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bail Tahir" initials="RT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1"/>
  </p:normalViewPr>
  <p:slideViewPr>
    <p:cSldViewPr snapToGrid="0" snapToObjects="1">
      <p:cViewPr varScale="1">
        <p:scale>
          <a:sx n="91" d="100"/>
          <a:sy n="91" d="100"/>
        </p:scale>
        <p:origin x="8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665" y="7033"/>
            <a:ext cx="1001184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Rabail Tahir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Evaluation and Improvement of game based learning for Syrian children 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2842" y="1716259"/>
            <a:ext cx="6846617" cy="5008098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en-US" sz="9000" dirty="0" smtClean="0"/>
              <a:t>Research </a:t>
            </a:r>
            <a:r>
              <a:rPr lang="en-US" sz="9000" dirty="0"/>
              <a:t>Questions: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4500" b="1" dirty="0"/>
              <a:t>R1</a:t>
            </a:r>
            <a:r>
              <a:rPr lang="en-US" sz="4500" dirty="0"/>
              <a:t>. What are the usability issues faced by Syrian children (5 to 10 years) in using smartphone learning games?</a:t>
            </a:r>
          </a:p>
          <a:p>
            <a:pPr algn="l"/>
            <a:r>
              <a:rPr lang="en-US" sz="4500" b="1" dirty="0"/>
              <a:t>R2</a:t>
            </a:r>
            <a:r>
              <a:rPr lang="en-US" sz="4500" dirty="0"/>
              <a:t>. Do game based learning applications improve the literacy skills of Syrian children in reading and speaking Arabic?</a:t>
            </a:r>
          </a:p>
          <a:p>
            <a:pPr algn="l"/>
            <a:r>
              <a:rPr lang="en-US" sz="4500" b="1" dirty="0"/>
              <a:t>R3</a:t>
            </a:r>
            <a:r>
              <a:rPr lang="en-US" sz="4500" dirty="0"/>
              <a:t>. Can learning games provide engagement for example hold children concentration over a period of time?</a:t>
            </a:r>
            <a:br>
              <a:rPr lang="en-US" sz="4500" dirty="0"/>
            </a:br>
            <a:endParaRPr lang="en-US" sz="4500" dirty="0"/>
          </a:p>
          <a:p>
            <a:pPr algn="l"/>
            <a:r>
              <a:rPr lang="en-US" sz="4500" b="1" dirty="0"/>
              <a:t>R4</a:t>
            </a:r>
            <a:r>
              <a:rPr lang="en-US" sz="4500" dirty="0"/>
              <a:t>. Is there significant improvement in psychosocial well-being indicators in Syrian children after regular use of these learning games?</a:t>
            </a:r>
          </a:p>
          <a:p>
            <a:pPr algn="l"/>
            <a:r>
              <a:rPr lang="en-US" sz="4500" b="1" dirty="0"/>
              <a:t>R5</a:t>
            </a:r>
            <a:r>
              <a:rPr lang="en-US" sz="4500" dirty="0"/>
              <a:t>. What is the scope of improvements in game based learning as a part of aid funded interventions</a:t>
            </a:r>
            <a:r>
              <a:rPr lang="en-US" sz="4500" dirty="0" smtClean="0"/>
              <a:t>?</a:t>
            </a:r>
          </a:p>
          <a:p>
            <a:pPr algn="l"/>
            <a:r>
              <a:rPr lang="en-US" sz="4500" b="1" dirty="0" smtClean="0"/>
              <a:t>R6</a:t>
            </a:r>
            <a:r>
              <a:rPr lang="en-US" sz="4500" dirty="0" smtClean="0"/>
              <a:t>.How to maintain and ensure uptake of quality technology and content?</a:t>
            </a:r>
            <a:endParaRPr lang="en-US" sz="4500" dirty="0"/>
          </a:p>
          <a:p>
            <a:pPr algn="l"/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89649" y="1613317"/>
            <a:ext cx="3573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</a:t>
            </a:r>
            <a:r>
              <a:rPr lang="en-US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esting</a:t>
            </a:r>
            <a:r>
              <a:rPr lang="en-US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evaluation and analysis of the effects of learning games on Syrian out of school children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445" y="2616588"/>
            <a:ext cx="3573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Usability, Learning, Engagement and Psychosocial wellbeing.</a:t>
            </a:r>
            <a:endParaRPr lang="en-US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66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705" y="212056"/>
            <a:ext cx="4283443" cy="3373901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Research Methods</a:t>
            </a:r>
            <a:br>
              <a:rPr lang="en-US" sz="3600" dirty="0" smtClean="0"/>
            </a:br>
            <a:r>
              <a:rPr lang="en-US" sz="2000" dirty="0" smtClean="0"/>
              <a:t>Include both qualitative and quantitative data collection.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</a:t>
            </a:r>
            <a:r>
              <a:rPr lang="en-US" sz="2700" dirty="0" smtClean="0"/>
              <a:t>Interviews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</a:t>
            </a:r>
            <a:r>
              <a:rPr lang="en-US" sz="2700" dirty="0" smtClean="0"/>
              <a:t>Observations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     </a:t>
            </a:r>
            <a:r>
              <a:rPr lang="en-US" sz="2700" dirty="0" smtClean="0"/>
              <a:t>Recording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3791242"/>
            <a:ext cx="10018713" cy="2872155"/>
          </a:xfrm>
          <a:effectLst>
            <a:outerShdw dist="50800" sx="1000" sy="1000" algn="ctr" rotWithShape="0">
              <a:srgbClr val="000000"/>
            </a:outerShdw>
          </a:effectLst>
        </p:spPr>
        <p:txBody>
          <a:bodyPr>
            <a:normAutofit lnSpcReduction="10000"/>
          </a:bodyPr>
          <a:lstStyle/>
          <a:p>
            <a:r>
              <a:rPr lang="en-US" sz="3200" b="1" dirty="0"/>
              <a:t>G</a:t>
            </a:r>
            <a:r>
              <a:rPr lang="en-US" sz="3200" b="1" dirty="0" smtClean="0"/>
              <a:t>roup Discussion</a:t>
            </a:r>
          </a:p>
          <a:p>
            <a:r>
              <a:rPr lang="en-US" sz="2000" dirty="0" smtClean="0"/>
              <a:t>Use of game analytics to collect user data.</a:t>
            </a:r>
          </a:p>
          <a:p>
            <a:r>
              <a:rPr lang="en-US" sz="2000" dirty="0" smtClean="0"/>
              <a:t>R2,R3,and R4 seemed more like Yes/No question and were reconstructed with a broader scope.</a:t>
            </a:r>
          </a:p>
          <a:p>
            <a:r>
              <a:rPr lang="en-US" sz="2000" dirty="0" smtClean="0"/>
              <a:t>Discussed questions in terms of focus, time and relevance. More emphasis on R1 to R4.</a:t>
            </a:r>
          </a:p>
          <a:p>
            <a:r>
              <a:rPr lang="en-US" sz="2000" dirty="0" smtClean="0"/>
              <a:t>R5,R6 were considered as a broad topic on its own. Therefore it was suggested to keep the scope of it limited to this specific project I am working on.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427635" y="1982772"/>
            <a:ext cx="175677" cy="16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425287" y="2403630"/>
            <a:ext cx="175677" cy="16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425287" y="2918271"/>
            <a:ext cx="175677" cy="16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06328" y="212056"/>
            <a:ext cx="4283443" cy="287502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600" dirty="0"/>
          </a:p>
          <a:p>
            <a:pPr algn="l"/>
            <a:r>
              <a:rPr lang="en-US" sz="6000" dirty="0" smtClean="0"/>
              <a:t>Literature Review</a:t>
            </a:r>
          </a:p>
          <a:p>
            <a:pPr algn="l"/>
            <a:endParaRPr lang="en-US" sz="4800" dirty="0" smtClean="0"/>
          </a:p>
          <a:p>
            <a:pPr algn="l"/>
            <a:r>
              <a:rPr lang="en-US" sz="3200" dirty="0"/>
              <a:t>S</a:t>
            </a:r>
            <a:r>
              <a:rPr lang="en-US" sz="4700" dirty="0" smtClean="0"/>
              <a:t>ystematic Literature Review</a:t>
            </a:r>
          </a:p>
          <a:p>
            <a:pPr algn="l"/>
            <a:endParaRPr lang="en-US" sz="3200" dirty="0" smtClean="0"/>
          </a:p>
          <a:p>
            <a:pPr algn="l"/>
            <a:r>
              <a:rPr lang="en-US" sz="3200" dirty="0" smtClean="0"/>
              <a:t>Key Topics: game </a:t>
            </a:r>
            <a:r>
              <a:rPr lang="en-US" sz="3200" dirty="0" smtClean="0"/>
              <a:t>based learning, </a:t>
            </a:r>
            <a:r>
              <a:rPr lang="en-US" sz="3200" dirty="0"/>
              <a:t>e</a:t>
            </a:r>
            <a:r>
              <a:rPr lang="en-US" sz="3200" dirty="0" smtClean="0"/>
              <a:t>valuation methods, usability</a:t>
            </a:r>
            <a:r>
              <a:rPr lang="en-US" sz="3200" dirty="0" smtClean="0"/>
              <a:t>, learning </a:t>
            </a:r>
            <a:r>
              <a:rPr lang="en-US" sz="3200" dirty="0" smtClean="0"/>
              <a:t>design, </a:t>
            </a:r>
            <a:r>
              <a:rPr lang="en-US" sz="3200" dirty="0" smtClean="0"/>
              <a:t>game engagement, psychosocial indicators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8611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334107"/>
            <a:ext cx="10018713" cy="1752599"/>
          </a:xfrm>
        </p:spPr>
        <p:txBody>
          <a:bodyPr/>
          <a:lstStyle/>
          <a:p>
            <a:r>
              <a:rPr lang="en-US" dirty="0" smtClean="0"/>
              <a:t>Research Questions(after group discussion)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7190" y="2329374"/>
            <a:ext cx="10018713" cy="3860411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R1</a:t>
            </a:r>
            <a:r>
              <a:rPr lang="en-US" dirty="0"/>
              <a:t>. What are the usability issues faced by Syrian children (5 to 10 years) in using smartphone learning games?</a:t>
            </a:r>
          </a:p>
          <a:p>
            <a:r>
              <a:rPr lang="en-US" b="1" dirty="0"/>
              <a:t>R2</a:t>
            </a:r>
            <a:r>
              <a:rPr lang="en-US" dirty="0"/>
              <a:t>. </a:t>
            </a:r>
            <a:r>
              <a:rPr lang="en-US" dirty="0" smtClean="0"/>
              <a:t>How </a:t>
            </a:r>
            <a:r>
              <a:rPr lang="en-US" dirty="0"/>
              <a:t>game based learning applications improve the literacy skills of Syrian children in reading and speaking Arabic?</a:t>
            </a:r>
          </a:p>
          <a:p>
            <a:r>
              <a:rPr lang="en-US" b="1" dirty="0"/>
              <a:t>R3</a:t>
            </a:r>
            <a:r>
              <a:rPr lang="en-US" dirty="0"/>
              <a:t>. </a:t>
            </a:r>
            <a:r>
              <a:rPr lang="en-US" dirty="0" smtClean="0"/>
              <a:t>How </a:t>
            </a:r>
            <a:r>
              <a:rPr lang="en-US" dirty="0"/>
              <a:t>learning games provide engagement for example hold children concentration over a period of time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b="1" dirty="0"/>
              <a:t>R4</a:t>
            </a:r>
            <a:r>
              <a:rPr lang="en-US" dirty="0"/>
              <a:t>. Is there significant improvement in psychosocial well-being indicators in Syrian children after regular use of these learning </a:t>
            </a:r>
            <a:r>
              <a:rPr lang="en-US" dirty="0" smtClean="0"/>
              <a:t>games? What are they?</a:t>
            </a:r>
            <a:endParaRPr lang="en-US" dirty="0"/>
          </a:p>
          <a:p>
            <a:r>
              <a:rPr lang="en-US" b="1" dirty="0"/>
              <a:t>R5</a:t>
            </a:r>
            <a:r>
              <a:rPr lang="en-US" dirty="0"/>
              <a:t>. What is the scope of improvements in game based learning as a part of aid funded </a:t>
            </a:r>
            <a:r>
              <a:rPr lang="en-US" dirty="0" smtClean="0"/>
              <a:t>interventions? </a:t>
            </a:r>
            <a:r>
              <a:rPr lang="en-US" i="1" dirty="0" smtClean="0"/>
              <a:t>Limited to EduApp4Syria project.</a:t>
            </a:r>
          </a:p>
          <a:p>
            <a:r>
              <a:rPr lang="en-US" b="1" dirty="0"/>
              <a:t>R6</a:t>
            </a:r>
            <a:r>
              <a:rPr lang="en-US" dirty="0"/>
              <a:t>.How to maintain and ensure uptake of quality technology and </a:t>
            </a:r>
            <a:r>
              <a:rPr lang="en-US" dirty="0" smtClean="0"/>
              <a:t>content? </a:t>
            </a:r>
            <a:r>
              <a:rPr lang="en-US" i="1" dirty="0" smtClean="0"/>
              <a:t>Insights  from EduApp4Syria Project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741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436</TotalTime>
  <Words>324</Words>
  <Application>Microsoft Macintosh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Corbel</vt:lpstr>
      <vt:lpstr>Wingdings</vt:lpstr>
      <vt:lpstr>Arial</vt:lpstr>
      <vt:lpstr>Parallax</vt:lpstr>
      <vt:lpstr>Rabail Tahir Evaluation and Improvement of game based learning for Syrian children  </vt:lpstr>
      <vt:lpstr>  Research Methods Include both qualitative and quantitative data collection.           Interviews      Observations      Recording  </vt:lpstr>
      <vt:lpstr>Research Questions(after group discussion)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Rabail Tahir Evaluation and Improvement of game based learning for Syrian children  </dc:title>
  <dc:creator>Rabail Tahir</dc:creator>
  <cp:lastModifiedBy>Rabail Tahir</cp:lastModifiedBy>
  <cp:revision>15</cp:revision>
  <dcterms:created xsi:type="dcterms:W3CDTF">2017-02-20T15:22:55Z</dcterms:created>
  <dcterms:modified xsi:type="dcterms:W3CDTF">2017-02-22T16:00:54Z</dcterms:modified>
</cp:coreProperties>
</file>