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8" r:id="rId3"/>
    <p:sldId id="257" r:id="rId4"/>
    <p:sldId id="268" r:id="rId5"/>
    <p:sldId id="259" r:id="rId6"/>
    <p:sldId id="269" r:id="rId7"/>
    <p:sldId id="270" r:id="rId8"/>
    <p:sldId id="271" r:id="rId9"/>
    <p:sldId id="260" r:id="rId10"/>
    <p:sldId id="261" r:id="rId11"/>
    <p:sldId id="262" r:id="rId12"/>
    <p:sldId id="263" r:id="rId13"/>
    <p:sldId id="264" r:id="rId14"/>
    <p:sldId id="272" r:id="rId15"/>
    <p:sldId id="267" r:id="rId16"/>
    <p:sldId id="273" r:id="rId17"/>
    <p:sldId id="283" r:id="rId18"/>
    <p:sldId id="274" r:id="rId19"/>
    <p:sldId id="275" r:id="rId20"/>
    <p:sldId id="276" r:id="rId21"/>
    <p:sldId id="277" r:id="rId22"/>
    <p:sldId id="278" r:id="rId23"/>
    <p:sldId id="279" r:id="rId24"/>
    <p:sldId id="280" r:id="rId25"/>
    <p:sldId id="281" r:id="rId26"/>
    <p:sldId id="282" r:id="rId27"/>
  </p:sldIdLst>
  <p:sldSz cx="9144000" cy="5143500" type="screen16x9"/>
  <p:notesSz cx="6858000" cy="9144000"/>
  <p:defaultTex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5FB"/>
    <a:srgbClr val="CDD5EF"/>
    <a:srgbClr val="FFFFFF"/>
    <a:srgbClr val="B3D3E7"/>
    <a:srgbClr val="000000"/>
    <a:srgbClr val="990000"/>
    <a:srgbClr val="BBAC76"/>
    <a:srgbClr val="0D347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93534-BFCC-4725-A67A-58D25549ED6E}" v="214" dt="2023-04-27T08:12:10.0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2" autoAdjust="0"/>
    <p:restoredTop sz="94694"/>
  </p:normalViewPr>
  <p:slideViewPr>
    <p:cSldViewPr snapToGrid="0" snapToObjects="1">
      <p:cViewPr varScale="1">
        <p:scale>
          <a:sx n="203" d="100"/>
          <a:sy n="203" d="100"/>
        </p:scale>
        <p:origin x="576" y="168"/>
      </p:cViewPr>
      <p:guideLst>
        <p:guide orient="horz" pos="1620"/>
        <p:guide pos="2880"/>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o Giannini" userId="97fdf251-09bc-4e95-ae9b-1de24126aecf" providerId="ADAL" clId="{A0493534-BFCC-4725-A67A-58D25549ED6E}"/>
    <pc:docChg chg="undo custSel addSld modSld">
      <pc:chgData name="Leonardo Giannini" userId="97fdf251-09bc-4e95-ae9b-1de24126aecf" providerId="ADAL" clId="{A0493534-BFCC-4725-A67A-58D25549ED6E}" dt="2023-04-27T08:22:06.692" v="5243" actId="20577"/>
      <pc:docMkLst>
        <pc:docMk/>
      </pc:docMkLst>
      <pc:sldChg chg="modSp mod">
        <pc:chgData name="Leonardo Giannini" userId="97fdf251-09bc-4e95-ae9b-1de24126aecf" providerId="ADAL" clId="{A0493534-BFCC-4725-A67A-58D25549ED6E}" dt="2023-04-19T13:58:32.379" v="5162" actId="790"/>
        <pc:sldMkLst>
          <pc:docMk/>
          <pc:sldMk cId="3243102052" sldId="256"/>
        </pc:sldMkLst>
        <pc:spChg chg="mod">
          <ac:chgData name="Leonardo Giannini" userId="97fdf251-09bc-4e95-ae9b-1de24126aecf" providerId="ADAL" clId="{A0493534-BFCC-4725-A67A-58D25549ED6E}" dt="2023-04-19T13:58:32.379" v="5162" actId="790"/>
          <ac:spMkLst>
            <pc:docMk/>
            <pc:sldMk cId="3243102052" sldId="256"/>
            <ac:spMk id="13" creationId="{348DDC63-D03F-4E4B-B5C0-63C3F1A3BC59}"/>
          </ac:spMkLst>
        </pc:spChg>
      </pc:sldChg>
      <pc:sldChg chg="modSp mod modNotesTx">
        <pc:chgData name="Leonardo Giannini" userId="97fdf251-09bc-4e95-ae9b-1de24126aecf" providerId="ADAL" clId="{A0493534-BFCC-4725-A67A-58D25549ED6E}" dt="2023-04-19T13:06:40.308" v="3623" actId="20577"/>
        <pc:sldMkLst>
          <pc:docMk/>
          <pc:sldMk cId="3328715584" sldId="258"/>
        </pc:sldMkLst>
        <pc:spChg chg="mod">
          <ac:chgData name="Leonardo Giannini" userId="97fdf251-09bc-4e95-ae9b-1de24126aecf" providerId="ADAL" clId="{A0493534-BFCC-4725-A67A-58D25549ED6E}" dt="2023-04-13T12:52:45.632" v="2201" actId="20577"/>
          <ac:spMkLst>
            <pc:docMk/>
            <pc:sldMk cId="3328715584" sldId="258"/>
            <ac:spMk id="9" creationId="{B81832DC-554A-1EEF-FEF6-EE8231D265EF}"/>
          </ac:spMkLst>
        </pc:spChg>
      </pc:sldChg>
      <pc:sldChg chg="addSp modSp mod modNotesTx">
        <pc:chgData name="Leonardo Giannini" userId="97fdf251-09bc-4e95-ae9b-1de24126aecf" providerId="ADAL" clId="{A0493534-BFCC-4725-A67A-58D25549ED6E}" dt="2023-04-19T13:07:19.319" v="3704" actId="20577"/>
        <pc:sldMkLst>
          <pc:docMk/>
          <pc:sldMk cId="3952667215" sldId="259"/>
        </pc:sldMkLst>
        <pc:spChg chg="mod">
          <ac:chgData name="Leonardo Giannini" userId="97fdf251-09bc-4e95-ae9b-1de24126aecf" providerId="ADAL" clId="{A0493534-BFCC-4725-A67A-58D25549ED6E}" dt="2023-04-13T12:56:21.768" v="2321" actId="20577"/>
          <ac:spMkLst>
            <pc:docMk/>
            <pc:sldMk cId="3952667215" sldId="259"/>
            <ac:spMk id="12" creationId="{892143CD-4AD3-69A7-5075-57D28F7633B6}"/>
          </ac:spMkLst>
        </pc:spChg>
        <pc:spChg chg="mod">
          <ac:chgData name="Leonardo Giannini" userId="97fdf251-09bc-4e95-ae9b-1de24126aecf" providerId="ADAL" clId="{A0493534-BFCC-4725-A67A-58D25549ED6E}" dt="2023-04-13T12:56:23.920" v="2325" actId="20577"/>
          <ac:spMkLst>
            <pc:docMk/>
            <pc:sldMk cId="3952667215" sldId="259"/>
            <ac:spMk id="13" creationId="{78EF49EC-BF73-4A17-77D9-E322AB044CD9}"/>
          </ac:spMkLst>
        </pc:spChg>
        <pc:spChg chg="mod">
          <ac:chgData name="Leonardo Giannini" userId="97fdf251-09bc-4e95-ae9b-1de24126aecf" providerId="ADAL" clId="{A0493534-BFCC-4725-A67A-58D25549ED6E}" dt="2023-04-13T12:56:26.113" v="2329" actId="20577"/>
          <ac:spMkLst>
            <pc:docMk/>
            <pc:sldMk cId="3952667215" sldId="259"/>
            <ac:spMk id="14" creationId="{B5CE64EC-964C-6C23-DE48-E86A94BE364B}"/>
          </ac:spMkLst>
        </pc:spChg>
        <pc:picChg chg="add mod ord">
          <ac:chgData name="Leonardo Giannini" userId="97fdf251-09bc-4e95-ae9b-1de24126aecf" providerId="ADAL" clId="{A0493534-BFCC-4725-A67A-58D25549ED6E}" dt="2023-04-07T12:03:14.263" v="2169" actId="167"/>
          <ac:picMkLst>
            <pc:docMk/>
            <pc:sldMk cId="3952667215" sldId="259"/>
            <ac:picMk id="16" creationId="{3AAF4533-0018-505D-7BFD-7045224E4DD0}"/>
          </ac:picMkLst>
        </pc:picChg>
      </pc:sldChg>
      <pc:sldChg chg="addSp delSp modSp mod modNotesTx">
        <pc:chgData name="Leonardo Giannini" userId="97fdf251-09bc-4e95-ae9b-1de24126aecf" providerId="ADAL" clId="{A0493534-BFCC-4725-A67A-58D25549ED6E}" dt="2023-04-19T13:09:16.956" v="3919" actId="20577"/>
        <pc:sldMkLst>
          <pc:docMk/>
          <pc:sldMk cId="2312816850" sldId="260"/>
        </pc:sldMkLst>
        <pc:spChg chg="del mod">
          <ac:chgData name="Leonardo Giannini" userId="97fdf251-09bc-4e95-ae9b-1de24126aecf" providerId="ADAL" clId="{A0493534-BFCC-4725-A67A-58D25549ED6E}" dt="2023-04-13T13:59:52.381" v="3063"/>
          <ac:spMkLst>
            <pc:docMk/>
            <pc:sldMk cId="2312816850" sldId="260"/>
            <ac:spMk id="2" creationId="{3B5A2385-7FF7-79B7-3BA6-C881E78BCE75}"/>
          </ac:spMkLst>
        </pc:spChg>
        <pc:spChg chg="add del mod">
          <ac:chgData name="Leonardo Giannini" userId="97fdf251-09bc-4e95-ae9b-1de24126aecf" providerId="ADAL" clId="{A0493534-BFCC-4725-A67A-58D25549ED6E}" dt="2023-04-13T13:06:51.944" v="2624" actId="2710"/>
          <ac:spMkLst>
            <pc:docMk/>
            <pc:sldMk cId="2312816850" sldId="260"/>
            <ac:spMk id="5" creationId="{92B2686F-19EA-C15A-CC57-1C58B92E8418}"/>
          </ac:spMkLst>
        </pc:spChg>
        <pc:spChg chg="add mod">
          <ac:chgData name="Leonardo Giannini" userId="97fdf251-09bc-4e95-ae9b-1de24126aecf" providerId="ADAL" clId="{A0493534-BFCC-4725-A67A-58D25549ED6E}" dt="2023-04-13T13:59:55.118" v="3064" actId="1076"/>
          <ac:spMkLst>
            <pc:docMk/>
            <pc:sldMk cId="2312816850" sldId="260"/>
            <ac:spMk id="8" creationId="{F8190132-2F3B-0E5C-1ABA-2B0E0B600ADD}"/>
          </ac:spMkLst>
        </pc:spChg>
        <pc:spChg chg="mod">
          <ac:chgData name="Leonardo Giannini" userId="97fdf251-09bc-4e95-ae9b-1de24126aecf" providerId="ADAL" clId="{A0493534-BFCC-4725-A67A-58D25549ED6E}" dt="2023-04-13T14:00:11.224" v="3065" actId="113"/>
          <ac:spMkLst>
            <pc:docMk/>
            <pc:sldMk cId="2312816850" sldId="260"/>
            <ac:spMk id="9" creationId="{42F4FCC5-625E-4F0D-B235-F0D80EFAADAC}"/>
          </ac:spMkLst>
        </pc:spChg>
        <pc:grpChg chg="add mod">
          <ac:chgData name="Leonardo Giannini" userId="97fdf251-09bc-4e95-ae9b-1de24126aecf" providerId="ADAL" clId="{A0493534-BFCC-4725-A67A-58D25549ED6E}" dt="2023-04-13T13:05:29.018" v="2600" actId="164"/>
          <ac:grpSpMkLst>
            <pc:docMk/>
            <pc:sldMk cId="2312816850" sldId="260"/>
            <ac:grpSpMk id="6" creationId="{B775E35C-09A9-FD36-E62B-51B9821A517E}"/>
          </ac:grpSpMkLst>
        </pc:grpChg>
        <pc:picChg chg="mod">
          <ac:chgData name="Leonardo Giannini" userId="97fdf251-09bc-4e95-ae9b-1de24126aecf" providerId="ADAL" clId="{A0493534-BFCC-4725-A67A-58D25549ED6E}" dt="2023-04-13T13:05:29.018" v="2600" actId="164"/>
          <ac:picMkLst>
            <pc:docMk/>
            <pc:sldMk cId="2312816850" sldId="260"/>
            <ac:picMk id="4" creationId="{4B37E7C2-BB21-C7C0-15D7-6338EF79C243}"/>
          </ac:picMkLst>
        </pc:picChg>
        <pc:picChg chg="add del mod ord">
          <ac:chgData name="Leonardo Giannini" userId="97fdf251-09bc-4e95-ae9b-1de24126aecf" providerId="ADAL" clId="{A0493534-BFCC-4725-A67A-58D25549ED6E}" dt="2023-04-07T12:03:35.968" v="2179"/>
          <ac:picMkLst>
            <pc:docMk/>
            <pc:sldMk cId="2312816850" sldId="260"/>
            <ac:picMk id="5" creationId="{915B057E-304D-67A5-606B-D6F06FF66CE3}"/>
          </ac:picMkLst>
        </pc:picChg>
        <pc:picChg chg="add del mod ord">
          <ac:chgData name="Leonardo Giannini" userId="97fdf251-09bc-4e95-ae9b-1de24126aecf" providerId="ADAL" clId="{A0493534-BFCC-4725-A67A-58D25549ED6E}" dt="2023-04-13T14:33:48.657" v="3175" actId="478"/>
          <ac:picMkLst>
            <pc:docMk/>
            <pc:sldMk cId="2312816850" sldId="260"/>
            <ac:picMk id="10" creationId="{8A543D76-2A17-FB15-2E54-F780472EFC18}"/>
          </ac:picMkLst>
        </pc:picChg>
      </pc:sldChg>
      <pc:sldChg chg="addSp modSp mod modNotesTx">
        <pc:chgData name="Leonardo Giannini" userId="97fdf251-09bc-4e95-ae9b-1de24126aecf" providerId="ADAL" clId="{A0493534-BFCC-4725-A67A-58D25549ED6E}" dt="2023-04-19T13:11:30.574" v="4192" actId="20577"/>
        <pc:sldMkLst>
          <pc:docMk/>
          <pc:sldMk cId="734443654" sldId="261"/>
        </pc:sldMkLst>
        <pc:spChg chg="add mod">
          <ac:chgData name="Leonardo Giannini" userId="97fdf251-09bc-4e95-ae9b-1de24126aecf" providerId="ADAL" clId="{A0493534-BFCC-4725-A67A-58D25549ED6E}" dt="2023-04-13T13:08:20.947" v="2650" actId="1076"/>
          <ac:spMkLst>
            <pc:docMk/>
            <pc:sldMk cId="734443654" sldId="261"/>
            <ac:spMk id="2" creationId="{9F800962-931B-E3D4-CB4E-29951A4B0474}"/>
          </ac:spMkLst>
        </pc:spChg>
        <pc:picChg chg="mod">
          <ac:chgData name="Leonardo Giannini" userId="97fdf251-09bc-4e95-ae9b-1de24126aecf" providerId="ADAL" clId="{A0493534-BFCC-4725-A67A-58D25549ED6E}" dt="2023-04-13T13:07:35.297" v="2638" actId="1035"/>
          <ac:picMkLst>
            <pc:docMk/>
            <pc:sldMk cId="734443654" sldId="261"/>
            <ac:picMk id="5" creationId="{856642D8-5781-CF69-3418-A39DE2B44FCE}"/>
          </ac:picMkLst>
        </pc:picChg>
      </pc:sldChg>
      <pc:sldChg chg="modSp mod modNotesTx">
        <pc:chgData name="Leonardo Giannini" userId="97fdf251-09bc-4e95-ae9b-1de24126aecf" providerId="ADAL" clId="{A0493534-BFCC-4725-A67A-58D25549ED6E}" dt="2023-04-19T13:10:42.167" v="4127" actId="20577"/>
        <pc:sldMkLst>
          <pc:docMk/>
          <pc:sldMk cId="2882694475" sldId="262"/>
        </pc:sldMkLst>
        <pc:spChg chg="mod">
          <ac:chgData name="Leonardo Giannini" userId="97fdf251-09bc-4e95-ae9b-1de24126aecf" providerId="ADAL" clId="{A0493534-BFCC-4725-A67A-58D25549ED6E}" dt="2023-04-13T13:08:49.899" v="2654" actId="20577"/>
          <ac:spMkLst>
            <pc:docMk/>
            <pc:sldMk cId="2882694475" sldId="262"/>
            <ac:spMk id="124" creationId="{F07D034F-CFDB-DB64-0D4F-3E9301911D92}"/>
          </ac:spMkLst>
        </pc:spChg>
        <pc:spChg chg="mod">
          <ac:chgData name="Leonardo Giannini" userId="97fdf251-09bc-4e95-ae9b-1de24126aecf" providerId="ADAL" clId="{A0493534-BFCC-4725-A67A-58D25549ED6E}" dt="2023-04-13T13:08:57.928" v="2658" actId="20577"/>
          <ac:spMkLst>
            <pc:docMk/>
            <pc:sldMk cId="2882694475" sldId="262"/>
            <ac:spMk id="125" creationId="{FC7FB11D-ACB4-984E-55EC-3949452C175C}"/>
          </ac:spMkLst>
        </pc:spChg>
      </pc:sldChg>
      <pc:sldChg chg="modSp mod modNotesTx">
        <pc:chgData name="Leonardo Giannini" userId="97fdf251-09bc-4e95-ae9b-1de24126aecf" providerId="ADAL" clId="{A0493534-BFCC-4725-A67A-58D25549ED6E}" dt="2023-04-19T13:12:52.595" v="4349" actId="20577"/>
        <pc:sldMkLst>
          <pc:docMk/>
          <pc:sldMk cId="73553635" sldId="263"/>
        </pc:sldMkLst>
        <pc:spChg chg="mod">
          <ac:chgData name="Leonardo Giannini" userId="97fdf251-09bc-4e95-ae9b-1de24126aecf" providerId="ADAL" clId="{A0493534-BFCC-4725-A67A-58D25549ED6E}" dt="2023-04-13T14:01:36.604" v="3088" actId="20577"/>
          <ac:spMkLst>
            <pc:docMk/>
            <pc:sldMk cId="73553635" sldId="263"/>
            <ac:spMk id="7" creationId="{86A2D8D4-027A-36DC-A863-5A9B33367483}"/>
          </ac:spMkLst>
        </pc:spChg>
      </pc:sldChg>
      <pc:sldChg chg="modSp mod modNotesTx">
        <pc:chgData name="Leonardo Giannini" userId="97fdf251-09bc-4e95-ae9b-1de24126aecf" providerId="ADAL" clId="{A0493534-BFCC-4725-A67A-58D25549ED6E}" dt="2023-04-19T13:14:40.061" v="4377" actId="20577"/>
        <pc:sldMkLst>
          <pc:docMk/>
          <pc:sldMk cId="541456328" sldId="264"/>
        </pc:sldMkLst>
        <pc:spChg chg="mod">
          <ac:chgData name="Leonardo Giannini" userId="97fdf251-09bc-4e95-ae9b-1de24126aecf" providerId="ADAL" clId="{A0493534-BFCC-4725-A67A-58D25549ED6E}" dt="2023-04-13T14:02:28.074" v="3108" actId="1035"/>
          <ac:spMkLst>
            <pc:docMk/>
            <pc:sldMk cId="541456328" sldId="264"/>
            <ac:spMk id="4" creationId="{C6080E57-4C65-7FC0-B2D2-49303DCBC230}"/>
          </ac:spMkLst>
        </pc:spChg>
        <pc:spChg chg="mod">
          <ac:chgData name="Leonardo Giannini" userId="97fdf251-09bc-4e95-ae9b-1de24126aecf" providerId="ADAL" clId="{A0493534-BFCC-4725-A67A-58D25549ED6E}" dt="2023-04-13T14:02:28.074" v="3108" actId="1035"/>
          <ac:spMkLst>
            <pc:docMk/>
            <pc:sldMk cId="541456328" sldId="264"/>
            <ac:spMk id="5" creationId="{3DA8F028-DD77-0707-E9E7-3953D47DB185}"/>
          </ac:spMkLst>
        </pc:spChg>
        <pc:spChg chg="mod">
          <ac:chgData name="Leonardo Giannini" userId="97fdf251-09bc-4e95-ae9b-1de24126aecf" providerId="ADAL" clId="{A0493534-BFCC-4725-A67A-58D25549ED6E}" dt="2023-04-13T14:02:28.074" v="3108" actId="1035"/>
          <ac:spMkLst>
            <pc:docMk/>
            <pc:sldMk cId="541456328" sldId="264"/>
            <ac:spMk id="6" creationId="{D0D27128-D025-1DA9-C787-1B50786DC269}"/>
          </ac:spMkLst>
        </pc:spChg>
        <pc:spChg chg="mod">
          <ac:chgData name="Leonardo Giannini" userId="97fdf251-09bc-4e95-ae9b-1de24126aecf" providerId="ADAL" clId="{A0493534-BFCC-4725-A67A-58D25549ED6E}" dt="2023-04-13T14:02:28.074" v="3108" actId="1035"/>
          <ac:spMkLst>
            <pc:docMk/>
            <pc:sldMk cId="541456328" sldId="264"/>
            <ac:spMk id="7" creationId="{3C50F165-295A-1F7C-78A2-50A6B1E86EBC}"/>
          </ac:spMkLst>
        </pc:spChg>
        <pc:spChg chg="mod">
          <ac:chgData name="Leonardo Giannini" userId="97fdf251-09bc-4e95-ae9b-1de24126aecf" providerId="ADAL" clId="{A0493534-BFCC-4725-A67A-58D25549ED6E}" dt="2023-04-13T14:02:28.074" v="3108" actId="1035"/>
          <ac:spMkLst>
            <pc:docMk/>
            <pc:sldMk cId="541456328" sldId="264"/>
            <ac:spMk id="8" creationId="{803A47B5-3D00-4C3D-2FA3-7F9CB093C299}"/>
          </ac:spMkLst>
        </pc:spChg>
        <pc:spChg chg="mod">
          <ac:chgData name="Leonardo Giannini" userId="97fdf251-09bc-4e95-ae9b-1de24126aecf" providerId="ADAL" clId="{A0493534-BFCC-4725-A67A-58D25549ED6E}" dt="2023-04-13T14:02:28.074" v="3108" actId="1035"/>
          <ac:spMkLst>
            <pc:docMk/>
            <pc:sldMk cId="541456328" sldId="264"/>
            <ac:spMk id="9" creationId="{DC1B7CC5-DC2B-80F4-7B3C-DEEFE7FF228E}"/>
          </ac:spMkLst>
        </pc:spChg>
        <pc:picChg chg="mod">
          <ac:chgData name="Leonardo Giannini" userId="97fdf251-09bc-4e95-ae9b-1de24126aecf" providerId="ADAL" clId="{A0493534-BFCC-4725-A67A-58D25549ED6E}" dt="2023-04-13T14:02:35.471" v="3110" actId="1076"/>
          <ac:picMkLst>
            <pc:docMk/>
            <pc:sldMk cId="541456328" sldId="264"/>
            <ac:picMk id="10" creationId="{D84FC701-B6C1-531B-CA40-F0A8CC2A1C40}"/>
          </ac:picMkLst>
        </pc:picChg>
      </pc:sldChg>
      <pc:sldChg chg="modSp mod modNotesTx">
        <pc:chgData name="Leonardo Giannini" userId="97fdf251-09bc-4e95-ae9b-1de24126aecf" providerId="ADAL" clId="{A0493534-BFCC-4725-A67A-58D25549ED6E}" dt="2023-04-19T13:59:41.384" v="5163" actId="207"/>
        <pc:sldMkLst>
          <pc:docMk/>
          <pc:sldMk cId="2679008978" sldId="267"/>
        </pc:sldMkLst>
        <pc:spChg chg="mod">
          <ac:chgData name="Leonardo Giannini" userId="97fdf251-09bc-4e95-ae9b-1de24126aecf" providerId="ADAL" clId="{A0493534-BFCC-4725-A67A-58D25549ED6E}" dt="2023-04-13T13:41:45.904" v="2896" actId="1076"/>
          <ac:spMkLst>
            <pc:docMk/>
            <pc:sldMk cId="2679008978" sldId="267"/>
            <ac:spMk id="3" creationId="{22E40889-9341-EAA5-C02D-A39548E46748}"/>
          </ac:spMkLst>
        </pc:spChg>
        <pc:spChg chg="mod">
          <ac:chgData name="Leonardo Giannini" userId="97fdf251-09bc-4e95-ae9b-1de24126aecf" providerId="ADAL" clId="{A0493534-BFCC-4725-A67A-58D25549ED6E}" dt="2023-04-13T13:41:25.525" v="2890" actId="208"/>
          <ac:spMkLst>
            <pc:docMk/>
            <pc:sldMk cId="2679008978" sldId="267"/>
            <ac:spMk id="6" creationId="{BF549C8B-F1C2-E838-AAEC-AD7E065D9757}"/>
          </ac:spMkLst>
        </pc:spChg>
        <pc:graphicFrameChg chg="modGraphic">
          <ac:chgData name="Leonardo Giannini" userId="97fdf251-09bc-4e95-ae9b-1de24126aecf" providerId="ADAL" clId="{A0493534-BFCC-4725-A67A-58D25549ED6E}" dt="2023-04-19T13:59:41.384" v="5163" actId="207"/>
          <ac:graphicFrameMkLst>
            <pc:docMk/>
            <pc:sldMk cId="2679008978" sldId="267"/>
            <ac:graphicFrameMk id="8" creationId="{3E290D0F-31A3-4291-0066-A2F0840BC93B}"/>
          </ac:graphicFrameMkLst>
        </pc:graphicFrameChg>
      </pc:sldChg>
      <pc:sldChg chg="addSp modSp mod modNotesTx">
        <pc:chgData name="Leonardo Giannini" userId="97fdf251-09bc-4e95-ae9b-1de24126aecf" providerId="ADAL" clId="{A0493534-BFCC-4725-A67A-58D25549ED6E}" dt="2023-04-19T13:07:11.670" v="3694" actId="20577"/>
        <pc:sldMkLst>
          <pc:docMk/>
          <pc:sldMk cId="60382986" sldId="268"/>
        </pc:sldMkLst>
        <pc:spChg chg="add mod">
          <ac:chgData name="Leonardo Giannini" userId="97fdf251-09bc-4e95-ae9b-1de24126aecf" providerId="ADAL" clId="{A0493534-BFCC-4725-A67A-58D25549ED6E}" dt="2023-04-07T10:01:22.966" v="654" actId="1076"/>
          <ac:spMkLst>
            <pc:docMk/>
            <pc:sldMk cId="60382986" sldId="268"/>
            <ac:spMk id="3" creationId="{E73F4636-F448-DA40-BF9C-DB71387FDD74}"/>
          </ac:spMkLst>
        </pc:spChg>
        <pc:spChg chg="mod">
          <ac:chgData name="Leonardo Giannini" userId="97fdf251-09bc-4e95-ae9b-1de24126aecf" providerId="ADAL" clId="{A0493534-BFCC-4725-A67A-58D25549ED6E}" dt="2023-04-07T10:00:31.737" v="634" actId="1037"/>
          <ac:spMkLst>
            <pc:docMk/>
            <pc:sldMk cId="60382986" sldId="268"/>
            <ac:spMk id="11" creationId="{F11AAF8B-3E04-4765-5DF0-5CCA7B57A1C4}"/>
          </ac:spMkLst>
        </pc:spChg>
        <pc:spChg chg="mod">
          <ac:chgData name="Leonardo Giannini" userId="97fdf251-09bc-4e95-ae9b-1de24126aecf" providerId="ADAL" clId="{A0493534-BFCC-4725-A67A-58D25549ED6E}" dt="2023-04-07T10:00:31.737" v="634" actId="1037"/>
          <ac:spMkLst>
            <pc:docMk/>
            <pc:sldMk cId="60382986" sldId="268"/>
            <ac:spMk id="12" creationId="{8EDC3A92-339B-2E19-17C7-401DD94DED1C}"/>
          </ac:spMkLst>
        </pc:spChg>
        <pc:spChg chg="mod">
          <ac:chgData name="Leonardo Giannini" userId="97fdf251-09bc-4e95-ae9b-1de24126aecf" providerId="ADAL" clId="{A0493534-BFCC-4725-A67A-58D25549ED6E}" dt="2023-04-07T10:00:43.797" v="646" actId="1035"/>
          <ac:spMkLst>
            <pc:docMk/>
            <pc:sldMk cId="60382986" sldId="268"/>
            <ac:spMk id="13" creationId="{7455589B-01DA-8AE4-4178-5A93CAD7E656}"/>
          </ac:spMkLst>
        </pc:spChg>
        <pc:spChg chg="mod">
          <ac:chgData name="Leonardo Giannini" userId="97fdf251-09bc-4e95-ae9b-1de24126aecf" providerId="ADAL" clId="{A0493534-BFCC-4725-A67A-58D25549ED6E}" dt="2023-04-07T10:00:31.737" v="634" actId="1037"/>
          <ac:spMkLst>
            <pc:docMk/>
            <pc:sldMk cId="60382986" sldId="268"/>
            <ac:spMk id="14" creationId="{BB706051-6575-B844-A90E-EC147565BC92}"/>
          </ac:spMkLst>
        </pc:spChg>
        <pc:picChg chg="mod">
          <ac:chgData name="Leonardo Giannini" userId="97fdf251-09bc-4e95-ae9b-1de24126aecf" providerId="ADAL" clId="{A0493534-BFCC-4725-A67A-58D25549ED6E}" dt="2023-04-07T10:00:31.737" v="634" actId="1037"/>
          <ac:picMkLst>
            <pc:docMk/>
            <pc:sldMk cId="60382986" sldId="268"/>
            <ac:picMk id="9" creationId="{4E47B1D2-082C-5E07-7BB3-DE23AFAC8B32}"/>
          </ac:picMkLst>
        </pc:picChg>
        <pc:picChg chg="mod ord">
          <ac:chgData name="Leonardo Giannini" userId="97fdf251-09bc-4e95-ae9b-1de24126aecf" providerId="ADAL" clId="{A0493534-BFCC-4725-A67A-58D25549ED6E}" dt="2023-04-07T10:01:15.630" v="653" actId="1076"/>
          <ac:picMkLst>
            <pc:docMk/>
            <pc:sldMk cId="60382986" sldId="268"/>
            <ac:picMk id="10" creationId="{DEBB83C2-A385-740D-36AC-C5423A2691DA}"/>
          </ac:picMkLst>
        </pc:picChg>
        <pc:picChg chg="add mod">
          <ac:chgData name="Leonardo Giannini" userId="97fdf251-09bc-4e95-ae9b-1de24126aecf" providerId="ADAL" clId="{A0493534-BFCC-4725-A67A-58D25549ED6E}" dt="2023-04-07T10:01:51.625" v="656" actId="1076"/>
          <ac:picMkLst>
            <pc:docMk/>
            <pc:sldMk cId="60382986" sldId="268"/>
            <ac:picMk id="15" creationId="{29EB5CDF-613F-1D6D-CFE9-837E05ABD0D8}"/>
          </ac:picMkLst>
        </pc:picChg>
        <pc:picChg chg="mod">
          <ac:chgData name="Leonardo Giannini" userId="97fdf251-09bc-4e95-ae9b-1de24126aecf" providerId="ADAL" clId="{A0493534-BFCC-4725-A67A-58D25549ED6E}" dt="2023-04-07T10:00:52.176" v="647" actId="1076"/>
          <ac:picMkLst>
            <pc:docMk/>
            <pc:sldMk cId="60382986" sldId="268"/>
            <ac:picMk id="18" creationId="{DF9EA544-48A1-2AE3-92DD-CD96A2C77C83}"/>
          </ac:picMkLst>
        </pc:picChg>
        <pc:picChg chg="mod">
          <ac:chgData name="Leonardo Giannini" userId="97fdf251-09bc-4e95-ae9b-1de24126aecf" providerId="ADAL" clId="{A0493534-BFCC-4725-A67A-58D25549ED6E}" dt="2023-04-07T10:00:31.737" v="634" actId="1037"/>
          <ac:picMkLst>
            <pc:docMk/>
            <pc:sldMk cId="60382986" sldId="268"/>
            <ac:picMk id="19" creationId="{437EBBA5-AA11-D53B-4548-3E4AAF735EE3}"/>
          </ac:picMkLst>
        </pc:picChg>
        <pc:picChg chg="mod">
          <ac:chgData name="Leonardo Giannini" userId="97fdf251-09bc-4e95-ae9b-1de24126aecf" providerId="ADAL" clId="{A0493534-BFCC-4725-A67A-58D25549ED6E}" dt="2023-04-07T09:59:48.632" v="447" actId="1076"/>
          <ac:picMkLst>
            <pc:docMk/>
            <pc:sldMk cId="60382986" sldId="268"/>
            <ac:picMk id="20" creationId="{D2A9B439-1887-BC60-4026-23EA814E519E}"/>
          </ac:picMkLst>
        </pc:picChg>
        <pc:cxnChg chg="add mod">
          <ac:chgData name="Leonardo Giannini" userId="97fdf251-09bc-4e95-ae9b-1de24126aecf" providerId="ADAL" clId="{A0493534-BFCC-4725-A67A-58D25549ED6E}" dt="2023-04-07T10:00:31.737" v="634" actId="1037"/>
          <ac:cxnSpMkLst>
            <pc:docMk/>
            <pc:sldMk cId="60382986" sldId="268"/>
            <ac:cxnSpMk id="2" creationId="{7EDD5BF9-48EC-69A8-990D-101583558209}"/>
          </ac:cxnSpMkLst>
        </pc:cxnChg>
        <pc:cxnChg chg="mod">
          <ac:chgData name="Leonardo Giannini" userId="97fdf251-09bc-4e95-ae9b-1de24126aecf" providerId="ADAL" clId="{A0493534-BFCC-4725-A67A-58D25549ED6E}" dt="2023-04-07T10:00:31.737" v="634" actId="1037"/>
          <ac:cxnSpMkLst>
            <pc:docMk/>
            <pc:sldMk cId="60382986" sldId="268"/>
            <ac:cxnSpMk id="4" creationId="{BC4C6F42-84F7-4D60-E9EC-654D45DE217C}"/>
          </ac:cxnSpMkLst>
        </pc:cxnChg>
        <pc:cxnChg chg="mod">
          <ac:chgData name="Leonardo Giannini" userId="97fdf251-09bc-4e95-ae9b-1de24126aecf" providerId="ADAL" clId="{A0493534-BFCC-4725-A67A-58D25549ED6E}" dt="2023-04-07T10:00:43.797" v="646" actId="1035"/>
          <ac:cxnSpMkLst>
            <pc:docMk/>
            <pc:sldMk cId="60382986" sldId="268"/>
            <ac:cxnSpMk id="5" creationId="{3B4EB2A2-8421-05C7-5EC6-3B8B3FB83D15}"/>
          </ac:cxnSpMkLst>
        </pc:cxnChg>
        <pc:cxnChg chg="mod">
          <ac:chgData name="Leonardo Giannini" userId="97fdf251-09bc-4e95-ae9b-1de24126aecf" providerId="ADAL" clId="{A0493534-BFCC-4725-A67A-58D25549ED6E}" dt="2023-04-07T10:00:31.737" v="634" actId="1037"/>
          <ac:cxnSpMkLst>
            <pc:docMk/>
            <pc:sldMk cId="60382986" sldId="268"/>
            <ac:cxnSpMk id="6" creationId="{8C85BB34-6E0C-9D6B-7C0D-EA0E6BB31193}"/>
          </ac:cxnSpMkLst>
        </pc:cxnChg>
        <pc:cxnChg chg="mod">
          <ac:chgData name="Leonardo Giannini" userId="97fdf251-09bc-4e95-ae9b-1de24126aecf" providerId="ADAL" clId="{A0493534-BFCC-4725-A67A-58D25549ED6E}" dt="2023-04-07T10:00:31.737" v="634" actId="1037"/>
          <ac:cxnSpMkLst>
            <pc:docMk/>
            <pc:sldMk cId="60382986" sldId="268"/>
            <ac:cxnSpMk id="7" creationId="{78A0AEA1-0B3D-C69C-AE43-F1492724BAB8}"/>
          </ac:cxnSpMkLst>
        </pc:cxnChg>
      </pc:sldChg>
      <pc:sldChg chg="addSp modSp mod modNotesTx">
        <pc:chgData name="Leonardo Giannini" userId="97fdf251-09bc-4e95-ae9b-1de24126aecf" providerId="ADAL" clId="{A0493534-BFCC-4725-A67A-58D25549ED6E}" dt="2023-04-19T13:07:42.649" v="3727" actId="20577"/>
        <pc:sldMkLst>
          <pc:docMk/>
          <pc:sldMk cId="4226542977" sldId="269"/>
        </pc:sldMkLst>
        <pc:spChg chg="mod">
          <ac:chgData name="Leonardo Giannini" userId="97fdf251-09bc-4e95-ae9b-1de24126aecf" providerId="ADAL" clId="{A0493534-BFCC-4725-A67A-58D25549ED6E}" dt="2023-04-13T13:03:34.738" v="2429" actId="20577"/>
          <ac:spMkLst>
            <pc:docMk/>
            <pc:sldMk cId="4226542977" sldId="269"/>
            <ac:spMk id="11" creationId="{4526D4E5-20EA-E41B-4D9D-2DB3B058D947}"/>
          </ac:spMkLst>
        </pc:spChg>
        <pc:picChg chg="add mod ord">
          <ac:chgData name="Leonardo Giannini" userId="97fdf251-09bc-4e95-ae9b-1de24126aecf" providerId="ADAL" clId="{A0493534-BFCC-4725-A67A-58D25549ED6E}" dt="2023-04-07T12:03:20.465" v="2171" actId="167"/>
          <ac:picMkLst>
            <pc:docMk/>
            <pc:sldMk cId="4226542977" sldId="269"/>
            <ac:picMk id="16" creationId="{C5DB3110-4A7C-666A-5F08-8777583DC5CD}"/>
          </ac:picMkLst>
        </pc:picChg>
      </pc:sldChg>
      <pc:sldChg chg="addSp modSp mod modNotesTx">
        <pc:chgData name="Leonardo Giannini" userId="97fdf251-09bc-4e95-ae9b-1de24126aecf" providerId="ADAL" clId="{A0493534-BFCC-4725-A67A-58D25549ED6E}" dt="2023-04-19T13:08:09.393" v="3768" actId="20577"/>
        <pc:sldMkLst>
          <pc:docMk/>
          <pc:sldMk cId="1974587520" sldId="270"/>
        </pc:sldMkLst>
        <pc:spChg chg="mod">
          <ac:chgData name="Leonardo Giannini" userId="97fdf251-09bc-4e95-ae9b-1de24126aecf" providerId="ADAL" clId="{A0493534-BFCC-4725-A67A-58D25549ED6E}" dt="2023-04-13T13:03:31.613" v="2428" actId="20577"/>
          <ac:spMkLst>
            <pc:docMk/>
            <pc:sldMk cId="1974587520" sldId="270"/>
            <ac:spMk id="13" creationId="{552CD210-D0DB-993A-043E-7EC674E2D869}"/>
          </ac:spMkLst>
        </pc:spChg>
        <pc:picChg chg="add mod ord">
          <ac:chgData name="Leonardo Giannini" userId="97fdf251-09bc-4e95-ae9b-1de24126aecf" providerId="ADAL" clId="{A0493534-BFCC-4725-A67A-58D25549ED6E}" dt="2023-04-07T12:03:26.344" v="2173" actId="167"/>
          <ac:picMkLst>
            <pc:docMk/>
            <pc:sldMk cId="1974587520" sldId="270"/>
            <ac:picMk id="14" creationId="{C2E24442-880E-B3D8-373F-532CDC7B60A6}"/>
          </ac:picMkLst>
        </pc:picChg>
      </pc:sldChg>
      <pc:sldChg chg="addSp modSp mod modNotesTx">
        <pc:chgData name="Leonardo Giannini" userId="97fdf251-09bc-4e95-ae9b-1de24126aecf" providerId="ADAL" clId="{A0493534-BFCC-4725-A67A-58D25549ED6E}" dt="2023-04-19T13:08:25.772" v="3793" actId="20577"/>
        <pc:sldMkLst>
          <pc:docMk/>
          <pc:sldMk cId="2206460250" sldId="271"/>
        </pc:sldMkLst>
        <pc:spChg chg="mod">
          <ac:chgData name="Leonardo Giannini" userId="97fdf251-09bc-4e95-ae9b-1de24126aecf" providerId="ADAL" clId="{A0493534-BFCC-4725-A67A-58D25549ED6E}" dt="2023-04-13T13:03:27.988" v="2427" actId="20577"/>
          <ac:spMkLst>
            <pc:docMk/>
            <pc:sldMk cId="2206460250" sldId="271"/>
            <ac:spMk id="11" creationId="{E565D965-7638-7AB6-ABED-4CA7CFD2190E}"/>
          </ac:spMkLst>
        </pc:spChg>
        <pc:picChg chg="add mod ord">
          <ac:chgData name="Leonardo Giannini" userId="97fdf251-09bc-4e95-ae9b-1de24126aecf" providerId="ADAL" clId="{A0493534-BFCC-4725-A67A-58D25549ED6E}" dt="2023-04-07T12:03:30.479" v="2175" actId="167"/>
          <ac:picMkLst>
            <pc:docMk/>
            <pc:sldMk cId="2206460250" sldId="271"/>
            <ac:picMk id="12" creationId="{B530E14A-DD1F-A8DE-C8CD-BD4F31DD606E}"/>
          </ac:picMkLst>
        </pc:picChg>
      </pc:sldChg>
      <pc:sldChg chg="modSp mod modNotesTx">
        <pc:chgData name="Leonardo Giannini" userId="97fdf251-09bc-4e95-ae9b-1de24126aecf" providerId="ADAL" clId="{A0493534-BFCC-4725-A67A-58D25549ED6E}" dt="2023-04-19T13:21:48.440" v="4454" actId="1076"/>
        <pc:sldMkLst>
          <pc:docMk/>
          <pc:sldMk cId="2048689380" sldId="272"/>
        </pc:sldMkLst>
        <pc:spChg chg="mod">
          <ac:chgData name="Leonardo Giannini" userId="97fdf251-09bc-4e95-ae9b-1de24126aecf" providerId="ADAL" clId="{A0493534-BFCC-4725-A67A-58D25549ED6E}" dt="2023-04-13T14:29:47.112" v="3116" actId="1076"/>
          <ac:spMkLst>
            <pc:docMk/>
            <pc:sldMk cId="2048689380" sldId="272"/>
            <ac:spMk id="6" creationId="{EB222F3B-57DC-0F8F-8C46-BEAD3E180F44}"/>
          </ac:spMkLst>
        </pc:spChg>
        <pc:spChg chg="mod">
          <ac:chgData name="Leonardo Giannini" userId="97fdf251-09bc-4e95-ae9b-1de24126aecf" providerId="ADAL" clId="{A0493534-BFCC-4725-A67A-58D25549ED6E}" dt="2023-04-13T14:29:51.218" v="3117" actId="1076"/>
          <ac:spMkLst>
            <pc:docMk/>
            <pc:sldMk cId="2048689380" sldId="272"/>
            <ac:spMk id="8" creationId="{9CB5FF2B-FEEA-98E9-7EE2-ADC56042BF9C}"/>
          </ac:spMkLst>
        </pc:spChg>
        <pc:spChg chg="mod">
          <ac:chgData name="Leonardo Giannini" userId="97fdf251-09bc-4e95-ae9b-1de24126aecf" providerId="ADAL" clId="{A0493534-BFCC-4725-A67A-58D25549ED6E}" dt="2023-04-13T14:29:55.552" v="3118" actId="1076"/>
          <ac:spMkLst>
            <pc:docMk/>
            <pc:sldMk cId="2048689380" sldId="272"/>
            <ac:spMk id="10" creationId="{0B6DC69D-16A8-AAE3-465E-649982BCE6D6}"/>
          </ac:spMkLst>
        </pc:spChg>
        <pc:spChg chg="mod">
          <ac:chgData name="Leonardo Giannini" userId="97fdf251-09bc-4e95-ae9b-1de24126aecf" providerId="ADAL" clId="{A0493534-BFCC-4725-A67A-58D25549ED6E}" dt="2023-04-19T13:21:41.769" v="4441" actId="1076"/>
          <ac:spMkLst>
            <pc:docMk/>
            <pc:sldMk cId="2048689380" sldId="272"/>
            <ac:spMk id="14" creationId="{3441EF10-D490-880A-0A00-EB0EA1D6E206}"/>
          </ac:spMkLst>
        </pc:spChg>
        <pc:spChg chg="mod">
          <ac:chgData name="Leonardo Giannini" userId="97fdf251-09bc-4e95-ae9b-1de24126aecf" providerId="ADAL" clId="{A0493534-BFCC-4725-A67A-58D25549ED6E}" dt="2023-04-13T14:29:26.641" v="3113" actId="1076"/>
          <ac:spMkLst>
            <pc:docMk/>
            <pc:sldMk cId="2048689380" sldId="272"/>
            <ac:spMk id="16" creationId="{A77FF05A-4500-BC17-68CE-6D51BF5622A4}"/>
          </ac:spMkLst>
        </pc:spChg>
        <pc:picChg chg="mod">
          <ac:chgData name="Leonardo Giannini" userId="97fdf251-09bc-4e95-ae9b-1de24126aecf" providerId="ADAL" clId="{A0493534-BFCC-4725-A67A-58D25549ED6E}" dt="2023-04-19T13:21:48.440" v="4454" actId="1076"/>
          <ac:picMkLst>
            <pc:docMk/>
            <pc:sldMk cId="2048689380" sldId="272"/>
            <ac:picMk id="7" creationId="{55141AF1-DEA1-F74B-9FEF-A6CE7E301E38}"/>
          </ac:picMkLst>
        </pc:picChg>
        <pc:picChg chg="mod">
          <ac:chgData name="Leonardo Giannini" userId="97fdf251-09bc-4e95-ae9b-1de24126aecf" providerId="ADAL" clId="{A0493534-BFCC-4725-A67A-58D25549ED6E}" dt="2023-04-13T14:29:31.461" v="3114" actId="1076"/>
          <ac:picMkLst>
            <pc:docMk/>
            <pc:sldMk cId="2048689380" sldId="272"/>
            <ac:picMk id="15" creationId="{C37BE4A8-3080-ACC8-BFAA-5CED59150BC7}"/>
          </ac:picMkLst>
        </pc:picChg>
        <pc:picChg chg="mod">
          <ac:chgData name="Leonardo Giannini" userId="97fdf251-09bc-4e95-ae9b-1de24126aecf" providerId="ADAL" clId="{A0493534-BFCC-4725-A67A-58D25549ED6E}" dt="2023-04-13T14:29:40.260" v="3115" actId="1076"/>
          <ac:picMkLst>
            <pc:docMk/>
            <pc:sldMk cId="2048689380" sldId="272"/>
            <ac:picMk id="17" creationId="{7F083F6A-795A-5203-524B-A923639D6287}"/>
          </ac:picMkLst>
        </pc:picChg>
      </pc:sldChg>
      <pc:sldChg chg="addSp delSp modSp mod modNotesTx">
        <pc:chgData name="Leonardo Giannini" userId="97fdf251-09bc-4e95-ae9b-1de24126aecf" providerId="ADAL" clId="{A0493534-BFCC-4725-A67A-58D25549ED6E}" dt="2023-04-19T13:26:30.886" v="4971" actId="20577"/>
        <pc:sldMkLst>
          <pc:docMk/>
          <pc:sldMk cId="246187868" sldId="273"/>
        </pc:sldMkLst>
        <pc:spChg chg="add mod">
          <ac:chgData name="Leonardo Giannini" userId="97fdf251-09bc-4e95-ae9b-1de24126aecf" providerId="ADAL" clId="{A0493534-BFCC-4725-A67A-58D25549ED6E}" dt="2023-04-13T14:42:12.008" v="3250" actId="1036"/>
          <ac:spMkLst>
            <pc:docMk/>
            <pc:sldMk cId="246187868" sldId="273"/>
            <ac:spMk id="4" creationId="{F0855235-73BE-B7E8-6EDB-1AFC351F74C2}"/>
          </ac:spMkLst>
        </pc:spChg>
        <pc:spChg chg="add mod">
          <ac:chgData name="Leonardo Giannini" userId="97fdf251-09bc-4e95-ae9b-1de24126aecf" providerId="ADAL" clId="{A0493534-BFCC-4725-A67A-58D25549ED6E}" dt="2023-04-13T14:42:12.008" v="3250" actId="1036"/>
          <ac:spMkLst>
            <pc:docMk/>
            <pc:sldMk cId="246187868" sldId="273"/>
            <ac:spMk id="5" creationId="{43CB3A1B-8DE9-BC0D-0C99-8D0BC0FE416C}"/>
          </ac:spMkLst>
        </pc:spChg>
        <pc:spChg chg="add mod">
          <ac:chgData name="Leonardo Giannini" userId="97fdf251-09bc-4e95-ae9b-1de24126aecf" providerId="ADAL" clId="{A0493534-BFCC-4725-A67A-58D25549ED6E}" dt="2023-04-13T14:42:01.428" v="3221" actId="1036"/>
          <ac:spMkLst>
            <pc:docMk/>
            <pc:sldMk cId="246187868" sldId="273"/>
            <ac:spMk id="6" creationId="{DC1596F2-3563-7FD0-3A02-9E64173097AE}"/>
          </ac:spMkLst>
        </pc:spChg>
        <pc:spChg chg="add del mod">
          <ac:chgData name="Leonardo Giannini" userId="97fdf251-09bc-4e95-ae9b-1de24126aecf" providerId="ADAL" clId="{A0493534-BFCC-4725-A67A-58D25549ED6E}" dt="2023-04-07T09:41:54.559" v="87" actId="478"/>
          <ac:spMkLst>
            <pc:docMk/>
            <pc:sldMk cId="246187868" sldId="273"/>
            <ac:spMk id="7" creationId="{8954F328-E4B4-AE8B-635D-17BE9C29CD38}"/>
          </ac:spMkLst>
        </pc:spChg>
        <pc:spChg chg="add mod">
          <ac:chgData name="Leonardo Giannini" userId="97fdf251-09bc-4e95-ae9b-1de24126aecf" providerId="ADAL" clId="{A0493534-BFCC-4725-A67A-58D25549ED6E}" dt="2023-04-13T14:42:01.428" v="3221" actId="1036"/>
          <ac:spMkLst>
            <pc:docMk/>
            <pc:sldMk cId="246187868" sldId="273"/>
            <ac:spMk id="8" creationId="{C12918FD-E3F8-9F90-735F-FBB747ABD9C5}"/>
          </ac:spMkLst>
        </pc:spChg>
        <pc:spChg chg="add del mod">
          <ac:chgData name="Leonardo Giannini" userId="97fdf251-09bc-4e95-ae9b-1de24126aecf" providerId="ADAL" clId="{A0493534-BFCC-4725-A67A-58D25549ED6E}" dt="2023-04-07T09:45:19.239" v="258" actId="478"/>
          <ac:spMkLst>
            <pc:docMk/>
            <pc:sldMk cId="246187868" sldId="273"/>
            <ac:spMk id="9" creationId="{394600CE-608D-F1EF-9E99-AFA71478C70A}"/>
          </ac:spMkLst>
        </pc:spChg>
        <pc:spChg chg="add mod">
          <ac:chgData name="Leonardo Giannini" userId="97fdf251-09bc-4e95-ae9b-1de24126aecf" providerId="ADAL" clId="{A0493534-BFCC-4725-A67A-58D25549ED6E}" dt="2023-04-13T14:42:01.428" v="3221" actId="1036"/>
          <ac:spMkLst>
            <pc:docMk/>
            <pc:sldMk cId="246187868" sldId="273"/>
            <ac:spMk id="10" creationId="{4A873DF9-1B43-C6B1-3CAE-085CE3534938}"/>
          </ac:spMkLst>
        </pc:spChg>
        <pc:spChg chg="add mod">
          <ac:chgData name="Leonardo Giannini" userId="97fdf251-09bc-4e95-ae9b-1de24126aecf" providerId="ADAL" clId="{A0493534-BFCC-4725-A67A-58D25549ED6E}" dt="2023-04-13T14:42:01.428" v="3221" actId="1036"/>
          <ac:spMkLst>
            <pc:docMk/>
            <pc:sldMk cId="246187868" sldId="273"/>
            <ac:spMk id="11" creationId="{EB2D5592-81F6-D9D8-FC7C-5DEFEE303CC9}"/>
          </ac:spMkLst>
        </pc:spChg>
        <pc:spChg chg="add mod">
          <ac:chgData name="Leonardo Giannini" userId="97fdf251-09bc-4e95-ae9b-1de24126aecf" providerId="ADAL" clId="{A0493534-BFCC-4725-A67A-58D25549ED6E}" dt="2023-04-13T14:42:01.428" v="3221" actId="1036"/>
          <ac:spMkLst>
            <pc:docMk/>
            <pc:sldMk cId="246187868" sldId="273"/>
            <ac:spMk id="12" creationId="{E5D4776E-1853-7936-43A9-4A52EC69CF00}"/>
          </ac:spMkLst>
        </pc:spChg>
        <pc:spChg chg="add mod">
          <ac:chgData name="Leonardo Giannini" userId="97fdf251-09bc-4e95-ae9b-1de24126aecf" providerId="ADAL" clId="{A0493534-BFCC-4725-A67A-58D25549ED6E}" dt="2023-04-13T14:42:01.428" v="3221" actId="1036"/>
          <ac:spMkLst>
            <pc:docMk/>
            <pc:sldMk cId="246187868" sldId="273"/>
            <ac:spMk id="13" creationId="{AC1D38AA-ADD7-4603-C06E-5622F392E92E}"/>
          </ac:spMkLst>
        </pc:spChg>
        <pc:spChg chg="add mod">
          <ac:chgData name="Leonardo Giannini" userId="97fdf251-09bc-4e95-ae9b-1de24126aecf" providerId="ADAL" clId="{A0493534-BFCC-4725-A67A-58D25549ED6E}" dt="2023-04-13T14:42:01.428" v="3221" actId="1036"/>
          <ac:spMkLst>
            <pc:docMk/>
            <pc:sldMk cId="246187868" sldId="273"/>
            <ac:spMk id="14" creationId="{02D14A6C-1C73-EDFC-2C72-C6D0BDC222A0}"/>
          </ac:spMkLst>
        </pc:spChg>
        <pc:spChg chg="add mod">
          <ac:chgData name="Leonardo Giannini" userId="97fdf251-09bc-4e95-ae9b-1de24126aecf" providerId="ADAL" clId="{A0493534-BFCC-4725-A67A-58D25549ED6E}" dt="2023-04-13T14:42:01.428" v="3221" actId="1036"/>
          <ac:spMkLst>
            <pc:docMk/>
            <pc:sldMk cId="246187868" sldId="273"/>
            <ac:spMk id="15" creationId="{D8FF5A7D-DA9A-2DE8-463D-17051D71545F}"/>
          </ac:spMkLst>
        </pc:spChg>
        <pc:spChg chg="add mod">
          <ac:chgData name="Leonardo Giannini" userId="97fdf251-09bc-4e95-ae9b-1de24126aecf" providerId="ADAL" clId="{A0493534-BFCC-4725-A67A-58D25549ED6E}" dt="2023-04-13T14:42:01.428" v="3221" actId="1036"/>
          <ac:spMkLst>
            <pc:docMk/>
            <pc:sldMk cId="246187868" sldId="273"/>
            <ac:spMk id="16" creationId="{F58F11E8-C61C-6FE4-658B-953910DC7B34}"/>
          </ac:spMkLst>
        </pc:spChg>
        <pc:spChg chg="add mod">
          <ac:chgData name="Leonardo Giannini" userId="97fdf251-09bc-4e95-ae9b-1de24126aecf" providerId="ADAL" clId="{A0493534-BFCC-4725-A67A-58D25549ED6E}" dt="2023-04-13T14:42:01.428" v="3221" actId="1036"/>
          <ac:spMkLst>
            <pc:docMk/>
            <pc:sldMk cId="246187868" sldId="273"/>
            <ac:spMk id="17" creationId="{0115E069-D01B-3064-93B0-F2B8F760EFA4}"/>
          </ac:spMkLst>
        </pc:spChg>
        <pc:spChg chg="add mod">
          <ac:chgData name="Leonardo Giannini" userId="97fdf251-09bc-4e95-ae9b-1de24126aecf" providerId="ADAL" clId="{A0493534-BFCC-4725-A67A-58D25549ED6E}" dt="2023-04-13T14:42:01.428" v="3221" actId="1036"/>
          <ac:spMkLst>
            <pc:docMk/>
            <pc:sldMk cId="246187868" sldId="273"/>
            <ac:spMk id="18" creationId="{9651974E-1890-2572-5A5F-754285B9DBCA}"/>
          </ac:spMkLst>
        </pc:spChg>
        <pc:spChg chg="add mod">
          <ac:chgData name="Leonardo Giannini" userId="97fdf251-09bc-4e95-ae9b-1de24126aecf" providerId="ADAL" clId="{A0493534-BFCC-4725-A67A-58D25549ED6E}" dt="2023-04-13T14:42:01.428" v="3221" actId="1036"/>
          <ac:spMkLst>
            <pc:docMk/>
            <pc:sldMk cId="246187868" sldId="273"/>
            <ac:spMk id="19" creationId="{0D48FEF7-370D-2580-D24B-E954A923B3DF}"/>
          </ac:spMkLst>
        </pc:spChg>
        <pc:spChg chg="add mod">
          <ac:chgData name="Leonardo Giannini" userId="97fdf251-09bc-4e95-ae9b-1de24126aecf" providerId="ADAL" clId="{A0493534-BFCC-4725-A67A-58D25549ED6E}" dt="2023-04-13T14:42:01.428" v="3221" actId="1036"/>
          <ac:spMkLst>
            <pc:docMk/>
            <pc:sldMk cId="246187868" sldId="273"/>
            <ac:spMk id="20" creationId="{B88B2682-69DE-E3D6-8208-251F1572AEC3}"/>
          </ac:spMkLst>
        </pc:spChg>
        <pc:spChg chg="add mod">
          <ac:chgData name="Leonardo Giannini" userId="97fdf251-09bc-4e95-ae9b-1de24126aecf" providerId="ADAL" clId="{A0493534-BFCC-4725-A67A-58D25549ED6E}" dt="2023-04-13T14:42:01.428" v="3221" actId="1036"/>
          <ac:spMkLst>
            <pc:docMk/>
            <pc:sldMk cId="246187868" sldId="273"/>
            <ac:spMk id="21" creationId="{BDE4055B-3538-EC99-7031-09BF13D8B3D1}"/>
          </ac:spMkLst>
        </pc:spChg>
        <pc:spChg chg="add mod">
          <ac:chgData name="Leonardo Giannini" userId="97fdf251-09bc-4e95-ae9b-1de24126aecf" providerId="ADAL" clId="{A0493534-BFCC-4725-A67A-58D25549ED6E}" dt="2023-04-13T14:42:01.428" v="3221" actId="1036"/>
          <ac:spMkLst>
            <pc:docMk/>
            <pc:sldMk cId="246187868" sldId="273"/>
            <ac:spMk id="22" creationId="{169F09A2-34EC-166A-FF1F-A47F3E90EEC1}"/>
          </ac:spMkLst>
        </pc:spChg>
        <pc:spChg chg="add mod">
          <ac:chgData name="Leonardo Giannini" userId="97fdf251-09bc-4e95-ae9b-1de24126aecf" providerId="ADAL" clId="{A0493534-BFCC-4725-A67A-58D25549ED6E}" dt="2023-04-13T14:42:01.428" v="3221" actId="1036"/>
          <ac:spMkLst>
            <pc:docMk/>
            <pc:sldMk cId="246187868" sldId="273"/>
            <ac:spMk id="23" creationId="{0DBE2D1E-6636-DDD8-BF98-5BEE2085CC1D}"/>
          </ac:spMkLst>
        </pc:spChg>
        <pc:spChg chg="add mod">
          <ac:chgData name="Leonardo Giannini" userId="97fdf251-09bc-4e95-ae9b-1de24126aecf" providerId="ADAL" clId="{A0493534-BFCC-4725-A67A-58D25549ED6E}" dt="2023-04-13T14:42:01.428" v="3221" actId="1036"/>
          <ac:spMkLst>
            <pc:docMk/>
            <pc:sldMk cId="246187868" sldId="273"/>
            <ac:spMk id="24" creationId="{20F823BD-22B7-9C52-7A7F-8DA1398E23AD}"/>
          </ac:spMkLst>
        </pc:spChg>
        <pc:spChg chg="add mod">
          <ac:chgData name="Leonardo Giannini" userId="97fdf251-09bc-4e95-ae9b-1de24126aecf" providerId="ADAL" clId="{A0493534-BFCC-4725-A67A-58D25549ED6E}" dt="2023-04-13T14:42:01.428" v="3221" actId="1036"/>
          <ac:spMkLst>
            <pc:docMk/>
            <pc:sldMk cId="246187868" sldId="273"/>
            <ac:spMk id="25" creationId="{6B7A065F-4489-2F76-0093-14EE196BE75E}"/>
          </ac:spMkLst>
        </pc:spChg>
        <pc:spChg chg="add mod">
          <ac:chgData name="Leonardo Giannini" userId="97fdf251-09bc-4e95-ae9b-1de24126aecf" providerId="ADAL" clId="{A0493534-BFCC-4725-A67A-58D25549ED6E}" dt="2023-04-13T14:42:01.428" v="3221" actId="1036"/>
          <ac:spMkLst>
            <pc:docMk/>
            <pc:sldMk cId="246187868" sldId="273"/>
            <ac:spMk id="26" creationId="{13B4CDFC-6EA6-F903-C1E0-88F474828AF8}"/>
          </ac:spMkLst>
        </pc:spChg>
        <pc:spChg chg="add mod">
          <ac:chgData name="Leonardo Giannini" userId="97fdf251-09bc-4e95-ae9b-1de24126aecf" providerId="ADAL" clId="{A0493534-BFCC-4725-A67A-58D25549ED6E}" dt="2023-04-13T14:42:01.428" v="3221" actId="1036"/>
          <ac:spMkLst>
            <pc:docMk/>
            <pc:sldMk cId="246187868" sldId="273"/>
            <ac:spMk id="27" creationId="{F9AFAC8E-7123-1A99-BFF6-E1F458C6AF6F}"/>
          </ac:spMkLst>
        </pc:spChg>
        <pc:spChg chg="add mod">
          <ac:chgData name="Leonardo Giannini" userId="97fdf251-09bc-4e95-ae9b-1de24126aecf" providerId="ADAL" clId="{A0493534-BFCC-4725-A67A-58D25549ED6E}" dt="2023-04-13T14:42:01.428" v="3221" actId="1036"/>
          <ac:spMkLst>
            <pc:docMk/>
            <pc:sldMk cId="246187868" sldId="273"/>
            <ac:spMk id="28" creationId="{A3FA80BF-BD5B-F5F1-B318-A6268B91CF7B}"/>
          </ac:spMkLst>
        </pc:spChg>
        <pc:spChg chg="add mod">
          <ac:chgData name="Leonardo Giannini" userId="97fdf251-09bc-4e95-ae9b-1de24126aecf" providerId="ADAL" clId="{A0493534-BFCC-4725-A67A-58D25549ED6E}" dt="2023-04-13T14:42:01.428" v="3221" actId="1036"/>
          <ac:spMkLst>
            <pc:docMk/>
            <pc:sldMk cId="246187868" sldId="273"/>
            <ac:spMk id="29" creationId="{07916649-1425-4917-E2EA-1D34A9BD266D}"/>
          </ac:spMkLst>
        </pc:spChg>
        <pc:spChg chg="add mod">
          <ac:chgData name="Leonardo Giannini" userId="97fdf251-09bc-4e95-ae9b-1de24126aecf" providerId="ADAL" clId="{A0493534-BFCC-4725-A67A-58D25549ED6E}" dt="2023-04-13T14:42:01.428" v="3221" actId="1036"/>
          <ac:spMkLst>
            <pc:docMk/>
            <pc:sldMk cId="246187868" sldId="273"/>
            <ac:spMk id="30" creationId="{34EAF958-E7DC-2CDA-C562-3F995225D99F}"/>
          </ac:spMkLst>
        </pc:spChg>
        <pc:spChg chg="add mod">
          <ac:chgData name="Leonardo Giannini" userId="97fdf251-09bc-4e95-ae9b-1de24126aecf" providerId="ADAL" clId="{A0493534-BFCC-4725-A67A-58D25549ED6E}" dt="2023-04-13T14:42:01.428" v="3221" actId="1036"/>
          <ac:spMkLst>
            <pc:docMk/>
            <pc:sldMk cId="246187868" sldId="273"/>
            <ac:spMk id="31" creationId="{00FB8D40-B87E-D166-5DF5-BA1CB46E3A8B}"/>
          </ac:spMkLst>
        </pc:spChg>
        <pc:spChg chg="add mod">
          <ac:chgData name="Leonardo Giannini" userId="97fdf251-09bc-4e95-ae9b-1de24126aecf" providerId="ADAL" clId="{A0493534-BFCC-4725-A67A-58D25549ED6E}" dt="2023-04-13T14:42:01.428" v="3221" actId="1036"/>
          <ac:spMkLst>
            <pc:docMk/>
            <pc:sldMk cId="246187868" sldId="273"/>
            <ac:spMk id="32" creationId="{F40EC254-8B1F-99CE-9B3E-4A36AADADDB3}"/>
          </ac:spMkLst>
        </pc:spChg>
        <pc:spChg chg="add mod">
          <ac:chgData name="Leonardo Giannini" userId="97fdf251-09bc-4e95-ae9b-1de24126aecf" providerId="ADAL" clId="{A0493534-BFCC-4725-A67A-58D25549ED6E}" dt="2023-04-13T14:42:01.428" v="3221" actId="1036"/>
          <ac:spMkLst>
            <pc:docMk/>
            <pc:sldMk cId="246187868" sldId="273"/>
            <ac:spMk id="33" creationId="{958E94C1-0389-A0E6-A075-65B61120D492}"/>
          </ac:spMkLst>
        </pc:spChg>
        <pc:spChg chg="add del mod">
          <ac:chgData name="Leonardo Giannini" userId="97fdf251-09bc-4e95-ae9b-1de24126aecf" providerId="ADAL" clId="{A0493534-BFCC-4725-A67A-58D25549ED6E}" dt="2023-04-07T09:45:56.964" v="265" actId="478"/>
          <ac:spMkLst>
            <pc:docMk/>
            <pc:sldMk cId="246187868" sldId="273"/>
            <ac:spMk id="34" creationId="{586943AB-9353-73FC-FCFA-E578CFFD681A}"/>
          </ac:spMkLst>
        </pc:spChg>
        <pc:spChg chg="add del mod">
          <ac:chgData name="Leonardo Giannini" userId="97fdf251-09bc-4e95-ae9b-1de24126aecf" providerId="ADAL" clId="{A0493534-BFCC-4725-A67A-58D25549ED6E}" dt="2023-04-07T09:45:58.644" v="266" actId="478"/>
          <ac:spMkLst>
            <pc:docMk/>
            <pc:sldMk cId="246187868" sldId="273"/>
            <ac:spMk id="35" creationId="{1FDC3AA8-CDF1-E218-E6F0-B995AC50CE92}"/>
          </ac:spMkLst>
        </pc:spChg>
        <pc:spChg chg="add mod">
          <ac:chgData name="Leonardo Giannini" userId="97fdf251-09bc-4e95-ae9b-1de24126aecf" providerId="ADAL" clId="{A0493534-BFCC-4725-A67A-58D25549ED6E}" dt="2023-04-13T14:42:01.428" v="3221" actId="1036"/>
          <ac:spMkLst>
            <pc:docMk/>
            <pc:sldMk cId="246187868" sldId="273"/>
            <ac:spMk id="40" creationId="{FCCEF65F-147B-CA70-7C47-B869FA3CDE96}"/>
          </ac:spMkLst>
        </pc:spChg>
        <pc:spChg chg="add del mod">
          <ac:chgData name="Leonardo Giannini" userId="97fdf251-09bc-4e95-ae9b-1de24126aecf" providerId="ADAL" clId="{A0493534-BFCC-4725-A67A-58D25549ED6E}" dt="2023-04-07T09:45:16.719" v="256" actId="478"/>
          <ac:spMkLst>
            <pc:docMk/>
            <pc:sldMk cId="246187868" sldId="273"/>
            <ac:spMk id="42" creationId="{F087A6FB-5842-2CB3-925B-4F0C7B33BE30}"/>
          </ac:spMkLst>
        </pc:spChg>
        <pc:spChg chg="add del mod">
          <ac:chgData name="Leonardo Giannini" userId="97fdf251-09bc-4e95-ae9b-1de24126aecf" providerId="ADAL" clId="{A0493534-BFCC-4725-A67A-58D25549ED6E}" dt="2023-04-07T09:45:18.144" v="257" actId="478"/>
          <ac:spMkLst>
            <pc:docMk/>
            <pc:sldMk cId="246187868" sldId="273"/>
            <ac:spMk id="43" creationId="{678D2110-DE46-57CD-9DF6-2228E37DE8CB}"/>
          </ac:spMkLst>
        </pc:spChg>
        <pc:spChg chg="add mod ord">
          <ac:chgData name="Leonardo Giannini" userId="97fdf251-09bc-4e95-ae9b-1de24126aecf" providerId="ADAL" clId="{A0493534-BFCC-4725-A67A-58D25549ED6E}" dt="2023-04-13T14:42:01.428" v="3221" actId="1036"/>
          <ac:spMkLst>
            <pc:docMk/>
            <pc:sldMk cId="246187868" sldId="273"/>
            <ac:spMk id="44" creationId="{8E2CCF48-3575-E24D-231F-84EF34B4282F}"/>
          </ac:spMkLst>
        </pc:spChg>
        <pc:spChg chg="add mod ord">
          <ac:chgData name="Leonardo Giannini" userId="97fdf251-09bc-4e95-ae9b-1de24126aecf" providerId="ADAL" clId="{A0493534-BFCC-4725-A67A-58D25549ED6E}" dt="2023-04-13T14:42:01.428" v="3221" actId="1036"/>
          <ac:spMkLst>
            <pc:docMk/>
            <pc:sldMk cId="246187868" sldId="273"/>
            <ac:spMk id="45" creationId="{F56542BF-4227-41A3-4268-911667A96F84}"/>
          </ac:spMkLst>
        </pc:spChg>
        <pc:spChg chg="add mod ord">
          <ac:chgData name="Leonardo Giannini" userId="97fdf251-09bc-4e95-ae9b-1de24126aecf" providerId="ADAL" clId="{A0493534-BFCC-4725-A67A-58D25549ED6E}" dt="2023-04-13T14:42:01.428" v="3221" actId="1036"/>
          <ac:spMkLst>
            <pc:docMk/>
            <pc:sldMk cId="246187868" sldId="273"/>
            <ac:spMk id="46" creationId="{FFE85FCC-30CD-7B04-8184-FCD823BE4225}"/>
          </ac:spMkLst>
        </pc:spChg>
        <pc:spChg chg="add del mod ord">
          <ac:chgData name="Leonardo Giannini" userId="97fdf251-09bc-4e95-ae9b-1de24126aecf" providerId="ADAL" clId="{A0493534-BFCC-4725-A67A-58D25549ED6E}" dt="2023-04-13T13:45:54.360" v="2955" actId="478"/>
          <ac:spMkLst>
            <pc:docMk/>
            <pc:sldMk cId="246187868" sldId="273"/>
            <ac:spMk id="47" creationId="{FA9F0BE2-4C70-725E-170C-446A5BD3E525}"/>
          </ac:spMkLst>
        </pc:spChg>
        <pc:spChg chg="add mod">
          <ac:chgData name="Leonardo Giannini" userId="97fdf251-09bc-4e95-ae9b-1de24126aecf" providerId="ADAL" clId="{A0493534-BFCC-4725-A67A-58D25549ED6E}" dt="2023-04-13T14:42:12.008" v="3250" actId="1036"/>
          <ac:spMkLst>
            <pc:docMk/>
            <pc:sldMk cId="246187868" sldId="273"/>
            <ac:spMk id="50" creationId="{5B0A72AA-B39D-5FDC-83E2-E07B84C72FCE}"/>
          </ac:spMkLst>
        </pc:spChg>
        <pc:graphicFrameChg chg="mod modGraphic">
          <ac:chgData name="Leonardo Giannini" userId="97fdf251-09bc-4e95-ae9b-1de24126aecf" providerId="ADAL" clId="{A0493534-BFCC-4725-A67A-58D25549ED6E}" dt="2023-04-13T14:41:53.907" v="3216" actId="1035"/>
          <ac:graphicFrameMkLst>
            <pc:docMk/>
            <pc:sldMk cId="246187868" sldId="273"/>
            <ac:graphicFrameMk id="3" creationId="{F3693D92-BC40-13B1-6DD2-0ECE7DF63875}"/>
          </ac:graphicFrameMkLst>
        </pc:graphicFrameChg>
        <pc:cxnChg chg="add del mod">
          <ac:chgData name="Leonardo Giannini" userId="97fdf251-09bc-4e95-ae9b-1de24126aecf" providerId="ADAL" clId="{A0493534-BFCC-4725-A67A-58D25549ED6E}" dt="2023-04-07T09:45:10.324" v="255" actId="478"/>
          <ac:cxnSpMkLst>
            <pc:docMk/>
            <pc:sldMk cId="246187868" sldId="273"/>
            <ac:cxnSpMk id="36" creationId="{E2658550-0F27-FB2E-69A9-DEF6FBB58045}"/>
          </ac:cxnSpMkLst>
        </pc:cxnChg>
        <pc:cxnChg chg="add del mod">
          <ac:chgData name="Leonardo Giannini" userId="97fdf251-09bc-4e95-ae9b-1de24126aecf" providerId="ADAL" clId="{A0493534-BFCC-4725-A67A-58D25549ED6E}" dt="2023-04-07T09:45:08.918" v="254" actId="478"/>
          <ac:cxnSpMkLst>
            <pc:docMk/>
            <pc:sldMk cId="246187868" sldId="273"/>
            <ac:cxnSpMk id="37" creationId="{64B891D2-FC0E-B8DA-C99F-A91A4CC8BC5F}"/>
          </ac:cxnSpMkLst>
        </pc:cxnChg>
        <pc:cxnChg chg="add del mod">
          <ac:chgData name="Leonardo Giannini" userId="97fdf251-09bc-4e95-ae9b-1de24126aecf" providerId="ADAL" clId="{A0493534-BFCC-4725-A67A-58D25549ED6E}" dt="2023-04-07T09:46:00.053" v="267" actId="478"/>
          <ac:cxnSpMkLst>
            <pc:docMk/>
            <pc:sldMk cId="246187868" sldId="273"/>
            <ac:cxnSpMk id="38" creationId="{A55823C2-49F0-67BF-A30C-C1385BB602A8}"/>
          </ac:cxnSpMkLst>
        </pc:cxnChg>
        <pc:cxnChg chg="add del mod">
          <ac:chgData name="Leonardo Giannini" userId="97fdf251-09bc-4e95-ae9b-1de24126aecf" providerId="ADAL" clId="{A0493534-BFCC-4725-A67A-58D25549ED6E}" dt="2023-04-07T09:46:01.583" v="268" actId="478"/>
          <ac:cxnSpMkLst>
            <pc:docMk/>
            <pc:sldMk cId="246187868" sldId="273"/>
            <ac:cxnSpMk id="39" creationId="{8C4A2469-34F7-AADF-86EA-059D390A19A0}"/>
          </ac:cxnSpMkLst>
        </pc:cxnChg>
        <pc:cxnChg chg="add mod">
          <ac:chgData name="Leonardo Giannini" userId="97fdf251-09bc-4e95-ae9b-1de24126aecf" providerId="ADAL" clId="{A0493534-BFCC-4725-A67A-58D25549ED6E}" dt="2023-04-13T14:42:01.428" v="3221" actId="1036"/>
          <ac:cxnSpMkLst>
            <pc:docMk/>
            <pc:sldMk cId="246187868" sldId="273"/>
            <ac:cxnSpMk id="41" creationId="{ADC57E73-93CB-8C7D-A364-9EFB83FFE531}"/>
          </ac:cxnSpMkLst>
        </pc:cxnChg>
      </pc:sldChg>
      <pc:sldChg chg="addSp delSp modSp new mod modNotesTx">
        <pc:chgData name="Leonardo Giannini" userId="97fdf251-09bc-4e95-ae9b-1de24126aecf" providerId="ADAL" clId="{A0493534-BFCC-4725-A67A-58D25549ED6E}" dt="2023-04-19T13:28:07.433" v="5013" actId="20577"/>
        <pc:sldMkLst>
          <pc:docMk/>
          <pc:sldMk cId="3193131062" sldId="274"/>
        </pc:sldMkLst>
        <pc:spChg chg="add mod">
          <ac:chgData name="Leonardo Giannini" userId="97fdf251-09bc-4e95-ae9b-1de24126aecf" providerId="ADAL" clId="{A0493534-BFCC-4725-A67A-58D25549ED6E}" dt="2023-04-07T10:03:14.882" v="673" actId="20577"/>
          <ac:spMkLst>
            <pc:docMk/>
            <pc:sldMk cId="3193131062" sldId="274"/>
            <ac:spMk id="2" creationId="{70391DC9-253B-8804-8D09-C3FE95072D7E}"/>
          </ac:spMkLst>
        </pc:spChg>
        <pc:spChg chg="add mod">
          <ac:chgData name="Leonardo Giannini" userId="97fdf251-09bc-4e95-ae9b-1de24126aecf" providerId="ADAL" clId="{A0493534-BFCC-4725-A67A-58D25549ED6E}" dt="2023-04-13T13:14:58.640" v="2803" actId="14100"/>
          <ac:spMkLst>
            <pc:docMk/>
            <pc:sldMk cId="3193131062" sldId="274"/>
            <ac:spMk id="3" creationId="{37665CCB-30C4-115F-148E-63E0A66B8A94}"/>
          </ac:spMkLst>
        </pc:spChg>
        <pc:spChg chg="add mod">
          <ac:chgData name="Leonardo Giannini" userId="97fdf251-09bc-4e95-ae9b-1de24126aecf" providerId="ADAL" clId="{A0493534-BFCC-4725-A67A-58D25549ED6E}" dt="2023-04-07T10:21:57.068" v="994" actId="1076"/>
          <ac:spMkLst>
            <pc:docMk/>
            <pc:sldMk cId="3193131062" sldId="274"/>
            <ac:spMk id="17" creationId="{16C41C16-1B6E-CB6F-E6CB-F5B3284A8F18}"/>
          </ac:spMkLst>
        </pc:spChg>
        <pc:spChg chg="add mod">
          <ac:chgData name="Leonardo Giannini" userId="97fdf251-09bc-4e95-ae9b-1de24126aecf" providerId="ADAL" clId="{A0493534-BFCC-4725-A67A-58D25549ED6E}" dt="2023-04-07T10:22:05.476" v="997" actId="1076"/>
          <ac:spMkLst>
            <pc:docMk/>
            <pc:sldMk cId="3193131062" sldId="274"/>
            <ac:spMk id="18" creationId="{9708FE02-8747-2738-B9BB-76A7AEA9863D}"/>
          </ac:spMkLst>
        </pc:spChg>
        <pc:spChg chg="add mod">
          <ac:chgData name="Leonardo Giannini" userId="97fdf251-09bc-4e95-ae9b-1de24126aecf" providerId="ADAL" clId="{A0493534-BFCC-4725-A67A-58D25549ED6E}" dt="2023-04-07T10:22:01.548" v="996" actId="404"/>
          <ac:spMkLst>
            <pc:docMk/>
            <pc:sldMk cId="3193131062" sldId="274"/>
            <ac:spMk id="19" creationId="{9436FEDF-6499-7EB2-4284-FAF6EFB6BB17}"/>
          </ac:spMkLst>
        </pc:spChg>
        <pc:spChg chg="add del">
          <ac:chgData name="Leonardo Giannini" userId="97fdf251-09bc-4e95-ae9b-1de24126aecf" providerId="ADAL" clId="{A0493534-BFCC-4725-A67A-58D25549ED6E}" dt="2023-04-07T10:17:48.549" v="849" actId="22"/>
          <ac:spMkLst>
            <pc:docMk/>
            <pc:sldMk cId="3193131062" sldId="274"/>
            <ac:spMk id="21" creationId="{E6547D94-ECB7-688C-41FC-83DA621B4BFA}"/>
          </ac:spMkLst>
        </pc:spChg>
        <pc:spChg chg="add mod">
          <ac:chgData name="Leonardo Giannini" userId="97fdf251-09bc-4e95-ae9b-1de24126aecf" providerId="ADAL" clId="{A0493534-BFCC-4725-A67A-58D25549ED6E}" dt="2023-04-07T10:21:53.683" v="993" actId="1036"/>
          <ac:spMkLst>
            <pc:docMk/>
            <pc:sldMk cId="3193131062" sldId="274"/>
            <ac:spMk id="23" creationId="{2CE5CA9A-8834-CD5F-C538-3A228B3F6504}"/>
          </ac:spMkLst>
        </pc:spChg>
        <pc:spChg chg="add mod">
          <ac:chgData name="Leonardo Giannini" userId="97fdf251-09bc-4e95-ae9b-1de24126aecf" providerId="ADAL" clId="{A0493534-BFCC-4725-A67A-58D25549ED6E}" dt="2023-04-07T10:22:14.603" v="999" actId="1076"/>
          <ac:spMkLst>
            <pc:docMk/>
            <pc:sldMk cId="3193131062" sldId="274"/>
            <ac:spMk id="24" creationId="{18F477D7-308A-C0D1-34E4-EA093C4C4FE6}"/>
          </ac:spMkLst>
        </pc:spChg>
        <pc:picChg chg="add mod">
          <ac:chgData name="Leonardo Giannini" userId="97fdf251-09bc-4e95-ae9b-1de24126aecf" providerId="ADAL" clId="{A0493534-BFCC-4725-A67A-58D25549ED6E}" dt="2023-04-13T13:15:17.844" v="2872" actId="1038"/>
          <ac:picMkLst>
            <pc:docMk/>
            <pc:sldMk cId="3193131062" sldId="274"/>
            <ac:picMk id="5" creationId="{BBE8C255-1898-7B21-23AE-111E96242ED5}"/>
          </ac:picMkLst>
        </pc:picChg>
        <pc:picChg chg="add del mod">
          <ac:chgData name="Leonardo Giannini" userId="97fdf251-09bc-4e95-ae9b-1de24126aecf" providerId="ADAL" clId="{A0493534-BFCC-4725-A67A-58D25549ED6E}" dt="2023-04-13T13:50:09.404" v="2957" actId="478"/>
          <ac:picMkLst>
            <pc:docMk/>
            <pc:sldMk cId="3193131062" sldId="274"/>
            <ac:picMk id="6" creationId="{2E9890B2-47B9-3C04-6500-FDEAE934E56E}"/>
          </ac:picMkLst>
        </pc:picChg>
        <pc:picChg chg="add del mod">
          <ac:chgData name="Leonardo Giannini" userId="97fdf251-09bc-4e95-ae9b-1de24126aecf" providerId="ADAL" clId="{A0493534-BFCC-4725-A67A-58D25549ED6E}" dt="2023-04-07T10:09:45.756" v="795" actId="478"/>
          <ac:picMkLst>
            <pc:docMk/>
            <pc:sldMk cId="3193131062" sldId="274"/>
            <ac:picMk id="7" creationId="{E88CFBAB-E847-FB5E-A5D8-56AF9465A210}"/>
          </ac:picMkLst>
        </pc:picChg>
        <pc:picChg chg="add mod">
          <ac:chgData name="Leonardo Giannini" userId="97fdf251-09bc-4e95-ae9b-1de24126aecf" providerId="ADAL" clId="{A0493534-BFCC-4725-A67A-58D25549ED6E}" dt="2023-04-13T13:50:25.766" v="2965" actId="1076"/>
          <ac:picMkLst>
            <pc:docMk/>
            <pc:sldMk cId="3193131062" sldId="274"/>
            <ac:picMk id="8" creationId="{E6A9DE25-2D18-9E01-1D25-93A100A34623}"/>
          </ac:picMkLst>
        </pc:picChg>
        <pc:picChg chg="add mod modCrop">
          <ac:chgData name="Leonardo Giannini" userId="97fdf251-09bc-4e95-ae9b-1de24126aecf" providerId="ADAL" clId="{A0493534-BFCC-4725-A67A-58D25549ED6E}" dt="2023-04-13T13:15:17.844" v="2872" actId="1038"/>
          <ac:picMkLst>
            <pc:docMk/>
            <pc:sldMk cId="3193131062" sldId="274"/>
            <ac:picMk id="9" creationId="{A98973DB-EC71-FB05-01CA-2459686F9B99}"/>
          </ac:picMkLst>
        </pc:picChg>
        <pc:picChg chg="add del mod">
          <ac:chgData name="Leonardo Giannini" userId="97fdf251-09bc-4e95-ae9b-1de24126aecf" providerId="ADAL" clId="{A0493534-BFCC-4725-A67A-58D25549ED6E}" dt="2023-04-07T10:13:50.047" v="816" actId="478"/>
          <ac:picMkLst>
            <pc:docMk/>
            <pc:sldMk cId="3193131062" sldId="274"/>
            <ac:picMk id="11" creationId="{BC61F7FB-FE2C-2A6B-E578-E1217938806C}"/>
          </ac:picMkLst>
        </pc:picChg>
        <pc:picChg chg="add mod">
          <ac:chgData name="Leonardo Giannini" userId="97fdf251-09bc-4e95-ae9b-1de24126aecf" providerId="ADAL" clId="{A0493534-BFCC-4725-A67A-58D25549ED6E}" dt="2023-04-07T10:22:26.079" v="1000" actId="1076"/>
          <ac:picMkLst>
            <pc:docMk/>
            <pc:sldMk cId="3193131062" sldId="274"/>
            <ac:picMk id="13" creationId="{AB752505-5791-5D6F-1499-F02652179D4D}"/>
          </ac:picMkLst>
        </pc:picChg>
        <pc:picChg chg="add del mod">
          <ac:chgData name="Leonardo Giannini" userId="97fdf251-09bc-4e95-ae9b-1de24126aecf" providerId="ADAL" clId="{A0493534-BFCC-4725-A67A-58D25549ED6E}" dt="2023-04-07T10:15:09.789" v="833" actId="21"/>
          <ac:picMkLst>
            <pc:docMk/>
            <pc:sldMk cId="3193131062" sldId="274"/>
            <ac:picMk id="15" creationId="{5344CD41-9154-BE36-F24A-B94561FC936E}"/>
          </ac:picMkLst>
        </pc:picChg>
      </pc:sldChg>
      <pc:sldChg chg="addSp delSp modSp new mod modNotesTx">
        <pc:chgData name="Leonardo Giannini" userId="97fdf251-09bc-4e95-ae9b-1de24126aecf" providerId="ADAL" clId="{A0493534-BFCC-4725-A67A-58D25549ED6E}" dt="2023-04-27T08:22:06.692" v="5243" actId="20577"/>
        <pc:sldMkLst>
          <pc:docMk/>
          <pc:sldMk cId="1823059141" sldId="275"/>
        </pc:sldMkLst>
        <pc:spChg chg="add mod">
          <ac:chgData name="Leonardo Giannini" userId="97fdf251-09bc-4e95-ae9b-1de24126aecf" providerId="ADAL" clId="{A0493534-BFCC-4725-A67A-58D25549ED6E}" dt="2023-04-13T13:15:28.771" v="2876"/>
          <ac:spMkLst>
            <pc:docMk/>
            <pc:sldMk cId="1823059141" sldId="275"/>
            <ac:spMk id="2" creationId="{3008ED97-8A5B-9FD6-7765-76517AE5104D}"/>
          </ac:spMkLst>
        </pc:spChg>
        <pc:spChg chg="add mod">
          <ac:chgData name="Leonardo Giannini" userId="97fdf251-09bc-4e95-ae9b-1de24126aecf" providerId="ADAL" clId="{A0493534-BFCC-4725-A67A-58D25549ED6E}" dt="2023-04-07T10:22:42.748" v="1001"/>
          <ac:spMkLst>
            <pc:docMk/>
            <pc:sldMk cId="1823059141" sldId="275"/>
            <ac:spMk id="3" creationId="{C5400E22-40B9-6493-0E3D-AEBB52BBB75B}"/>
          </ac:spMkLst>
        </pc:spChg>
        <pc:spChg chg="add del mod">
          <ac:chgData name="Leonardo Giannini" userId="97fdf251-09bc-4e95-ae9b-1de24126aecf" providerId="ADAL" clId="{A0493534-BFCC-4725-A67A-58D25549ED6E}" dt="2023-04-13T13:15:27.699" v="2875" actId="478"/>
          <ac:spMkLst>
            <pc:docMk/>
            <pc:sldMk cId="1823059141" sldId="275"/>
            <ac:spMk id="4" creationId="{39F6BDF4-79E9-3B50-6BF7-7294EE87CBB4}"/>
          </ac:spMkLst>
        </pc:spChg>
        <pc:spChg chg="add mod">
          <ac:chgData name="Leonardo Giannini" userId="97fdf251-09bc-4e95-ae9b-1de24126aecf" providerId="ADAL" clId="{A0493534-BFCC-4725-A67A-58D25549ED6E}" dt="2023-04-07T10:22:42.748" v="1001"/>
          <ac:spMkLst>
            <pc:docMk/>
            <pc:sldMk cId="1823059141" sldId="275"/>
            <ac:spMk id="7" creationId="{864B62A4-C70E-4216-4399-AE56138602F9}"/>
          </ac:spMkLst>
        </pc:spChg>
        <pc:spChg chg="add mod">
          <ac:chgData name="Leonardo Giannini" userId="97fdf251-09bc-4e95-ae9b-1de24126aecf" providerId="ADAL" clId="{A0493534-BFCC-4725-A67A-58D25549ED6E}" dt="2023-04-07T10:22:57.437" v="1024" actId="20577"/>
          <ac:spMkLst>
            <pc:docMk/>
            <pc:sldMk cId="1823059141" sldId="275"/>
            <ac:spMk id="8" creationId="{5BC2DC67-5B96-57E2-4EB4-C126B2860135}"/>
          </ac:spMkLst>
        </pc:spChg>
        <pc:spChg chg="add del mod">
          <ac:chgData name="Leonardo Giannini" userId="97fdf251-09bc-4e95-ae9b-1de24126aecf" providerId="ADAL" clId="{A0493534-BFCC-4725-A67A-58D25549ED6E}" dt="2023-04-07T10:23:56.101" v="1030" actId="478"/>
          <ac:spMkLst>
            <pc:docMk/>
            <pc:sldMk cId="1823059141" sldId="275"/>
            <ac:spMk id="10" creationId="{28655A6A-91CC-5CFF-C16B-E42A544DD66C}"/>
          </ac:spMkLst>
        </pc:spChg>
        <pc:graphicFrameChg chg="add mod modGraphic">
          <ac:chgData name="Leonardo Giannini" userId="97fdf251-09bc-4e95-ae9b-1de24126aecf" providerId="ADAL" clId="{A0493534-BFCC-4725-A67A-58D25549ED6E}" dt="2023-04-13T13:15:37.124" v="2877" actId="1076"/>
          <ac:graphicFrameMkLst>
            <pc:docMk/>
            <pc:sldMk cId="1823059141" sldId="275"/>
            <ac:graphicFrameMk id="9" creationId="{71F650F0-71D8-BA7F-A469-045AE7DF58F9}"/>
          </ac:graphicFrameMkLst>
        </pc:graphicFrameChg>
        <pc:picChg chg="add del mod">
          <ac:chgData name="Leonardo Giannini" userId="97fdf251-09bc-4e95-ae9b-1de24126aecf" providerId="ADAL" clId="{A0493534-BFCC-4725-A67A-58D25549ED6E}" dt="2023-04-07T10:23:03.726" v="1026" actId="21"/>
          <ac:picMkLst>
            <pc:docMk/>
            <pc:sldMk cId="1823059141" sldId="275"/>
            <ac:picMk id="2" creationId="{421B622B-3640-5C41-689B-4DDB80A0733D}"/>
          </ac:picMkLst>
        </pc:picChg>
        <pc:picChg chg="add del mod">
          <ac:chgData name="Leonardo Giannini" userId="97fdf251-09bc-4e95-ae9b-1de24126aecf" providerId="ADAL" clId="{A0493534-BFCC-4725-A67A-58D25549ED6E}" dt="2023-04-13T13:15:26.017" v="2873" actId="478"/>
          <ac:picMkLst>
            <pc:docMk/>
            <pc:sldMk cId="1823059141" sldId="275"/>
            <ac:picMk id="5" creationId="{69360423-6E22-EBAD-17B1-B68DB00AD27F}"/>
          </ac:picMkLst>
        </pc:picChg>
        <pc:picChg chg="add del mod">
          <ac:chgData name="Leonardo Giannini" userId="97fdf251-09bc-4e95-ae9b-1de24126aecf" providerId="ADAL" clId="{A0493534-BFCC-4725-A67A-58D25549ED6E}" dt="2023-04-13T13:15:26.538" v="2874" actId="478"/>
          <ac:picMkLst>
            <pc:docMk/>
            <pc:sldMk cId="1823059141" sldId="275"/>
            <ac:picMk id="6" creationId="{C6BA5C64-4B57-6A3D-7015-EFC37D964165}"/>
          </ac:picMkLst>
        </pc:picChg>
        <pc:picChg chg="add mod">
          <ac:chgData name="Leonardo Giannini" userId="97fdf251-09bc-4e95-ae9b-1de24126aecf" providerId="ADAL" clId="{A0493534-BFCC-4725-A67A-58D25549ED6E}" dt="2023-04-13T13:15:28.771" v="2876"/>
          <ac:picMkLst>
            <pc:docMk/>
            <pc:sldMk cId="1823059141" sldId="275"/>
            <ac:picMk id="10" creationId="{15B23CDF-43A4-2F5E-4544-4F0A0E8F88B9}"/>
          </ac:picMkLst>
        </pc:picChg>
        <pc:picChg chg="add mod">
          <ac:chgData name="Leonardo Giannini" userId="97fdf251-09bc-4e95-ae9b-1de24126aecf" providerId="ADAL" clId="{A0493534-BFCC-4725-A67A-58D25549ED6E}" dt="2023-04-13T13:15:28.771" v="2876"/>
          <ac:picMkLst>
            <pc:docMk/>
            <pc:sldMk cId="1823059141" sldId="275"/>
            <ac:picMk id="11" creationId="{4C6BEEDA-7A81-C55B-2624-0853F892FF36}"/>
          </ac:picMkLst>
        </pc:picChg>
      </pc:sldChg>
      <pc:sldChg chg="addSp modSp new mod modNotesTx">
        <pc:chgData name="Leonardo Giannini" userId="97fdf251-09bc-4e95-ae9b-1de24126aecf" providerId="ADAL" clId="{A0493534-BFCC-4725-A67A-58D25549ED6E}" dt="2023-04-19T13:28:57.135" v="5115" actId="20577"/>
        <pc:sldMkLst>
          <pc:docMk/>
          <pc:sldMk cId="1412615936" sldId="276"/>
        </pc:sldMkLst>
        <pc:spChg chg="add mod">
          <ac:chgData name="Leonardo Giannini" userId="97fdf251-09bc-4e95-ae9b-1de24126aecf" providerId="ADAL" clId="{A0493534-BFCC-4725-A67A-58D25549ED6E}" dt="2023-04-07T10:26:56.685" v="1087" actId="20577"/>
          <ac:spMkLst>
            <pc:docMk/>
            <pc:sldMk cId="1412615936" sldId="276"/>
            <ac:spMk id="3" creationId="{94F9E160-0129-FF22-16A7-036D6A7D25FF}"/>
          </ac:spMkLst>
        </pc:spChg>
        <pc:spChg chg="add mod">
          <ac:chgData name="Leonardo Giannini" userId="97fdf251-09bc-4e95-ae9b-1de24126aecf" providerId="ADAL" clId="{A0493534-BFCC-4725-A67A-58D25549ED6E}" dt="2023-04-07T10:28:24.583" v="1088"/>
          <ac:spMkLst>
            <pc:docMk/>
            <pc:sldMk cId="1412615936" sldId="276"/>
            <ac:spMk id="4" creationId="{08706DE6-708C-C3FB-7E33-AFF4F01B0140}"/>
          </ac:spMkLst>
        </pc:spChg>
        <pc:spChg chg="add mod">
          <ac:chgData name="Leonardo Giannini" userId="97fdf251-09bc-4e95-ae9b-1de24126aecf" providerId="ADAL" clId="{A0493534-BFCC-4725-A67A-58D25549ED6E}" dt="2023-04-07T10:28:24.583" v="1088"/>
          <ac:spMkLst>
            <pc:docMk/>
            <pc:sldMk cId="1412615936" sldId="276"/>
            <ac:spMk id="5" creationId="{869F647C-C8F3-939A-5414-9EEE0FCAD95B}"/>
          </ac:spMkLst>
        </pc:spChg>
        <pc:spChg chg="add mod">
          <ac:chgData name="Leonardo Giannini" userId="97fdf251-09bc-4e95-ae9b-1de24126aecf" providerId="ADAL" clId="{A0493534-BFCC-4725-A67A-58D25549ED6E}" dt="2023-04-07T10:28:24.583" v="1088"/>
          <ac:spMkLst>
            <pc:docMk/>
            <pc:sldMk cId="1412615936" sldId="276"/>
            <ac:spMk id="6" creationId="{8E31E615-40AE-4369-98DE-167CAEB3EA9B}"/>
          </ac:spMkLst>
        </pc:spChg>
        <pc:spChg chg="add mod">
          <ac:chgData name="Leonardo Giannini" userId="97fdf251-09bc-4e95-ae9b-1de24126aecf" providerId="ADAL" clId="{A0493534-BFCC-4725-A67A-58D25549ED6E}" dt="2023-04-07T10:28:24.583" v="1088"/>
          <ac:spMkLst>
            <pc:docMk/>
            <pc:sldMk cId="1412615936" sldId="276"/>
            <ac:spMk id="7" creationId="{43C892E8-191A-AD10-846B-523712BF539A}"/>
          </ac:spMkLst>
        </pc:spChg>
        <pc:spChg chg="add mod">
          <ac:chgData name="Leonardo Giannini" userId="97fdf251-09bc-4e95-ae9b-1de24126aecf" providerId="ADAL" clId="{A0493534-BFCC-4725-A67A-58D25549ED6E}" dt="2023-04-07T10:28:24.583" v="1088"/>
          <ac:spMkLst>
            <pc:docMk/>
            <pc:sldMk cId="1412615936" sldId="276"/>
            <ac:spMk id="8" creationId="{5539F69E-EB3D-7871-C7DB-66616E064721}"/>
          </ac:spMkLst>
        </pc:spChg>
        <pc:picChg chg="add mod">
          <ac:chgData name="Leonardo Giannini" userId="97fdf251-09bc-4e95-ae9b-1de24126aecf" providerId="ADAL" clId="{A0493534-BFCC-4725-A67A-58D25549ED6E}" dt="2023-04-07T10:29:01.293" v="1090" actId="1076"/>
          <ac:picMkLst>
            <pc:docMk/>
            <pc:sldMk cId="1412615936" sldId="276"/>
            <ac:picMk id="2" creationId="{C2B734B2-B4AC-25A7-B9E8-C4E925829163}"/>
          </ac:picMkLst>
        </pc:picChg>
      </pc:sldChg>
      <pc:sldChg chg="addSp delSp modSp new mod modNotesTx">
        <pc:chgData name="Leonardo Giannini" userId="97fdf251-09bc-4e95-ae9b-1de24126aecf" providerId="ADAL" clId="{A0493534-BFCC-4725-A67A-58D25549ED6E}" dt="2023-04-19T13:29:27.126" v="5154" actId="20577"/>
        <pc:sldMkLst>
          <pc:docMk/>
          <pc:sldMk cId="4076879111" sldId="277"/>
        </pc:sldMkLst>
        <pc:spChg chg="add mod">
          <ac:chgData name="Leonardo Giannini" userId="97fdf251-09bc-4e95-ae9b-1de24126aecf" providerId="ADAL" clId="{A0493534-BFCC-4725-A67A-58D25549ED6E}" dt="2023-04-07T10:30:00.358" v="1092"/>
          <ac:spMkLst>
            <pc:docMk/>
            <pc:sldMk cId="4076879111" sldId="277"/>
            <ac:spMk id="2" creationId="{9652AE80-FCD5-7393-C7A9-7D119A3E0A21}"/>
          </ac:spMkLst>
        </pc:spChg>
        <pc:spChg chg="add mod">
          <ac:chgData name="Leonardo Giannini" userId="97fdf251-09bc-4e95-ae9b-1de24126aecf" providerId="ADAL" clId="{A0493534-BFCC-4725-A67A-58D25549ED6E}" dt="2023-04-07T10:31:57.705" v="1161" actId="1035"/>
          <ac:spMkLst>
            <pc:docMk/>
            <pc:sldMk cId="4076879111" sldId="277"/>
            <ac:spMk id="3" creationId="{8A93769A-575D-7D5E-CA18-399C05F3DB51}"/>
          </ac:spMkLst>
        </pc:spChg>
        <pc:spChg chg="add mod">
          <ac:chgData name="Leonardo Giannini" userId="97fdf251-09bc-4e95-ae9b-1de24126aecf" providerId="ADAL" clId="{A0493534-BFCC-4725-A67A-58D25549ED6E}" dt="2023-04-07T10:31:57.705" v="1161" actId="1035"/>
          <ac:spMkLst>
            <pc:docMk/>
            <pc:sldMk cId="4076879111" sldId="277"/>
            <ac:spMk id="4" creationId="{CA6311AF-6F3F-2A50-7AD9-CCBF1FDBBAFD}"/>
          </ac:spMkLst>
        </pc:spChg>
        <pc:spChg chg="add mod">
          <ac:chgData name="Leonardo Giannini" userId="97fdf251-09bc-4e95-ae9b-1de24126aecf" providerId="ADAL" clId="{A0493534-BFCC-4725-A67A-58D25549ED6E}" dt="2023-04-07T10:31:57.705" v="1161" actId="1035"/>
          <ac:spMkLst>
            <pc:docMk/>
            <pc:sldMk cId="4076879111" sldId="277"/>
            <ac:spMk id="5" creationId="{D9CEDB06-C63D-F50E-4060-0C72C1342105}"/>
          </ac:spMkLst>
        </pc:spChg>
        <pc:spChg chg="add mod">
          <ac:chgData name="Leonardo Giannini" userId="97fdf251-09bc-4e95-ae9b-1de24126aecf" providerId="ADAL" clId="{A0493534-BFCC-4725-A67A-58D25549ED6E}" dt="2023-04-07T10:31:57.705" v="1161" actId="1035"/>
          <ac:spMkLst>
            <pc:docMk/>
            <pc:sldMk cId="4076879111" sldId="277"/>
            <ac:spMk id="6" creationId="{EFA03B49-816F-99A9-5C91-9472EC920E4C}"/>
          </ac:spMkLst>
        </pc:spChg>
        <pc:spChg chg="add mod">
          <ac:chgData name="Leonardo Giannini" userId="97fdf251-09bc-4e95-ae9b-1de24126aecf" providerId="ADAL" clId="{A0493534-BFCC-4725-A67A-58D25549ED6E}" dt="2023-04-07T10:32:03.527" v="1180" actId="1037"/>
          <ac:spMkLst>
            <pc:docMk/>
            <pc:sldMk cId="4076879111" sldId="277"/>
            <ac:spMk id="7" creationId="{8CA0171C-875B-4408-7C93-B6038C2A76CC}"/>
          </ac:spMkLst>
        </pc:spChg>
        <pc:spChg chg="add del">
          <ac:chgData name="Leonardo Giannini" userId="97fdf251-09bc-4e95-ae9b-1de24126aecf" providerId="ADAL" clId="{A0493534-BFCC-4725-A67A-58D25549ED6E}" dt="2023-04-07T10:32:30.136" v="1184" actId="22"/>
          <ac:spMkLst>
            <pc:docMk/>
            <pc:sldMk cId="4076879111" sldId="277"/>
            <ac:spMk id="13" creationId="{6A102A98-8562-3569-5E1D-0E9F4FA5EA1F}"/>
          </ac:spMkLst>
        </pc:spChg>
        <pc:spChg chg="add del">
          <ac:chgData name="Leonardo Giannini" userId="97fdf251-09bc-4e95-ae9b-1de24126aecf" providerId="ADAL" clId="{A0493534-BFCC-4725-A67A-58D25549ED6E}" dt="2023-04-07T10:32:34.293" v="1186" actId="22"/>
          <ac:spMkLst>
            <pc:docMk/>
            <pc:sldMk cId="4076879111" sldId="277"/>
            <ac:spMk id="15" creationId="{D3EF00E5-CCA7-5DE6-32D8-16BAB3F68F64}"/>
          </ac:spMkLst>
        </pc:spChg>
        <pc:spChg chg="add del">
          <ac:chgData name="Leonardo Giannini" userId="97fdf251-09bc-4e95-ae9b-1de24126aecf" providerId="ADAL" clId="{A0493534-BFCC-4725-A67A-58D25549ED6E}" dt="2023-04-07T10:32:37.454" v="1188" actId="22"/>
          <ac:spMkLst>
            <pc:docMk/>
            <pc:sldMk cId="4076879111" sldId="277"/>
            <ac:spMk id="17" creationId="{72275831-4355-1C34-E02E-F60341F91571}"/>
          </ac:spMkLst>
        </pc:spChg>
        <pc:spChg chg="add mod">
          <ac:chgData name="Leonardo Giannini" userId="97fdf251-09bc-4e95-ae9b-1de24126aecf" providerId="ADAL" clId="{A0493534-BFCC-4725-A67A-58D25549ED6E}" dt="2023-04-07T10:34:04.336" v="1216" actId="1076"/>
          <ac:spMkLst>
            <pc:docMk/>
            <pc:sldMk cId="4076879111" sldId="277"/>
            <ac:spMk id="19" creationId="{2FBCB7E5-F20A-3F1E-83AA-DEEE2B6F37F2}"/>
          </ac:spMkLst>
        </pc:spChg>
        <pc:spChg chg="add mod">
          <ac:chgData name="Leonardo Giannini" userId="97fdf251-09bc-4e95-ae9b-1de24126aecf" providerId="ADAL" clId="{A0493534-BFCC-4725-A67A-58D25549ED6E}" dt="2023-04-07T10:34:07.944" v="1217" actId="1076"/>
          <ac:spMkLst>
            <pc:docMk/>
            <pc:sldMk cId="4076879111" sldId="277"/>
            <ac:spMk id="20" creationId="{0EFCA816-8DD5-761A-0D9F-889196B90D32}"/>
          </ac:spMkLst>
        </pc:spChg>
        <pc:picChg chg="add mod">
          <ac:chgData name="Leonardo Giannini" userId="97fdf251-09bc-4e95-ae9b-1de24126aecf" providerId="ADAL" clId="{A0493534-BFCC-4725-A67A-58D25549ED6E}" dt="2023-04-07T10:32:08.343" v="1182" actId="1076"/>
          <ac:picMkLst>
            <pc:docMk/>
            <pc:sldMk cId="4076879111" sldId="277"/>
            <ac:picMk id="9" creationId="{E0130F25-A39C-A436-94FB-3EBAAF0E3908}"/>
          </ac:picMkLst>
        </pc:picChg>
        <pc:picChg chg="add mod">
          <ac:chgData name="Leonardo Giannini" userId="97fdf251-09bc-4e95-ae9b-1de24126aecf" providerId="ADAL" clId="{A0493534-BFCC-4725-A67A-58D25549ED6E}" dt="2023-04-07T10:33:51.586" v="1215" actId="1076"/>
          <ac:picMkLst>
            <pc:docMk/>
            <pc:sldMk cId="4076879111" sldId="277"/>
            <ac:picMk id="11" creationId="{A5B3F1F8-45F5-8CF6-2DB6-8EC4A7653B58}"/>
          </ac:picMkLst>
        </pc:picChg>
      </pc:sldChg>
      <pc:sldChg chg="addSp modSp new mod modNotesTx">
        <pc:chgData name="Leonardo Giannini" userId="97fdf251-09bc-4e95-ae9b-1de24126aecf" providerId="ADAL" clId="{A0493534-BFCC-4725-A67A-58D25549ED6E}" dt="2023-04-19T13:29:58.494" v="5161" actId="5793"/>
        <pc:sldMkLst>
          <pc:docMk/>
          <pc:sldMk cId="2984309076" sldId="278"/>
        </pc:sldMkLst>
        <pc:spChg chg="add mod">
          <ac:chgData name="Leonardo Giannini" userId="97fdf251-09bc-4e95-ae9b-1de24126aecf" providerId="ADAL" clId="{A0493534-BFCC-4725-A67A-58D25549ED6E}" dt="2023-04-07T11:38:01.133" v="1219"/>
          <ac:spMkLst>
            <pc:docMk/>
            <pc:sldMk cId="2984309076" sldId="278"/>
            <ac:spMk id="2" creationId="{5AF41D3E-AE30-0AB4-F596-0D74BC277A86}"/>
          </ac:spMkLst>
        </pc:spChg>
        <pc:spChg chg="add mod">
          <ac:chgData name="Leonardo Giannini" userId="97fdf251-09bc-4e95-ae9b-1de24126aecf" providerId="ADAL" clId="{A0493534-BFCC-4725-A67A-58D25549ED6E}" dt="2023-04-07T11:46:44.221" v="1392" actId="1076"/>
          <ac:spMkLst>
            <pc:docMk/>
            <pc:sldMk cId="2984309076" sldId="278"/>
            <ac:spMk id="3" creationId="{E9D9BBC5-B8C9-2EBF-5280-0884E2A6CCE4}"/>
          </ac:spMkLst>
        </pc:spChg>
        <pc:spChg chg="add mod">
          <ac:chgData name="Leonardo Giannini" userId="97fdf251-09bc-4e95-ae9b-1de24126aecf" providerId="ADAL" clId="{A0493534-BFCC-4725-A67A-58D25549ED6E}" dt="2023-04-07T11:45:47.002" v="1304" actId="164"/>
          <ac:spMkLst>
            <pc:docMk/>
            <pc:sldMk cId="2984309076" sldId="278"/>
            <ac:spMk id="7" creationId="{3B681F1C-DE5F-78C3-9B69-5887D3C15776}"/>
          </ac:spMkLst>
        </pc:spChg>
        <pc:spChg chg="add mod">
          <ac:chgData name="Leonardo Giannini" userId="97fdf251-09bc-4e95-ae9b-1de24126aecf" providerId="ADAL" clId="{A0493534-BFCC-4725-A67A-58D25549ED6E}" dt="2023-04-07T11:45:47.002" v="1304" actId="164"/>
          <ac:spMkLst>
            <pc:docMk/>
            <pc:sldMk cId="2984309076" sldId="278"/>
            <ac:spMk id="8" creationId="{17E2EEE5-3C29-5F55-44B8-8035BDFFB4C4}"/>
          </ac:spMkLst>
        </pc:spChg>
        <pc:spChg chg="add mod">
          <ac:chgData name="Leonardo Giannini" userId="97fdf251-09bc-4e95-ae9b-1de24126aecf" providerId="ADAL" clId="{A0493534-BFCC-4725-A67A-58D25549ED6E}" dt="2023-04-13T14:43:00.626" v="3326" actId="1036"/>
          <ac:spMkLst>
            <pc:docMk/>
            <pc:sldMk cId="2984309076" sldId="278"/>
            <ac:spMk id="9" creationId="{B8E88CAD-8D56-3BCC-D087-7EB0E727F292}"/>
          </ac:spMkLst>
        </pc:spChg>
        <pc:spChg chg="add mod">
          <ac:chgData name="Leonardo Giannini" userId="97fdf251-09bc-4e95-ae9b-1de24126aecf" providerId="ADAL" clId="{A0493534-BFCC-4725-A67A-58D25549ED6E}" dt="2023-04-13T14:43:00.626" v="3326" actId="1036"/>
          <ac:spMkLst>
            <pc:docMk/>
            <pc:sldMk cId="2984309076" sldId="278"/>
            <ac:spMk id="10" creationId="{071027B7-A28F-B5FC-EBDC-E391905C6B5D}"/>
          </ac:spMkLst>
        </pc:spChg>
        <pc:spChg chg="add mod">
          <ac:chgData name="Leonardo Giannini" userId="97fdf251-09bc-4e95-ae9b-1de24126aecf" providerId="ADAL" clId="{A0493534-BFCC-4725-A67A-58D25549ED6E}" dt="2023-04-13T14:43:00.626" v="3326" actId="1036"/>
          <ac:spMkLst>
            <pc:docMk/>
            <pc:sldMk cId="2984309076" sldId="278"/>
            <ac:spMk id="11" creationId="{72E9EAE6-FD14-13E1-B8DF-B9862D5FBB41}"/>
          </ac:spMkLst>
        </pc:spChg>
        <pc:spChg chg="add mod">
          <ac:chgData name="Leonardo Giannini" userId="97fdf251-09bc-4e95-ae9b-1de24126aecf" providerId="ADAL" clId="{A0493534-BFCC-4725-A67A-58D25549ED6E}" dt="2023-04-13T14:43:00.626" v="3326" actId="1036"/>
          <ac:spMkLst>
            <pc:docMk/>
            <pc:sldMk cId="2984309076" sldId="278"/>
            <ac:spMk id="12" creationId="{D5D2CD11-7B0D-27BB-9B1D-4801EF43DD86}"/>
          </ac:spMkLst>
        </pc:spChg>
        <pc:spChg chg="add mod">
          <ac:chgData name="Leonardo Giannini" userId="97fdf251-09bc-4e95-ae9b-1de24126aecf" providerId="ADAL" clId="{A0493534-BFCC-4725-A67A-58D25549ED6E}" dt="2023-04-13T14:43:00.626" v="3326" actId="1036"/>
          <ac:spMkLst>
            <pc:docMk/>
            <pc:sldMk cId="2984309076" sldId="278"/>
            <ac:spMk id="13" creationId="{EAB09114-50E3-A6AD-EE32-B2DAF1875FCC}"/>
          </ac:spMkLst>
        </pc:spChg>
        <pc:spChg chg="add mod">
          <ac:chgData name="Leonardo Giannini" userId="97fdf251-09bc-4e95-ae9b-1de24126aecf" providerId="ADAL" clId="{A0493534-BFCC-4725-A67A-58D25549ED6E}" dt="2023-04-13T14:43:00.626" v="3326" actId="1036"/>
          <ac:spMkLst>
            <pc:docMk/>
            <pc:sldMk cId="2984309076" sldId="278"/>
            <ac:spMk id="14" creationId="{81C7B9F2-1253-1C0F-5082-A75D5ACB540B}"/>
          </ac:spMkLst>
        </pc:spChg>
        <pc:spChg chg="add mod">
          <ac:chgData name="Leonardo Giannini" userId="97fdf251-09bc-4e95-ae9b-1de24126aecf" providerId="ADAL" clId="{A0493534-BFCC-4725-A67A-58D25549ED6E}" dt="2023-04-13T14:43:00.626" v="3326" actId="1036"/>
          <ac:spMkLst>
            <pc:docMk/>
            <pc:sldMk cId="2984309076" sldId="278"/>
            <ac:spMk id="15" creationId="{732669F0-E6CF-1836-1319-025A2C30B427}"/>
          </ac:spMkLst>
        </pc:spChg>
        <pc:spChg chg="add mod">
          <ac:chgData name="Leonardo Giannini" userId="97fdf251-09bc-4e95-ae9b-1de24126aecf" providerId="ADAL" clId="{A0493534-BFCC-4725-A67A-58D25549ED6E}" dt="2023-04-13T14:43:00.626" v="3326" actId="1036"/>
          <ac:spMkLst>
            <pc:docMk/>
            <pc:sldMk cId="2984309076" sldId="278"/>
            <ac:spMk id="16" creationId="{01D1CA98-59B0-2375-25EC-D167D363DF74}"/>
          </ac:spMkLst>
        </pc:spChg>
        <pc:spChg chg="add mod">
          <ac:chgData name="Leonardo Giannini" userId="97fdf251-09bc-4e95-ae9b-1de24126aecf" providerId="ADAL" clId="{A0493534-BFCC-4725-A67A-58D25549ED6E}" dt="2023-04-13T14:43:00.626" v="3326" actId="1036"/>
          <ac:spMkLst>
            <pc:docMk/>
            <pc:sldMk cId="2984309076" sldId="278"/>
            <ac:spMk id="17" creationId="{A449335C-A869-3CDF-FACE-BA6AF124D793}"/>
          </ac:spMkLst>
        </pc:spChg>
        <pc:spChg chg="add mod">
          <ac:chgData name="Leonardo Giannini" userId="97fdf251-09bc-4e95-ae9b-1de24126aecf" providerId="ADAL" clId="{A0493534-BFCC-4725-A67A-58D25549ED6E}" dt="2023-04-13T14:43:00.626" v="3326" actId="1036"/>
          <ac:spMkLst>
            <pc:docMk/>
            <pc:sldMk cId="2984309076" sldId="278"/>
            <ac:spMk id="18" creationId="{037ED173-DF10-A408-571D-3C807AB600EA}"/>
          </ac:spMkLst>
        </pc:spChg>
        <pc:spChg chg="add mod">
          <ac:chgData name="Leonardo Giannini" userId="97fdf251-09bc-4e95-ae9b-1de24126aecf" providerId="ADAL" clId="{A0493534-BFCC-4725-A67A-58D25549ED6E}" dt="2023-04-13T14:43:00.626" v="3326" actId="1036"/>
          <ac:spMkLst>
            <pc:docMk/>
            <pc:sldMk cId="2984309076" sldId="278"/>
            <ac:spMk id="19" creationId="{28BC505D-B4F2-BB94-6EEE-3E2E0CE47CDB}"/>
          </ac:spMkLst>
        </pc:spChg>
        <pc:spChg chg="add mod">
          <ac:chgData name="Leonardo Giannini" userId="97fdf251-09bc-4e95-ae9b-1de24126aecf" providerId="ADAL" clId="{A0493534-BFCC-4725-A67A-58D25549ED6E}" dt="2023-04-13T14:43:00.626" v="3326" actId="1036"/>
          <ac:spMkLst>
            <pc:docMk/>
            <pc:sldMk cId="2984309076" sldId="278"/>
            <ac:spMk id="20" creationId="{97EFE58F-2F20-9020-2438-788AC3D92685}"/>
          </ac:spMkLst>
        </pc:spChg>
        <pc:spChg chg="add mod">
          <ac:chgData name="Leonardo Giannini" userId="97fdf251-09bc-4e95-ae9b-1de24126aecf" providerId="ADAL" clId="{A0493534-BFCC-4725-A67A-58D25549ED6E}" dt="2023-04-13T14:43:00.626" v="3326" actId="1036"/>
          <ac:spMkLst>
            <pc:docMk/>
            <pc:sldMk cId="2984309076" sldId="278"/>
            <ac:spMk id="21" creationId="{DDD53405-A851-4D03-29FB-BE30B03962A1}"/>
          </ac:spMkLst>
        </pc:spChg>
        <pc:spChg chg="add mod">
          <ac:chgData name="Leonardo Giannini" userId="97fdf251-09bc-4e95-ae9b-1de24126aecf" providerId="ADAL" clId="{A0493534-BFCC-4725-A67A-58D25549ED6E}" dt="2023-04-13T14:43:00.626" v="3326" actId="1036"/>
          <ac:spMkLst>
            <pc:docMk/>
            <pc:sldMk cId="2984309076" sldId="278"/>
            <ac:spMk id="22" creationId="{F6D16B39-DAD4-F46F-87D2-4A4FF47F4D27}"/>
          </ac:spMkLst>
        </pc:spChg>
        <pc:spChg chg="add mod">
          <ac:chgData name="Leonardo Giannini" userId="97fdf251-09bc-4e95-ae9b-1de24126aecf" providerId="ADAL" clId="{A0493534-BFCC-4725-A67A-58D25549ED6E}" dt="2023-04-13T14:43:00.626" v="3326" actId="1036"/>
          <ac:spMkLst>
            <pc:docMk/>
            <pc:sldMk cId="2984309076" sldId="278"/>
            <ac:spMk id="23" creationId="{A30247BA-9928-44B2-6FC7-EF3A4104AFB0}"/>
          </ac:spMkLst>
        </pc:spChg>
        <pc:spChg chg="add mod">
          <ac:chgData name="Leonardo Giannini" userId="97fdf251-09bc-4e95-ae9b-1de24126aecf" providerId="ADAL" clId="{A0493534-BFCC-4725-A67A-58D25549ED6E}" dt="2023-04-13T14:43:00.626" v="3326" actId="1036"/>
          <ac:spMkLst>
            <pc:docMk/>
            <pc:sldMk cId="2984309076" sldId="278"/>
            <ac:spMk id="24" creationId="{B9D79EC9-72C6-797D-7343-DAEB5BC3F165}"/>
          </ac:spMkLst>
        </pc:spChg>
        <pc:spChg chg="add mod">
          <ac:chgData name="Leonardo Giannini" userId="97fdf251-09bc-4e95-ae9b-1de24126aecf" providerId="ADAL" clId="{A0493534-BFCC-4725-A67A-58D25549ED6E}" dt="2023-04-13T14:43:00.626" v="3326" actId="1036"/>
          <ac:spMkLst>
            <pc:docMk/>
            <pc:sldMk cId="2984309076" sldId="278"/>
            <ac:spMk id="25" creationId="{9B27E61C-4AD5-F514-8DF0-021ADCDC912F}"/>
          </ac:spMkLst>
        </pc:spChg>
        <pc:spChg chg="add mod">
          <ac:chgData name="Leonardo Giannini" userId="97fdf251-09bc-4e95-ae9b-1de24126aecf" providerId="ADAL" clId="{A0493534-BFCC-4725-A67A-58D25549ED6E}" dt="2023-04-13T14:43:00.626" v="3326" actId="1036"/>
          <ac:spMkLst>
            <pc:docMk/>
            <pc:sldMk cId="2984309076" sldId="278"/>
            <ac:spMk id="26" creationId="{42E33D02-9942-D90B-6BB7-C4273A25925B}"/>
          </ac:spMkLst>
        </pc:spChg>
        <pc:spChg chg="add mod">
          <ac:chgData name="Leonardo Giannini" userId="97fdf251-09bc-4e95-ae9b-1de24126aecf" providerId="ADAL" clId="{A0493534-BFCC-4725-A67A-58D25549ED6E}" dt="2023-04-13T14:43:00.626" v="3326" actId="1036"/>
          <ac:spMkLst>
            <pc:docMk/>
            <pc:sldMk cId="2984309076" sldId="278"/>
            <ac:spMk id="27" creationId="{5049F183-4692-6828-E416-D7576E55933A}"/>
          </ac:spMkLst>
        </pc:spChg>
        <pc:spChg chg="add mod">
          <ac:chgData name="Leonardo Giannini" userId="97fdf251-09bc-4e95-ae9b-1de24126aecf" providerId="ADAL" clId="{A0493534-BFCC-4725-A67A-58D25549ED6E}" dt="2023-04-13T14:43:00.626" v="3326" actId="1036"/>
          <ac:spMkLst>
            <pc:docMk/>
            <pc:sldMk cId="2984309076" sldId="278"/>
            <ac:spMk id="28" creationId="{21CA4829-35E0-EAF3-C681-B0BCDF210714}"/>
          </ac:spMkLst>
        </pc:spChg>
        <pc:spChg chg="add mod">
          <ac:chgData name="Leonardo Giannini" userId="97fdf251-09bc-4e95-ae9b-1de24126aecf" providerId="ADAL" clId="{A0493534-BFCC-4725-A67A-58D25549ED6E}" dt="2023-04-13T14:43:00.626" v="3326" actId="1036"/>
          <ac:spMkLst>
            <pc:docMk/>
            <pc:sldMk cId="2984309076" sldId="278"/>
            <ac:spMk id="29" creationId="{52B0C47B-439D-83DB-9957-8AF78C10BE6B}"/>
          </ac:spMkLst>
        </pc:spChg>
        <pc:spChg chg="add mod">
          <ac:chgData name="Leonardo Giannini" userId="97fdf251-09bc-4e95-ae9b-1de24126aecf" providerId="ADAL" clId="{A0493534-BFCC-4725-A67A-58D25549ED6E}" dt="2023-04-13T14:43:00.626" v="3326" actId="1036"/>
          <ac:spMkLst>
            <pc:docMk/>
            <pc:sldMk cId="2984309076" sldId="278"/>
            <ac:spMk id="30" creationId="{F96A6CC7-DF3A-21C7-43F8-8F62E2FA309B}"/>
          </ac:spMkLst>
        </pc:spChg>
        <pc:spChg chg="add mod">
          <ac:chgData name="Leonardo Giannini" userId="97fdf251-09bc-4e95-ae9b-1de24126aecf" providerId="ADAL" clId="{A0493534-BFCC-4725-A67A-58D25549ED6E}" dt="2023-04-13T14:43:00.626" v="3326" actId="1036"/>
          <ac:spMkLst>
            <pc:docMk/>
            <pc:sldMk cId="2984309076" sldId="278"/>
            <ac:spMk id="31" creationId="{5F4A3690-A798-DA5C-3405-AF053B27873A}"/>
          </ac:spMkLst>
        </pc:spChg>
        <pc:spChg chg="add mod">
          <ac:chgData name="Leonardo Giannini" userId="97fdf251-09bc-4e95-ae9b-1de24126aecf" providerId="ADAL" clId="{A0493534-BFCC-4725-A67A-58D25549ED6E}" dt="2023-04-13T14:43:00.626" v="3326" actId="1036"/>
          <ac:spMkLst>
            <pc:docMk/>
            <pc:sldMk cId="2984309076" sldId="278"/>
            <ac:spMk id="32" creationId="{BB910367-314A-6BFC-E9E2-A0893194E876}"/>
          </ac:spMkLst>
        </pc:spChg>
        <pc:spChg chg="add mod">
          <ac:chgData name="Leonardo Giannini" userId="97fdf251-09bc-4e95-ae9b-1de24126aecf" providerId="ADAL" clId="{A0493534-BFCC-4725-A67A-58D25549ED6E}" dt="2023-04-13T14:43:00.626" v="3326" actId="1036"/>
          <ac:spMkLst>
            <pc:docMk/>
            <pc:sldMk cId="2984309076" sldId="278"/>
            <ac:spMk id="33" creationId="{2830AF69-D4D6-7B9D-4F93-63511F9F4C39}"/>
          </ac:spMkLst>
        </pc:spChg>
        <pc:spChg chg="add mod ord">
          <ac:chgData name="Leonardo Giannini" userId="97fdf251-09bc-4e95-ae9b-1de24126aecf" providerId="ADAL" clId="{A0493534-BFCC-4725-A67A-58D25549ED6E}" dt="2023-04-13T14:43:00.626" v="3326" actId="1036"/>
          <ac:spMkLst>
            <pc:docMk/>
            <pc:sldMk cId="2984309076" sldId="278"/>
            <ac:spMk id="35" creationId="{0C82C355-7348-9347-9B51-19138347C8EC}"/>
          </ac:spMkLst>
        </pc:spChg>
        <pc:spChg chg="add mod ord">
          <ac:chgData name="Leonardo Giannini" userId="97fdf251-09bc-4e95-ae9b-1de24126aecf" providerId="ADAL" clId="{A0493534-BFCC-4725-A67A-58D25549ED6E}" dt="2023-04-13T14:43:00.626" v="3326" actId="1036"/>
          <ac:spMkLst>
            <pc:docMk/>
            <pc:sldMk cId="2984309076" sldId="278"/>
            <ac:spMk id="36" creationId="{5ECBB137-EB06-6CED-E0A6-28D3F0ACBD56}"/>
          </ac:spMkLst>
        </pc:spChg>
        <pc:spChg chg="add mod ord">
          <ac:chgData name="Leonardo Giannini" userId="97fdf251-09bc-4e95-ae9b-1de24126aecf" providerId="ADAL" clId="{A0493534-BFCC-4725-A67A-58D25549ED6E}" dt="2023-04-13T14:43:00.626" v="3326" actId="1036"/>
          <ac:spMkLst>
            <pc:docMk/>
            <pc:sldMk cId="2984309076" sldId="278"/>
            <ac:spMk id="37" creationId="{1DB399F6-AE92-21F4-98A4-8E60049D0A20}"/>
          </ac:spMkLst>
        </pc:spChg>
        <pc:spChg chg="add mod ord">
          <ac:chgData name="Leonardo Giannini" userId="97fdf251-09bc-4e95-ae9b-1de24126aecf" providerId="ADAL" clId="{A0493534-BFCC-4725-A67A-58D25549ED6E}" dt="2023-04-13T14:43:04.382" v="3388" actId="1036"/>
          <ac:spMkLst>
            <pc:docMk/>
            <pc:sldMk cId="2984309076" sldId="278"/>
            <ac:spMk id="38" creationId="{49184197-FF78-D6F3-839B-1764DD0A3D2C}"/>
          </ac:spMkLst>
        </pc:spChg>
        <pc:spChg chg="add mod">
          <ac:chgData name="Leonardo Giannini" userId="97fdf251-09bc-4e95-ae9b-1de24126aecf" providerId="ADAL" clId="{A0493534-BFCC-4725-A67A-58D25549ED6E}" dt="2023-04-13T14:43:00.626" v="3326" actId="1036"/>
          <ac:spMkLst>
            <pc:docMk/>
            <pc:sldMk cId="2984309076" sldId="278"/>
            <ac:spMk id="40" creationId="{D102AE47-6AF7-C12E-FB97-CEF5EDB10204}"/>
          </ac:spMkLst>
        </pc:spChg>
        <pc:grpChg chg="add mod">
          <ac:chgData name="Leonardo Giannini" userId="97fdf251-09bc-4e95-ae9b-1de24126aecf" providerId="ADAL" clId="{A0493534-BFCC-4725-A67A-58D25549ED6E}" dt="2023-04-07T11:46:39.426" v="1391" actId="1076"/>
          <ac:grpSpMkLst>
            <pc:docMk/>
            <pc:sldMk cId="2984309076" sldId="278"/>
            <ac:grpSpMk id="39" creationId="{C237F3A0-8466-F521-7A76-88CE6ADB2253}"/>
          </ac:grpSpMkLst>
        </pc:grpChg>
        <pc:picChg chg="add mod">
          <ac:chgData name="Leonardo Giannini" userId="97fdf251-09bc-4e95-ae9b-1de24126aecf" providerId="ADAL" clId="{A0493534-BFCC-4725-A67A-58D25549ED6E}" dt="2023-04-13T14:43:09.664" v="3452" actId="1035"/>
          <ac:picMkLst>
            <pc:docMk/>
            <pc:sldMk cId="2984309076" sldId="278"/>
            <ac:picMk id="5" creationId="{7B413D86-3261-F480-6EC6-B49940BB2647}"/>
          </ac:picMkLst>
        </pc:picChg>
        <pc:picChg chg="add mod">
          <ac:chgData name="Leonardo Giannini" userId="97fdf251-09bc-4e95-ae9b-1de24126aecf" providerId="ADAL" clId="{A0493534-BFCC-4725-A67A-58D25549ED6E}" dt="2023-04-07T11:45:47.002" v="1304" actId="164"/>
          <ac:picMkLst>
            <pc:docMk/>
            <pc:sldMk cId="2984309076" sldId="278"/>
            <ac:picMk id="6" creationId="{CF0AB6FB-EAB1-39F9-BD04-F63605FF8705}"/>
          </ac:picMkLst>
        </pc:picChg>
        <pc:cxnChg chg="add mod">
          <ac:chgData name="Leonardo Giannini" userId="97fdf251-09bc-4e95-ae9b-1de24126aecf" providerId="ADAL" clId="{A0493534-BFCC-4725-A67A-58D25549ED6E}" dt="2023-04-13T14:43:00.626" v="3326" actId="1036"/>
          <ac:cxnSpMkLst>
            <pc:docMk/>
            <pc:sldMk cId="2984309076" sldId="278"/>
            <ac:cxnSpMk id="34" creationId="{97A96F37-5454-1C39-4083-39993D224739}"/>
          </ac:cxnSpMkLst>
        </pc:cxnChg>
      </pc:sldChg>
      <pc:sldChg chg="addSp modSp new mod">
        <pc:chgData name="Leonardo Giannini" userId="97fdf251-09bc-4e95-ae9b-1de24126aecf" providerId="ADAL" clId="{A0493534-BFCC-4725-A67A-58D25549ED6E}" dt="2023-04-13T13:16:27.802" v="2882" actId="114"/>
        <pc:sldMkLst>
          <pc:docMk/>
          <pc:sldMk cId="865041067" sldId="279"/>
        </pc:sldMkLst>
        <pc:spChg chg="add mod">
          <ac:chgData name="Leonardo Giannini" userId="97fdf251-09bc-4e95-ae9b-1de24126aecf" providerId="ADAL" clId="{A0493534-BFCC-4725-A67A-58D25549ED6E}" dt="2023-04-07T11:54:36.458" v="1928" actId="20577"/>
          <ac:spMkLst>
            <pc:docMk/>
            <pc:sldMk cId="865041067" sldId="279"/>
            <ac:spMk id="2" creationId="{2B20A3F4-79A5-BB4C-7EEE-FF5A007F0C00}"/>
          </ac:spMkLst>
        </pc:spChg>
        <pc:spChg chg="add mod">
          <ac:chgData name="Leonardo Giannini" userId="97fdf251-09bc-4e95-ae9b-1de24126aecf" providerId="ADAL" clId="{A0493534-BFCC-4725-A67A-58D25549ED6E}" dt="2023-04-13T13:16:27.802" v="2882" actId="114"/>
          <ac:spMkLst>
            <pc:docMk/>
            <pc:sldMk cId="865041067" sldId="279"/>
            <ac:spMk id="3" creationId="{7A368FE2-EB9E-B72C-D74C-96CFB8335871}"/>
          </ac:spMkLst>
        </pc:spChg>
        <pc:spChg chg="add mod">
          <ac:chgData name="Leonardo Giannini" userId="97fdf251-09bc-4e95-ae9b-1de24126aecf" providerId="ADAL" clId="{A0493534-BFCC-4725-A67A-58D25549ED6E}" dt="2023-04-07T11:55:27.567" v="1937" actId="790"/>
          <ac:spMkLst>
            <pc:docMk/>
            <pc:sldMk cId="865041067" sldId="279"/>
            <ac:spMk id="5" creationId="{182E4ECD-044F-A218-498C-5033BF86795A}"/>
          </ac:spMkLst>
        </pc:spChg>
      </pc:sldChg>
      <pc:sldChg chg="addSp delSp modSp new mod">
        <pc:chgData name="Leonardo Giannini" userId="97fdf251-09bc-4e95-ae9b-1de24126aecf" providerId="ADAL" clId="{A0493534-BFCC-4725-A67A-58D25549ED6E}" dt="2023-04-13T13:52:42.952" v="2968" actId="20577"/>
        <pc:sldMkLst>
          <pc:docMk/>
          <pc:sldMk cId="3525547717" sldId="280"/>
        </pc:sldMkLst>
        <pc:spChg chg="add mod">
          <ac:chgData name="Leonardo Giannini" userId="97fdf251-09bc-4e95-ae9b-1de24126aecf" providerId="ADAL" clId="{A0493534-BFCC-4725-A67A-58D25549ED6E}" dt="2023-04-07T11:59:53.232" v="2105" actId="20577"/>
          <ac:spMkLst>
            <pc:docMk/>
            <pc:sldMk cId="3525547717" sldId="280"/>
            <ac:spMk id="2" creationId="{29333A68-6DA3-0104-1497-6E2CEB2DC84C}"/>
          </ac:spMkLst>
        </pc:spChg>
        <pc:spChg chg="add mod">
          <ac:chgData name="Leonardo Giannini" userId="97fdf251-09bc-4e95-ae9b-1de24126aecf" providerId="ADAL" clId="{A0493534-BFCC-4725-A67A-58D25549ED6E}" dt="2023-04-13T13:52:42.952" v="2968" actId="20577"/>
          <ac:spMkLst>
            <pc:docMk/>
            <pc:sldMk cId="3525547717" sldId="280"/>
            <ac:spMk id="5" creationId="{B31751A4-DEE5-8C6F-2C0D-FA86DD5BC2A5}"/>
          </ac:spMkLst>
        </pc:spChg>
        <pc:spChg chg="add del mod">
          <ac:chgData name="Leonardo Giannini" userId="97fdf251-09bc-4e95-ae9b-1de24126aecf" providerId="ADAL" clId="{A0493534-BFCC-4725-A67A-58D25549ED6E}" dt="2023-04-07T12:00:17.844" v="2112"/>
          <ac:spMkLst>
            <pc:docMk/>
            <pc:sldMk cId="3525547717" sldId="280"/>
            <ac:spMk id="6" creationId="{AD3322DA-6643-D2EF-305D-427C512362BA}"/>
          </ac:spMkLst>
        </pc:spChg>
        <pc:spChg chg="add mod">
          <ac:chgData name="Leonardo Giannini" userId="97fdf251-09bc-4e95-ae9b-1de24126aecf" providerId="ADAL" clId="{A0493534-BFCC-4725-A67A-58D25549ED6E}" dt="2023-04-07T11:57:43.841" v="2028" actId="1076"/>
          <ac:spMkLst>
            <pc:docMk/>
            <pc:sldMk cId="3525547717" sldId="280"/>
            <ac:spMk id="7" creationId="{F1948B9D-F3B5-68F1-E509-6A1B680A9CC7}"/>
          </ac:spMkLst>
        </pc:spChg>
        <pc:spChg chg="add mod">
          <ac:chgData name="Leonardo Giannini" userId="97fdf251-09bc-4e95-ae9b-1de24126aecf" providerId="ADAL" clId="{A0493534-BFCC-4725-A67A-58D25549ED6E}" dt="2023-04-07T11:59:40.155" v="2097" actId="207"/>
          <ac:spMkLst>
            <pc:docMk/>
            <pc:sldMk cId="3525547717" sldId="280"/>
            <ac:spMk id="8" creationId="{A6EE0503-29FE-2567-B59F-40CC3375025E}"/>
          </ac:spMkLst>
        </pc:spChg>
        <pc:spChg chg="add mod">
          <ac:chgData name="Leonardo Giannini" userId="97fdf251-09bc-4e95-ae9b-1de24126aecf" providerId="ADAL" clId="{A0493534-BFCC-4725-A67A-58D25549ED6E}" dt="2023-04-07T11:59:40.155" v="2097" actId="207"/>
          <ac:spMkLst>
            <pc:docMk/>
            <pc:sldMk cId="3525547717" sldId="280"/>
            <ac:spMk id="10" creationId="{F9387542-E706-4C48-72F4-1C09285304C2}"/>
          </ac:spMkLst>
        </pc:spChg>
        <pc:spChg chg="add mod">
          <ac:chgData name="Leonardo Giannini" userId="97fdf251-09bc-4e95-ae9b-1de24126aecf" providerId="ADAL" clId="{A0493534-BFCC-4725-A67A-58D25549ED6E}" dt="2023-04-07T11:59:40.155" v="2097" actId="207"/>
          <ac:spMkLst>
            <pc:docMk/>
            <pc:sldMk cId="3525547717" sldId="280"/>
            <ac:spMk id="12" creationId="{B620001A-8DE7-C6F6-4F9B-13A8AEC38E6C}"/>
          </ac:spMkLst>
        </pc:spChg>
        <pc:spChg chg="add mod">
          <ac:chgData name="Leonardo Giannini" userId="97fdf251-09bc-4e95-ae9b-1de24126aecf" providerId="ADAL" clId="{A0493534-BFCC-4725-A67A-58D25549ED6E}" dt="2023-04-07T12:01:47.476" v="2166" actId="1076"/>
          <ac:spMkLst>
            <pc:docMk/>
            <pc:sldMk cId="3525547717" sldId="280"/>
            <ac:spMk id="14" creationId="{B08CAA99-3A49-C305-1B2F-05D0867DF441}"/>
          </ac:spMkLst>
        </pc:spChg>
        <pc:picChg chg="add mod">
          <ac:chgData name="Leonardo Giannini" userId="97fdf251-09bc-4e95-ae9b-1de24126aecf" providerId="ADAL" clId="{A0493534-BFCC-4725-A67A-58D25549ED6E}" dt="2023-04-07T12:00:39.234" v="2123" actId="1076"/>
          <ac:picMkLst>
            <pc:docMk/>
            <pc:sldMk cId="3525547717" sldId="280"/>
            <ac:picMk id="4" creationId="{63286583-8DDE-AB9F-D6D9-71C66F67B646}"/>
          </ac:picMkLst>
        </pc:picChg>
        <pc:picChg chg="add mod">
          <ac:chgData name="Leonardo Giannini" userId="97fdf251-09bc-4e95-ae9b-1de24126aecf" providerId="ADAL" clId="{A0493534-BFCC-4725-A67A-58D25549ED6E}" dt="2023-04-07T11:58:55.154" v="2094" actId="1035"/>
          <ac:picMkLst>
            <pc:docMk/>
            <pc:sldMk cId="3525547717" sldId="280"/>
            <ac:picMk id="9" creationId="{00241B89-48A1-32F9-D7CC-003704DC52ED}"/>
          </ac:picMkLst>
        </pc:picChg>
        <pc:picChg chg="add mod">
          <ac:chgData name="Leonardo Giannini" userId="97fdf251-09bc-4e95-ae9b-1de24126aecf" providerId="ADAL" clId="{A0493534-BFCC-4725-A67A-58D25549ED6E}" dt="2023-04-07T11:58:55.154" v="2094" actId="1035"/>
          <ac:picMkLst>
            <pc:docMk/>
            <pc:sldMk cId="3525547717" sldId="280"/>
            <ac:picMk id="11" creationId="{6A22A281-8C32-5130-29E2-D1F4519C27F7}"/>
          </ac:picMkLst>
        </pc:picChg>
        <pc:picChg chg="add del mod">
          <ac:chgData name="Leonardo Giannini" userId="97fdf251-09bc-4e95-ae9b-1de24126aecf" providerId="ADAL" clId="{A0493534-BFCC-4725-A67A-58D25549ED6E}" dt="2023-04-07T11:57:51.882" v="2029" actId="478"/>
          <ac:picMkLst>
            <pc:docMk/>
            <pc:sldMk cId="3525547717" sldId="280"/>
            <ac:picMk id="2049" creationId="{F20284E6-B6F9-1EE1-F435-FC86B72BAA97}"/>
          </ac:picMkLst>
        </pc:picChg>
        <pc:picChg chg="add del mod">
          <ac:chgData name="Leonardo Giannini" userId="97fdf251-09bc-4e95-ae9b-1de24126aecf" providerId="ADAL" clId="{A0493534-BFCC-4725-A67A-58D25549ED6E}" dt="2023-04-07T11:57:53.038" v="2030" actId="478"/>
          <ac:picMkLst>
            <pc:docMk/>
            <pc:sldMk cId="3525547717" sldId="280"/>
            <ac:picMk id="2050" creationId="{EB4DBB39-BCF1-480E-9C4F-81B426C1C8FF}"/>
          </ac:picMkLst>
        </pc:picChg>
      </pc:sldChg>
      <pc:sldChg chg="addSp modSp new mod">
        <pc:chgData name="Leonardo Giannini" userId="97fdf251-09bc-4e95-ae9b-1de24126aecf" providerId="ADAL" clId="{A0493534-BFCC-4725-A67A-58D25549ED6E}" dt="2023-04-13T13:09:45.041" v="2661" actId="20577"/>
        <pc:sldMkLst>
          <pc:docMk/>
          <pc:sldMk cId="614368644" sldId="281"/>
        </pc:sldMkLst>
        <pc:spChg chg="add mod">
          <ac:chgData name="Leonardo Giannini" userId="97fdf251-09bc-4e95-ae9b-1de24126aecf" providerId="ADAL" clId="{A0493534-BFCC-4725-A67A-58D25549ED6E}" dt="2023-04-13T12:53:56.897" v="2218" actId="20577"/>
          <ac:spMkLst>
            <pc:docMk/>
            <pc:sldMk cId="614368644" sldId="281"/>
            <ac:spMk id="2" creationId="{175EEBAA-42D4-C8CD-3592-FCC2CB5571C2}"/>
          </ac:spMkLst>
        </pc:spChg>
        <pc:spChg chg="add mod">
          <ac:chgData name="Leonardo Giannini" userId="97fdf251-09bc-4e95-ae9b-1de24126aecf" providerId="ADAL" clId="{A0493534-BFCC-4725-A67A-58D25549ED6E}" dt="2023-04-13T13:09:45.041" v="2661" actId="20577"/>
          <ac:spMkLst>
            <pc:docMk/>
            <pc:sldMk cId="614368644" sldId="281"/>
            <ac:spMk id="4" creationId="{39115BBE-5240-13F3-A2EE-5D7ED4D7FD35}"/>
          </ac:spMkLst>
        </pc:spChg>
        <pc:picChg chg="add mod ord">
          <ac:chgData name="Leonardo Giannini" userId="97fdf251-09bc-4e95-ae9b-1de24126aecf" providerId="ADAL" clId="{A0493534-BFCC-4725-A67A-58D25549ED6E}" dt="2023-04-13T12:52:19.393" v="2197" actId="167"/>
          <ac:picMkLst>
            <pc:docMk/>
            <pc:sldMk cId="614368644" sldId="281"/>
            <ac:picMk id="3" creationId="{E66B5D6D-48CF-7491-92CC-8F0DB4D2DB3E}"/>
          </ac:picMkLst>
        </pc:picChg>
      </pc:sldChg>
      <pc:sldChg chg="addSp modSp new mod">
        <pc:chgData name="Leonardo Giannini" userId="97fdf251-09bc-4e95-ae9b-1de24126aecf" providerId="ADAL" clId="{A0493534-BFCC-4725-A67A-58D25549ED6E}" dt="2023-04-27T08:12:16.802" v="5226" actId="20577"/>
        <pc:sldMkLst>
          <pc:docMk/>
          <pc:sldMk cId="2006360039" sldId="282"/>
        </pc:sldMkLst>
        <pc:spChg chg="add mod">
          <ac:chgData name="Leonardo Giannini" userId="97fdf251-09bc-4e95-ae9b-1de24126aecf" providerId="ADAL" clId="{A0493534-BFCC-4725-A67A-58D25549ED6E}" dt="2023-04-13T13:09:55.938" v="2663"/>
          <ac:spMkLst>
            <pc:docMk/>
            <pc:sldMk cId="2006360039" sldId="282"/>
            <ac:spMk id="3" creationId="{C3942254-8536-4C39-EED2-CE87FBD913F8}"/>
          </ac:spMkLst>
        </pc:spChg>
        <pc:spChg chg="add mod">
          <ac:chgData name="Leonardo Giannini" userId="97fdf251-09bc-4e95-ae9b-1de24126aecf" providerId="ADAL" clId="{A0493534-BFCC-4725-A67A-58D25549ED6E}" dt="2023-04-27T08:12:16.802" v="5226" actId="20577"/>
          <ac:spMkLst>
            <pc:docMk/>
            <pc:sldMk cId="2006360039" sldId="282"/>
            <ac:spMk id="4" creationId="{04BCCF08-4C4D-3547-04E7-43AAA9905C3A}"/>
          </ac:spMkLst>
        </pc:spChg>
        <pc:picChg chg="add mod">
          <ac:chgData name="Leonardo Giannini" userId="97fdf251-09bc-4e95-ae9b-1de24126aecf" providerId="ADAL" clId="{A0493534-BFCC-4725-A67A-58D25549ED6E}" dt="2023-04-13T13:09:55.938" v="2663"/>
          <ac:picMkLst>
            <pc:docMk/>
            <pc:sldMk cId="2006360039" sldId="282"/>
            <ac:picMk id="2" creationId="{4C1F7916-36C3-C6FE-182B-AA4EE09EBB28}"/>
          </ac:picMkLst>
        </pc:picChg>
      </pc:sldChg>
      <pc:sldChg chg="addSp delSp modSp new mod">
        <pc:chgData name="Leonardo Giannini" userId="97fdf251-09bc-4e95-ae9b-1de24126aecf" providerId="ADAL" clId="{A0493534-BFCC-4725-A67A-58D25549ED6E}" dt="2023-04-27T08:13:39.213" v="5236" actId="14100"/>
        <pc:sldMkLst>
          <pc:docMk/>
          <pc:sldMk cId="1493614529" sldId="283"/>
        </pc:sldMkLst>
        <pc:spChg chg="add del mod">
          <ac:chgData name="Leonardo Giannini" userId="97fdf251-09bc-4e95-ae9b-1de24126aecf" providerId="ADAL" clId="{A0493534-BFCC-4725-A67A-58D25549ED6E}" dt="2023-04-27T08:10:05.196" v="5199" actId="478"/>
          <ac:spMkLst>
            <pc:docMk/>
            <pc:sldMk cId="1493614529" sldId="283"/>
            <ac:spMk id="2" creationId="{F130CD23-0DCE-A2DF-E243-E3ACFC58956E}"/>
          </ac:spMkLst>
        </pc:spChg>
        <pc:spChg chg="add mod">
          <ac:chgData name="Leonardo Giannini" userId="97fdf251-09bc-4e95-ae9b-1de24126aecf" providerId="ADAL" clId="{A0493534-BFCC-4725-A67A-58D25549ED6E}" dt="2023-04-27T08:09:31.997" v="5188" actId="1076"/>
          <ac:spMkLst>
            <pc:docMk/>
            <pc:sldMk cId="1493614529" sldId="283"/>
            <ac:spMk id="3" creationId="{F4BF61A5-7823-623E-3E0B-21C2715ED37A}"/>
          </ac:spMkLst>
        </pc:spChg>
        <pc:spChg chg="add mod">
          <ac:chgData name="Leonardo Giannini" userId="97fdf251-09bc-4e95-ae9b-1de24126aecf" providerId="ADAL" clId="{A0493534-BFCC-4725-A67A-58D25549ED6E}" dt="2023-04-27T08:09:26.823" v="5187" actId="1076"/>
          <ac:spMkLst>
            <pc:docMk/>
            <pc:sldMk cId="1493614529" sldId="283"/>
            <ac:spMk id="4" creationId="{75A84EBF-E101-F699-B490-875AE64DE61B}"/>
          </ac:spMkLst>
        </pc:spChg>
        <pc:spChg chg="add mod">
          <ac:chgData name="Leonardo Giannini" userId="97fdf251-09bc-4e95-ae9b-1de24126aecf" providerId="ADAL" clId="{A0493534-BFCC-4725-A67A-58D25549ED6E}" dt="2023-04-27T08:07:39.340" v="5165"/>
          <ac:spMkLst>
            <pc:docMk/>
            <pc:sldMk cId="1493614529" sldId="283"/>
            <ac:spMk id="5" creationId="{D982CF41-3EE7-88F4-0228-3838850A0D36}"/>
          </ac:spMkLst>
        </pc:spChg>
        <pc:spChg chg="add del mod">
          <ac:chgData name="Leonardo Giannini" userId="97fdf251-09bc-4e95-ae9b-1de24126aecf" providerId="ADAL" clId="{A0493534-BFCC-4725-A67A-58D25549ED6E}" dt="2023-04-27T08:07:45.077" v="5166" actId="478"/>
          <ac:spMkLst>
            <pc:docMk/>
            <pc:sldMk cId="1493614529" sldId="283"/>
            <ac:spMk id="7" creationId="{DD019BA3-65AB-E749-7FE8-F24CC4BE57F1}"/>
          </ac:spMkLst>
        </pc:spChg>
        <pc:spChg chg="add del mod">
          <ac:chgData name="Leonardo Giannini" userId="97fdf251-09bc-4e95-ae9b-1de24126aecf" providerId="ADAL" clId="{A0493534-BFCC-4725-A67A-58D25549ED6E}" dt="2023-04-27T08:07:47.370" v="5167" actId="478"/>
          <ac:spMkLst>
            <pc:docMk/>
            <pc:sldMk cId="1493614529" sldId="283"/>
            <ac:spMk id="8" creationId="{858E21BA-E94C-4CC2-EFFC-7FC7566F3ACB}"/>
          </ac:spMkLst>
        </pc:spChg>
        <pc:spChg chg="add del mod">
          <ac:chgData name="Leonardo Giannini" userId="97fdf251-09bc-4e95-ae9b-1de24126aecf" providerId="ADAL" clId="{A0493534-BFCC-4725-A67A-58D25549ED6E}" dt="2023-04-27T08:11:32.344" v="5215" actId="478"/>
          <ac:spMkLst>
            <pc:docMk/>
            <pc:sldMk cId="1493614529" sldId="283"/>
            <ac:spMk id="9" creationId="{342534AA-A362-26D2-9186-FABA34C5BFC5}"/>
          </ac:spMkLst>
        </pc:spChg>
        <pc:spChg chg="add del mod">
          <ac:chgData name="Leonardo Giannini" userId="97fdf251-09bc-4e95-ae9b-1de24126aecf" providerId="ADAL" clId="{A0493534-BFCC-4725-A67A-58D25549ED6E}" dt="2023-04-27T08:12:33.009" v="5228" actId="478"/>
          <ac:spMkLst>
            <pc:docMk/>
            <pc:sldMk cId="1493614529" sldId="283"/>
            <ac:spMk id="10" creationId="{FB9B6A1B-0BA7-14CD-1B88-DB046EFFDFA5}"/>
          </ac:spMkLst>
        </pc:spChg>
        <pc:spChg chg="add del mod">
          <ac:chgData name="Leonardo Giannini" userId="97fdf251-09bc-4e95-ae9b-1de24126aecf" providerId="ADAL" clId="{A0493534-BFCC-4725-A67A-58D25549ED6E}" dt="2023-04-27T08:10:04.087" v="5197" actId="478"/>
          <ac:spMkLst>
            <pc:docMk/>
            <pc:sldMk cId="1493614529" sldId="283"/>
            <ac:spMk id="11" creationId="{C2BFF884-D55A-106D-1512-CF8B95B6E945}"/>
          </ac:spMkLst>
        </pc:spChg>
        <pc:spChg chg="add del mod">
          <ac:chgData name="Leonardo Giannini" userId="97fdf251-09bc-4e95-ae9b-1de24126aecf" providerId="ADAL" clId="{A0493534-BFCC-4725-A67A-58D25549ED6E}" dt="2023-04-27T08:10:03.208" v="5196" actId="478"/>
          <ac:spMkLst>
            <pc:docMk/>
            <pc:sldMk cId="1493614529" sldId="283"/>
            <ac:spMk id="12" creationId="{35537BC4-D3EA-D32F-09FD-6A4A94272419}"/>
          </ac:spMkLst>
        </pc:spChg>
        <pc:spChg chg="add del mod">
          <ac:chgData name="Leonardo Giannini" userId="97fdf251-09bc-4e95-ae9b-1de24126aecf" providerId="ADAL" clId="{A0493534-BFCC-4725-A67A-58D25549ED6E}" dt="2023-04-27T08:10:03.208" v="5196" actId="478"/>
          <ac:spMkLst>
            <pc:docMk/>
            <pc:sldMk cId="1493614529" sldId="283"/>
            <ac:spMk id="13" creationId="{F5B39CDC-243F-9B3A-2593-0347C506C93A}"/>
          </ac:spMkLst>
        </pc:spChg>
        <pc:spChg chg="add del mod">
          <ac:chgData name="Leonardo Giannini" userId="97fdf251-09bc-4e95-ae9b-1de24126aecf" providerId="ADAL" clId="{A0493534-BFCC-4725-A67A-58D25549ED6E}" dt="2023-04-27T08:10:03.208" v="5196" actId="478"/>
          <ac:spMkLst>
            <pc:docMk/>
            <pc:sldMk cId="1493614529" sldId="283"/>
            <ac:spMk id="14" creationId="{A05A0936-B91E-A8EF-05E5-2706D21630B8}"/>
          </ac:spMkLst>
        </pc:spChg>
        <pc:spChg chg="add del mod">
          <ac:chgData name="Leonardo Giannini" userId="97fdf251-09bc-4e95-ae9b-1de24126aecf" providerId="ADAL" clId="{A0493534-BFCC-4725-A67A-58D25549ED6E}" dt="2023-04-27T08:10:00.958" v="5195" actId="478"/>
          <ac:spMkLst>
            <pc:docMk/>
            <pc:sldMk cId="1493614529" sldId="283"/>
            <ac:spMk id="15" creationId="{8A5C0BF8-E965-A03A-C653-021160D5EE9E}"/>
          </ac:spMkLst>
        </pc:spChg>
        <pc:spChg chg="add del mod">
          <ac:chgData name="Leonardo Giannini" userId="97fdf251-09bc-4e95-ae9b-1de24126aecf" providerId="ADAL" clId="{A0493534-BFCC-4725-A67A-58D25549ED6E}" dt="2023-04-27T08:09:56.818" v="5193" actId="478"/>
          <ac:spMkLst>
            <pc:docMk/>
            <pc:sldMk cId="1493614529" sldId="283"/>
            <ac:spMk id="16" creationId="{0B6940AA-A817-AACD-ADD2-CCACBEB5CF57}"/>
          </ac:spMkLst>
        </pc:spChg>
        <pc:spChg chg="add del mod">
          <ac:chgData name="Leonardo Giannini" userId="97fdf251-09bc-4e95-ae9b-1de24126aecf" providerId="ADAL" clId="{A0493534-BFCC-4725-A67A-58D25549ED6E}" dt="2023-04-27T08:09:56.818" v="5193" actId="478"/>
          <ac:spMkLst>
            <pc:docMk/>
            <pc:sldMk cId="1493614529" sldId="283"/>
            <ac:spMk id="17" creationId="{AC04C688-281B-655F-F37F-A544A95FC34B}"/>
          </ac:spMkLst>
        </pc:spChg>
        <pc:spChg chg="add del mod">
          <ac:chgData name="Leonardo Giannini" userId="97fdf251-09bc-4e95-ae9b-1de24126aecf" providerId="ADAL" clId="{A0493534-BFCC-4725-A67A-58D25549ED6E}" dt="2023-04-27T08:09:56.818" v="5193" actId="478"/>
          <ac:spMkLst>
            <pc:docMk/>
            <pc:sldMk cId="1493614529" sldId="283"/>
            <ac:spMk id="18" creationId="{EABEBF8C-3F4A-543B-A7F7-466F0E25CB53}"/>
          </ac:spMkLst>
        </pc:spChg>
        <pc:spChg chg="add del mod">
          <ac:chgData name="Leonardo Giannini" userId="97fdf251-09bc-4e95-ae9b-1de24126aecf" providerId="ADAL" clId="{A0493534-BFCC-4725-A67A-58D25549ED6E}" dt="2023-04-27T08:09:54.286" v="5192" actId="478"/>
          <ac:spMkLst>
            <pc:docMk/>
            <pc:sldMk cId="1493614529" sldId="283"/>
            <ac:spMk id="19" creationId="{4CB32D10-0ADF-9F11-1FB2-1849952870F0}"/>
          </ac:spMkLst>
        </pc:spChg>
        <pc:spChg chg="add del mod">
          <ac:chgData name="Leonardo Giannini" userId="97fdf251-09bc-4e95-ae9b-1de24126aecf" providerId="ADAL" clId="{A0493534-BFCC-4725-A67A-58D25549ED6E}" dt="2023-04-27T08:09:58.239" v="5194" actId="478"/>
          <ac:spMkLst>
            <pc:docMk/>
            <pc:sldMk cId="1493614529" sldId="283"/>
            <ac:spMk id="20" creationId="{CBBC6BE5-02DE-B139-F685-9229773AFAC2}"/>
          </ac:spMkLst>
        </pc:spChg>
        <pc:spChg chg="add del mod">
          <ac:chgData name="Leonardo Giannini" userId="97fdf251-09bc-4e95-ae9b-1de24126aecf" providerId="ADAL" clId="{A0493534-BFCC-4725-A67A-58D25549ED6E}" dt="2023-04-27T08:10:04.644" v="5198" actId="478"/>
          <ac:spMkLst>
            <pc:docMk/>
            <pc:sldMk cId="1493614529" sldId="283"/>
            <ac:spMk id="21" creationId="{3B4184AB-6C5F-FF55-5687-C310B462FCEB}"/>
          </ac:spMkLst>
        </pc:spChg>
        <pc:spChg chg="add del mod">
          <ac:chgData name="Leonardo Giannini" userId="97fdf251-09bc-4e95-ae9b-1de24126aecf" providerId="ADAL" clId="{A0493534-BFCC-4725-A67A-58D25549ED6E}" dt="2023-04-27T08:10:03.208" v="5196" actId="478"/>
          <ac:spMkLst>
            <pc:docMk/>
            <pc:sldMk cId="1493614529" sldId="283"/>
            <ac:spMk id="22" creationId="{D9E19242-7ACD-8803-456D-C5349A1EC71B}"/>
          </ac:spMkLst>
        </pc:spChg>
        <pc:spChg chg="add del mod">
          <ac:chgData name="Leonardo Giannini" userId="97fdf251-09bc-4e95-ae9b-1de24126aecf" providerId="ADAL" clId="{A0493534-BFCC-4725-A67A-58D25549ED6E}" dt="2023-04-27T08:10:03.208" v="5196" actId="478"/>
          <ac:spMkLst>
            <pc:docMk/>
            <pc:sldMk cId="1493614529" sldId="283"/>
            <ac:spMk id="23" creationId="{80F6D539-C897-B9B8-4843-AF5234D78D8A}"/>
          </ac:spMkLst>
        </pc:spChg>
        <pc:spChg chg="add del mod">
          <ac:chgData name="Leonardo Giannini" userId="97fdf251-09bc-4e95-ae9b-1de24126aecf" providerId="ADAL" clId="{A0493534-BFCC-4725-A67A-58D25549ED6E}" dt="2023-04-27T08:10:03.208" v="5196" actId="478"/>
          <ac:spMkLst>
            <pc:docMk/>
            <pc:sldMk cId="1493614529" sldId="283"/>
            <ac:spMk id="24" creationId="{ADB51128-5274-7244-1B3B-4D35E0A8374A}"/>
          </ac:spMkLst>
        </pc:spChg>
        <pc:spChg chg="add del mod">
          <ac:chgData name="Leonardo Giannini" userId="97fdf251-09bc-4e95-ae9b-1de24126aecf" providerId="ADAL" clId="{A0493534-BFCC-4725-A67A-58D25549ED6E}" dt="2023-04-27T08:10:00.958" v="5195" actId="478"/>
          <ac:spMkLst>
            <pc:docMk/>
            <pc:sldMk cId="1493614529" sldId="283"/>
            <ac:spMk id="25" creationId="{B9008A80-4788-AB8F-C915-ECC72DD9CCDF}"/>
          </ac:spMkLst>
        </pc:spChg>
        <pc:spChg chg="add del mod">
          <ac:chgData name="Leonardo Giannini" userId="97fdf251-09bc-4e95-ae9b-1de24126aecf" providerId="ADAL" clId="{A0493534-BFCC-4725-A67A-58D25549ED6E}" dt="2023-04-27T08:10:00.958" v="5195" actId="478"/>
          <ac:spMkLst>
            <pc:docMk/>
            <pc:sldMk cId="1493614529" sldId="283"/>
            <ac:spMk id="26" creationId="{9F6BD76C-0DD4-390B-2AA2-57600930D565}"/>
          </ac:spMkLst>
        </pc:spChg>
        <pc:spChg chg="add del mod">
          <ac:chgData name="Leonardo Giannini" userId="97fdf251-09bc-4e95-ae9b-1de24126aecf" providerId="ADAL" clId="{A0493534-BFCC-4725-A67A-58D25549ED6E}" dt="2023-04-27T08:10:00.958" v="5195" actId="478"/>
          <ac:spMkLst>
            <pc:docMk/>
            <pc:sldMk cId="1493614529" sldId="283"/>
            <ac:spMk id="27" creationId="{55A942E4-5054-A898-81D8-25ED17AA04C0}"/>
          </ac:spMkLst>
        </pc:spChg>
        <pc:spChg chg="add del mod">
          <ac:chgData name="Leonardo Giannini" userId="97fdf251-09bc-4e95-ae9b-1de24126aecf" providerId="ADAL" clId="{A0493534-BFCC-4725-A67A-58D25549ED6E}" dt="2023-04-27T08:10:00.958" v="5195" actId="478"/>
          <ac:spMkLst>
            <pc:docMk/>
            <pc:sldMk cId="1493614529" sldId="283"/>
            <ac:spMk id="28" creationId="{6ACB8447-A57E-26C2-F95C-C8326B914251}"/>
          </ac:spMkLst>
        </pc:spChg>
        <pc:spChg chg="add del mod">
          <ac:chgData name="Leonardo Giannini" userId="97fdf251-09bc-4e95-ae9b-1de24126aecf" providerId="ADAL" clId="{A0493534-BFCC-4725-A67A-58D25549ED6E}" dt="2023-04-27T08:09:54.286" v="5192" actId="478"/>
          <ac:spMkLst>
            <pc:docMk/>
            <pc:sldMk cId="1493614529" sldId="283"/>
            <ac:spMk id="29" creationId="{2274F13C-521D-8CBF-0355-6866D0C3CD7E}"/>
          </ac:spMkLst>
        </pc:spChg>
        <pc:spChg chg="add del mod">
          <ac:chgData name="Leonardo Giannini" userId="97fdf251-09bc-4e95-ae9b-1de24126aecf" providerId="ADAL" clId="{A0493534-BFCC-4725-A67A-58D25549ED6E}" dt="2023-04-27T08:09:54.286" v="5192" actId="478"/>
          <ac:spMkLst>
            <pc:docMk/>
            <pc:sldMk cId="1493614529" sldId="283"/>
            <ac:spMk id="30" creationId="{521611D7-AC41-6222-E79F-86BC0B8E203E}"/>
          </ac:spMkLst>
        </pc:spChg>
        <pc:spChg chg="add del mod">
          <ac:chgData name="Leonardo Giannini" userId="97fdf251-09bc-4e95-ae9b-1de24126aecf" providerId="ADAL" clId="{A0493534-BFCC-4725-A67A-58D25549ED6E}" dt="2023-04-27T08:10:03.208" v="5196" actId="478"/>
          <ac:spMkLst>
            <pc:docMk/>
            <pc:sldMk cId="1493614529" sldId="283"/>
            <ac:spMk id="31" creationId="{3C4E68DF-B388-D9B3-3E31-0C7E0B43AAAA}"/>
          </ac:spMkLst>
        </pc:spChg>
        <pc:spChg chg="add del mod">
          <ac:chgData name="Leonardo Giannini" userId="97fdf251-09bc-4e95-ae9b-1de24126aecf" providerId="ADAL" clId="{A0493534-BFCC-4725-A67A-58D25549ED6E}" dt="2023-04-27T08:10:03.208" v="5196" actId="478"/>
          <ac:spMkLst>
            <pc:docMk/>
            <pc:sldMk cId="1493614529" sldId="283"/>
            <ac:spMk id="32" creationId="{FCF5259F-637E-B776-AAF1-9395DC811CCE}"/>
          </ac:spMkLst>
        </pc:spChg>
        <pc:spChg chg="add del mod">
          <ac:chgData name="Leonardo Giannini" userId="97fdf251-09bc-4e95-ae9b-1de24126aecf" providerId="ADAL" clId="{A0493534-BFCC-4725-A67A-58D25549ED6E}" dt="2023-04-27T08:10:03.208" v="5196" actId="478"/>
          <ac:spMkLst>
            <pc:docMk/>
            <pc:sldMk cId="1493614529" sldId="283"/>
            <ac:spMk id="33" creationId="{76370D89-8D0B-8907-0D6A-6E12AA2E8207}"/>
          </ac:spMkLst>
        </pc:spChg>
        <pc:spChg chg="add del mod">
          <ac:chgData name="Leonardo Giannini" userId="97fdf251-09bc-4e95-ae9b-1de24126aecf" providerId="ADAL" clId="{A0493534-BFCC-4725-A67A-58D25549ED6E}" dt="2023-04-27T08:10:03.208" v="5196" actId="478"/>
          <ac:spMkLst>
            <pc:docMk/>
            <pc:sldMk cId="1493614529" sldId="283"/>
            <ac:spMk id="34" creationId="{DB95AB3A-6169-67C6-98C3-0D7A4D43C620}"/>
          </ac:spMkLst>
        </pc:spChg>
        <pc:spChg chg="add del mod">
          <ac:chgData name="Leonardo Giannini" userId="97fdf251-09bc-4e95-ae9b-1de24126aecf" providerId="ADAL" clId="{A0493534-BFCC-4725-A67A-58D25549ED6E}" dt="2023-04-27T08:09:56.818" v="5193" actId="478"/>
          <ac:spMkLst>
            <pc:docMk/>
            <pc:sldMk cId="1493614529" sldId="283"/>
            <ac:spMk id="35" creationId="{35868ED8-5A56-4808-47C4-89E8AD1C743B}"/>
          </ac:spMkLst>
        </pc:spChg>
        <pc:spChg chg="add del mod">
          <ac:chgData name="Leonardo Giannini" userId="97fdf251-09bc-4e95-ae9b-1de24126aecf" providerId="ADAL" clId="{A0493534-BFCC-4725-A67A-58D25549ED6E}" dt="2023-04-27T08:07:48.498" v="5168" actId="478"/>
          <ac:spMkLst>
            <pc:docMk/>
            <pc:sldMk cId="1493614529" sldId="283"/>
            <ac:spMk id="37" creationId="{68AD0A7D-B643-9B02-1866-13C41ED48B13}"/>
          </ac:spMkLst>
        </pc:spChg>
        <pc:spChg chg="add del mod">
          <ac:chgData name="Leonardo Giannini" userId="97fdf251-09bc-4e95-ae9b-1de24126aecf" providerId="ADAL" clId="{A0493534-BFCC-4725-A67A-58D25549ED6E}" dt="2023-04-27T08:08:35.790" v="5171" actId="478"/>
          <ac:spMkLst>
            <pc:docMk/>
            <pc:sldMk cId="1493614529" sldId="283"/>
            <ac:spMk id="39" creationId="{35407E63-6FA3-652B-6F7C-CD0D360C5547}"/>
          </ac:spMkLst>
        </pc:spChg>
        <pc:spChg chg="mod">
          <ac:chgData name="Leonardo Giannini" userId="97fdf251-09bc-4e95-ae9b-1de24126aecf" providerId="ADAL" clId="{A0493534-BFCC-4725-A67A-58D25549ED6E}" dt="2023-04-27T08:11:54.662" v="5219" actId="20577"/>
          <ac:spMkLst>
            <pc:docMk/>
            <pc:sldMk cId="1493614529" sldId="283"/>
            <ac:spMk id="42" creationId="{F9DD3B4B-7436-4A3B-D29F-349D32E079BB}"/>
          </ac:spMkLst>
        </pc:spChg>
        <pc:spChg chg="add del mod">
          <ac:chgData name="Leonardo Giannini" userId="97fdf251-09bc-4e95-ae9b-1de24126aecf" providerId="ADAL" clId="{A0493534-BFCC-4725-A67A-58D25549ED6E}" dt="2023-04-27T08:09:23.943" v="5186" actId="478"/>
          <ac:spMkLst>
            <pc:docMk/>
            <pc:sldMk cId="1493614529" sldId="283"/>
            <ac:spMk id="43" creationId="{9C26D777-F057-9F62-69BC-097D7F3EA576}"/>
          </ac:spMkLst>
        </pc:spChg>
        <pc:spChg chg="add del mod">
          <ac:chgData name="Leonardo Giannini" userId="97fdf251-09bc-4e95-ae9b-1de24126aecf" providerId="ADAL" clId="{A0493534-BFCC-4725-A67A-58D25549ED6E}" dt="2023-04-27T08:09:23.001" v="5185" actId="478"/>
          <ac:spMkLst>
            <pc:docMk/>
            <pc:sldMk cId="1493614529" sldId="283"/>
            <ac:spMk id="44" creationId="{1E4967AF-8CEA-C2BF-E0BE-62F240F27F13}"/>
          </ac:spMkLst>
        </pc:spChg>
        <pc:spChg chg="add mod ord">
          <ac:chgData name="Leonardo Giannini" userId="97fdf251-09bc-4e95-ae9b-1de24126aecf" providerId="ADAL" clId="{A0493534-BFCC-4725-A67A-58D25549ED6E}" dt="2023-04-27T08:09:20.242" v="5184" actId="167"/>
          <ac:spMkLst>
            <pc:docMk/>
            <pc:sldMk cId="1493614529" sldId="283"/>
            <ac:spMk id="48" creationId="{D78679BE-CC0A-A653-6B32-BC761C094732}"/>
          </ac:spMkLst>
        </pc:spChg>
        <pc:spChg chg="add mod">
          <ac:chgData name="Leonardo Giannini" userId="97fdf251-09bc-4e95-ae9b-1de24126aecf" providerId="ADAL" clId="{A0493534-BFCC-4725-A67A-58D25549ED6E}" dt="2023-04-27T08:08:25.309" v="5169"/>
          <ac:spMkLst>
            <pc:docMk/>
            <pc:sldMk cId="1493614529" sldId="283"/>
            <ac:spMk id="49" creationId="{2547E126-87A5-9C8A-6FBF-0DBB22DB0B75}"/>
          </ac:spMkLst>
        </pc:spChg>
        <pc:spChg chg="add mod">
          <ac:chgData name="Leonardo Giannini" userId="97fdf251-09bc-4e95-ae9b-1de24126aecf" providerId="ADAL" clId="{A0493534-BFCC-4725-A67A-58D25549ED6E}" dt="2023-04-27T08:08:25.309" v="5169"/>
          <ac:spMkLst>
            <pc:docMk/>
            <pc:sldMk cId="1493614529" sldId="283"/>
            <ac:spMk id="50" creationId="{8B8ACF16-8409-E702-34B8-1F2C9926710E}"/>
          </ac:spMkLst>
        </pc:spChg>
        <pc:spChg chg="add mod">
          <ac:chgData name="Leonardo Giannini" userId="97fdf251-09bc-4e95-ae9b-1de24126aecf" providerId="ADAL" clId="{A0493534-BFCC-4725-A67A-58D25549ED6E}" dt="2023-04-27T08:08:25.309" v="5169"/>
          <ac:spMkLst>
            <pc:docMk/>
            <pc:sldMk cId="1493614529" sldId="283"/>
            <ac:spMk id="51" creationId="{3AC080A3-A6BA-6D2B-F4F2-CC9DCA41F5A3}"/>
          </ac:spMkLst>
        </pc:spChg>
        <pc:spChg chg="add mod">
          <ac:chgData name="Leonardo Giannini" userId="97fdf251-09bc-4e95-ae9b-1de24126aecf" providerId="ADAL" clId="{A0493534-BFCC-4725-A67A-58D25549ED6E}" dt="2023-04-27T08:08:25.309" v="5169"/>
          <ac:spMkLst>
            <pc:docMk/>
            <pc:sldMk cId="1493614529" sldId="283"/>
            <ac:spMk id="52" creationId="{A7D778D3-4063-E584-8BB7-0C05E43E8805}"/>
          </ac:spMkLst>
        </pc:spChg>
        <pc:spChg chg="add mod">
          <ac:chgData name="Leonardo Giannini" userId="97fdf251-09bc-4e95-ae9b-1de24126aecf" providerId="ADAL" clId="{A0493534-BFCC-4725-A67A-58D25549ED6E}" dt="2023-04-27T08:08:25.309" v="5169"/>
          <ac:spMkLst>
            <pc:docMk/>
            <pc:sldMk cId="1493614529" sldId="283"/>
            <ac:spMk id="53" creationId="{EC8E045F-8C1D-F39D-4568-7C2AF6FC91BA}"/>
          </ac:spMkLst>
        </pc:spChg>
        <pc:spChg chg="add mod">
          <ac:chgData name="Leonardo Giannini" userId="97fdf251-09bc-4e95-ae9b-1de24126aecf" providerId="ADAL" clId="{A0493534-BFCC-4725-A67A-58D25549ED6E}" dt="2023-04-27T08:08:25.309" v="5169"/>
          <ac:spMkLst>
            <pc:docMk/>
            <pc:sldMk cId="1493614529" sldId="283"/>
            <ac:spMk id="54" creationId="{8D928458-5E8E-2AA1-60EC-050F934C713E}"/>
          </ac:spMkLst>
        </pc:spChg>
        <pc:spChg chg="add mod">
          <ac:chgData name="Leonardo Giannini" userId="97fdf251-09bc-4e95-ae9b-1de24126aecf" providerId="ADAL" clId="{A0493534-BFCC-4725-A67A-58D25549ED6E}" dt="2023-04-27T08:08:25.309" v="5169"/>
          <ac:spMkLst>
            <pc:docMk/>
            <pc:sldMk cId="1493614529" sldId="283"/>
            <ac:spMk id="55" creationId="{C8F79487-4312-50BA-A895-69D83CF5C836}"/>
          </ac:spMkLst>
        </pc:spChg>
        <pc:spChg chg="add mod">
          <ac:chgData name="Leonardo Giannini" userId="97fdf251-09bc-4e95-ae9b-1de24126aecf" providerId="ADAL" clId="{A0493534-BFCC-4725-A67A-58D25549ED6E}" dt="2023-04-27T08:08:25.309" v="5169"/>
          <ac:spMkLst>
            <pc:docMk/>
            <pc:sldMk cId="1493614529" sldId="283"/>
            <ac:spMk id="56" creationId="{EED47BF1-4285-0823-D322-6CBAE8211161}"/>
          </ac:spMkLst>
        </pc:spChg>
        <pc:spChg chg="add mod">
          <ac:chgData name="Leonardo Giannini" userId="97fdf251-09bc-4e95-ae9b-1de24126aecf" providerId="ADAL" clId="{A0493534-BFCC-4725-A67A-58D25549ED6E}" dt="2023-04-27T08:08:25.309" v="5169"/>
          <ac:spMkLst>
            <pc:docMk/>
            <pc:sldMk cId="1493614529" sldId="283"/>
            <ac:spMk id="57" creationId="{621F6C04-89FF-D4C7-A1F7-86574DB0CD55}"/>
          </ac:spMkLst>
        </pc:spChg>
        <pc:spChg chg="mod">
          <ac:chgData name="Leonardo Giannini" userId="97fdf251-09bc-4e95-ae9b-1de24126aecf" providerId="ADAL" clId="{A0493534-BFCC-4725-A67A-58D25549ED6E}" dt="2023-04-27T08:08:25.309" v="5169"/>
          <ac:spMkLst>
            <pc:docMk/>
            <pc:sldMk cId="1493614529" sldId="283"/>
            <ac:spMk id="59" creationId="{0B9BFEB4-166F-134B-3E54-B58A23CE66B1}"/>
          </ac:spMkLst>
        </pc:spChg>
        <pc:spChg chg="mod">
          <ac:chgData name="Leonardo Giannini" userId="97fdf251-09bc-4e95-ae9b-1de24126aecf" providerId="ADAL" clId="{A0493534-BFCC-4725-A67A-58D25549ED6E}" dt="2023-04-27T08:08:25.309" v="5169"/>
          <ac:spMkLst>
            <pc:docMk/>
            <pc:sldMk cId="1493614529" sldId="283"/>
            <ac:spMk id="60" creationId="{4A921D5E-0D70-A5F8-49D6-2ECC7DF386A6}"/>
          </ac:spMkLst>
        </pc:spChg>
        <pc:spChg chg="add mod">
          <ac:chgData name="Leonardo Giannini" userId="97fdf251-09bc-4e95-ae9b-1de24126aecf" providerId="ADAL" clId="{A0493534-BFCC-4725-A67A-58D25549ED6E}" dt="2023-04-27T08:08:25.309" v="5169"/>
          <ac:spMkLst>
            <pc:docMk/>
            <pc:sldMk cId="1493614529" sldId="283"/>
            <ac:spMk id="61" creationId="{F5631FEF-3096-E3DF-E3CB-D83CF1E06BE6}"/>
          </ac:spMkLst>
        </pc:spChg>
        <pc:spChg chg="add mod">
          <ac:chgData name="Leonardo Giannini" userId="97fdf251-09bc-4e95-ae9b-1de24126aecf" providerId="ADAL" clId="{A0493534-BFCC-4725-A67A-58D25549ED6E}" dt="2023-04-27T08:08:25.309" v="5169"/>
          <ac:spMkLst>
            <pc:docMk/>
            <pc:sldMk cId="1493614529" sldId="283"/>
            <ac:spMk id="62" creationId="{6580C77E-5338-939F-63FC-F31FA0340343}"/>
          </ac:spMkLst>
        </pc:spChg>
        <pc:spChg chg="add mod">
          <ac:chgData name="Leonardo Giannini" userId="97fdf251-09bc-4e95-ae9b-1de24126aecf" providerId="ADAL" clId="{A0493534-BFCC-4725-A67A-58D25549ED6E}" dt="2023-04-27T08:08:25.309" v="5169"/>
          <ac:spMkLst>
            <pc:docMk/>
            <pc:sldMk cId="1493614529" sldId="283"/>
            <ac:spMk id="63" creationId="{2424A13A-8CFF-C719-B92C-84B5122A719B}"/>
          </ac:spMkLst>
        </pc:spChg>
        <pc:spChg chg="add mod">
          <ac:chgData name="Leonardo Giannini" userId="97fdf251-09bc-4e95-ae9b-1de24126aecf" providerId="ADAL" clId="{A0493534-BFCC-4725-A67A-58D25549ED6E}" dt="2023-04-27T08:08:25.309" v="5169"/>
          <ac:spMkLst>
            <pc:docMk/>
            <pc:sldMk cId="1493614529" sldId="283"/>
            <ac:spMk id="64" creationId="{A5A30829-BF90-2746-A32F-CAAAE3D5224D}"/>
          </ac:spMkLst>
        </pc:spChg>
        <pc:spChg chg="add mod">
          <ac:chgData name="Leonardo Giannini" userId="97fdf251-09bc-4e95-ae9b-1de24126aecf" providerId="ADAL" clId="{A0493534-BFCC-4725-A67A-58D25549ED6E}" dt="2023-04-27T08:09:11.051" v="5181" actId="1076"/>
          <ac:spMkLst>
            <pc:docMk/>
            <pc:sldMk cId="1493614529" sldId="283"/>
            <ac:spMk id="65" creationId="{2AEC75E8-236A-57EE-BF08-3A7EC251E093}"/>
          </ac:spMkLst>
        </pc:spChg>
        <pc:spChg chg="add mod">
          <ac:chgData name="Leonardo Giannini" userId="97fdf251-09bc-4e95-ae9b-1de24126aecf" providerId="ADAL" clId="{A0493534-BFCC-4725-A67A-58D25549ED6E}" dt="2023-04-27T08:08:25.309" v="5169"/>
          <ac:spMkLst>
            <pc:docMk/>
            <pc:sldMk cId="1493614529" sldId="283"/>
            <ac:spMk id="66" creationId="{AF6CA510-98F0-1D50-6CDB-A611594F6B1A}"/>
          </ac:spMkLst>
        </pc:spChg>
        <pc:spChg chg="mod">
          <ac:chgData name="Leonardo Giannini" userId="97fdf251-09bc-4e95-ae9b-1de24126aecf" providerId="ADAL" clId="{A0493534-BFCC-4725-A67A-58D25549ED6E}" dt="2023-04-27T08:08:25.309" v="5169"/>
          <ac:spMkLst>
            <pc:docMk/>
            <pc:sldMk cId="1493614529" sldId="283"/>
            <ac:spMk id="68" creationId="{90F578D5-0CEB-AA6C-CF5E-4BF765DB7CAE}"/>
          </ac:spMkLst>
        </pc:spChg>
        <pc:spChg chg="mod">
          <ac:chgData name="Leonardo Giannini" userId="97fdf251-09bc-4e95-ae9b-1de24126aecf" providerId="ADAL" clId="{A0493534-BFCC-4725-A67A-58D25549ED6E}" dt="2023-04-27T08:08:25.309" v="5169"/>
          <ac:spMkLst>
            <pc:docMk/>
            <pc:sldMk cId="1493614529" sldId="283"/>
            <ac:spMk id="69" creationId="{A0B07659-F13D-54A1-733F-9CF6E8010F34}"/>
          </ac:spMkLst>
        </pc:spChg>
        <pc:spChg chg="add mod">
          <ac:chgData name="Leonardo Giannini" userId="97fdf251-09bc-4e95-ae9b-1de24126aecf" providerId="ADAL" clId="{A0493534-BFCC-4725-A67A-58D25549ED6E}" dt="2023-04-27T08:13:39.213" v="5236" actId="14100"/>
          <ac:spMkLst>
            <pc:docMk/>
            <pc:sldMk cId="1493614529" sldId="283"/>
            <ac:spMk id="72" creationId="{14DB5949-7F1A-7144-22CF-A60004DE0E04}"/>
          </ac:spMkLst>
        </pc:spChg>
        <pc:grpChg chg="add mod">
          <ac:chgData name="Leonardo Giannini" userId="97fdf251-09bc-4e95-ae9b-1de24126aecf" providerId="ADAL" clId="{A0493534-BFCC-4725-A67A-58D25549ED6E}" dt="2023-04-27T08:10:31.036" v="5203" actId="1076"/>
          <ac:grpSpMkLst>
            <pc:docMk/>
            <pc:sldMk cId="1493614529" sldId="283"/>
            <ac:grpSpMk id="40" creationId="{83B327C9-CD16-DB7D-B40E-95EDD67F72FA}"/>
          </ac:grpSpMkLst>
        </pc:grpChg>
        <pc:grpChg chg="add del mod">
          <ac:chgData name="Leonardo Giannini" userId="97fdf251-09bc-4e95-ae9b-1de24126aecf" providerId="ADAL" clId="{A0493534-BFCC-4725-A67A-58D25549ED6E}" dt="2023-04-27T08:09:04.916" v="5178" actId="478"/>
          <ac:grpSpMkLst>
            <pc:docMk/>
            <pc:sldMk cId="1493614529" sldId="283"/>
            <ac:grpSpMk id="58" creationId="{0FD31B66-6DDD-CC9D-7874-851C066E34EE}"/>
          </ac:grpSpMkLst>
        </pc:grpChg>
        <pc:grpChg chg="add mod">
          <ac:chgData name="Leonardo Giannini" userId="97fdf251-09bc-4e95-ae9b-1de24126aecf" providerId="ADAL" clId="{A0493534-BFCC-4725-A67A-58D25549ED6E}" dt="2023-04-27T08:08:25.309" v="5169"/>
          <ac:grpSpMkLst>
            <pc:docMk/>
            <pc:sldMk cId="1493614529" sldId="283"/>
            <ac:grpSpMk id="67" creationId="{6110C76D-378B-CDAD-BCFA-811B848438A3}"/>
          </ac:grpSpMkLst>
        </pc:grpChg>
        <pc:graphicFrameChg chg="add mod modGraphic">
          <ac:chgData name="Leonardo Giannini" userId="97fdf251-09bc-4e95-ae9b-1de24126aecf" providerId="ADAL" clId="{A0493534-BFCC-4725-A67A-58D25549ED6E}" dt="2023-04-27T08:13:14.883" v="5232" actId="207"/>
          <ac:graphicFrameMkLst>
            <pc:docMk/>
            <pc:sldMk cId="1493614529" sldId="283"/>
            <ac:graphicFrameMk id="6" creationId="{8A2BB262-055E-A0EC-CD2F-CF2920AF9F70}"/>
          </ac:graphicFrameMkLst>
        </pc:graphicFrameChg>
        <pc:graphicFrameChg chg="add del mod">
          <ac:chgData name="Leonardo Giannini" userId="97fdf251-09bc-4e95-ae9b-1de24126aecf" providerId="ADAL" clId="{A0493534-BFCC-4725-A67A-58D25549ED6E}" dt="2023-04-27T08:08:42.580" v="5172" actId="478"/>
          <ac:graphicFrameMkLst>
            <pc:docMk/>
            <pc:sldMk cId="1493614529" sldId="283"/>
            <ac:graphicFrameMk id="71" creationId="{CF946198-6841-A5D5-BFB2-252F91E37DD0}"/>
          </ac:graphicFrameMkLst>
        </pc:graphicFrameChg>
        <pc:picChg chg="add mod ord">
          <ac:chgData name="Leonardo Giannini" userId="97fdf251-09bc-4e95-ae9b-1de24126aecf" providerId="ADAL" clId="{A0493534-BFCC-4725-A67A-58D25549ED6E}" dt="2023-04-27T08:10:16.909" v="5201" actId="167"/>
          <ac:picMkLst>
            <pc:docMk/>
            <pc:sldMk cId="1493614529" sldId="283"/>
            <ac:picMk id="38" creationId="{AA914989-C2A8-EA3E-6264-F299635CDFA2}"/>
          </ac:picMkLst>
        </pc:picChg>
        <pc:picChg chg="mod">
          <ac:chgData name="Leonardo Giannini" userId="97fdf251-09bc-4e95-ae9b-1de24126aecf" providerId="ADAL" clId="{A0493534-BFCC-4725-A67A-58D25549ED6E}" dt="2023-04-27T08:08:25.309" v="5169"/>
          <ac:picMkLst>
            <pc:docMk/>
            <pc:sldMk cId="1493614529" sldId="283"/>
            <ac:picMk id="41" creationId="{482C8BB4-80F1-1327-61F8-C9C7DF9994AC}"/>
          </ac:picMkLst>
        </pc:picChg>
        <pc:picChg chg="add mod">
          <ac:chgData name="Leonardo Giannini" userId="97fdf251-09bc-4e95-ae9b-1de24126aecf" providerId="ADAL" clId="{A0493534-BFCC-4725-A67A-58D25549ED6E}" dt="2023-04-27T08:08:25.309" v="5169"/>
          <ac:picMkLst>
            <pc:docMk/>
            <pc:sldMk cId="1493614529" sldId="283"/>
            <ac:picMk id="45" creationId="{33BD92AE-EB17-2369-8172-925591EBC857}"/>
          </ac:picMkLst>
        </pc:picChg>
        <pc:cxnChg chg="add del mod">
          <ac:chgData name="Leonardo Giannini" userId="97fdf251-09bc-4e95-ae9b-1de24126aecf" providerId="ADAL" clId="{A0493534-BFCC-4725-A67A-58D25549ED6E}" dt="2023-04-27T08:09:54.286" v="5192" actId="478"/>
          <ac:cxnSpMkLst>
            <pc:docMk/>
            <pc:sldMk cId="1493614529" sldId="283"/>
            <ac:cxnSpMk id="36" creationId="{845AC116-ED15-90C2-729B-2482D4C8406B}"/>
          </ac:cxnSpMkLst>
        </pc:cxnChg>
        <pc:cxnChg chg="add mod">
          <ac:chgData name="Leonardo Giannini" userId="97fdf251-09bc-4e95-ae9b-1de24126aecf" providerId="ADAL" clId="{A0493534-BFCC-4725-A67A-58D25549ED6E}" dt="2023-04-27T08:08:25.309" v="5169"/>
          <ac:cxnSpMkLst>
            <pc:docMk/>
            <pc:sldMk cId="1493614529" sldId="283"/>
            <ac:cxnSpMk id="46" creationId="{DEC10D95-CD43-2F44-B00D-A7DCDC3B8835}"/>
          </ac:cxnSpMkLst>
        </pc:cxnChg>
        <pc:cxnChg chg="add mod">
          <ac:chgData name="Leonardo Giannini" userId="97fdf251-09bc-4e95-ae9b-1de24126aecf" providerId="ADAL" clId="{A0493534-BFCC-4725-A67A-58D25549ED6E}" dt="2023-04-27T08:08:25.309" v="5169"/>
          <ac:cxnSpMkLst>
            <pc:docMk/>
            <pc:sldMk cId="1493614529" sldId="283"/>
            <ac:cxnSpMk id="47" creationId="{F30585E3-CF19-2FC3-39C1-28FF9C2E817C}"/>
          </ac:cxnSpMkLst>
        </pc:cxnChg>
        <pc:cxnChg chg="add mod">
          <ac:chgData name="Leonardo Giannini" userId="97fdf251-09bc-4e95-ae9b-1de24126aecf" providerId="ADAL" clId="{A0493534-BFCC-4725-A67A-58D25549ED6E}" dt="2023-04-27T08:10:38.012" v="5205" actId="1035"/>
          <ac:cxnSpMkLst>
            <pc:docMk/>
            <pc:sldMk cId="1493614529" sldId="283"/>
            <ac:cxnSpMk id="70" creationId="{F6D0ADE0-B72D-F0BD-D4DA-EFE7989D8CB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4C0179-806D-4D12-B2E8-F184E5BCC4A1}" type="datetimeFigureOut">
              <a:rPr lang="en-US" smtClean="0"/>
              <a:t>4/26/2023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7BDF04-334D-426A-851E-0F501090AEC6}" type="slidenum">
              <a:rPr lang="en-US" smtClean="0"/>
              <a:t>‹#›</a:t>
            </a:fld>
            <a:endParaRPr lang="en-US"/>
          </a:p>
        </p:txBody>
      </p:sp>
    </p:spTree>
    <p:extLst>
      <p:ext uri="{BB962C8B-B14F-4D97-AF65-F5344CB8AC3E}">
        <p14:creationId xmlns:p14="http://schemas.microsoft.com/office/powerpoint/2010/main" val="1997964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57BDF04-334D-426A-851E-0F501090AEC6}" type="slidenum">
              <a:rPr lang="en-US" smtClean="0"/>
              <a:t>1</a:t>
            </a:fld>
            <a:endParaRPr lang="en-US"/>
          </a:p>
        </p:txBody>
      </p:sp>
    </p:spTree>
    <p:extLst>
      <p:ext uri="{BB962C8B-B14F-4D97-AF65-F5344CB8AC3E}">
        <p14:creationId xmlns:p14="http://schemas.microsoft.com/office/powerpoint/2010/main" val="1311912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Pressure driven hydrogen uptake – explain the steps </a:t>
            </a:r>
          </a:p>
        </p:txBody>
      </p:sp>
      <p:sp>
        <p:nvSpPr>
          <p:cNvPr id="4" name="Slide Number Placeholder 3"/>
          <p:cNvSpPr>
            <a:spLocks noGrp="1"/>
          </p:cNvSpPr>
          <p:nvPr>
            <p:ph type="sldNum" sz="quarter" idx="5"/>
          </p:nvPr>
        </p:nvSpPr>
        <p:spPr/>
        <p:txBody>
          <a:bodyPr/>
          <a:lstStyle/>
          <a:p>
            <a:fld id="{057BDF04-334D-426A-851E-0F501090AEC6}" type="slidenum">
              <a:rPr lang="en-US" smtClean="0"/>
              <a:t>11</a:t>
            </a:fld>
            <a:endParaRPr lang="en-US"/>
          </a:p>
        </p:txBody>
      </p:sp>
    </p:spTree>
    <p:extLst>
      <p:ext uri="{BB962C8B-B14F-4D97-AF65-F5344CB8AC3E}">
        <p14:creationId xmlns:p14="http://schemas.microsoft.com/office/powerpoint/2010/main" val="2846983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showing the results, explain what RBI is – definition – maybe of you already know so I’ll keep it short.</a:t>
            </a:r>
          </a:p>
        </p:txBody>
      </p:sp>
      <p:sp>
        <p:nvSpPr>
          <p:cNvPr id="4" name="Slide Number Placeholder 3"/>
          <p:cNvSpPr>
            <a:spLocks noGrp="1"/>
          </p:cNvSpPr>
          <p:nvPr>
            <p:ph type="sldNum" sz="quarter" idx="5"/>
          </p:nvPr>
        </p:nvSpPr>
        <p:spPr/>
        <p:txBody>
          <a:bodyPr/>
          <a:lstStyle/>
          <a:p>
            <a:fld id="{057BDF04-334D-426A-851E-0F501090AEC6}" type="slidenum">
              <a:rPr lang="en-US" smtClean="0"/>
              <a:t>12</a:t>
            </a:fld>
            <a:endParaRPr lang="en-US"/>
          </a:p>
        </p:txBody>
      </p:sp>
    </p:spTree>
    <p:extLst>
      <p:ext uri="{BB962C8B-B14F-4D97-AF65-F5344CB8AC3E}">
        <p14:creationId xmlns:p14="http://schemas.microsoft.com/office/powerpoint/2010/main" val="4265326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about the points</a:t>
            </a:r>
          </a:p>
        </p:txBody>
      </p:sp>
      <p:sp>
        <p:nvSpPr>
          <p:cNvPr id="4" name="Slide Number Placeholder 3"/>
          <p:cNvSpPr>
            <a:spLocks noGrp="1"/>
          </p:cNvSpPr>
          <p:nvPr>
            <p:ph type="sldNum" sz="quarter" idx="5"/>
          </p:nvPr>
        </p:nvSpPr>
        <p:spPr/>
        <p:txBody>
          <a:bodyPr/>
          <a:lstStyle/>
          <a:p>
            <a:fld id="{057BDF04-334D-426A-851E-0F501090AEC6}" type="slidenum">
              <a:rPr lang="en-US" smtClean="0"/>
              <a:t>13</a:t>
            </a:fld>
            <a:endParaRPr lang="en-US"/>
          </a:p>
        </p:txBody>
      </p:sp>
    </p:spTree>
    <p:extLst>
      <p:ext uri="{BB962C8B-B14F-4D97-AF65-F5344CB8AC3E}">
        <p14:creationId xmlns:p14="http://schemas.microsoft.com/office/powerpoint/2010/main" val="32590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Element of the formula – </a:t>
            </a:r>
            <a:r>
              <a:rPr lang="en-US" sz="1800" b="0" i="0" u="none" strike="noStrike" baseline="0" dirty="0">
                <a:latin typeface="ArialMT"/>
              </a:rPr>
              <a:t>The GFF of a component type is estimated using records from all plants within a company or from various</a:t>
            </a:r>
          </a:p>
          <a:p>
            <a:pPr algn="l"/>
            <a:r>
              <a:rPr lang="en-US" sz="1800" b="0" i="0" u="none" strike="noStrike" baseline="0" dirty="0">
                <a:latin typeface="ArialMT"/>
              </a:rPr>
              <a:t>plants within an industry, from literature sources, and from commercial reliability databases - </a:t>
            </a:r>
            <a:r>
              <a:rPr lang="en-GB" dirty="0"/>
              <a:t> FSM </a:t>
            </a:r>
            <a:r>
              <a:rPr lang="en-US" sz="1800" b="0" i="0" u="none" strike="noStrike" baseline="0" dirty="0">
                <a:latin typeface="ArialMT"/>
              </a:rPr>
              <a:t>is an adjustment factor that accounts for the influence of the facility’s</a:t>
            </a:r>
          </a:p>
          <a:p>
            <a:pPr algn="l"/>
            <a:r>
              <a:rPr lang="en-US" sz="1800" b="0" i="0" u="none" strike="noStrike" baseline="0" dirty="0">
                <a:latin typeface="ArialMT"/>
              </a:rPr>
              <a:t>management system on the mechanical integrity of the plant equipment - </a:t>
            </a:r>
            <a:endParaRPr lang="en-GB" dirty="0"/>
          </a:p>
        </p:txBody>
      </p:sp>
      <p:sp>
        <p:nvSpPr>
          <p:cNvPr id="4" name="Slide Number Placeholder 3"/>
          <p:cNvSpPr>
            <a:spLocks noGrp="1"/>
          </p:cNvSpPr>
          <p:nvPr>
            <p:ph type="sldNum" sz="quarter" idx="5"/>
          </p:nvPr>
        </p:nvSpPr>
        <p:spPr/>
        <p:txBody>
          <a:bodyPr/>
          <a:lstStyle/>
          <a:p>
            <a:fld id="{057BDF04-334D-426A-851E-0F501090AEC6}" type="slidenum">
              <a:rPr lang="en-US" smtClean="0"/>
              <a:t>14</a:t>
            </a:fld>
            <a:endParaRPr lang="en-US"/>
          </a:p>
        </p:txBody>
      </p:sp>
    </p:spTree>
    <p:extLst>
      <p:ext uri="{BB962C8B-B14F-4D97-AF65-F5344CB8AC3E}">
        <p14:creationId xmlns:p14="http://schemas.microsoft.com/office/powerpoint/2010/main" val="4055790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about the D mechanisms In API RBI 581</a:t>
            </a:r>
          </a:p>
        </p:txBody>
      </p:sp>
      <p:sp>
        <p:nvSpPr>
          <p:cNvPr id="4" name="Slide Number Placeholder 3"/>
          <p:cNvSpPr>
            <a:spLocks noGrp="1"/>
          </p:cNvSpPr>
          <p:nvPr>
            <p:ph type="sldNum" sz="quarter" idx="5"/>
          </p:nvPr>
        </p:nvSpPr>
        <p:spPr/>
        <p:txBody>
          <a:bodyPr/>
          <a:lstStyle/>
          <a:p>
            <a:fld id="{057BDF04-334D-426A-851E-0F501090AEC6}" type="slidenum">
              <a:rPr lang="en-US" smtClean="0"/>
              <a:t>15</a:t>
            </a:fld>
            <a:endParaRPr lang="en-US"/>
          </a:p>
        </p:txBody>
      </p:sp>
    </p:spTree>
    <p:extLst>
      <p:ext uri="{BB962C8B-B14F-4D97-AF65-F5344CB8AC3E}">
        <p14:creationId xmlns:p14="http://schemas.microsoft.com/office/powerpoint/2010/main" val="3662049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Difference between HTHA and SCC, talk about why we chose SCC and not HTHA. The reason for the hydrogen uptake is different (corrosion process) but there is an uptake of atomic hydrogen in the material. Different magnitude of consequences, different time dependency of the phenomena but at the end of the day is still dissolved atomic hydrogen combined with stress of the material that causes failure.</a:t>
            </a:r>
          </a:p>
        </p:txBody>
      </p:sp>
      <p:sp>
        <p:nvSpPr>
          <p:cNvPr id="4" name="Slide Number Placeholder 3"/>
          <p:cNvSpPr>
            <a:spLocks noGrp="1"/>
          </p:cNvSpPr>
          <p:nvPr>
            <p:ph type="sldNum" sz="quarter" idx="5"/>
          </p:nvPr>
        </p:nvSpPr>
        <p:spPr/>
        <p:txBody>
          <a:bodyPr/>
          <a:lstStyle/>
          <a:p>
            <a:fld id="{057BDF04-334D-426A-851E-0F501090AEC6}" type="slidenum">
              <a:rPr lang="en-US" smtClean="0"/>
              <a:t>16</a:t>
            </a:fld>
            <a:endParaRPr lang="en-US"/>
          </a:p>
        </p:txBody>
      </p:sp>
    </p:spTree>
    <p:extLst>
      <p:ext uri="{BB962C8B-B14F-4D97-AF65-F5344CB8AC3E}">
        <p14:creationId xmlns:p14="http://schemas.microsoft.com/office/powerpoint/2010/main" val="3966424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about </a:t>
            </a:r>
            <a:r>
              <a:rPr lang="en-GB" dirty="0" err="1"/>
              <a:t>synergi</a:t>
            </a:r>
            <a:r>
              <a:rPr lang="en-GB" dirty="0"/>
              <a:t>. Talk about </a:t>
            </a:r>
            <a:r>
              <a:rPr lang="en-GB" dirty="0" err="1"/>
              <a:t>PoF</a:t>
            </a:r>
            <a:r>
              <a:rPr lang="en-GB" dirty="0"/>
              <a:t> calc.</a:t>
            </a:r>
          </a:p>
        </p:txBody>
      </p:sp>
      <p:sp>
        <p:nvSpPr>
          <p:cNvPr id="4" name="Slide Number Placeholder 3"/>
          <p:cNvSpPr>
            <a:spLocks noGrp="1"/>
          </p:cNvSpPr>
          <p:nvPr>
            <p:ph type="sldNum" sz="quarter" idx="5"/>
          </p:nvPr>
        </p:nvSpPr>
        <p:spPr/>
        <p:txBody>
          <a:bodyPr/>
          <a:lstStyle/>
          <a:p>
            <a:fld id="{057BDF04-334D-426A-851E-0F501090AEC6}" type="slidenum">
              <a:rPr lang="en-US" smtClean="0"/>
              <a:t>18</a:t>
            </a:fld>
            <a:endParaRPr lang="en-US"/>
          </a:p>
        </p:txBody>
      </p:sp>
    </p:spTree>
    <p:extLst>
      <p:ext uri="{BB962C8B-B14F-4D97-AF65-F5344CB8AC3E}">
        <p14:creationId xmlns:p14="http://schemas.microsoft.com/office/powerpoint/2010/main" val="8321838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Talk about </a:t>
            </a:r>
            <a:r>
              <a:rPr lang="en-GB" dirty="0" err="1"/>
              <a:t>CoF</a:t>
            </a:r>
            <a:r>
              <a:rPr lang="en-GB" dirty="0"/>
              <a:t> calc in </a:t>
            </a:r>
            <a:r>
              <a:rPr lang="en-GB" dirty="0" err="1"/>
              <a:t>synergi</a:t>
            </a:r>
            <a:r>
              <a:rPr lang="en-GB" dirty="0"/>
              <a:t>. </a:t>
            </a:r>
            <a:r>
              <a:rPr lang="en-US" sz="1800" b="0" i="0" u="none" strike="noStrike" baseline="0" dirty="0">
                <a:latin typeface="CIDFont+F1"/>
              </a:rPr>
              <a:t>The quantitative approach requests </a:t>
            </a:r>
            <a:r>
              <a:rPr lang="en-US" sz="1800" b="0" i="0" u="none" strike="noStrike" baseline="0">
                <a:latin typeface="CIDFont+F1"/>
              </a:rPr>
              <a:t>the setting of </a:t>
            </a:r>
            <a:r>
              <a:rPr lang="en-US" sz="1800" b="0" i="0" u="none" strike="noStrike" baseline="0" dirty="0">
                <a:latin typeface="CIDFont+F1"/>
              </a:rPr>
              <a:t>a series of parameters not assessable at a </a:t>
            </a:r>
            <a:r>
              <a:rPr lang="en-US" sz="1800" b="0" i="0" u="none" strike="noStrike" baseline="0">
                <a:latin typeface="CIDFont+F1"/>
              </a:rPr>
              <a:t>preliminary design stage </a:t>
            </a:r>
            <a:r>
              <a:rPr lang="en-US" sz="1800" b="0" i="0" u="none" strike="noStrike" baseline="0" dirty="0">
                <a:latin typeface="CIDFont+F1"/>
              </a:rPr>
              <a:t>(number of injuries, casualties, business loss, etc.).</a:t>
            </a:r>
            <a:endParaRPr lang="en-GB" dirty="0"/>
          </a:p>
        </p:txBody>
      </p:sp>
      <p:sp>
        <p:nvSpPr>
          <p:cNvPr id="4" name="Slide Number Placeholder 3"/>
          <p:cNvSpPr>
            <a:spLocks noGrp="1"/>
          </p:cNvSpPr>
          <p:nvPr>
            <p:ph type="sldNum" sz="quarter" idx="5"/>
          </p:nvPr>
        </p:nvSpPr>
        <p:spPr/>
        <p:txBody>
          <a:bodyPr/>
          <a:lstStyle/>
          <a:p>
            <a:fld id="{057BDF04-334D-426A-851E-0F501090AEC6}" type="slidenum">
              <a:rPr lang="en-US" smtClean="0"/>
              <a:t>19</a:t>
            </a:fld>
            <a:endParaRPr lang="en-US"/>
          </a:p>
        </p:txBody>
      </p:sp>
    </p:spTree>
    <p:extLst>
      <p:ext uri="{BB962C8B-B14F-4D97-AF65-F5344CB8AC3E}">
        <p14:creationId xmlns:p14="http://schemas.microsoft.com/office/powerpoint/2010/main" val="3514374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result if we consider SOHIC for our hydrogen cylinders. </a:t>
            </a:r>
          </a:p>
        </p:txBody>
      </p:sp>
      <p:sp>
        <p:nvSpPr>
          <p:cNvPr id="4" name="Slide Number Placeholder 3"/>
          <p:cNvSpPr>
            <a:spLocks noGrp="1"/>
          </p:cNvSpPr>
          <p:nvPr>
            <p:ph type="sldNum" sz="quarter" idx="5"/>
          </p:nvPr>
        </p:nvSpPr>
        <p:spPr/>
        <p:txBody>
          <a:bodyPr/>
          <a:lstStyle/>
          <a:p>
            <a:fld id="{057BDF04-334D-426A-851E-0F501090AEC6}" type="slidenum">
              <a:rPr lang="en-US" smtClean="0"/>
              <a:t>20</a:t>
            </a:fld>
            <a:endParaRPr lang="en-US"/>
          </a:p>
        </p:txBody>
      </p:sp>
    </p:spTree>
    <p:extLst>
      <p:ext uri="{BB962C8B-B14F-4D97-AF65-F5344CB8AC3E}">
        <p14:creationId xmlns:p14="http://schemas.microsoft.com/office/powerpoint/2010/main" val="5678779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Bypass of the environmental conditions</a:t>
            </a:r>
          </a:p>
        </p:txBody>
      </p:sp>
      <p:sp>
        <p:nvSpPr>
          <p:cNvPr id="4" name="Slide Number Placeholder 3"/>
          <p:cNvSpPr>
            <a:spLocks noGrp="1"/>
          </p:cNvSpPr>
          <p:nvPr>
            <p:ph type="sldNum" sz="quarter" idx="5"/>
          </p:nvPr>
        </p:nvSpPr>
        <p:spPr/>
        <p:txBody>
          <a:bodyPr/>
          <a:lstStyle/>
          <a:p>
            <a:fld id="{057BDF04-334D-426A-851E-0F501090AEC6}" type="slidenum">
              <a:rPr lang="en-US" smtClean="0"/>
              <a:t>21</a:t>
            </a:fld>
            <a:endParaRPr lang="en-US"/>
          </a:p>
        </p:txBody>
      </p:sp>
    </p:spTree>
    <p:extLst>
      <p:ext uri="{BB962C8B-B14F-4D97-AF65-F5344CB8AC3E}">
        <p14:creationId xmlns:p14="http://schemas.microsoft.com/office/powerpoint/2010/main" val="3176584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extended version of the pres. For OMAE – where is it – first time – suggestions are appreciated </a:t>
            </a:r>
          </a:p>
        </p:txBody>
      </p:sp>
      <p:sp>
        <p:nvSpPr>
          <p:cNvPr id="4" name="Slide Number Placeholder 3"/>
          <p:cNvSpPr>
            <a:spLocks noGrp="1"/>
          </p:cNvSpPr>
          <p:nvPr>
            <p:ph type="sldNum" sz="quarter" idx="5"/>
          </p:nvPr>
        </p:nvSpPr>
        <p:spPr/>
        <p:txBody>
          <a:bodyPr/>
          <a:lstStyle/>
          <a:p>
            <a:fld id="{057BDF04-334D-426A-851E-0F501090AEC6}" type="slidenum">
              <a:rPr lang="en-US" smtClean="0"/>
              <a:t>2</a:t>
            </a:fld>
            <a:endParaRPr lang="en-US" dirty="0"/>
          </a:p>
        </p:txBody>
      </p:sp>
    </p:spTree>
    <p:extLst>
      <p:ext uri="{BB962C8B-B14F-4D97-AF65-F5344CB8AC3E}">
        <p14:creationId xmlns:p14="http://schemas.microsoft.com/office/powerpoint/2010/main" val="252821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Recap.</a:t>
            </a:r>
          </a:p>
        </p:txBody>
      </p:sp>
      <p:sp>
        <p:nvSpPr>
          <p:cNvPr id="4" name="Slide Number Placeholder 3"/>
          <p:cNvSpPr>
            <a:spLocks noGrp="1"/>
          </p:cNvSpPr>
          <p:nvPr>
            <p:ph type="sldNum" sz="quarter" idx="5"/>
          </p:nvPr>
        </p:nvSpPr>
        <p:spPr/>
        <p:txBody>
          <a:bodyPr/>
          <a:lstStyle/>
          <a:p>
            <a:fld id="{057BDF04-334D-426A-851E-0F501090AEC6}" type="slidenum">
              <a:rPr lang="en-US" smtClean="0"/>
              <a:t>22</a:t>
            </a:fld>
            <a:endParaRPr lang="en-US"/>
          </a:p>
        </p:txBody>
      </p:sp>
    </p:spTree>
    <p:extLst>
      <p:ext uri="{BB962C8B-B14F-4D97-AF65-F5344CB8AC3E}">
        <p14:creationId xmlns:p14="http://schemas.microsoft.com/office/powerpoint/2010/main" val="426506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Just talk about the structure point by point</a:t>
            </a:r>
          </a:p>
        </p:txBody>
      </p:sp>
      <p:sp>
        <p:nvSpPr>
          <p:cNvPr id="4" name="Slide Number Placeholder 3"/>
          <p:cNvSpPr>
            <a:spLocks noGrp="1"/>
          </p:cNvSpPr>
          <p:nvPr>
            <p:ph type="sldNum" sz="quarter" idx="5"/>
          </p:nvPr>
        </p:nvSpPr>
        <p:spPr/>
        <p:txBody>
          <a:bodyPr/>
          <a:lstStyle/>
          <a:p>
            <a:fld id="{057BDF04-334D-426A-851E-0F501090AEC6}" type="slidenum">
              <a:rPr lang="en-US" smtClean="0"/>
              <a:t>4</a:t>
            </a:fld>
            <a:endParaRPr lang="en-US" dirty="0"/>
          </a:p>
        </p:txBody>
      </p:sp>
    </p:spTree>
    <p:extLst>
      <p:ext uri="{BB962C8B-B14F-4D97-AF65-F5344CB8AC3E}">
        <p14:creationId xmlns:p14="http://schemas.microsoft.com/office/powerpoint/2010/main" val="2184299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Just read</a:t>
            </a:r>
          </a:p>
        </p:txBody>
      </p:sp>
      <p:sp>
        <p:nvSpPr>
          <p:cNvPr id="4" name="Slide Number Placeholder 3"/>
          <p:cNvSpPr>
            <a:spLocks noGrp="1"/>
          </p:cNvSpPr>
          <p:nvPr>
            <p:ph type="sldNum" sz="quarter" idx="5"/>
          </p:nvPr>
        </p:nvSpPr>
        <p:spPr/>
        <p:txBody>
          <a:bodyPr/>
          <a:lstStyle/>
          <a:p>
            <a:fld id="{057BDF04-334D-426A-851E-0F501090AEC6}" type="slidenum">
              <a:rPr lang="en-US" smtClean="0"/>
              <a:t>5</a:t>
            </a:fld>
            <a:endParaRPr lang="en-US" dirty="0"/>
          </a:p>
        </p:txBody>
      </p:sp>
    </p:spTree>
    <p:extLst>
      <p:ext uri="{BB962C8B-B14F-4D97-AF65-F5344CB8AC3E}">
        <p14:creationId xmlns:p14="http://schemas.microsoft.com/office/powerpoint/2010/main" val="3684539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Environmental relevance</a:t>
            </a:r>
          </a:p>
        </p:txBody>
      </p:sp>
      <p:sp>
        <p:nvSpPr>
          <p:cNvPr id="4" name="Slide Number Placeholder 3"/>
          <p:cNvSpPr>
            <a:spLocks noGrp="1"/>
          </p:cNvSpPr>
          <p:nvPr>
            <p:ph type="sldNum" sz="quarter" idx="5"/>
          </p:nvPr>
        </p:nvSpPr>
        <p:spPr/>
        <p:txBody>
          <a:bodyPr/>
          <a:lstStyle/>
          <a:p>
            <a:fld id="{057BDF04-334D-426A-851E-0F501090AEC6}" type="slidenum">
              <a:rPr lang="en-US" smtClean="0"/>
              <a:t>6</a:t>
            </a:fld>
            <a:endParaRPr lang="en-US" dirty="0"/>
          </a:p>
        </p:txBody>
      </p:sp>
    </p:spTree>
    <p:extLst>
      <p:ext uri="{BB962C8B-B14F-4D97-AF65-F5344CB8AC3E}">
        <p14:creationId xmlns:p14="http://schemas.microsoft.com/office/powerpoint/2010/main" val="3389672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Improve of conditions on fishing vessels</a:t>
            </a:r>
          </a:p>
        </p:txBody>
      </p:sp>
      <p:sp>
        <p:nvSpPr>
          <p:cNvPr id="4" name="Slide Number Placeholder 3"/>
          <p:cNvSpPr>
            <a:spLocks noGrp="1"/>
          </p:cNvSpPr>
          <p:nvPr>
            <p:ph type="sldNum" sz="quarter" idx="5"/>
          </p:nvPr>
        </p:nvSpPr>
        <p:spPr/>
        <p:txBody>
          <a:bodyPr/>
          <a:lstStyle/>
          <a:p>
            <a:fld id="{057BDF04-334D-426A-851E-0F501090AEC6}" type="slidenum">
              <a:rPr lang="en-US" smtClean="0"/>
              <a:t>7</a:t>
            </a:fld>
            <a:endParaRPr lang="en-US" dirty="0"/>
          </a:p>
        </p:txBody>
      </p:sp>
    </p:spTree>
    <p:extLst>
      <p:ext uri="{BB962C8B-B14F-4D97-AF65-F5344CB8AC3E}">
        <p14:creationId xmlns:p14="http://schemas.microsoft.com/office/powerpoint/2010/main" val="1752446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Comparison with batteries</a:t>
            </a:r>
          </a:p>
        </p:txBody>
      </p:sp>
      <p:sp>
        <p:nvSpPr>
          <p:cNvPr id="4" name="Slide Number Placeholder 3"/>
          <p:cNvSpPr>
            <a:spLocks noGrp="1"/>
          </p:cNvSpPr>
          <p:nvPr>
            <p:ph type="sldNum" sz="quarter" idx="5"/>
          </p:nvPr>
        </p:nvSpPr>
        <p:spPr/>
        <p:txBody>
          <a:bodyPr/>
          <a:lstStyle/>
          <a:p>
            <a:fld id="{057BDF04-334D-426A-851E-0F501090AEC6}" type="slidenum">
              <a:rPr lang="en-US" smtClean="0"/>
              <a:t>8</a:t>
            </a:fld>
            <a:endParaRPr lang="en-US" dirty="0"/>
          </a:p>
        </p:txBody>
      </p:sp>
    </p:spTree>
    <p:extLst>
      <p:ext uri="{BB962C8B-B14F-4D97-AF65-F5344CB8AC3E}">
        <p14:creationId xmlns:p14="http://schemas.microsoft.com/office/powerpoint/2010/main" val="2483375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about the case study – </a:t>
            </a:r>
            <a:r>
              <a:rPr lang="en-GB" dirty="0" err="1"/>
              <a:t>sintef</a:t>
            </a:r>
            <a:r>
              <a:rPr lang="en-GB" dirty="0"/>
              <a:t> ocean – techno-economical and environmental analysis – characteristics of the vessel</a:t>
            </a:r>
          </a:p>
        </p:txBody>
      </p:sp>
      <p:sp>
        <p:nvSpPr>
          <p:cNvPr id="4" name="Slide Number Placeholder 3"/>
          <p:cNvSpPr>
            <a:spLocks noGrp="1"/>
          </p:cNvSpPr>
          <p:nvPr>
            <p:ph type="sldNum" sz="quarter" idx="5"/>
          </p:nvPr>
        </p:nvSpPr>
        <p:spPr/>
        <p:txBody>
          <a:bodyPr/>
          <a:lstStyle/>
          <a:p>
            <a:fld id="{057BDF04-334D-426A-851E-0F501090AEC6}" type="slidenum">
              <a:rPr lang="en-US" smtClean="0"/>
              <a:t>9</a:t>
            </a:fld>
            <a:endParaRPr lang="en-US"/>
          </a:p>
        </p:txBody>
      </p:sp>
    </p:spTree>
    <p:extLst>
      <p:ext uri="{BB962C8B-B14F-4D97-AF65-F5344CB8AC3E}">
        <p14:creationId xmlns:p14="http://schemas.microsoft.com/office/powerpoint/2010/main" val="716804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P&amp;ID of the storage system of hydrogen – talk about the element – say that the pressure is important before moving on – for the sake of brevity we chose the hydrogen cylinders</a:t>
            </a:r>
          </a:p>
        </p:txBody>
      </p:sp>
      <p:sp>
        <p:nvSpPr>
          <p:cNvPr id="4" name="Slide Number Placeholder 3"/>
          <p:cNvSpPr>
            <a:spLocks noGrp="1"/>
          </p:cNvSpPr>
          <p:nvPr>
            <p:ph type="sldNum" sz="quarter" idx="5"/>
          </p:nvPr>
        </p:nvSpPr>
        <p:spPr/>
        <p:txBody>
          <a:bodyPr/>
          <a:lstStyle/>
          <a:p>
            <a:fld id="{057BDF04-334D-426A-851E-0F501090AEC6}" type="slidenum">
              <a:rPr lang="en-US" smtClean="0"/>
              <a:t>10</a:t>
            </a:fld>
            <a:endParaRPr lang="en-US"/>
          </a:p>
        </p:txBody>
      </p:sp>
    </p:spTree>
    <p:extLst>
      <p:ext uri="{BB962C8B-B14F-4D97-AF65-F5344CB8AC3E}">
        <p14:creationId xmlns:p14="http://schemas.microsoft.com/office/powerpoint/2010/main" val="315906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368315" y="2008061"/>
            <a:ext cx="7772400" cy="675821"/>
          </a:xfrm>
        </p:spPr>
        <p:txBody>
          <a:bodyPr anchor="t" anchorCtr="0"/>
          <a:lstStyle/>
          <a:p>
            <a:r>
              <a:rPr lang="nb-NO" dirty="0"/>
              <a:t>Klikk for å redigere tittelstil</a:t>
            </a:r>
          </a:p>
        </p:txBody>
      </p:sp>
      <p:sp>
        <p:nvSpPr>
          <p:cNvPr id="3" name="Undertittel 2"/>
          <p:cNvSpPr>
            <a:spLocks noGrp="1"/>
          </p:cNvSpPr>
          <p:nvPr>
            <p:ph type="subTitle" idx="1"/>
          </p:nvPr>
        </p:nvSpPr>
        <p:spPr>
          <a:xfrm>
            <a:off x="368315" y="2733866"/>
            <a:ext cx="7772400" cy="131445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dirty="0"/>
              <a:t>Klikk for å redigere undertittelstil i malen</a:t>
            </a:r>
          </a:p>
        </p:txBody>
      </p:sp>
    </p:spTree>
    <p:extLst>
      <p:ext uri="{BB962C8B-B14F-4D97-AF65-F5344CB8AC3E}">
        <p14:creationId xmlns:p14="http://schemas.microsoft.com/office/powerpoint/2010/main" val="1000159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lysbildenummer 5"/>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1983850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05979"/>
            <a:ext cx="2057400" cy="4388644"/>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05979"/>
            <a:ext cx="6019800" cy="4388644"/>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lysbildenummer 5"/>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3031831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14320" y="922492"/>
            <a:ext cx="8229600" cy="3672131"/>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14" name="Plassholder for lysbildenummer 5"/>
          <p:cNvSpPr txBox="1">
            <a:spLocks/>
          </p:cNvSpPr>
          <p:nvPr userDrawn="1"/>
        </p:nvSpPr>
        <p:spPr>
          <a:xfrm>
            <a:off x="8474801" y="4815936"/>
            <a:ext cx="342081" cy="273844"/>
          </a:xfrm>
          <a:prstGeom prst="rect">
            <a:avLst/>
          </a:prstGeom>
        </p:spPr>
        <p:txBody>
          <a:bodyPr/>
          <a:lstStyle>
            <a:defPPr>
              <a:defRPr lang="nb-NO"/>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1853A39-49B3-554A-AE82-85611CEBD8E3}" type="slidenum">
              <a:rPr lang="nb-NO" b="0" i="0" smtClean="0">
                <a:solidFill>
                  <a:schemeClr val="tx1"/>
                </a:solidFill>
                <a:latin typeface="Arial"/>
                <a:cs typeface="Arial"/>
              </a:rPr>
              <a:pPr algn="ctr"/>
              <a:t>‹#›</a:t>
            </a:fld>
            <a:endParaRPr lang="nb-NO" b="0" i="0" dirty="0">
              <a:solidFill>
                <a:schemeClr val="tx1"/>
              </a:solidFill>
              <a:latin typeface="Arial"/>
              <a:cs typeface="Arial"/>
            </a:endParaRPr>
          </a:p>
        </p:txBody>
      </p:sp>
      <p:sp>
        <p:nvSpPr>
          <p:cNvPr id="8" name="Plassholder for tittel 1">
            <a:extLst>
              <a:ext uri="{FF2B5EF4-FFF2-40B4-BE49-F238E27FC236}">
                <a16:creationId xmlns:a16="http://schemas.microsoft.com/office/drawing/2014/main" id="{1C81586A-D2DD-7947-8C07-6EE6282AF742}"/>
              </a:ext>
            </a:extLst>
          </p:cNvPr>
          <p:cNvSpPr>
            <a:spLocks noGrp="1"/>
          </p:cNvSpPr>
          <p:nvPr>
            <p:ph type="title"/>
          </p:nvPr>
        </p:nvSpPr>
        <p:spPr>
          <a:xfrm>
            <a:off x="314320" y="205979"/>
            <a:ext cx="8229600" cy="646331"/>
          </a:xfrm>
          <a:prstGeom prst="rect">
            <a:avLst/>
          </a:prstGeom>
        </p:spPr>
        <p:txBody>
          <a:bodyPr vert="horz" lIns="91440" tIns="45720" rIns="91440" bIns="45720" rtlCol="0" anchor="t" anchorCtr="0">
            <a:spAutoFit/>
          </a:bodyPr>
          <a:lstStyle/>
          <a:p>
            <a:r>
              <a:rPr lang="nb-NO" dirty="0"/>
              <a:t>Klikk for å redigere tittelstil</a:t>
            </a:r>
          </a:p>
        </p:txBody>
      </p:sp>
    </p:spTree>
    <p:extLst>
      <p:ext uri="{BB962C8B-B14F-4D97-AF65-F5344CB8AC3E}">
        <p14:creationId xmlns:p14="http://schemas.microsoft.com/office/powerpoint/2010/main" val="2060019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3305176"/>
            <a:ext cx="7772400" cy="1021556"/>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a:t>Klikk for å redigere tekststiler i malen</a:t>
            </a:r>
          </a:p>
        </p:txBody>
      </p:sp>
      <p:sp>
        <p:nvSpPr>
          <p:cNvPr id="7" name="Plassholder for lysbildenummer 5"/>
          <p:cNvSpPr>
            <a:spLocks noGrp="1"/>
          </p:cNvSpPr>
          <p:nvPr>
            <p:ph type="sldNum" sz="quarter" idx="12"/>
          </p:nvPr>
        </p:nvSpPr>
        <p:spPr>
          <a:xfrm>
            <a:off x="8241294" y="4815936"/>
            <a:ext cx="426966" cy="273844"/>
          </a:xfrm>
          <a:prstGeom prst="rect">
            <a:avLst/>
          </a:prstGeom>
        </p:spPr>
        <p:txBody>
          <a:bodyPr/>
          <a:lstStyle>
            <a:lvl1pPr>
              <a:defRPr sz="1000"/>
            </a:lvl1pPr>
          </a:lstStyle>
          <a:p>
            <a:pPr algn="r"/>
            <a:fld id="{91853A39-49B3-554A-AE82-85611CEBD8E3}" type="slidenum">
              <a:rPr lang="nb-NO" smtClean="0">
                <a:latin typeface="Arial"/>
                <a:cs typeface="Arial"/>
              </a:rPr>
              <a:pPr algn="r"/>
              <a:t>‹#›</a:t>
            </a:fld>
            <a:endParaRPr lang="nb-NO" dirty="0">
              <a:latin typeface="Arial"/>
              <a:cs typeface="Arial"/>
            </a:endParaRPr>
          </a:p>
        </p:txBody>
      </p:sp>
    </p:spTree>
    <p:extLst>
      <p:ext uri="{BB962C8B-B14F-4D97-AF65-F5344CB8AC3E}">
        <p14:creationId xmlns:p14="http://schemas.microsoft.com/office/powerpoint/2010/main" val="2982460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lysbildenummer 6"/>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1372914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8" name="Tittel 1">
            <a:extLst>
              <a:ext uri="{FF2B5EF4-FFF2-40B4-BE49-F238E27FC236}">
                <a16:creationId xmlns:a16="http://schemas.microsoft.com/office/drawing/2014/main" id="{AEE93D7A-5A17-EC4F-B9C3-76C226D331B9}"/>
              </a:ext>
            </a:extLst>
          </p:cNvPr>
          <p:cNvSpPr>
            <a:spLocks noGrp="1"/>
          </p:cNvSpPr>
          <p:nvPr>
            <p:ph type="title"/>
          </p:nvPr>
        </p:nvSpPr>
        <p:spPr>
          <a:xfrm>
            <a:off x="280219" y="205979"/>
            <a:ext cx="8229600" cy="646331"/>
          </a:xfrm>
        </p:spPr>
        <p:txBody>
          <a:bodyPr/>
          <a:lstStyle>
            <a:lvl1pPr>
              <a:defRPr/>
            </a:lvl1pPr>
          </a:lstStyle>
          <a:p>
            <a:r>
              <a:rPr lang="nb-NO"/>
              <a:t>Klikk for å redigere tittelstil</a:t>
            </a:r>
          </a:p>
        </p:txBody>
      </p:sp>
      <p:sp>
        <p:nvSpPr>
          <p:cNvPr id="10" name="Plassholder for innhold 3">
            <a:extLst>
              <a:ext uri="{FF2B5EF4-FFF2-40B4-BE49-F238E27FC236}">
                <a16:creationId xmlns:a16="http://schemas.microsoft.com/office/drawing/2014/main" id="{535197FD-69E0-9640-999B-9975263423DC}"/>
              </a:ext>
            </a:extLst>
          </p:cNvPr>
          <p:cNvSpPr>
            <a:spLocks noGrp="1"/>
          </p:cNvSpPr>
          <p:nvPr>
            <p:ph sz="half" idx="2"/>
          </p:nvPr>
        </p:nvSpPr>
        <p:spPr>
          <a:xfrm>
            <a:off x="280219" y="1444342"/>
            <a:ext cx="4040188" cy="33636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1" name="Plassholder for tekst 4">
            <a:extLst>
              <a:ext uri="{FF2B5EF4-FFF2-40B4-BE49-F238E27FC236}">
                <a16:creationId xmlns:a16="http://schemas.microsoft.com/office/drawing/2014/main" id="{5FCFC815-88F1-F54D-931D-DFB06C53CCC1}"/>
              </a:ext>
            </a:extLst>
          </p:cNvPr>
          <p:cNvSpPr>
            <a:spLocks noGrp="1"/>
          </p:cNvSpPr>
          <p:nvPr>
            <p:ph type="body" sz="quarter" idx="3"/>
          </p:nvPr>
        </p:nvSpPr>
        <p:spPr>
          <a:xfrm>
            <a:off x="4468045" y="964522"/>
            <a:ext cx="4041775" cy="47982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a:t>
            </a:r>
          </a:p>
        </p:txBody>
      </p:sp>
      <p:sp>
        <p:nvSpPr>
          <p:cNvPr id="12" name="Plassholder for innhold 5">
            <a:extLst>
              <a:ext uri="{FF2B5EF4-FFF2-40B4-BE49-F238E27FC236}">
                <a16:creationId xmlns:a16="http://schemas.microsoft.com/office/drawing/2014/main" id="{09690C63-91BD-DF46-89B9-CE22FFC54125}"/>
              </a:ext>
            </a:extLst>
          </p:cNvPr>
          <p:cNvSpPr>
            <a:spLocks noGrp="1"/>
          </p:cNvSpPr>
          <p:nvPr>
            <p:ph sz="quarter" idx="4"/>
          </p:nvPr>
        </p:nvSpPr>
        <p:spPr>
          <a:xfrm>
            <a:off x="4468045" y="1444342"/>
            <a:ext cx="4041775" cy="33636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Plassholder for tekst 4">
            <a:extLst>
              <a:ext uri="{FF2B5EF4-FFF2-40B4-BE49-F238E27FC236}">
                <a16:creationId xmlns:a16="http://schemas.microsoft.com/office/drawing/2014/main" id="{FC862961-AFCA-7E4D-BB5E-885FA1C594D2}"/>
              </a:ext>
            </a:extLst>
          </p:cNvPr>
          <p:cNvSpPr>
            <a:spLocks noGrp="1"/>
          </p:cNvSpPr>
          <p:nvPr>
            <p:ph type="body" sz="quarter" idx="10"/>
          </p:nvPr>
        </p:nvSpPr>
        <p:spPr>
          <a:xfrm>
            <a:off x="280218" y="964521"/>
            <a:ext cx="4041775" cy="47982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a:t>
            </a:r>
          </a:p>
        </p:txBody>
      </p:sp>
    </p:spTree>
    <p:extLst>
      <p:ext uri="{BB962C8B-B14F-4D97-AF65-F5344CB8AC3E}">
        <p14:creationId xmlns:p14="http://schemas.microsoft.com/office/powerpoint/2010/main" val="702236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5" name="Plassholder for lysbildenummer 4"/>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317224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ssholder for lysbildenummer 3"/>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1649718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04787"/>
            <a:ext cx="3008313" cy="871538"/>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7" name="Plassholder for lysbildenummer 6"/>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159648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3600450"/>
            <a:ext cx="5486400" cy="425054"/>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7" name="Plassholder for lysbildenummer 6"/>
          <p:cNvSpPr>
            <a:spLocks noGrp="1"/>
          </p:cNvSpPr>
          <p:nvPr>
            <p:ph type="sldNum" sz="quarter" idx="12"/>
          </p:nvPr>
        </p:nvSpPr>
        <p:spPr>
          <a:xfrm>
            <a:off x="8185682" y="4767263"/>
            <a:ext cx="501118" cy="273844"/>
          </a:xfrm>
          <a:prstGeom prst="rect">
            <a:avLst/>
          </a:prstGeom>
        </p:spPr>
        <p:txBody>
          <a:bodyPr/>
          <a:lstStyle/>
          <a:p>
            <a:fld id="{91853A39-49B3-554A-AE82-85611CEBD8E3}" type="slidenum">
              <a:rPr lang="nb-NO" smtClean="0"/>
              <a:t>‹#›</a:t>
            </a:fld>
            <a:endParaRPr lang="nb-NO"/>
          </a:p>
        </p:txBody>
      </p:sp>
    </p:spTree>
    <p:extLst>
      <p:ext uri="{BB962C8B-B14F-4D97-AF65-F5344CB8AC3E}">
        <p14:creationId xmlns:p14="http://schemas.microsoft.com/office/powerpoint/2010/main" val="353223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314320" y="205979"/>
            <a:ext cx="8229600" cy="646331"/>
          </a:xfrm>
          <a:prstGeom prst="rect">
            <a:avLst/>
          </a:prstGeom>
        </p:spPr>
        <p:txBody>
          <a:bodyPr vert="horz" lIns="91440" tIns="45720" rIns="91440" bIns="45720" rtlCol="0" anchor="t" anchorCtr="0">
            <a:spAutoFit/>
          </a:bodyPr>
          <a:lstStyle/>
          <a:p>
            <a:r>
              <a:rPr lang="nb-NO" dirty="0"/>
              <a:t>Klikk for å redigere tittelstil</a:t>
            </a:r>
          </a:p>
        </p:txBody>
      </p:sp>
      <p:sp>
        <p:nvSpPr>
          <p:cNvPr id="3" name="Plassholder for tekst 2"/>
          <p:cNvSpPr>
            <a:spLocks noGrp="1"/>
          </p:cNvSpPr>
          <p:nvPr>
            <p:ph type="body" idx="1"/>
          </p:nvPr>
        </p:nvSpPr>
        <p:spPr>
          <a:xfrm>
            <a:off x="314320" y="946768"/>
            <a:ext cx="8229600" cy="3647855"/>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lysbildenummer 5"/>
          <p:cNvSpPr>
            <a:spLocks noGrp="1"/>
          </p:cNvSpPr>
          <p:nvPr>
            <p:ph type="sldNum" sz="quarter" idx="4"/>
          </p:nvPr>
        </p:nvSpPr>
        <p:spPr>
          <a:xfrm>
            <a:off x="8241294" y="4815936"/>
            <a:ext cx="426966" cy="273844"/>
          </a:xfrm>
          <a:prstGeom prst="rect">
            <a:avLst/>
          </a:prstGeom>
        </p:spPr>
        <p:txBody>
          <a:bodyPr/>
          <a:lstStyle>
            <a:lvl1pPr>
              <a:defRPr sz="1000"/>
            </a:lvl1pPr>
          </a:lstStyle>
          <a:p>
            <a:pPr algn="r"/>
            <a:fld id="{91853A39-49B3-554A-AE82-85611CEBD8E3}" type="slidenum">
              <a:rPr lang="nb-NO" smtClean="0">
                <a:latin typeface="Arial"/>
                <a:cs typeface="Arial"/>
              </a:rPr>
              <a:pPr algn="r"/>
              <a:t>‹#›</a:t>
            </a:fld>
            <a:endParaRPr lang="nb-NO" dirty="0">
              <a:latin typeface="Arial"/>
              <a:cs typeface="Arial"/>
            </a:endParaRPr>
          </a:p>
        </p:txBody>
      </p:sp>
      <p:pic>
        <p:nvPicPr>
          <p:cNvPr id="9" name="Bilde 8">
            <a:extLst>
              <a:ext uri="{FF2B5EF4-FFF2-40B4-BE49-F238E27FC236}">
                <a16:creationId xmlns:a16="http://schemas.microsoft.com/office/drawing/2014/main" id="{EC151788-4963-A348-A694-628F9AEA45FA}"/>
              </a:ext>
            </a:extLst>
          </p:cNvPr>
          <p:cNvPicPr>
            <a:picLocks noChangeAspect="1"/>
          </p:cNvPicPr>
          <p:nvPr userDrawn="1"/>
        </p:nvPicPr>
        <p:blipFill>
          <a:blip r:embed="rId13"/>
          <a:stretch>
            <a:fillRect/>
          </a:stretch>
        </p:blipFill>
        <p:spPr>
          <a:xfrm>
            <a:off x="1682423" y="4785586"/>
            <a:ext cx="2693470" cy="247457"/>
          </a:xfrm>
          <a:prstGeom prst="rect">
            <a:avLst/>
          </a:prstGeom>
        </p:spPr>
      </p:pic>
      <p:pic>
        <p:nvPicPr>
          <p:cNvPr id="5" name="Picture 4" descr="A picture containing text, sign&#10;&#10;Description automatically generated">
            <a:extLst>
              <a:ext uri="{FF2B5EF4-FFF2-40B4-BE49-F238E27FC236}">
                <a16:creationId xmlns:a16="http://schemas.microsoft.com/office/drawing/2014/main" id="{93E6678A-E245-9288-5483-FEEA0EE8181A}"/>
              </a:ext>
            </a:extLst>
          </p:cNvPr>
          <p:cNvPicPr>
            <a:picLocks noChangeAspect="1"/>
          </p:cNvPicPr>
          <p:nvPr userDrawn="1"/>
        </p:nvPicPr>
        <p:blipFill>
          <a:blip r:embed="rId14"/>
          <a:stretch>
            <a:fillRect/>
          </a:stretch>
        </p:blipFill>
        <p:spPr>
          <a:xfrm>
            <a:off x="8402709" y="-6095"/>
            <a:ext cx="748435" cy="748435"/>
          </a:xfrm>
          <a:prstGeom prst="rect">
            <a:avLst/>
          </a:prstGeom>
        </p:spPr>
      </p:pic>
      <p:pic>
        <p:nvPicPr>
          <p:cNvPr id="6" name="Picture 5" descr="A picture containing text&#10;&#10;Description automatically generated">
            <a:extLst>
              <a:ext uri="{FF2B5EF4-FFF2-40B4-BE49-F238E27FC236}">
                <a16:creationId xmlns:a16="http://schemas.microsoft.com/office/drawing/2014/main" id="{86623E34-77A9-7CFB-49CF-047F18D6983C}"/>
              </a:ext>
            </a:extLst>
          </p:cNvPr>
          <p:cNvPicPr>
            <a:picLocks noChangeAspect="1"/>
          </p:cNvPicPr>
          <p:nvPr userDrawn="1"/>
        </p:nvPicPr>
        <p:blipFill>
          <a:blip r:embed="rId15"/>
          <a:stretch>
            <a:fillRect/>
          </a:stretch>
        </p:blipFill>
        <p:spPr>
          <a:xfrm>
            <a:off x="4517235" y="4738882"/>
            <a:ext cx="1146541" cy="343962"/>
          </a:xfrm>
          <a:prstGeom prst="rect">
            <a:avLst/>
          </a:prstGeom>
        </p:spPr>
      </p:pic>
      <p:pic>
        <p:nvPicPr>
          <p:cNvPr id="7" name="Picture 6" descr="A picture containing text, clipart&#10;&#10;Description automatically generated">
            <a:extLst>
              <a:ext uri="{FF2B5EF4-FFF2-40B4-BE49-F238E27FC236}">
                <a16:creationId xmlns:a16="http://schemas.microsoft.com/office/drawing/2014/main" id="{46C0C8E0-98AB-5879-77F1-A17ADD5D2405}"/>
              </a:ext>
            </a:extLst>
          </p:cNvPr>
          <p:cNvPicPr>
            <a:picLocks noChangeAspect="1"/>
          </p:cNvPicPr>
          <p:nvPr userDrawn="1"/>
        </p:nvPicPr>
        <p:blipFill>
          <a:blip r:embed="rId16"/>
          <a:stretch>
            <a:fillRect/>
          </a:stretch>
        </p:blipFill>
        <p:spPr>
          <a:xfrm>
            <a:off x="5805118" y="4686622"/>
            <a:ext cx="1246408" cy="445383"/>
          </a:xfrm>
          <a:prstGeom prst="rect">
            <a:avLst/>
          </a:prstGeom>
        </p:spPr>
      </p:pic>
    </p:spTree>
    <p:extLst>
      <p:ext uri="{BB962C8B-B14F-4D97-AF65-F5344CB8AC3E}">
        <p14:creationId xmlns:p14="http://schemas.microsoft.com/office/powerpoint/2010/main" val="5777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0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18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0.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6.emf"/><Relationship Id="rId5" Type="http://schemas.openxmlformats.org/officeDocument/2006/relationships/image" Target="../media/image37.png"/><Relationship Id="rId4" Type="http://schemas.openxmlformats.org/officeDocument/2006/relationships/image" Target="../media/image35.emf"/></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1.png"/><Relationship Id="rId7" Type="http://schemas.openxmlformats.org/officeDocument/2006/relationships/image" Target="../media/image49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80.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5.sv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90.png"/><Relationship Id="rId4" Type="http://schemas.openxmlformats.org/officeDocument/2006/relationships/image" Target="../media/image480.png"/></Relationships>
</file>

<file path=ppt/slides/_rels/slide21.xml.rels><?xml version="1.0" encoding="UTF-8" standalone="yes"?>
<Relationships xmlns="http://schemas.openxmlformats.org/package/2006/relationships"><Relationship Id="rId8" Type="http://schemas.openxmlformats.org/officeDocument/2006/relationships/image" Target="../media/image560.png"/><Relationship Id="rId3" Type="http://schemas.openxmlformats.org/officeDocument/2006/relationships/image" Target="../media/image510.png"/><Relationship Id="rId7"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20.png"/></Relationships>
</file>

<file path=ppt/slides/_rels/slide22.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g"/><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hyperlink" Target="https://www.dnv.com/services/rbi-software-risk-basedinspection-synergi-plant-4666"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g"/><Relationship Id="rId7" Type="http://schemas.openxmlformats.org/officeDocument/2006/relationships/image" Target="../media/image17.svg"/><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4.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0.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microsoft.com/office/2007/relationships/hdphoto" Target="../media/hdphoto1.wdp"/><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2.svg"/><Relationship Id="rId5" Type="http://schemas.openxmlformats.org/officeDocument/2006/relationships/image" Target="../media/image21.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4.svg"/><Relationship Id="rId5" Type="http://schemas.openxmlformats.org/officeDocument/2006/relationships/image" Target="../media/image23.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714EA05B-DC29-9A49-9E07-BD359950FFCC}"/>
              </a:ext>
            </a:extLst>
          </p:cNvPr>
          <p:cNvSpPr/>
          <p:nvPr/>
        </p:nvSpPr>
        <p:spPr>
          <a:xfrm>
            <a:off x="0" y="0"/>
            <a:ext cx="9144000" cy="4675695"/>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dirty="0"/>
          </a:p>
        </p:txBody>
      </p:sp>
      <p:sp>
        <p:nvSpPr>
          <p:cNvPr id="13" name="Tittel 1">
            <a:extLst>
              <a:ext uri="{FF2B5EF4-FFF2-40B4-BE49-F238E27FC236}">
                <a16:creationId xmlns:a16="http://schemas.microsoft.com/office/drawing/2014/main" id="{348DDC63-D03F-4E4B-B5C0-63C3F1A3BC59}"/>
              </a:ext>
            </a:extLst>
          </p:cNvPr>
          <p:cNvSpPr>
            <a:spLocks noGrp="1"/>
          </p:cNvSpPr>
          <p:nvPr>
            <p:ph type="ctrTitle"/>
          </p:nvPr>
        </p:nvSpPr>
        <p:spPr>
          <a:xfrm>
            <a:off x="514956" y="2429423"/>
            <a:ext cx="8114088" cy="707886"/>
          </a:xfrm>
        </p:spPr>
        <p:txBody>
          <a:bodyPr/>
          <a:lstStyle/>
          <a:p>
            <a:pPr algn="ctr"/>
            <a:r>
              <a:rPr lang="en-GB" sz="2000" dirty="0">
                <a:solidFill>
                  <a:schemeClr val="bg1"/>
                </a:solidFill>
              </a:rPr>
              <a:t>Inspection</a:t>
            </a:r>
            <a:r>
              <a:rPr lang="nb-NO" sz="2000" dirty="0">
                <a:solidFill>
                  <a:schemeClr val="bg1"/>
                </a:solidFill>
              </a:rPr>
              <a:t> Planning in </a:t>
            </a:r>
            <a:r>
              <a:rPr lang="en-GB" sz="2000" dirty="0">
                <a:solidFill>
                  <a:schemeClr val="bg1"/>
                </a:solidFill>
              </a:rPr>
              <a:t>the</a:t>
            </a:r>
            <a:r>
              <a:rPr lang="nb-NO" sz="2000" dirty="0">
                <a:solidFill>
                  <a:schemeClr val="bg1"/>
                </a:solidFill>
              </a:rPr>
              <a:t> Marine </a:t>
            </a:r>
            <a:r>
              <a:rPr lang="en-GB" sz="2000" dirty="0">
                <a:solidFill>
                  <a:schemeClr val="bg1"/>
                </a:solidFill>
              </a:rPr>
              <a:t>Sector</a:t>
            </a:r>
            <a:r>
              <a:rPr lang="nb-NO" sz="2000" dirty="0">
                <a:solidFill>
                  <a:schemeClr val="bg1"/>
                </a:solidFill>
              </a:rPr>
              <a:t>: a Case </a:t>
            </a:r>
            <a:r>
              <a:rPr lang="en-GB" sz="2000" dirty="0">
                <a:solidFill>
                  <a:schemeClr val="bg1"/>
                </a:solidFill>
              </a:rPr>
              <a:t>Study</a:t>
            </a:r>
            <a:r>
              <a:rPr lang="nb-NO" sz="2000" dirty="0">
                <a:solidFill>
                  <a:schemeClr val="bg1"/>
                </a:solidFill>
              </a:rPr>
              <a:t> </a:t>
            </a:r>
            <a:r>
              <a:rPr lang="en-US" sz="2000" dirty="0">
                <a:solidFill>
                  <a:schemeClr val="bg1"/>
                </a:solidFill>
              </a:rPr>
              <a:t>of</a:t>
            </a:r>
            <a:r>
              <a:rPr lang="nb-NO" sz="2000" dirty="0">
                <a:solidFill>
                  <a:schemeClr val="bg1"/>
                </a:solidFill>
              </a:rPr>
              <a:t> a </a:t>
            </a:r>
            <a:r>
              <a:rPr lang="en-GB" sz="2000" dirty="0">
                <a:solidFill>
                  <a:schemeClr val="bg1"/>
                </a:solidFill>
              </a:rPr>
              <a:t>Hydrogen</a:t>
            </a:r>
            <a:r>
              <a:rPr lang="en-US" sz="2000" dirty="0">
                <a:solidFill>
                  <a:schemeClr val="bg1"/>
                </a:solidFill>
              </a:rPr>
              <a:t>-Fueled</a:t>
            </a:r>
            <a:r>
              <a:rPr lang="nb-NO" sz="2000" dirty="0">
                <a:solidFill>
                  <a:schemeClr val="bg1"/>
                </a:solidFill>
              </a:rPr>
              <a:t> Fishing </a:t>
            </a:r>
            <a:r>
              <a:rPr lang="en-GB" sz="2000" dirty="0">
                <a:solidFill>
                  <a:schemeClr val="bg1"/>
                </a:solidFill>
              </a:rPr>
              <a:t>Vessel</a:t>
            </a:r>
          </a:p>
        </p:txBody>
      </p:sp>
      <p:sp>
        <p:nvSpPr>
          <p:cNvPr id="14" name="Undertittel 2">
            <a:extLst>
              <a:ext uri="{FF2B5EF4-FFF2-40B4-BE49-F238E27FC236}">
                <a16:creationId xmlns:a16="http://schemas.microsoft.com/office/drawing/2014/main" id="{88B19D96-02F0-DB47-BCCF-7D70761C2646}"/>
              </a:ext>
            </a:extLst>
          </p:cNvPr>
          <p:cNvSpPr>
            <a:spLocks noGrp="1"/>
          </p:cNvSpPr>
          <p:nvPr>
            <p:ph type="subTitle" idx="1"/>
          </p:nvPr>
        </p:nvSpPr>
        <p:spPr>
          <a:xfrm>
            <a:off x="514956" y="3069682"/>
            <a:ext cx="8114089" cy="598097"/>
          </a:xfrm>
        </p:spPr>
        <p:txBody>
          <a:bodyPr>
            <a:normAutofit/>
          </a:bodyPr>
          <a:lstStyle/>
          <a:p>
            <a:pPr algn="ctr"/>
            <a:r>
              <a:rPr lang="nb-NO" sz="2000" dirty="0">
                <a:solidFill>
                  <a:schemeClr val="bg1">
                    <a:lumMod val="85000"/>
                  </a:schemeClr>
                </a:solidFill>
              </a:rPr>
              <a:t>Leonardo Giannini – 27/04/2023</a:t>
            </a:r>
          </a:p>
        </p:txBody>
      </p:sp>
      <p:pic>
        <p:nvPicPr>
          <p:cNvPr id="16" name="Bilde 15">
            <a:extLst>
              <a:ext uri="{FF2B5EF4-FFF2-40B4-BE49-F238E27FC236}">
                <a16:creationId xmlns:a16="http://schemas.microsoft.com/office/drawing/2014/main" id="{A71F1799-6D83-B042-96E3-C1F8A01F93BE}"/>
              </a:ext>
            </a:extLst>
          </p:cNvPr>
          <p:cNvPicPr>
            <a:picLocks noChangeAspect="1"/>
          </p:cNvPicPr>
          <p:nvPr/>
        </p:nvPicPr>
        <p:blipFill>
          <a:blip r:embed="rId3"/>
          <a:stretch>
            <a:fillRect/>
          </a:stretch>
        </p:blipFill>
        <p:spPr>
          <a:xfrm>
            <a:off x="1868821" y="1140272"/>
            <a:ext cx="5406359" cy="504325"/>
          </a:xfrm>
          <a:prstGeom prst="rect">
            <a:avLst/>
          </a:prstGeom>
        </p:spPr>
      </p:pic>
    </p:spTree>
    <p:extLst>
      <p:ext uri="{BB962C8B-B14F-4D97-AF65-F5344CB8AC3E}">
        <p14:creationId xmlns:p14="http://schemas.microsoft.com/office/powerpoint/2010/main" val="3243102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ABE623C-3010-B055-720E-AFFF741B534A}"/>
              </a:ext>
            </a:extLst>
          </p:cNvPr>
          <p:cNvSpPr>
            <a:spLocks noGrp="1"/>
          </p:cNvSpPr>
          <p:nvPr>
            <p:ph type="title"/>
          </p:nvPr>
        </p:nvSpPr>
        <p:spPr>
          <a:xfrm>
            <a:off x="314320" y="205979"/>
            <a:ext cx="8229600" cy="646331"/>
          </a:xfrm>
        </p:spPr>
        <p:txBody>
          <a:bodyPr/>
          <a:lstStyle/>
          <a:p>
            <a:r>
              <a:rPr lang="en-GB" dirty="0"/>
              <a:t>A hydrogen-fuelled fishing vessel</a:t>
            </a:r>
          </a:p>
        </p:txBody>
      </p:sp>
      <p:pic>
        <p:nvPicPr>
          <p:cNvPr id="5" name="Picture 4" descr="Shape&#10;&#10;Description automatically generated with medium confidence">
            <a:extLst>
              <a:ext uri="{FF2B5EF4-FFF2-40B4-BE49-F238E27FC236}">
                <a16:creationId xmlns:a16="http://schemas.microsoft.com/office/drawing/2014/main" id="{856642D8-5781-CF69-3418-A39DE2B44FCE}"/>
              </a:ext>
            </a:extLst>
          </p:cNvPr>
          <p:cNvPicPr>
            <a:picLocks noChangeAspect="1"/>
          </p:cNvPicPr>
          <p:nvPr/>
        </p:nvPicPr>
        <p:blipFill>
          <a:blip r:embed="rId3"/>
          <a:stretch>
            <a:fillRect/>
          </a:stretch>
        </p:blipFill>
        <p:spPr>
          <a:xfrm>
            <a:off x="1070361" y="817770"/>
            <a:ext cx="6717517" cy="3695610"/>
          </a:xfrm>
          <a:prstGeom prst="rect">
            <a:avLst/>
          </a:prstGeom>
        </p:spPr>
      </p:pic>
      <p:sp>
        <p:nvSpPr>
          <p:cNvPr id="2" name="Tittel 2">
            <a:extLst>
              <a:ext uri="{FF2B5EF4-FFF2-40B4-BE49-F238E27FC236}">
                <a16:creationId xmlns:a16="http://schemas.microsoft.com/office/drawing/2014/main" id="{9F800962-931B-E3D4-CB4E-29951A4B0474}"/>
              </a:ext>
            </a:extLst>
          </p:cNvPr>
          <p:cNvSpPr txBox="1">
            <a:spLocks/>
          </p:cNvSpPr>
          <p:nvPr/>
        </p:nvSpPr>
        <p:spPr>
          <a:xfrm>
            <a:off x="2714677" y="4513083"/>
            <a:ext cx="3714646" cy="215444"/>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US" sz="800" b="0" dirty="0"/>
              <a:t>Figure 2: Hydrogen storage systems and piping from [4]</a:t>
            </a:r>
            <a:endParaRPr lang="en-GB" sz="800" b="0" dirty="0"/>
          </a:p>
        </p:txBody>
      </p:sp>
    </p:spTree>
    <p:extLst>
      <p:ext uri="{BB962C8B-B14F-4D97-AF65-F5344CB8AC3E}">
        <p14:creationId xmlns:p14="http://schemas.microsoft.com/office/powerpoint/2010/main" val="734443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030044C-CD50-4294-5CF0-0AFCE512CA32}"/>
              </a:ext>
            </a:extLst>
          </p:cNvPr>
          <p:cNvSpPr>
            <a:spLocks noGrp="1"/>
          </p:cNvSpPr>
          <p:nvPr>
            <p:ph type="title"/>
          </p:nvPr>
        </p:nvSpPr>
        <p:spPr>
          <a:xfrm>
            <a:off x="314320" y="205979"/>
            <a:ext cx="8229600" cy="646331"/>
          </a:xfrm>
        </p:spPr>
        <p:txBody>
          <a:bodyPr/>
          <a:lstStyle/>
          <a:p>
            <a:r>
              <a:rPr lang="en-GB" dirty="0"/>
              <a:t>A hydrogen-fuelled fishing vessel</a:t>
            </a:r>
          </a:p>
        </p:txBody>
      </p:sp>
      <p:sp>
        <p:nvSpPr>
          <p:cNvPr id="5" name="Oval 4">
            <a:extLst>
              <a:ext uri="{FF2B5EF4-FFF2-40B4-BE49-F238E27FC236}">
                <a16:creationId xmlns:a16="http://schemas.microsoft.com/office/drawing/2014/main" id="{FFB31321-4DFD-4EDA-C71D-0E5C8A7F0398}"/>
              </a:ext>
            </a:extLst>
          </p:cNvPr>
          <p:cNvSpPr/>
          <p:nvPr/>
        </p:nvSpPr>
        <p:spPr>
          <a:xfrm>
            <a:off x="4041256" y="2466601"/>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 name="Oval 5">
            <a:extLst>
              <a:ext uri="{FF2B5EF4-FFF2-40B4-BE49-F238E27FC236}">
                <a16:creationId xmlns:a16="http://schemas.microsoft.com/office/drawing/2014/main" id="{0FCC4FC3-5F7B-DFEB-B25B-CB1E1BAAF5B9}"/>
              </a:ext>
            </a:extLst>
          </p:cNvPr>
          <p:cNvSpPr/>
          <p:nvPr/>
        </p:nvSpPr>
        <p:spPr>
          <a:xfrm>
            <a:off x="5505727" y="2520281"/>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Oval 6">
            <a:extLst>
              <a:ext uri="{FF2B5EF4-FFF2-40B4-BE49-F238E27FC236}">
                <a16:creationId xmlns:a16="http://schemas.microsoft.com/office/drawing/2014/main" id="{CA317C26-C9AB-A933-AD42-A4179A769763}"/>
              </a:ext>
            </a:extLst>
          </p:cNvPr>
          <p:cNvSpPr/>
          <p:nvPr/>
        </p:nvSpPr>
        <p:spPr>
          <a:xfrm>
            <a:off x="5091741" y="2536668"/>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Oval 7">
            <a:extLst>
              <a:ext uri="{FF2B5EF4-FFF2-40B4-BE49-F238E27FC236}">
                <a16:creationId xmlns:a16="http://schemas.microsoft.com/office/drawing/2014/main" id="{02FB6397-21DD-5B2A-2C8A-DD2E36D15173}"/>
              </a:ext>
            </a:extLst>
          </p:cNvPr>
          <p:cNvSpPr/>
          <p:nvPr/>
        </p:nvSpPr>
        <p:spPr>
          <a:xfrm>
            <a:off x="2103173" y="1721696"/>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9" name="Group 8">
            <a:extLst>
              <a:ext uri="{FF2B5EF4-FFF2-40B4-BE49-F238E27FC236}">
                <a16:creationId xmlns:a16="http://schemas.microsoft.com/office/drawing/2014/main" id="{53346F0C-06D6-0609-3BD1-E2C54C453A44}"/>
              </a:ext>
            </a:extLst>
          </p:cNvPr>
          <p:cNvGrpSpPr/>
          <p:nvPr/>
        </p:nvGrpSpPr>
        <p:grpSpPr>
          <a:xfrm>
            <a:off x="2544109" y="2178995"/>
            <a:ext cx="305990" cy="293052"/>
            <a:chOff x="4029701" y="1720969"/>
            <a:chExt cx="305990" cy="293052"/>
          </a:xfrm>
          <a:solidFill>
            <a:schemeClr val="tx2">
              <a:lumMod val="75000"/>
            </a:schemeClr>
          </a:solidFill>
        </p:grpSpPr>
        <p:sp>
          <p:nvSpPr>
            <p:cNvPr id="10" name="Oval 9">
              <a:extLst>
                <a:ext uri="{FF2B5EF4-FFF2-40B4-BE49-F238E27FC236}">
                  <a16:creationId xmlns:a16="http://schemas.microsoft.com/office/drawing/2014/main" id="{A76C1684-5D6B-1225-20E8-CA24D37CFE88}"/>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Oval 10">
              <a:extLst>
                <a:ext uri="{FF2B5EF4-FFF2-40B4-BE49-F238E27FC236}">
                  <a16:creationId xmlns:a16="http://schemas.microsoft.com/office/drawing/2014/main" id="{E81FA45C-9E49-D725-ACAC-553641F46645}"/>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2" name="Oval 11">
            <a:extLst>
              <a:ext uri="{FF2B5EF4-FFF2-40B4-BE49-F238E27FC236}">
                <a16:creationId xmlns:a16="http://schemas.microsoft.com/office/drawing/2014/main" id="{7BDAC2AB-32D3-4392-2C11-23250EAB504E}"/>
              </a:ext>
            </a:extLst>
          </p:cNvPr>
          <p:cNvSpPr/>
          <p:nvPr/>
        </p:nvSpPr>
        <p:spPr>
          <a:xfrm>
            <a:off x="44953"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Oval 12">
            <a:extLst>
              <a:ext uri="{FF2B5EF4-FFF2-40B4-BE49-F238E27FC236}">
                <a16:creationId xmlns:a16="http://schemas.microsoft.com/office/drawing/2014/main" id="{46868C24-2972-AA7A-3A0D-C87BE2A5D056}"/>
              </a:ext>
            </a:extLst>
          </p:cNvPr>
          <p:cNvSpPr/>
          <p:nvPr/>
        </p:nvSpPr>
        <p:spPr>
          <a:xfrm>
            <a:off x="425953"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Oval 13">
            <a:extLst>
              <a:ext uri="{FF2B5EF4-FFF2-40B4-BE49-F238E27FC236}">
                <a16:creationId xmlns:a16="http://schemas.microsoft.com/office/drawing/2014/main" id="{7D18754F-0AED-E265-5BEC-B421435DACD1}"/>
              </a:ext>
            </a:extLst>
          </p:cNvPr>
          <p:cNvSpPr/>
          <p:nvPr/>
        </p:nvSpPr>
        <p:spPr>
          <a:xfrm>
            <a:off x="795819"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DD42614B-8CF4-9696-2BD3-233C08660833}"/>
              </a:ext>
            </a:extLst>
          </p:cNvPr>
          <p:cNvSpPr/>
          <p:nvPr/>
        </p:nvSpPr>
        <p:spPr>
          <a:xfrm>
            <a:off x="1176819"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34E3CBCC-E2CF-D9BF-0C4C-740B1F907F59}"/>
              </a:ext>
            </a:extLst>
          </p:cNvPr>
          <p:cNvSpPr/>
          <p:nvPr/>
        </p:nvSpPr>
        <p:spPr>
          <a:xfrm>
            <a:off x="1559883"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95C0EA95-703F-DFEF-FBDB-5DDA5179EFC3}"/>
              </a:ext>
            </a:extLst>
          </p:cNvPr>
          <p:cNvSpPr/>
          <p:nvPr/>
        </p:nvSpPr>
        <p:spPr>
          <a:xfrm>
            <a:off x="1940883"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9BFA38F2-F5F7-2CEA-8A67-9BCBB3004D82}"/>
              </a:ext>
            </a:extLst>
          </p:cNvPr>
          <p:cNvSpPr/>
          <p:nvPr/>
        </p:nvSpPr>
        <p:spPr>
          <a:xfrm>
            <a:off x="2310749"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28142B9F-2881-EAD9-379E-57DED07895BD}"/>
              </a:ext>
            </a:extLst>
          </p:cNvPr>
          <p:cNvSpPr/>
          <p:nvPr/>
        </p:nvSpPr>
        <p:spPr>
          <a:xfrm>
            <a:off x="2691749"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C208E19F-2C84-715A-DE9A-17D357BB1446}"/>
              </a:ext>
            </a:extLst>
          </p:cNvPr>
          <p:cNvSpPr/>
          <p:nvPr/>
        </p:nvSpPr>
        <p:spPr>
          <a:xfrm>
            <a:off x="3066253"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476A1465-B6D2-3996-11C9-FB182DFDB485}"/>
              </a:ext>
            </a:extLst>
          </p:cNvPr>
          <p:cNvSpPr/>
          <p:nvPr/>
        </p:nvSpPr>
        <p:spPr>
          <a:xfrm>
            <a:off x="3447253"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Oval 21">
            <a:extLst>
              <a:ext uri="{FF2B5EF4-FFF2-40B4-BE49-F238E27FC236}">
                <a16:creationId xmlns:a16="http://schemas.microsoft.com/office/drawing/2014/main" id="{ECA4CD45-8BC2-F548-B084-B95B22EE8841}"/>
              </a:ext>
            </a:extLst>
          </p:cNvPr>
          <p:cNvSpPr/>
          <p:nvPr/>
        </p:nvSpPr>
        <p:spPr>
          <a:xfrm>
            <a:off x="3817119"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Oval 22">
            <a:extLst>
              <a:ext uri="{FF2B5EF4-FFF2-40B4-BE49-F238E27FC236}">
                <a16:creationId xmlns:a16="http://schemas.microsoft.com/office/drawing/2014/main" id="{B2E153AE-FAA1-07B9-95E0-F85FB19E32C3}"/>
              </a:ext>
            </a:extLst>
          </p:cNvPr>
          <p:cNvSpPr/>
          <p:nvPr/>
        </p:nvSpPr>
        <p:spPr>
          <a:xfrm>
            <a:off x="4198119"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Oval 23">
            <a:extLst>
              <a:ext uri="{FF2B5EF4-FFF2-40B4-BE49-F238E27FC236}">
                <a16:creationId xmlns:a16="http://schemas.microsoft.com/office/drawing/2014/main" id="{06CE8BED-C817-C270-D907-546F2DC3F6B8}"/>
              </a:ext>
            </a:extLst>
          </p:cNvPr>
          <p:cNvSpPr/>
          <p:nvPr/>
        </p:nvSpPr>
        <p:spPr>
          <a:xfrm>
            <a:off x="4581183"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2833BBF6-2CFC-E195-94C6-B3A2211491D5}"/>
              </a:ext>
            </a:extLst>
          </p:cNvPr>
          <p:cNvSpPr/>
          <p:nvPr/>
        </p:nvSpPr>
        <p:spPr>
          <a:xfrm>
            <a:off x="4962183"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C7165251-A33E-3C02-49EE-7C00845C0E4D}"/>
              </a:ext>
            </a:extLst>
          </p:cNvPr>
          <p:cNvSpPr/>
          <p:nvPr/>
        </p:nvSpPr>
        <p:spPr>
          <a:xfrm>
            <a:off x="5332049"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Oval 26">
            <a:extLst>
              <a:ext uri="{FF2B5EF4-FFF2-40B4-BE49-F238E27FC236}">
                <a16:creationId xmlns:a16="http://schemas.microsoft.com/office/drawing/2014/main" id="{EDF2D035-152A-D588-ADE7-487C121D0D63}"/>
              </a:ext>
            </a:extLst>
          </p:cNvPr>
          <p:cNvSpPr/>
          <p:nvPr/>
        </p:nvSpPr>
        <p:spPr>
          <a:xfrm>
            <a:off x="5713049"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Oval 27">
            <a:extLst>
              <a:ext uri="{FF2B5EF4-FFF2-40B4-BE49-F238E27FC236}">
                <a16:creationId xmlns:a16="http://schemas.microsoft.com/office/drawing/2014/main" id="{D0E0D52F-5841-9080-F285-B1BF87E455D4}"/>
              </a:ext>
            </a:extLst>
          </p:cNvPr>
          <p:cNvSpPr/>
          <p:nvPr/>
        </p:nvSpPr>
        <p:spPr>
          <a:xfrm>
            <a:off x="6092251"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1835EC18-095F-5F24-A982-6CE85AC36028}"/>
              </a:ext>
            </a:extLst>
          </p:cNvPr>
          <p:cNvSpPr/>
          <p:nvPr/>
        </p:nvSpPr>
        <p:spPr>
          <a:xfrm>
            <a:off x="6473251"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DACE2F61-5DE1-E728-C8FD-FE17DDBBC205}"/>
              </a:ext>
            </a:extLst>
          </p:cNvPr>
          <p:cNvSpPr/>
          <p:nvPr/>
        </p:nvSpPr>
        <p:spPr>
          <a:xfrm>
            <a:off x="6843117"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Oval 30">
            <a:extLst>
              <a:ext uri="{FF2B5EF4-FFF2-40B4-BE49-F238E27FC236}">
                <a16:creationId xmlns:a16="http://schemas.microsoft.com/office/drawing/2014/main" id="{1577C165-D82E-4D85-568B-D02B4AE06DF7}"/>
              </a:ext>
            </a:extLst>
          </p:cNvPr>
          <p:cNvSpPr/>
          <p:nvPr/>
        </p:nvSpPr>
        <p:spPr>
          <a:xfrm>
            <a:off x="7224117" y="31306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2" name="Oval 31">
            <a:extLst>
              <a:ext uri="{FF2B5EF4-FFF2-40B4-BE49-F238E27FC236}">
                <a16:creationId xmlns:a16="http://schemas.microsoft.com/office/drawing/2014/main" id="{CC9A6C41-8349-ADDC-BD3C-05400D52795D}"/>
              </a:ext>
            </a:extLst>
          </p:cNvPr>
          <p:cNvSpPr/>
          <p:nvPr/>
        </p:nvSpPr>
        <p:spPr>
          <a:xfrm>
            <a:off x="7607181"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Oval 32">
            <a:extLst>
              <a:ext uri="{FF2B5EF4-FFF2-40B4-BE49-F238E27FC236}">
                <a16:creationId xmlns:a16="http://schemas.microsoft.com/office/drawing/2014/main" id="{2B47AD4B-2088-1CC1-369F-CE2EA88FD464}"/>
              </a:ext>
            </a:extLst>
          </p:cNvPr>
          <p:cNvSpPr/>
          <p:nvPr/>
        </p:nvSpPr>
        <p:spPr>
          <a:xfrm>
            <a:off x="7988181"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Oval 33">
            <a:extLst>
              <a:ext uri="{FF2B5EF4-FFF2-40B4-BE49-F238E27FC236}">
                <a16:creationId xmlns:a16="http://schemas.microsoft.com/office/drawing/2014/main" id="{AB9557EB-A827-BCEC-B76F-750DA96982A4}"/>
              </a:ext>
            </a:extLst>
          </p:cNvPr>
          <p:cNvSpPr/>
          <p:nvPr/>
        </p:nvSpPr>
        <p:spPr>
          <a:xfrm>
            <a:off x="8358047"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5" name="Oval 34">
            <a:extLst>
              <a:ext uri="{FF2B5EF4-FFF2-40B4-BE49-F238E27FC236}">
                <a16:creationId xmlns:a16="http://schemas.microsoft.com/office/drawing/2014/main" id="{3BB48194-723A-E142-0DF8-9C5614AE67BE}"/>
              </a:ext>
            </a:extLst>
          </p:cNvPr>
          <p:cNvSpPr/>
          <p:nvPr/>
        </p:nvSpPr>
        <p:spPr>
          <a:xfrm>
            <a:off x="8739047" y="31327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6" name="Oval 35">
            <a:extLst>
              <a:ext uri="{FF2B5EF4-FFF2-40B4-BE49-F238E27FC236}">
                <a16:creationId xmlns:a16="http://schemas.microsoft.com/office/drawing/2014/main" id="{444C494A-442B-2908-BAC6-F15AA6A8502B}"/>
              </a:ext>
            </a:extLst>
          </p:cNvPr>
          <p:cNvSpPr/>
          <p:nvPr/>
        </p:nvSpPr>
        <p:spPr>
          <a:xfrm>
            <a:off x="232964"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Oval 36">
            <a:extLst>
              <a:ext uri="{FF2B5EF4-FFF2-40B4-BE49-F238E27FC236}">
                <a16:creationId xmlns:a16="http://schemas.microsoft.com/office/drawing/2014/main" id="{A1A8187F-9385-B896-6DEC-718B1ED3E93A}"/>
              </a:ext>
            </a:extLst>
          </p:cNvPr>
          <p:cNvSpPr/>
          <p:nvPr/>
        </p:nvSpPr>
        <p:spPr>
          <a:xfrm>
            <a:off x="613964"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F1A7D88-9F5F-54E9-07CD-FD70EB45D03D}"/>
              </a:ext>
            </a:extLst>
          </p:cNvPr>
          <p:cNvSpPr/>
          <p:nvPr/>
        </p:nvSpPr>
        <p:spPr>
          <a:xfrm>
            <a:off x="983830"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Oval 38">
            <a:extLst>
              <a:ext uri="{FF2B5EF4-FFF2-40B4-BE49-F238E27FC236}">
                <a16:creationId xmlns:a16="http://schemas.microsoft.com/office/drawing/2014/main" id="{06E676D6-5BE8-82C5-B0C5-37465BFEC9F3}"/>
              </a:ext>
            </a:extLst>
          </p:cNvPr>
          <p:cNvSpPr/>
          <p:nvPr/>
        </p:nvSpPr>
        <p:spPr>
          <a:xfrm>
            <a:off x="1364830"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Oval 39">
            <a:extLst>
              <a:ext uri="{FF2B5EF4-FFF2-40B4-BE49-F238E27FC236}">
                <a16:creationId xmlns:a16="http://schemas.microsoft.com/office/drawing/2014/main" id="{5E56FAF8-07D3-9999-B7AF-34D964EE71CC}"/>
              </a:ext>
            </a:extLst>
          </p:cNvPr>
          <p:cNvSpPr/>
          <p:nvPr/>
        </p:nvSpPr>
        <p:spPr>
          <a:xfrm>
            <a:off x="1747894"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1" name="Oval 40">
            <a:extLst>
              <a:ext uri="{FF2B5EF4-FFF2-40B4-BE49-F238E27FC236}">
                <a16:creationId xmlns:a16="http://schemas.microsoft.com/office/drawing/2014/main" id="{9C9B99C5-76DA-DB2F-B68B-F4340EB6B311}"/>
              </a:ext>
            </a:extLst>
          </p:cNvPr>
          <p:cNvSpPr/>
          <p:nvPr/>
        </p:nvSpPr>
        <p:spPr>
          <a:xfrm>
            <a:off x="2128894"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Oval 41">
            <a:extLst>
              <a:ext uri="{FF2B5EF4-FFF2-40B4-BE49-F238E27FC236}">
                <a16:creationId xmlns:a16="http://schemas.microsoft.com/office/drawing/2014/main" id="{3088089C-3743-8E79-396A-5D44099B4914}"/>
              </a:ext>
            </a:extLst>
          </p:cNvPr>
          <p:cNvSpPr/>
          <p:nvPr/>
        </p:nvSpPr>
        <p:spPr>
          <a:xfrm>
            <a:off x="2498760"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Oval 42">
            <a:extLst>
              <a:ext uri="{FF2B5EF4-FFF2-40B4-BE49-F238E27FC236}">
                <a16:creationId xmlns:a16="http://schemas.microsoft.com/office/drawing/2014/main" id="{7DE67384-A660-0752-FAB7-025946502745}"/>
              </a:ext>
            </a:extLst>
          </p:cNvPr>
          <p:cNvSpPr/>
          <p:nvPr/>
        </p:nvSpPr>
        <p:spPr>
          <a:xfrm>
            <a:off x="2879760"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Oval 43">
            <a:extLst>
              <a:ext uri="{FF2B5EF4-FFF2-40B4-BE49-F238E27FC236}">
                <a16:creationId xmlns:a16="http://schemas.microsoft.com/office/drawing/2014/main" id="{266FCC0A-3263-F5EF-3981-5AAD226C4824}"/>
              </a:ext>
            </a:extLst>
          </p:cNvPr>
          <p:cNvSpPr/>
          <p:nvPr/>
        </p:nvSpPr>
        <p:spPr>
          <a:xfrm>
            <a:off x="3254264"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Oval 44">
            <a:extLst>
              <a:ext uri="{FF2B5EF4-FFF2-40B4-BE49-F238E27FC236}">
                <a16:creationId xmlns:a16="http://schemas.microsoft.com/office/drawing/2014/main" id="{47DCB00F-4DA7-C0D3-EE43-5FF82E38C4EF}"/>
              </a:ext>
            </a:extLst>
          </p:cNvPr>
          <p:cNvSpPr/>
          <p:nvPr/>
        </p:nvSpPr>
        <p:spPr>
          <a:xfrm>
            <a:off x="3635264"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Oval 45">
            <a:extLst>
              <a:ext uri="{FF2B5EF4-FFF2-40B4-BE49-F238E27FC236}">
                <a16:creationId xmlns:a16="http://schemas.microsoft.com/office/drawing/2014/main" id="{82F83860-34C3-D003-FAB6-82B1C33F859B}"/>
              </a:ext>
            </a:extLst>
          </p:cNvPr>
          <p:cNvSpPr/>
          <p:nvPr/>
        </p:nvSpPr>
        <p:spPr>
          <a:xfrm>
            <a:off x="4005130"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7" name="Oval 46">
            <a:extLst>
              <a:ext uri="{FF2B5EF4-FFF2-40B4-BE49-F238E27FC236}">
                <a16:creationId xmlns:a16="http://schemas.microsoft.com/office/drawing/2014/main" id="{346C2A4F-C06A-6F2E-6BEA-791816E5FCB1}"/>
              </a:ext>
            </a:extLst>
          </p:cNvPr>
          <p:cNvSpPr/>
          <p:nvPr/>
        </p:nvSpPr>
        <p:spPr>
          <a:xfrm>
            <a:off x="4386130"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Oval 47">
            <a:extLst>
              <a:ext uri="{FF2B5EF4-FFF2-40B4-BE49-F238E27FC236}">
                <a16:creationId xmlns:a16="http://schemas.microsoft.com/office/drawing/2014/main" id="{B265E963-7E6F-9B57-C2F1-E06F9F320366}"/>
              </a:ext>
            </a:extLst>
          </p:cNvPr>
          <p:cNvSpPr/>
          <p:nvPr/>
        </p:nvSpPr>
        <p:spPr>
          <a:xfrm>
            <a:off x="4769194"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9" name="Oval 48">
            <a:extLst>
              <a:ext uri="{FF2B5EF4-FFF2-40B4-BE49-F238E27FC236}">
                <a16:creationId xmlns:a16="http://schemas.microsoft.com/office/drawing/2014/main" id="{5C8ABB69-258B-C482-5C1D-4B14DE9C7635}"/>
              </a:ext>
            </a:extLst>
          </p:cNvPr>
          <p:cNvSpPr/>
          <p:nvPr/>
        </p:nvSpPr>
        <p:spPr>
          <a:xfrm>
            <a:off x="5150194"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Oval 49">
            <a:extLst>
              <a:ext uri="{FF2B5EF4-FFF2-40B4-BE49-F238E27FC236}">
                <a16:creationId xmlns:a16="http://schemas.microsoft.com/office/drawing/2014/main" id="{71539AB9-E8E4-0976-D882-3C6C0AD81FE8}"/>
              </a:ext>
            </a:extLst>
          </p:cNvPr>
          <p:cNvSpPr/>
          <p:nvPr/>
        </p:nvSpPr>
        <p:spPr>
          <a:xfrm>
            <a:off x="5520060"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Oval 50">
            <a:extLst>
              <a:ext uri="{FF2B5EF4-FFF2-40B4-BE49-F238E27FC236}">
                <a16:creationId xmlns:a16="http://schemas.microsoft.com/office/drawing/2014/main" id="{B08CE58E-8EDD-4191-E982-7F27A9F07FC2}"/>
              </a:ext>
            </a:extLst>
          </p:cNvPr>
          <p:cNvSpPr/>
          <p:nvPr/>
        </p:nvSpPr>
        <p:spPr>
          <a:xfrm>
            <a:off x="5901060"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Oval 51">
            <a:extLst>
              <a:ext uri="{FF2B5EF4-FFF2-40B4-BE49-F238E27FC236}">
                <a16:creationId xmlns:a16="http://schemas.microsoft.com/office/drawing/2014/main" id="{B1ACC6CB-74EE-0300-E365-F3E8F5A9F61B}"/>
              </a:ext>
            </a:extLst>
          </p:cNvPr>
          <p:cNvSpPr/>
          <p:nvPr/>
        </p:nvSpPr>
        <p:spPr>
          <a:xfrm>
            <a:off x="6280262"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Oval 52">
            <a:extLst>
              <a:ext uri="{FF2B5EF4-FFF2-40B4-BE49-F238E27FC236}">
                <a16:creationId xmlns:a16="http://schemas.microsoft.com/office/drawing/2014/main" id="{2B67CCF5-34A3-4FA7-48A6-07447B697DF6}"/>
              </a:ext>
            </a:extLst>
          </p:cNvPr>
          <p:cNvSpPr/>
          <p:nvPr/>
        </p:nvSpPr>
        <p:spPr>
          <a:xfrm>
            <a:off x="6661262"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Oval 53">
            <a:extLst>
              <a:ext uri="{FF2B5EF4-FFF2-40B4-BE49-F238E27FC236}">
                <a16:creationId xmlns:a16="http://schemas.microsoft.com/office/drawing/2014/main" id="{32848006-0366-559E-4C2F-08A91158D0E4}"/>
              </a:ext>
            </a:extLst>
          </p:cNvPr>
          <p:cNvSpPr/>
          <p:nvPr/>
        </p:nvSpPr>
        <p:spPr>
          <a:xfrm>
            <a:off x="7031128"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a:extLst>
              <a:ext uri="{FF2B5EF4-FFF2-40B4-BE49-F238E27FC236}">
                <a16:creationId xmlns:a16="http://schemas.microsoft.com/office/drawing/2014/main" id="{DFCCA52C-6178-DD19-C691-B0598056D823}"/>
              </a:ext>
            </a:extLst>
          </p:cNvPr>
          <p:cNvSpPr/>
          <p:nvPr/>
        </p:nvSpPr>
        <p:spPr>
          <a:xfrm>
            <a:off x="7412128" y="34746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6" name="Oval 55">
            <a:extLst>
              <a:ext uri="{FF2B5EF4-FFF2-40B4-BE49-F238E27FC236}">
                <a16:creationId xmlns:a16="http://schemas.microsoft.com/office/drawing/2014/main" id="{E01FD1F8-F299-F854-03A2-867E64CDDD85}"/>
              </a:ext>
            </a:extLst>
          </p:cNvPr>
          <p:cNvSpPr/>
          <p:nvPr/>
        </p:nvSpPr>
        <p:spPr>
          <a:xfrm>
            <a:off x="7795192"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Oval 56">
            <a:extLst>
              <a:ext uri="{FF2B5EF4-FFF2-40B4-BE49-F238E27FC236}">
                <a16:creationId xmlns:a16="http://schemas.microsoft.com/office/drawing/2014/main" id="{0BBD6910-272C-1A58-1921-86014E8B77C5}"/>
              </a:ext>
            </a:extLst>
          </p:cNvPr>
          <p:cNvSpPr/>
          <p:nvPr/>
        </p:nvSpPr>
        <p:spPr>
          <a:xfrm>
            <a:off x="8176192"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8" name="Oval 57">
            <a:extLst>
              <a:ext uri="{FF2B5EF4-FFF2-40B4-BE49-F238E27FC236}">
                <a16:creationId xmlns:a16="http://schemas.microsoft.com/office/drawing/2014/main" id="{C9AD2521-32E6-ED01-B8AF-91D0509400E4}"/>
              </a:ext>
            </a:extLst>
          </p:cNvPr>
          <p:cNvSpPr/>
          <p:nvPr/>
        </p:nvSpPr>
        <p:spPr>
          <a:xfrm>
            <a:off x="8546058" y="34767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DAAB775B-CFAE-FC3B-C19D-CEC1D3947F7F}"/>
              </a:ext>
            </a:extLst>
          </p:cNvPr>
          <p:cNvGrpSpPr/>
          <p:nvPr/>
        </p:nvGrpSpPr>
        <p:grpSpPr>
          <a:xfrm rot="10800000">
            <a:off x="197352" y="3815795"/>
            <a:ext cx="8866083" cy="706050"/>
            <a:chOff x="385364" y="3283068"/>
            <a:chExt cx="8866083" cy="706050"/>
          </a:xfrm>
        </p:grpSpPr>
        <p:sp>
          <p:nvSpPr>
            <p:cNvPr id="60" name="Oval 59">
              <a:extLst>
                <a:ext uri="{FF2B5EF4-FFF2-40B4-BE49-F238E27FC236}">
                  <a16:creationId xmlns:a16="http://schemas.microsoft.com/office/drawing/2014/main" id="{C6FF30BE-DE4B-A6C7-95DC-1214ED458A7D}"/>
                </a:ext>
              </a:extLst>
            </p:cNvPr>
            <p:cNvSpPr/>
            <p:nvPr/>
          </p:nvSpPr>
          <p:spPr>
            <a:xfrm>
              <a:off x="578353"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1" name="Oval 60">
              <a:extLst>
                <a:ext uri="{FF2B5EF4-FFF2-40B4-BE49-F238E27FC236}">
                  <a16:creationId xmlns:a16="http://schemas.microsoft.com/office/drawing/2014/main" id="{4EF592B4-3CFC-D8B1-DB28-B40192EA6BBA}"/>
                </a:ext>
              </a:extLst>
            </p:cNvPr>
            <p:cNvSpPr/>
            <p:nvPr/>
          </p:nvSpPr>
          <p:spPr>
            <a:xfrm>
              <a:off x="948219"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2" name="Oval 61">
              <a:extLst>
                <a:ext uri="{FF2B5EF4-FFF2-40B4-BE49-F238E27FC236}">
                  <a16:creationId xmlns:a16="http://schemas.microsoft.com/office/drawing/2014/main" id="{B39531FB-0493-56CF-6EEF-31BC4F6697DB}"/>
                </a:ext>
              </a:extLst>
            </p:cNvPr>
            <p:cNvSpPr/>
            <p:nvPr/>
          </p:nvSpPr>
          <p:spPr>
            <a:xfrm>
              <a:off x="1329219"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3" name="Oval 62">
              <a:extLst>
                <a:ext uri="{FF2B5EF4-FFF2-40B4-BE49-F238E27FC236}">
                  <a16:creationId xmlns:a16="http://schemas.microsoft.com/office/drawing/2014/main" id="{FB4DBD57-272E-87C8-9A8E-2740B3F2BA8D}"/>
                </a:ext>
              </a:extLst>
            </p:cNvPr>
            <p:cNvSpPr/>
            <p:nvPr/>
          </p:nvSpPr>
          <p:spPr>
            <a:xfrm>
              <a:off x="1712283"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4" name="Oval 63">
              <a:extLst>
                <a:ext uri="{FF2B5EF4-FFF2-40B4-BE49-F238E27FC236}">
                  <a16:creationId xmlns:a16="http://schemas.microsoft.com/office/drawing/2014/main" id="{E1558414-756A-26B3-1769-70FF1CBE7477}"/>
                </a:ext>
              </a:extLst>
            </p:cNvPr>
            <p:cNvSpPr/>
            <p:nvPr/>
          </p:nvSpPr>
          <p:spPr>
            <a:xfrm>
              <a:off x="2093283"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5" name="Oval 64">
              <a:extLst>
                <a:ext uri="{FF2B5EF4-FFF2-40B4-BE49-F238E27FC236}">
                  <a16:creationId xmlns:a16="http://schemas.microsoft.com/office/drawing/2014/main" id="{1EA66D8B-2A55-1F2F-F088-56CF946151B9}"/>
                </a:ext>
              </a:extLst>
            </p:cNvPr>
            <p:cNvSpPr/>
            <p:nvPr/>
          </p:nvSpPr>
          <p:spPr>
            <a:xfrm>
              <a:off x="2463149"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6" name="Oval 65">
              <a:extLst>
                <a:ext uri="{FF2B5EF4-FFF2-40B4-BE49-F238E27FC236}">
                  <a16:creationId xmlns:a16="http://schemas.microsoft.com/office/drawing/2014/main" id="{1015610F-1494-B4DC-1BB3-285E3B5FEC5B}"/>
                </a:ext>
              </a:extLst>
            </p:cNvPr>
            <p:cNvSpPr/>
            <p:nvPr/>
          </p:nvSpPr>
          <p:spPr>
            <a:xfrm>
              <a:off x="2844149"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7" name="Oval 66">
              <a:extLst>
                <a:ext uri="{FF2B5EF4-FFF2-40B4-BE49-F238E27FC236}">
                  <a16:creationId xmlns:a16="http://schemas.microsoft.com/office/drawing/2014/main" id="{2F13E6E2-776A-D3C1-AC9D-B956A9A7ED57}"/>
                </a:ext>
              </a:extLst>
            </p:cNvPr>
            <p:cNvSpPr/>
            <p:nvPr/>
          </p:nvSpPr>
          <p:spPr>
            <a:xfrm>
              <a:off x="3218653"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8" name="Oval 67">
              <a:extLst>
                <a:ext uri="{FF2B5EF4-FFF2-40B4-BE49-F238E27FC236}">
                  <a16:creationId xmlns:a16="http://schemas.microsoft.com/office/drawing/2014/main" id="{73D3E69D-5790-FDA5-36BB-0D646D02119A}"/>
                </a:ext>
              </a:extLst>
            </p:cNvPr>
            <p:cNvSpPr/>
            <p:nvPr/>
          </p:nvSpPr>
          <p:spPr>
            <a:xfrm>
              <a:off x="3599653"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9" name="Oval 68">
              <a:extLst>
                <a:ext uri="{FF2B5EF4-FFF2-40B4-BE49-F238E27FC236}">
                  <a16:creationId xmlns:a16="http://schemas.microsoft.com/office/drawing/2014/main" id="{8067557F-0F35-CC04-5F93-97C2D6E944FB}"/>
                </a:ext>
              </a:extLst>
            </p:cNvPr>
            <p:cNvSpPr/>
            <p:nvPr/>
          </p:nvSpPr>
          <p:spPr>
            <a:xfrm>
              <a:off x="3969519"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0" name="Oval 69">
              <a:extLst>
                <a:ext uri="{FF2B5EF4-FFF2-40B4-BE49-F238E27FC236}">
                  <a16:creationId xmlns:a16="http://schemas.microsoft.com/office/drawing/2014/main" id="{CAF75D60-47D4-AFA1-4E84-49184DED759E}"/>
                </a:ext>
              </a:extLst>
            </p:cNvPr>
            <p:cNvSpPr/>
            <p:nvPr/>
          </p:nvSpPr>
          <p:spPr>
            <a:xfrm>
              <a:off x="4350519"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Oval 70">
              <a:extLst>
                <a:ext uri="{FF2B5EF4-FFF2-40B4-BE49-F238E27FC236}">
                  <a16:creationId xmlns:a16="http://schemas.microsoft.com/office/drawing/2014/main" id="{BFC822E2-A08A-AF15-5AC8-5E521DF7AEF0}"/>
                </a:ext>
              </a:extLst>
            </p:cNvPr>
            <p:cNvSpPr/>
            <p:nvPr/>
          </p:nvSpPr>
          <p:spPr>
            <a:xfrm>
              <a:off x="4733583"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2" name="Oval 71">
              <a:extLst>
                <a:ext uri="{FF2B5EF4-FFF2-40B4-BE49-F238E27FC236}">
                  <a16:creationId xmlns:a16="http://schemas.microsoft.com/office/drawing/2014/main" id="{9E2AA072-9964-7A6B-054B-2F3C48D09AF8}"/>
                </a:ext>
              </a:extLst>
            </p:cNvPr>
            <p:cNvSpPr/>
            <p:nvPr/>
          </p:nvSpPr>
          <p:spPr>
            <a:xfrm>
              <a:off x="5114583"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3" name="Oval 72">
              <a:extLst>
                <a:ext uri="{FF2B5EF4-FFF2-40B4-BE49-F238E27FC236}">
                  <a16:creationId xmlns:a16="http://schemas.microsoft.com/office/drawing/2014/main" id="{556B09A8-80D6-726E-29FD-71FE589F84F4}"/>
                </a:ext>
              </a:extLst>
            </p:cNvPr>
            <p:cNvSpPr/>
            <p:nvPr/>
          </p:nvSpPr>
          <p:spPr>
            <a:xfrm>
              <a:off x="5484449"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4" name="Oval 73">
              <a:extLst>
                <a:ext uri="{FF2B5EF4-FFF2-40B4-BE49-F238E27FC236}">
                  <a16:creationId xmlns:a16="http://schemas.microsoft.com/office/drawing/2014/main" id="{AD7C43EB-A6CD-EE92-A6CE-4C08D83F66A2}"/>
                </a:ext>
              </a:extLst>
            </p:cNvPr>
            <p:cNvSpPr/>
            <p:nvPr/>
          </p:nvSpPr>
          <p:spPr>
            <a:xfrm>
              <a:off x="5865449"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5" name="Oval 74">
              <a:extLst>
                <a:ext uri="{FF2B5EF4-FFF2-40B4-BE49-F238E27FC236}">
                  <a16:creationId xmlns:a16="http://schemas.microsoft.com/office/drawing/2014/main" id="{4A0660C8-2F07-D3D5-03BD-C1DD8EE9B6D2}"/>
                </a:ext>
              </a:extLst>
            </p:cNvPr>
            <p:cNvSpPr/>
            <p:nvPr/>
          </p:nvSpPr>
          <p:spPr>
            <a:xfrm>
              <a:off x="6244651"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6" name="Oval 75">
              <a:extLst>
                <a:ext uri="{FF2B5EF4-FFF2-40B4-BE49-F238E27FC236}">
                  <a16:creationId xmlns:a16="http://schemas.microsoft.com/office/drawing/2014/main" id="{E7F9F436-69AB-8AAC-B979-412C0B7A1FB0}"/>
                </a:ext>
              </a:extLst>
            </p:cNvPr>
            <p:cNvSpPr/>
            <p:nvPr/>
          </p:nvSpPr>
          <p:spPr>
            <a:xfrm>
              <a:off x="6625651"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7" name="Oval 76">
              <a:extLst>
                <a:ext uri="{FF2B5EF4-FFF2-40B4-BE49-F238E27FC236}">
                  <a16:creationId xmlns:a16="http://schemas.microsoft.com/office/drawing/2014/main" id="{85E56762-E4D1-2F47-986C-A87D9D9AC51D}"/>
                </a:ext>
              </a:extLst>
            </p:cNvPr>
            <p:cNvSpPr/>
            <p:nvPr/>
          </p:nvSpPr>
          <p:spPr>
            <a:xfrm>
              <a:off x="6995517"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8" name="Oval 77">
              <a:extLst>
                <a:ext uri="{FF2B5EF4-FFF2-40B4-BE49-F238E27FC236}">
                  <a16:creationId xmlns:a16="http://schemas.microsoft.com/office/drawing/2014/main" id="{F1831AF7-75B0-B891-A9F2-E56907F66DD1}"/>
                </a:ext>
              </a:extLst>
            </p:cNvPr>
            <p:cNvSpPr/>
            <p:nvPr/>
          </p:nvSpPr>
          <p:spPr>
            <a:xfrm>
              <a:off x="7376517" y="328306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9" name="Oval 78">
              <a:extLst>
                <a:ext uri="{FF2B5EF4-FFF2-40B4-BE49-F238E27FC236}">
                  <a16:creationId xmlns:a16="http://schemas.microsoft.com/office/drawing/2014/main" id="{1E4FDF59-3241-64BF-AD95-7921B630E23B}"/>
                </a:ext>
              </a:extLst>
            </p:cNvPr>
            <p:cNvSpPr/>
            <p:nvPr/>
          </p:nvSpPr>
          <p:spPr>
            <a:xfrm>
              <a:off x="7759581"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0" name="Oval 79">
              <a:extLst>
                <a:ext uri="{FF2B5EF4-FFF2-40B4-BE49-F238E27FC236}">
                  <a16:creationId xmlns:a16="http://schemas.microsoft.com/office/drawing/2014/main" id="{16D003FF-DCAC-F34A-C048-E2BF4AB5B3AE}"/>
                </a:ext>
              </a:extLst>
            </p:cNvPr>
            <p:cNvSpPr/>
            <p:nvPr/>
          </p:nvSpPr>
          <p:spPr>
            <a:xfrm>
              <a:off x="8140581"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1" name="Oval 80">
              <a:extLst>
                <a:ext uri="{FF2B5EF4-FFF2-40B4-BE49-F238E27FC236}">
                  <a16:creationId xmlns:a16="http://schemas.microsoft.com/office/drawing/2014/main" id="{9FFB42B1-2DEC-18C7-EDF5-032D6F590435}"/>
                </a:ext>
              </a:extLst>
            </p:cNvPr>
            <p:cNvSpPr/>
            <p:nvPr/>
          </p:nvSpPr>
          <p:spPr>
            <a:xfrm>
              <a:off x="8510447"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2" name="Oval 81">
              <a:extLst>
                <a:ext uri="{FF2B5EF4-FFF2-40B4-BE49-F238E27FC236}">
                  <a16:creationId xmlns:a16="http://schemas.microsoft.com/office/drawing/2014/main" id="{5F7B15B6-F2DC-210D-A5BB-298D3EAC9D7B}"/>
                </a:ext>
              </a:extLst>
            </p:cNvPr>
            <p:cNvSpPr/>
            <p:nvPr/>
          </p:nvSpPr>
          <p:spPr>
            <a:xfrm>
              <a:off x="8891447" y="328518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3" name="Oval 82">
              <a:extLst>
                <a:ext uri="{FF2B5EF4-FFF2-40B4-BE49-F238E27FC236}">
                  <a16:creationId xmlns:a16="http://schemas.microsoft.com/office/drawing/2014/main" id="{A1D92546-F382-EC7D-2977-591B11978A8C}"/>
                </a:ext>
              </a:extLst>
            </p:cNvPr>
            <p:cNvSpPr/>
            <p:nvPr/>
          </p:nvSpPr>
          <p:spPr>
            <a:xfrm>
              <a:off x="385364"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4" name="Oval 83">
              <a:extLst>
                <a:ext uri="{FF2B5EF4-FFF2-40B4-BE49-F238E27FC236}">
                  <a16:creationId xmlns:a16="http://schemas.microsoft.com/office/drawing/2014/main" id="{FADBD0A5-504E-03A4-A21D-0A36FEA0530A}"/>
                </a:ext>
              </a:extLst>
            </p:cNvPr>
            <p:cNvSpPr/>
            <p:nvPr/>
          </p:nvSpPr>
          <p:spPr>
            <a:xfrm>
              <a:off x="766364"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Oval 84">
              <a:extLst>
                <a:ext uri="{FF2B5EF4-FFF2-40B4-BE49-F238E27FC236}">
                  <a16:creationId xmlns:a16="http://schemas.microsoft.com/office/drawing/2014/main" id="{ADB7408E-3179-4B68-E157-CDD5BE768821}"/>
                </a:ext>
              </a:extLst>
            </p:cNvPr>
            <p:cNvSpPr/>
            <p:nvPr/>
          </p:nvSpPr>
          <p:spPr>
            <a:xfrm>
              <a:off x="1136230"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Oval 85">
              <a:extLst>
                <a:ext uri="{FF2B5EF4-FFF2-40B4-BE49-F238E27FC236}">
                  <a16:creationId xmlns:a16="http://schemas.microsoft.com/office/drawing/2014/main" id="{28639357-E30C-0961-FCF2-92C349597658}"/>
                </a:ext>
              </a:extLst>
            </p:cNvPr>
            <p:cNvSpPr/>
            <p:nvPr/>
          </p:nvSpPr>
          <p:spPr>
            <a:xfrm>
              <a:off x="1517230"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Oval 86">
              <a:extLst>
                <a:ext uri="{FF2B5EF4-FFF2-40B4-BE49-F238E27FC236}">
                  <a16:creationId xmlns:a16="http://schemas.microsoft.com/office/drawing/2014/main" id="{D4CAFE4D-F69A-E275-C43D-BC8B608C6BAC}"/>
                </a:ext>
              </a:extLst>
            </p:cNvPr>
            <p:cNvSpPr/>
            <p:nvPr/>
          </p:nvSpPr>
          <p:spPr>
            <a:xfrm>
              <a:off x="1900294"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8" name="Oval 87">
              <a:extLst>
                <a:ext uri="{FF2B5EF4-FFF2-40B4-BE49-F238E27FC236}">
                  <a16:creationId xmlns:a16="http://schemas.microsoft.com/office/drawing/2014/main" id="{4CB2D6A6-62AC-A795-5C80-5AC00653B16C}"/>
                </a:ext>
              </a:extLst>
            </p:cNvPr>
            <p:cNvSpPr/>
            <p:nvPr/>
          </p:nvSpPr>
          <p:spPr>
            <a:xfrm>
              <a:off x="2281294"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9" name="Oval 88">
              <a:extLst>
                <a:ext uri="{FF2B5EF4-FFF2-40B4-BE49-F238E27FC236}">
                  <a16:creationId xmlns:a16="http://schemas.microsoft.com/office/drawing/2014/main" id="{8E3ABAA9-8106-D032-9E77-31D7CA44BDB5}"/>
                </a:ext>
              </a:extLst>
            </p:cNvPr>
            <p:cNvSpPr/>
            <p:nvPr/>
          </p:nvSpPr>
          <p:spPr>
            <a:xfrm>
              <a:off x="2651160"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0" name="Oval 89">
              <a:extLst>
                <a:ext uri="{FF2B5EF4-FFF2-40B4-BE49-F238E27FC236}">
                  <a16:creationId xmlns:a16="http://schemas.microsoft.com/office/drawing/2014/main" id="{328CE378-2A2A-708D-22DB-6659216300F3}"/>
                </a:ext>
              </a:extLst>
            </p:cNvPr>
            <p:cNvSpPr/>
            <p:nvPr/>
          </p:nvSpPr>
          <p:spPr>
            <a:xfrm>
              <a:off x="3032160"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1" name="Oval 90">
              <a:extLst>
                <a:ext uri="{FF2B5EF4-FFF2-40B4-BE49-F238E27FC236}">
                  <a16:creationId xmlns:a16="http://schemas.microsoft.com/office/drawing/2014/main" id="{7A6D56EA-8689-319D-7321-2DAEB006A94B}"/>
                </a:ext>
              </a:extLst>
            </p:cNvPr>
            <p:cNvSpPr/>
            <p:nvPr/>
          </p:nvSpPr>
          <p:spPr>
            <a:xfrm>
              <a:off x="3406664"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2" name="Oval 91">
              <a:extLst>
                <a:ext uri="{FF2B5EF4-FFF2-40B4-BE49-F238E27FC236}">
                  <a16:creationId xmlns:a16="http://schemas.microsoft.com/office/drawing/2014/main" id="{BD6A9F06-0500-3A72-2063-253FE570C524}"/>
                </a:ext>
              </a:extLst>
            </p:cNvPr>
            <p:cNvSpPr/>
            <p:nvPr/>
          </p:nvSpPr>
          <p:spPr>
            <a:xfrm>
              <a:off x="3787664"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3" name="Oval 92">
              <a:extLst>
                <a:ext uri="{FF2B5EF4-FFF2-40B4-BE49-F238E27FC236}">
                  <a16:creationId xmlns:a16="http://schemas.microsoft.com/office/drawing/2014/main" id="{2EAFBCF5-DC62-2DF3-B9CE-E2F0723A0224}"/>
                </a:ext>
              </a:extLst>
            </p:cNvPr>
            <p:cNvSpPr/>
            <p:nvPr/>
          </p:nvSpPr>
          <p:spPr>
            <a:xfrm>
              <a:off x="4157530"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4" name="Oval 93">
              <a:extLst>
                <a:ext uri="{FF2B5EF4-FFF2-40B4-BE49-F238E27FC236}">
                  <a16:creationId xmlns:a16="http://schemas.microsoft.com/office/drawing/2014/main" id="{19C00C22-88E3-342C-1AC3-F1BF6989A1AA}"/>
                </a:ext>
              </a:extLst>
            </p:cNvPr>
            <p:cNvSpPr/>
            <p:nvPr/>
          </p:nvSpPr>
          <p:spPr>
            <a:xfrm>
              <a:off x="4538530"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5" name="Oval 94">
              <a:extLst>
                <a:ext uri="{FF2B5EF4-FFF2-40B4-BE49-F238E27FC236}">
                  <a16:creationId xmlns:a16="http://schemas.microsoft.com/office/drawing/2014/main" id="{F76BE8DB-735A-7CF0-FC56-F3BD8CAA271D}"/>
                </a:ext>
              </a:extLst>
            </p:cNvPr>
            <p:cNvSpPr/>
            <p:nvPr/>
          </p:nvSpPr>
          <p:spPr>
            <a:xfrm>
              <a:off x="4921594"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6" name="Oval 95">
              <a:extLst>
                <a:ext uri="{FF2B5EF4-FFF2-40B4-BE49-F238E27FC236}">
                  <a16:creationId xmlns:a16="http://schemas.microsoft.com/office/drawing/2014/main" id="{C734B9D9-EBD0-D078-99FD-E050094B20DC}"/>
                </a:ext>
              </a:extLst>
            </p:cNvPr>
            <p:cNvSpPr/>
            <p:nvPr/>
          </p:nvSpPr>
          <p:spPr>
            <a:xfrm>
              <a:off x="5302594"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7" name="Oval 96">
              <a:extLst>
                <a:ext uri="{FF2B5EF4-FFF2-40B4-BE49-F238E27FC236}">
                  <a16:creationId xmlns:a16="http://schemas.microsoft.com/office/drawing/2014/main" id="{95185F0D-8DC2-D3DB-2248-377E8A06A80E}"/>
                </a:ext>
              </a:extLst>
            </p:cNvPr>
            <p:cNvSpPr/>
            <p:nvPr/>
          </p:nvSpPr>
          <p:spPr>
            <a:xfrm>
              <a:off x="5672460"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8" name="Oval 97">
              <a:extLst>
                <a:ext uri="{FF2B5EF4-FFF2-40B4-BE49-F238E27FC236}">
                  <a16:creationId xmlns:a16="http://schemas.microsoft.com/office/drawing/2014/main" id="{3B9854B5-5E9D-BDE7-6791-1709C0EF7A9D}"/>
                </a:ext>
              </a:extLst>
            </p:cNvPr>
            <p:cNvSpPr/>
            <p:nvPr/>
          </p:nvSpPr>
          <p:spPr>
            <a:xfrm>
              <a:off x="6053460"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9" name="Oval 98">
              <a:extLst>
                <a:ext uri="{FF2B5EF4-FFF2-40B4-BE49-F238E27FC236}">
                  <a16:creationId xmlns:a16="http://schemas.microsoft.com/office/drawing/2014/main" id="{C04D741D-1E0D-1978-B024-B859BEE1A8CD}"/>
                </a:ext>
              </a:extLst>
            </p:cNvPr>
            <p:cNvSpPr/>
            <p:nvPr/>
          </p:nvSpPr>
          <p:spPr>
            <a:xfrm>
              <a:off x="6432662"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0" name="Oval 99">
              <a:extLst>
                <a:ext uri="{FF2B5EF4-FFF2-40B4-BE49-F238E27FC236}">
                  <a16:creationId xmlns:a16="http://schemas.microsoft.com/office/drawing/2014/main" id="{209434C2-319D-C1DC-BDCE-26DEECC8F1C1}"/>
                </a:ext>
              </a:extLst>
            </p:cNvPr>
            <p:cNvSpPr/>
            <p:nvPr/>
          </p:nvSpPr>
          <p:spPr>
            <a:xfrm>
              <a:off x="6813662"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1" name="Oval 100">
              <a:extLst>
                <a:ext uri="{FF2B5EF4-FFF2-40B4-BE49-F238E27FC236}">
                  <a16:creationId xmlns:a16="http://schemas.microsoft.com/office/drawing/2014/main" id="{CA711F63-65FD-0A49-BCD6-6CD2D06D756B}"/>
                </a:ext>
              </a:extLst>
            </p:cNvPr>
            <p:cNvSpPr/>
            <p:nvPr/>
          </p:nvSpPr>
          <p:spPr>
            <a:xfrm>
              <a:off x="7183528"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2" name="Oval 101">
              <a:extLst>
                <a:ext uri="{FF2B5EF4-FFF2-40B4-BE49-F238E27FC236}">
                  <a16:creationId xmlns:a16="http://schemas.microsoft.com/office/drawing/2014/main" id="{D8BDA7FD-9A7A-4F06-C1D3-3E12924C5315}"/>
                </a:ext>
              </a:extLst>
            </p:cNvPr>
            <p:cNvSpPr/>
            <p:nvPr/>
          </p:nvSpPr>
          <p:spPr>
            <a:xfrm>
              <a:off x="7564528" y="362700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3" name="Oval 102">
              <a:extLst>
                <a:ext uri="{FF2B5EF4-FFF2-40B4-BE49-F238E27FC236}">
                  <a16:creationId xmlns:a16="http://schemas.microsoft.com/office/drawing/2014/main" id="{71628498-FF53-8D71-E979-32F2AFECD516}"/>
                </a:ext>
              </a:extLst>
            </p:cNvPr>
            <p:cNvSpPr/>
            <p:nvPr/>
          </p:nvSpPr>
          <p:spPr>
            <a:xfrm>
              <a:off x="7947592"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4" name="Oval 103">
              <a:extLst>
                <a:ext uri="{FF2B5EF4-FFF2-40B4-BE49-F238E27FC236}">
                  <a16:creationId xmlns:a16="http://schemas.microsoft.com/office/drawing/2014/main" id="{FD226778-B6A3-D3F3-0CF3-17A7B7DC8B17}"/>
                </a:ext>
              </a:extLst>
            </p:cNvPr>
            <p:cNvSpPr/>
            <p:nvPr/>
          </p:nvSpPr>
          <p:spPr>
            <a:xfrm>
              <a:off x="8328592"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5" name="Oval 104">
              <a:extLst>
                <a:ext uri="{FF2B5EF4-FFF2-40B4-BE49-F238E27FC236}">
                  <a16:creationId xmlns:a16="http://schemas.microsoft.com/office/drawing/2014/main" id="{EB9B223E-7A63-B6AB-982C-7F4640B11834}"/>
                </a:ext>
              </a:extLst>
            </p:cNvPr>
            <p:cNvSpPr/>
            <p:nvPr/>
          </p:nvSpPr>
          <p:spPr>
            <a:xfrm>
              <a:off x="8698458" y="362911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06" name="Oval 105">
            <a:extLst>
              <a:ext uri="{FF2B5EF4-FFF2-40B4-BE49-F238E27FC236}">
                <a16:creationId xmlns:a16="http://schemas.microsoft.com/office/drawing/2014/main" id="{F6D885CA-5520-4C81-3695-2B5372B01065}"/>
              </a:ext>
            </a:extLst>
          </p:cNvPr>
          <p:cNvSpPr/>
          <p:nvPr/>
        </p:nvSpPr>
        <p:spPr>
          <a:xfrm rot="10800000">
            <a:off x="26121" y="3822780"/>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7" name="Oval 106">
            <a:extLst>
              <a:ext uri="{FF2B5EF4-FFF2-40B4-BE49-F238E27FC236}">
                <a16:creationId xmlns:a16="http://schemas.microsoft.com/office/drawing/2014/main" id="{0C64D665-1CDC-E10B-C1CF-2FF98B184948}"/>
              </a:ext>
            </a:extLst>
          </p:cNvPr>
          <p:cNvSpPr/>
          <p:nvPr/>
        </p:nvSpPr>
        <p:spPr>
          <a:xfrm>
            <a:off x="2640459" y="2183363"/>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8" name="Oval 107">
            <a:extLst>
              <a:ext uri="{FF2B5EF4-FFF2-40B4-BE49-F238E27FC236}">
                <a16:creationId xmlns:a16="http://schemas.microsoft.com/office/drawing/2014/main" id="{8F44D320-E74E-8036-94C6-D6578DC954E9}"/>
              </a:ext>
            </a:extLst>
          </p:cNvPr>
          <p:cNvSpPr/>
          <p:nvPr/>
        </p:nvSpPr>
        <p:spPr>
          <a:xfrm>
            <a:off x="3257575" y="2577199"/>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9" name="Oval 108">
            <a:extLst>
              <a:ext uri="{FF2B5EF4-FFF2-40B4-BE49-F238E27FC236}">
                <a16:creationId xmlns:a16="http://schemas.microsoft.com/office/drawing/2014/main" id="{E94CA4F9-7082-3F0B-8032-0E0605E22C8A}"/>
              </a:ext>
            </a:extLst>
          </p:cNvPr>
          <p:cNvSpPr/>
          <p:nvPr/>
        </p:nvSpPr>
        <p:spPr>
          <a:xfrm>
            <a:off x="3494444" y="2582840"/>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0" name="Oval 109">
            <a:extLst>
              <a:ext uri="{FF2B5EF4-FFF2-40B4-BE49-F238E27FC236}">
                <a16:creationId xmlns:a16="http://schemas.microsoft.com/office/drawing/2014/main" id="{6DD94962-7482-A989-C35E-B815EB253E76}"/>
              </a:ext>
            </a:extLst>
          </p:cNvPr>
          <p:cNvSpPr/>
          <p:nvPr/>
        </p:nvSpPr>
        <p:spPr>
          <a:xfrm>
            <a:off x="3745514" y="2657433"/>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1" name="Oval 110">
            <a:extLst>
              <a:ext uri="{FF2B5EF4-FFF2-40B4-BE49-F238E27FC236}">
                <a16:creationId xmlns:a16="http://schemas.microsoft.com/office/drawing/2014/main" id="{19E7ED1C-CD6B-FF7B-DF1E-F28FF36EF7A2}"/>
              </a:ext>
            </a:extLst>
          </p:cNvPr>
          <p:cNvSpPr/>
          <p:nvPr/>
        </p:nvSpPr>
        <p:spPr>
          <a:xfrm>
            <a:off x="2936246" y="2532119"/>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12" name="Group 111">
            <a:extLst>
              <a:ext uri="{FF2B5EF4-FFF2-40B4-BE49-F238E27FC236}">
                <a16:creationId xmlns:a16="http://schemas.microsoft.com/office/drawing/2014/main" id="{B4C0C809-29AA-4F15-49D5-6D5B4666771C}"/>
              </a:ext>
            </a:extLst>
          </p:cNvPr>
          <p:cNvGrpSpPr/>
          <p:nvPr/>
        </p:nvGrpSpPr>
        <p:grpSpPr>
          <a:xfrm rot="17371687">
            <a:off x="4495144" y="2931995"/>
            <a:ext cx="305990" cy="293052"/>
            <a:chOff x="4029701" y="1720969"/>
            <a:chExt cx="305990" cy="293052"/>
          </a:xfrm>
          <a:solidFill>
            <a:schemeClr val="tx2">
              <a:lumMod val="75000"/>
            </a:schemeClr>
          </a:solidFill>
        </p:grpSpPr>
        <p:sp>
          <p:nvSpPr>
            <p:cNvPr id="113" name="Oval 112">
              <a:extLst>
                <a:ext uri="{FF2B5EF4-FFF2-40B4-BE49-F238E27FC236}">
                  <a16:creationId xmlns:a16="http://schemas.microsoft.com/office/drawing/2014/main" id="{E39DE972-2AA7-E350-AB93-1C66ED792BA2}"/>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4" name="Oval 113">
              <a:extLst>
                <a:ext uri="{FF2B5EF4-FFF2-40B4-BE49-F238E27FC236}">
                  <a16:creationId xmlns:a16="http://schemas.microsoft.com/office/drawing/2014/main" id="{6869D1F5-DFA3-BE8C-BB9D-801067454825}"/>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15" name="Oval 114">
            <a:extLst>
              <a:ext uri="{FF2B5EF4-FFF2-40B4-BE49-F238E27FC236}">
                <a16:creationId xmlns:a16="http://schemas.microsoft.com/office/drawing/2014/main" id="{9B210F01-6A68-09ED-94F6-1652AD55D136}"/>
              </a:ext>
            </a:extLst>
          </p:cNvPr>
          <p:cNvSpPr/>
          <p:nvPr/>
        </p:nvSpPr>
        <p:spPr>
          <a:xfrm rot="17371687">
            <a:off x="5614743" y="3031289"/>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6" name="Oval 115">
            <a:extLst>
              <a:ext uri="{FF2B5EF4-FFF2-40B4-BE49-F238E27FC236}">
                <a16:creationId xmlns:a16="http://schemas.microsoft.com/office/drawing/2014/main" id="{DA81AA19-6223-602B-5882-48537B493A33}"/>
              </a:ext>
            </a:extLst>
          </p:cNvPr>
          <p:cNvSpPr/>
          <p:nvPr/>
        </p:nvSpPr>
        <p:spPr>
          <a:xfrm rot="17371687">
            <a:off x="5989014" y="3054118"/>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7" name="Oval 116">
            <a:extLst>
              <a:ext uri="{FF2B5EF4-FFF2-40B4-BE49-F238E27FC236}">
                <a16:creationId xmlns:a16="http://schemas.microsoft.com/office/drawing/2014/main" id="{101707CB-BB35-A397-6791-80DE48CE8B62}"/>
              </a:ext>
            </a:extLst>
          </p:cNvPr>
          <p:cNvSpPr/>
          <p:nvPr/>
        </p:nvSpPr>
        <p:spPr>
          <a:xfrm>
            <a:off x="4758121" y="2603383"/>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8" name="Oval 117">
            <a:extLst>
              <a:ext uri="{FF2B5EF4-FFF2-40B4-BE49-F238E27FC236}">
                <a16:creationId xmlns:a16="http://schemas.microsoft.com/office/drawing/2014/main" id="{9959A413-2C06-ECC6-ACB1-08BD89489176}"/>
              </a:ext>
            </a:extLst>
          </p:cNvPr>
          <p:cNvSpPr/>
          <p:nvPr/>
        </p:nvSpPr>
        <p:spPr>
          <a:xfrm>
            <a:off x="4609752" y="2672155"/>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9" name="Oval 118">
            <a:extLst>
              <a:ext uri="{FF2B5EF4-FFF2-40B4-BE49-F238E27FC236}">
                <a16:creationId xmlns:a16="http://schemas.microsoft.com/office/drawing/2014/main" id="{4DCA19CC-7D58-2733-88C9-F2C77E2C64EF}"/>
              </a:ext>
            </a:extLst>
          </p:cNvPr>
          <p:cNvSpPr/>
          <p:nvPr/>
        </p:nvSpPr>
        <p:spPr>
          <a:xfrm>
            <a:off x="4852396" y="2751621"/>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0" name="Oval 119">
            <a:extLst>
              <a:ext uri="{FF2B5EF4-FFF2-40B4-BE49-F238E27FC236}">
                <a16:creationId xmlns:a16="http://schemas.microsoft.com/office/drawing/2014/main" id="{9DCED8EE-3BB9-3033-6036-41356F690EB8}"/>
              </a:ext>
            </a:extLst>
          </p:cNvPr>
          <p:cNvSpPr/>
          <p:nvPr/>
        </p:nvSpPr>
        <p:spPr>
          <a:xfrm>
            <a:off x="3772871" y="2553139"/>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Oval 120">
            <a:extLst>
              <a:ext uri="{FF2B5EF4-FFF2-40B4-BE49-F238E27FC236}">
                <a16:creationId xmlns:a16="http://schemas.microsoft.com/office/drawing/2014/main" id="{3147683D-F697-5244-BBD9-B1EDFB393D48}"/>
              </a:ext>
            </a:extLst>
          </p:cNvPr>
          <p:cNvSpPr/>
          <p:nvPr/>
        </p:nvSpPr>
        <p:spPr>
          <a:xfrm rot="17371687">
            <a:off x="6171520" y="3651883"/>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2" name="Oval 121">
            <a:extLst>
              <a:ext uri="{FF2B5EF4-FFF2-40B4-BE49-F238E27FC236}">
                <a16:creationId xmlns:a16="http://schemas.microsoft.com/office/drawing/2014/main" id="{283DB3C9-4FA2-5418-32B6-CC0E01C24424}"/>
              </a:ext>
            </a:extLst>
          </p:cNvPr>
          <p:cNvSpPr/>
          <p:nvPr/>
        </p:nvSpPr>
        <p:spPr>
          <a:xfrm rot="17371687">
            <a:off x="6376208" y="3333918"/>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mc:AlternateContent xmlns:mc="http://schemas.openxmlformats.org/markup-compatibility/2006" xmlns:a14="http://schemas.microsoft.com/office/drawing/2010/main">
        <mc:Choice Requires="a14">
          <p:sp>
            <p:nvSpPr>
              <p:cNvPr id="123" name="TextBox 122">
                <a:extLst>
                  <a:ext uri="{FF2B5EF4-FFF2-40B4-BE49-F238E27FC236}">
                    <a16:creationId xmlns:a16="http://schemas.microsoft.com/office/drawing/2014/main" id="{C3919B83-15C8-E6D4-023C-AA5B7B20AA4B}"/>
                  </a:ext>
                </a:extLst>
              </p:cNvPr>
              <p:cNvSpPr txBox="1"/>
              <p:nvPr/>
            </p:nvSpPr>
            <p:spPr>
              <a:xfrm>
                <a:off x="2072282" y="1487344"/>
                <a:ext cx="1154611" cy="307777"/>
              </a:xfrm>
              <a:prstGeom prst="rect">
                <a:avLst/>
              </a:prstGeom>
              <a:noFill/>
            </p:spPr>
            <p:txBody>
              <a:bodyPr wrap="none" rtlCol="0">
                <a:spAutoFit/>
              </a:bodyPr>
              <a:lstStyle/>
              <a:p>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2</m:t>
                        </m:r>
                      </m:sub>
                    </m:sSub>
                  </m:oMath>
                </a14:m>
                <a:r>
                  <a:rPr lang="en-US" sz="1400" dirty="0"/>
                  <a:t> molecule</a:t>
                </a:r>
              </a:p>
            </p:txBody>
          </p:sp>
        </mc:Choice>
        <mc:Fallback xmlns="">
          <p:sp>
            <p:nvSpPr>
              <p:cNvPr id="123" name="TextBox 122">
                <a:extLst>
                  <a:ext uri="{FF2B5EF4-FFF2-40B4-BE49-F238E27FC236}">
                    <a16:creationId xmlns:a16="http://schemas.microsoft.com/office/drawing/2014/main" id="{C3919B83-15C8-E6D4-023C-AA5B7B20AA4B}"/>
                  </a:ext>
                </a:extLst>
              </p:cNvPr>
              <p:cNvSpPr txBox="1">
                <a:spLocks noRot="1" noChangeAspect="1" noMove="1" noResize="1" noEditPoints="1" noAdjustHandles="1" noChangeArrowheads="1" noChangeShapeType="1" noTextEdit="1"/>
              </p:cNvSpPr>
              <p:nvPr/>
            </p:nvSpPr>
            <p:spPr>
              <a:xfrm>
                <a:off x="2072282" y="1487344"/>
                <a:ext cx="1154611" cy="307777"/>
              </a:xfrm>
              <a:prstGeom prst="rect">
                <a:avLst/>
              </a:prstGeom>
              <a:blipFill>
                <a:blip r:embed="rId3"/>
                <a:stretch>
                  <a:fillRect t="-4000" r="-1587" b="-20000"/>
                </a:stretch>
              </a:blipFill>
            </p:spPr>
            <p:txBody>
              <a:bodyPr/>
              <a:lstStyle/>
              <a:p>
                <a:r>
                  <a:rPr lang="en-US">
                    <a:noFill/>
                  </a:rPr>
                  <a:t> </a:t>
                </a:r>
              </a:p>
            </p:txBody>
          </p:sp>
        </mc:Fallback>
      </mc:AlternateContent>
      <p:sp>
        <p:nvSpPr>
          <p:cNvPr id="124" name="TextBox 123">
            <a:extLst>
              <a:ext uri="{FF2B5EF4-FFF2-40B4-BE49-F238E27FC236}">
                <a16:creationId xmlns:a16="http://schemas.microsoft.com/office/drawing/2014/main" id="{F07D034F-CFDB-DB64-0D4F-3E9301911D92}"/>
              </a:ext>
            </a:extLst>
          </p:cNvPr>
          <p:cNvSpPr txBox="1"/>
          <p:nvPr/>
        </p:nvSpPr>
        <p:spPr>
          <a:xfrm>
            <a:off x="3215486" y="1819149"/>
            <a:ext cx="3399520" cy="307777"/>
          </a:xfrm>
          <a:prstGeom prst="rect">
            <a:avLst/>
          </a:prstGeom>
          <a:noFill/>
        </p:spPr>
        <p:txBody>
          <a:bodyPr wrap="none" rtlCol="0">
            <a:spAutoFit/>
          </a:bodyPr>
          <a:lstStyle/>
          <a:p>
            <a:r>
              <a:rPr lang="en-US" sz="1400" dirty="0"/>
              <a:t>Van der Waals forces – Physisorption [5]</a:t>
            </a:r>
          </a:p>
        </p:txBody>
      </p:sp>
      <p:sp>
        <p:nvSpPr>
          <p:cNvPr id="125" name="TextBox 124">
            <a:extLst>
              <a:ext uri="{FF2B5EF4-FFF2-40B4-BE49-F238E27FC236}">
                <a16:creationId xmlns:a16="http://schemas.microsoft.com/office/drawing/2014/main" id="{FC7FB11D-ACB4-984E-55EC-3949452C175C}"/>
              </a:ext>
            </a:extLst>
          </p:cNvPr>
          <p:cNvSpPr txBox="1"/>
          <p:nvPr/>
        </p:nvSpPr>
        <p:spPr>
          <a:xfrm>
            <a:off x="5167387" y="2232305"/>
            <a:ext cx="3547766" cy="307777"/>
          </a:xfrm>
          <a:prstGeom prst="rect">
            <a:avLst/>
          </a:prstGeom>
          <a:noFill/>
        </p:spPr>
        <p:txBody>
          <a:bodyPr wrap="none" rtlCol="0">
            <a:spAutoFit/>
          </a:bodyPr>
          <a:lstStyle/>
          <a:p>
            <a:r>
              <a:rPr lang="en-US" sz="1400" dirty="0"/>
              <a:t>Molecular dissociation – Chemisorption [5]</a:t>
            </a:r>
          </a:p>
        </p:txBody>
      </p:sp>
      <p:sp>
        <p:nvSpPr>
          <p:cNvPr id="126" name="TextBox 125">
            <a:extLst>
              <a:ext uri="{FF2B5EF4-FFF2-40B4-BE49-F238E27FC236}">
                <a16:creationId xmlns:a16="http://schemas.microsoft.com/office/drawing/2014/main" id="{3E21217A-51C9-9D29-3C2A-E10168028F54}"/>
              </a:ext>
            </a:extLst>
          </p:cNvPr>
          <p:cNvSpPr txBox="1"/>
          <p:nvPr/>
        </p:nvSpPr>
        <p:spPr>
          <a:xfrm>
            <a:off x="6668371" y="2592875"/>
            <a:ext cx="1883529" cy="307777"/>
          </a:xfrm>
          <a:prstGeom prst="rect">
            <a:avLst/>
          </a:prstGeom>
          <a:noFill/>
        </p:spPr>
        <p:txBody>
          <a:bodyPr wrap="none" rtlCol="0">
            <a:spAutoFit/>
          </a:bodyPr>
          <a:lstStyle/>
          <a:p>
            <a:r>
              <a:rPr lang="en-US" sz="1400"/>
              <a:t>Diffusion - Absorption</a:t>
            </a:r>
          </a:p>
        </p:txBody>
      </p:sp>
      <p:cxnSp>
        <p:nvCxnSpPr>
          <p:cNvPr id="127" name="Straight Arrow Connector 126">
            <a:extLst>
              <a:ext uri="{FF2B5EF4-FFF2-40B4-BE49-F238E27FC236}">
                <a16:creationId xmlns:a16="http://schemas.microsoft.com/office/drawing/2014/main" id="{ABA314F6-E0D1-CB8B-AB4A-135A0FFF56AF}"/>
              </a:ext>
            </a:extLst>
          </p:cNvPr>
          <p:cNvCxnSpPr>
            <a:cxnSpLocks/>
          </p:cNvCxnSpPr>
          <p:nvPr/>
        </p:nvCxnSpPr>
        <p:spPr>
          <a:xfrm>
            <a:off x="2643147" y="1775484"/>
            <a:ext cx="0" cy="294221"/>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28" name="Straight Arrow Connector 127">
            <a:extLst>
              <a:ext uri="{FF2B5EF4-FFF2-40B4-BE49-F238E27FC236}">
                <a16:creationId xmlns:a16="http://schemas.microsoft.com/office/drawing/2014/main" id="{5871500D-FAF8-674E-4A31-5E67D2EC5510}"/>
              </a:ext>
            </a:extLst>
          </p:cNvPr>
          <p:cNvCxnSpPr>
            <a:cxnSpLocks/>
          </p:cNvCxnSpPr>
          <p:nvPr/>
        </p:nvCxnSpPr>
        <p:spPr>
          <a:xfrm>
            <a:off x="4646731" y="2232305"/>
            <a:ext cx="0" cy="572238"/>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29" name="Straight Arrow Connector 128">
            <a:extLst>
              <a:ext uri="{FF2B5EF4-FFF2-40B4-BE49-F238E27FC236}">
                <a16:creationId xmlns:a16="http://schemas.microsoft.com/office/drawing/2014/main" id="{909521DC-4845-FFC7-012A-0E721EA59DEB}"/>
              </a:ext>
            </a:extLst>
          </p:cNvPr>
          <p:cNvCxnSpPr>
            <a:cxnSpLocks/>
          </p:cNvCxnSpPr>
          <p:nvPr/>
        </p:nvCxnSpPr>
        <p:spPr>
          <a:xfrm flipH="1">
            <a:off x="5759694" y="2592775"/>
            <a:ext cx="95336" cy="285177"/>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30" name="Straight Arrow Connector 129">
            <a:extLst>
              <a:ext uri="{FF2B5EF4-FFF2-40B4-BE49-F238E27FC236}">
                <a16:creationId xmlns:a16="http://schemas.microsoft.com/office/drawing/2014/main" id="{1C8B27E4-C7E6-2EA1-E18D-55BB84B133C6}"/>
              </a:ext>
            </a:extLst>
          </p:cNvPr>
          <p:cNvCxnSpPr>
            <a:cxnSpLocks/>
          </p:cNvCxnSpPr>
          <p:nvPr/>
        </p:nvCxnSpPr>
        <p:spPr>
          <a:xfrm>
            <a:off x="5903558" y="2591506"/>
            <a:ext cx="95336" cy="285177"/>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cxnSp>
        <p:nvCxnSpPr>
          <p:cNvPr id="131" name="Straight Arrow Connector 130">
            <a:extLst>
              <a:ext uri="{FF2B5EF4-FFF2-40B4-BE49-F238E27FC236}">
                <a16:creationId xmlns:a16="http://schemas.microsoft.com/office/drawing/2014/main" id="{D2385E44-8495-5A43-BD4B-BD90076DA598}"/>
              </a:ext>
            </a:extLst>
          </p:cNvPr>
          <p:cNvCxnSpPr>
            <a:cxnSpLocks/>
            <a:endCxn id="122" idx="6"/>
          </p:cNvCxnSpPr>
          <p:nvPr/>
        </p:nvCxnSpPr>
        <p:spPr>
          <a:xfrm flipH="1">
            <a:off x="6496292" y="2920565"/>
            <a:ext cx="859224" cy="41853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32" name="Straight Arrow Connector 131">
            <a:extLst>
              <a:ext uri="{FF2B5EF4-FFF2-40B4-BE49-F238E27FC236}">
                <a16:creationId xmlns:a16="http://schemas.microsoft.com/office/drawing/2014/main" id="{6F01DEBF-4640-5B1A-3B90-3E96525C53EB}"/>
              </a:ext>
            </a:extLst>
          </p:cNvPr>
          <p:cNvCxnSpPr>
            <a:cxnSpLocks/>
            <a:endCxn id="121" idx="6"/>
          </p:cNvCxnSpPr>
          <p:nvPr/>
        </p:nvCxnSpPr>
        <p:spPr>
          <a:xfrm flipH="1">
            <a:off x="6291604" y="2941585"/>
            <a:ext cx="1058460" cy="715475"/>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33" name="Oval 132">
            <a:extLst>
              <a:ext uri="{FF2B5EF4-FFF2-40B4-BE49-F238E27FC236}">
                <a16:creationId xmlns:a16="http://schemas.microsoft.com/office/drawing/2014/main" id="{E79ED5C5-4A3B-7A64-3639-11BB4B853E54}"/>
              </a:ext>
            </a:extLst>
          </p:cNvPr>
          <p:cNvSpPr/>
          <p:nvPr/>
        </p:nvSpPr>
        <p:spPr>
          <a:xfrm>
            <a:off x="1656147" y="2089166"/>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34" name="Group 133">
            <a:extLst>
              <a:ext uri="{FF2B5EF4-FFF2-40B4-BE49-F238E27FC236}">
                <a16:creationId xmlns:a16="http://schemas.microsoft.com/office/drawing/2014/main" id="{28FA329C-62BF-4ED7-5A03-BA9EABFBCED8}"/>
              </a:ext>
            </a:extLst>
          </p:cNvPr>
          <p:cNvGrpSpPr/>
          <p:nvPr/>
        </p:nvGrpSpPr>
        <p:grpSpPr>
          <a:xfrm>
            <a:off x="2097083" y="2546465"/>
            <a:ext cx="305990" cy="293052"/>
            <a:chOff x="4029701" y="1720969"/>
            <a:chExt cx="305990" cy="293052"/>
          </a:xfrm>
          <a:solidFill>
            <a:schemeClr val="tx2">
              <a:lumMod val="75000"/>
            </a:schemeClr>
          </a:solidFill>
        </p:grpSpPr>
        <p:sp>
          <p:nvSpPr>
            <p:cNvPr id="135" name="Oval 134">
              <a:extLst>
                <a:ext uri="{FF2B5EF4-FFF2-40B4-BE49-F238E27FC236}">
                  <a16:creationId xmlns:a16="http://schemas.microsoft.com/office/drawing/2014/main" id="{A326D2D2-7992-468E-5B72-50111945FB35}"/>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6" name="Oval 135">
              <a:extLst>
                <a:ext uri="{FF2B5EF4-FFF2-40B4-BE49-F238E27FC236}">
                  <a16:creationId xmlns:a16="http://schemas.microsoft.com/office/drawing/2014/main" id="{47533E37-C321-336D-C138-7EBF46F8D7CB}"/>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37" name="Oval 136">
            <a:extLst>
              <a:ext uri="{FF2B5EF4-FFF2-40B4-BE49-F238E27FC236}">
                <a16:creationId xmlns:a16="http://schemas.microsoft.com/office/drawing/2014/main" id="{6D6690A1-EED2-59B1-2CF6-50E402FFEA07}"/>
              </a:ext>
            </a:extLst>
          </p:cNvPr>
          <p:cNvSpPr/>
          <p:nvPr/>
        </p:nvSpPr>
        <p:spPr>
          <a:xfrm>
            <a:off x="976434" y="2093823"/>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38" name="Group 137">
            <a:extLst>
              <a:ext uri="{FF2B5EF4-FFF2-40B4-BE49-F238E27FC236}">
                <a16:creationId xmlns:a16="http://schemas.microsoft.com/office/drawing/2014/main" id="{9B762880-7082-75E2-B390-23F5BB6938BA}"/>
              </a:ext>
            </a:extLst>
          </p:cNvPr>
          <p:cNvGrpSpPr/>
          <p:nvPr/>
        </p:nvGrpSpPr>
        <p:grpSpPr>
          <a:xfrm>
            <a:off x="1417370" y="2551122"/>
            <a:ext cx="305990" cy="293052"/>
            <a:chOff x="4029701" y="1720969"/>
            <a:chExt cx="305990" cy="293052"/>
          </a:xfrm>
          <a:solidFill>
            <a:schemeClr val="tx2">
              <a:lumMod val="75000"/>
            </a:schemeClr>
          </a:solidFill>
        </p:grpSpPr>
        <p:sp>
          <p:nvSpPr>
            <p:cNvPr id="139" name="Oval 138">
              <a:extLst>
                <a:ext uri="{FF2B5EF4-FFF2-40B4-BE49-F238E27FC236}">
                  <a16:creationId xmlns:a16="http://schemas.microsoft.com/office/drawing/2014/main" id="{3F5D678C-0E82-CA6B-8AF4-604B2ED9D0C7}"/>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0" name="Oval 139">
              <a:extLst>
                <a:ext uri="{FF2B5EF4-FFF2-40B4-BE49-F238E27FC236}">
                  <a16:creationId xmlns:a16="http://schemas.microsoft.com/office/drawing/2014/main" id="{04140D86-D640-C824-DBD4-003ED1CDDDFE}"/>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41" name="Oval 140">
            <a:extLst>
              <a:ext uri="{FF2B5EF4-FFF2-40B4-BE49-F238E27FC236}">
                <a16:creationId xmlns:a16="http://schemas.microsoft.com/office/drawing/2014/main" id="{529505B4-3397-0A78-1055-9D244EE248C5}"/>
              </a:ext>
            </a:extLst>
          </p:cNvPr>
          <p:cNvSpPr/>
          <p:nvPr/>
        </p:nvSpPr>
        <p:spPr>
          <a:xfrm>
            <a:off x="1334814" y="1516325"/>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42" name="Group 141">
            <a:extLst>
              <a:ext uri="{FF2B5EF4-FFF2-40B4-BE49-F238E27FC236}">
                <a16:creationId xmlns:a16="http://schemas.microsoft.com/office/drawing/2014/main" id="{73D72F65-3948-AD41-56B7-C4EAC4ADAD15}"/>
              </a:ext>
            </a:extLst>
          </p:cNvPr>
          <p:cNvGrpSpPr/>
          <p:nvPr/>
        </p:nvGrpSpPr>
        <p:grpSpPr>
          <a:xfrm>
            <a:off x="1775750" y="1973624"/>
            <a:ext cx="305990" cy="293052"/>
            <a:chOff x="4029701" y="1720969"/>
            <a:chExt cx="305990" cy="293052"/>
          </a:xfrm>
          <a:solidFill>
            <a:schemeClr val="tx2">
              <a:lumMod val="75000"/>
            </a:schemeClr>
          </a:solidFill>
        </p:grpSpPr>
        <p:sp>
          <p:nvSpPr>
            <p:cNvPr id="143" name="Oval 142">
              <a:extLst>
                <a:ext uri="{FF2B5EF4-FFF2-40B4-BE49-F238E27FC236}">
                  <a16:creationId xmlns:a16="http://schemas.microsoft.com/office/drawing/2014/main" id="{9DC48B25-C861-E263-A322-6385A8730B05}"/>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4" name="Oval 143">
              <a:extLst>
                <a:ext uri="{FF2B5EF4-FFF2-40B4-BE49-F238E27FC236}">
                  <a16:creationId xmlns:a16="http://schemas.microsoft.com/office/drawing/2014/main" id="{DD2C7942-EDD1-6028-FD24-5BED4B734481}"/>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45" name="Oval 144">
            <a:extLst>
              <a:ext uri="{FF2B5EF4-FFF2-40B4-BE49-F238E27FC236}">
                <a16:creationId xmlns:a16="http://schemas.microsoft.com/office/drawing/2014/main" id="{DB9CC26B-AF68-0666-F032-82E8CF81478A}"/>
              </a:ext>
            </a:extLst>
          </p:cNvPr>
          <p:cNvSpPr/>
          <p:nvPr/>
        </p:nvSpPr>
        <p:spPr>
          <a:xfrm>
            <a:off x="626445" y="1433012"/>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46" name="Group 145">
            <a:extLst>
              <a:ext uri="{FF2B5EF4-FFF2-40B4-BE49-F238E27FC236}">
                <a16:creationId xmlns:a16="http://schemas.microsoft.com/office/drawing/2014/main" id="{6271FE57-0697-369A-7081-39A4C21D592E}"/>
              </a:ext>
            </a:extLst>
          </p:cNvPr>
          <p:cNvGrpSpPr/>
          <p:nvPr/>
        </p:nvGrpSpPr>
        <p:grpSpPr>
          <a:xfrm>
            <a:off x="1067381" y="1890311"/>
            <a:ext cx="305990" cy="293052"/>
            <a:chOff x="4029701" y="1720969"/>
            <a:chExt cx="305990" cy="293052"/>
          </a:xfrm>
          <a:solidFill>
            <a:schemeClr val="tx2">
              <a:lumMod val="75000"/>
            </a:schemeClr>
          </a:solidFill>
        </p:grpSpPr>
        <p:sp>
          <p:nvSpPr>
            <p:cNvPr id="147" name="Oval 146">
              <a:extLst>
                <a:ext uri="{FF2B5EF4-FFF2-40B4-BE49-F238E27FC236}">
                  <a16:creationId xmlns:a16="http://schemas.microsoft.com/office/drawing/2014/main" id="{51D569AA-9F06-697A-F6D2-BDA8EAA777A3}"/>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8" name="Oval 147">
              <a:extLst>
                <a:ext uri="{FF2B5EF4-FFF2-40B4-BE49-F238E27FC236}">
                  <a16:creationId xmlns:a16="http://schemas.microsoft.com/office/drawing/2014/main" id="{A94EAD92-7563-93E6-3ADF-CDD53E76BADC}"/>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49" name="Oval 148">
            <a:extLst>
              <a:ext uri="{FF2B5EF4-FFF2-40B4-BE49-F238E27FC236}">
                <a16:creationId xmlns:a16="http://schemas.microsoft.com/office/drawing/2014/main" id="{C495F258-028E-9F29-5F00-B239F5948EE8}"/>
              </a:ext>
            </a:extLst>
          </p:cNvPr>
          <p:cNvSpPr/>
          <p:nvPr/>
        </p:nvSpPr>
        <p:spPr>
          <a:xfrm>
            <a:off x="1008451" y="955535"/>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50" name="Group 149">
            <a:extLst>
              <a:ext uri="{FF2B5EF4-FFF2-40B4-BE49-F238E27FC236}">
                <a16:creationId xmlns:a16="http://schemas.microsoft.com/office/drawing/2014/main" id="{BE7F61F1-FAA9-D9F2-4137-5C2EB1787B94}"/>
              </a:ext>
            </a:extLst>
          </p:cNvPr>
          <p:cNvGrpSpPr/>
          <p:nvPr/>
        </p:nvGrpSpPr>
        <p:grpSpPr>
          <a:xfrm>
            <a:off x="1449387" y="1412834"/>
            <a:ext cx="305990" cy="293052"/>
            <a:chOff x="4029701" y="1720969"/>
            <a:chExt cx="305990" cy="293052"/>
          </a:xfrm>
          <a:solidFill>
            <a:schemeClr val="tx2">
              <a:lumMod val="75000"/>
            </a:schemeClr>
          </a:solidFill>
        </p:grpSpPr>
        <p:sp>
          <p:nvSpPr>
            <p:cNvPr id="151" name="Oval 150">
              <a:extLst>
                <a:ext uri="{FF2B5EF4-FFF2-40B4-BE49-F238E27FC236}">
                  <a16:creationId xmlns:a16="http://schemas.microsoft.com/office/drawing/2014/main" id="{36FCE3DD-3740-D4BA-C5C6-5AC52A1A3137}"/>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2" name="Oval 151">
              <a:extLst>
                <a:ext uri="{FF2B5EF4-FFF2-40B4-BE49-F238E27FC236}">
                  <a16:creationId xmlns:a16="http://schemas.microsoft.com/office/drawing/2014/main" id="{C0CC04D5-B019-747B-D6DA-9A9DDA8F781B}"/>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53" name="Oval 152">
            <a:extLst>
              <a:ext uri="{FF2B5EF4-FFF2-40B4-BE49-F238E27FC236}">
                <a16:creationId xmlns:a16="http://schemas.microsoft.com/office/drawing/2014/main" id="{23EF8C00-A67B-4DEB-A923-DC7D96EC7211}"/>
              </a:ext>
            </a:extLst>
          </p:cNvPr>
          <p:cNvSpPr/>
          <p:nvPr/>
        </p:nvSpPr>
        <p:spPr>
          <a:xfrm>
            <a:off x="215474" y="2016041"/>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54" name="Group 153">
            <a:extLst>
              <a:ext uri="{FF2B5EF4-FFF2-40B4-BE49-F238E27FC236}">
                <a16:creationId xmlns:a16="http://schemas.microsoft.com/office/drawing/2014/main" id="{36A1514F-6042-6044-4CD1-5BAC1E359F9A}"/>
              </a:ext>
            </a:extLst>
          </p:cNvPr>
          <p:cNvGrpSpPr/>
          <p:nvPr/>
        </p:nvGrpSpPr>
        <p:grpSpPr>
          <a:xfrm>
            <a:off x="656410" y="2473340"/>
            <a:ext cx="305990" cy="293052"/>
            <a:chOff x="4029701" y="1720969"/>
            <a:chExt cx="305990" cy="293052"/>
          </a:xfrm>
          <a:solidFill>
            <a:schemeClr val="tx2">
              <a:lumMod val="75000"/>
            </a:schemeClr>
          </a:solidFill>
        </p:grpSpPr>
        <p:sp>
          <p:nvSpPr>
            <p:cNvPr id="155" name="Oval 154">
              <a:extLst>
                <a:ext uri="{FF2B5EF4-FFF2-40B4-BE49-F238E27FC236}">
                  <a16:creationId xmlns:a16="http://schemas.microsoft.com/office/drawing/2014/main" id="{64966D9F-02F9-6C09-4B6D-28874BBE1498}"/>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6" name="Oval 155">
              <a:extLst>
                <a:ext uri="{FF2B5EF4-FFF2-40B4-BE49-F238E27FC236}">
                  <a16:creationId xmlns:a16="http://schemas.microsoft.com/office/drawing/2014/main" id="{7CE1EFE9-9BC8-9910-AC4A-C10449C8420F}"/>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57" name="Oval 156">
            <a:extLst>
              <a:ext uri="{FF2B5EF4-FFF2-40B4-BE49-F238E27FC236}">
                <a16:creationId xmlns:a16="http://schemas.microsoft.com/office/drawing/2014/main" id="{75619CB7-39A2-C52F-4CC0-A5D7A00944B7}"/>
              </a:ext>
            </a:extLst>
          </p:cNvPr>
          <p:cNvSpPr/>
          <p:nvPr/>
        </p:nvSpPr>
        <p:spPr>
          <a:xfrm>
            <a:off x="-122632" y="1390685"/>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58" name="Group 157">
            <a:extLst>
              <a:ext uri="{FF2B5EF4-FFF2-40B4-BE49-F238E27FC236}">
                <a16:creationId xmlns:a16="http://schemas.microsoft.com/office/drawing/2014/main" id="{454A1054-1B4E-3779-2E80-C85E3291EB36}"/>
              </a:ext>
            </a:extLst>
          </p:cNvPr>
          <p:cNvGrpSpPr/>
          <p:nvPr/>
        </p:nvGrpSpPr>
        <p:grpSpPr>
          <a:xfrm>
            <a:off x="318304" y="1847984"/>
            <a:ext cx="305990" cy="293052"/>
            <a:chOff x="4029701" y="1720969"/>
            <a:chExt cx="305990" cy="293052"/>
          </a:xfrm>
          <a:solidFill>
            <a:schemeClr val="tx2">
              <a:lumMod val="75000"/>
            </a:schemeClr>
          </a:solidFill>
        </p:grpSpPr>
        <p:sp>
          <p:nvSpPr>
            <p:cNvPr id="159" name="Oval 158">
              <a:extLst>
                <a:ext uri="{FF2B5EF4-FFF2-40B4-BE49-F238E27FC236}">
                  <a16:creationId xmlns:a16="http://schemas.microsoft.com/office/drawing/2014/main" id="{2FAB14A2-E639-9C4C-B26F-D7F0980E85CB}"/>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0" name="Oval 159">
              <a:extLst>
                <a:ext uri="{FF2B5EF4-FFF2-40B4-BE49-F238E27FC236}">
                  <a16:creationId xmlns:a16="http://schemas.microsoft.com/office/drawing/2014/main" id="{26D1E4D3-3E5A-91A0-9236-8C55A77485F4}"/>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61" name="Oval 160">
            <a:extLst>
              <a:ext uri="{FF2B5EF4-FFF2-40B4-BE49-F238E27FC236}">
                <a16:creationId xmlns:a16="http://schemas.microsoft.com/office/drawing/2014/main" id="{0C719A07-22B9-75A2-A5D3-CF6EF2BDA1AB}"/>
              </a:ext>
            </a:extLst>
          </p:cNvPr>
          <p:cNvSpPr/>
          <p:nvPr/>
        </p:nvSpPr>
        <p:spPr>
          <a:xfrm>
            <a:off x="250671" y="813234"/>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62" name="Group 161">
            <a:extLst>
              <a:ext uri="{FF2B5EF4-FFF2-40B4-BE49-F238E27FC236}">
                <a16:creationId xmlns:a16="http://schemas.microsoft.com/office/drawing/2014/main" id="{D0FB1A35-D5A3-8ED5-992C-D2B172EF84F5}"/>
              </a:ext>
            </a:extLst>
          </p:cNvPr>
          <p:cNvGrpSpPr/>
          <p:nvPr/>
        </p:nvGrpSpPr>
        <p:grpSpPr>
          <a:xfrm>
            <a:off x="691607" y="1270533"/>
            <a:ext cx="305990" cy="293052"/>
            <a:chOff x="4029701" y="1720969"/>
            <a:chExt cx="305990" cy="293052"/>
          </a:xfrm>
          <a:solidFill>
            <a:schemeClr val="tx2">
              <a:lumMod val="75000"/>
            </a:schemeClr>
          </a:solidFill>
        </p:grpSpPr>
        <p:sp>
          <p:nvSpPr>
            <p:cNvPr id="163" name="Oval 162">
              <a:extLst>
                <a:ext uri="{FF2B5EF4-FFF2-40B4-BE49-F238E27FC236}">
                  <a16:creationId xmlns:a16="http://schemas.microsoft.com/office/drawing/2014/main" id="{52E7CADD-FFC8-E53A-A1FA-CD28F6BED1A8}"/>
                </a:ext>
              </a:extLst>
            </p:cNvPr>
            <p:cNvSpPr/>
            <p:nvPr/>
          </p:nvSpPr>
          <p:spPr>
            <a:xfrm>
              <a:off x="4029701" y="1720969"/>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4" name="Oval 163">
              <a:extLst>
                <a:ext uri="{FF2B5EF4-FFF2-40B4-BE49-F238E27FC236}">
                  <a16:creationId xmlns:a16="http://schemas.microsoft.com/office/drawing/2014/main" id="{4D50F3E3-8768-53A7-5CCB-F09CA07287EE}"/>
                </a:ext>
              </a:extLst>
            </p:cNvPr>
            <p:cNvSpPr/>
            <p:nvPr/>
          </p:nvSpPr>
          <p:spPr>
            <a:xfrm>
              <a:off x="4155691" y="1834021"/>
              <a:ext cx="180000" cy="180000"/>
            </a:xfrm>
            <a:prstGeom prst="ellipse">
              <a:avLst/>
            </a:prstGeom>
            <a:grp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
        <p:nvSpPr>
          <p:cNvPr id="165" name="Oval 164">
            <a:extLst>
              <a:ext uri="{FF2B5EF4-FFF2-40B4-BE49-F238E27FC236}">
                <a16:creationId xmlns:a16="http://schemas.microsoft.com/office/drawing/2014/main" id="{55DE0844-E4D0-7FA4-D025-B19B0F9B6F72}"/>
              </a:ext>
            </a:extLst>
          </p:cNvPr>
          <p:cNvSpPr/>
          <p:nvPr/>
        </p:nvSpPr>
        <p:spPr>
          <a:xfrm>
            <a:off x="3004119" y="2469283"/>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6" name="Oval 165">
            <a:extLst>
              <a:ext uri="{FF2B5EF4-FFF2-40B4-BE49-F238E27FC236}">
                <a16:creationId xmlns:a16="http://schemas.microsoft.com/office/drawing/2014/main" id="{A2145BB3-67D6-AA2E-2AD7-8AE52589EF81}"/>
              </a:ext>
            </a:extLst>
          </p:cNvPr>
          <p:cNvSpPr/>
          <p:nvPr/>
        </p:nvSpPr>
        <p:spPr>
          <a:xfrm>
            <a:off x="2742242" y="2315412"/>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7" name="TextBox 166">
            <a:extLst>
              <a:ext uri="{FF2B5EF4-FFF2-40B4-BE49-F238E27FC236}">
                <a16:creationId xmlns:a16="http://schemas.microsoft.com/office/drawing/2014/main" id="{30B26CB6-1B26-0861-954F-921570ABE389}"/>
              </a:ext>
            </a:extLst>
          </p:cNvPr>
          <p:cNvSpPr txBox="1"/>
          <p:nvPr/>
        </p:nvSpPr>
        <p:spPr>
          <a:xfrm>
            <a:off x="7688633" y="1693457"/>
            <a:ext cx="1338828" cy="307777"/>
          </a:xfrm>
          <a:prstGeom prst="rect">
            <a:avLst/>
          </a:prstGeom>
          <a:noFill/>
        </p:spPr>
        <p:txBody>
          <a:bodyPr wrap="none" rtlCol="0">
            <a:spAutoFit/>
          </a:bodyPr>
          <a:lstStyle/>
          <a:p>
            <a:r>
              <a:rPr lang="en-US" sz="1400"/>
              <a:t>Steel structure</a:t>
            </a:r>
          </a:p>
        </p:txBody>
      </p:sp>
      <p:cxnSp>
        <p:nvCxnSpPr>
          <p:cNvPr id="168" name="Straight Arrow Connector 167">
            <a:extLst>
              <a:ext uri="{FF2B5EF4-FFF2-40B4-BE49-F238E27FC236}">
                <a16:creationId xmlns:a16="http://schemas.microsoft.com/office/drawing/2014/main" id="{F1A0C5C1-45A6-A0C8-489D-A4D1D70564BC}"/>
              </a:ext>
            </a:extLst>
          </p:cNvPr>
          <p:cNvCxnSpPr>
            <a:cxnSpLocks/>
          </p:cNvCxnSpPr>
          <p:nvPr/>
        </p:nvCxnSpPr>
        <p:spPr>
          <a:xfrm>
            <a:off x="8682435" y="2027984"/>
            <a:ext cx="17242" cy="1124969"/>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169" name="Oval 168">
            <a:extLst>
              <a:ext uri="{FF2B5EF4-FFF2-40B4-BE49-F238E27FC236}">
                <a16:creationId xmlns:a16="http://schemas.microsoft.com/office/drawing/2014/main" id="{57B71ABA-6CE7-E796-F492-7F4667362390}"/>
              </a:ext>
            </a:extLst>
          </p:cNvPr>
          <p:cNvSpPr/>
          <p:nvPr/>
        </p:nvSpPr>
        <p:spPr>
          <a:xfrm>
            <a:off x="3463372" y="2767024"/>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0" name="Oval 169">
            <a:extLst>
              <a:ext uri="{FF2B5EF4-FFF2-40B4-BE49-F238E27FC236}">
                <a16:creationId xmlns:a16="http://schemas.microsoft.com/office/drawing/2014/main" id="{AD7A7301-05E3-5AE5-41A4-3AFE9042C7E6}"/>
              </a:ext>
            </a:extLst>
          </p:cNvPr>
          <p:cNvSpPr/>
          <p:nvPr/>
        </p:nvSpPr>
        <p:spPr>
          <a:xfrm>
            <a:off x="2403073" y="2361071"/>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1" name="Oval 170">
            <a:extLst>
              <a:ext uri="{FF2B5EF4-FFF2-40B4-BE49-F238E27FC236}">
                <a16:creationId xmlns:a16="http://schemas.microsoft.com/office/drawing/2014/main" id="{2F52CB42-ABF3-91A1-ED97-0149392042F9}"/>
              </a:ext>
            </a:extLst>
          </p:cNvPr>
          <p:cNvSpPr/>
          <p:nvPr/>
        </p:nvSpPr>
        <p:spPr>
          <a:xfrm>
            <a:off x="2617410" y="2513471"/>
            <a:ext cx="831714" cy="776892"/>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mc:AlternateContent xmlns:mc="http://schemas.openxmlformats.org/markup-compatibility/2006" xmlns:a14="http://schemas.microsoft.com/office/drawing/2010/main">
        <mc:Choice Requires="a14">
          <p:sp>
            <p:nvSpPr>
              <p:cNvPr id="172" name="TextBox 171">
                <a:extLst>
                  <a:ext uri="{FF2B5EF4-FFF2-40B4-BE49-F238E27FC236}">
                    <a16:creationId xmlns:a16="http://schemas.microsoft.com/office/drawing/2014/main" id="{12E2B6DE-7427-2DC1-9206-082ADE07B922}"/>
                  </a:ext>
                </a:extLst>
              </p:cNvPr>
              <p:cNvSpPr txBox="1"/>
              <p:nvPr/>
            </p:nvSpPr>
            <p:spPr>
              <a:xfrm>
                <a:off x="5248118" y="2821755"/>
                <a:ext cx="543884"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200" i="1">
                              <a:latin typeface="Cambria Math" panose="02040503050406030204" pitchFamily="18" charset="0"/>
                              <a:ea typeface="Times New Roman" panose="02020603050405020304" pitchFamily="18" charset="0"/>
                              <a:cs typeface="Times New Roman" panose="02020603050405020304" pitchFamily="18" charset="0"/>
                            </a:rPr>
                            <m:t>𝑎𝑑𝑠</m:t>
                          </m:r>
                        </m:sub>
                      </m:sSub>
                    </m:oMath>
                  </m:oMathPara>
                </a14:m>
                <a:endParaRPr lang="en-US" sz="1200" dirty="0"/>
              </a:p>
            </p:txBody>
          </p:sp>
        </mc:Choice>
        <mc:Fallback xmlns="">
          <p:sp>
            <p:nvSpPr>
              <p:cNvPr id="172" name="TextBox 171">
                <a:extLst>
                  <a:ext uri="{FF2B5EF4-FFF2-40B4-BE49-F238E27FC236}">
                    <a16:creationId xmlns:a16="http://schemas.microsoft.com/office/drawing/2014/main" id="{12E2B6DE-7427-2DC1-9206-082ADE07B922}"/>
                  </a:ext>
                </a:extLst>
              </p:cNvPr>
              <p:cNvSpPr txBox="1">
                <a:spLocks noRot="1" noChangeAspect="1" noMove="1" noResize="1" noEditPoints="1" noAdjustHandles="1" noChangeArrowheads="1" noChangeShapeType="1" noTextEdit="1"/>
              </p:cNvSpPr>
              <p:nvPr/>
            </p:nvSpPr>
            <p:spPr>
              <a:xfrm>
                <a:off x="5248118" y="2821755"/>
                <a:ext cx="543884" cy="2769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3" name="TextBox 172">
                <a:extLst>
                  <a:ext uri="{FF2B5EF4-FFF2-40B4-BE49-F238E27FC236}">
                    <a16:creationId xmlns:a16="http://schemas.microsoft.com/office/drawing/2014/main" id="{CF532EDB-B18B-7F11-D706-3B71A875E26A}"/>
                  </a:ext>
                </a:extLst>
              </p:cNvPr>
              <p:cNvSpPr txBox="1"/>
              <p:nvPr/>
            </p:nvSpPr>
            <p:spPr>
              <a:xfrm>
                <a:off x="5958204" y="2831679"/>
                <a:ext cx="543884"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200" i="1">
                              <a:latin typeface="Cambria Math" panose="02040503050406030204" pitchFamily="18" charset="0"/>
                              <a:ea typeface="Times New Roman" panose="02020603050405020304" pitchFamily="18" charset="0"/>
                              <a:cs typeface="Times New Roman" panose="02020603050405020304" pitchFamily="18" charset="0"/>
                            </a:rPr>
                            <m:t>𝑎𝑑𝑠</m:t>
                          </m:r>
                        </m:sub>
                      </m:sSub>
                    </m:oMath>
                  </m:oMathPara>
                </a14:m>
                <a:endParaRPr lang="en-US" sz="1200" dirty="0"/>
              </a:p>
            </p:txBody>
          </p:sp>
        </mc:Choice>
        <mc:Fallback xmlns="">
          <p:sp>
            <p:nvSpPr>
              <p:cNvPr id="173" name="TextBox 172">
                <a:extLst>
                  <a:ext uri="{FF2B5EF4-FFF2-40B4-BE49-F238E27FC236}">
                    <a16:creationId xmlns:a16="http://schemas.microsoft.com/office/drawing/2014/main" id="{CF532EDB-B18B-7F11-D706-3B71A875E26A}"/>
                  </a:ext>
                </a:extLst>
              </p:cNvPr>
              <p:cNvSpPr txBox="1">
                <a:spLocks noRot="1" noChangeAspect="1" noMove="1" noResize="1" noEditPoints="1" noAdjustHandles="1" noChangeArrowheads="1" noChangeShapeType="1" noTextEdit="1"/>
              </p:cNvSpPr>
              <p:nvPr/>
            </p:nvSpPr>
            <p:spPr>
              <a:xfrm>
                <a:off x="5958204" y="2831679"/>
                <a:ext cx="543884" cy="276999"/>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82694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718141-94D2-F877-0C58-018717F0C0E5}"/>
              </a:ext>
            </a:extLst>
          </p:cNvPr>
          <p:cNvSpPr>
            <a:spLocks noGrp="1"/>
          </p:cNvSpPr>
          <p:nvPr>
            <p:ph type="title"/>
          </p:nvPr>
        </p:nvSpPr>
        <p:spPr/>
        <p:txBody>
          <a:bodyPr/>
          <a:lstStyle/>
          <a:p>
            <a:r>
              <a:rPr lang="en-GB" dirty="0"/>
              <a:t>Risk-Based Inspection</a:t>
            </a:r>
          </a:p>
        </p:txBody>
      </p:sp>
      <p:sp>
        <p:nvSpPr>
          <p:cNvPr id="7" name="TextBox 6">
            <a:extLst>
              <a:ext uri="{FF2B5EF4-FFF2-40B4-BE49-F238E27FC236}">
                <a16:creationId xmlns:a16="http://schemas.microsoft.com/office/drawing/2014/main" id="{86A2D8D4-027A-36DC-A863-5A9B33367483}"/>
              </a:ext>
            </a:extLst>
          </p:cNvPr>
          <p:cNvSpPr txBox="1"/>
          <p:nvPr/>
        </p:nvSpPr>
        <p:spPr>
          <a:xfrm>
            <a:off x="314320" y="852310"/>
            <a:ext cx="8099697" cy="584775"/>
          </a:xfrm>
          <a:prstGeom prst="rect">
            <a:avLst/>
          </a:prstGeom>
          <a:noFill/>
        </p:spPr>
        <p:txBody>
          <a:bodyPr wrap="square">
            <a:spAutoFit/>
          </a:bodyPr>
          <a:lstStyle/>
          <a:p>
            <a:r>
              <a:rPr lang="en-US" sz="1600" i="1" dirty="0"/>
              <a:t>RBI provides a vehicle for continuously improving the inspection of facilities and systematically reducing pressure boundary failures [6]</a:t>
            </a:r>
          </a:p>
        </p:txBody>
      </p:sp>
      <p:sp>
        <p:nvSpPr>
          <p:cNvPr id="8" name="TextBox 7">
            <a:extLst>
              <a:ext uri="{FF2B5EF4-FFF2-40B4-BE49-F238E27FC236}">
                <a16:creationId xmlns:a16="http://schemas.microsoft.com/office/drawing/2014/main" id="{A775B279-95CE-1EDA-959D-F6197D80BA9B}"/>
              </a:ext>
            </a:extLst>
          </p:cNvPr>
          <p:cNvSpPr txBox="1"/>
          <p:nvPr/>
        </p:nvSpPr>
        <p:spPr>
          <a:xfrm>
            <a:off x="4961435" y="1558061"/>
            <a:ext cx="1821842" cy="584775"/>
          </a:xfrm>
          <a:prstGeom prst="rect">
            <a:avLst/>
          </a:prstGeom>
          <a:noFill/>
          <a:ln>
            <a:noFill/>
          </a:ln>
        </p:spPr>
        <p:txBody>
          <a:bodyPr wrap="square">
            <a:spAutoFit/>
          </a:bodyPr>
          <a:lstStyle/>
          <a:p>
            <a:pPr algn="ctr"/>
            <a:r>
              <a:rPr lang="en-US" sz="1600" dirty="0"/>
              <a:t>Risk Assessment and Ranking</a:t>
            </a:r>
          </a:p>
        </p:txBody>
      </p:sp>
      <p:sp>
        <p:nvSpPr>
          <p:cNvPr id="9" name="TextBox 8">
            <a:extLst>
              <a:ext uri="{FF2B5EF4-FFF2-40B4-BE49-F238E27FC236}">
                <a16:creationId xmlns:a16="http://schemas.microsoft.com/office/drawing/2014/main" id="{2048CE7F-253A-4303-E7C8-AC7CE55FD428}"/>
              </a:ext>
            </a:extLst>
          </p:cNvPr>
          <p:cNvSpPr txBox="1"/>
          <p:nvPr/>
        </p:nvSpPr>
        <p:spPr>
          <a:xfrm>
            <a:off x="6865036" y="2783087"/>
            <a:ext cx="2021989" cy="338554"/>
          </a:xfrm>
          <a:prstGeom prst="rect">
            <a:avLst/>
          </a:prstGeom>
          <a:noFill/>
          <a:ln>
            <a:noFill/>
          </a:ln>
        </p:spPr>
        <p:txBody>
          <a:bodyPr wrap="square">
            <a:spAutoFit/>
          </a:bodyPr>
          <a:lstStyle/>
          <a:p>
            <a:pPr algn="ctr"/>
            <a:r>
              <a:rPr lang="en-US" sz="1600" dirty="0"/>
              <a:t>Inspection Plan</a:t>
            </a:r>
          </a:p>
        </p:txBody>
      </p:sp>
      <p:sp>
        <p:nvSpPr>
          <p:cNvPr id="10" name="TextBox 9">
            <a:extLst>
              <a:ext uri="{FF2B5EF4-FFF2-40B4-BE49-F238E27FC236}">
                <a16:creationId xmlns:a16="http://schemas.microsoft.com/office/drawing/2014/main" id="{74D84108-E0C3-B623-60C3-F7FD1046A753}"/>
              </a:ext>
            </a:extLst>
          </p:cNvPr>
          <p:cNvSpPr txBox="1"/>
          <p:nvPr/>
        </p:nvSpPr>
        <p:spPr>
          <a:xfrm>
            <a:off x="3071081" y="2750060"/>
            <a:ext cx="1821842" cy="338554"/>
          </a:xfrm>
          <a:prstGeom prst="rect">
            <a:avLst/>
          </a:prstGeom>
          <a:noFill/>
          <a:ln>
            <a:noFill/>
          </a:ln>
        </p:spPr>
        <p:txBody>
          <a:bodyPr wrap="square">
            <a:spAutoFit/>
          </a:bodyPr>
          <a:lstStyle/>
          <a:p>
            <a:pPr algn="ctr"/>
            <a:r>
              <a:rPr lang="nb-NO" sz="1600" dirty="0"/>
              <a:t>Data</a:t>
            </a:r>
            <a:r>
              <a:rPr lang="en-US" sz="1600" dirty="0"/>
              <a:t> Gathering</a:t>
            </a:r>
          </a:p>
        </p:txBody>
      </p:sp>
      <p:pic>
        <p:nvPicPr>
          <p:cNvPr id="4" name="Graphic 3" descr="Line arrow: Counter-clockwise curve outline">
            <a:extLst>
              <a:ext uri="{FF2B5EF4-FFF2-40B4-BE49-F238E27FC236}">
                <a16:creationId xmlns:a16="http://schemas.microsoft.com/office/drawing/2014/main" id="{CAF00191-9047-8B41-2DEF-175A3F4FC1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405654" flipH="1">
            <a:off x="3756928" y="1777403"/>
            <a:ext cx="914400" cy="914400"/>
          </a:xfrm>
          <a:prstGeom prst="rect">
            <a:avLst/>
          </a:prstGeom>
        </p:spPr>
      </p:pic>
      <p:pic>
        <p:nvPicPr>
          <p:cNvPr id="5" name="Graphic 4" descr="Line arrow: Counter-clockwise curve outline">
            <a:extLst>
              <a:ext uri="{FF2B5EF4-FFF2-40B4-BE49-F238E27FC236}">
                <a16:creationId xmlns:a16="http://schemas.microsoft.com/office/drawing/2014/main" id="{9EF44B56-D489-06F9-7791-8012E50007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7605654" flipV="1">
            <a:off x="7076481" y="1654189"/>
            <a:ext cx="914400" cy="914400"/>
          </a:xfrm>
          <a:prstGeom prst="rect">
            <a:avLst/>
          </a:prstGeom>
        </p:spPr>
      </p:pic>
      <p:sp>
        <p:nvSpPr>
          <p:cNvPr id="12" name="TextBox 11">
            <a:extLst>
              <a:ext uri="{FF2B5EF4-FFF2-40B4-BE49-F238E27FC236}">
                <a16:creationId xmlns:a16="http://schemas.microsoft.com/office/drawing/2014/main" id="{CEB0B46F-215A-BFBA-8637-383229CAA0B6}"/>
              </a:ext>
            </a:extLst>
          </p:cNvPr>
          <p:cNvSpPr txBox="1"/>
          <p:nvPr/>
        </p:nvSpPr>
        <p:spPr>
          <a:xfrm>
            <a:off x="4942024" y="3706416"/>
            <a:ext cx="2021989" cy="584775"/>
          </a:xfrm>
          <a:prstGeom prst="rect">
            <a:avLst/>
          </a:prstGeom>
          <a:noFill/>
          <a:ln>
            <a:noFill/>
          </a:ln>
        </p:spPr>
        <p:txBody>
          <a:bodyPr wrap="square">
            <a:spAutoFit/>
          </a:bodyPr>
          <a:lstStyle/>
          <a:p>
            <a:pPr algn="ctr"/>
            <a:r>
              <a:rPr lang="en-US" sz="1600" dirty="0"/>
              <a:t>Mitigation Activities and Reassessment</a:t>
            </a:r>
          </a:p>
        </p:txBody>
      </p:sp>
      <p:pic>
        <p:nvPicPr>
          <p:cNvPr id="13" name="Graphic 12" descr="Line arrow: Counter-clockwise curve outline">
            <a:extLst>
              <a:ext uri="{FF2B5EF4-FFF2-40B4-BE49-F238E27FC236}">
                <a16:creationId xmlns:a16="http://schemas.microsoft.com/office/drawing/2014/main" id="{AAEE8B58-FE04-CA4F-8853-1DFDC5655D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2205654" flipH="1">
            <a:off x="7224761" y="3232702"/>
            <a:ext cx="914400" cy="914400"/>
          </a:xfrm>
          <a:prstGeom prst="rect">
            <a:avLst/>
          </a:prstGeom>
        </p:spPr>
      </p:pic>
      <p:pic>
        <p:nvPicPr>
          <p:cNvPr id="17" name="Graphic 16" descr="Line arrow: Counter-clockwise curve outline">
            <a:extLst>
              <a:ext uri="{FF2B5EF4-FFF2-40B4-BE49-F238E27FC236}">
                <a16:creationId xmlns:a16="http://schemas.microsoft.com/office/drawing/2014/main" id="{DA1C4327-F8EC-9CE5-6931-17639BC762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7605654" flipH="1">
            <a:off x="3902946" y="3327166"/>
            <a:ext cx="914400" cy="914400"/>
          </a:xfrm>
          <a:prstGeom prst="rect">
            <a:avLst/>
          </a:prstGeom>
        </p:spPr>
      </p:pic>
      <p:pic>
        <p:nvPicPr>
          <p:cNvPr id="19" name="Graphic 18" descr="Arrow Down outline">
            <a:extLst>
              <a:ext uri="{FF2B5EF4-FFF2-40B4-BE49-F238E27FC236}">
                <a16:creationId xmlns:a16="http://schemas.microsoft.com/office/drawing/2014/main" id="{80718965-84C8-01AD-4B02-96D9BF4D73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6200000">
            <a:off x="2005636" y="2495164"/>
            <a:ext cx="914400" cy="914400"/>
          </a:xfrm>
          <a:prstGeom prst="rect">
            <a:avLst/>
          </a:prstGeom>
        </p:spPr>
      </p:pic>
      <p:sp>
        <p:nvSpPr>
          <p:cNvPr id="20" name="TextBox 19">
            <a:extLst>
              <a:ext uri="{FF2B5EF4-FFF2-40B4-BE49-F238E27FC236}">
                <a16:creationId xmlns:a16="http://schemas.microsoft.com/office/drawing/2014/main" id="{7CFF4C7C-80E8-A86B-47F0-8C37AD68DBF0}"/>
              </a:ext>
            </a:extLst>
          </p:cNvPr>
          <p:cNvSpPr txBox="1"/>
          <p:nvPr/>
        </p:nvSpPr>
        <p:spPr>
          <a:xfrm>
            <a:off x="471336" y="2750060"/>
            <a:ext cx="1821842" cy="338554"/>
          </a:xfrm>
          <a:prstGeom prst="rect">
            <a:avLst/>
          </a:prstGeom>
          <a:noFill/>
          <a:ln>
            <a:noFill/>
          </a:ln>
        </p:spPr>
        <p:txBody>
          <a:bodyPr wrap="square">
            <a:spAutoFit/>
          </a:bodyPr>
          <a:lstStyle/>
          <a:p>
            <a:pPr algn="ctr"/>
            <a:r>
              <a:rPr lang="en-GB" sz="1600"/>
              <a:t>Starting point</a:t>
            </a:r>
          </a:p>
        </p:txBody>
      </p:sp>
      <p:sp>
        <p:nvSpPr>
          <p:cNvPr id="25" name="Rectangle 24">
            <a:extLst>
              <a:ext uri="{FF2B5EF4-FFF2-40B4-BE49-F238E27FC236}">
                <a16:creationId xmlns:a16="http://schemas.microsoft.com/office/drawing/2014/main" id="{2CD8987B-C157-6643-9D16-29F4C3426FA5}"/>
              </a:ext>
            </a:extLst>
          </p:cNvPr>
          <p:cNvSpPr/>
          <p:nvPr/>
        </p:nvSpPr>
        <p:spPr>
          <a:xfrm>
            <a:off x="5189644" y="2451762"/>
            <a:ext cx="1377300"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RBI</a:t>
            </a:r>
          </a:p>
        </p:txBody>
      </p:sp>
    </p:spTree>
    <p:extLst>
      <p:ext uri="{BB962C8B-B14F-4D97-AF65-F5344CB8AC3E}">
        <p14:creationId xmlns:p14="http://schemas.microsoft.com/office/powerpoint/2010/main" val="73553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929C468-7D16-AF50-01A6-7CB7F7AF1E60}"/>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Risk-Based Inspection</a:t>
            </a:r>
          </a:p>
        </p:txBody>
      </p:sp>
      <p:sp>
        <p:nvSpPr>
          <p:cNvPr id="4" name="TextBox 3">
            <a:extLst>
              <a:ext uri="{FF2B5EF4-FFF2-40B4-BE49-F238E27FC236}">
                <a16:creationId xmlns:a16="http://schemas.microsoft.com/office/drawing/2014/main" id="{C6080E57-4C65-7FC0-B2D2-49303DCBC230}"/>
              </a:ext>
            </a:extLst>
          </p:cNvPr>
          <p:cNvSpPr txBox="1"/>
          <p:nvPr/>
        </p:nvSpPr>
        <p:spPr>
          <a:xfrm>
            <a:off x="3342317" y="931216"/>
            <a:ext cx="2370326" cy="707886"/>
          </a:xfrm>
          <a:prstGeom prst="rect">
            <a:avLst/>
          </a:prstGeom>
          <a:noFill/>
        </p:spPr>
        <p:txBody>
          <a:bodyPr wrap="square">
            <a:spAutoFit/>
          </a:bodyPr>
          <a:lstStyle/>
          <a:p>
            <a:r>
              <a:rPr lang="en-US" sz="2000" b="1" dirty="0"/>
              <a:t>Risk Assessment and Ranking</a:t>
            </a:r>
          </a:p>
        </p:txBody>
      </p:sp>
      <p:sp>
        <p:nvSpPr>
          <p:cNvPr id="5" name="TextBox 4">
            <a:extLst>
              <a:ext uri="{FF2B5EF4-FFF2-40B4-BE49-F238E27FC236}">
                <a16:creationId xmlns:a16="http://schemas.microsoft.com/office/drawing/2014/main" id="{3DA8F028-DD77-0707-E9E7-3953D47DB185}"/>
              </a:ext>
            </a:extLst>
          </p:cNvPr>
          <p:cNvSpPr txBox="1"/>
          <p:nvPr/>
        </p:nvSpPr>
        <p:spPr>
          <a:xfrm>
            <a:off x="6438071" y="952072"/>
            <a:ext cx="2778215" cy="707886"/>
          </a:xfrm>
          <a:prstGeom prst="rect">
            <a:avLst/>
          </a:prstGeom>
          <a:noFill/>
        </p:spPr>
        <p:txBody>
          <a:bodyPr wrap="square">
            <a:spAutoFit/>
          </a:bodyPr>
          <a:lstStyle/>
          <a:p>
            <a:r>
              <a:rPr lang="en-US" sz="2000" b="1" dirty="0"/>
              <a:t>Inspection and Mitigation Activities</a:t>
            </a:r>
          </a:p>
        </p:txBody>
      </p:sp>
      <p:sp>
        <p:nvSpPr>
          <p:cNvPr id="6" name="TextBox 5">
            <a:extLst>
              <a:ext uri="{FF2B5EF4-FFF2-40B4-BE49-F238E27FC236}">
                <a16:creationId xmlns:a16="http://schemas.microsoft.com/office/drawing/2014/main" id="{D0D27128-D025-1DA9-C787-1B50786DC269}"/>
              </a:ext>
            </a:extLst>
          </p:cNvPr>
          <p:cNvSpPr txBox="1"/>
          <p:nvPr/>
        </p:nvSpPr>
        <p:spPr>
          <a:xfrm>
            <a:off x="314320" y="952072"/>
            <a:ext cx="2295296" cy="400110"/>
          </a:xfrm>
          <a:prstGeom prst="rect">
            <a:avLst/>
          </a:prstGeom>
          <a:noFill/>
        </p:spPr>
        <p:txBody>
          <a:bodyPr wrap="square">
            <a:spAutoFit/>
          </a:bodyPr>
          <a:lstStyle/>
          <a:p>
            <a:r>
              <a:rPr lang="nb-NO" sz="2000" b="1" dirty="0"/>
              <a:t>Data</a:t>
            </a:r>
            <a:r>
              <a:rPr lang="en-US" sz="2000" b="1" dirty="0"/>
              <a:t> Gathering</a:t>
            </a:r>
          </a:p>
        </p:txBody>
      </p:sp>
      <p:sp>
        <p:nvSpPr>
          <p:cNvPr id="7" name="TextBox 6">
            <a:extLst>
              <a:ext uri="{FF2B5EF4-FFF2-40B4-BE49-F238E27FC236}">
                <a16:creationId xmlns:a16="http://schemas.microsoft.com/office/drawing/2014/main" id="{3C50F165-295A-1F7C-78A2-50A6B1E86EBC}"/>
              </a:ext>
            </a:extLst>
          </p:cNvPr>
          <p:cNvSpPr txBox="1"/>
          <p:nvPr/>
        </p:nvSpPr>
        <p:spPr>
          <a:xfrm>
            <a:off x="314320" y="1482450"/>
            <a:ext cx="1821842" cy="2800767"/>
          </a:xfrm>
          <a:prstGeom prst="rect">
            <a:avLst/>
          </a:prstGeom>
          <a:noFill/>
        </p:spPr>
        <p:txBody>
          <a:bodyPr wrap="square">
            <a:spAutoFit/>
          </a:bodyPr>
          <a:lstStyle/>
          <a:p>
            <a:pPr marL="285750" indent="-285750">
              <a:buFont typeface="Wingdings" panose="05000000000000000000" pitchFamily="2" charset="2"/>
              <a:buChar char="Ø"/>
            </a:pPr>
            <a:r>
              <a:rPr lang="en-GB" sz="1600" dirty="0"/>
              <a:t>Environmental Conditions</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Operative Conditions</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Equipment Age and History</a:t>
            </a:r>
          </a:p>
          <a:p>
            <a:pPr marL="285750" indent="-285750">
              <a:buFont typeface="Wingdings" panose="05000000000000000000" pitchFamily="2" charset="2"/>
              <a:buChar char="Ø"/>
            </a:pPr>
            <a:endParaRPr lang="nb-NO" sz="1600" dirty="0"/>
          </a:p>
          <a:p>
            <a:pPr marL="285750" indent="-285750">
              <a:buFont typeface="Wingdings" panose="05000000000000000000" pitchFamily="2" charset="2"/>
              <a:buChar char="Ø"/>
            </a:pPr>
            <a:endParaRPr lang="en-US" sz="1600" dirty="0"/>
          </a:p>
        </p:txBody>
      </p:sp>
      <p:sp>
        <p:nvSpPr>
          <p:cNvPr id="8" name="TextBox 7">
            <a:extLst>
              <a:ext uri="{FF2B5EF4-FFF2-40B4-BE49-F238E27FC236}">
                <a16:creationId xmlns:a16="http://schemas.microsoft.com/office/drawing/2014/main" id="{803A47B5-3D00-4C3D-2FA3-7F9CB093C299}"/>
              </a:ext>
            </a:extLst>
          </p:cNvPr>
          <p:cNvSpPr txBox="1"/>
          <p:nvPr/>
        </p:nvSpPr>
        <p:spPr>
          <a:xfrm>
            <a:off x="3344437" y="1686283"/>
            <a:ext cx="1821842" cy="1569660"/>
          </a:xfrm>
          <a:prstGeom prst="rect">
            <a:avLst/>
          </a:prstGeom>
          <a:noFill/>
        </p:spPr>
        <p:txBody>
          <a:bodyPr wrap="square">
            <a:spAutoFit/>
          </a:bodyPr>
          <a:lstStyle/>
          <a:p>
            <a:pPr marL="285750" indent="-285750">
              <a:buFont typeface="Wingdings" panose="05000000000000000000" pitchFamily="2" charset="2"/>
              <a:buChar char="Ø"/>
            </a:pPr>
            <a:r>
              <a:rPr lang="en-GB" sz="1600" dirty="0"/>
              <a:t>Probability of Failure</a:t>
            </a:r>
          </a:p>
          <a:p>
            <a:pPr marL="285750" indent="-285750">
              <a:buFont typeface="Wingdings" panose="05000000000000000000" pitchFamily="2" charset="2"/>
              <a:buChar char="Ø"/>
            </a:pPr>
            <a:r>
              <a:rPr lang="en-GB" sz="1600" dirty="0"/>
              <a:t>Consequence of Failure</a:t>
            </a:r>
          </a:p>
          <a:p>
            <a:pPr marL="285750" indent="-285750">
              <a:buFont typeface="Wingdings" panose="05000000000000000000" pitchFamily="2" charset="2"/>
              <a:buChar char="Ø"/>
            </a:pPr>
            <a:endParaRPr lang="nb-NO" sz="1600" dirty="0"/>
          </a:p>
          <a:p>
            <a:pPr marL="285750" indent="-285750">
              <a:buFont typeface="Wingdings" panose="05000000000000000000" pitchFamily="2" charset="2"/>
              <a:buChar char="Ø"/>
            </a:pPr>
            <a:endParaRPr lang="en-US" sz="1600" dirty="0"/>
          </a:p>
        </p:txBody>
      </p:sp>
      <p:sp>
        <p:nvSpPr>
          <p:cNvPr id="9" name="TextBox 8">
            <a:extLst>
              <a:ext uri="{FF2B5EF4-FFF2-40B4-BE49-F238E27FC236}">
                <a16:creationId xmlns:a16="http://schemas.microsoft.com/office/drawing/2014/main" id="{DC1B7CC5-DC2B-80F4-7B3C-DEEFE7FF228E}"/>
              </a:ext>
            </a:extLst>
          </p:cNvPr>
          <p:cNvSpPr txBox="1"/>
          <p:nvPr/>
        </p:nvSpPr>
        <p:spPr>
          <a:xfrm>
            <a:off x="6594357" y="1692837"/>
            <a:ext cx="2174764" cy="2062103"/>
          </a:xfrm>
          <a:prstGeom prst="rect">
            <a:avLst/>
          </a:prstGeom>
          <a:noFill/>
        </p:spPr>
        <p:txBody>
          <a:bodyPr wrap="square">
            <a:spAutoFit/>
          </a:bodyPr>
          <a:lstStyle/>
          <a:p>
            <a:pPr marL="285750" indent="-285750">
              <a:buFont typeface="Wingdings" panose="05000000000000000000" pitchFamily="2" charset="2"/>
              <a:buChar char="Ø"/>
            </a:pPr>
            <a:r>
              <a:rPr lang="en-GB" sz="1600" dirty="0"/>
              <a:t>Maintenance</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Substitutions</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Planning of Future Inspections</a:t>
            </a:r>
          </a:p>
          <a:p>
            <a:pPr marL="285750" indent="-285750">
              <a:buFont typeface="Wingdings" panose="05000000000000000000" pitchFamily="2" charset="2"/>
              <a:buChar char="Ø"/>
            </a:pPr>
            <a:endParaRPr lang="nb-NO" sz="1600" dirty="0"/>
          </a:p>
          <a:p>
            <a:pPr marL="285750" indent="-285750">
              <a:buFont typeface="Wingdings" panose="05000000000000000000" pitchFamily="2" charset="2"/>
              <a:buChar char="Ø"/>
            </a:pPr>
            <a:endParaRPr lang="en-US" sz="1600" dirty="0"/>
          </a:p>
        </p:txBody>
      </p:sp>
      <p:pic>
        <p:nvPicPr>
          <p:cNvPr id="10" name="Picture 9">
            <a:extLst>
              <a:ext uri="{FF2B5EF4-FFF2-40B4-BE49-F238E27FC236}">
                <a16:creationId xmlns:a16="http://schemas.microsoft.com/office/drawing/2014/main" id="{D84FC701-B6C1-531B-CA40-F0A8CC2A1C40}"/>
              </a:ext>
            </a:extLst>
          </p:cNvPr>
          <p:cNvPicPr>
            <a:picLocks noChangeAspect="1"/>
          </p:cNvPicPr>
          <p:nvPr/>
        </p:nvPicPr>
        <p:blipFill>
          <a:blip r:embed="rId3"/>
          <a:stretch>
            <a:fillRect/>
          </a:stretch>
        </p:blipFill>
        <p:spPr>
          <a:xfrm>
            <a:off x="1935167" y="2723888"/>
            <a:ext cx="4640382" cy="1753846"/>
          </a:xfrm>
          <a:prstGeom prst="rect">
            <a:avLst/>
          </a:prstGeom>
        </p:spPr>
      </p:pic>
    </p:spTree>
    <p:extLst>
      <p:ext uri="{BB962C8B-B14F-4D97-AF65-F5344CB8AC3E}">
        <p14:creationId xmlns:p14="http://schemas.microsoft.com/office/powerpoint/2010/main" val="541456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7C002C-FCA3-9714-341B-238D63317770}"/>
              </a:ext>
            </a:extLst>
          </p:cNvPr>
          <p:cNvSpPr txBox="1"/>
          <p:nvPr/>
        </p:nvSpPr>
        <p:spPr>
          <a:xfrm>
            <a:off x="354938" y="1013938"/>
            <a:ext cx="2370326" cy="707886"/>
          </a:xfrm>
          <a:prstGeom prst="rect">
            <a:avLst/>
          </a:prstGeom>
          <a:noFill/>
        </p:spPr>
        <p:txBody>
          <a:bodyPr wrap="square">
            <a:spAutoFit/>
          </a:bodyPr>
          <a:lstStyle/>
          <a:p>
            <a:r>
              <a:rPr lang="en-US" sz="2000" b="1" dirty="0"/>
              <a:t>Risk Assessment and Ranking</a:t>
            </a:r>
          </a:p>
        </p:txBody>
      </p:sp>
      <p:sp>
        <p:nvSpPr>
          <p:cNvPr id="4" name="TextBox 3">
            <a:extLst>
              <a:ext uri="{FF2B5EF4-FFF2-40B4-BE49-F238E27FC236}">
                <a16:creationId xmlns:a16="http://schemas.microsoft.com/office/drawing/2014/main" id="{260E8A0E-09E0-DEE1-9937-EF0405C186C6}"/>
              </a:ext>
            </a:extLst>
          </p:cNvPr>
          <p:cNvSpPr txBox="1"/>
          <p:nvPr/>
        </p:nvSpPr>
        <p:spPr>
          <a:xfrm>
            <a:off x="399478" y="1775175"/>
            <a:ext cx="1821842" cy="1077218"/>
          </a:xfrm>
          <a:prstGeom prst="rect">
            <a:avLst/>
          </a:prstGeom>
          <a:noFill/>
        </p:spPr>
        <p:txBody>
          <a:bodyPr wrap="square">
            <a:spAutoFit/>
          </a:bodyPr>
          <a:lstStyle/>
          <a:p>
            <a:pPr marL="285750" indent="-285750">
              <a:buFont typeface="Wingdings" panose="05000000000000000000" pitchFamily="2" charset="2"/>
              <a:buChar char="Ø"/>
            </a:pPr>
            <a:r>
              <a:rPr lang="en-GB" sz="1600" dirty="0"/>
              <a:t>Probability of Failure</a:t>
            </a:r>
          </a:p>
          <a:p>
            <a:pPr marL="285750" indent="-285750">
              <a:buFont typeface="Wingdings" panose="05000000000000000000" pitchFamily="2" charset="2"/>
              <a:buChar char="Ø"/>
            </a:pPr>
            <a:r>
              <a:rPr lang="en-GB" sz="1600" dirty="0"/>
              <a:t>Consequence of Failure</a:t>
            </a:r>
          </a:p>
        </p:txBody>
      </p:sp>
      <p:sp>
        <p:nvSpPr>
          <p:cNvPr id="5" name="Title 2">
            <a:extLst>
              <a:ext uri="{FF2B5EF4-FFF2-40B4-BE49-F238E27FC236}">
                <a16:creationId xmlns:a16="http://schemas.microsoft.com/office/drawing/2014/main" id="{86B02AE5-223C-9147-8D4C-F026F5629322}"/>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Risk-Based Inspection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B222F3B-57DC-0F8F-8C46-BEAD3E180F44}"/>
                  </a:ext>
                </a:extLst>
              </p:cNvPr>
              <p:cNvSpPr txBox="1"/>
              <p:nvPr/>
            </p:nvSpPr>
            <p:spPr>
              <a:xfrm>
                <a:off x="3023292" y="1563000"/>
                <a:ext cx="2666051" cy="2992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𝑃</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m:t>
                    </m:r>
                    <m:r>
                      <a:rPr lang="nb-NO" b="0" i="1" smtClean="0">
                        <a:latin typeface="Cambria Math" panose="02040503050406030204" pitchFamily="18" charset="0"/>
                      </a:rPr>
                      <m:t>𝑔𝑓𝑓</m:t>
                    </m:r>
                    <m:r>
                      <a:rPr lang="nb-NO" b="0" i="1" smtClean="0">
                        <a:latin typeface="Cambria Math" panose="02040503050406030204" pitchFamily="18" charset="0"/>
                      </a:rPr>
                      <m:t> ∙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𝐷</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 </m:t>
                    </m:r>
                    <m:sSub>
                      <m:sSubPr>
                        <m:ctrlPr>
                          <a:rPr lang="nb-NO" b="0" i="1" smtClean="0">
                            <a:latin typeface="Cambria Math" panose="02040503050406030204" pitchFamily="18" charset="0"/>
                            <a:ea typeface="Cambria Math" panose="02040503050406030204" pitchFamily="18" charset="0"/>
                          </a:rPr>
                        </m:ctrlPr>
                      </m:sSubPr>
                      <m:e>
                        <m:r>
                          <a:rPr lang="nb-NO" b="0" i="1" smtClean="0">
                            <a:latin typeface="Cambria Math" panose="02040503050406030204" pitchFamily="18" charset="0"/>
                            <a:ea typeface="Cambria Math" panose="02040503050406030204" pitchFamily="18" charset="0"/>
                          </a:rPr>
                          <m:t>𝐹</m:t>
                        </m:r>
                      </m:e>
                      <m:sub>
                        <m:r>
                          <a:rPr lang="nb-NO" b="0" i="1" smtClean="0">
                            <a:latin typeface="Cambria Math" panose="02040503050406030204" pitchFamily="18" charset="0"/>
                            <a:ea typeface="Cambria Math" panose="02040503050406030204" pitchFamily="18" charset="0"/>
                          </a:rPr>
                          <m:t>𝑆𝑀</m:t>
                        </m:r>
                      </m:sub>
                    </m:sSub>
                  </m:oMath>
                </a14:m>
                <a:r>
                  <a:rPr lang="en-US" dirty="0"/>
                  <a:t> </a:t>
                </a:r>
              </a:p>
            </p:txBody>
          </p:sp>
        </mc:Choice>
        <mc:Fallback xmlns="">
          <p:sp>
            <p:nvSpPr>
              <p:cNvPr id="6" name="TextBox 5">
                <a:extLst>
                  <a:ext uri="{FF2B5EF4-FFF2-40B4-BE49-F238E27FC236}">
                    <a16:creationId xmlns:a16="http://schemas.microsoft.com/office/drawing/2014/main" id="{EB222F3B-57DC-0F8F-8C46-BEAD3E180F44}"/>
                  </a:ext>
                </a:extLst>
              </p:cNvPr>
              <p:cNvSpPr txBox="1">
                <a:spLocks noRot="1" noChangeAspect="1" noMove="1" noResize="1" noEditPoints="1" noAdjustHandles="1" noChangeArrowheads="1" noChangeShapeType="1" noTextEdit="1"/>
              </p:cNvSpPr>
              <p:nvPr/>
            </p:nvSpPr>
            <p:spPr>
              <a:xfrm>
                <a:off x="3023292" y="1563000"/>
                <a:ext cx="2666051" cy="299249"/>
              </a:xfrm>
              <a:prstGeom prst="rect">
                <a:avLst/>
              </a:prstGeom>
              <a:blipFill>
                <a:blip r:embed="rId3"/>
                <a:stretch>
                  <a:fillRect l="-3204" b="-28571"/>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55141AF1-DEA1-F74B-9FEF-A6CE7E301E3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96503" y="1712624"/>
            <a:ext cx="3257550" cy="953770"/>
          </a:xfrm>
          <a:prstGeom prst="rect">
            <a:avLst/>
          </a:prstGeom>
          <a:noFill/>
          <a:ln>
            <a:noFill/>
          </a:ln>
        </p:spPr>
      </p:pic>
      <p:sp>
        <p:nvSpPr>
          <p:cNvPr id="8" name="TextBox 7">
            <a:extLst>
              <a:ext uri="{FF2B5EF4-FFF2-40B4-BE49-F238E27FC236}">
                <a16:creationId xmlns:a16="http://schemas.microsoft.com/office/drawing/2014/main" id="{9CB5FF2B-FEEA-98E9-7EE2-ADC56042BF9C}"/>
              </a:ext>
            </a:extLst>
          </p:cNvPr>
          <p:cNvSpPr txBox="1"/>
          <p:nvPr/>
        </p:nvSpPr>
        <p:spPr>
          <a:xfrm>
            <a:off x="2903885" y="1073685"/>
            <a:ext cx="2139474" cy="338554"/>
          </a:xfrm>
          <a:prstGeom prst="rect">
            <a:avLst/>
          </a:prstGeom>
          <a:noFill/>
        </p:spPr>
        <p:txBody>
          <a:bodyPr wrap="square">
            <a:spAutoFit/>
          </a:bodyPr>
          <a:lstStyle/>
          <a:p>
            <a:r>
              <a:rPr lang="en-GB" sz="1600" dirty="0"/>
              <a:t>Probability of Failure</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05EDC14-AE3E-C49D-CF27-B79043FE304C}"/>
                  </a:ext>
                </a:extLst>
              </p:cNvPr>
              <p:cNvSpPr txBox="1"/>
              <p:nvPr/>
            </p:nvSpPr>
            <p:spPr>
              <a:xfrm>
                <a:off x="2924853" y="1911993"/>
                <a:ext cx="2704215" cy="845809"/>
              </a:xfrm>
              <a:prstGeom prst="rect">
                <a:avLst/>
              </a:prstGeom>
              <a:noFill/>
            </p:spPr>
            <p:txBody>
              <a:bodyPr wrap="square">
                <a:spAutoFit/>
              </a:bodyPr>
              <a:lstStyle/>
              <a:p>
                <a:pPr marL="285750" indent="-285750">
                  <a:buFont typeface="Wingdings" panose="05000000000000000000" pitchFamily="2" charset="2"/>
                  <a:buChar char="Ø"/>
                </a:pPr>
                <a14:m>
                  <m:oMath xmlns:m="http://schemas.openxmlformats.org/officeDocument/2006/math">
                    <m:r>
                      <a:rPr lang="nb-NO" sz="1200" b="0" i="1" smtClean="0">
                        <a:latin typeface="Cambria Math" panose="02040503050406030204" pitchFamily="18" charset="0"/>
                      </a:rPr>
                      <m:t>𝑔𝑓𝑓</m:t>
                    </m:r>
                    <m:r>
                      <a:rPr lang="nb-NO" sz="1200" b="0" i="1" smtClean="0">
                        <a:latin typeface="Cambria Math" panose="02040503050406030204" pitchFamily="18" charset="0"/>
                      </a:rPr>
                      <m:t> </m:t>
                    </m:r>
                  </m:oMath>
                </a14:m>
                <a:r>
                  <a:rPr lang="en-GB" sz="1200" dirty="0"/>
                  <a:t>: generic failure frequency</a:t>
                </a:r>
              </a:p>
              <a:p>
                <a:pPr marL="285750" indent="-285750">
                  <a:buFont typeface="Wingdings" panose="05000000000000000000" pitchFamily="2" charset="2"/>
                  <a:buChar char="Ø"/>
                </a:pPr>
                <a14:m>
                  <m:oMath xmlns:m="http://schemas.openxmlformats.org/officeDocument/2006/math">
                    <m:sSub>
                      <m:sSubPr>
                        <m:ctrlPr>
                          <a:rPr lang="nb-NO" sz="1200" b="0" i="1" smtClean="0">
                            <a:latin typeface="Cambria Math" panose="02040503050406030204" pitchFamily="18" charset="0"/>
                          </a:rPr>
                        </m:ctrlPr>
                      </m:sSubPr>
                      <m:e>
                        <m:r>
                          <a:rPr lang="nb-NO" sz="1200" b="0" i="1" smtClean="0">
                            <a:latin typeface="Cambria Math" panose="02040503050406030204" pitchFamily="18" charset="0"/>
                          </a:rPr>
                          <m:t>𝐷</m:t>
                        </m:r>
                      </m:e>
                      <m:sub>
                        <m:r>
                          <a:rPr lang="nb-NO" sz="1200" b="0" i="1" smtClean="0">
                            <a:latin typeface="Cambria Math" panose="02040503050406030204" pitchFamily="18" charset="0"/>
                          </a:rPr>
                          <m:t>𝑓</m:t>
                        </m:r>
                      </m:sub>
                    </m:sSub>
                    <m:r>
                      <a:rPr lang="nb-NO" sz="1200" b="0" i="1" smtClean="0">
                        <a:latin typeface="Cambria Math" panose="02040503050406030204" pitchFamily="18" charset="0"/>
                      </a:rPr>
                      <m:t> </m:t>
                    </m:r>
                  </m:oMath>
                </a14:m>
                <a:r>
                  <a:rPr lang="en-GB" sz="1200" dirty="0"/>
                  <a:t>: damage factor</a:t>
                </a:r>
              </a:p>
              <a:p>
                <a:pPr marL="285750" indent="-285750">
                  <a:buFont typeface="Wingdings" panose="05000000000000000000" pitchFamily="2" charset="2"/>
                  <a:buChar char="Ø"/>
                </a:pPr>
                <a14:m>
                  <m:oMath xmlns:m="http://schemas.openxmlformats.org/officeDocument/2006/math">
                    <m:sSub>
                      <m:sSubPr>
                        <m:ctrlPr>
                          <a:rPr lang="nb-NO" sz="1200" b="0" i="1" smtClean="0">
                            <a:latin typeface="Cambria Math" panose="02040503050406030204" pitchFamily="18" charset="0"/>
                            <a:ea typeface="Cambria Math" panose="02040503050406030204" pitchFamily="18" charset="0"/>
                          </a:rPr>
                        </m:ctrlPr>
                      </m:sSubPr>
                      <m:e>
                        <m:r>
                          <a:rPr lang="nb-NO" sz="1200" b="0" i="1" smtClean="0">
                            <a:latin typeface="Cambria Math" panose="02040503050406030204" pitchFamily="18" charset="0"/>
                            <a:ea typeface="Cambria Math" panose="02040503050406030204" pitchFamily="18" charset="0"/>
                          </a:rPr>
                          <m:t>𝐹</m:t>
                        </m:r>
                      </m:e>
                      <m:sub>
                        <m:r>
                          <a:rPr lang="nb-NO" sz="1200" b="0" i="1" smtClean="0">
                            <a:latin typeface="Cambria Math" panose="02040503050406030204" pitchFamily="18" charset="0"/>
                            <a:ea typeface="Cambria Math" panose="02040503050406030204" pitchFamily="18" charset="0"/>
                          </a:rPr>
                          <m:t>𝑆𝑀</m:t>
                        </m:r>
                      </m:sub>
                    </m:sSub>
                  </m:oMath>
                </a14:m>
                <a:r>
                  <a:rPr lang="en-GB" sz="1200" dirty="0"/>
                  <a:t>: Management system factor </a:t>
                </a:r>
                <a:endParaRPr lang="nb-NO" sz="1200" dirty="0"/>
              </a:p>
              <a:p>
                <a:pPr marL="285750" indent="-285750">
                  <a:buFont typeface="Wingdings" panose="05000000000000000000" pitchFamily="2" charset="2"/>
                  <a:buChar char="Ø"/>
                </a:pPr>
                <a:endParaRPr lang="en-US" sz="1200" dirty="0"/>
              </a:p>
            </p:txBody>
          </p:sp>
        </mc:Choice>
        <mc:Fallback xmlns="">
          <p:sp>
            <p:nvSpPr>
              <p:cNvPr id="9" name="TextBox 8">
                <a:extLst>
                  <a:ext uri="{FF2B5EF4-FFF2-40B4-BE49-F238E27FC236}">
                    <a16:creationId xmlns:a16="http://schemas.microsoft.com/office/drawing/2014/main" id="{805EDC14-AE3E-C49D-CF27-B79043FE304C}"/>
                  </a:ext>
                </a:extLst>
              </p:cNvPr>
              <p:cNvSpPr txBox="1">
                <a:spLocks noRot="1" noChangeAspect="1" noMove="1" noResize="1" noEditPoints="1" noAdjustHandles="1" noChangeArrowheads="1" noChangeShapeType="1" noTextEdit="1"/>
              </p:cNvSpPr>
              <p:nvPr/>
            </p:nvSpPr>
            <p:spPr>
              <a:xfrm>
                <a:off x="2924853" y="1911993"/>
                <a:ext cx="2704215" cy="845809"/>
              </a:xfrm>
              <a:prstGeom prst="rect">
                <a:avLst/>
              </a:prstGeom>
              <a:blipFill>
                <a:blip r:embed="rId5"/>
                <a:stretch>
                  <a:fillRect t="-1449"/>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0B6DC69D-16A8-AAE3-465E-649982BCE6D6}"/>
              </a:ext>
            </a:extLst>
          </p:cNvPr>
          <p:cNvSpPr txBox="1"/>
          <p:nvPr/>
        </p:nvSpPr>
        <p:spPr>
          <a:xfrm>
            <a:off x="5689343" y="1077521"/>
            <a:ext cx="2370325" cy="338554"/>
          </a:xfrm>
          <a:prstGeom prst="rect">
            <a:avLst/>
          </a:prstGeom>
          <a:noFill/>
        </p:spPr>
        <p:txBody>
          <a:bodyPr wrap="square">
            <a:spAutoFit/>
          </a:bodyPr>
          <a:lstStyle/>
          <a:p>
            <a:r>
              <a:rPr lang="en-GB" sz="1600" dirty="0"/>
              <a:t>Consequence of failure</a:t>
            </a:r>
          </a:p>
        </p:txBody>
      </p:sp>
      <p:sp>
        <p:nvSpPr>
          <p:cNvPr id="14" name="TextBox 13">
            <a:extLst>
              <a:ext uri="{FF2B5EF4-FFF2-40B4-BE49-F238E27FC236}">
                <a16:creationId xmlns:a16="http://schemas.microsoft.com/office/drawing/2014/main" id="{3441EF10-D490-880A-0A00-EB0EA1D6E206}"/>
              </a:ext>
            </a:extLst>
          </p:cNvPr>
          <p:cNvSpPr txBox="1"/>
          <p:nvPr/>
        </p:nvSpPr>
        <p:spPr>
          <a:xfrm>
            <a:off x="5796503" y="1343292"/>
            <a:ext cx="3257550" cy="369332"/>
          </a:xfrm>
          <a:prstGeom prst="rect">
            <a:avLst/>
          </a:prstGeom>
          <a:noFill/>
        </p:spPr>
        <p:txBody>
          <a:bodyPr wrap="square">
            <a:spAutoFit/>
          </a:bodyPr>
          <a:lstStyle/>
          <a:p>
            <a:r>
              <a:rPr lang="en-US" sz="900" i="1" dirty="0"/>
              <a:t>Example of consequence categories. Notice that ranges need to be adjusted for the considered plant or unit.</a:t>
            </a:r>
          </a:p>
        </p:txBody>
      </p:sp>
      <p:pic>
        <p:nvPicPr>
          <p:cNvPr id="15" name="Picture 14">
            <a:extLst>
              <a:ext uri="{FF2B5EF4-FFF2-40B4-BE49-F238E27FC236}">
                <a16:creationId xmlns:a16="http://schemas.microsoft.com/office/drawing/2014/main" id="{C37BE4A8-3080-ACC8-BFAA-5CED59150BC7}"/>
              </a:ext>
            </a:extLst>
          </p:cNvPr>
          <p:cNvPicPr>
            <a:picLocks noChangeAspect="1"/>
          </p:cNvPicPr>
          <p:nvPr/>
        </p:nvPicPr>
        <p:blipFill>
          <a:blip r:embed="rId6"/>
          <a:stretch>
            <a:fillRect/>
          </a:stretch>
        </p:blipFill>
        <p:spPr>
          <a:xfrm>
            <a:off x="2975138" y="2808652"/>
            <a:ext cx="2527600" cy="1811571"/>
          </a:xfrm>
          <a:prstGeom prst="rect">
            <a:avLst/>
          </a:prstGeom>
          <a:noFill/>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77FF05A-4500-BC17-68CE-6D51BF5622A4}"/>
                  </a:ext>
                </a:extLst>
              </p:cNvPr>
              <p:cNvSpPr txBox="1"/>
              <p:nvPr/>
            </p:nvSpPr>
            <p:spPr>
              <a:xfrm>
                <a:off x="181621" y="3283976"/>
                <a:ext cx="2428165" cy="5881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nb-NO" sz="1400" i="1" smtClean="0">
                          <a:latin typeface="Cambria Math" panose="02040503050406030204" pitchFamily="18" charset="0"/>
                        </a:rPr>
                        <m:t>𝑅</m:t>
                      </m:r>
                      <m:r>
                        <a:rPr lang="nb-NO" sz="1400" i="1" smtClean="0">
                          <a:latin typeface="Cambria Math" panose="02040503050406030204" pitchFamily="18" charset="0"/>
                        </a:rPr>
                        <m:t>=</m:t>
                      </m:r>
                      <m:nary>
                        <m:naryPr>
                          <m:chr m:val="∑"/>
                          <m:ctrlPr>
                            <a:rPr lang="nb-NO" sz="1400" i="1">
                              <a:latin typeface="Cambria Math" panose="02040503050406030204" pitchFamily="18" charset="0"/>
                            </a:rPr>
                          </m:ctrlPr>
                        </m:naryPr>
                        <m:sub>
                          <m:r>
                            <m:rPr>
                              <m:brk m:alnAt="23"/>
                            </m:rPr>
                            <a:rPr lang="nb-NO" sz="1400" i="1">
                              <a:latin typeface="Cambria Math" panose="02040503050406030204" pitchFamily="18" charset="0"/>
                            </a:rPr>
                            <m:t>𝑖</m:t>
                          </m:r>
                          <m:r>
                            <a:rPr lang="nb-NO" sz="1400" i="1">
                              <a:latin typeface="Cambria Math" panose="02040503050406030204" pitchFamily="18" charset="0"/>
                            </a:rPr>
                            <m:t>=1</m:t>
                          </m:r>
                        </m:sub>
                        <m:sup>
                          <m:r>
                            <a:rPr lang="nb-NO" sz="1400" i="1">
                              <a:latin typeface="Cambria Math" panose="02040503050406030204" pitchFamily="18" charset="0"/>
                            </a:rPr>
                            <m:t>𝑛</m:t>
                          </m:r>
                        </m:sup>
                        <m:e>
                          <m:sSub>
                            <m:sSubPr>
                              <m:ctrlPr>
                                <a:rPr lang="nb-NO" sz="1400" i="1">
                                  <a:latin typeface="Cambria Math" panose="02040503050406030204" pitchFamily="18" charset="0"/>
                                </a:rPr>
                              </m:ctrlPr>
                            </m:sSubPr>
                            <m:e>
                              <m:r>
                                <a:rPr lang="nb-NO" sz="1400" i="1">
                                  <a:latin typeface="Cambria Math" panose="02040503050406030204" pitchFamily="18" charset="0"/>
                                </a:rPr>
                                <m:t>𝑅</m:t>
                              </m:r>
                            </m:e>
                            <m:sub>
                              <m:r>
                                <a:rPr lang="nb-NO" sz="1400" i="1">
                                  <a:latin typeface="Cambria Math" panose="02040503050406030204" pitchFamily="18" charset="0"/>
                                </a:rPr>
                                <m:t>𝑖</m:t>
                              </m:r>
                            </m:sub>
                          </m:sSub>
                          <m:r>
                            <a:rPr lang="nb-NO" sz="1400" i="1">
                              <a:latin typeface="Cambria Math" panose="02040503050406030204" pitchFamily="18" charset="0"/>
                            </a:rPr>
                            <m:t>(</m:t>
                          </m:r>
                          <m:r>
                            <a:rPr lang="nb-NO" sz="1400" i="1">
                              <a:latin typeface="Cambria Math" panose="02040503050406030204" pitchFamily="18" charset="0"/>
                            </a:rPr>
                            <m:t>𝑡</m:t>
                          </m:r>
                          <m:r>
                            <a:rPr lang="nb-NO" sz="1400" i="1">
                              <a:latin typeface="Cambria Math" panose="02040503050406030204" pitchFamily="18" charset="0"/>
                            </a:rPr>
                            <m:t>)=</m:t>
                          </m:r>
                          <m:nary>
                            <m:naryPr>
                              <m:chr m:val="∑"/>
                              <m:ctrlPr>
                                <a:rPr lang="nb-NO" sz="1400" i="1" smtClean="0">
                                  <a:latin typeface="Cambria Math" panose="02040503050406030204" pitchFamily="18" charset="0"/>
                                </a:rPr>
                              </m:ctrlPr>
                            </m:naryPr>
                            <m:sub>
                              <m:r>
                                <m:rPr>
                                  <m:brk m:alnAt="23"/>
                                </m:rPr>
                                <a:rPr lang="nb-NO" sz="1400" b="0" i="1" smtClean="0">
                                  <a:latin typeface="Cambria Math" panose="02040503050406030204" pitchFamily="18" charset="0"/>
                                </a:rPr>
                                <m:t>𝑖</m:t>
                              </m:r>
                              <m:r>
                                <a:rPr lang="nb-NO" sz="1400" b="0" i="1" smtClean="0">
                                  <a:latin typeface="Cambria Math" panose="02040503050406030204" pitchFamily="18" charset="0"/>
                                </a:rPr>
                                <m:t>=1</m:t>
                              </m:r>
                            </m:sub>
                            <m:sup>
                              <m:r>
                                <a:rPr lang="nb-NO" sz="1400" b="0" i="1" smtClean="0">
                                  <a:latin typeface="Cambria Math" panose="02040503050406030204" pitchFamily="18" charset="0"/>
                                </a:rPr>
                                <m:t>𝑛</m:t>
                              </m:r>
                            </m:sup>
                            <m:e>
                              <m:sSub>
                                <m:sSubPr>
                                  <m:ctrlPr>
                                    <a:rPr lang="nb-NO" sz="1400" i="1">
                                      <a:latin typeface="Cambria Math" panose="02040503050406030204" pitchFamily="18" charset="0"/>
                                    </a:rPr>
                                  </m:ctrlPr>
                                </m:sSubPr>
                                <m:e>
                                  <m:r>
                                    <a:rPr lang="nb-NO" sz="1400" i="1">
                                      <a:latin typeface="Cambria Math" panose="02040503050406030204" pitchFamily="18" charset="0"/>
                                    </a:rPr>
                                    <m:t>𝑃</m:t>
                                  </m:r>
                                </m:e>
                                <m:sub>
                                  <m:sSub>
                                    <m:sSubPr>
                                      <m:ctrlPr>
                                        <a:rPr lang="nb-NO" sz="1400" i="1">
                                          <a:latin typeface="Cambria Math" panose="02040503050406030204" pitchFamily="18" charset="0"/>
                                        </a:rPr>
                                      </m:ctrlPr>
                                    </m:sSubPr>
                                    <m:e>
                                      <m:r>
                                        <a:rPr lang="nb-NO" sz="1400" i="1">
                                          <a:latin typeface="Cambria Math" panose="02040503050406030204" pitchFamily="18" charset="0"/>
                                        </a:rPr>
                                        <m:t>𝑓</m:t>
                                      </m:r>
                                    </m:e>
                                    <m:sub>
                                      <m:r>
                                        <a:rPr lang="nb-NO" sz="1400" i="1">
                                          <a:latin typeface="Cambria Math" panose="02040503050406030204" pitchFamily="18" charset="0"/>
                                        </a:rPr>
                                        <m:t>𝑖</m:t>
                                      </m:r>
                                    </m:sub>
                                  </m:sSub>
                                </m:sub>
                              </m:sSub>
                              <m:r>
                                <a:rPr lang="nb-NO" sz="1400" i="1">
                                  <a:latin typeface="Cambria Math" panose="02040503050406030204" pitchFamily="18" charset="0"/>
                                </a:rPr>
                                <m:t>(</m:t>
                              </m:r>
                              <m:r>
                                <a:rPr lang="nb-NO" sz="1400" i="1">
                                  <a:latin typeface="Cambria Math" panose="02040503050406030204" pitchFamily="18" charset="0"/>
                                </a:rPr>
                                <m:t>𝑡</m:t>
                              </m:r>
                              <m:r>
                                <a:rPr lang="nb-NO" sz="1400" i="1">
                                  <a:latin typeface="Cambria Math" panose="02040503050406030204" pitchFamily="18" charset="0"/>
                                </a:rPr>
                                <m:t>) ∙ </m:t>
                              </m:r>
                              <m:sSub>
                                <m:sSubPr>
                                  <m:ctrlPr>
                                    <a:rPr lang="nb-NO" sz="1400" i="1">
                                      <a:latin typeface="Cambria Math" panose="02040503050406030204" pitchFamily="18" charset="0"/>
                                    </a:rPr>
                                  </m:ctrlPr>
                                </m:sSubPr>
                                <m:e>
                                  <m:r>
                                    <a:rPr lang="nb-NO" sz="1400" i="1">
                                      <a:latin typeface="Cambria Math" panose="02040503050406030204" pitchFamily="18" charset="0"/>
                                    </a:rPr>
                                    <m:t>𝐶</m:t>
                                  </m:r>
                                </m:e>
                                <m:sub>
                                  <m:sSub>
                                    <m:sSubPr>
                                      <m:ctrlPr>
                                        <a:rPr lang="nb-NO" sz="1400" i="1">
                                          <a:latin typeface="Cambria Math" panose="02040503050406030204" pitchFamily="18" charset="0"/>
                                        </a:rPr>
                                      </m:ctrlPr>
                                    </m:sSubPr>
                                    <m:e>
                                      <m:r>
                                        <a:rPr lang="nb-NO" sz="1400" i="1">
                                          <a:latin typeface="Cambria Math" panose="02040503050406030204" pitchFamily="18" charset="0"/>
                                        </a:rPr>
                                        <m:t>𝑓</m:t>
                                      </m:r>
                                    </m:e>
                                    <m:sub>
                                      <m:r>
                                        <a:rPr lang="nb-NO" sz="1400" i="1">
                                          <a:latin typeface="Cambria Math" panose="02040503050406030204" pitchFamily="18" charset="0"/>
                                        </a:rPr>
                                        <m:t>𝑖</m:t>
                                      </m:r>
                                    </m:sub>
                                  </m:sSub>
                                </m:sub>
                              </m:sSub>
                            </m:e>
                          </m:nary>
                        </m:e>
                      </m:nary>
                    </m:oMath>
                  </m:oMathPara>
                </a14:m>
                <a:endParaRPr lang="en-US" sz="1400" dirty="0"/>
              </a:p>
            </p:txBody>
          </p:sp>
        </mc:Choice>
        <mc:Fallback xmlns="">
          <p:sp>
            <p:nvSpPr>
              <p:cNvPr id="16" name="TextBox 15">
                <a:extLst>
                  <a:ext uri="{FF2B5EF4-FFF2-40B4-BE49-F238E27FC236}">
                    <a16:creationId xmlns:a16="http://schemas.microsoft.com/office/drawing/2014/main" id="{A77FF05A-4500-BC17-68CE-6D51BF5622A4}"/>
                  </a:ext>
                </a:extLst>
              </p:cNvPr>
              <p:cNvSpPr txBox="1">
                <a:spLocks noRot="1" noChangeAspect="1" noMove="1" noResize="1" noEditPoints="1" noAdjustHandles="1" noChangeArrowheads="1" noChangeShapeType="1" noTextEdit="1"/>
              </p:cNvSpPr>
              <p:nvPr/>
            </p:nvSpPr>
            <p:spPr>
              <a:xfrm>
                <a:off x="181621" y="3283976"/>
                <a:ext cx="2428165" cy="588174"/>
              </a:xfrm>
              <a:prstGeom prst="rect">
                <a:avLst/>
              </a:prstGeom>
              <a:blipFill>
                <a:blip r:embed="rId7"/>
                <a:stretch>
                  <a:fillRect/>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7F083F6A-795A-5203-524B-A923639D6287}"/>
              </a:ext>
            </a:extLst>
          </p:cNvPr>
          <p:cNvPicPr>
            <a:picLocks noChangeAspect="1"/>
          </p:cNvPicPr>
          <p:nvPr/>
        </p:nvPicPr>
        <p:blipFill>
          <a:blip r:embed="rId8"/>
          <a:stretch>
            <a:fillRect/>
          </a:stretch>
        </p:blipFill>
        <p:spPr>
          <a:xfrm>
            <a:off x="5796503" y="2897297"/>
            <a:ext cx="2819162" cy="1708822"/>
          </a:xfrm>
          <a:prstGeom prst="rect">
            <a:avLst/>
          </a:prstGeom>
        </p:spPr>
      </p:pic>
    </p:spTree>
    <p:extLst>
      <p:ext uri="{BB962C8B-B14F-4D97-AF65-F5344CB8AC3E}">
        <p14:creationId xmlns:p14="http://schemas.microsoft.com/office/powerpoint/2010/main" val="2048689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91B449B-A2D2-6A07-BF27-17E46AA8E514}"/>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Risk-Based Inspection</a:t>
            </a:r>
          </a:p>
        </p:txBody>
      </p:sp>
      <p:sp>
        <p:nvSpPr>
          <p:cNvPr id="3" name="TextBox 2">
            <a:extLst>
              <a:ext uri="{FF2B5EF4-FFF2-40B4-BE49-F238E27FC236}">
                <a16:creationId xmlns:a16="http://schemas.microsoft.com/office/drawing/2014/main" id="{22E40889-9341-EAA5-C02D-A39548E46748}"/>
              </a:ext>
            </a:extLst>
          </p:cNvPr>
          <p:cNvSpPr txBox="1"/>
          <p:nvPr/>
        </p:nvSpPr>
        <p:spPr>
          <a:xfrm>
            <a:off x="281940" y="865948"/>
            <a:ext cx="2409413" cy="584775"/>
          </a:xfrm>
          <a:prstGeom prst="rect">
            <a:avLst/>
          </a:prstGeom>
          <a:noFill/>
        </p:spPr>
        <p:txBody>
          <a:bodyPr wrap="square">
            <a:spAutoFit/>
          </a:bodyPr>
          <a:lstStyle/>
          <a:p>
            <a:r>
              <a:rPr lang="en-US" sz="1600" dirty="0"/>
              <a:t>The Role of Hydrogen in API RBI 581 [7]</a:t>
            </a:r>
          </a:p>
        </p:txBody>
      </p:sp>
      <p:graphicFrame>
        <p:nvGraphicFramePr>
          <p:cNvPr id="8" name="Table 7">
            <a:extLst>
              <a:ext uri="{FF2B5EF4-FFF2-40B4-BE49-F238E27FC236}">
                <a16:creationId xmlns:a16="http://schemas.microsoft.com/office/drawing/2014/main" id="{3E290D0F-31A3-4291-0066-A2F0840BC93B}"/>
              </a:ext>
            </a:extLst>
          </p:cNvPr>
          <p:cNvGraphicFramePr>
            <a:graphicFrameLocks noGrp="1"/>
          </p:cNvGraphicFramePr>
          <p:nvPr>
            <p:extLst>
              <p:ext uri="{D42A27DB-BD31-4B8C-83A1-F6EECF244321}">
                <p14:modId xmlns:p14="http://schemas.microsoft.com/office/powerpoint/2010/main" val="3861479110"/>
              </p:ext>
            </p:extLst>
          </p:nvPr>
        </p:nvGraphicFramePr>
        <p:xfrm>
          <a:off x="3143255" y="904876"/>
          <a:ext cx="5686425" cy="3649251"/>
        </p:xfrm>
        <a:graphic>
          <a:graphicData uri="http://schemas.openxmlformats.org/drawingml/2006/table">
            <a:tbl>
              <a:tblPr>
                <a:tableStyleId>{5C22544A-7EE6-4342-B048-85BDC9FD1C3A}</a:tableStyleId>
              </a:tblPr>
              <a:tblGrid>
                <a:gridCol w="193202">
                  <a:extLst>
                    <a:ext uri="{9D8B030D-6E8A-4147-A177-3AD203B41FA5}">
                      <a16:colId xmlns:a16="http://schemas.microsoft.com/office/drawing/2014/main" val="3749721380"/>
                    </a:ext>
                  </a:extLst>
                </a:gridCol>
                <a:gridCol w="4300343">
                  <a:extLst>
                    <a:ext uri="{9D8B030D-6E8A-4147-A177-3AD203B41FA5}">
                      <a16:colId xmlns:a16="http://schemas.microsoft.com/office/drawing/2014/main" val="2248670050"/>
                    </a:ext>
                  </a:extLst>
                </a:gridCol>
                <a:gridCol w="1192880">
                  <a:extLst>
                    <a:ext uri="{9D8B030D-6E8A-4147-A177-3AD203B41FA5}">
                      <a16:colId xmlns:a16="http://schemas.microsoft.com/office/drawing/2014/main" val="1327314967"/>
                    </a:ext>
                  </a:extLst>
                </a:gridCol>
              </a:tblGrid>
              <a:tr h="205671">
                <a:tc gridSpan="2">
                  <a:txBody>
                    <a:bodyPr/>
                    <a:lstStyle/>
                    <a:p>
                      <a:pPr algn="ctr" fontAlgn="b"/>
                      <a:r>
                        <a:rPr lang="en-US" sz="900" b="1" u="none" strike="noStrike" dirty="0">
                          <a:effectLst/>
                        </a:rPr>
                        <a:t>Damage Mechanisms API581</a:t>
                      </a:r>
                      <a:endParaRPr lang="en-US" sz="900" b="1" i="0" u="none" strike="noStrike" dirty="0">
                        <a:solidFill>
                          <a:srgbClr val="000000"/>
                        </a:solidFill>
                        <a:effectLst/>
                        <a:latin typeface="Calibri" panose="020F0502020204030204" pitchFamily="34" charset="0"/>
                      </a:endParaRPr>
                    </a:p>
                  </a:txBody>
                  <a:tcPr marL="5302" marR="5302" marT="5302" marB="0" anchor="ctr">
                    <a:solidFill>
                      <a:schemeClr val="accent1"/>
                    </a:solidFill>
                  </a:tcPr>
                </a:tc>
                <a:tc hMerge="1">
                  <a:txBody>
                    <a:bodyPr/>
                    <a:lstStyle/>
                    <a:p>
                      <a:endParaRPr lang="en-US"/>
                    </a:p>
                  </a:txBody>
                  <a:tcPr/>
                </a:tc>
                <a:tc>
                  <a:txBody>
                    <a:bodyPr/>
                    <a:lstStyle/>
                    <a:p>
                      <a:pPr algn="ctr" fontAlgn="b"/>
                      <a:r>
                        <a:rPr lang="en-US" sz="1000" b="1" u="none" strike="noStrike" dirty="0">
                          <a:effectLst/>
                        </a:rPr>
                        <a:t>Hydrogen </a:t>
                      </a:r>
                      <a:endParaRPr lang="en-US" sz="1000" b="1" i="0" u="none" strike="noStrike" dirty="0">
                        <a:solidFill>
                          <a:srgbClr val="000000"/>
                        </a:solidFill>
                        <a:effectLst/>
                        <a:latin typeface="Calibri" panose="020F0502020204030204" pitchFamily="34" charset="0"/>
                      </a:endParaRPr>
                    </a:p>
                  </a:txBody>
                  <a:tcPr marL="5302" marR="5302" marT="5302" marB="0" anchor="ctr">
                    <a:solidFill>
                      <a:schemeClr val="accent1"/>
                    </a:solidFill>
                  </a:tcPr>
                </a:tc>
                <a:extLst>
                  <a:ext uri="{0D108BD9-81ED-4DB2-BD59-A6C34878D82A}">
                    <a16:rowId xmlns:a16="http://schemas.microsoft.com/office/drawing/2014/main" val="746564961"/>
                  </a:ext>
                </a:extLst>
              </a:tr>
              <a:tr h="163980">
                <a:tc>
                  <a:txBody>
                    <a:bodyPr/>
                    <a:lstStyle/>
                    <a:p>
                      <a:pPr algn="ctr" fontAlgn="b"/>
                      <a:r>
                        <a:rPr lang="en-US" sz="700" b="1" u="none" strike="noStrike" dirty="0">
                          <a:effectLst/>
                        </a:rPr>
                        <a:t>1</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Thinning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1186966970"/>
                  </a:ext>
                </a:extLst>
              </a:tr>
              <a:tr h="163980">
                <a:tc>
                  <a:txBody>
                    <a:bodyPr/>
                    <a:lstStyle/>
                    <a:p>
                      <a:pPr algn="ctr" fontAlgn="b"/>
                      <a:r>
                        <a:rPr lang="en-US" sz="700" b="1" u="none" strike="noStrike" dirty="0">
                          <a:effectLst/>
                        </a:rPr>
                        <a:t>2</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Component Lining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a:effectLst/>
                        </a:rPr>
                        <a:t>NO</a:t>
                      </a:r>
                      <a:endParaRPr lang="en-US" sz="800" b="0" i="0" u="none" strike="noStrike">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2886687906"/>
                  </a:ext>
                </a:extLst>
              </a:tr>
              <a:tr h="163980">
                <a:tc>
                  <a:txBody>
                    <a:bodyPr/>
                    <a:lstStyle/>
                    <a:p>
                      <a:pPr algn="ctr" fontAlgn="b"/>
                      <a:r>
                        <a:rPr lang="en-US" sz="700" b="1" u="none" strike="noStrike" dirty="0">
                          <a:effectLst/>
                        </a:rPr>
                        <a:t>3</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SCC – Caustic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3077871426"/>
                  </a:ext>
                </a:extLst>
              </a:tr>
              <a:tr h="163980">
                <a:tc>
                  <a:txBody>
                    <a:bodyPr/>
                    <a:lstStyle/>
                    <a:p>
                      <a:pPr algn="ctr" fontAlgn="b"/>
                      <a:r>
                        <a:rPr lang="en-US" sz="700" b="1" u="none" strike="noStrike">
                          <a:effectLst/>
                        </a:rPr>
                        <a:t>4</a:t>
                      </a:r>
                      <a:endParaRPr lang="en-US" sz="700" b="1" i="0" u="none" strike="noStrike">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SCC – Amine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a:effectLst/>
                        </a:rPr>
                        <a:t>NO</a:t>
                      </a:r>
                      <a:endParaRPr lang="en-US" sz="800" b="0" i="0" u="none" strike="noStrike">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2613551849"/>
                  </a:ext>
                </a:extLst>
              </a:tr>
              <a:tr h="163980">
                <a:tc>
                  <a:txBody>
                    <a:bodyPr/>
                    <a:lstStyle/>
                    <a:p>
                      <a:pPr algn="ctr" fontAlgn="b"/>
                      <a:r>
                        <a:rPr lang="en-US" sz="700" b="1" u="none" strike="noStrike" dirty="0">
                          <a:effectLst/>
                        </a:rPr>
                        <a:t>5</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l" fontAlgn="b"/>
                      <a:r>
                        <a:rPr lang="en-US" sz="900" u="none" strike="noStrike" dirty="0">
                          <a:effectLst/>
                        </a:rPr>
                        <a:t>SCC – Sulfide Stress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ctr" fontAlgn="b"/>
                      <a:r>
                        <a:rPr lang="en-US" sz="800" u="none" strike="noStrike" dirty="0">
                          <a:effectLst/>
                        </a:rPr>
                        <a:t>YES </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1155212630"/>
                  </a:ext>
                </a:extLst>
              </a:tr>
              <a:tr h="163980">
                <a:tc>
                  <a:txBody>
                    <a:bodyPr/>
                    <a:lstStyle/>
                    <a:p>
                      <a:pPr algn="ctr" fontAlgn="b"/>
                      <a:r>
                        <a:rPr lang="en-US" sz="700" b="1" u="none" strike="noStrike">
                          <a:effectLst/>
                        </a:rPr>
                        <a:t>6</a:t>
                      </a:r>
                      <a:endParaRPr lang="en-US" sz="700" b="1" i="0" u="none" strike="noStrike">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l" fontAlgn="b"/>
                      <a:r>
                        <a:rPr lang="en-US" sz="900" u="none" strike="noStrike" dirty="0">
                          <a:effectLst/>
                        </a:rPr>
                        <a:t>SCC – HIC/SOHIC-H</a:t>
                      </a:r>
                      <a:r>
                        <a:rPr lang="en-US" sz="600" u="none" strike="noStrike" dirty="0">
                          <a:effectLst/>
                        </a:rPr>
                        <a:t>2</a:t>
                      </a:r>
                      <a:r>
                        <a:rPr lang="en-US" sz="900" u="none" strike="noStrike" dirty="0">
                          <a:effectLst/>
                        </a:rPr>
                        <a:t>S</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ctr" fontAlgn="b"/>
                      <a:r>
                        <a:rPr lang="en-US" sz="800" u="none" strike="noStrike" dirty="0">
                          <a:effectLst/>
                        </a:rPr>
                        <a:t>YES</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1771045425"/>
                  </a:ext>
                </a:extLst>
              </a:tr>
              <a:tr h="163980">
                <a:tc>
                  <a:txBody>
                    <a:bodyPr/>
                    <a:lstStyle/>
                    <a:p>
                      <a:pPr algn="ctr" fontAlgn="b"/>
                      <a:r>
                        <a:rPr lang="en-US" sz="700" b="1" u="none" strike="noStrike" dirty="0">
                          <a:effectLst/>
                        </a:rPr>
                        <a:t>7</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SCC – Alkaline Carbonate Stress Corrosion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691916955"/>
                  </a:ext>
                </a:extLst>
              </a:tr>
              <a:tr h="163980">
                <a:tc>
                  <a:txBody>
                    <a:bodyPr/>
                    <a:lstStyle/>
                    <a:p>
                      <a:pPr algn="ctr" fontAlgn="b"/>
                      <a:r>
                        <a:rPr lang="en-US" sz="700" b="1" u="none" strike="noStrike" dirty="0">
                          <a:effectLst/>
                        </a:rPr>
                        <a:t>8</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SCC – Polythionic Acid Stress Corrosion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871427168"/>
                  </a:ext>
                </a:extLst>
              </a:tr>
              <a:tr h="163980">
                <a:tc>
                  <a:txBody>
                    <a:bodyPr/>
                    <a:lstStyle/>
                    <a:p>
                      <a:pPr algn="ctr" fontAlgn="b"/>
                      <a:r>
                        <a:rPr lang="en-US" sz="700" b="1" u="none" strike="noStrike" dirty="0">
                          <a:effectLst/>
                        </a:rPr>
                        <a:t>9</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SCC – Chloride Stress Corrosion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a:effectLst/>
                        </a:rPr>
                        <a:t>NO</a:t>
                      </a:r>
                      <a:endParaRPr lang="en-US" sz="800" b="0" i="0" u="none" strike="noStrike">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1325502125"/>
                  </a:ext>
                </a:extLst>
              </a:tr>
              <a:tr h="163980">
                <a:tc>
                  <a:txBody>
                    <a:bodyPr/>
                    <a:lstStyle/>
                    <a:p>
                      <a:pPr algn="ctr" fontAlgn="b"/>
                      <a:r>
                        <a:rPr lang="en-US" sz="700" b="1" u="none" strike="noStrike" dirty="0">
                          <a:effectLst/>
                        </a:rPr>
                        <a:t>10</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l" fontAlgn="b"/>
                      <a:r>
                        <a:rPr lang="en-US" sz="900" u="none" strike="noStrike" dirty="0">
                          <a:effectLst/>
                        </a:rPr>
                        <a:t>SCC – Hydrogen Stress Cracking-HF</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ctr" fontAlgn="b"/>
                      <a:r>
                        <a:rPr lang="en-US" sz="800" u="none" strike="noStrike" dirty="0">
                          <a:effectLst/>
                        </a:rPr>
                        <a:t>YES </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2321737494"/>
                  </a:ext>
                </a:extLst>
              </a:tr>
              <a:tr h="163980">
                <a:tc>
                  <a:txBody>
                    <a:bodyPr/>
                    <a:lstStyle/>
                    <a:p>
                      <a:pPr algn="ctr" fontAlgn="b"/>
                      <a:r>
                        <a:rPr lang="en-US" sz="700" b="1" u="none" strike="noStrike" dirty="0">
                          <a:effectLst/>
                        </a:rPr>
                        <a:t>11</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l" fontAlgn="b"/>
                      <a:r>
                        <a:rPr lang="en-US" sz="900" u="none" strike="noStrike" dirty="0">
                          <a:effectLst/>
                        </a:rPr>
                        <a:t>SCC – HIC/SOHIC-HF</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ctr" fontAlgn="b"/>
                      <a:r>
                        <a:rPr lang="en-US" sz="800" u="none" strike="noStrike" dirty="0">
                          <a:effectLst/>
                        </a:rPr>
                        <a:t>YES</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2901392011"/>
                  </a:ext>
                </a:extLst>
              </a:tr>
              <a:tr h="163980">
                <a:tc>
                  <a:txBody>
                    <a:bodyPr/>
                    <a:lstStyle/>
                    <a:p>
                      <a:pPr algn="ctr" fontAlgn="b"/>
                      <a:r>
                        <a:rPr lang="en-US" sz="700" b="1" u="none" strike="noStrike" dirty="0">
                          <a:effectLst/>
                        </a:rPr>
                        <a:t>12</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External Corrosion – Ferritic Component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604122836"/>
                  </a:ext>
                </a:extLst>
              </a:tr>
              <a:tr h="163980">
                <a:tc>
                  <a:txBody>
                    <a:bodyPr/>
                    <a:lstStyle/>
                    <a:p>
                      <a:pPr algn="ctr" fontAlgn="b"/>
                      <a:r>
                        <a:rPr lang="en-US" sz="700" b="1" u="none" strike="noStrike">
                          <a:effectLst/>
                        </a:rPr>
                        <a:t>13</a:t>
                      </a:r>
                      <a:endParaRPr lang="en-US" sz="700" b="1" i="0" u="none" strike="noStrike">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Corrosion Under Insulation—Ferritic Component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169487646"/>
                  </a:ext>
                </a:extLst>
              </a:tr>
              <a:tr h="163980">
                <a:tc>
                  <a:txBody>
                    <a:bodyPr/>
                    <a:lstStyle/>
                    <a:p>
                      <a:pPr algn="ctr" fontAlgn="b"/>
                      <a:r>
                        <a:rPr lang="en-US" sz="700" b="1" u="none" strike="noStrike" dirty="0">
                          <a:effectLst/>
                        </a:rPr>
                        <a:t>14</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External Chloride SCC—Austenitic Component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4129567453"/>
                  </a:ext>
                </a:extLst>
              </a:tr>
              <a:tr h="163980">
                <a:tc>
                  <a:txBody>
                    <a:bodyPr/>
                    <a:lstStyle/>
                    <a:p>
                      <a:pPr algn="ctr" fontAlgn="b"/>
                      <a:r>
                        <a:rPr lang="en-US" sz="700" b="1" u="none" strike="noStrike" dirty="0">
                          <a:effectLst/>
                        </a:rPr>
                        <a:t>15</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External Chloride SCC Under Insulation—Austenitic Component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879656353"/>
                  </a:ext>
                </a:extLst>
              </a:tr>
              <a:tr h="163980">
                <a:tc>
                  <a:txBody>
                    <a:bodyPr/>
                    <a:lstStyle/>
                    <a:p>
                      <a:pPr algn="ctr" fontAlgn="b"/>
                      <a:r>
                        <a:rPr lang="en-US" sz="700" b="1" u="none" strike="noStrike" dirty="0">
                          <a:effectLst/>
                        </a:rPr>
                        <a:t>16</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l" fontAlgn="b"/>
                      <a:r>
                        <a:rPr lang="en-US" sz="900" u="none" strike="noStrike" dirty="0">
                          <a:effectLst/>
                        </a:rPr>
                        <a:t>High Temperature Hydrogen Attack</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tc>
                  <a:txBody>
                    <a:bodyPr/>
                    <a:lstStyle/>
                    <a:p>
                      <a:pPr algn="ctr" fontAlgn="b"/>
                      <a:r>
                        <a:rPr lang="en-US" sz="800" u="none" strike="noStrike" dirty="0">
                          <a:effectLst/>
                        </a:rPr>
                        <a:t>YES </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2701395228"/>
                  </a:ext>
                </a:extLst>
              </a:tr>
              <a:tr h="163980">
                <a:tc>
                  <a:txBody>
                    <a:bodyPr/>
                    <a:lstStyle/>
                    <a:p>
                      <a:pPr algn="ctr" fontAlgn="b"/>
                      <a:r>
                        <a:rPr lang="en-US" sz="700" b="1" u="none" strike="noStrike" dirty="0">
                          <a:effectLst/>
                        </a:rPr>
                        <a:t>17</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Brittle Fracture </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2513815938"/>
                  </a:ext>
                </a:extLst>
              </a:tr>
              <a:tr h="163980">
                <a:tc>
                  <a:txBody>
                    <a:bodyPr/>
                    <a:lstStyle/>
                    <a:p>
                      <a:pPr algn="ctr" fontAlgn="b"/>
                      <a:r>
                        <a:rPr lang="en-US" sz="700" b="1" u="none" strike="noStrike" dirty="0">
                          <a:effectLst/>
                        </a:rPr>
                        <a:t>18</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Low Alloy Steel Embrittlement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1860936084"/>
                  </a:ext>
                </a:extLst>
              </a:tr>
              <a:tr h="163980">
                <a:tc>
                  <a:txBody>
                    <a:bodyPr/>
                    <a:lstStyle/>
                    <a:p>
                      <a:pPr algn="ctr" fontAlgn="b"/>
                      <a:r>
                        <a:rPr lang="en-US" sz="700" b="1" u="none" strike="noStrike" dirty="0">
                          <a:effectLst/>
                        </a:rPr>
                        <a:t>19</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885 °F Embrittlement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2243352529"/>
                  </a:ext>
                </a:extLst>
              </a:tr>
              <a:tr h="163980">
                <a:tc>
                  <a:txBody>
                    <a:bodyPr/>
                    <a:lstStyle/>
                    <a:p>
                      <a:pPr algn="ctr" fontAlgn="b"/>
                      <a:r>
                        <a:rPr lang="en-US" sz="700" b="1" u="none" strike="noStrike" dirty="0">
                          <a:effectLst/>
                        </a:rPr>
                        <a:t>20</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Sigma Phase Embrittlement</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3105074889"/>
                  </a:ext>
                </a:extLst>
              </a:tr>
              <a:tr h="163980">
                <a:tc>
                  <a:txBody>
                    <a:bodyPr/>
                    <a:lstStyle/>
                    <a:p>
                      <a:pPr algn="ctr" fontAlgn="b"/>
                      <a:r>
                        <a:rPr lang="en-US" sz="700" b="1" u="none" strike="noStrike" dirty="0">
                          <a:effectLst/>
                        </a:rPr>
                        <a:t>21</a:t>
                      </a:r>
                      <a:endParaRPr lang="en-US" sz="7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l" fontAlgn="b"/>
                      <a:r>
                        <a:rPr lang="en-US" sz="900" u="none" strike="noStrike" dirty="0">
                          <a:effectLst/>
                        </a:rPr>
                        <a:t>Piping Mechanical Fatigue</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a:txBody>
                    <a:bodyPr/>
                    <a:lstStyle/>
                    <a:p>
                      <a:pPr algn="ctr" fontAlgn="b"/>
                      <a:r>
                        <a:rPr lang="en-US" sz="800" u="none" strike="noStrike" dirty="0">
                          <a:effectLst/>
                        </a:rPr>
                        <a:t>NO</a:t>
                      </a:r>
                      <a:endParaRPr lang="en-US" sz="800" b="0"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extLst>
                  <a:ext uri="{0D108BD9-81ED-4DB2-BD59-A6C34878D82A}">
                    <a16:rowId xmlns:a16="http://schemas.microsoft.com/office/drawing/2014/main" val="1974080502"/>
                  </a:ext>
                </a:extLst>
              </a:tr>
            </a:tbl>
          </a:graphicData>
        </a:graphic>
      </p:graphicFrame>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5DF1C57-DFF9-6EAD-5522-D748C17A2804}"/>
                  </a:ext>
                </a:extLst>
              </p:cNvPr>
              <p:cNvSpPr txBox="1"/>
              <p:nvPr/>
            </p:nvSpPr>
            <p:spPr>
              <a:xfrm>
                <a:off x="281939" y="1997980"/>
                <a:ext cx="2666051" cy="2992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𝑃</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m:t>
                    </m:r>
                    <m:r>
                      <a:rPr lang="nb-NO" b="0" i="1" smtClean="0">
                        <a:latin typeface="Cambria Math" panose="02040503050406030204" pitchFamily="18" charset="0"/>
                      </a:rPr>
                      <m:t>𝑔𝑓𝑓</m:t>
                    </m:r>
                    <m:r>
                      <a:rPr lang="nb-NO" b="0" i="1" smtClean="0">
                        <a:latin typeface="Cambria Math" panose="02040503050406030204" pitchFamily="18" charset="0"/>
                      </a:rPr>
                      <m:t> ∙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𝐷</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 </m:t>
                    </m:r>
                    <m:sSub>
                      <m:sSubPr>
                        <m:ctrlPr>
                          <a:rPr lang="nb-NO" b="0" i="1" smtClean="0">
                            <a:latin typeface="Cambria Math" panose="02040503050406030204" pitchFamily="18" charset="0"/>
                            <a:ea typeface="Cambria Math" panose="02040503050406030204" pitchFamily="18" charset="0"/>
                          </a:rPr>
                        </m:ctrlPr>
                      </m:sSubPr>
                      <m:e>
                        <m:r>
                          <a:rPr lang="nb-NO" b="0" i="1" smtClean="0">
                            <a:latin typeface="Cambria Math" panose="02040503050406030204" pitchFamily="18" charset="0"/>
                            <a:ea typeface="Cambria Math" panose="02040503050406030204" pitchFamily="18" charset="0"/>
                          </a:rPr>
                          <m:t>𝐹</m:t>
                        </m:r>
                      </m:e>
                      <m:sub>
                        <m:r>
                          <a:rPr lang="nb-NO" b="0" i="1" smtClean="0">
                            <a:latin typeface="Cambria Math" panose="02040503050406030204" pitchFamily="18" charset="0"/>
                            <a:ea typeface="Cambria Math" panose="02040503050406030204" pitchFamily="18" charset="0"/>
                          </a:rPr>
                          <m:t>𝑆𝑀</m:t>
                        </m:r>
                      </m:sub>
                    </m:sSub>
                  </m:oMath>
                </a14:m>
                <a:r>
                  <a:rPr lang="en-US" dirty="0"/>
                  <a:t> </a:t>
                </a:r>
              </a:p>
            </p:txBody>
          </p:sp>
        </mc:Choice>
        <mc:Fallback xmlns="">
          <p:sp>
            <p:nvSpPr>
              <p:cNvPr id="4" name="TextBox 3">
                <a:extLst>
                  <a:ext uri="{FF2B5EF4-FFF2-40B4-BE49-F238E27FC236}">
                    <a16:creationId xmlns:a16="http://schemas.microsoft.com/office/drawing/2014/main" id="{B5DF1C57-DFF9-6EAD-5522-D748C17A2804}"/>
                  </a:ext>
                </a:extLst>
              </p:cNvPr>
              <p:cNvSpPr txBox="1">
                <a:spLocks noRot="1" noChangeAspect="1" noMove="1" noResize="1" noEditPoints="1" noAdjustHandles="1" noChangeArrowheads="1" noChangeShapeType="1" noTextEdit="1"/>
              </p:cNvSpPr>
              <p:nvPr/>
            </p:nvSpPr>
            <p:spPr>
              <a:xfrm>
                <a:off x="281939" y="1997980"/>
                <a:ext cx="2666051" cy="299249"/>
              </a:xfrm>
              <a:prstGeom prst="rect">
                <a:avLst/>
              </a:prstGeom>
              <a:blipFill>
                <a:blip r:embed="rId3"/>
                <a:stretch>
                  <a:fillRect l="-2968" b="-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F549C8B-F1C2-E838-AAEC-AD7E065D9757}"/>
                  </a:ext>
                </a:extLst>
              </p:cNvPr>
              <p:cNvSpPr txBox="1"/>
              <p:nvPr/>
            </p:nvSpPr>
            <p:spPr>
              <a:xfrm>
                <a:off x="748984" y="2858124"/>
                <a:ext cx="1569075" cy="1226554"/>
              </a:xfrm>
              <a:prstGeom prst="rect">
                <a:avLst/>
              </a:prstGeom>
              <a:no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nb-NO" b="1" i="1" smtClean="0">
                              <a:latin typeface="Cambria Math" panose="02040503050406030204" pitchFamily="18" charset="0"/>
                            </a:rPr>
                          </m:ctrlPr>
                        </m:sSubPr>
                        <m:e>
                          <m:r>
                            <a:rPr lang="nb-NO" b="1" i="1" smtClean="0">
                              <a:latin typeface="Cambria Math" panose="02040503050406030204" pitchFamily="18" charset="0"/>
                            </a:rPr>
                            <m:t>𝑫</m:t>
                          </m:r>
                        </m:e>
                        <m:sub>
                          <m:r>
                            <a:rPr lang="nb-NO" b="1" i="1" smtClean="0">
                              <a:latin typeface="Cambria Math" panose="02040503050406030204" pitchFamily="18" charset="0"/>
                            </a:rPr>
                            <m:t>𝒇</m:t>
                          </m:r>
                        </m:sub>
                      </m:sSub>
                      <m:r>
                        <a:rPr lang="nb-NO" b="1" i="1" smtClean="0">
                          <a:latin typeface="Cambria Math" panose="02040503050406030204" pitchFamily="18" charset="0"/>
                        </a:rPr>
                        <m:t>(</m:t>
                      </m:r>
                      <m:r>
                        <a:rPr lang="nb-NO" b="1" i="1" smtClean="0">
                          <a:latin typeface="Cambria Math" panose="02040503050406030204" pitchFamily="18" charset="0"/>
                        </a:rPr>
                        <m:t>𝒕</m:t>
                      </m:r>
                      <m:r>
                        <a:rPr lang="nb-NO" b="1" i="1" smtClean="0">
                          <a:latin typeface="Cambria Math" panose="02040503050406030204" pitchFamily="18" charset="0"/>
                        </a:rPr>
                        <m:t>)</m:t>
                      </m:r>
                    </m:oMath>
                  </m:oMathPara>
                </a14:m>
                <a:endParaRPr lang="en-US" b="1" dirty="0"/>
              </a:p>
              <a:p>
                <a:pPr algn="ctr"/>
                <a:r>
                  <a:rPr lang="en-US" b="1" i="1" dirty="0"/>
                  <a:t>depends on the damage mechanism!</a:t>
                </a:r>
              </a:p>
            </p:txBody>
          </p:sp>
        </mc:Choice>
        <mc:Fallback xmlns="">
          <p:sp>
            <p:nvSpPr>
              <p:cNvPr id="6" name="TextBox 5">
                <a:extLst>
                  <a:ext uri="{FF2B5EF4-FFF2-40B4-BE49-F238E27FC236}">
                    <a16:creationId xmlns:a16="http://schemas.microsoft.com/office/drawing/2014/main" id="{BF549C8B-F1C2-E838-AAEC-AD7E065D9757}"/>
                  </a:ext>
                </a:extLst>
              </p:cNvPr>
              <p:cNvSpPr txBox="1">
                <a:spLocks noRot="1" noChangeAspect="1" noMove="1" noResize="1" noEditPoints="1" noAdjustHandles="1" noChangeArrowheads="1" noChangeShapeType="1" noTextEdit="1"/>
              </p:cNvSpPr>
              <p:nvPr/>
            </p:nvSpPr>
            <p:spPr>
              <a:xfrm>
                <a:off x="748984" y="2858124"/>
                <a:ext cx="1569075" cy="1226554"/>
              </a:xfrm>
              <a:prstGeom prst="rect">
                <a:avLst/>
              </a:prstGeom>
              <a:blipFill>
                <a:blip r:embed="rId4"/>
                <a:stretch>
                  <a:fillRect l="-1931" r="-3475" b="-6897"/>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679008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45">
            <a:extLst>
              <a:ext uri="{FF2B5EF4-FFF2-40B4-BE49-F238E27FC236}">
                <a16:creationId xmlns:a16="http://schemas.microsoft.com/office/drawing/2014/main" id="{FFE85FCC-30CD-7B04-8184-FCD823BE4225}"/>
              </a:ext>
            </a:extLst>
          </p:cNvPr>
          <p:cNvSpPr/>
          <p:nvPr/>
        </p:nvSpPr>
        <p:spPr>
          <a:xfrm>
            <a:off x="5656856" y="3588883"/>
            <a:ext cx="1188000" cy="1188000"/>
          </a:xfrm>
          <a:prstGeom prst="ellipse">
            <a:avLst/>
          </a:prstGeom>
          <a:solidFill>
            <a:schemeClr val="accent5">
              <a:lumMod val="60000"/>
              <a:lumOff val="4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Oval 44">
            <a:extLst>
              <a:ext uri="{FF2B5EF4-FFF2-40B4-BE49-F238E27FC236}">
                <a16:creationId xmlns:a16="http://schemas.microsoft.com/office/drawing/2014/main" id="{F56542BF-4227-41A3-4268-911667A96F84}"/>
              </a:ext>
            </a:extLst>
          </p:cNvPr>
          <p:cNvSpPr/>
          <p:nvPr/>
        </p:nvSpPr>
        <p:spPr>
          <a:xfrm>
            <a:off x="5263323" y="3292489"/>
            <a:ext cx="1188000" cy="1188000"/>
          </a:xfrm>
          <a:prstGeom prst="ellipse">
            <a:avLst/>
          </a:prstGeom>
          <a:solidFill>
            <a:schemeClr val="accent5">
              <a:lumMod val="60000"/>
              <a:lumOff val="4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4" name="Oval 43">
            <a:extLst>
              <a:ext uri="{FF2B5EF4-FFF2-40B4-BE49-F238E27FC236}">
                <a16:creationId xmlns:a16="http://schemas.microsoft.com/office/drawing/2014/main" id="{8E2CCF48-3575-E24D-231F-84EF34B4282F}"/>
              </a:ext>
            </a:extLst>
          </p:cNvPr>
          <p:cNvSpPr/>
          <p:nvPr/>
        </p:nvSpPr>
        <p:spPr>
          <a:xfrm>
            <a:off x="4913878" y="3246344"/>
            <a:ext cx="1188000" cy="1188000"/>
          </a:xfrm>
          <a:prstGeom prst="ellipse">
            <a:avLst/>
          </a:prstGeom>
          <a:solidFill>
            <a:schemeClr val="accent5">
              <a:lumMod val="60000"/>
              <a:lumOff val="4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itle 2">
            <a:extLst>
              <a:ext uri="{FF2B5EF4-FFF2-40B4-BE49-F238E27FC236}">
                <a16:creationId xmlns:a16="http://schemas.microsoft.com/office/drawing/2014/main" id="{F390BAE1-D2B6-34F5-B913-C1D1F3F24645}"/>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Risk-Based Inspection</a:t>
            </a:r>
          </a:p>
        </p:txBody>
      </p:sp>
      <p:graphicFrame>
        <p:nvGraphicFramePr>
          <p:cNvPr id="3" name="Table 2">
            <a:extLst>
              <a:ext uri="{FF2B5EF4-FFF2-40B4-BE49-F238E27FC236}">
                <a16:creationId xmlns:a16="http://schemas.microsoft.com/office/drawing/2014/main" id="{F3693D92-BC40-13B1-6DD2-0ECE7DF63875}"/>
              </a:ext>
            </a:extLst>
          </p:cNvPr>
          <p:cNvGraphicFramePr>
            <a:graphicFrameLocks noGrp="1"/>
          </p:cNvGraphicFramePr>
          <p:nvPr>
            <p:extLst>
              <p:ext uri="{D42A27DB-BD31-4B8C-83A1-F6EECF244321}">
                <p14:modId xmlns:p14="http://schemas.microsoft.com/office/powerpoint/2010/main" val="1195254509"/>
              </p:ext>
            </p:extLst>
          </p:nvPr>
        </p:nvGraphicFramePr>
        <p:xfrm>
          <a:off x="2182347" y="829941"/>
          <a:ext cx="4493545" cy="1025571"/>
        </p:xfrm>
        <a:graphic>
          <a:graphicData uri="http://schemas.openxmlformats.org/drawingml/2006/table">
            <a:tbl>
              <a:tblPr>
                <a:tableStyleId>{5C22544A-7EE6-4342-B048-85BDC9FD1C3A}</a:tableStyleId>
              </a:tblPr>
              <a:tblGrid>
                <a:gridCol w="193202">
                  <a:extLst>
                    <a:ext uri="{9D8B030D-6E8A-4147-A177-3AD203B41FA5}">
                      <a16:colId xmlns:a16="http://schemas.microsoft.com/office/drawing/2014/main" val="3749721380"/>
                    </a:ext>
                  </a:extLst>
                </a:gridCol>
                <a:gridCol w="4300343">
                  <a:extLst>
                    <a:ext uri="{9D8B030D-6E8A-4147-A177-3AD203B41FA5}">
                      <a16:colId xmlns:a16="http://schemas.microsoft.com/office/drawing/2014/main" val="2248670050"/>
                    </a:ext>
                  </a:extLst>
                </a:gridCol>
              </a:tblGrid>
              <a:tr h="205671">
                <a:tc gridSpan="2">
                  <a:txBody>
                    <a:bodyPr/>
                    <a:lstStyle/>
                    <a:p>
                      <a:pPr algn="ctr" fontAlgn="b"/>
                      <a:r>
                        <a:rPr lang="en-US" sz="900" b="1" u="none" strike="noStrike" dirty="0">
                          <a:effectLst/>
                        </a:rPr>
                        <a:t>Damage Mechanisms API581</a:t>
                      </a:r>
                      <a:endParaRPr lang="en-US" sz="9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hMerge="1">
                  <a:txBody>
                    <a:bodyPr/>
                    <a:lstStyle/>
                    <a:p>
                      <a:endParaRPr lang="en-US"/>
                    </a:p>
                  </a:txBody>
                  <a:tcPr/>
                </a:tc>
                <a:extLst>
                  <a:ext uri="{0D108BD9-81ED-4DB2-BD59-A6C34878D82A}">
                    <a16:rowId xmlns:a16="http://schemas.microsoft.com/office/drawing/2014/main" val="746564961"/>
                  </a:ext>
                </a:extLst>
              </a:tr>
              <a:tr h="163980">
                <a:tc>
                  <a:txBody>
                    <a:bodyPr/>
                    <a:lstStyle/>
                    <a:p>
                      <a:pPr algn="ctr" fontAlgn="b"/>
                      <a:r>
                        <a:rPr lang="en-US" sz="700" b="1" i="0" u="none" strike="noStrike" dirty="0">
                          <a:solidFill>
                            <a:srgbClr val="000000"/>
                          </a:solidFill>
                          <a:effectLst/>
                          <a:latin typeface="Calibri" panose="020F0502020204030204" pitchFamily="34" charset="0"/>
                        </a:rPr>
                        <a:t>1</a:t>
                      </a:r>
                    </a:p>
                  </a:txBody>
                  <a:tcPr marL="5302" marR="5302" marT="5302" marB="0" anchor="ctr">
                    <a:solidFill>
                      <a:schemeClr val="accent1">
                        <a:lumMod val="90000"/>
                      </a:schemeClr>
                    </a:solidFill>
                  </a:tcPr>
                </a:tc>
                <a:tc>
                  <a:txBody>
                    <a:bodyPr/>
                    <a:lstStyle/>
                    <a:p>
                      <a:pPr algn="l" fontAlgn="b"/>
                      <a:r>
                        <a:rPr lang="en-US" sz="900" u="none" strike="noStrike" dirty="0">
                          <a:effectLst/>
                        </a:rPr>
                        <a:t>SCC – Sulfide Stress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2886687906"/>
                  </a:ext>
                </a:extLst>
              </a:tr>
              <a:tr h="163980">
                <a:tc>
                  <a:txBody>
                    <a:bodyPr/>
                    <a:lstStyle/>
                    <a:p>
                      <a:pPr algn="ctr" fontAlgn="b"/>
                      <a:r>
                        <a:rPr lang="en-US" sz="700" b="1" i="0" u="none" strike="noStrike" dirty="0">
                          <a:solidFill>
                            <a:srgbClr val="000000"/>
                          </a:solidFill>
                          <a:effectLst/>
                          <a:latin typeface="Calibri" panose="020F0502020204030204" pitchFamily="34" charset="0"/>
                        </a:rPr>
                        <a:t>2</a:t>
                      </a:r>
                    </a:p>
                  </a:txBody>
                  <a:tcPr marL="5302" marR="5302" marT="5302" marB="0" anchor="ctr">
                    <a:solidFill>
                      <a:schemeClr val="accent1">
                        <a:lumMod val="90000"/>
                      </a:schemeClr>
                    </a:solidFill>
                  </a:tcPr>
                </a:tc>
                <a:tc>
                  <a:txBody>
                    <a:bodyPr/>
                    <a:lstStyle/>
                    <a:p>
                      <a:pPr algn="l" fontAlgn="b"/>
                      <a:r>
                        <a:rPr lang="en-US" sz="900" u="none" strike="noStrike" dirty="0">
                          <a:effectLst/>
                        </a:rPr>
                        <a:t>SCC – HIC/SOHIC-H</a:t>
                      </a:r>
                      <a:r>
                        <a:rPr lang="en-US" sz="600" u="none" strike="noStrike" dirty="0">
                          <a:effectLst/>
                        </a:rPr>
                        <a:t>2</a:t>
                      </a:r>
                      <a:r>
                        <a:rPr lang="en-US" sz="900" u="none" strike="noStrike" dirty="0">
                          <a:effectLst/>
                        </a:rPr>
                        <a:t>S</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3077871426"/>
                  </a:ext>
                </a:extLst>
              </a:tr>
              <a:tr h="163980">
                <a:tc>
                  <a:txBody>
                    <a:bodyPr/>
                    <a:lstStyle/>
                    <a:p>
                      <a:pPr algn="ctr" fontAlgn="b"/>
                      <a:r>
                        <a:rPr lang="en-US" sz="700" b="1" i="0" u="none" strike="noStrike" dirty="0">
                          <a:solidFill>
                            <a:srgbClr val="000000"/>
                          </a:solidFill>
                          <a:effectLst/>
                          <a:latin typeface="Calibri" panose="020F0502020204030204" pitchFamily="34" charset="0"/>
                        </a:rPr>
                        <a:t>3</a:t>
                      </a:r>
                    </a:p>
                  </a:txBody>
                  <a:tcPr marL="5302" marR="5302" marT="5302" marB="0" anchor="ctr">
                    <a:solidFill>
                      <a:schemeClr val="accent1">
                        <a:lumMod val="90000"/>
                      </a:schemeClr>
                    </a:solidFill>
                  </a:tcPr>
                </a:tc>
                <a:tc>
                  <a:txBody>
                    <a:bodyPr/>
                    <a:lstStyle/>
                    <a:p>
                      <a:pPr algn="l" fontAlgn="b"/>
                      <a:r>
                        <a:rPr lang="en-US" sz="900" u="none" strike="noStrike" dirty="0">
                          <a:effectLst/>
                        </a:rPr>
                        <a:t>SCC – Hydrogen Stress Cracking-HF</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2613551849"/>
                  </a:ext>
                </a:extLst>
              </a:tr>
              <a:tr h="163980">
                <a:tc>
                  <a:txBody>
                    <a:bodyPr/>
                    <a:lstStyle/>
                    <a:p>
                      <a:pPr algn="ctr" fontAlgn="b"/>
                      <a:r>
                        <a:rPr lang="en-US" sz="700" b="1" i="0" u="none" strike="noStrike" dirty="0">
                          <a:solidFill>
                            <a:srgbClr val="000000"/>
                          </a:solidFill>
                          <a:effectLst/>
                          <a:latin typeface="Calibri" panose="020F0502020204030204" pitchFamily="34" charset="0"/>
                        </a:rPr>
                        <a:t>4</a:t>
                      </a:r>
                    </a:p>
                  </a:txBody>
                  <a:tcPr marL="5302" marR="5302" marT="5302" marB="0" anchor="ctr">
                    <a:solidFill>
                      <a:schemeClr val="accent1">
                        <a:lumMod val="90000"/>
                      </a:schemeClr>
                    </a:solidFill>
                  </a:tcPr>
                </a:tc>
                <a:tc>
                  <a:txBody>
                    <a:bodyPr/>
                    <a:lstStyle/>
                    <a:p>
                      <a:pPr algn="l" fontAlgn="b"/>
                      <a:r>
                        <a:rPr lang="en-US" sz="900" u="none" strike="noStrike" dirty="0">
                          <a:effectLst/>
                        </a:rPr>
                        <a:t>SCC – HIC/SOHIC-HF</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1155212630"/>
                  </a:ext>
                </a:extLst>
              </a:tr>
              <a:tr h="163980">
                <a:tc>
                  <a:txBody>
                    <a:bodyPr/>
                    <a:lstStyle/>
                    <a:p>
                      <a:pPr algn="ctr" fontAlgn="b"/>
                      <a:r>
                        <a:rPr lang="en-US" sz="700" b="1" i="0" u="none" strike="noStrike" dirty="0">
                          <a:solidFill>
                            <a:srgbClr val="000000"/>
                          </a:solidFill>
                          <a:effectLst/>
                          <a:latin typeface="Calibri" panose="020F0502020204030204" pitchFamily="34" charset="0"/>
                        </a:rPr>
                        <a:t>5</a:t>
                      </a:r>
                    </a:p>
                  </a:txBody>
                  <a:tcPr marL="5302" marR="5302" marT="5302" marB="0" anchor="ctr">
                    <a:solidFill>
                      <a:srgbClr val="CDD5EF"/>
                    </a:solidFill>
                  </a:tcPr>
                </a:tc>
                <a:tc>
                  <a:txBody>
                    <a:bodyPr/>
                    <a:lstStyle/>
                    <a:p>
                      <a:pPr algn="l" fontAlgn="b"/>
                      <a:r>
                        <a:rPr lang="en-US" sz="900" u="none" strike="noStrike" dirty="0">
                          <a:effectLst/>
                        </a:rPr>
                        <a:t>HTHA - High Temperature Hydrogen Attack </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1771045425"/>
                  </a:ext>
                </a:extLst>
              </a:tr>
            </a:tbl>
          </a:graphicData>
        </a:graphic>
      </p:graphicFrame>
      <p:sp>
        <p:nvSpPr>
          <p:cNvPr id="4" name="TextBox 3">
            <a:extLst>
              <a:ext uri="{FF2B5EF4-FFF2-40B4-BE49-F238E27FC236}">
                <a16:creationId xmlns:a16="http://schemas.microsoft.com/office/drawing/2014/main" id="{F0855235-73BE-B7E8-6EDB-1AFC351F74C2}"/>
              </a:ext>
            </a:extLst>
          </p:cNvPr>
          <p:cNvSpPr txBox="1"/>
          <p:nvPr/>
        </p:nvSpPr>
        <p:spPr>
          <a:xfrm>
            <a:off x="219016" y="1851794"/>
            <a:ext cx="4227494" cy="923330"/>
          </a:xfrm>
          <a:prstGeom prst="rect">
            <a:avLst/>
          </a:prstGeom>
          <a:noFill/>
        </p:spPr>
        <p:txBody>
          <a:bodyPr wrap="square">
            <a:spAutoFit/>
          </a:bodyPr>
          <a:lstStyle/>
          <a:p>
            <a:r>
              <a:rPr lang="en-US" dirty="0"/>
              <a:t>HTHA:</a:t>
            </a:r>
          </a:p>
          <a:p>
            <a:r>
              <a:rPr lang="en-US" dirty="0"/>
              <a:t>Decarburization process at high temperatures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3CB3A1B-8DE9-BC0D-0C99-8D0BC0FE416C}"/>
                  </a:ext>
                </a:extLst>
              </p:cNvPr>
              <p:cNvSpPr txBox="1"/>
              <p:nvPr/>
            </p:nvSpPr>
            <p:spPr>
              <a:xfrm>
                <a:off x="314320" y="2781152"/>
                <a:ext cx="204902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nb-NO" sz="1600" b="0" i="1" smtClean="0">
                          <a:latin typeface="Cambria Math" panose="02040503050406030204" pitchFamily="18" charset="0"/>
                        </a:rPr>
                        <m:t>4</m:t>
                      </m:r>
                      <m:r>
                        <a:rPr lang="nb-NO" sz="1600" b="0" i="1" smtClean="0">
                          <a:latin typeface="Cambria Math" panose="02040503050406030204" pitchFamily="18" charset="0"/>
                        </a:rPr>
                        <m:t>𝐻</m:t>
                      </m:r>
                      <m:r>
                        <a:rPr lang="nb-NO" sz="1600" b="0" i="1" smtClean="0">
                          <a:latin typeface="Cambria Math" panose="02040503050406030204" pitchFamily="18" charset="0"/>
                        </a:rPr>
                        <m:t>+</m:t>
                      </m:r>
                      <m:r>
                        <a:rPr lang="nb-NO" sz="1600" b="0" i="1" smtClean="0">
                          <a:latin typeface="Cambria Math" panose="02040503050406030204" pitchFamily="18" charset="0"/>
                        </a:rPr>
                        <m:t>𝑀𝐶</m:t>
                      </m:r>
                      <m:r>
                        <a:rPr lang="nb-NO" sz="1600" b="0" i="1" smtClean="0">
                          <a:latin typeface="Cambria Math" panose="02040503050406030204" pitchFamily="18" charset="0"/>
                        </a:rPr>
                        <m:t> </m:t>
                      </m:r>
                      <m:r>
                        <a:rPr lang="nb-NO" sz="1600" b="0" i="1" smtClean="0">
                          <a:latin typeface="Cambria Math" panose="02040503050406030204" pitchFamily="18" charset="0"/>
                        </a:rPr>
                        <m:t>↔</m:t>
                      </m:r>
                      <m:r>
                        <a:rPr lang="nb-NO" sz="1600" b="0" i="1" smtClean="0">
                          <a:latin typeface="Cambria Math" panose="02040503050406030204" pitchFamily="18" charset="0"/>
                        </a:rPr>
                        <m:t> </m:t>
                      </m:r>
                      <m:sSub>
                        <m:sSubPr>
                          <m:ctrlPr>
                            <a:rPr lang="nb-NO" sz="1600" b="0" i="1" smtClean="0">
                              <a:latin typeface="Cambria Math" panose="02040503050406030204" pitchFamily="18" charset="0"/>
                              <a:ea typeface="Cambria Math" panose="02040503050406030204" pitchFamily="18" charset="0"/>
                            </a:rPr>
                          </m:ctrlPr>
                        </m:sSubPr>
                        <m:e>
                          <m:r>
                            <a:rPr lang="nb-NO" sz="1600" b="0" i="1" smtClean="0">
                              <a:latin typeface="Cambria Math" panose="02040503050406030204" pitchFamily="18" charset="0"/>
                              <a:ea typeface="Cambria Math" panose="02040503050406030204" pitchFamily="18" charset="0"/>
                            </a:rPr>
                            <m:t>𝐶𝐻</m:t>
                          </m:r>
                        </m:e>
                        <m:sub>
                          <m:r>
                            <a:rPr lang="nb-NO" sz="1600" b="0" i="1" smtClean="0">
                              <a:latin typeface="Cambria Math" panose="02040503050406030204" pitchFamily="18" charset="0"/>
                              <a:ea typeface="Cambria Math" panose="02040503050406030204" pitchFamily="18" charset="0"/>
                            </a:rPr>
                            <m:t>4</m:t>
                          </m:r>
                        </m:sub>
                      </m:sSub>
                      <m:r>
                        <a:rPr lang="nb-NO" sz="1600" b="0" i="1" smtClean="0">
                          <a:latin typeface="Cambria Math" panose="02040503050406030204" pitchFamily="18" charset="0"/>
                          <a:ea typeface="Cambria Math" panose="02040503050406030204" pitchFamily="18" charset="0"/>
                        </a:rPr>
                        <m:t>+</m:t>
                      </m:r>
                      <m:r>
                        <a:rPr lang="nb-NO" sz="1600" b="0" i="1" smtClean="0">
                          <a:latin typeface="Cambria Math" panose="02040503050406030204" pitchFamily="18" charset="0"/>
                          <a:ea typeface="Cambria Math" panose="02040503050406030204" pitchFamily="18" charset="0"/>
                        </a:rPr>
                        <m:t>𝑀</m:t>
                      </m:r>
                    </m:oMath>
                  </m:oMathPara>
                </a14:m>
                <a:endParaRPr lang="en-US" sz="1600" dirty="0"/>
              </a:p>
            </p:txBody>
          </p:sp>
        </mc:Choice>
        <mc:Fallback xmlns="">
          <p:sp>
            <p:nvSpPr>
              <p:cNvPr id="5" name="TextBox 4">
                <a:extLst>
                  <a:ext uri="{FF2B5EF4-FFF2-40B4-BE49-F238E27FC236}">
                    <a16:creationId xmlns:a16="http://schemas.microsoft.com/office/drawing/2014/main" id="{43CB3A1B-8DE9-BC0D-0C99-8D0BC0FE416C}"/>
                  </a:ext>
                </a:extLst>
              </p:cNvPr>
              <p:cNvSpPr txBox="1">
                <a:spLocks noRot="1" noChangeAspect="1" noMove="1" noResize="1" noEditPoints="1" noAdjustHandles="1" noChangeArrowheads="1" noChangeShapeType="1" noTextEdit="1"/>
              </p:cNvSpPr>
              <p:nvPr/>
            </p:nvSpPr>
            <p:spPr>
              <a:xfrm>
                <a:off x="314320" y="2781152"/>
                <a:ext cx="2049022" cy="246221"/>
              </a:xfrm>
              <a:prstGeom prst="rect">
                <a:avLst/>
              </a:prstGeom>
              <a:blipFill>
                <a:blip r:embed="rId3"/>
                <a:stretch>
                  <a:fillRect l="-1786" r="-1190" b="-14634"/>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DC1596F2-3563-7FD0-3A02-9E64173097AE}"/>
              </a:ext>
            </a:extLst>
          </p:cNvPr>
          <p:cNvSpPr txBox="1"/>
          <p:nvPr/>
        </p:nvSpPr>
        <p:spPr>
          <a:xfrm>
            <a:off x="4904666" y="1793101"/>
            <a:ext cx="3577963" cy="646331"/>
          </a:xfrm>
          <a:prstGeom prst="rect">
            <a:avLst/>
          </a:prstGeom>
          <a:noFill/>
        </p:spPr>
        <p:txBody>
          <a:bodyPr wrap="square">
            <a:spAutoFit/>
          </a:bodyPr>
          <a:lstStyle/>
          <a:p>
            <a:pPr marL="0" algn="l" rtl="0" eaLnBrk="1" fontAlgn="b" latinLnBrk="0" hangingPunct="1">
              <a:spcBef>
                <a:spcPts val="0"/>
              </a:spcBef>
              <a:spcAft>
                <a:spcPts val="0"/>
              </a:spcAft>
            </a:pPr>
            <a:r>
              <a:rPr lang="en-US" b="0" i="0" u="none" strike="noStrike" kern="1200" dirty="0">
                <a:solidFill>
                  <a:srgbClr val="000000"/>
                </a:solidFill>
                <a:effectLst/>
                <a:latin typeface="Arial" panose="020B0604020202020204" pitchFamily="34" charset="0"/>
              </a:rPr>
              <a:t>SCC: </a:t>
            </a:r>
          </a:p>
          <a:p>
            <a:pPr marL="0" algn="l" rtl="0" eaLnBrk="1" fontAlgn="b" latinLnBrk="0" hangingPunct="1">
              <a:spcBef>
                <a:spcPts val="0"/>
              </a:spcBef>
              <a:spcAft>
                <a:spcPts val="0"/>
              </a:spcAft>
            </a:pPr>
            <a:r>
              <a:rPr lang="en-US" dirty="0">
                <a:solidFill>
                  <a:srgbClr val="000000"/>
                </a:solidFill>
                <a:latin typeface="Arial" panose="020B0604020202020204" pitchFamily="34" charset="0"/>
              </a:rPr>
              <a:t>S</a:t>
            </a:r>
            <a:r>
              <a:rPr lang="en-US" b="0" i="0" u="none" strike="noStrike" kern="1200" dirty="0">
                <a:solidFill>
                  <a:srgbClr val="000000"/>
                </a:solidFill>
                <a:effectLst/>
                <a:latin typeface="Arial" panose="020B0604020202020204" pitchFamily="34" charset="0"/>
              </a:rPr>
              <a:t>tress corrosion cracking</a:t>
            </a:r>
            <a:endParaRPr lang="en-US" b="0" i="0" u="none" strike="noStrike" dirty="0">
              <a:effectLst/>
              <a:latin typeface="Arial" panose="020B0604020202020204" pitchFamily="34" charset="0"/>
            </a:endParaRPr>
          </a:p>
        </p:txBody>
      </p:sp>
      <p:sp>
        <p:nvSpPr>
          <p:cNvPr id="8" name="TextBox 7">
            <a:extLst>
              <a:ext uri="{FF2B5EF4-FFF2-40B4-BE49-F238E27FC236}">
                <a16:creationId xmlns:a16="http://schemas.microsoft.com/office/drawing/2014/main" id="{C12918FD-E3F8-9F90-735F-FBB747ABD9C5}"/>
              </a:ext>
            </a:extLst>
          </p:cNvPr>
          <p:cNvSpPr txBox="1"/>
          <p:nvPr/>
        </p:nvSpPr>
        <p:spPr>
          <a:xfrm>
            <a:off x="4904666" y="2382029"/>
            <a:ext cx="3824190" cy="954107"/>
          </a:xfrm>
          <a:prstGeom prst="rect">
            <a:avLst/>
          </a:prstGeom>
          <a:noFill/>
        </p:spPr>
        <p:txBody>
          <a:bodyPr wrap="square">
            <a:spAutoFit/>
          </a:bodyPr>
          <a:lstStyle/>
          <a:p>
            <a:r>
              <a:rPr lang="en-US" sz="1400" i="1" dirty="0"/>
              <a:t>SCC is a form of HSC resulting from the absorption of atomic hydrogen that is produced by the corrosion process on the metal surface [7]</a:t>
            </a:r>
          </a:p>
        </p:txBody>
      </p:sp>
      <p:sp>
        <p:nvSpPr>
          <p:cNvPr id="10" name="Oval 9">
            <a:extLst>
              <a:ext uri="{FF2B5EF4-FFF2-40B4-BE49-F238E27FC236}">
                <a16:creationId xmlns:a16="http://schemas.microsoft.com/office/drawing/2014/main" id="{4A873DF9-1B43-C6B1-3CAE-085CE3534938}"/>
              </a:ext>
            </a:extLst>
          </p:cNvPr>
          <p:cNvSpPr/>
          <p:nvPr/>
        </p:nvSpPr>
        <p:spPr>
          <a:xfrm>
            <a:off x="5115001"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a:extLst>
              <a:ext uri="{FF2B5EF4-FFF2-40B4-BE49-F238E27FC236}">
                <a16:creationId xmlns:a16="http://schemas.microsoft.com/office/drawing/2014/main" id="{EB2D5592-81F6-D9D8-FC7C-5DEFEE303CC9}"/>
              </a:ext>
            </a:extLst>
          </p:cNvPr>
          <p:cNvSpPr/>
          <p:nvPr/>
        </p:nvSpPr>
        <p:spPr>
          <a:xfrm>
            <a:off x="5496001"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E5D4776E-1853-7936-43A9-4A52EC69CF00}"/>
              </a:ext>
            </a:extLst>
          </p:cNvPr>
          <p:cNvSpPr/>
          <p:nvPr/>
        </p:nvSpPr>
        <p:spPr>
          <a:xfrm>
            <a:off x="5875203" y="390867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Oval 12">
            <a:extLst>
              <a:ext uri="{FF2B5EF4-FFF2-40B4-BE49-F238E27FC236}">
                <a16:creationId xmlns:a16="http://schemas.microsoft.com/office/drawing/2014/main" id="{AC1D38AA-ADD7-4603-C06E-5622F392E92E}"/>
              </a:ext>
            </a:extLst>
          </p:cNvPr>
          <p:cNvSpPr/>
          <p:nvPr/>
        </p:nvSpPr>
        <p:spPr>
          <a:xfrm>
            <a:off x="6256203" y="390867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Oval 13">
            <a:extLst>
              <a:ext uri="{FF2B5EF4-FFF2-40B4-BE49-F238E27FC236}">
                <a16:creationId xmlns:a16="http://schemas.microsoft.com/office/drawing/2014/main" id="{02D14A6C-1C73-EDFC-2C72-C6D0BDC222A0}"/>
              </a:ext>
            </a:extLst>
          </p:cNvPr>
          <p:cNvSpPr/>
          <p:nvPr/>
        </p:nvSpPr>
        <p:spPr>
          <a:xfrm>
            <a:off x="6626069" y="390867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D8FF5A7D-DA9A-2DE8-463D-17051D71545F}"/>
              </a:ext>
            </a:extLst>
          </p:cNvPr>
          <p:cNvSpPr/>
          <p:nvPr/>
        </p:nvSpPr>
        <p:spPr>
          <a:xfrm>
            <a:off x="7007069" y="390867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F58F11E8-C61C-6FE4-658B-953910DC7B34}"/>
              </a:ext>
            </a:extLst>
          </p:cNvPr>
          <p:cNvSpPr/>
          <p:nvPr/>
        </p:nvSpPr>
        <p:spPr>
          <a:xfrm>
            <a:off x="7390133"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0115E069-D01B-3064-93B0-F2B8F760EFA4}"/>
              </a:ext>
            </a:extLst>
          </p:cNvPr>
          <p:cNvSpPr/>
          <p:nvPr/>
        </p:nvSpPr>
        <p:spPr>
          <a:xfrm>
            <a:off x="7771133"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9651974E-1890-2572-5A5F-754285B9DBCA}"/>
              </a:ext>
            </a:extLst>
          </p:cNvPr>
          <p:cNvSpPr/>
          <p:nvPr/>
        </p:nvSpPr>
        <p:spPr>
          <a:xfrm>
            <a:off x="8140999"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0D48FEF7-370D-2580-D24B-E954A923B3DF}"/>
              </a:ext>
            </a:extLst>
          </p:cNvPr>
          <p:cNvSpPr/>
          <p:nvPr/>
        </p:nvSpPr>
        <p:spPr>
          <a:xfrm>
            <a:off x="8521999" y="3910796"/>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B88B2682-69DE-E3D6-8208-251F1572AEC3}"/>
              </a:ext>
            </a:extLst>
          </p:cNvPr>
          <p:cNvSpPr/>
          <p:nvPr/>
        </p:nvSpPr>
        <p:spPr>
          <a:xfrm>
            <a:off x="4933146"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BDE4055B-3538-EC99-7031-09BF13D8B3D1}"/>
              </a:ext>
            </a:extLst>
          </p:cNvPr>
          <p:cNvSpPr/>
          <p:nvPr/>
        </p:nvSpPr>
        <p:spPr>
          <a:xfrm>
            <a:off x="5303012"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Oval 21">
            <a:extLst>
              <a:ext uri="{FF2B5EF4-FFF2-40B4-BE49-F238E27FC236}">
                <a16:creationId xmlns:a16="http://schemas.microsoft.com/office/drawing/2014/main" id="{169F09A2-34EC-166A-FF1F-A47F3E90EEC1}"/>
              </a:ext>
            </a:extLst>
          </p:cNvPr>
          <p:cNvSpPr/>
          <p:nvPr/>
        </p:nvSpPr>
        <p:spPr>
          <a:xfrm>
            <a:off x="5684012"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Oval 22">
            <a:extLst>
              <a:ext uri="{FF2B5EF4-FFF2-40B4-BE49-F238E27FC236}">
                <a16:creationId xmlns:a16="http://schemas.microsoft.com/office/drawing/2014/main" id="{0DBE2D1E-6636-DDD8-BF98-5BEE2085CC1D}"/>
              </a:ext>
            </a:extLst>
          </p:cNvPr>
          <p:cNvSpPr/>
          <p:nvPr/>
        </p:nvSpPr>
        <p:spPr>
          <a:xfrm>
            <a:off x="6063214" y="425261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Oval 23">
            <a:extLst>
              <a:ext uri="{FF2B5EF4-FFF2-40B4-BE49-F238E27FC236}">
                <a16:creationId xmlns:a16="http://schemas.microsoft.com/office/drawing/2014/main" id="{20F823BD-22B7-9C52-7A7F-8DA1398E23AD}"/>
              </a:ext>
            </a:extLst>
          </p:cNvPr>
          <p:cNvSpPr/>
          <p:nvPr/>
        </p:nvSpPr>
        <p:spPr>
          <a:xfrm>
            <a:off x="6444214" y="425261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6B7A065F-4489-2F76-0093-14EE196BE75E}"/>
              </a:ext>
            </a:extLst>
          </p:cNvPr>
          <p:cNvSpPr/>
          <p:nvPr/>
        </p:nvSpPr>
        <p:spPr>
          <a:xfrm>
            <a:off x="6814080" y="425261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13B4CDFC-6EA6-F903-C1E0-88F474828AF8}"/>
              </a:ext>
            </a:extLst>
          </p:cNvPr>
          <p:cNvSpPr/>
          <p:nvPr/>
        </p:nvSpPr>
        <p:spPr>
          <a:xfrm>
            <a:off x="7195080" y="425261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Oval 26">
            <a:extLst>
              <a:ext uri="{FF2B5EF4-FFF2-40B4-BE49-F238E27FC236}">
                <a16:creationId xmlns:a16="http://schemas.microsoft.com/office/drawing/2014/main" id="{F9AFAC8E-7123-1A99-BFF6-E1F458C6AF6F}"/>
              </a:ext>
            </a:extLst>
          </p:cNvPr>
          <p:cNvSpPr/>
          <p:nvPr/>
        </p:nvSpPr>
        <p:spPr>
          <a:xfrm>
            <a:off x="7578144"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Oval 27">
            <a:extLst>
              <a:ext uri="{FF2B5EF4-FFF2-40B4-BE49-F238E27FC236}">
                <a16:creationId xmlns:a16="http://schemas.microsoft.com/office/drawing/2014/main" id="{A3FA80BF-BD5B-F5F1-B318-A6268B91CF7B}"/>
              </a:ext>
            </a:extLst>
          </p:cNvPr>
          <p:cNvSpPr/>
          <p:nvPr/>
        </p:nvSpPr>
        <p:spPr>
          <a:xfrm>
            <a:off x="7959144"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07916649-1425-4917-E2EA-1D34A9BD266D}"/>
              </a:ext>
            </a:extLst>
          </p:cNvPr>
          <p:cNvSpPr/>
          <p:nvPr/>
        </p:nvSpPr>
        <p:spPr>
          <a:xfrm>
            <a:off x="8329010" y="4254729"/>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34EAF958-E7DC-2CDA-C562-3F995225D99F}"/>
              </a:ext>
            </a:extLst>
          </p:cNvPr>
          <p:cNvSpPr/>
          <p:nvPr/>
        </p:nvSpPr>
        <p:spPr>
          <a:xfrm rot="17371687">
            <a:off x="5397695" y="3809300"/>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Oval 30">
            <a:extLst>
              <a:ext uri="{FF2B5EF4-FFF2-40B4-BE49-F238E27FC236}">
                <a16:creationId xmlns:a16="http://schemas.microsoft.com/office/drawing/2014/main" id="{00FB8D40-B87E-D166-5DF5-BA1CB46E3A8B}"/>
              </a:ext>
            </a:extLst>
          </p:cNvPr>
          <p:cNvSpPr/>
          <p:nvPr/>
        </p:nvSpPr>
        <p:spPr>
          <a:xfrm rot="17371687">
            <a:off x="5771966" y="3832129"/>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 name="Oval 31">
            <a:extLst>
              <a:ext uri="{FF2B5EF4-FFF2-40B4-BE49-F238E27FC236}">
                <a16:creationId xmlns:a16="http://schemas.microsoft.com/office/drawing/2014/main" id="{F40EC254-8B1F-99CE-9B3E-4A36AADADDB3}"/>
              </a:ext>
            </a:extLst>
          </p:cNvPr>
          <p:cNvSpPr/>
          <p:nvPr/>
        </p:nvSpPr>
        <p:spPr>
          <a:xfrm rot="17371687">
            <a:off x="5954472" y="4429894"/>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 name="Oval 32">
            <a:extLst>
              <a:ext uri="{FF2B5EF4-FFF2-40B4-BE49-F238E27FC236}">
                <a16:creationId xmlns:a16="http://schemas.microsoft.com/office/drawing/2014/main" id="{958E94C1-0389-A0E6-A075-65B61120D492}"/>
              </a:ext>
            </a:extLst>
          </p:cNvPr>
          <p:cNvSpPr/>
          <p:nvPr/>
        </p:nvSpPr>
        <p:spPr>
          <a:xfrm rot="17371687">
            <a:off x="6159160" y="4111929"/>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0" name="TextBox 39">
            <a:extLst>
              <a:ext uri="{FF2B5EF4-FFF2-40B4-BE49-F238E27FC236}">
                <a16:creationId xmlns:a16="http://schemas.microsoft.com/office/drawing/2014/main" id="{FCCEF65F-147B-CA70-7C47-B869FA3CDE96}"/>
              </a:ext>
            </a:extLst>
          </p:cNvPr>
          <p:cNvSpPr txBox="1"/>
          <p:nvPr/>
        </p:nvSpPr>
        <p:spPr>
          <a:xfrm>
            <a:off x="6956300" y="3499444"/>
            <a:ext cx="1338828" cy="307777"/>
          </a:xfrm>
          <a:prstGeom prst="rect">
            <a:avLst/>
          </a:prstGeom>
          <a:noFill/>
        </p:spPr>
        <p:txBody>
          <a:bodyPr wrap="none" rtlCol="0">
            <a:spAutoFit/>
          </a:bodyPr>
          <a:lstStyle/>
          <a:p>
            <a:r>
              <a:rPr lang="en-US" sz="1400" dirty="0"/>
              <a:t>Steel structure</a:t>
            </a:r>
          </a:p>
        </p:txBody>
      </p:sp>
      <p:cxnSp>
        <p:nvCxnSpPr>
          <p:cNvPr id="41" name="Straight Arrow Connector 40">
            <a:extLst>
              <a:ext uri="{FF2B5EF4-FFF2-40B4-BE49-F238E27FC236}">
                <a16:creationId xmlns:a16="http://schemas.microsoft.com/office/drawing/2014/main" id="{ADC57E73-93CB-8C7D-A364-9EFB83FFE531}"/>
              </a:ext>
            </a:extLst>
          </p:cNvPr>
          <p:cNvCxnSpPr>
            <a:cxnSpLocks/>
            <a:stCxn id="40" idx="3"/>
          </p:cNvCxnSpPr>
          <p:nvPr/>
        </p:nvCxnSpPr>
        <p:spPr>
          <a:xfrm>
            <a:off x="8295128" y="3653333"/>
            <a:ext cx="187501" cy="277631"/>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5B0A72AA-B39D-5FDC-83E2-E07B84C72FCE}"/>
                  </a:ext>
                </a:extLst>
              </p:cNvPr>
              <p:cNvSpPr txBox="1"/>
              <p:nvPr/>
            </p:nvSpPr>
            <p:spPr>
              <a:xfrm>
                <a:off x="314320" y="3079367"/>
                <a:ext cx="102419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nb-NO" sz="1600" b="0" i="1" smtClean="0">
                          <a:latin typeface="Cambria Math" panose="02040503050406030204" pitchFamily="18" charset="0"/>
                        </a:rPr>
                        <m:t>𝑇</m:t>
                      </m:r>
                      <m:r>
                        <a:rPr lang="nb-NO" sz="1600" b="0" i="1" smtClean="0">
                          <a:latin typeface="Cambria Math" panose="02040503050406030204" pitchFamily="18" charset="0"/>
                        </a:rPr>
                        <m:t>&gt;200 ℃</m:t>
                      </m:r>
                    </m:oMath>
                  </m:oMathPara>
                </a14:m>
                <a:endParaRPr lang="en-US" sz="1600" dirty="0"/>
              </a:p>
            </p:txBody>
          </p:sp>
        </mc:Choice>
        <mc:Fallback xmlns="">
          <p:sp>
            <p:nvSpPr>
              <p:cNvPr id="50" name="TextBox 49">
                <a:extLst>
                  <a:ext uri="{FF2B5EF4-FFF2-40B4-BE49-F238E27FC236}">
                    <a16:creationId xmlns:a16="http://schemas.microsoft.com/office/drawing/2014/main" id="{5B0A72AA-B39D-5FDC-83E2-E07B84C72FCE}"/>
                  </a:ext>
                </a:extLst>
              </p:cNvPr>
              <p:cNvSpPr txBox="1">
                <a:spLocks noRot="1" noChangeAspect="1" noMove="1" noResize="1" noEditPoints="1" noAdjustHandles="1" noChangeArrowheads="1" noChangeShapeType="1" noTextEdit="1"/>
              </p:cNvSpPr>
              <p:nvPr/>
            </p:nvSpPr>
            <p:spPr>
              <a:xfrm>
                <a:off x="314320" y="3079367"/>
                <a:ext cx="1024191" cy="246221"/>
              </a:xfrm>
              <a:prstGeom prst="rect">
                <a:avLst/>
              </a:prstGeom>
              <a:blipFill>
                <a:blip r:embed="rId4"/>
                <a:stretch>
                  <a:fillRect l="-4167" r="-2976" b="-7317"/>
                </a:stretch>
              </a:blipFill>
            </p:spPr>
            <p:txBody>
              <a:bodyPr/>
              <a:lstStyle/>
              <a:p>
                <a:r>
                  <a:rPr lang="en-US">
                    <a:noFill/>
                  </a:rPr>
                  <a:t> </a:t>
                </a:r>
              </a:p>
            </p:txBody>
          </p:sp>
        </mc:Fallback>
      </mc:AlternateContent>
    </p:spTree>
    <p:extLst>
      <p:ext uri="{BB962C8B-B14F-4D97-AF65-F5344CB8AC3E}">
        <p14:creationId xmlns:p14="http://schemas.microsoft.com/office/powerpoint/2010/main" val="246187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AA914989-C2A8-EA3E-6264-F299635CDFA2}"/>
              </a:ext>
            </a:extLst>
          </p:cNvPr>
          <p:cNvPicPr>
            <a:picLocks noChangeAspect="1"/>
          </p:cNvPicPr>
          <p:nvPr/>
        </p:nvPicPr>
        <p:blipFill>
          <a:blip r:embed="rId2"/>
          <a:stretch>
            <a:fillRect/>
          </a:stretch>
        </p:blipFill>
        <p:spPr>
          <a:xfrm>
            <a:off x="223639" y="2981269"/>
            <a:ext cx="3244141" cy="1811663"/>
          </a:xfrm>
          <a:prstGeom prst="rect">
            <a:avLst/>
          </a:prstGeom>
        </p:spPr>
      </p:pic>
      <p:sp>
        <p:nvSpPr>
          <p:cNvPr id="48" name="Oval 47">
            <a:extLst>
              <a:ext uri="{FF2B5EF4-FFF2-40B4-BE49-F238E27FC236}">
                <a16:creationId xmlns:a16="http://schemas.microsoft.com/office/drawing/2014/main" id="{D78679BE-CC0A-A653-6B32-BC761C094732}"/>
              </a:ext>
            </a:extLst>
          </p:cNvPr>
          <p:cNvSpPr/>
          <p:nvPr/>
        </p:nvSpPr>
        <p:spPr>
          <a:xfrm>
            <a:off x="3259414" y="2421515"/>
            <a:ext cx="1980000" cy="1980000"/>
          </a:xfrm>
          <a:prstGeom prst="ellipse">
            <a:avLst/>
          </a:prstGeom>
          <a:solidFill>
            <a:schemeClr val="bg1"/>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3" name="Oval 2">
            <a:extLst>
              <a:ext uri="{FF2B5EF4-FFF2-40B4-BE49-F238E27FC236}">
                <a16:creationId xmlns:a16="http://schemas.microsoft.com/office/drawing/2014/main" id="{F4BF61A5-7823-623E-3E0B-21C2715ED37A}"/>
              </a:ext>
            </a:extLst>
          </p:cNvPr>
          <p:cNvSpPr/>
          <p:nvPr/>
        </p:nvSpPr>
        <p:spPr>
          <a:xfrm>
            <a:off x="4171555" y="2659594"/>
            <a:ext cx="1188000" cy="1188000"/>
          </a:xfrm>
          <a:prstGeom prst="ellipse">
            <a:avLst/>
          </a:prstGeom>
          <a:solidFill>
            <a:schemeClr val="accent5">
              <a:lumMod val="60000"/>
              <a:lumOff val="4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Oval 3">
            <a:extLst>
              <a:ext uri="{FF2B5EF4-FFF2-40B4-BE49-F238E27FC236}">
                <a16:creationId xmlns:a16="http://schemas.microsoft.com/office/drawing/2014/main" id="{75A84EBF-E101-F699-B490-875AE64DE61B}"/>
              </a:ext>
            </a:extLst>
          </p:cNvPr>
          <p:cNvSpPr/>
          <p:nvPr/>
        </p:nvSpPr>
        <p:spPr>
          <a:xfrm>
            <a:off x="3773235" y="2642562"/>
            <a:ext cx="1188000" cy="1188000"/>
          </a:xfrm>
          <a:prstGeom prst="ellipse">
            <a:avLst/>
          </a:prstGeom>
          <a:solidFill>
            <a:schemeClr val="accent5">
              <a:lumMod val="60000"/>
              <a:lumOff val="4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 name="Title 2">
            <a:extLst>
              <a:ext uri="{FF2B5EF4-FFF2-40B4-BE49-F238E27FC236}">
                <a16:creationId xmlns:a16="http://schemas.microsoft.com/office/drawing/2014/main" id="{D982CF41-3EE7-88F4-0228-3838850A0D36}"/>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Risk-Based Inspection</a:t>
            </a:r>
          </a:p>
        </p:txBody>
      </p:sp>
      <p:graphicFrame>
        <p:nvGraphicFramePr>
          <p:cNvPr id="6" name="Table 5">
            <a:extLst>
              <a:ext uri="{FF2B5EF4-FFF2-40B4-BE49-F238E27FC236}">
                <a16:creationId xmlns:a16="http://schemas.microsoft.com/office/drawing/2014/main" id="{8A2BB262-055E-A0EC-CD2F-CF2920AF9F70}"/>
              </a:ext>
            </a:extLst>
          </p:cNvPr>
          <p:cNvGraphicFramePr>
            <a:graphicFrameLocks noGrp="1"/>
          </p:cNvGraphicFramePr>
          <p:nvPr>
            <p:extLst>
              <p:ext uri="{D42A27DB-BD31-4B8C-83A1-F6EECF244321}">
                <p14:modId xmlns:p14="http://schemas.microsoft.com/office/powerpoint/2010/main" val="638268258"/>
              </p:ext>
            </p:extLst>
          </p:nvPr>
        </p:nvGraphicFramePr>
        <p:xfrm>
          <a:off x="562915" y="1092152"/>
          <a:ext cx="4493545" cy="1025571"/>
        </p:xfrm>
        <a:graphic>
          <a:graphicData uri="http://schemas.openxmlformats.org/drawingml/2006/table">
            <a:tbl>
              <a:tblPr>
                <a:tableStyleId>{5C22544A-7EE6-4342-B048-85BDC9FD1C3A}</a:tableStyleId>
              </a:tblPr>
              <a:tblGrid>
                <a:gridCol w="193202">
                  <a:extLst>
                    <a:ext uri="{9D8B030D-6E8A-4147-A177-3AD203B41FA5}">
                      <a16:colId xmlns:a16="http://schemas.microsoft.com/office/drawing/2014/main" val="3749721380"/>
                    </a:ext>
                  </a:extLst>
                </a:gridCol>
                <a:gridCol w="4300343">
                  <a:extLst>
                    <a:ext uri="{9D8B030D-6E8A-4147-A177-3AD203B41FA5}">
                      <a16:colId xmlns:a16="http://schemas.microsoft.com/office/drawing/2014/main" val="2248670050"/>
                    </a:ext>
                  </a:extLst>
                </a:gridCol>
              </a:tblGrid>
              <a:tr h="205671">
                <a:tc gridSpan="2">
                  <a:txBody>
                    <a:bodyPr/>
                    <a:lstStyle/>
                    <a:p>
                      <a:pPr algn="ctr" fontAlgn="b"/>
                      <a:r>
                        <a:rPr lang="en-US" sz="900" b="1" u="none" strike="noStrike" dirty="0">
                          <a:effectLst/>
                        </a:rPr>
                        <a:t>Damage Mechanisms API581</a:t>
                      </a:r>
                      <a:endParaRPr lang="en-US" sz="900" b="1" i="0" u="none" strike="noStrike" dirty="0">
                        <a:solidFill>
                          <a:srgbClr val="000000"/>
                        </a:solidFill>
                        <a:effectLst/>
                        <a:latin typeface="Calibri" panose="020F0502020204030204" pitchFamily="34" charset="0"/>
                      </a:endParaRPr>
                    </a:p>
                  </a:txBody>
                  <a:tcPr marL="5302" marR="5302" marT="5302" marB="0" anchor="ctr">
                    <a:solidFill>
                      <a:srgbClr val="F3F5FB"/>
                    </a:solidFill>
                  </a:tcPr>
                </a:tc>
                <a:tc hMerge="1">
                  <a:txBody>
                    <a:bodyPr/>
                    <a:lstStyle/>
                    <a:p>
                      <a:endParaRPr lang="en-US"/>
                    </a:p>
                  </a:txBody>
                  <a:tcPr/>
                </a:tc>
                <a:extLst>
                  <a:ext uri="{0D108BD9-81ED-4DB2-BD59-A6C34878D82A}">
                    <a16:rowId xmlns:a16="http://schemas.microsoft.com/office/drawing/2014/main" val="746564961"/>
                  </a:ext>
                </a:extLst>
              </a:tr>
              <a:tr h="163980">
                <a:tc>
                  <a:txBody>
                    <a:bodyPr/>
                    <a:lstStyle/>
                    <a:p>
                      <a:pPr algn="ctr" fontAlgn="b"/>
                      <a:r>
                        <a:rPr lang="en-US" sz="700" b="1" i="0" u="none" strike="noStrike" dirty="0">
                          <a:solidFill>
                            <a:srgbClr val="000000"/>
                          </a:solidFill>
                          <a:effectLst/>
                          <a:latin typeface="Calibri" panose="020F0502020204030204" pitchFamily="34" charset="0"/>
                        </a:rPr>
                        <a:t>1</a:t>
                      </a:r>
                    </a:p>
                  </a:txBody>
                  <a:tcPr marL="5302" marR="5302" marT="5302" marB="0" anchor="ctr">
                    <a:solidFill>
                      <a:schemeClr val="accent1">
                        <a:lumMod val="90000"/>
                      </a:schemeClr>
                    </a:solidFill>
                  </a:tcPr>
                </a:tc>
                <a:tc>
                  <a:txBody>
                    <a:bodyPr/>
                    <a:lstStyle/>
                    <a:p>
                      <a:pPr algn="l" fontAlgn="b"/>
                      <a:r>
                        <a:rPr lang="en-US" sz="900" u="none" strike="noStrike" dirty="0">
                          <a:effectLst/>
                        </a:rPr>
                        <a:t>SCC – Sulfide Stress Cracking</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2886687906"/>
                  </a:ext>
                </a:extLst>
              </a:tr>
              <a:tr h="163980">
                <a:tc>
                  <a:txBody>
                    <a:bodyPr/>
                    <a:lstStyle/>
                    <a:p>
                      <a:pPr algn="ctr" fontAlgn="b"/>
                      <a:r>
                        <a:rPr lang="en-US" sz="700" b="1" i="0" u="none" strike="noStrike" dirty="0">
                          <a:solidFill>
                            <a:srgbClr val="000000"/>
                          </a:solidFill>
                          <a:effectLst/>
                          <a:latin typeface="Calibri" panose="020F0502020204030204" pitchFamily="34" charset="0"/>
                        </a:rPr>
                        <a:t>2</a:t>
                      </a:r>
                    </a:p>
                  </a:txBody>
                  <a:tcPr marL="5302" marR="5302" marT="5302" marB="0" anchor="ctr">
                    <a:solidFill>
                      <a:schemeClr val="accent2">
                        <a:lumMod val="20000"/>
                        <a:lumOff val="80000"/>
                      </a:schemeClr>
                    </a:solidFill>
                  </a:tcPr>
                </a:tc>
                <a:tc>
                  <a:txBody>
                    <a:bodyPr/>
                    <a:lstStyle/>
                    <a:p>
                      <a:pPr algn="l" fontAlgn="b"/>
                      <a:r>
                        <a:rPr lang="en-US" sz="900" u="none" strike="noStrike" dirty="0">
                          <a:effectLst/>
                        </a:rPr>
                        <a:t>SCC – HIC/SOHIC-H</a:t>
                      </a:r>
                      <a:r>
                        <a:rPr lang="en-US" sz="600" u="none" strike="noStrike" dirty="0">
                          <a:effectLst/>
                        </a:rPr>
                        <a:t>2</a:t>
                      </a:r>
                      <a:r>
                        <a:rPr lang="en-US" sz="900" u="none" strike="noStrike" dirty="0">
                          <a:effectLst/>
                        </a:rPr>
                        <a:t>S</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2">
                        <a:lumMod val="20000"/>
                        <a:lumOff val="80000"/>
                      </a:schemeClr>
                    </a:solidFill>
                  </a:tcPr>
                </a:tc>
                <a:extLst>
                  <a:ext uri="{0D108BD9-81ED-4DB2-BD59-A6C34878D82A}">
                    <a16:rowId xmlns:a16="http://schemas.microsoft.com/office/drawing/2014/main" val="3077871426"/>
                  </a:ext>
                </a:extLst>
              </a:tr>
              <a:tr h="163980">
                <a:tc>
                  <a:txBody>
                    <a:bodyPr/>
                    <a:lstStyle/>
                    <a:p>
                      <a:pPr algn="ctr" fontAlgn="b"/>
                      <a:r>
                        <a:rPr lang="en-US" sz="700" b="1" i="0" u="none" strike="noStrike" dirty="0">
                          <a:solidFill>
                            <a:srgbClr val="000000"/>
                          </a:solidFill>
                          <a:effectLst/>
                          <a:latin typeface="Calibri" panose="020F0502020204030204" pitchFamily="34" charset="0"/>
                        </a:rPr>
                        <a:t>3</a:t>
                      </a:r>
                    </a:p>
                  </a:txBody>
                  <a:tcPr marL="5302" marR="5302" marT="5302" marB="0" anchor="ctr">
                    <a:solidFill>
                      <a:schemeClr val="accent1">
                        <a:lumMod val="90000"/>
                      </a:schemeClr>
                    </a:solidFill>
                  </a:tcPr>
                </a:tc>
                <a:tc>
                  <a:txBody>
                    <a:bodyPr/>
                    <a:lstStyle/>
                    <a:p>
                      <a:pPr algn="l" fontAlgn="b"/>
                      <a:r>
                        <a:rPr lang="en-US" sz="900" u="none" strike="noStrike" dirty="0">
                          <a:effectLst/>
                        </a:rPr>
                        <a:t>SCC – Hydrogen Stress Cracking-HF</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2613551849"/>
                  </a:ext>
                </a:extLst>
              </a:tr>
              <a:tr h="163980">
                <a:tc>
                  <a:txBody>
                    <a:bodyPr/>
                    <a:lstStyle/>
                    <a:p>
                      <a:pPr algn="ctr" fontAlgn="b"/>
                      <a:r>
                        <a:rPr lang="en-US" sz="700" b="1" i="0" u="none" strike="noStrike" dirty="0">
                          <a:solidFill>
                            <a:srgbClr val="000000"/>
                          </a:solidFill>
                          <a:effectLst/>
                          <a:latin typeface="Calibri" panose="020F0502020204030204" pitchFamily="34" charset="0"/>
                        </a:rPr>
                        <a:t>4</a:t>
                      </a:r>
                    </a:p>
                  </a:txBody>
                  <a:tcPr marL="5302" marR="5302" marT="5302" marB="0" anchor="ctr">
                    <a:solidFill>
                      <a:schemeClr val="accent1">
                        <a:lumMod val="90000"/>
                      </a:schemeClr>
                    </a:solidFill>
                  </a:tcPr>
                </a:tc>
                <a:tc>
                  <a:txBody>
                    <a:bodyPr/>
                    <a:lstStyle/>
                    <a:p>
                      <a:pPr algn="l" fontAlgn="b"/>
                      <a:r>
                        <a:rPr lang="en-US" sz="900" u="none" strike="noStrike" dirty="0">
                          <a:effectLst/>
                        </a:rPr>
                        <a:t>SCC – HIC/SOHIC-HF</a:t>
                      </a:r>
                      <a:endParaRPr lang="en-US" sz="900" b="0" i="0" u="none" strike="noStrike" dirty="0">
                        <a:solidFill>
                          <a:srgbClr val="000000"/>
                        </a:solidFill>
                        <a:effectLst/>
                        <a:latin typeface="Calibri" panose="020F0502020204030204" pitchFamily="34" charset="0"/>
                      </a:endParaRPr>
                    </a:p>
                  </a:txBody>
                  <a:tcPr marL="5302" marR="5302" marT="5302" marB="0" anchor="ctr">
                    <a:solidFill>
                      <a:schemeClr val="accent1">
                        <a:lumMod val="90000"/>
                      </a:schemeClr>
                    </a:solidFill>
                  </a:tcPr>
                </a:tc>
                <a:extLst>
                  <a:ext uri="{0D108BD9-81ED-4DB2-BD59-A6C34878D82A}">
                    <a16:rowId xmlns:a16="http://schemas.microsoft.com/office/drawing/2014/main" val="1155212630"/>
                  </a:ext>
                </a:extLst>
              </a:tr>
              <a:tr h="163980">
                <a:tc>
                  <a:txBody>
                    <a:bodyPr/>
                    <a:lstStyle/>
                    <a:p>
                      <a:pPr algn="ctr" fontAlgn="b"/>
                      <a:r>
                        <a:rPr lang="en-US" sz="700" b="1" i="0" u="none" strike="noStrike" dirty="0">
                          <a:solidFill>
                            <a:srgbClr val="000000"/>
                          </a:solidFill>
                          <a:effectLst/>
                          <a:latin typeface="Calibri" panose="020F0502020204030204" pitchFamily="34" charset="0"/>
                        </a:rPr>
                        <a:t>5</a:t>
                      </a:r>
                    </a:p>
                  </a:txBody>
                  <a:tcPr marL="5302" marR="5302" marT="5302" marB="0" anchor="ctr">
                    <a:solidFill>
                      <a:srgbClr val="CDD5EF"/>
                    </a:solidFill>
                  </a:tcPr>
                </a:tc>
                <a:tc>
                  <a:txBody>
                    <a:bodyPr/>
                    <a:lstStyle/>
                    <a:p>
                      <a:pPr algn="l" fontAlgn="b"/>
                      <a:r>
                        <a:rPr lang="en-US" sz="900" u="none" strike="noStrike" dirty="0">
                          <a:effectLst/>
                        </a:rPr>
                        <a:t>HTHA - High Temperature Hydrogen Attack </a:t>
                      </a:r>
                      <a:endParaRPr lang="en-US" sz="900" b="0" i="0" u="none" strike="noStrike" dirty="0">
                        <a:solidFill>
                          <a:srgbClr val="000000"/>
                        </a:solidFill>
                        <a:effectLst/>
                        <a:latin typeface="Calibri" panose="020F0502020204030204" pitchFamily="34" charset="0"/>
                      </a:endParaRPr>
                    </a:p>
                  </a:txBody>
                  <a:tcPr marL="5302" marR="5302" marT="5302" marB="0" anchor="ctr">
                    <a:solidFill>
                      <a:srgbClr val="CDD5EF"/>
                    </a:solidFill>
                  </a:tcPr>
                </a:tc>
                <a:extLst>
                  <a:ext uri="{0D108BD9-81ED-4DB2-BD59-A6C34878D82A}">
                    <a16:rowId xmlns:a16="http://schemas.microsoft.com/office/drawing/2014/main" val="1771045425"/>
                  </a:ext>
                </a:extLst>
              </a:tr>
            </a:tbl>
          </a:graphicData>
        </a:graphic>
      </p:graphicFrame>
      <p:grpSp>
        <p:nvGrpSpPr>
          <p:cNvPr id="40" name="Group 39">
            <a:extLst>
              <a:ext uri="{FF2B5EF4-FFF2-40B4-BE49-F238E27FC236}">
                <a16:creationId xmlns:a16="http://schemas.microsoft.com/office/drawing/2014/main" id="{83B327C9-CD16-DB7D-B40E-95EDD67F72FA}"/>
              </a:ext>
            </a:extLst>
          </p:cNvPr>
          <p:cNvGrpSpPr/>
          <p:nvPr/>
        </p:nvGrpSpPr>
        <p:grpSpPr>
          <a:xfrm>
            <a:off x="6054921" y="1451440"/>
            <a:ext cx="2461757" cy="3338540"/>
            <a:chOff x="5443185" y="417732"/>
            <a:chExt cx="2224726" cy="3031423"/>
          </a:xfrm>
        </p:grpSpPr>
        <p:pic>
          <p:nvPicPr>
            <p:cNvPr id="41" name="Picture 40" descr="Diagram&#10;&#10;Description automatically generated">
              <a:extLst>
                <a:ext uri="{FF2B5EF4-FFF2-40B4-BE49-F238E27FC236}">
                  <a16:creationId xmlns:a16="http://schemas.microsoft.com/office/drawing/2014/main" id="{482C8BB4-80F1-1327-61F8-C9C7DF9994AC}"/>
                </a:ext>
              </a:extLst>
            </p:cNvPr>
            <p:cNvPicPr>
              <a:picLocks noChangeAspect="1"/>
            </p:cNvPicPr>
            <p:nvPr/>
          </p:nvPicPr>
          <p:blipFill rotWithShape="1">
            <a:blip r:embed="rId3"/>
            <a:srcRect l="5318" t="1666" r="2457" b="3040"/>
            <a:stretch/>
          </p:blipFill>
          <p:spPr>
            <a:xfrm>
              <a:off x="5443186" y="417732"/>
              <a:ext cx="2224725" cy="2696066"/>
            </a:xfrm>
            <a:prstGeom prst="rect">
              <a:avLst/>
            </a:prstGeom>
            <a:ln>
              <a:solidFill>
                <a:schemeClr val="tx1"/>
              </a:solidFill>
            </a:ln>
          </p:spPr>
        </p:pic>
        <p:sp>
          <p:nvSpPr>
            <p:cNvPr id="42" name="TextBox 41">
              <a:extLst>
                <a:ext uri="{FF2B5EF4-FFF2-40B4-BE49-F238E27FC236}">
                  <a16:creationId xmlns:a16="http://schemas.microsoft.com/office/drawing/2014/main" id="{F9DD3B4B-7436-4A3B-D29F-349D32E079BB}"/>
                </a:ext>
              </a:extLst>
            </p:cNvPr>
            <p:cNvSpPr txBox="1"/>
            <p:nvPr/>
          </p:nvSpPr>
          <p:spPr>
            <a:xfrm>
              <a:off x="5443185" y="3113798"/>
              <a:ext cx="2224725" cy="335357"/>
            </a:xfrm>
            <a:prstGeom prst="rect">
              <a:avLst/>
            </a:prstGeom>
            <a:noFill/>
          </p:spPr>
          <p:txBody>
            <a:bodyPr wrap="square" rtlCol="0">
              <a:spAutoFit/>
            </a:bodyPr>
            <a:lstStyle/>
            <a:p>
              <a:r>
                <a:rPr lang="en-US" sz="900" i="1" dirty="0"/>
                <a:t>Effect of atomic hydrogen production at a crack tip for different environments </a:t>
              </a:r>
              <a:r>
                <a:rPr lang="en-US" sz="900" dirty="0"/>
                <a:t>[9]</a:t>
              </a:r>
            </a:p>
          </p:txBody>
        </p:sp>
      </p:grpSp>
      <p:pic>
        <p:nvPicPr>
          <p:cNvPr id="45" name="Graphic 44" descr="Magnifying glass with solid fill">
            <a:extLst>
              <a:ext uri="{FF2B5EF4-FFF2-40B4-BE49-F238E27FC236}">
                <a16:creationId xmlns:a16="http://schemas.microsoft.com/office/drawing/2014/main" id="{33BD92AE-EB17-2369-8172-925591EBC8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38381" y="3536813"/>
            <a:ext cx="700576" cy="700576"/>
          </a:xfrm>
          <a:prstGeom prst="rect">
            <a:avLst/>
          </a:prstGeom>
        </p:spPr>
      </p:pic>
      <p:cxnSp>
        <p:nvCxnSpPr>
          <p:cNvPr id="46" name="Straight Connector 45">
            <a:extLst>
              <a:ext uri="{FF2B5EF4-FFF2-40B4-BE49-F238E27FC236}">
                <a16:creationId xmlns:a16="http://schemas.microsoft.com/office/drawing/2014/main" id="{DEC10D95-CD43-2F44-B00D-A7DCDC3B8835}"/>
              </a:ext>
            </a:extLst>
          </p:cNvPr>
          <p:cNvCxnSpPr>
            <a:cxnSpLocks/>
          </p:cNvCxnSpPr>
          <p:nvPr/>
        </p:nvCxnSpPr>
        <p:spPr>
          <a:xfrm flipH="1">
            <a:off x="1851641" y="2571750"/>
            <a:ext cx="1867196" cy="1042987"/>
          </a:xfrm>
          <a:prstGeom prst="line">
            <a:avLst/>
          </a:prstGeom>
          <a:noFill/>
          <a:ln w="19050" cap="flat" cmpd="sng" algn="ctr">
            <a:solidFill>
              <a:sysClr val="windowText" lastClr="000000"/>
            </a:solidFill>
            <a:prstDash val="solid"/>
            <a:miter lim="800000"/>
          </a:ln>
          <a:effectLst/>
        </p:spPr>
      </p:cxnSp>
      <p:cxnSp>
        <p:nvCxnSpPr>
          <p:cNvPr id="47" name="Straight Connector 46">
            <a:extLst>
              <a:ext uri="{FF2B5EF4-FFF2-40B4-BE49-F238E27FC236}">
                <a16:creationId xmlns:a16="http://schemas.microsoft.com/office/drawing/2014/main" id="{F30585E3-CF19-2FC3-39C1-28FF9C2E817C}"/>
              </a:ext>
            </a:extLst>
          </p:cNvPr>
          <p:cNvCxnSpPr>
            <a:cxnSpLocks/>
          </p:cNvCxnSpPr>
          <p:nvPr/>
        </p:nvCxnSpPr>
        <p:spPr>
          <a:xfrm flipH="1" flipV="1">
            <a:off x="1842115" y="4003485"/>
            <a:ext cx="2220298" cy="381797"/>
          </a:xfrm>
          <a:prstGeom prst="line">
            <a:avLst/>
          </a:prstGeom>
          <a:noFill/>
          <a:ln w="19050" cap="flat" cmpd="sng" algn="ctr">
            <a:solidFill>
              <a:sysClr val="windowText" lastClr="000000"/>
            </a:solidFill>
            <a:prstDash val="solid"/>
            <a:miter lim="800000"/>
          </a:ln>
          <a:effectLst/>
        </p:spPr>
      </p:cxnSp>
      <p:sp>
        <p:nvSpPr>
          <p:cNvPr id="49" name="Oval 48">
            <a:extLst>
              <a:ext uri="{FF2B5EF4-FFF2-40B4-BE49-F238E27FC236}">
                <a16:creationId xmlns:a16="http://schemas.microsoft.com/office/drawing/2014/main" id="{2547E126-87A5-9C8A-6FBF-0DBB22DB0B75}"/>
              </a:ext>
            </a:extLst>
          </p:cNvPr>
          <p:cNvSpPr/>
          <p:nvPr/>
        </p:nvSpPr>
        <p:spPr>
          <a:xfrm>
            <a:off x="3261215" y="325247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Oval 49">
            <a:extLst>
              <a:ext uri="{FF2B5EF4-FFF2-40B4-BE49-F238E27FC236}">
                <a16:creationId xmlns:a16="http://schemas.microsoft.com/office/drawing/2014/main" id="{8B8ACF16-8409-E702-34B8-1F2C9926710E}"/>
              </a:ext>
            </a:extLst>
          </p:cNvPr>
          <p:cNvSpPr/>
          <p:nvPr/>
        </p:nvSpPr>
        <p:spPr>
          <a:xfrm>
            <a:off x="3642215" y="325247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Oval 50">
            <a:extLst>
              <a:ext uri="{FF2B5EF4-FFF2-40B4-BE49-F238E27FC236}">
                <a16:creationId xmlns:a16="http://schemas.microsoft.com/office/drawing/2014/main" id="{3AC080A3-A6BA-6D2B-F4F2-CC9DCA41F5A3}"/>
              </a:ext>
            </a:extLst>
          </p:cNvPr>
          <p:cNvSpPr/>
          <p:nvPr/>
        </p:nvSpPr>
        <p:spPr>
          <a:xfrm>
            <a:off x="4012081" y="325247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Oval 51">
            <a:extLst>
              <a:ext uri="{FF2B5EF4-FFF2-40B4-BE49-F238E27FC236}">
                <a16:creationId xmlns:a16="http://schemas.microsoft.com/office/drawing/2014/main" id="{A7D778D3-4063-E584-8BB7-0C05E43E8805}"/>
              </a:ext>
            </a:extLst>
          </p:cNvPr>
          <p:cNvSpPr/>
          <p:nvPr/>
        </p:nvSpPr>
        <p:spPr>
          <a:xfrm>
            <a:off x="4393081" y="3252472"/>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Oval 52">
            <a:extLst>
              <a:ext uri="{FF2B5EF4-FFF2-40B4-BE49-F238E27FC236}">
                <a16:creationId xmlns:a16="http://schemas.microsoft.com/office/drawing/2014/main" id="{EC8E045F-8C1D-F39D-4568-7C2AF6FC91BA}"/>
              </a:ext>
            </a:extLst>
          </p:cNvPr>
          <p:cNvSpPr/>
          <p:nvPr/>
        </p:nvSpPr>
        <p:spPr>
          <a:xfrm>
            <a:off x="4772283" y="325035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Oval 53">
            <a:extLst>
              <a:ext uri="{FF2B5EF4-FFF2-40B4-BE49-F238E27FC236}">
                <a16:creationId xmlns:a16="http://schemas.microsoft.com/office/drawing/2014/main" id="{8D928458-5E8E-2AA1-60EC-050F934C713E}"/>
              </a:ext>
            </a:extLst>
          </p:cNvPr>
          <p:cNvSpPr/>
          <p:nvPr/>
        </p:nvSpPr>
        <p:spPr>
          <a:xfrm>
            <a:off x="3449226" y="359640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a:extLst>
              <a:ext uri="{FF2B5EF4-FFF2-40B4-BE49-F238E27FC236}">
                <a16:creationId xmlns:a16="http://schemas.microsoft.com/office/drawing/2014/main" id="{C8F79487-4312-50BA-A895-69D83CF5C836}"/>
              </a:ext>
            </a:extLst>
          </p:cNvPr>
          <p:cNvSpPr/>
          <p:nvPr/>
        </p:nvSpPr>
        <p:spPr>
          <a:xfrm>
            <a:off x="3830226" y="359640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6" name="Oval 55">
            <a:extLst>
              <a:ext uri="{FF2B5EF4-FFF2-40B4-BE49-F238E27FC236}">
                <a16:creationId xmlns:a16="http://schemas.microsoft.com/office/drawing/2014/main" id="{EED47BF1-4285-0823-D322-6CBAE8211161}"/>
              </a:ext>
            </a:extLst>
          </p:cNvPr>
          <p:cNvSpPr/>
          <p:nvPr/>
        </p:nvSpPr>
        <p:spPr>
          <a:xfrm>
            <a:off x="4200092" y="359640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Oval 56">
            <a:extLst>
              <a:ext uri="{FF2B5EF4-FFF2-40B4-BE49-F238E27FC236}">
                <a16:creationId xmlns:a16="http://schemas.microsoft.com/office/drawing/2014/main" id="{621F6C04-89FF-D4C7-A1F7-86574DB0CD55}"/>
              </a:ext>
            </a:extLst>
          </p:cNvPr>
          <p:cNvSpPr/>
          <p:nvPr/>
        </p:nvSpPr>
        <p:spPr>
          <a:xfrm>
            <a:off x="4581092" y="359640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1" name="Oval 60">
            <a:extLst>
              <a:ext uri="{FF2B5EF4-FFF2-40B4-BE49-F238E27FC236}">
                <a16:creationId xmlns:a16="http://schemas.microsoft.com/office/drawing/2014/main" id="{F5631FEF-3096-E3DF-E3CB-D83CF1E06BE6}"/>
              </a:ext>
            </a:extLst>
          </p:cNvPr>
          <p:cNvSpPr/>
          <p:nvPr/>
        </p:nvSpPr>
        <p:spPr>
          <a:xfrm rot="17371687">
            <a:off x="4294775" y="3150976"/>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2" name="Oval 61">
            <a:extLst>
              <a:ext uri="{FF2B5EF4-FFF2-40B4-BE49-F238E27FC236}">
                <a16:creationId xmlns:a16="http://schemas.microsoft.com/office/drawing/2014/main" id="{6580C77E-5338-939F-63FC-F31FA0340343}"/>
              </a:ext>
            </a:extLst>
          </p:cNvPr>
          <p:cNvSpPr/>
          <p:nvPr/>
        </p:nvSpPr>
        <p:spPr>
          <a:xfrm rot="17371687">
            <a:off x="4669046" y="3173805"/>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3" name="Oval 62">
            <a:extLst>
              <a:ext uri="{FF2B5EF4-FFF2-40B4-BE49-F238E27FC236}">
                <a16:creationId xmlns:a16="http://schemas.microsoft.com/office/drawing/2014/main" id="{2424A13A-8CFF-C719-B92C-84B5122A719B}"/>
              </a:ext>
            </a:extLst>
          </p:cNvPr>
          <p:cNvSpPr/>
          <p:nvPr/>
        </p:nvSpPr>
        <p:spPr>
          <a:xfrm rot="17371687">
            <a:off x="4851552" y="3771570"/>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64" name="Oval 63">
            <a:extLst>
              <a:ext uri="{FF2B5EF4-FFF2-40B4-BE49-F238E27FC236}">
                <a16:creationId xmlns:a16="http://schemas.microsoft.com/office/drawing/2014/main" id="{A5A30829-BF90-2746-A32F-CAAAE3D5224D}"/>
              </a:ext>
            </a:extLst>
          </p:cNvPr>
          <p:cNvSpPr/>
          <p:nvPr/>
        </p:nvSpPr>
        <p:spPr>
          <a:xfrm rot="17371687">
            <a:off x="5056240" y="3453605"/>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mc:AlternateContent xmlns:mc="http://schemas.openxmlformats.org/markup-compatibility/2006">
        <mc:Choice xmlns:a14="http://schemas.microsoft.com/office/drawing/2010/main" Requires="a14">
          <p:sp>
            <p:nvSpPr>
              <p:cNvPr id="65" name="TextBox 64">
                <a:extLst>
                  <a:ext uri="{FF2B5EF4-FFF2-40B4-BE49-F238E27FC236}">
                    <a16:creationId xmlns:a16="http://schemas.microsoft.com/office/drawing/2014/main" id="{2AEC75E8-236A-57EE-BF08-3A7EC251E093}"/>
                  </a:ext>
                </a:extLst>
              </p:cNvPr>
              <p:cNvSpPr txBox="1"/>
              <p:nvPr/>
            </p:nvSpPr>
            <p:spPr>
              <a:xfrm>
                <a:off x="3928150" y="2941442"/>
                <a:ext cx="543884"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200" i="1">
                              <a:latin typeface="Cambria Math" panose="02040503050406030204" pitchFamily="18" charset="0"/>
                              <a:ea typeface="Times New Roman" panose="02020603050405020304" pitchFamily="18" charset="0"/>
                              <a:cs typeface="Times New Roman" panose="02020603050405020304" pitchFamily="18" charset="0"/>
                            </a:rPr>
                            <m:t>𝑎𝑑𝑠</m:t>
                          </m:r>
                        </m:sub>
                      </m:sSub>
                    </m:oMath>
                  </m:oMathPara>
                </a14:m>
                <a:endParaRPr lang="en-US" sz="1200" dirty="0"/>
              </a:p>
            </p:txBody>
          </p:sp>
        </mc:Choice>
        <mc:Fallback>
          <p:sp>
            <p:nvSpPr>
              <p:cNvPr id="65" name="TextBox 64">
                <a:extLst>
                  <a:ext uri="{FF2B5EF4-FFF2-40B4-BE49-F238E27FC236}">
                    <a16:creationId xmlns:a16="http://schemas.microsoft.com/office/drawing/2014/main" id="{2AEC75E8-236A-57EE-BF08-3A7EC251E093}"/>
                  </a:ext>
                </a:extLst>
              </p:cNvPr>
              <p:cNvSpPr txBox="1">
                <a:spLocks noRot="1" noChangeAspect="1" noMove="1" noResize="1" noEditPoints="1" noAdjustHandles="1" noChangeArrowheads="1" noChangeShapeType="1" noTextEdit="1"/>
              </p:cNvSpPr>
              <p:nvPr/>
            </p:nvSpPr>
            <p:spPr>
              <a:xfrm>
                <a:off x="3928150" y="2941442"/>
                <a:ext cx="543884" cy="27699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6" name="TextBox 65">
                <a:extLst>
                  <a:ext uri="{FF2B5EF4-FFF2-40B4-BE49-F238E27FC236}">
                    <a16:creationId xmlns:a16="http://schemas.microsoft.com/office/drawing/2014/main" id="{AF6CA510-98F0-1D50-6CDB-A611594F6B1A}"/>
                  </a:ext>
                </a:extLst>
              </p:cNvPr>
              <p:cNvSpPr txBox="1"/>
              <p:nvPr/>
            </p:nvSpPr>
            <p:spPr>
              <a:xfrm>
                <a:off x="4638236" y="2951366"/>
                <a:ext cx="543884" cy="2769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ea typeface="Times New Roman" panose="02020603050405020304" pitchFamily="18" charset="0"/>
                              <a:cs typeface="Times New Roman" panose="02020603050405020304" pitchFamily="18" charset="0"/>
                            </a:rPr>
                            <m:t>𝐻</m:t>
                          </m:r>
                        </m:e>
                        <m:sub>
                          <m:r>
                            <a:rPr lang="en-US" sz="1200" i="1">
                              <a:latin typeface="Cambria Math" panose="02040503050406030204" pitchFamily="18" charset="0"/>
                              <a:ea typeface="Times New Roman" panose="02020603050405020304" pitchFamily="18" charset="0"/>
                              <a:cs typeface="Times New Roman" panose="02020603050405020304" pitchFamily="18" charset="0"/>
                            </a:rPr>
                            <m:t>𝑎𝑑𝑠</m:t>
                          </m:r>
                        </m:sub>
                      </m:sSub>
                    </m:oMath>
                  </m:oMathPara>
                </a14:m>
                <a:endParaRPr lang="en-US" sz="1200" dirty="0"/>
              </a:p>
            </p:txBody>
          </p:sp>
        </mc:Choice>
        <mc:Fallback>
          <p:sp>
            <p:nvSpPr>
              <p:cNvPr id="66" name="TextBox 65">
                <a:extLst>
                  <a:ext uri="{FF2B5EF4-FFF2-40B4-BE49-F238E27FC236}">
                    <a16:creationId xmlns:a16="http://schemas.microsoft.com/office/drawing/2014/main" id="{AF6CA510-98F0-1D50-6CDB-A611594F6B1A}"/>
                  </a:ext>
                </a:extLst>
              </p:cNvPr>
              <p:cNvSpPr txBox="1">
                <a:spLocks noRot="1" noChangeAspect="1" noMove="1" noResize="1" noEditPoints="1" noAdjustHandles="1" noChangeArrowheads="1" noChangeShapeType="1" noTextEdit="1"/>
              </p:cNvSpPr>
              <p:nvPr/>
            </p:nvSpPr>
            <p:spPr>
              <a:xfrm>
                <a:off x="4638236" y="2951366"/>
                <a:ext cx="543884" cy="276999"/>
              </a:xfrm>
              <a:prstGeom prst="rect">
                <a:avLst/>
              </a:prstGeom>
              <a:blipFill>
                <a:blip r:embed="rId7"/>
                <a:stretch>
                  <a:fillRect/>
                </a:stretch>
              </a:blipFill>
            </p:spPr>
            <p:txBody>
              <a:bodyPr/>
              <a:lstStyle/>
              <a:p>
                <a:r>
                  <a:rPr lang="en-GB">
                    <a:noFill/>
                  </a:rPr>
                  <a:t> </a:t>
                </a:r>
              </a:p>
            </p:txBody>
          </p:sp>
        </mc:Fallback>
      </mc:AlternateContent>
      <p:grpSp>
        <p:nvGrpSpPr>
          <p:cNvPr id="67" name="Group 66">
            <a:extLst>
              <a:ext uri="{FF2B5EF4-FFF2-40B4-BE49-F238E27FC236}">
                <a16:creationId xmlns:a16="http://schemas.microsoft.com/office/drawing/2014/main" id="{6110C76D-378B-CDAD-BCFA-811B848438A3}"/>
              </a:ext>
            </a:extLst>
          </p:cNvPr>
          <p:cNvGrpSpPr/>
          <p:nvPr/>
        </p:nvGrpSpPr>
        <p:grpSpPr>
          <a:xfrm>
            <a:off x="5158747" y="2518581"/>
            <a:ext cx="923926" cy="1829757"/>
            <a:chOff x="5162853" y="2505017"/>
            <a:chExt cx="923926" cy="1829757"/>
          </a:xfrm>
          <a:effectLst/>
        </p:grpSpPr>
        <p:sp>
          <p:nvSpPr>
            <p:cNvPr id="68" name="Arc 67">
              <a:extLst>
                <a:ext uri="{FF2B5EF4-FFF2-40B4-BE49-F238E27FC236}">
                  <a16:creationId xmlns:a16="http://schemas.microsoft.com/office/drawing/2014/main" id="{90F578D5-0CEB-AA6C-CF5E-4BF765DB7CAE}"/>
                </a:ext>
              </a:extLst>
            </p:cNvPr>
            <p:cNvSpPr/>
            <p:nvPr/>
          </p:nvSpPr>
          <p:spPr>
            <a:xfrm>
              <a:off x="5172379" y="2505017"/>
              <a:ext cx="914400" cy="914400"/>
            </a:xfrm>
            <a:prstGeom prst="arc">
              <a:avLst>
                <a:gd name="adj1" fmla="val 5612373"/>
                <a:gd name="adj2" fmla="val 9444762"/>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9" name="Arc 68">
              <a:extLst>
                <a:ext uri="{FF2B5EF4-FFF2-40B4-BE49-F238E27FC236}">
                  <a16:creationId xmlns:a16="http://schemas.microsoft.com/office/drawing/2014/main" id="{A0B07659-F13D-54A1-733F-9CF6E8010F34}"/>
                </a:ext>
              </a:extLst>
            </p:cNvPr>
            <p:cNvSpPr/>
            <p:nvPr/>
          </p:nvSpPr>
          <p:spPr>
            <a:xfrm flipV="1">
              <a:off x="5162853" y="3420374"/>
              <a:ext cx="914400" cy="914400"/>
            </a:xfrm>
            <a:prstGeom prst="arc">
              <a:avLst>
                <a:gd name="adj1" fmla="val 5612373"/>
                <a:gd name="adj2" fmla="val 9444762"/>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cxnSp>
        <p:nvCxnSpPr>
          <p:cNvPr id="70" name="Straight Arrow Connector 69">
            <a:extLst>
              <a:ext uri="{FF2B5EF4-FFF2-40B4-BE49-F238E27FC236}">
                <a16:creationId xmlns:a16="http://schemas.microsoft.com/office/drawing/2014/main" id="{F6D0ADE0-B72D-F0BD-D4DA-EFE7989D8CB0}"/>
              </a:ext>
            </a:extLst>
          </p:cNvPr>
          <p:cNvCxnSpPr>
            <a:cxnSpLocks/>
          </p:cNvCxnSpPr>
          <p:nvPr/>
        </p:nvCxnSpPr>
        <p:spPr>
          <a:xfrm>
            <a:off x="5579957" y="3429225"/>
            <a:ext cx="1243293" cy="0"/>
          </a:xfrm>
          <a:prstGeom prst="straightConnector1">
            <a:avLst/>
          </a:prstGeom>
          <a:ln w="19050">
            <a:tailEnd type="triangle"/>
          </a:ln>
          <a:effectLst/>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72" name="TextBox 71">
                <a:extLst>
                  <a:ext uri="{FF2B5EF4-FFF2-40B4-BE49-F238E27FC236}">
                    <a16:creationId xmlns:a16="http://schemas.microsoft.com/office/drawing/2014/main" id="{14DB5949-7F1A-7144-22CF-A60004DE0E04}"/>
                  </a:ext>
                </a:extLst>
              </p:cNvPr>
              <p:cNvSpPr txBox="1"/>
              <p:nvPr/>
            </p:nvSpPr>
            <p:spPr>
              <a:xfrm>
                <a:off x="6054920" y="1078297"/>
                <a:ext cx="2461755" cy="3724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𝐾</m:t>
                          </m:r>
                        </m:e>
                        <m:sub>
                          <m:r>
                            <a:rPr lang="nb-NO" b="0" i="1" smtClean="0">
                              <a:latin typeface="Cambria Math" panose="02040503050406030204" pitchFamily="18" charset="0"/>
                            </a:rPr>
                            <m:t>𝐼</m:t>
                          </m:r>
                          <m:r>
                            <a:rPr lang="nb-NO" b="0" i="1" smtClean="0">
                              <a:latin typeface="Cambria Math" panose="02040503050406030204" pitchFamily="18" charset="0"/>
                            </a:rPr>
                            <m:t> </m:t>
                          </m:r>
                        </m:sub>
                      </m:sSub>
                      <m:r>
                        <a:rPr lang="nb-NO" b="0" i="1" smtClean="0">
                          <a:latin typeface="Cambria Math" panose="02040503050406030204" pitchFamily="18" charset="0"/>
                        </a:rPr>
                        <m:t>=</m:t>
                      </m:r>
                      <m:r>
                        <a:rPr lang="nb-NO" b="0" i="1" smtClean="0">
                          <a:latin typeface="Cambria Math" panose="02040503050406030204" pitchFamily="18" charset="0"/>
                        </a:rPr>
                        <m:t>𝑌</m:t>
                      </m:r>
                      <m:r>
                        <a:rPr lang="nb-NO" b="0" i="1" smtClean="0">
                          <a:latin typeface="Cambria Math" panose="02040503050406030204" pitchFamily="18" charset="0"/>
                          <a:ea typeface="Cambria Math" panose="02040503050406030204" pitchFamily="18" charset="0"/>
                        </a:rPr>
                        <m:t>𝜎</m:t>
                      </m:r>
                      <m:rad>
                        <m:radPr>
                          <m:degHide m:val="on"/>
                          <m:ctrlPr>
                            <a:rPr lang="nb-NO" b="0" i="1" smtClean="0">
                              <a:latin typeface="Cambria Math" panose="02040503050406030204" pitchFamily="18" charset="0"/>
                              <a:ea typeface="Cambria Math" panose="02040503050406030204" pitchFamily="18" charset="0"/>
                            </a:rPr>
                          </m:ctrlPr>
                        </m:radPr>
                        <m:deg/>
                        <m:e>
                          <m:r>
                            <a:rPr lang="nb-NO" b="0" i="1" smtClean="0">
                              <a:latin typeface="Cambria Math" panose="02040503050406030204" pitchFamily="18" charset="0"/>
                              <a:ea typeface="Cambria Math" panose="02040503050406030204" pitchFamily="18" charset="0"/>
                            </a:rPr>
                            <m:t>𝑎</m:t>
                          </m:r>
                          <m:r>
                            <a:rPr lang="nb-NO" b="0" i="1" smtClean="0">
                              <a:latin typeface="Cambria Math" panose="02040503050406030204" pitchFamily="18" charset="0"/>
                              <a:ea typeface="Cambria Math" panose="02040503050406030204" pitchFamily="18" charset="0"/>
                            </a:rPr>
                            <m:t> </m:t>
                          </m:r>
                          <m:r>
                            <a:rPr lang="nb-NO" b="0" i="1" smtClean="0">
                              <a:latin typeface="Cambria Math" panose="02040503050406030204" pitchFamily="18" charset="0"/>
                              <a:ea typeface="Cambria Math" panose="02040503050406030204" pitchFamily="18" charset="0"/>
                            </a:rPr>
                            <m:t>𝜋</m:t>
                          </m:r>
                        </m:e>
                      </m:rad>
                    </m:oMath>
                  </m:oMathPara>
                </a14:m>
                <a:endParaRPr lang="en-US" dirty="0"/>
              </a:p>
            </p:txBody>
          </p:sp>
        </mc:Choice>
        <mc:Fallback>
          <p:sp>
            <p:nvSpPr>
              <p:cNvPr id="72" name="TextBox 71">
                <a:extLst>
                  <a:ext uri="{FF2B5EF4-FFF2-40B4-BE49-F238E27FC236}">
                    <a16:creationId xmlns:a16="http://schemas.microsoft.com/office/drawing/2014/main" id="{14DB5949-7F1A-7144-22CF-A60004DE0E04}"/>
                  </a:ext>
                </a:extLst>
              </p:cNvPr>
              <p:cNvSpPr txBox="1">
                <a:spLocks noRot="1" noChangeAspect="1" noMove="1" noResize="1" noEditPoints="1" noAdjustHandles="1" noChangeArrowheads="1" noChangeShapeType="1" noTextEdit="1"/>
              </p:cNvSpPr>
              <p:nvPr/>
            </p:nvSpPr>
            <p:spPr>
              <a:xfrm>
                <a:off x="6054920" y="1078297"/>
                <a:ext cx="2461755" cy="372410"/>
              </a:xfrm>
              <a:prstGeom prst="rect">
                <a:avLst/>
              </a:prstGeom>
              <a:blipFill>
                <a:blip r:embed="rId8"/>
                <a:stretch>
                  <a:fillRect b="-1639"/>
                </a:stretch>
              </a:blipFill>
            </p:spPr>
            <p:txBody>
              <a:bodyPr/>
              <a:lstStyle/>
              <a:p>
                <a:r>
                  <a:rPr lang="en-GB">
                    <a:noFill/>
                  </a:rPr>
                  <a:t> </a:t>
                </a:r>
              </a:p>
            </p:txBody>
          </p:sp>
        </mc:Fallback>
      </mc:AlternateContent>
    </p:spTree>
    <p:extLst>
      <p:ext uri="{BB962C8B-B14F-4D97-AF65-F5344CB8AC3E}">
        <p14:creationId xmlns:p14="http://schemas.microsoft.com/office/powerpoint/2010/main" val="1493614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70391DC9-253B-8804-8D09-C3FE95072D7E}"/>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Methodology</a:t>
            </a:r>
          </a:p>
        </p:txBody>
      </p:sp>
      <p:sp>
        <p:nvSpPr>
          <p:cNvPr id="3" name="TextBox 2">
            <a:extLst>
              <a:ext uri="{FF2B5EF4-FFF2-40B4-BE49-F238E27FC236}">
                <a16:creationId xmlns:a16="http://schemas.microsoft.com/office/drawing/2014/main" id="{37665CCB-30C4-115F-148E-63E0A66B8A94}"/>
              </a:ext>
            </a:extLst>
          </p:cNvPr>
          <p:cNvSpPr txBox="1"/>
          <p:nvPr/>
        </p:nvSpPr>
        <p:spPr>
          <a:xfrm>
            <a:off x="314320" y="771004"/>
            <a:ext cx="5044114" cy="369332"/>
          </a:xfrm>
          <a:prstGeom prst="rect">
            <a:avLst/>
          </a:prstGeom>
          <a:noFill/>
        </p:spPr>
        <p:txBody>
          <a:bodyPr wrap="square">
            <a:spAutoFit/>
          </a:bodyPr>
          <a:lstStyle/>
          <a:p>
            <a:pPr marL="0" algn="l" rtl="0" eaLnBrk="1" fontAlgn="b" latinLnBrk="0" hangingPunct="1">
              <a:spcBef>
                <a:spcPts val="0"/>
              </a:spcBef>
              <a:spcAft>
                <a:spcPts val="0"/>
              </a:spcAft>
            </a:pPr>
            <a:r>
              <a:rPr lang="nb-NO" b="1" dirty="0">
                <a:solidFill>
                  <a:srgbClr val="000000"/>
                </a:solidFill>
                <a:latin typeface="Arial" panose="020B0604020202020204" pitchFamily="34" charset="0"/>
              </a:rPr>
              <a:t>S</a:t>
            </a:r>
            <a:r>
              <a:rPr lang="en-US" b="1" dirty="0" err="1">
                <a:solidFill>
                  <a:srgbClr val="000000"/>
                </a:solidFill>
                <a:latin typeface="Arial" panose="020B0604020202020204" pitchFamily="34" charset="0"/>
              </a:rPr>
              <a:t>ynergi</a:t>
            </a:r>
            <a:r>
              <a:rPr lang="en-US" b="1" dirty="0">
                <a:solidFill>
                  <a:srgbClr val="000000"/>
                </a:solidFill>
                <a:latin typeface="Arial" panose="020B0604020202020204" pitchFamily="34" charset="0"/>
              </a:rPr>
              <a:t> Plant RBI [8]  – developed by DNV</a:t>
            </a:r>
            <a:endParaRPr lang="en-US" b="1" i="0" u="none" strike="noStrike" dirty="0">
              <a:effectLst/>
              <a:latin typeface="Arial" panose="020B0604020202020204" pitchFamily="34" charset="0"/>
            </a:endParaRPr>
          </a:p>
        </p:txBody>
      </p:sp>
      <p:pic>
        <p:nvPicPr>
          <p:cNvPr id="5" name="Picture 4" descr="A picture containing rectangle&#10;&#10;Description automatically generated">
            <a:extLst>
              <a:ext uri="{FF2B5EF4-FFF2-40B4-BE49-F238E27FC236}">
                <a16:creationId xmlns:a16="http://schemas.microsoft.com/office/drawing/2014/main" id="{BBE8C255-1898-7B21-23AE-111E96242ED5}"/>
              </a:ext>
            </a:extLst>
          </p:cNvPr>
          <p:cNvPicPr>
            <a:picLocks noChangeAspect="1"/>
          </p:cNvPicPr>
          <p:nvPr/>
        </p:nvPicPr>
        <p:blipFill>
          <a:blip r:embed="rId3"/>
          <a:stretch>
            <a:fillRect/>
          </a:stretch>
        </p:blipFill>
        <p:spPr>
          <a:xfrm>
            <a:off x="6148451" y="300860"/>
            <a:ext cx="1537354" cy="839476"/>
          </a:xfrm>
          <a:prstGeom prst="rect">
            <a:avLst/>
          </a:prstGeom>
        </p:spPr>
      </p:pic>
      <p:pic>
        <p:nvPicPr>
          <p:cNvPr id="9" name="Picture 8" descr="Icon&#10;&#10;Description automatically generated">
            <a:extLst>
              <a:ext uri="{FF2B5EF4-FFF2-40B4-BE49-F238E27FC236}">
                <a16:creationId xmlns:a16="http://schemas.microsoft.com/office/drawing/2014/main" id="{A98973DB-EC71-FB05-01CA-2459686F9B99}"/>
              </a:ext>
            </a:extLst>
          </p:cNvPr>
          <p:cNvPicPr>
            <a:picLocks noChangeAspect="1"/>
          </p:cNvPicPr>
          <p:nvPr/>
        </p:nvPicPr>
        <p:blipFill rotWithShape="1">
          <a:blip r:embed="rId4"/>
          <a:srcRect r="3255"/>
          <a:stretch/>
        </p:blipFill>
        <p:spPr>
          <a:xfrm>
            <a:off x="5611329" y="454474"/>
            <a:ext cx="614363" cy="615982"/>
          </a:xfrm>
          <a:prstGeom prst="rect">
            <a:avLst/>
          </a:prstGeom>
        </p:spPr>
      </p:pic>
      <p:pic>
        <p:nvPicPr>
          <p:cNvPr id="13" name="Picture 12" descr="Shape&#10;&#10;Description automatically generated with low confidence">
            <a:extLst>
              <a:ext uri="{FF2B5EF4-FFF2-40B4-BE49-F238E27FC236}">
                <a16:creationId xmlns:a16="http://schemas.microsoft.com/office/drawing/2014/main" id="{AB752505-5791-5D6F-1499-F02652179D4D}"/>
              </a:ext>
            </a:extLst>
          </p:cNvPr>
          <p:cNvPicPr>
            <a:picLocks noChangeAspect="1"/>
          </p:cNvPicPr>
          <p:nvPr/>
        </p:nvPicPr>
        <p:blipFill>
          <a:blip r:embed="rId5"/>
          <a:stretch>
            <a:fillRect/>
          </a:stretch>
        </p:blipFill>
        <p:spPr>
          <a:xfrm>
            <a:off x="4572000" y="1456866"/>
            <a:ext cx="4289833" cy="2820961"/>
          </a:xfrm>
          <a:prstGeom prst="rect">
            <a:avLst/>
          </a:prstGeom>
        </p:spPr>
      </p:pic>
      <p:sp>
        <p:nvSpPr>
          <p:cNvPr id="17" name="TextBox 16">
            <a:extLst>
              <a:ext uri="{FF2B5EF4-FFF2-40B4-BE49-F238E27FC236}">
                <a16:creationId xmlns:a16="http://schemas.microsoft.com/office/drawing/2014/main" id="{16C41C16-1B6E-CB6F-E6CB-F5B3284A8F18}"/>
              </a:ext>
            </a:extLst>
          </p:cNvPr>
          <p:cNvSpPr txBox="1"/>
          <p:nvPr/>
        </p:nvSpPr>
        <p:spPr>
          <a:xfrm>
            <a:off x="314320" y="1288449"/>
            <a:ext cx="3151001" cy="369332"/>
          </a:xfrm>
          <a:prstGeom prst="rect">
            <a:avLst/>
          </a:prstGeom>
          <a:noFill/>
        </p:spPr>
        <p:txBody>
          <a:bodyPr wrap="square">
            <a:spAutoFit/>
          </a:bodyPr>
          <a:lstStyle/>
          <a:p>
            <a:pPr algn="l" fontAlgn="b"/>
            <a:r>
              <a:rPr lang="en-US" u="none" strike="noStrike" dirty="0">
                <a:effectLst/>
              </a:rPr>
              <a:t>SCC – HIC/SOHIC-H</a:t>
            </a:r>
            <a:r>
              <a:rPr lang="en-US" sz="800" u="none" strike="noStrike" dirty="0">
                <a:effectLst/>
              </a:rPr>
              <a:t>2</a:t>
            </a:r>
            <a:r>
              <a:rPr lang="en-US" u="none" strike="noStrike" dirty="0">
                <a:effectLst/>
              </a:rPr>
              <a:t>S</a:t>
            </a:r>
            <a:endParaRPr lang="en-US" b="0" i="0" u="none" strike="noStrike" dirty="0">
              <a:solidFill>
                <a:srgbClr val="000000"/>
              </a:solidFill>
              <a:effectLst/>
              <a:latin typeface="Calibri" panose="020F0502020204030204" pitchFamily="34"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708FE02-8747-2738-B9BB-76A7AEA9863D}"/>
                  </a:ext>
                </a:extLst>
              </p:cNvPr>
              <p:cNvSpPr txBox="1"/>
              <p:nvPr/>
            </p:nvSpPr>
            <p:spPr>
              <a:xfrm>
                <a:off x="417227" y="2030244"/>
                <a:ext cx="2666051" cy="2992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𝑃</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m:t>
                    </m:r>
                    <m:r>
                      <a:rPr lang="nb-NO" b="0" i="1" smtClean="0">
                        <a:latin typeface="Cambria Math" panose="02040503050406030204" pitchFamily="18" charset="0"/>
                      </a:rPr>
                      <m:t>𝑔𝑓𝑓</m:t>
                    </m:r>
                    <m:r>
                      <a:rPr lang="nb-NO" b="0" i="1" smtClean="0">
                        <a:latin typeface="Cambria Math" panose="02040503050406030204" pitchFamily="18" charset="0"/>
                      </a:rPr>
                      <m:t> ∙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𝐷</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 </m:t>
                    </m:r>
                    <m:sSub>
                      <m:sSubPr>
                        <m:ctrlPr>
                          <a:rPr lang="nb-NO" b="0" i="1" smtClean="0">
                            <a:latin typeface="Cambria Math" panose="02040503050406030204" pitchFamily="18" charset="0"/>
                            <a:ea typeface="Cambria Math" panose="02040503050406030204" pitchFamily="18" charset="0"/>
                          </a:rPr>
                        </m:ctrlPr>
                      </m:sSubPr>
                      <m:e>
                        <m:r>
                          <a:rPr lang="nb-NO" b="0" i="1" smtClean="0">
                            <a:latin typeface="Cambria Math" panose="02040503050406030204" pitchFamily="18" charset="0"/>
                            <a:ea typeface="Cambria Math" panose="02040503050406030204" pitchFamily="18" charset="0"/>
                          </a:rPr>
                          <m:t>𝐹</m:t>
                        </m:r>
                      </m:e>
                      <m:sub>
                        <m:r>
                          <a:rPr lang="nb-NO" b="0" i="1" smtClean="0">
                            <a:latin typeface="Cambria Math" panose="02040503050406030204" pitchFamily="18" charset="0"/>
                            <a:ea typeface="Cambria Math" panose="02040503050406030204" pitchFamily="18" charset="0"/>
                          </a:rPr>
                          <m:t>𝑆𝑀</m:t>
                        </m:r>
                      </m:sub>
                    </m:sSub>
                  </m:oMath>
                </a14:m>
                <a:r>
                  <a:rPr lang="en-US" dirty="0"/>
                  <a:t> </a:t>
                </a:r>
              </a:p>
            </p:txBody>
          </p:sp>
        </mc:Choice>
        <mc:Fallback xmlns="">
          <p:sp>
            <p:nvSpPr>
              <p:cNvPr id="18" name="TextBox 17">
                <a:extLst>
                  <a:ext uri="{FF2B5EF4-FFF2-40B4-BE49-F238E27FC236}">
                    <a16:creationId xmlns:a16="http://schemas.microsoft.com/office/drawing/2014/main" id="{9708FE02-8747-2738-B9BB-76A7AEA9863D}"/>
                  </a:ext>
                </a:extLst>
              </p:cNvPr>
              <p:cNvSpPr txBox="1">
                <a:spLocks noRot="1" noChangeAspect="1" noMove="1" noResize="1" noEditPoints="1" noAdjustHandles="1" noChangeArrowheads="1" noChangeShapeType="1" noTextEdit="1"/>
              </p:cNvSpPr>
              <p:nvPr/>
            </p:nvSpPr>
            <p:spPr>
              <a:xfrm>
                <a:off x="417227" y="2030244"/>
                <a:ext cx="2666051" cy="299249"/>
              </a:xfrm>
              <a:prstGeom prst="rect">
                <a:avLst/>
              </a:prstGeom>
              <a:blipFill>
                <a:blip r:embed="rId6"/>
                <a:stretch>
                  <a:fillRect l="-2968" b="-28571"/>
                </a:stretch>
              </a:blipFill>
            </p:spPr>
            <p:txBody>
              <a:bodyPr/>
              <a:lstStyle/>
              <a:p>
                <a:r>
                  <a:rPr lang="en-US">
                    <a:noFill/>
                  </a:rPr>
                  <a:t> </a:t>
                </a:r>
              </a:p>
            </p:txBody>
          </p:sp>
        </mc:Fallback>
      </mc:AlternateContent>
      <p:sp>
        <p:nvSpPr>
          <p:cNvPr id="19" name="TextBox 18">
            <a:extLst>
              <a:ext uri="{FF2B5EF4-FFF2-40B4-BE49-F238E27FC236}">
                <a16:creationId xmlns:a16="http://schemas.microsoft.com/office/drawing/2014/main" id="{9436FEDF-6499-7EB2-4284-FAF6EFB6BB17}"/>
              </a:ext>
            </a:extLst>
          </p:cNvPr>
          <p:cNvSpPr txBox="1"/>
          <p:nvPr/>
        </p:nvSpPr>
        <p:spPr>
          <a:xfrm>
            <a:off x="319080" y="1724284"/>
            <a:ext cx="2139474" cy="307777"/>
          </a:xfrm>
          <a:prstGeom prst="rect">
            <a:avLst/>
          </a:prstGeom>
          <a:noFill/>
        </p:spPr>
        <p:txBody>
          <a:bodyPr wrap="square">
            <a:spAutoFit/>
          </a:bodyPr>
          <a:lstStyle/>
          <a:p>
            <a:r>
              <a:rPr lang="en-GB" sz="1400" dirty="0"/>
              <a:t>Probability of Failure</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CE5CA9A-8834-CD5F-C538-3A228B3F6504}"/>
                  </a:ext>
                </a:extLst>
              </p:cNvPr>
              <p:cNvSpPr txBox="1"/>
              <p:nvPr/>
            </p:nvSpPr>
            <p:spPr>
              <a:xfrm>
                <a:off x="69222" y="2985340"/>
                <a:ext cx="4502778" cy="944105"/>
              </a:xfrm>
              <a:prstGeom prst="rect">
                <a:avLst/>
              </a:prstGeom>
              <a:noFill/>
            </p:spPr>
            <p:txBody>
              <a:bodyPr wrap="square">
                <a:spAutoFit/>
              </a:bodyPr>
              <a:lstStyle/>
              <a:p>
                <a:pPr indent="228600" algn="just" hangingPunct="0"/>
                <a14:m>
                  <m:oMathPara xmlns:m="http://schemas.openxmlformats.org/officeDocument/2006/math">
                    <m:oMathParaPr>
                      <m:jc m:val="left"/>
                    </m:oMathParaPr>
                    <m:oMath xmlns:m="http://schemas.openxmlformats.org/officeDocument/2006/math">
                      <m:sSubSup>
                        <m:sSubSupPr>
                          <m:ctrlPr>
                            <a:rPr lang="en-US" sz="1400" i="1" kern="0" smtClean="0">
                              <a:effectLst/>
                              <a:latin typeface="Cambria Math" panose="02040503050406030204" pitchFamily="18" charset="0"/>
                              <a:ea typeface="Times New Roman" panose="02020603050405020304" pitchFamily="18" charset="0"/>
                              <a:cs typeface="Cambria Math" panose="02040503050406030204" pitchFamily="18" charset="0"/>
                            </a:rPr>
                          </m:ctrlPr>
                        </m:sSubSup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𝑓</m:t>
                          </m:r>
                        </m:sub>
                        <m:sup>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ctrlPr>
                            </m:sSub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kern="0">
                          <a:effectLst/>
                          <a:latin typeface="Cambria Math" panose="02040503050406030204" pitchFamily="18" charset="0"/>
                          <a:ea typeface="Times New Roman" panose="02020603050405020304" pitchFamily="18" charset="0"/>
                          <a:cs typeface="Cambria Math" panose="02040503050406030204" pitchFamily="18" charset="0"/>
                        </a:rPr>
                        <m:t>=</m:t>
                      </m:r>
                    </m:oMath>
                  </m:oMathPara>
                </a14:m>
                <a:endParaRPr lang="nb-NO" sz="1400" kern="0" dirty="0">
                  <a:effectLst/>
                  <a:latin typeface="Cambria Math" panose="02040503050406030204" pitchFamily="18" charset="0"/>
                  <a:ea typeface="Times New Roman" panose="02020603050405020304" pitchFamily="18" charset="0"/>
                  <a:cs typeface="Cambria Math" panose="02040503050406030204" pitchFamily="18" charset="0"/>
                </a:endParaRPr>
              </a:p>
              <a:p>
                <a:pPr indent="228600" algn="just" hangingPunct="0"/>
                <a14:m>
                  <m:oMathPara xmlns:m="http://schemas.openxmlformats.org/officeDocument/2006/math">
                    <m:oMathParaPr>
                      <m:jc m:val="centerGroup"/>
                    </m:oMathParaPr>
                    <m:oMath xmlns:m="http://schemas.openxmlformats.org/officeDocument/2006/math">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min</m:t>
                      </m:r>
                      <m:d>
                        <m:dPr>
                          <m:ctrlPr>
                            <a:rPr lang="en-US" sz="1400" i="1" kern="0">
                              <a:effectLst/>
                              <a:latin typeface="Cambria Math" panose="02040503050406030204" pitchFamily="18" charset="0"/>
                              <a:cs typeface="Cambria Math" panose="02040503050406030204" pitchFamily="18" charset="0"/>
                            </a:rPr>
                          </m:ctrlPr>
                        </m:dPr>
                        <m:e>
                          <m:f>
                            <m:fPr>
                              <m:ctrlPr>
                                <a:rPr lang="en-US" sz="1400" i="1" kern="0">
                                  <a:effectLst/>
                                  <a:latin typeface="Cambria Math" panose="02040503050406030204" pitchFamily="18" charset="0"/>
                                  <a:cs typeface="Cambria Math" panose="02040503050406030204" pitchFamily="18" charset="0"/>
                                </a:rPr>
                              </m:ctrlPr>
                            </m:fPr>
                            <m:num>
                              <m:sSubSup>
                                <m:sSubSupPr>
                                  <m:ctrlPr>
                                    <a:rPr lang="en-US" sz="1400" i="1" kern="0">
                                      <a:effectLst/>
                                      <a:latin typeface="Cambria Math" panose="02040503050406030204" pitchFamily="18" charset="0"/>
                                      <a:cs typeface="Cambria Math" panose="02040503050406030204" pitchFamily="18" charset="0"/>
                                    </a:rPr>
                                  </m:ctrlPr>
                                </m:sSubSup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𝑓𝐵</m:t>
                                  </m:r>
                                </m:sub>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p>
                                <m:sSupPr>
                                  <m:ctrlPr>
                                    <a:rPr lang="en-US" sz="1400" i="1" kern="0">
                                      <a:effectLst/>
                                      <a:latin typeface="Cambria Math" panose="02040503050406030204" pitchFamily="18" charset="0"/>
                                      <a:cs typeface="Cambria Math" panose="02040503050406030204" pitchFamily="18" charset="0"/>
                                    </a:rPr>
                                  </m:ctrlPr>
                                </m:sSupPr>
                                <m:e>
                                  <m:d>
                                    <m:dPr>
                                      <m:ctrlPr>
                                        <a:rPr lang="en-US" sz="1400" i="1" kern="0">
                                          <a:effectLst/>
                                          <a:latin typeface="Cambria Math" panose="02040503050406030204" pitchFamily="18" charset="0"/>
                                          <a:cs typeface="Cambria Math" panose="02040503050406030204" pitchFamily="18" charset="0"/>
                                        </a:rPr>
                                      </m:ctrlPr>
                                    </m:dPr>
                                    <m:e>
                                      <m:func>
                                        <m:funcPr>
                                          <m:ctrlPr>
                                            <a:rPr lang="en-US" sz="1400" i="1" kern="0">
                                              <a:effectLst/>
                                              <a:latin typeface="Cambria Math" panose="02040503050406030204" pitchFamily="18" charset="0"/>
                                              <a:cs typeface="Cambria Math" panose="02040503050406030204" pitchFamily="18" charset="0"/>
                                            </a:rPr>
                                          </m:ctrlPr>
                                        </m:funcPr>
                                        <m:fName>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max</m:t>
                                          </m:r>
                                        </m:fName>
                                        <m:e>
                                          <m:d>
                                            <m:dPr>
                                              <m:begChr m:val="["/>
                                              <m:endChr m:val="]"/>
                                              <m:ctrlPr>
                                                <a:rPr lang="en-US" sz="1400" i="1" kern="0">
                                                  <a:effectLst/>
                                                  <a:latin typeface="Cambria Math" panose="02040503050406030204" pitchFamily="18" charset="0"/>
                                                  <a:cs typeface="Cambria Math" panose="02040503050406030204" pitchFamily="18" charset="0"/>
                                                </a:rPr>
                                              </m:ctrlPr>
                                            </m:d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𝑎𝑔𝑒</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,1.0</m:t>
                                              </m:r>
                                            </m:e>
                                          </m:d>
                                        </m:e>
                                      </m:func>
                                    </m:e>
                                  </m:d>
                                </m:e>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1.1</m:t>
                                  </m:r>
                                </m:sup>
                              </m:sSup>
                            </m:num>
                            <m:den>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𝐹</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𝑂𝑀</m:t>
                                  </m:r>
                                </m:sub>
                              </m:sSub>
                            </m:den>
                          </m:f>
                          <m:r>
                            <a:rPr lang="en-US" sz="1400" i="1">
                              <a:effectLst/>
                              <a:latin typeface="Cambria Math" panose="02040503050406030204" pitchFamily="18" charset="0"/>
                              <a:ea typeface="Times New Roman" panose="02020603050405020304" pitchFamily="18" charset="0"/>
                              <a:cs typeface="Cambria Math" panose="02040503050406030204" pitchFamily="18" charset="0"/>
                            </a:rPr>
                            <m:t>,5000</m:t>
                          </m:r>
                        </m:e>
                      </m:d>
                    </m:oMath>
                  </m:oMathPara>
                </a14:m>
                <a:endParaRPr lang="en-US" sz="1400" dirty="0"/>
              </a:p>
            </p:txBody>
          </p:sp>
        </mc:Choice>
        <mc:Fallback xmlns="">
          <p:sp>
            <p:nvSpPr>
              <p:cNvPr id="23" name="TextBox 22">
                <a:extLst>
                  <a:ext uri="{FF2B5EF4-FFF2-40B4-BE49-F238E27FC236}">
                    <a16:creationId xmlns:a16="http://schemas.microsoft.com/office/drawing/2014/main" id="{2CE5CA9A-8834-CD5F-C538-3A228B3F6504}"/>
                  </a:ext>
                </a:extLst>
              </p:cNvPr>
              <p:cNvSpPr txBox="1">
                <a:spLocks noRot="1" noChangeAspect="1" noMove="1" noResize="1" noEditPoints="1" noAdjustHandles="1" noChangeArrowheads="1" noChangeShapeType="1" noTextEdit="1"/>
              </p:cNvSpPr>
              <p:nvPr/>
            </p:nvSpPr>
            <p:spPr>
              <a:xfrm>
                <a:off x="69222" y="2985340"/>
                <a:ext cx="4502778" cy="944105"/>
              </a:xfrm>
              <a:prstGeom prst="rect">
                <a:avLst/>
              </a:prstGeom>
              <a:blipFill>
                <a:blip r:embed="rId7"/>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18F477D7-308A-C0D1-34E4-EA093C4C4FE6}"/>
              </a:ext>
            </a:extLst>
          </p:cNvPr>
          <p:cNvSpPr txBox="1"/>
          <p:nvPr/>
        </p:nvSpPr>
        <p:spPr>
          <a:xfrm>
            <a:off x="321494" y="2597742"/>
            <a:ext cx="2139474" cy="307777"/>
          </a:xfrm>
          <a:prstGeom prst="rect">
            <a:avLst/>
          </a:prstGeom>
          <a:noFill/>
        </p:spPr>
        <p:txBody>
          <a:bodyPr wrap="square">
            <a:spAutoFit/>
          </a:bodyPr>
          <a:lstStyle/>
          <a:p>
            <a:r>
              <a:rPr lang="en-GB" sz="1400" dirty="0"/>
              <a:t>Damage Factor</a:t>
            </a:r>
          </a:p>
        </p:txBody>
      </p:sp>
      <p:pic>
        <p:nvPicPr>
          <p:cNvPr id="8" name="Graphic 7" descr="Exclamation mark with solid fill">
            <a:extLst>
              <a:ext uri="{FF2B5EF4-FFF2-40B4-BE49-F238E27FC236}">
                <a16:creationId xmlns:a16="http://schemas.microsoft.com/office/drawing/2014/main" id="{E6A9DE25-2D18-9E01-1D25-93A100A3462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595186">
            <a:off x="7459837" y="2034019"/>
            <a:ext cx="788616" cy="788616"/>
          </a:xfrm>
          <a:prstGeom prst="rect">
            <a:avLst/>
          </a:prstGeom>
        </p:spPr>
      </p:pic>
    </p:spTree>
    <p:extLst>
      <p:ext uri="{BB962C8B-B14F-4D97-AF65-F5344CB8AC3E}">
        <p14:creationId xmlns:p14="http://schemas.microsoft.com/office/powerpoint/2010/main" val="3193131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400E22-40B9-6493-0E3D-AEBB52BBB75B}"/>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Methodology</a:t>
            </a:r>
          </a:p>
        </p:txBody>
      </p:sp>
      <p:sp>
        <p:nvSpPr>
          <p:cNvPr id="7" name="TextBox 6">
            <a:extLst>
              <a:ext uri="{FF2B5EF4-FFF2-40B4-BE49-F238E27FC236}">
                <a16:creationId xmlns:a16="http://schemas.microsoft.com/office/drawing/2014/main" id="{864B62A4-C70E-4216-4399-AE56138602F9}"/>
              </a:ext>
            </a:extLst>
          </p:cNvPr>
          <p:cNvSpPr txBox="1"/>
          <p:nvPr/>
        </p:nvSpPr>
        <p:spPr>
          <a:xfrm>
            <a:off x="314320" y="1288449"/>
            <a:ext cx="3151001" cy="369332"/>
          </a:xfrm>
          <a:prstGeom prst="rect">
            <a:avLst/>
          </a:prstGeom>
          <a:noFill/>
        </p:spPr>
        <p:txBody>
          <a:bodyPr wrap="square">
            <a:spAutoFit/>
          </a:bodyPr>
          <a:lstStyle/>
          <a:p>
            <a:pPr algn="l" fontAlgn="b"/>
            <a:r>
              <a:rPr lang="en-US" u="none" strike="noStrike" dirty="0">
                <a:effectLst/>
              </a:rPr>
              <a:t>SCC – HIC/SOHIC-H</a:t>
            </a:r>
            <a:r>
              <a:rPr lang="en-US" sz="800" u="none" strike="noStrike" dirty="0">
                <a:effectLst/>
              </a:rPr>
              <a:t>2</a:t>
            </a:r>
            <a:r>
              <a:rPr lang="en-US" u="none" strike="noStrike" dirty="0">
                <a:effectLst/>
              </a:rPr>
              <a:t>S</a:t>
            </a:r>
            <a:endParaRPr lang="en-US" b="0" i="0" u="none" strike="noStrike" dirty="0">
              <a:solidFill>
                <a:srgbClr val="000000"/>
              </a:solidFill>
              <a:effectLst/>
              <a:latin typeface="Calibri" panose="020F0502020204030204" pitchFamily="34" charset="0"/>
            </a:endParaRPr>
          </a:p>
        </p:txBody>
      </p:sp>
      <p:sp>
        <p:nvSpPr>
          <p:cNvPr id="8" name="TextBox 7">
            <a:extLst>
              <a:ext uri="{FF2B5EF4-FFF2-40B4-BE49-F238E27FC236}">
                <a16:creationId xmlns:a16="http://schemas.microsoft.com/office/drawing/2014/main" id="{5BC2DC67-5B96-57E2-4EB4-C126B2860135}"/>
              </a:ext>
            </a:extLst>
          </p:cNvPr>
          <p:cNvSpPr txBox="1"/>
          <p:nvPr/>
        </p:nvSpPr>
        <p:spPr>
          <a:xfrm>
            <a:off x="319080" y="1724284"/>
            <a:ext cx="2139474" cy="307777"/>
          </a:xfrm>
          <a:prstGeom prst="rect">
            <a:avLst/>
          </a:prstGeom>
          <a:noFill/>
        </p:spPr>
        <p:txBody>
          <a:bodyPr wrap="square">
            <a:spAutoFit/>
          </a:bodyPr>
          <a:lstStyle/>
          <a:p>
            <a:r>
              <a:rPr lang="en-GB" sz="1400" dirty="0"/>
              <a:t>Consequence of Failure</a:t>
            </a:r>
          </a:p>
        </p:txBody>
      </p:sp>
      <p:graphicFrame>
        <p:nvGraphicFramePr>
          <p:cNvPr id="9" name="Table 8">
            <a:extLst>
              <a:ext uri="{FF2B5EF4-FFF2-40B4-BE49-F238E27FC236}">
                <a16:creationId xmlns:a16="http://schemas.microsoft.com/office/drawing/2014/main" id="{71F650F0-71D8-BA7F-A469-045AE7DF58F9}"/>
              </a:ext>
            </a:extLst>
          </p:cNvPr>
          <p:cNvGraphicFramePr>
            <a:graphicFrameLocks noGrp="1"/>
          </p:cNvGraphicFramePr>
          <p:nvPr>
            <p:extLst>
              <p:ext uri="{D42A27DB-BD31-4B8C-83A1-F6EECF244321}">
                <p14:modId xmlns:p14="http://schemas.microsoft.com/office/powerpoint/2010/main" val="1783316430"/>
              </p:ext>
            </p:extLst>
          </p:nvPr>
        </p:nvGraphicFramePr>
        <p:xfrm>
          <a:off x="3813485" y="1320157"/>
          <a:ext cx="4824414" cy="2999142"/>
        </p:xfrm>
        <a:graphic>
          <a:graphicData uri="http://schemas.openxmlformats.org/drawingml/2006/table">
            <a:tbl>
              <a:tblPr firstRow="1" firstCol="1" bandRow="1">
                <a:tableStyleId>{5C22544A-7EE6-4342-B048-85BDC9FD1C3A}</a:tableStyleId>
              </a:tblPr>
              <a:tblGrid>
                <a:gridCol w="2063050">
                  <a:extLst>
                    <a:ext uri="{9D8B030D-6E8A-4147-A177-3AD203B41FA5}">
                      <a16:colId xmlns:a16="http://schemas.microsoft.com/office/drawing/2014/main" val="1634168666"/>
                    </a:ext>
                  </a:extLst>
                </a:gridCol>
                <a:gridCol w="1104900">
                  <a:extLst>
                    <a:ext uri="{9D8B030D-6E8A-4147-A177-3AD203B41FA5}">
                      <a16:colId xmlns:a16="http://schemas.microsoft.com/office/drawing/2014/main" val="1075612247"/>
                    </a:ext>
                  </a:extLst>
                </a:gridCol>
                <a:gridCol w="1656464">
                  <a:extLst>
                    <a:ext uri="{9D8B030D-6E8A-4147-A177-3AD203B41FA5}">
                      <a16:colId xmlns:a16="http://schemas.microsoft.com/office/drawing/2014/main" val="786255679"/>
                    </a:ext>
                  </a:extLst>
                </a:gridCol>
              </a:tblGrid>
              <a:tr h="267857">
                <a:tc gridSpan="3">
                  <a:txBody>
                    <a:bodyPr/>
                    <a:lstStyle/>
                    <a:p>
                      <a:pPr algn="ctr" hangingPunct="0">
                        <a:lnSpc>
                          <a:spcPct val="115000"/>
                        </a:lnSpc>
                      </a:pPr>
                      <a:r>
                        <a:rPr lang="en-US" sz="1000" kern="700">
                          <a:solidFill>
                            <a:schemeClr val="tx1"/>
                          </a:solidFill>
                          <a:effectLst/>
                        </a:rPr>
                        <a:t>Input for CoF - Screening Procedure for hydrogen release</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12315394"/>
                  </a:ext>
                </a:extLst>
              </a:tr>
              <a:tr h="267857">
                <a:tc>
                  <a:txBody>
                    <a:bodyPr/>
                    <a:lstStyle/>
                    <a:p>
                      <a:pPr algn="just" hangingPunct="0">
                        <a:lnSpc>
                          <a:spcPct val="115000"/>
                        </a:lnSpc>
                      </a:pPr>
                      <a:r>
                        <a:rPr lang="en-US" sz="1000" kern="700">
                          <a:solidFill>
                            <a:schemeClr val="tx1"/>
                          </a:solidFill>
                          <a:effectLst/>
                        </a:rPr>
                        <a:t>NFPA Flammability</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4/4</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hangingPunct="0">
                        <a:lnSpc>
                          <a:spcPct val="115000"/>
                        </a:lnSpc>
                      </a:pPr>
                      <a:r>
                        <a:rPr lang="en-US" sz="1000" kern="700">
                          <a:solidFill>
                            <a:schemeClr val="tx1"/>
                          </a:solidFill>
                          <a:effectLst/>
                        </a:rPr>
                        <a:t>Extremely flammable</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57007660"/>
                  </a:ext>
                </a:extLst>
              </a:tr>
              <a:tr h="146674">
                <a:tc>
                  <a:txBody>
                    <a:bodyPr/>
                    <a:lstStyle/>
                    <a:p>
                      <a:pPr algn="just" hangingPunct="0">
                        <a:lnSpc>
                          <a:spcPct val="115000"/>
                        </a:lnSpc>
                      </a:pPr>
                      <a:r>
                        <a:rPr lang="en-US" sz="1000" kern="700">
                          <a:solidFill>
                            <a:schemeClr val="tx1"/>
                          </a:solidFill>
                          <a:effectLst/>
                        </a:rPr>
                        <a:t>NFPA Toxicity</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0/4</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hangingPunct="0">
                        <a:lnSpc>
                          <a:spcPct val="115000"/>
                        </a:lnSpc>
                      </a:pPr>
                      <a:r>
                        <a:rPr lang="en-US" sz="1000" kern="700">
                          <a:solidFill>
                            <a:schemeClr val="tx1"/>
                          </a:solidFill>
                          <a:effectLst/>
                        </a:rPr>
                        <a:t>Not Toxic</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28614804"/>
                  </a:ext>
                </a:extLst>
              </a:tr>
              <a:tr h="407450">
                <a:tc>
                  <a:txBody>
                    <a:bodyPr/>
                    <a:lstStyle/>
                    <a:p>
                      <a:pPr algn="just" hangingPunct="0">
                        <a:lnSpc>
                          <a:spcPct val="115000"/>
                        </a:lnSpc>
                      </a:pPr>
                      <a:r>
                        <a:rPr lang="en-US" sz="1000" kern="700">
                          <a:solidFill>
                            <a:schemeClr val="tx1"/>
                          </a:solidFill>
                          <a:effectLst/>
                        </a:rPr>
                        <a:t>Personnel Injury</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5/5</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hangingPunct="0">
                        <a:lnSpc>
                          <a:spcPct val="115000"/>
                        </a:lnSpc>
                      </a:pPr>
                      <a:r>
                        <a:rPr lang="en-US" sz="1000" kern="700">
                          <a:solidFill>
                            <a:schemeClr val="tx1"/>
                          </a:solidFill>
                          <a:effectLst/>
                        </a:rPr>
                        <a:t>Any fatality or significantly public minor injury possible</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30051961"/>
                  </a:ext>
                </a:extLst>
              </a:tr>
              <a:tr h="407450">
                <a:tc>
                  <a:txBody>
                    <a:bodyPr/>
                    <a:lstStyle/>
                    <a:p>
                      <a:pPr algn="just" hangingPunct="0">
                        <a:lnSpc>
                          <a:spcPct val="115000"/>
                        </a:lnSpc>
                      </a:pPr>
                      <a:r>
                        <a:rPr lang="en-US" sz="1000" kern="700" dirty="0">
                          <a:solidFill>
                            <a:schemeClr val="tx1"/>
                          </a:solidFill>
                          <a:effectLst/>
                        </a:rPr>
                        <a:t>Environmental Consequence</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dirty="0">
                          <a:solidFill>
                            <a:schemeClr val="tx1"/>
                          </a:solidFill>
                          <a:effectLst/>
                        </a:rPr>
                        <a:t>5/5</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hangingPunct="0">
                        <a:lnSpc>
                          <a:spcPct val="115000"/>
                        </a:lnSpc>
                      </a:pPr>
                      <a:r>
                        <a:rPr lang="en-US" sz="1000" kern="700" dirty="0">
                          <a:solidFill>
                            <a:schemeClr val="tx1"/>
                          </a:solidFill>
                          <a:effectLst/>
                        </a:rPr>
                        <a:t>Any fatality or significantly public minor injury possible</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34008775"/>
                  </a:ext>
                </a:extLst>
              </a:tr>
              <a:tr h="407450">
                <a:tc>
                  <a:txBody>
                    <a:bodyPr/>
                    <a:lstStyle/>
                    <a:p>
                      <a:pPr algn="just" hangingPunct="0">
                        <a:lnSpc>
                          <a:spcPct val="115000"/>
                        </a:lnSpc>
                      </a:pPr>
                      <a:r>
                        <a:rPr lang="en-US" sz="1000" kern="700" dirty="0">
                          <a:solidFill>
                            <a:schemeClr val="tx1"/>
                          </a:solidFill>
                          <a:effectLst/>
                        </a:rPr>
                        <a:t>Business Impact</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5/5</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hangingPunct="0">
                        <a:lnSpc>
                          <a:spcPct val="115000"/>
                        </a:lnSpc>
                      </a:pPr>
                      <a:r>
                        <a:rPr lang="en-US" sz="1000" kern="700">
                          <a:solidFill>
                            <a:schemeClr val="tx1"/>
                          </a:solidFill>
                          <a:effectLst/>
                        </a:rPr>
                        <a:t>More than 5 days production loss plus maintenance costs</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11356631"/>
                  </a:ext>
                </a:extLst>
              </a:tr>
              <a:tr h="407450">
                <a:tc>
                  <a:txBody>
                    <a:bodyPr/>
                    <a:lstStyle/>
                    <a:p>
                      <a:pPr algn="just" hangingPunct="0">
                        <a:lnSpc>
                          <a:spcPct val="115000"/>
                        </a:lnSpc>
                      </a:pPr>
                      <a:r>
                        <a:rPr lang="en-US" sz="1000" kern="700" dirty="0">
                          <a:solidFill>
                            <a:schemeClr val="tx1"/>
                          </a:solidFill>
                          <a:effectLst/>
                        </a:rPr>
                        <a:t>Operating Pressure Range</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 40 bar</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rowSpan="3">
                  <a:txBody>
                    <a:bodyPr/>
                    <a:lstStyle/>
                    <a:p>
                      <a:pPr algn="just" hangingPunct="0">
                        <a:lnSpc>
                          <a:spcPct val="115000"/>
                        </a:lnSpc>
                      </a:pPr>
                      <a:r>
                        <a:rPr lang="en-US" sz="1000" kern="700" dirty="0">
                          <a:solidFill>
                            <a:schemeClr val="tx1"/>
                          </a:solidFill>
                          <a:effectLst/>
                        </a:rPr>
                        <a:t> </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22070039"/>
                  </a:ext>
                </a:extLst>
              </a:tr>
              <a:tr h="407450">
                <a:tc>
                  <a:txBody>
                    <a:bodyPr/>
                    <a:lstStyle/>
                    <a:p>
                      <a:pPr algn="just" hangingPunct="0">
                        <a:lnSpc>
                          <a:spcPct val="115000"/>
                        </a:lnSpc>
                      </a:pPr>
                      <a:r>
                        <a:rPr lang="en-US" sz="1000" kern="700">
                          <a:solidFill>
                            <a:schemeClr val="tx1"/>
                          </a:solidFill>
                          <a:effectLst/>
                        </a:rPr>
                        <a:t>Operating Temperature Range</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a:solidFill>
                            <a:schemeClr val="tx1"/>
                          </a:solidFill>
                          <a:effectLst/>
                        </a:rPr>
                        <a:t>≤ 38 °C</a:t>
                      </a:r>
                      <a:endParaRPr lang="en-US" sz="1000" kern="70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2698120197"/>
                  </a:ext>
                </a:extLst>
              </a:tr>
              <a:tr h="151731">
                <a:tc>
                  <a:txBody>
                    <a:bodyPr/>
                    <a:lstStyle/>
                    <a:p>
                      <a:pPr algn="just" hangingPunct="0">
                        <a:lnSpc>
                          <a:spcPct val="115000"/>
                        </a:lnSpc>
                      </a:pPr>
                      <a:r>
                        <a:rPr lang="en-US" sz="1000" kern="700" dirty="0">
                          <a:solidFill>
                            <a:schemeClr val="tx1"/>
                          </a:solidFill>
                          <a:effectLst/>
                        </a:rPr>
                        <a:t>Mass Release</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rgbClr val="F3F5FB"/>
                    </a:solidFill>
                  </a:tcPr>
                </a:tc>
                <a:tc>
                  <a:txBody>
                    <a:bodyPr/>
                    <a:lstStyle/>
                    <a:p>
                      <a:pPr algn="ctr" hangingPunct="0">
                        <a:lnSpc>
                          <a:spcPct val="115000"/>
                        </a:lnSpc>
                      </a:pPr>
                      <a:r>
                        <a:rPr lang="en-US" sz="1000" kern="700" dirty="0">
                          <a:solidFill>
                            <a:schemeClr val="tx1"/>
                          </a:solidFill>
                          <a:effectLst/>
                        </a:rPr>
                        <a:t>≤ 450 kg</a:t>
                      </a:r>
                      <a:endParaRPr lang="en-US" sz="1000" kern="7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4240328242"/>
                  </a:ext>
                </a:extLst>
              </a:tr>
            </a:tbl>
          </a:graphicData>
        </a:graphic>
      </p:graphicFrame>
      <p:sp>
        <p:nvSpPr>
          <p:cNvPr id="2" name="TextBox 1">
            <a:extLst>
              <a:ext uri="{FF2B5EF4-FFF2-40B4-BE49-F238E27FC236}">
                <a16:creationId xmlns:a16="http://schemas.microsoft.com/office/drawing/2014/main" id="{3008ED97-8A5B-9FD6-7765-76517AE5104D}"/>
              </a:ext>
            </a:extLst>
          </p:cNvPr>
          <p:cNvSpPr txBox="1"/>
          <p:nvPr/>
        </p:nvSpPr>
        <p:spPr>
          <a:xfrm>
            <a:off x="314320" y="771004"/>
            <a:ext cx="5044114" cy="369332"/>
          </a:xfrm>
          <a:prstGeom prst="rect">
            <a:avLst/>
          </a:prstGeom>
          <a:noFill/>
        </p:spPr>
        <p:txBody>
          <a:bodyPr wrap="square">
            <a:spAutoFit/>
          </a:bodyPr>
          <a:lstStyle/>
          <a:p>
            <a:pPr marL="0" algn="l" rtl="0" eaLnBrk="1" fontAlgn="b" latinLnBrk="0" hangingPunct="1">
              <a:spcBef>
                <a:spcPts val="0"/>
              </a:spcBef>
              <a:spcAft>
                <a:spcPts val="0"/>
              </a:spcAft>
            </a:pPr>
            <a:r>
              <a:rPr lang="nb-NO" b="1" dirty="0">
                <a:solidFill>
                  <a:srgbClr val="000000"/>
                </a:solidFill>
                <a:latin typeface="Arial" panose="020B0604020202020204" pitchFamily="34" charset="0"/>
              </a:rPr>
              <a:t>S</a:t>
            </a:r>
            <a:r>
              <a:rPr lang="en-US" b="1" dirty="0" err="1">
                <a:solidFill>
                  <a:srgbClr val="000000"/>
                </a:solidFill>
                <a:latin typeface="Arial" panose="020B0604020202020204" pitchFamily="34" charset="0"/>
              </a:rPr>
              <a:t>ynergi</a:t>
            </a:r>
            <a:r>
              <a:rPr lang="en-US" b="1" dirty="0">
                <a:solidFill>
                  <a:srgbClr val="000000"/>
                </a:solidFill>
                <a:latin typeface="Arial" panose="020B0604020202020204" pitchFamily="34" charset="0"/>
              </a:rPr>
              <a:t> Plant RBI [8]  – developed by DNV</a:t>
            </a:r>
            <a:endParaRPr lang="en-US" b="1" i="0" u="none" strike="noStrike" dirty="0">
              <a:effectLst/>
              <a:latin typeface="Arial" panose="020B0604020202020204" pitchFamily="34" charset="0"/>
            </a:endParaRPr>
          </a:p>
        </p:txBody>
      </p:sp>
      <p:pic>
        <p:nvPicPr>
          <p:cNvPr id="10" name="Picture 9" descr="A picture containing rectangle&#10;&#10;Description automatically generated">
            <a:extLst>
              <a:ext uri="{FF2B5EF4-FFF2-40B4-BE49-F238E27FC236}">
                <a16:creationId xmlns:a16="http://schemas.microsoft.com/office/drawing/2014/main" id="{15B23CDF-43A4-2F5E-4544-4F0A0E8F88B9}"/>
              </a:ext>
            </a:extLst>
          </p:cNvPr>
          <p:cNvPicPr>
            <a:picLocks noChangeAspect="1"/>
          </p:cNvPicPr>
          <p:nvPr/>
        </p:nvPicPr>
        <p:blipFill>
          <a:blip r:embed="rId3"/>
          <a:stretch>
            <a:fillRect/>
          </a:stretch>
        </p:blipFill>
        <p:spPr>
          <a:xfrm>
            <a:off x="6148451" y="300860"/>
            <a:ext cx="1537354" cy="839476"/>
          </a:xfrm>
          <a:prstGeom prst="rect">
            <a:avLst/>
          </a:prstGeom>
        </p:spPr>
      </p:pic>
      <p:pic>
        <p:nvPicPr>
          <p:cNvPr id="11" name="Picture 10" descr="Icon&#10;&#10;Description automatically generated">
            <a:extLst>
              <a:ext uri="{FF2B5EF4-FFF2-40B4-BE49-F238E27FC236}">
                <a16:creationId xmlns:a16="http://schemas.microsoft.com/office/drawing/2014/main" id="{4C6BEEDA-7A81-C55B-2624-0853F892FF36}"/>
              </a:ext>
            </a:extLst>
          </p:cNvPr>
          <p:cNvPicPr>
            <a:picLocks noChangeAspect="1"/>
          </p:cNvPicPr>
          <p:nvPr/>
        </p:nvPicPr>
        <p:blipFill rotWithShape="1">
          <a:blip r:embed="rId4"/>
          <a:srcRect r="3255"/>
          <a:stretch/>
        </p:blipFill>
        <p:spPr>
          <a:xfrm>
            <a:off x="5611329" y="454474"/>
            <a:ext cx="614363" cy="615982"/>
          </a:xfrm>
          <a:prstGeom prst="rect">
            <a:avLst/>
          </a:prstGeom>
        </p:spPr>
      </p:pic>
    </p:spTree>
    <p:extLst>
      <p:ext uri="{BB962C8B-B14F-4D97-AF65-F5344CB8AC3E}">
        <p14:creationId xmlns:p14="http://schemas.microsoft.com/office/powerpoint/2010/main" val="182305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B1B048-334B-CA03-5AFC-DCD0E80F1B18}"/>
              </a:ext>
            </a:extLst>
          </p:cNvPr>
          <p:cNvPicPr>
            <a:picLocks noChangeAspect="1"/>
          </p:cNvPicPr>
          <p:nvPr/>
        </p:nvPicPr>
        <p:blipFill>
          <a:blip r:embed="rId3"/>
          <a:stretch>
            <a:fillRect/>
          </a:stretch>
        </p:blipFill>
        <p:spPr>
          <a:xfrm>
            <a:off x="0" y="1822828"/>
            <a:ext cx="9144000" cy="2857500"/>
          </a:xfrm>
          <a:prstGeom prst="rect">
            <a:avLst/>
          </a:prstGeom>
        </p:spPr>
      </p:pic>
      <p:sp>
        <p:nvSpPr>
          <p:cNvPr id="6" name="Tittel 2">
            <a:extLst>
              <a:ext uri="{FF2B5EF4-FFF2-40B4-BE49-F238E27FC236}">
                <a16:creationId xmlns:a16="http://schemas.microsoft.com/office/drawing/2014/main" id="{75F6B9E3-BD73-2D5D-6CD1-DF5984300A23}"/>
              </a:ext>
            </a:extLst>
          </p:cNvPr>
          <p:cNvSpPr>
            <a:spLocks noGrp="1"/>
          </p:cNvSpPr>
          <p:nvPr>
            <p:ph type="title"/>
          </p:nvPr>
        </p:nvSpPr>
        <p:spPr>
          <a:xfrm>
            <a:off x="314320" y="205979"/>
            <a:ext cx="8229600" cy="830997"/>
          </a:xfrm>
        </p:spPr>
        <p:txBody>
          <a:bodyPr/>
          <a:lstStyle/>
          <a:p>
            <a:r>
              <a:rPr lang="nb-NO" sz="2400" dirty="0"/>
              <a:t>OMAE 2023 – </a:t>
            </a:r>
            <a:r>
              <a:rPr lang="en-US" sz="2400" dirty="0"/>
              <a:t>42</a:t>
            </a:r>
            <a:r>
              <a:rPr lang="en-US" sz="2400" baseline="30000" dirty="0"/>
              <a:t>nd</a:t>
            </a:r>
            <a:r>
              <a:rPr lang="en-US" sz="2400" dirty="0"/>
              <a:t> International Conference on Ocean, Offshore &amp; Arctic Engineering</a:t>
            </a:r>
            <a:endParaRPr lang="nb-NO" sz="2400" dirty="0"/>
          </a:p>
        </p:txBody>
      </p:sp>
      <p:pic>
        <p:nvPicPr>
          <p:cNvPr id="8" name="Graphic 7" descr="Marker with solid fill">
            <a:extLst>
              <a:ext uri="{FF2B5EF4-FFF2-40B4-BE49-F238E27FC236}">
                <a16:creationId xmlns:a16="http://schemas.microsoft.com/office/drawing/2014/main" id="{613A3DF7-4635-E128-3376-0C96437BE5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4320" y="991831"/>
            <a:ext cx="411096" cy="411096"/>
          </a:xfrm>
          <a:prstGeom prst="rect">
            <a:avLst/>
          </a:prstGeom>
        </p:spPr>
      </p:pic>
      <p:sp>
        <p:nvSpPr>
          <p:cNvPr id="9" name="TextBox 8">
            <a:extLst>
              <a:ext uri="{FF2B5EF4-FFF2-40B4-BE49-F238E27FC236}">
                <a16:creationId xmlns:a16="http://schemas.microsoft.com/office/drawing/2014/main" id="{B81832DC-554A-1EEF-FEF6-EE8231D265EF}"/>
              </a:ext>
            </a:extLst>
          </p:cNvPr>
          <p:cNvSpPr txBox="1"/>
          <p:nvPr/>
        </p:nvSpPr>
        <p:spPr>
          <a:xfrm>
            <a:off x="614723" y="1059724"/>
            <a:ext cx="6534033" cy="338554"/>
          </a:xfrm>
          <a:prstGeom prst="rect">
            <a:avLst/>
          </a:prstGeom>
          <a:noFill/>
        </p:spPr>
        <p:txBody>
          <a:bodyPr wrap="none" rtlCol="0">
            <a:spAutoFit/>
          </a:bodyPr>
          <a:lstStyle/>
          <a:p>
            <a:r>
              <a:rPr lang="en-US" sz="1600" dirty="0"/>
              <a:t>Melbourne Convention and Exhibition Centre, Melbourne, Australia [1]</a:t>
            </a:r>
          </a:p>
        </p:txBody>
      </p:sp>
      <p:pic>
        <p:nvPicPr>
          <p:cNvPr id="11" name="Graphic 10" descr="Monthly calendar with solid fill">
            <a:extLst>
              <a:ext uri="{FF2B5EF4-FFF2-40B4-BE49-F238E27FC236}">
                <a16:creationId xmlns:a16="http://schemas.microsoft.com/office/drawing/2014/main" id="{45143D34-F5F6-F8D1-B066-0BE28A6865E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7372" y="1398278"/>
            <a:ext cx="364992" cy="364992"/>
          </a:xfrm>
          <a:prstGeom prst="rect">
            <a:avLst/>
          </a:prstGeom>
        </p:spPr>
      </p:pic>
      <p:sp>
        <p:nvSpPr>
          <p:cNvPr id="12" name="TextBox 11">
            <a:extLst>
              <a:ext uri="{FF2B5EF4-FFF2-40B4-BE49-F238E27FC236}">
                <a16:creationId xmlns:a16="http://schemas.microsoft.com/office/drawing/2014/main" id="{A2F2FA72-A400-A6DC-134F-CABD73D0174F}"/>
              </a:ext>
            </a:extLst>
          </p:cNvPr>
          <p:cNvSpPr txBox="1"/>
          <p:nvPr/>
        </p:nvSpPr>
        <p:spPr>
          <a:xfrm>
            <a:off x="614723" y="1430903"/>
            <a:ext cx="1765996" cy="338554"/>
          </a:xfrm>
          <a:prstGeom prst="rect">
            <a:avLst/>
          </a:prstGeom>
          <a:noFill/>
        </p:spPr>
        <p:txBody>
          <a:bodyPr wrap="none" rtlCol="0">
            <a:spAutoFit/>
          </a:bodyPr>
          <a:lstStyle/>
          <a:p>
            <a:r>
              <a:rPr lang="en-US" sz="1600" dirty="0"/>
              <a:t>June 11-16, 2023</a:t>
            </a:r>
          </a:p>
        </p:txBody>
      </p:sp>
      <p:pic>
        <p:nvPicPr>
          <p:cNvPr id="14" name="Picture 13" descr="Logo, company name&#10;&#10;Description automatically generated">
            <a:extLst>
              <a:ext uri="{FF2B5EF4-FFF2-40B4-BE49-F238E27FC236}">
                <a16:creationId xmlns:a16="http://schemas.microsoft.com/office/drawing/2014/main" id="{516EE3A5-75BC-C3EF-70C1-73EF9257ED37}"/>
              </a:ext>
            </a:extLst>
          </p:cNvPr>
          <p:cNvPicPr>
            <a:picLocks noChangeAspect="1"/>
          </p:cNvPicPr>
          <p:nvPr/>
        </p:nvPicPr>
        <p:blipFill>
          <a:blip r:embed="rId8"/>
          <a:stretch>
            <a:fillRect/>
          </a:stretch>
        </p:blipFill>
        <p:spPr>
          <a:xfrm>
            <a:off x="8391011" y="1822828"/>
            <a:ext cx="753373" cy="753373"/>
          </a:xfrm>
          <a:prstGeom prst="rect">
            <a:avLst/>
          </a:prstGeom>
        </p:spPr>
      </p:pic>
    </p:spTree>
    <p:extLst>
      <p:ext uri="{BB962C8B-B14F-4D97-AF65-F5344CB8AC3E}">
        <p14:creationId xmlns:p14="http://schemas.microsoft.com/office/powerpoint/2010/main" val="3328715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phical user interface, text, application&#10;&#10;Description automatically generated">
            <a:extLst>
              <a:ext uri="{FF2B5EF4-FFF2-40B4-BE49-F238E27FC236}">
                <a16:creationId xmlns:a16="http://schemas.microsoft.com/office/drawing/2014/main" id="{C2B734B2-B4AC-25A7-B9E8-C4E925829163}"/>
              </a:ext>
            </a:extLst>
          </p:cNvPr>
          <p:cNvPicPr>
            <a:picLocks noChangeAspect="1"/>
          </p:cNvPicPr>
          <p:nvPr/>
        </p:nvPicPr>
        <p:blipFill>
          <a:blip r:embed="rId3"/>
          <a:stretch>
            <a:fillRect/>
          </a:stretch>
        </p:blipFill>
        <p:spPr>
          <a:xfrm>
            <a:off x="4670147" y="1431610"/>
            <a:ext cx="3986658" cy="2280280"/>
          </a:xfrm>
          <a:prstGeom prst="rect">
            <a:avLst/>
          </a:prstGeom>
        </p:spPr>
      </p:pic>
      <p:sp>
        <p:nvSpPr>
          <p:cNvPr id="3" name="Title 2">
            <a:extLst>
              <a:ext uri="{FF2B5EF4-FFF2-40B4-BE49-F238E27FC236}">
                <a16:creationId xmlns:a16="http://schemas.microsoft.com/office/drawing/2014/main" id="{94F9E160-0129-FF22-16A7-036D6A7D25FF}"/>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Results and Discussion</a:t>
            </a:r>
          </a:p>
        </p:txBody>
      </p:sp>
      <p:sp>
        <p:nvSpPr>
          <p:cNvPr id="4" name="TextBox 3">
            <a:extLst>
              <a:ext uri="{FF2B5EF4-FFF2-40B4-BE49-F238E27FC236}">
                <a16:creationId xmlns:a16="http://schemas.microsoft.com/office/drawing/2014/main" id="{08706DE6-708C-C3FB-7E33-AFF4F01B0140}"/>
              </a:ext>
            </a:extLst>
          </p:cNvPr>
          <p:cNvSpPr txBox="1"/>
          <p:nvPr/>
        </p:nvSpPr>
        <p:spPr>
          <a:xfrm>
            <a:off x="314320" y="1288449"/>
            <a:ext cx="3151001" cy="369332"/>
          </a:xfrm>
          <a:prstGeom prst="rect">
            <a:avLst/>
          </a:prstGeom>
          <a:noFill/>
        </p:spPr>
        <p:txBody>
          <a:bodyPr wrap="square">
            <a:spAutoFit/>
          </a:bodyPr>
          <a:lstStyle/>
          <a:p>
            <a:pPr algn="l" fontAlgn="b"/>
            <a:r>
              <a:rPr lang="en-US" u="none" strike="noStrike" dirty="0">
                <a:effectLst/>
              </a:rPr>
              <a:t>SCC – HIC/SOHIC-H</a:t>
            </a:r>
            <a:r>
              <a:rPr lang="en-US" sz="800" u="none" strike="noStrike" dirty="0">
                <a:effectLst/>
              </a:rPr>
              <a:t>2</a:t>
            </a:r>
            <a:r>
              <a:rPr lang="en-US" u="none" strike="noStrike" dirty="0">
                <a:effectLst/>
              </a:rPr>
              <a:t>S</a:t>
            </a:r>
            <a:endParaRPr lang="en-US" b="0" i="0" u="none" strike="noStrike" dirty="0">
              <a:solidFill>
                <a:srgbClr val="000000"/>
              </a:solidFill>
              <a:effectLst/>
              <a:latin typeface="Calibri" panose="020F0502020204030204" pitchFamily="34" charset="0"/>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69F647C-C8F3-939A-5414-9EEE0FCAD95B}"/>
                  </a:ext>
                </a:extLst>
              </p:cNvPr>
              <p:cNvSpPr txBox="1"/>
              <p:nvPr/>
            </p:nvSpPr>
            <p:spPr>
              <a:xfrm>
                <a:off x="417227" y="2030244"/>
                <a:ext cx="2666051" cy="2992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𝑃</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m:t>
                    </m:r>
                    <m:r>
                      <a:rPr lang="nb-NO" b="0" i="1" smtClean="0">
                        <a:latin typeface="Cambria Math" panose="02040503050406030204" pitchFamily="18" charset="0"/>
                      </a:rPr>
                      <m:t>𝑔𝑓𝑓</m:t>
                    </m:r>
                    <m:r>
                      <a:rPr lang="nb-NO" b="0" i="1" smtClean="0">
                        <a:latin typeface="Cambria Math" panose="02040503050406030204" pitchFamily="18" charset="0"/>
                      </a:rPr>
                      <m:t> ∙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𝐷</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 </m:t>
                    </m:r>
                    <m:sSub>
                      <m:sSubPr>
                        <m:ctrlPr>
                          <a:rPr lang="nb-NO" b="0" i="1" smtClean="0">
                            <a:latin typeface="Cambria Math" panose="02040503050406030204" pitchFamily="18" charset="0"/>
                            <a:ea typeface="Cambria Math" panose="02040503050406030204" pitchFamily="18" charset="0"/>
                          </a:rPr>
                        </m:ctrlPr>
                      </m:sSubPr>
                      <m:e>
                        <m:r>
                          <a:rPr lang="nb-NO" b="0" i="1" smtClean="0">
                            <a:latin typeface="Cambria Math" panose="02040503050406030204" pitchFamily="18" charset="0"/>
                            <a:ea typeface="Cambria Math" panose="02040503050406030204" pitchFamily="18" charset="0"/>
                          </a:rPr>
                          <m:t>𝐹</m:t>
                        </m:r>
                      </m:e>
                      <m:sub>
                        <m:r>
                          <a:rPr lang="nb-NO" b="0" i="1" smtClean="0">
                            <a:latin typeface="Cambria Math" panose="02040503050406030204" pitchFamily="18" charset="0"/>
                            <a:ea typeface="Cambria Math" panose="02040503050406030204" pitchFamily="18" charset="0"/>
                          </a:rPr>
                          <m:t>𝑆𝑀</m:t>
                        </m:r>
                      </m:sub>
                    </m:sSub>
                  </m:oMath>
                </a14:m>
                <a:r>
                  <a:rPr lang="en-US" dirty="0"/>
                  <a:t> </a:t>
                </a:r>
              </a:p>
            </p:txBody>
          </p:sp>
        </mc:Choice>
        <mc:Fallback xmlns="">
          <p:sp>
            <p:nvSpPr>
              <p:cNvPr id="5" name="TextBox 4">
                <a:extLst>
                  <a:ext uri="{FF2B5EF4-FFF2-40B4-BE49-F238E27FC236}">
                    <a16:creationId xmlns:a16="http://schemas.microsoft.com/office/drawing/2014/main" id="{869F647C-C8F3-939A-5414-9EEE0FCAD95B}"/>
                  </a:ext>
                </a:extLst>
              </p:cNvPr>
              <p:cNvSpPr txBox="1">
                <a:spLocks noRot="1" noChangeAspect="1" noMove="1" noResize="1" noEditPoints="1" noAdjustHandles="1" noChangeArrowheads="1" noChangeShapeType="1" noTextEdit="1"/>
              </p:cNvSpPr>
              <p:nvPr/>
            </p:nvSpPr>
            <p:spPr>
              <a:xfrm>
                <a:off x="417227" y="2030244"/>
                <a:ext cx="2666051" cy="299249"/>
              </a:xfrm>
              <a:prstGeom prst="rect">
                <a:avLst/>
              </a:prstGeom>
              <a:blipFill>
                <a:blip r:embed="rId4"/>
                <a:stretch>
                  <a:fillRect l="-2968" b="-28571"/>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8E31E615-40AE-4369-98DE-167CAEB3EA9B}"/>
              </a:ext>
            </a:extLst>
          </p:cNvPr>
          <p:cNvSpPr txBox="1"/>
          <p:nvPr/>
        </p:nvSpPr>
        <p:spPr>
          <a:xfrm>
            <a:off x="319080" y="1724284"/>
            <a:ext cx="2139474" cy="307777"/>
          </a:xfrm>
          <a:prstGeom prst="rect">
            <a:avLst/>
          </a:prstGeom>
          <a:noFill/>
        </p:spPr>
        <p:txBody>
          <a:bodyPr wrap="square">
            <a:spAutoFit/>
          </a:bodyPr>
          <a:lstStyle/>
          <a:p>
            <a:r>
              <a:rPr lang="en-GB" sz="1400" dirty="0"/>
              <a:t>Probability of Failure</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3C892E8-191A-AD10-846B-523712BF539A}"/>
                  </a:ext>
                </a:extLst>
              </p:cNvPr>
              <p:cNvSpPr txBox="1"/>
              <p:nvPr/>
            </p:nvSpPr>
            <p:spPr>
              <a:xfrm>
                <a:off x="69222" y="2985340"/>
                <a:ext cx="4502778" cy="944105"/>
              </a:xfrm>
              <a:prstGeom prst="rect">
                <a:avLst/>
              </a:prstGeom>
              <a:noFill/>
            </p:spPr>
            <p:txBody>
              <a:bodyPr wrap="square">
                <a:spAutoFit/>
              </a:bodyPr>
              <a:lstStyle/>
              <a:p>
                <a:pPr indent="228600" algn="just" hangingPunct="0"/>
                <a14:m>
                  <m:oMathPara xmlns:m="http://schemas.openxmlformats.org/officeDocument/2006/math">
                    <m:oMathParaPr>
                      <m:jc m:val="left"/>
                    </m:oMathParaPr>
                    <m:oMath xmlns:m="http://schemas.openxmlformats.org/officeDocument/2006/math">
                      <m:sSubSup>
                        <m:sSubSupPr>
                          <m:ctrlPr>
                            <a:rPr lang="en-US" sz="1400" i="1" kern="0" smtClean="0">
                              <a:effectLst/>
                              <a:latin typeface="Cambria Math" panose="02040503050406030204" pitchFamily="18" charset="0"/>
                              <a:ea typeface="Times New Roman" panose="02020603050405020304" pitchFamily="18" charset="0"/>
                              <a:cs typeface="Cambria Math" panose="02040503050406030204" pitchFamily="18" charset="0"/>
                            </a:rPr>
                          </m:ctrlPr>
                        </m:sSubSup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𝑓</m:t>
                          </m:r>
                        </m:sub>
                        <m:sup>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ctrlPr>
                            </m:sSub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kern="0">
                          <a:effectLst/>
                          <a:latin typeface="Cambria Math" panose="02040503050406030204" pitchFamily="18" charset="0"/>
                          <a:ea typeface="Times New Roman" panose="02020603050405020304" pitchFamily="18" charset="0"/>
                          <a:cs typeface="Cambria Math" panose="02040503050406030204" pitchFamily="18" charset="0"/>
                        </a:rPr>
                        <m:t>=</m:t>
                      </m:r>
                    </m:oMath>
                  </m:oMathPara>
                </a14:m>
                <a:endParaRPr lang="nb-NO" sz="1400" kern="0" dirty="0">
                  <a:effectLst/>
                  <a:latin typeface="Cambria Math" panose="02040503050406030204" pitchFamily="18" charset="0"/>
                  <a:ea typeface="Times New Roman" panose="02020603050405020304" pitchFamily="18" charset="0"/>
                  <a:cs typeface="Cambria Math" panose="02040503050406030204" pitchFamily="18" charset="0"/>
                </a:endParaRPr>
              </a:p>
              <a:p>
                <a:pPr indent="228600" algn="just" hangingPunct="0"/>
                <a14:m>
                  <m:oMathPara xmlns:m="http://schemas.openxmlformats.org/officeDocument/2006/math">
                    <m:oMathParaPr>
                      <m:jc m:val="centerGroup"/>
                    </m:oMathParaPr>
                    <m:oMath xmlns:m="http://schemas.openxmlformats.org/officeDocument/2006/math">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min</m:t>
                      </m:r>
                      <m:d>
                        <m:dPr>
                          <m:ctrlPr>
                            <a:rPr lang="en-US" sz="1400" i="1" kern="0">
                              <a:effectLst/>
                              <a:latin typeface="Cambria Math" panose="02040503050406030204" pitchFamily="18" charset="0"/>
                              <a:cs typeface="Cambria Math" panose="02040503050406030204" pitchFamily="18" charset="0"/>
                            </a:rPr>
                          </m:ctrlPr>
                        </m:dPr>
                        <m:e>
                          <m:f>
                            <m:fPr>
                              <m:ctrlPr>
                                <a:rPr lang="en-US" sz="1400" i="1" kern="0">
                                  <a:effectLst/>
                                  <a:latin typeface="Cambria Math" panose="02040503050406030204" pitchFamily="18" charset="0"/>
                                  <a:cs typeface="Cambria Math" panose="02040503050406030204" pitchFamily="18" charset="0"/>
                                </a:rPr>
                              </m:ctrlPr>
                            </m:fPr>
                            <m:num>
                              <m:sSubSup>
                                <m:sSubSupPr>
                                  <m:ctrlPr>
                                    <a:rPr lang="en-US" sz="1400" i="1" kern="0">
                                      <a:effectLst/>
                                      <a:latin typeface="Cambria Math" panose="02040503050406030204" pitchFamily="18" charset="0"/>
                                      <a:cs typeface="Cambria Math" panose="02040503050406030204" pitchFamily="18" charset="0"/>
                                    </a:rPr>
                                  </m:ctrlPr>
                                </m:sSubSup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𝑓𝐵</m:t>
                                  </m:r>
                                </m:sub>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p>
                                <m:sSupPr>
                                  <m:ctrlPr>
                                    <a:rPr lang="en-US" sz="1400" i="1" kern="0">
                                      <a:effectLst/>
                                      <a:latin typeface="Cambria Math" panose="02040503050406030204" pitchFamily="18" charset="0"/>
                                      <a:cs typeface="Cambria Math" panose="02040503050406030204" pitchFamily="18" charset="0"/>
                                    </a:rPr>
                                  </m:ctrlPr>
                                </m:sSupPr>
                                <m:e>
                                  <m:d>
                                    <m:dPr>
                                      <m:ctrlPr>
                                        <a:rPr lang="en-US" sz="1400" i="1" kern="0">
                                          <a:effectLst/>
                                          <a:latin typeface="Cambria Math" panose="02040503050406030204" pitchFamily="18" charset="0"/>
                                          <a:cs typeface="Cambria Math" panose="02040503050406030204" pitchFamily="18" charset="0"/>
                                        </a:rPr>
                                      </m:ctrlPr>
                                    </m:dPr>
                                    <m:e>
                                      <m:func>
                                        <m:funcPr>
                                          <m:ctrlPr>
                                            <a:rPr lang="en-US" sz="1400" i="1" kern="0">
                                              <a:effectLst/>
                                              <a:latin typeface="Cambria Math" panose="02040503050406030204" pitchFamily="18" charset="0"/>
                                              <a:cs typeface="Cambria Math" panose="02040503050406030204" pitchFamily="18" charset="0"/>
                                            </a:rPr>
                                          </m:ctrlPr>
                                        </m:funcPr>
                                        <m:fName>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max</m:t>
                                          </m:r>
                                        </m:fName>
                                        <m:e>
                                          <m:d>
                                            <m:dPr>
                                              <m:begChr m:val="["/>
                                              <m:endChr m:val="]"/>
                                              <m:ctrlPr>
                                                <a:rPr lang="en-US" sz="1400" i="1" kern="0">
                                                  <a:effectLst/>
                                                  <a:latin typeface="Cambria Math" panose="02040503050406030204" pitchFamily="18" charset="0"/>
                                                  <a:cs typeface="Cambria Math" panose="02040503050406030204" pitchFamily="18" charset="0"/>
                                                </a:rPr>
                                              </m:ctrlPr>
                                            </m:d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𝑎𝑔𝑒</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,1.0</m:t>
                                              </m:r>
                                            </m:e>
                                          </m:d>
                                        </m:e>
                                      </m:func>
                                    </m:e>
                                  </m:d>
                                </m:e>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1.1</m:t>
                                  </m:r>
                                </m:sup>
                              </m:sSup>
                            </m:num>
                            <m:den>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𝐹</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𝑂𝑀</m:t>
                                  </m:r>
                                </m:sub>
                              </m:sSub>
                            </m:den>
                          </m:f>
                          <m:r>
                            <a:rPr lang="en-US" sz="1400" i="1">
                              <a:effectLst/>
                              <a:latin typeface="Cambria Math" panose="02040503050406030204" pitchFamily="18" charset="0"/>
                              <a:ea typeface="Times New Roman" panose="02020603050405020304" pitchFamily="18" charset="0"/>
                              <a:cs typeface="Cambria Math" panose="02040503050406030204" pitchFamily="18" charset="0"/>
                            </a:rPr>
                            <m:t>,5000</m:t>
                          </m:r>
                        </m:e>
                      </m:d>
                    </m:oMath>
                  </m:oMathPara>
                </a14:m>
                <a:endParaRPr lang="en-US" sz="1400" dirty="0"/>
              </a:p>
            </p:txBody>
          </p:sp>
        </mc:Choice>
        <mc:Fallback xmlns="">
          <p:sp>
            <p:nvSpPr>
              <p:cNvPr id="7" name="TextBox 6">
                <a:extLst>
                  <a:ext uri="{FF2B5EF4-FFF2-40B4-BE49-F238E27FC236}">
                    <a16:creationId xmlns:a16="http://schemas.microsoft.com/office/drawing/2014/main" id="{43C892E8-191A-AD10-846B-523712BF539A}"/>
                  </a:ext>
                </a:extLst>
              </p:cNvPr>
              <p:cNvSpPr txBox="1">
                <a:spLocks noRot="1" noChangeAspect="1" noMove="1" noResize="1" noEditPoints="1" noAdjustHandles="1" noChangeArrowheads="1" noChangeShapeType="1" noTextEdit="1"/>
              </p:cNvSpPr>
              <p:nvPr/>
            </p:nvSpPr>
            <p:spPr>
              <a:xfrm>
                <a:off x="69222" y="2985340"/>
                <a:ext cx="4502778" cy="944105"/>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5539F69E-EB3D-7871-C7DB-66616E064721}"/>
              </a:ext>
            </a:extLst>
          </p:cNvPr>
          <p:cNvSpPr txBox="1"/>
          <p:nvPr/>
        </p:nvSpPr>
        <p:spPr>
          <a:xfrm>
            <a:off x="321494" y="2597742"/>
            <a:ext cx="2139474" cy="307777"/>
          </a:xfrm>
          <a:prstGeom prst="rect">
            <a:avLst/>
          </a:prstGeom>
          <a:noFill/>
        </p:spPr>
        <p:txBody>
          <a:bodyPr wrap="square">
            <a:spAutoFit/>
          </a:bodyPr>
          <a:lstStyle/>
          <a:p>
            <a:r>
              <a:rPr lang="en-GB" sz="1400" dirty="0"/>
              <a:t>Damage Factor</a:t>
            </a:r>
          </a:p>
        </p:txBody>
      </p:sp>
    </p:spTree>
    <p:extLst>
      <p:ext uri="{BB962C8B-B14F-4D97-AF65-F5344CB8AC3E}">
        <p14:creationId xmlns:p14="http://schemas.microsoft.com/office/powerpoint/2010/main" val="1412615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9652AE80-FCD5-7393-C7A9-7D119A3E0A21}"/>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Results and Discussion</a:t>
            </a:r>
          </a:p>
        </p:txBody>
      </p:sp>
      <p:sp>
        <p:nvSpPr>
          <p:cNvPr id="3" name="TextBox 2">
            <a:extLst>
              <a:ext uri="{FF2B5EF4-FFF2-40B4-BE49-F238E27FC236}">
                <a16:creationId xmlns:a16="http://schemas.microsoft.com/office/drawing/2014/main" id="{8A93769A-575D-7D5E-CA18-399C05F3DB51}"/>
              </a:ext>
            </a:extLst>
          </p:cNvPr>
          <p:cNvSpPr txBox="1"/>
          <p:nvPr/>
        </p:nvSpPr>
        <p:spPr>
          <a:xfrm>
            <a:off x="314320" y="864570"/>
            <a:ext cx="3151001" cy="369332"/>
          </a:xfrm>
          <a:prstGeom prst="rect">
            <a:avLst/>
          </a:prstGeom>
          <a:noFill/>
        </p:spPr>
        <p:txBody>
          <a:bodyPr wrap="square">
            <a:spAutoFit/>
          </a:bodyPr>
          <a:lstStyle/>
          <a:p>
            <a:pPr algn="l" fontAlgn="b"/>
            <a:r>
              <a:rPr lang="en-US" u="none" strike="noStrike" dirty="0">
                <a:effectLst/>
              </a:rPr>
              <a:t>SCC – HIC/SOHIC-H</a:t>
            </a:r>
            <a:r>
              <a:rPr lang="en-US" sz="800" u="none" strike="noStrike" dirty="0">
                <a:effectLst/>
              </a:rPr>
              <a:t>2</a:t>
            </a:r>
            <a:r>
              <a:rPr lang="en-US" u="none" strike="noStrike" dirty="0">
                <a:effectLst/>
              </a:rPr>
              <a:t>S</a:t>
            </a:r>
            <a:endParaRPr lang="en-US" b="0" i="0" u="none" strike="noStrike" dirty="0">
              <a:solidFill>
                <a:srgbClr val="000000"/>
              </a:solidFill>
              <a:effectLst/>
              <a:latin typeface="Calibri" panose="020F0502020204030204"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A6311AF-6F3F-2A50-7AD9-CCBF1FDBBAFD}"/>
                  </a:ext>
                </a:extLst>
              </p:cNvPr>
              <p:cNvSpPr txBox="1"/>
              <p:nvPr/>
            </p:nvSpPr>
            <p:spPr>
              <a:xfrm>
                <a:off x="417227" y="1606365"/>
                <a:ext cx="2666051" cy="2992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nb-NO" b="0" i="1" smtClean="0">
                            <a:latin typeface="Cambria Math" panose="02040503050406030204" pitchFamily="18" charset="0"/>
                          </a:rPr>
                          <m:t>𝑃</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m:t>
                    </m:r>
                    <m:r>
                      <a:rPr lang="nb-NO" b="0" i="1" smtClean="0">
                        <a:latin typeface="Cambria Math" panose="02040503050406030204" pitchFamily="18" charset="0"/>
                      </a:rPr>
                      <m:t>𝑔𝑓𝑓</m:t>
                    </m:r>
                    <m:r>
                      <a:rPr lang="nb-NO" b="0" i="1" smtClean="0">
                        <a:latin typeface="Cambria Math" panose="02040503050406030204" pitchFamily="18" charset="0"/>
                      </a:rPr>
                      <m:t> ∙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𝐷</m:t>
                        </m:r>
                      </m:e>
                      <m:sub>
                        <m:r>
                          <a:rPr lang="nb-NO" b="0" i="1" smtClean="0">
                            <a:latin typeface="Cambria Math" panose="02040503050406030204" pitchFamily="18" charset="0"/>
                          </a:rPr>
                          <m:t>𝑓</m:t>
                        </m:r>
                      </m:sub>
                    </m:sSub>
                    <m:r>
                      <a:rPr lang="nb-NO" b="0" i="1" smtClean="0">
                        <a:latin typeface="Cambria Math" panose="02040503050406030204" pitchFamily="18" charset="0"/>
                      </a:rPr>
                      <m:t>(</m:t>
                    </m:r>
                    <m:r>
                      <a:rPr lang="nb-NO" b="0" i="1" smtClean="0">
                        <a:latin typeface="Cambria Math" panose="02040503050406030204" pitchFamily="18" charset="0"/>
                      </a:rPr>
                      <m:t>𝑡</m:t>
                    </m:r>
                    <m:r>
                      <a:rPr lang="nb-NO" b="0" i="1" smtClean="0">
                        <a:latin typeface="Cambria Math" panose="02040503050406030204" pitchFamily="18" charset="0"/>
                      </a:rPr>
                      <m:t>)∙ </m:t>
                    </m:r>
                    <m:sSub>
                      <m:sSubPr>
                        <m:ctrlPr>
                          <a:rPr lang="nb-NO" b="0" i="1" smtClean="0">
                            <a:latin typeface="Cambria Math" panose="02040503050406030204" pitchFamily="18" charset="0"/>
                            <a:ea typeface="Cambria Math" panose="02040503050406030204" pitchFamily="18" charset="0"/>
                          </a:rPr>
                        </m:ctrlPr>
                      </m:sSubPr>
                      <m:e>
                        <m:r>
                          <a:rPr lang="nb-NO" b="0" i="1" smtClean="0">
                            <a:latin typeface="Cambria Math" panose="02040503050406030204" pitchFamily="18" charset="0"/>
                            <a:ea typeface="Cambria Math" panose="02040503050406030204" pitchFamily="18" charset="0"/>
                          </a:rPr>
                          <m:t>𝐹</m:t>
                        </m:r>
                      </m:e>
                      <m:sub>
                        <m:r>
                          <a:rPr lang="nb-NO" b="0" i="1" smtClean="0">
                            <a:latin typeface="Cambria Math" panose="02040503050406030204" pitchFamily="18" charset="0"/>
                            <a:ea typeface="Cambria Math" panose="02040503050406030204" pitchFamily="18" charset="0"/>
                          </a:rPr>
                          <m:t>𝑆𝑀</m:t>
                        </m:r>
                      </m:sub>
                    </m:sSub>
                  </m:oMath>
                </a14:m>
                <a:r>
                  <a:rPr lang="en-US" dirty="0"/>
                  <a:t> </a:t>
                </a:r>
              </a:p>
            </p:txBody>
          </p:sp>
        </mc:Choice>
        <mc:Fallback xmlns="">
          <p:sp>
            <p:nvSpPr>
              <p:cNvPr id="4" name="TextBox 3">
                <a:extLst>
                  <a:ext uri="{FF2B5EF4-FFF2-40B4-BE49-F238E27FC236}">
                    <a16:creationId xmlns:a16="http://schemas.microsoft.com/office/drawing/2014/main" id="{CA6311AF-6F3F-2A50-7AD9-CCBF1FDBBAFD}"/>
                  </a:ext>
                </a:extLst>
              </p:cNvPr>
              <p:cNvSpPr txBox="1">
                <a:spLocks noRot="1" noChangeAspect="1" noMove="1" noResize="1" noEditPoints="1" noAdjustHandles="1" noChangeArrowheads="1" noChangeShapeType="1" noTextEdit="1"/>
              </p:cNvSpPr>
              <p:nvPr/>
            </p:nvSpPr>
            <p:spPr>
              <a:xfrm>
                <a:off x="417227" y="1606365"/>
                <a:ext cx="2666051" cy="299249"/>
              </a:xfrm>
              <a:prstGeom prst="rect">
                <a:avLst/>
              </a:prstGeom>
              <a:blipFill>
                <a:blip r:embed="rId3"/>
                <a:stretch>
                  <a:fillRect l="-2968" t="-2041" b="-28571"/>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D9CEDB06-C63D-F50E-4060-0C72C1342105}"/>
              </a:ext>
            </a:extLst>
          </p:cNvPr>
          <p:cNvSpPr txBox="1"/>
          <p:nvPr/>
        </p:nvSpPr>
        <p:spPr>
          <a:xfrm>
            <a:off x="319080" y="1300405"/>
            <a:ext cx="2139474" cy="307777"/>
          </a:xfrm>
          <a:prstGeom prst="rect">
            <a:avLst/>
          </a:prstGeom>
          <a:noFill/>
        </p:spPr>
        <p:txBody>
          <a:bodyPr wrap="square">
            <a:spAutoFit/>
          </a:bodyPr>
          <a:lstStyle/>
          <a:p>
            <a:r>
              <a:rPr lang="en-GB" sz="1400" dirty="0"/>
              <a:t>Probability of Failure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FA03B49-816F-99A9-5C91-9472EC920E4C}"/>
                  </a:ext>
                </a:extLst>
              </p:cNvPr>
              <p:cNvSpPr txBox="1"/>
              <p:nvPr/>
            </p:nvSpPr>
            <p:spPr>
              <a:xfrm>
                <a:off x="4168337" y="1148292"/>
                <a:ext cx="4502778" cy="944105"/>
              </a:xfrm>
              <a:prstGeom prst="rect">
                <a:avLst/>
              </a:prstGeom>
              <a:noFill/>
            </p:spPr>
            <p:txBody>
              <a:bodyPr wrap="square">
                <a:spAutoFit/>
              </a:bodyPr>
              <a:lstStyle/>
              <a:p>
                <a:pPr indent="228600" algn="just" hangingPunct="0"/>
                <a14:m>
                  <m:oMathPara xmlns:m="http://schemas.openxmlformats.org/officeDocument/2006/math">
                    <m:oMathParaPr>
                      <m:jc m:val="left"/>
                    </m:oMathParaPr>
                    <m:oMath xmlns:m="http://schemas.openxmlformats.org/officeDocument/2006/math">
                      <m:sSubSup>
                        <m:sSubSupPr>
                          <m:ctrlPr>
                            <a:rPr lang="en-US" sz="1400" i="1" kern="0" smtClean="0">
                              <a:effectLst/>
                              <a:latin typeface="Cambria Math" panose="02040503050406030204" pitchFamily="18" charset="0"/>
                              <a:ea typeface="Times New Roman" panose="02020603050405020304" pitchFamily="18" charset="0"/>
                              <a:cs typeface="Cambria Math" panose="02040503050406030204" pitchFamily="18" charset="0"/>
                            </a:rPr>
                          </m:ctrlPr>
                        </m:sSubSup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𝑓</m:t>
                          </m:r>
                        </m:sub>
                        <m:sup>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ctrlPr>
                            </m:sSubPr>
                            <m:e>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kern="0">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kern="0">
                          <a:effectLst/>
                          <a:latin typeface="Cambria Math" panose="02040503050406030204" pitchFamily="18" charset="0"/>
                          <a:ea typeface="Times New Roman" panose="02020603050405020304" pitchFamily="18" charset="0"/>
                          <a:cs typeface="Cambria Math" panose="02040503050406030204" pitchFamily="18" charset="0"/>
                        </a:rPr>
                        <m:t>=</m:t>
                      </m:r>
                    </m:oMath>
                  </m:oMathPara>
                </a14:m>
                <a:endParaRPr lang="nb-NO" sz="1400" kern="0" dirty="0">
                  <a:effectLst/>
                  <a:latin typeface="Cambria Math" panose="02040503050406030204" pitchFamily="18" charset="0"/>
                  <a:ea typeface="Times New Roman" panose="02020603050405020304" pitchFamily="18" charset="0"/>
                  <a:cs typeface="Cambria Math" panose="02040503050406030204" pitchFamily="18" charset="0"/>
                </a:endParaRPr>
              </a:p>
              <a:p>
                <a:pPr indent="228600" algn="just" hangingPunct="0"/>
                <a14:m>
                  <m:oMathPara xmlns:m="http://schemas.openxmlformats.org/officeDocument/2006/math">
                    <m:oMathParaPr>
                      <m:jc m:val="centerGroup"/>
                    </m:oMathParaPr>
                    <m:oMath xmlns:m="http://schemas.openxmlformats.org/officeDocument/2006/math">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min</m:t>
                      </m:r>
                      <m:d>
                        <m:dPr>
                          <m:ctrlPr>
                            <a:rPr lang="en-US" sz="1400" i="1" kern="0">
                              <a:effectLst/>
                              <a:latin typeface="Cambria Math" panose="02040503050406030204" pitchFamily="18" charset="0"/>
                              <a:cs typeface="Cambria Math" panose="02040503050406030204" pitchFamily="18" charset="0"/>
                            </a:rPr>
                          </m:ctrlPr>
                        </m:dPr>
                        <m:e>
                          <m:f>
                            <m:fPr>
                              <m:ctrlPr>
                                <a:rPr lang="en-US" sz="1400" i="1" kern="0">
                                  <a:effectLst/>
                                  <a:latin typeface="Cambria Math" panose="02040503050406030204" pitchFamily="18" charset="0"/>
                                  <a:cs typeface="Cambria Math" panose="02040503050406030204" pitchFamily="18" charset="0"/>
                                </a:rPr>
                              </m:ctrlPr>
                            </m:fPr>
                            <m:num>
                              <m:sSubSup>
                                <m:sSubSupPr>
                                  <m:ctrlPr>
                                    <a:rPr lang="en-US" sz="1400" i="1" kern="0">
                                      <a:effectLst/>
                                      <a:latin typeface="Cambria Math" panose="02040503050406030204" pitchFamily="18" charset="0"/>
                                      <a:cs typeface="Cambria Math" panose="02040503050406030204" pitchFamily="18" charset="0"/>
                                    </a:rPr>
                                  </m:ctrlPr>
                                </m:sSubSup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𝑓𝐵</m:t>
                                  </m:r>
                                </m:sub>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𝑆</m:t>
                                  </m:r>
                                </m:sup>
                              </m:sSub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m:t>
                              </m:r>
                              <m:sSup>
                                <m:sSupPr>
                                  <m:ctrlPr>
                                    <a:rPr lang="en-US" sz="1400" i="1" kern="0">
                                      <a:effectLst/>
                                      <a:latin typeface="Cambria Math" panose="02040503050406030204" pitchFamily="18" charset="0"/>
                                      <a:cs typeface="Cambria Math" panose="02040503050406030204" pitchFamily="18" charset="0"/>
                                    </a:rPr>
                                  </m:ctrlPr>
                                </m:sSupPr>
                                <m:e>
                                  <m:d>
                                    <m:dPr>
                                      <m:ctrlPr>
                                        <a:rPr lang="en-US" sz="1400" i="1" kern="0">
                                          <a:effectLst/>
                                          <a:latin typeface="Cambria Math" panose="02040503050406030204" pitchFamily="18" charset="0"/>
                                          <a:cs typeface="Cambria Math" panose="02040503050406030204" pitchFamily="18" charset="0"/>
                                        </a:rPr>
                                      </m:ctrlPr>
                                    </m:dPr>
                                    <m:e>
                                      <m:func>
                                        <m:funcPr>
                                          <m:ctrlPr>
                                            <a:rPr lang="en-US" sz="1400" i="1" kern="0">
                                              <a:effectLst/>
                                              <a:latin typeface="Cambria Math" panose="02040503050406030204" pitchFamily="18" charset="0"/>
                                              <a:cs typeface="Cambria Math" panose="02040503050406030204" pitchFamily="18" charset="0"/>
                                            </a:rPr>
                                          </m:ctrlPr>
                                        </m:funcPr>
                                        <m:fName>
                                          <m:r>
                                            <m:rPr>
                                              <m:sty m:val="p"/>
                                            </m:rPr>
                                            <a:rPr lang="en-US" sz="1400">
                                              <a:effectLst/>
                                              <a:latin typeface="Cambria Math" panose="02040503050406030204" pitchFamily="18" charset="0"/>
                                              <a:ea typeface="Times New Roman" panose="02020603050405020304" pitchFamily="18" charset="0"/>
                                              <a:cs typeface="Cambria Math" panose="02040503050406030204" pitchFamily="18" charset="0"/>
                                            </a:rPr>
                                            <m:t>max</m:t>
                                          </m:r>
                                        </m:fName>
                                        <m:e>
                                          <m:d>
                                            <m:dPr>
                                              <m:begChr m:val="["/>
                                              <m:endChr m:val="]"/>
                                              <m:ctrlPr>
                                                <a:rPr lang="en-US" sz="1400" i="1" kern="0">
                                                  <a:effectLst/>
                                                  <a:latin typeface="Cambria Math" panose="02040503050406030204" pitchFamily="18" charset="0"/>
                                                  <a:cs typeface="Cambria Math" panose="02040503050406030204" pitchFamily="18" charset="0"/>
                                                </a:rPr>
                                              </m:ctrlPr>
                                            </m:d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𝑎𝑔𝑒</m:t>
                                              </m:r>
                                              <m:r>
                                                <a:rPr lang="en-US" sz="1400" i="1">
                                                  <a:effectLst/>
                                                  <a:latin typeface="Cambria Math" panose="02040503050406030204" pitchFamily="18" charset="0"/>
                                                  <a:ea typeface="Times New Roman" panose="02020603050405020304" pitchFamily="18" charset="0"/>
                                                  <a:cs typeface="Cambria Math" panose="02040503050406030204" pitchFamily="18" charset="0"/>
                                                </a:rPr>
                                                <m:t>,1.0</m:t>
                                              </m:r>
                                            </m:e>
                                          </m:d>
                                        </m:e>
                                      </m:func>
                                    </m:e>
                                  </m:d>
                                </m:e>
                                <m:sup>
                                  <m:r>
                                    <a:rPr lang="en-US" sz="1400" i="1">
                                      <a:effectLst/>
                                      <a:latin typeface="Cambria Math" panose="02040503050406030204" pitchFamily="18" charset="0"/>
                                      <a:ea typeface="Times New Roman" panose="02020603050405020304" pitchFamily="18" charset="0"/>
                                      <a:cs typeface="Cambria Math" panose="02040503050406030204" pitchFamily="18" charset="0"/>
                                    </a:rPr>
                                    <m:t>1.1</m:t>
                                  </m:r>
                                </m:sup>
                              </m:sSup>
                            </m:num>
                            <m:den>
                              <m:sSub>
                                <m:sSubPr>
                                  <m:ctrlPr>
                                    <a:rPr lang="en-US" sz="1400" i="1" kern="0">
                                      <a:effectLst/>
                                      <a:latin typeface="Cambria Math" panose="02040503050406030204" pitchFamily="18" charset="0"/>
                                      <a:cs typeface="Cambria Math" panose="02040503050406030204" pitchFamily="18" charset="0"/>
                                    </a:rPr>
                                  </m:ctrlPr>
                                </m:sSubPr>
                                <m:e>
                                  <m:r>
                                    <a:rPr lang="en-US" sz="1400" i="1">
                                      <a:effectLst/>
                                      <a:latin typeface="Cambria Math" panose="02040503050406030204" pitchFamily="18" charset="0"/>
                                      <a:ea typeface="Times New Roman" panose="02020603050405020304" pitchFamily="18" charset="0"/>
                                      <a:cs typeface="Cambria Math" panose="02040503050406030204" pitchFamily="18" charset="0"/>
                                    </a:rPr>
                                    <m:t>𝐹</m:t>
                                  </m:r>
                                </m:e>
                                <m:sub>
                                  <m:r>
                                    <a:rPr lang="en-US" sz="1400" i="1">
                                      <a:effectLst/>
                                      <a:latin typeface="Cambria Math" panose="02040503050406030204" pitchFamily="18" charset="0"/>
                                      <a:ea typeface="Times New Roman" panose="02020603050405020304" pitchFamily="18" charset="0"/>
                                      <a:cs typeface="Cambria Math" panose="02040503050406030204" pitchFamily="18" charset="0"/>
                                    </a:rPr>
                                    <m:t>𝑂𝑀</m:t>
                                  </m:r>
                                </m:sub>
                              </m:sSub>
                            </m:den>
                          </m:f>
                          <m:r>
                            <a:rPr lang="en-US" sz="1400" i="1">
                              <a:effectLst/>
                              <a:latin typeface="Cambria Math" panose="02040503050406030204" pitchFamily="18" charset="0"/>
                              <a:ea typeface="Times New Roman" panose="02020603050405020304" pitchFamily="18" charset="0"/>
                              <a:cs typeface="Cambria Math" panose="02040503050406030204" pitchFamily="18" charset="0"/>
                            </a:rPr>
                            <m:t>,5000</m:t>
                          </m:r>
                        </m:e>
                      </m:d>
                    </m:oMath>
                  </m:oMathPara>
                </a14:m>
                <a:endParaRPr lang="en-US" sz="1400" dirty="0"/>
              </a:p>
            </p:txBody>
          </p:sp>
        </mc:Choice>
        <mc:Fallback xmlns="">
          <p:sp>
            <p:nvSpPr>
              <p:cNvPr id="6" name="TextBox 5">
                <a:extLst>
                  <a:ext uri="{FF2B5EF4-FFF2-40B4-BE49-F238E27FC236}">
                    <a16:creationId xmlns:a16="http://schemas.microsoft.com/office/drawing/2014/main" id="{EFA03B49-816F-99A9-5C91-9472EC920E4C}"/>
                  </a:ext>
                </a:extLst>
              </p:cNvPr>
              <p:cNvSpPr txBox="1">
                <a:spLocks noRot="1" noChangeAspect="1" noMove="1" noResize="1" noEditPoints="1" noAdjustHandles="1" noChangeArrowheads="1" noChangeShapeType="1" noTextEdit="1"/>
              </p:cNvSpPr>
              <p:nvPr/>
            </p:nvSpPr>
            <p:spPr>
              <a:xfrm>
                <a:off x="4168337" y="1148292"/>
                <a:ext cx="4502778" cy="944105"/>
              </a:xfrm>
              <a:prstGeom prst="rect">
                <a:avLst/>
              </a:prstGeom>
              <a:blipFill>
                <a:blip r:embed="rId4"/>
                <a:stretch>
                  <a:fillRect/>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8CA0171C-875B-4408-7C93-B6038C2A76CC}"/>
              </a:ext>
            </a:extLst>
          </p:cNvPr>
          <p:cNvSpPr txBox="1"/>
          <p:nvPr/>
        </p:nvSpPr>
        <p:spPr>
          <a:xfrm>
            <a:off x="4406320" y="898811"/>
            <a:ext cx="2139474" cy="307777"/>
          </a:xfrm>
          <a:prstGeom prst="rect">
            <a:avLst/>
          </a:prstGeom>
          <a:noFill/>
        </p:spPr>
        <p:txBody>
          <a:bodyPr wrap="square">
            <a:spAutoFit/>
          </a:bodyPr>
          <a:lstStyle/>
          <a:p>
            <a:r>
              <a:rPr lang="en-GB" sz="1400" dirty="0"/>
              <a:t>Damage Factor</a:t>
            </a:r>
          </a:p>
        </p:txBody>
      </p:sp>
      <p:pic>
        <p:nvPicPr>
          <p:cNvPr id="9" name="Picture 8" descr="Chart, line chart, scatter chart&#10;&#10;Description automatically generated">
            <a:extLst>
              <a:ext uri="{FF2B5EF4-FFF2-40B4-BE49-F238E27FC236}">
                <a16:creationId xmlns:a16="http://schemas.microsoft.com/office/drawing/2014/main" id="{E0130F25-A39C-A436-94FB-3EBAAF0E3908}"/>
              </a:ext>
            </a:extLst>
          </p:cNvPr>
          <p:cNvPicPr>
            <a:picLocks noChangeAspect="1"/>
          </p:cNvPicPr>
          <p:nvPr/>
        </p:nvPicPr>
        <p:blipFill>
          <a:blip r:embed="rId5"/>
          <a:stretch>
            <a:fillRect/>
          </a:stretch>
        </p:blipFill>
        <p:spPr>
          <a:xfrm>
            <a:off x="4572000" y="2154047"/>
            <a:ext cx="3492022" cy="2124883"/>
          </a:xfrm>
          <a:prstGeom prst="rect">
            <a:avLst/>
          </a:prstGeom>
        </p:spPr>
      </p:pic>
      <p:pic>
        <p:nvPicPr>
          <p:cNvPr id="11" name="Picture 10" descr="Chart, line chart&#10;&#10;Description automatically generated">
            <a:extLst>
              <a:ext uri="{FF2B5EF4-FFF2-40B4-BE49-F238E27FC236}">
                <a16:creationId xmlns:a16="http://schemas.microsoft.com/office/drawing/2014/main" id="{A5B3F1F8-45F5-8CF6-2DB6-8EC4A7653B58}"/>
              </a:ext>
            </a:extLst>
          </p:cNvPr>
          <p:cNvPicPr>
            <a:picLocks noChangeAspect="1"/>
          </p:cNvPicPr>
          <p:nvPr/>
        </p:nvPicPr>
        <p:blipFill>
          <a:blip r:embed="rId6"/>
          <a:stretch>
            <a:fillRect/>
          </a:stretch>
        </p:blipFill>
        <p:spPr>
          <a:xfrm>
            <a:off x="363549" y="2154047"/>
            <a:ext cx="3514720" cy="2147884"/>
          </a:xfrm>
          <a:prstGeom prst="rect">
            <a:avLst/>
          </a:prstGeom>
        </p:spPr>
      </p:pic>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FBCB7E5-F20A-3F1E-83AA-DEEE2B6F37F2}"/>
                  </a:ext>
                </a:extLst>
              </p:cNvPr>
              <p:cNvSpPr txBox="1"/>
              <p:nvPr/>
            </p:nvSpPr>
            <p:spPr>
              <a:xfrm>
                <a:off x="547688" y="4278930"/>
                <a:ext cx="3244856" cy="260905"/>
              </a:xfrm>
              <a:prstGeom prst="rect">
                <a:avLst/>
              </a:prstGeom>
              <a:noFill/>
            </p:spPr>
            <p:txBody>
              <a:bodyPr wrap="square">
                <a:spAutoFit/>
              </a:bodyPr>
              <a:lstStyle/>
              <a:p>
                <a14:m>
                  <m:oMath xmlns:m="http://schemas.openxmlformats.org/officeDocument/2006/math">
                    <m:sSubSup>
                      <m:sSubSupPr>
                        <m:ctrlPr>
                          <a:rPr lang="en-US" sz="800" i="1" kern="0" smtClean="0">
                            <a:solidFill>
                              <a:srgbClr val="000000"/>
                            </a:solidFill>
                            <a:effectLst/>
                            <a:latin typeface="Cambria Math" panose="02040503050406030204" pitchFamily="18" charset="0"/>
                            <a:cs typeface="Cambria Math" panose="02040503050406030204" pitchFamily="18" charset="0"/>
                          </a:rPr>
                        </m:ctrlPr>
                      </m:sSubSupPr>
                      <m:e>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𝑓</m:t>
                        </m:r>
                      </m:sub>
                      <m:sup>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800" i="1" kern="0">
                                <a:solidFill>
                                  <a:srgbClr val="000000"/>
                                </a:solidFill>
                                <a:effectLst/>
                                <a:latin typeface="Cambria Math" panose="02040503050406030204" pitchFamily="18" charset="0"/>
                                <a:cs typeface="Cambria Math" panose="02040503050406030204" pitchFamily="18" charset="0"/>
                              </a:rPr>
                            </m:ctrlPr>
                          </m:sSubPr>
                          <m:e>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𝑆</m:t>
                        </m:r>
                      </m:sup>
                    </m:sSubSup>
                  </m:oMath>
                </a14:m>
                <a:r>
                  <a:rPr lang="en-US" sz="1000" i="1" dirty="0">
                    <a:solidFill>
                      <a:srgbClr val="000000"/>
                    </a:solidFill>
                    <a:effectLst/>
                    <a:latin typeface="Times New Roman" panose="02020603050405020304" pitchFamily="18" charset="0"/>
                    <a:ea typeface="Times New Roman" panose="02020603050405020304" pitchFamily="18" charset="0"/>
                  </a:rPr>
                  <a:t>evaluation considering </a:t>
                </a:r>
                <a:r>
                  <a:rPr lang="en-US" sz="1000" b="1" i="1" dirty="0">
                    <a:solidFill>
                      <a:srgbClr val="000000"/>
                    </a:solidFill>
                    <a:effectLst/>
                    <a:latin typeface="Times New Roman" panose="02020603050405020304" pitchFamily="18" charset="0"/>
                    <a:ea typeface="Times New Roman" panose="02020603050405020304" pitchFamily="18" charset="0"/>
                  </a:rPr>
                  <a:t>medium</a:t>
                </a:r>
                <a:r>
                  <a:rPr lang="en-US" sz="1000" i="1" dirty="0">
                    <a:solidFill>
                      <a:srgbClr val="000000"/>
                    </a:solidFill>
                    <a:effectLst/>
                    <a:latin typeface="Times New Roman" panose="02020603050405020304" pitchFamily="18" charset="0"/>
                    <a:ea typeface="Times New Roman" panose="02020603050405020304" pitchFamily="18" charset="0"/>
                  </a:rPr>
                  <a:t> susceptibility</a:t>
                </a:r>
                <a:endParaRPr lang="en-US" sz="1000" i="1" dirty="0"/>
              </a:p>
            </p:txBody>
          </p:sp>
        </mc:Choice>
        <mc:Fallback xmlns="">
          <p:sp>
            <p:nvSpPr>
              <p:cNvPr id="19" name="TextBox 18">
                <a:extLst>
                  <a:ext uri="{FF2B5EF4-FFF2-40B4-BE49-F238E27FC236}">
                    <a16:creationId xmlns:a16="http://schemas.microsoft.com/office/drawing/2014/main" id="{2FBCB7E5-F20A-3F1E-83AA-DEEE2B6F37F2}"/>
                  </a:ext>
                </a:extLst>
              </p:cNvPr>
              <p:cNvSpPr txBox="1">
                <a:spLocks noRot="1" noChangeAspect="1" noMove="1" noResize="1" noEditPoints="1" noAdjustHandles="1" noChangeArrowheads="1" noChangeShapeType="1" noTextEdit="1"/>
              </p:cNvSpPr>
              <p:nvPr/>
            </p:nvSpPr>
            <p:spPr>
              <a:xfrm>
                <a:off x="547688" y="4278930"/>
                <a:ext cx="3244856" cy="260905"/>
              </a:xfrm>
              <a:prstGeom prst="rect">
                <a:avLst/>
              </a:prstGeom>
              <a:blipFill>
                <a:blip r:embed="rId7"/>
                <a:stretch>
                  <a:fillRect b="-46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EFCA816-8DD5-761A-0D9F-889196B90D32}"/>
                  </a:ext>
                </a:extLst>
              </p:cNvPr>
              <p:cNvSpPr txBox="1"/>
              <p:nvPr/>
            </p:nvSpPr>
            <p:spPr>
              <a:xfrm>
                <a:off x="4735386" y="4278930"/>
                <a:ext cx="3244856" cy="260905"/>
              </a:xfrm>
              <a:prstGeom prst="rect">
                <a:avLst/>
              </a:prstGeom>
              <a:noFill/>
            </p:spPr>
            <p:txBody>
              <a:bodyPr wrap="square">
                <a:spAutoFit/>
              </a:bodyPr>
              <a:lstStyle/>
              <a:p>
                <a14:m>
                  <m:oMath xmlns:m="http://schemas.openxmlformats.org/officeDocument/2006/math">
                    <m:sSubSup>
                      <m:sSubSupPr>
                        <m:ctrlPr>
                          <a:rPr lang="en-US" sz="800" i="1" kern="0" smtClean="0">
                            <a:solidFill>
                              <a:srgbClr val="000000"/>
                            </a:solidFill>
                            <a:effectLst/>
                            <a:latin typeface="Cambria Math" panose="02040503050406030204" pitchFamily="18" charset="0"/>
                            <a:cs typeface="Cambria Math" panose="02040503050406030204" pitchFamily="18" charset="0"/>
                          </a:rPr>
                        </m:ctrlPr>
                      </m:sSubSupPr>
                      <m:e>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𝐷</m:t>
                        </m:r>
                      </m:e>
                      <m: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𝑓</m:t>
                        </m:r>
                      </m:sub>
                      <m:sup>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𝐻𝐼𝐶</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𝑆𝑂𝐻𝐼𝐶</m:t>
                        </m:r>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m:t>
                        </m:r>
                        <m:sSub>
                          <m:sSubPr>
                            <m:ctrlPr>
                              <a:rPr lang="en-US" sz="800" i="1" kern="0">
                                <a:solidFill>
                                  <a:srgbClr val="000000"/>
                                </a:solidFill>
                                <a:effectLst/>
                                <a:latin typeface="Cambria Math" panose="02040503050406030204" pitchFamily="18" charset="0"/>
                                <a:cs typeface="Cambria Math" panose="02040503050406030204" pitchFamily="18" charset="0"/>
                              </a:rPr>
                            </m:ctrlPr>
                          </m:sSubPr>
                          <m:e>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𝐻</m:t>
                            </m:r>
                          </m:e>
                          <m: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2</m:t>
                            </m:r>
                          </m:sub>
                        </m:sSub>
                        <m:r>
                          <a:rPr lang="en-US" sz="800" i="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m:t>𝑆</m:t>
                        </m:r>
                      </m:sup>
                    </m:sSubSup>
                  </m:oMath>
                </a14:m>
                <a:r>
                  <a:rPr lang="en-US" sz="1000" i="1" dirty="0">
                    <a:solidFill>
                      <a:srgbClr val="000000"/>
                    </a:solidFill>
                    <a:effectLst/>
                    <a:latin typeface="Times New Roman" panose="02020603050405020304" pitchFamily="18" charset="0"/>
                    <a:ea typeface="Times New Roman" panose="02020603050405020304" pitchFamily="18" charset="0"/>
                  </a:rPr>
                  <a:t>evaluation considering </a:t>
                </a:r>
                <a:r>
                  <a:rPr lang="en-US" sz="1000" b="1" i="1" dirty="0">
                    <a:solidFill>
                      <a:srgbClr val="000000"/>
                    </a:solidFill>
                    <a:latin typeface="Times New Roman" panose="02020603050405020304" pitchFamily="18" charset="0"/>
                    <a:ea typeface="Times New Roman" panose="02020603050405020304" pitchFamily="18" charset="0"/>
                  </a:rPr>
                  <a:t>high</a:t>
                </a:r>
                <a:r>
                  <a:rPr lang="en-US" sz="1000" i="1" dirty="0">
                    <a:solidFill>
                      <a:srgbClr val="000000"/>
                    </a:solidFill>
                    <a:effectLst/>
                    <a:latin typeface="Times New Roman" panose="02020603050405020304" pitchFamily="18" charset="0"/>
                    <a:ea typeface="Times New Roman" panose="02020603050405020304" pitchFamily="18" charset="0"/>
                  </a:rPr>
                  <a:t> susceptibility</a:t>
                </a:r>
                <a:endParaRPr lang="en-US" sz="1000" i="1" dirty="0"/>
              </a:p>
            </p:txBody>
          </p:sp>
        </mc:Choice>
        <mc:Fallback xmlns="">
          <p:sp>
            <p:nvSpPr>
              <p:cNvPr id="20" name="TextBox 19">
                <a:extLst>
                  <a:ext uri="{FF2B5EF4-FFF2-40B4-BE49-F238E27FC236}">
                    <a16:creationId xmlns:a16="http://schemas.microsoft.com/office/drawing/2014/main" id="{0EFCA816-8DD5-761A-0D9F-889196B90D32}"/>
                  </a:ext>
                </a:extLst>
              </p:cNvPr>
              <p:cNvSpPr txBox="1">
                <a:spLocks noRot="1" noChangeAspect="1" noMove="1" noResize="1" noEditPoints="1" noAdjustHandles="1" noChangeArrowheads="1" noChangeShapeType="1" noTextEdit="1"/>
              </p:cNvSpPr>
              <p:nvPr/>
            </p:nvSpPr>
            <p:spPr>
              <a:xfrm>
                <a:off x="4735386" y="4278930"/>
                <a:ext cx="3244856" cy="260905"/>
              </a:xfrm>
              <a:prstGeom prst="rect">
                <a:avLst/>
              </a:prstGeom>
              <a:blipFill>
                <a:blip r:embed="rId8"/>
                <a:stretch>
                  <a:fillRect b="-4651"/>
                </a:stretch>
              </a:blipFill>
            </p:spPr>
            <p:txBody>
              <a:bodyPr/>
              <a:lstStyle/>
              <a:p>
                <a:r>
                  <a:rPr lang="en-US">
                    <a:noFill/>
                  </a:rPr>
                  <a:t> </a:t>
                </a:r>
              </a:p>
            </p:txBody>
          </p:sp>
        </mc:Fallback>
      </mc:AlternateContent>
    </p:spTree>
    <p:extLst>
      <p:ext uri="{BB962C8B-B14F-4D97-AF65-F5344CB8AC3E}">
        <p14:creationId xmlns:p14="http://schemas.microsoft.com/office/powerpoint/2010/main" val="4076879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36">
            <a:extLst>
              <a:ext uri="{FF2B5EF4-FFF2-40B4-BE49-F238E27FC236}">
                <a16:creationId xmlns:a16="http://schemas.microsoft.com/office/drawing/2014/main" id="{1DB399F6-AE92-21F4-98A4-8E60049D0A20}"/>
              </a:ext>
            </a:extLst>
          </p:cNvPr>
          <p:cNvSpPr/>
          <p:nvPr/>
        </p:nvSpPr>
        <p:spPr>
          <a:xfrm>
            <a:off x="5690428" y="3393413"/>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8" name="Oval 37">
            <a:extLst>
              <a:ext uri="{FF2B5EF4-FFF2-40B4-BE49-F238E27FC236}">
                <a16:creationId xmlns:a16="http://schemas.microsoft.com/office/drawing/2014/main" id="{49184197-FF78-D6F3-839B-1764DD0A3D2C}"/>
              </a:ext>
            </a:extLst>
          </p:cNvPr>
          <p:cNvSpPr/>
          <p:nvPr/>
        </p:nvSpPr>
        <p:spPr>
          <a:xfrm>
            <a:off x="5432885" y="3627573"/>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5" name="Oval 34">
            <a:extLst>
              <a:ext uri="{FF2B5EF4-FFF2-40B4-BE49-F238E27FC236}">
                <a16:creationId xmlns:a16="http://schemas.microsoft.com/office/drawing/2014/main" id="{0C82C355-7348-9347-9B51-19138347C8EC}"/>
              </a:ext>
            </a:extLst>
          </p:cNvPr>
          <p:cNvSpPr/>
          <p:nvPr/>
        </p:nvSpPr>
        <p:spPr>
          <a:xfrm>
            <a:off x="5268318" y="3125795"/>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6" name="Oval 35">
            <a:extLst>
              <a:ext uri="{FF2B5EF4-FFF2-40B4-BE49-F238E27FC236}">
                <a16:creationId xmlns:a16="http://schemas.microsoft.com/office/drawing/2014/main" id="{5ECBB137-EB06-6CED-E0A6-28D3F0ACBD56}"/>
              </a:ext>
            </a:extLst>
          </p:cNvPr>
          <p:cNvSpPr/>
          <p:nvPr/>
        </p:nvSpPr>
        <p:spPr>
          <a:xfrm>
            <a:off x="4866022" y="3131445"/>
            <a:ext cx="1188000" cy="1188000"/>
          </a:xfrm>
          <a:prstGeom prst="ellipse">
            <a:avLst/>
          </a:prstGeom>
          <a:solidFill>
            <a:schemeClr val="tx2">
              <a:lumMod val="40000"/>
              <a:lumOff val="60000"/>
            </a:schemeClr>
          </a:solidFill>
          <a:ln>
            <a:noFill/>
          </a:ln>
          <a:effectLst>
            <a:outerShdw blurRad="114300" dist="127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itle 2">
            <a:extLst>
              <a:ext uri="{FF2B5EF4-FFF2-40B4-BE49-F238E27FC236}">
                <a16:creationId xmlns:a16="http://schemas.microsoft.com/office/drawing/2014/main" id="{5AF41D3E-AE30-0AB4-F596-0D74BC277A86}"/>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Results and Discussion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D9BBC5-B8C9-2EBF-5280-0884E2A6CCE4}"/>
                  </a:ext>
                </a:extLst>
              </p:cNvPr>
              <p:cNvSpPr txBox="1"/>
              <p:nvPr/>
            </p:nvSpPr>
            <p:spPr>
              <a:xfrm>
                <a:off x="1117963" y="1314761"/>
                <a:ext cx="2428165" cy="5881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nb-NO" sz="1400" i="1" smtClean="0">
                          <a:latin typeface="Cambria Math" panose="02040503050406030204" pitchFamily="18" charset="0"/>
                        </a:rPr>
                        <m:t>𝑅</m:t>
                      </m:r>
                      <m:r>
                        <a:rPr lang="nb-NO" sz="1400" i="1" smtClean="0">
                          <a:latin typeface="Cambria Math" panose="02040503050406030204" pitchFamily="18" charset="0"/>
                        </a:rPr>
                        <m:t>=</m:t>
                      </m:r>
                      <m:nary>
                        <m:naryPr>
                          <m:chr m:val="∑"/>
                          <m:ctrlPr>
                            <a:rPr lang="nb-NO" sz="1400" i="1">
                              <a:latin typeface="Cambria Math" panose="02040503050406030204" pitchFamily="18" charset="0"/>
                            </a:rPr>
                          </m:ctrlPr>
                        </m:naryPr>
                        <m:sub>
                          <m:r>
                            <m:rPr>
                              <m:brk m:alnAt="23"/>
                            </m:rPr>
                            <a:rPr lang="nb-NO" sz="1400" i="1">
                              <a:latin typeface="Cambria Math" panose="02040503050406030204" pitchFamily="18" charset="0"/>
                            </a:rPr>
                            <m:t>𝑖</m:t>
                          </m:r>
                          <m:r>
                            <a:rPr lang="nb-NO" sz="1400" i="1">
                              <a:latin typeface="Cambria Math" panose="02040503050406030204" pitchFamily="18" charset="0"/>
                            </a:rPr>
                            <m:t>=1</m:t>
                          </m:r>
                        </m:sub>
                        <m:sup>
                          <m:r>
                            <a:rPr lang="nb-NO" sz="1400" i="1">
                              <a:latin typeface="Cambria Math" panose="02040503050406030204" pitchFamily="18" charset="0"/>
                            </a:rPr>
                            <m:t>𝑛</m:t>
                          </m:r>
                        </m:sup>
                        <m:e>
                          <m:sSub>
                            <m:sSubPr>
                              <m:ctrlPr>
                                <a:rPr lang="nb-NO" sz="1400" i="1">
                                  <a:latin typeface="Cambria Math" panose="02040503050406030204" pitchFamily="18" charset="0"/>
                                </a:rPr>
                              </m:ctrlPr>
                            </m:sSubPr>
                            <m:e>
                              <m:r>
                                <a:rPr lang="nb-NO" sz="1400" i="1">
                                  <a:latin typeface="Cambria Math" panose="02040503050406030204" pitchFamily="18" charset="0"/>
                                </a:rPr>
                                <m:t>𝑅</m:t>
                              </m:r>
                            </m:e>
                            <m:sub>
                              <m:r>
                                <a:rPr lang="nb-NO" sz="1400" i="1">
                                  <a:latin typeface="Cambria Math" panose="02040503050406030204" pitchFamily="18" charset="0"/>
                                </a:rPr>
                                <m:t>𝑖</m:t>
                              </m:r>
                            </m:sub>
                          </m:sSub>
                          <m:r>
                            <a:rPr lang="nb-NO" sz="1400" i="1">
                              <a:latin typeface="Cambria Math" panose="02040503050406030204" pitchFamily="18" charset="0"/>
                            </a:rPr>
                            <m:t>(</m:t>
                          </m:r>
                          <m:r>
                            <a:rPr lang="nb-NO" sz="1400" i="1">
                              <a:latin typeface="Cambria Math" panose="02040503050406030204" pitchFamily="18" charset="0"/>
                            </a:rPr>
                            <m:t>𝑡</m:t>
                          </m:r>
                          <m:r>
                            <a:rPr lang="nb-NO" sz="1400" i="1">
                              <a:latin typeface="Cambria Math" panose="02040503050406030204" pitchFamily="18" charset="0"/>
                            </a:rPr>
                            <m:t>)=</m:t>
                          </m:r>
                          <m:nary>
                            <m:naryPr>
                              <m:chr m:val="∑"/>
                              <m:ctrlPr>
                                <a:rPr lang="nb-NO" sz="1400" i="1" smtClean="0">
                                  <a:latin typeface="Cambria Math" panose="02040503050406030204" pitchFamily="18" charset="0"/>
                                </a:rPr>
                              </m:ctrlPr>
                            </m:naryPr>
                            <m:sub>
                              <m:r>
                                <m:rPr>
                                  <m:brk m:alnAt="23"/>
                                </m:rPr>
                                <a:rPr lang="nb-NO" sz="1400" b="0" i="1" smtClean="0">
                                  <a:latin typeface="Cambria Math" panose="02040503050406030204" pitchFamily="18" charset="0"/>
                                </a:rPr>
                                <m:t>𝑖</m:t>
                              </m:r>
                              <m:r>
                                <a:rPr lang="nb-NO" sz="1400" b="0" i="1" smtClean="0">
                                  <a:latin typeface="Cambria Math" panose="02040503050406030204" pitchFamily="18" charset="0"/>
                                </a:rPr>
                                <m:t>=1</m:t>
                              </m:r>
                            </m:sub>
                            <m:sup>
                              <m:r>
                                <a:rPr lang="nb-NO" sz="1400" b="0" i="1" smtClean="0">
                                  <a:latin typeface="Cambria Math" panose="02040503050406030204" pitchFamily="18" charset="0"/>
                                </a:rPr>
                                <m:t>𝑛</m:t>
                              </m:r>
                            </m:sup>
                            <m:e>
                              <m:sSub>
                                <m:sSubPr>
                                  <m:ctrlPr>
                                    <a:rPr lang="nb-NO" sz="1400" i="1">
                                      <a:latin typeface="Cambria Math" panose="02040503050406030204" pitchFamily="18" charset="0"/>
                                    </a:rPr>
                                  </m:ctrlPr>
                                </m:sSubPr>
                                <m:e>
                                  <m:r>
                                    <a:rPr lang="nb-NO" sz="1400" i="1">
                                      <a:latin typeface="Cambria Math" panose="02040503050406030204" pitchFamily="18" charset="0"/>
                                    </a:rPr>
                                    <m:t>𝑃</m:t>
                                  </m:r>
                                </m:e>
                                <m:sub>
                                  <m:sSub>
                                    <m:sSubPr>
                                      <m:ctrlPr>
                                        <a:rPr lang="nb-NO" sz="1400" i="1">
                                          <a:latin typeface="Cambria Math" panose="02040503050406030204" pitchFamily="18" charset="0"/>
                                        </a:rPr>
                                      </m:ctrlPr>
                                    </m:sSubPr>
                                    <m:e>
                                      <m:r>
                                        <a:rPr lang="nb-NO" sz="1400" i="1">
                                          <a:latin typeface="Cambria Math" panose="02040503050406030204" pitchFamily="18" charset="0"/>
                                        </a:rPr>
                                        <m:t>𝑓</m:t>
                                      </m:r>
                                    </m:e>
                                    <m:sub>
                                      <m:r>
                                        <a:rPr lang="nb-NO" sz="1400" i="1">
                                          <a:latin typeface="Cambria Math" panose="02040503050406030204" pitchFamily="18" charset="0"/>
                                        </a:rPr>
                                        <m:t>𝑖</m:t>
                                      </m:r>
                                    </m:sub>
                                  </m:sSub>
                                </m:sub>
                              </m:sSub>
                              <m:r>
                                <a:rPr lang="nb-NO" sz="1400" i="1">
                                  <a:latin typeface="Cambria Math" panose="02040503050406030204" pitchFamily="18" charset="0"/>
                                </a:rPr>
                                <m:t>(</m:t>
                              </m:r>
                              <m:r>
                                <a:rPr lang="nb-NO" sz="1400" i="1">
                                  <a:latin typeface="Cambria Math" panose="02040503050406030204" pitchFamily="18" charset="0"/>
                                </a:rPr>
                                <m:t>𝑡</m:t>
                              </m:r>
                              <m:r>
                                <a:rPr lang="nb-NO" sz="1400" i="1">
                                  <a:latin typeface="Cambria Math" panose="02040503050406030204" pitchFamily="18" charset="0"/>
                                </a:rPr>
                                <m:t>) ∙ </m:t>
                              </m:r>
                              <m:sSub>
                                <m:sSubPr>
                                  <m:ctrlPr>
                                    <a:rPr lang="nb-NO" sz="1400" i="1">
                                      <a:latin typeface="Cambria Math" panose="02040503050406030204" pitchFamily="18" charset="0"/>
                                    </a:rPr>
                                  </m:ctrlPr>
                                </m:sSubPr>
                                <m:e>
                                  <m:r>
                                    <a:rPr lang="nb-NO" sz="1400" i="1">
                                      <a:latin typeface="Cambria Math" panose="02040503050406030204" pitchFamily="18" charset="0"/>
                                    </a:rPr>
                                    <m:t>𝐶</m:t>
                                  </m:r>
                                </m:e>
                                <m:sub>
                                  <m:sSub>
                                    <m:sSubPr>
                                      <m:ctrlPr>
                                        <a:rPr lang="nb-NO" sz="1400" i="1">
                                          <a:latin typeface="Cambria Math" panose="02040503050406030204" pitchFamily="18" charset="0"/>
                                        </a:rPr>
                                      </m:ctrlPr>
                                    </m:sSubPr>
                                    <m:e>
                                      <m:r>
                                        <a:rPr lang="nb-NO" sz="1400" i="1">
                                          <a:latin typeface="Cambria Math" panose="02040503050406030204" pitchFamily="18" charset="0"/>
                                        </a:rPr>
                                        <m:t>𝑓</m:t>
                                      </m:r>
                                    </m:e>
                                    <m:sub>
                                      <m:r>
                                        <a:rPr lang="nb-NO" sz="1400" i="1">
                                          <a:latin typeface="Cambria Math" panose="02040503050406030204" pitchFamily="18" charset="0"/>
                                        </a:rPr>
                                        <m:t>𝑖</m:t>
                                      </m:r>
                                    </m:sub>
                                  </m:sSub>
                                </m:sub>
                              </m:sSub>
                            </m:e>
                          </m:nary>
                        </m:e>
                      </m:nary>
                    </m:oMath>
                  </m:oMathPara>
                </a14:m>
                <a:endParaRPr lang="en-US" sz="1400" dirty="0"/>
              </a:p>
            </p:txBody>
          </p:sp>
        </mc:Choice>
        <mc:Fallback xmlns="">
          <p:sp>
            <p:nvSpPr>
              <p:cNvPr id="3" name="TextBox 2">
                <a:extLst>
                  <a:ext uri="{FF2B5EF4-FFF2-40B4-BE49-F238E27FC236}">
                    <a16:creationId xmlns:a16="http://schemas.microsoft.com/office/drawing/2014/main" id="{E9D9BBC5-B8C9-2EBF-5280-0884E2A6CCE4}"/>
                  </a:ext>
                </a:extLst>
              </p:cNvPr>
              <p:cNvSpPr txBox="1">
                <a:spLocks noRot="1" noChangeAspect="1" noMove="1" noResize="1" noEditPoints="1" noAdjustHandles="1" noChangeArrowheads="1" noChangeShapeType="1" noTextEdit="1"/>
              </p:cNvSpPr>
              <p:nvPr/>
            </p:nvSpPr>
            <p:spPr>
              <a:xfrm>
                <a:off x="1117963" y="1314761"/>
                <a:ext cx="2428165" cy="588174"/>
              </a:xfrm>
              <a:prstGeom prst="rect">
                <a:avLst/>
              </a:prstGeom>
              <a:blipFill>
                <a:blip r:embed="rId3"/>
                <a:stretch>
                  <a:fillRect/>
                </a:stretch>
              </a:blipFill>
            </p:spPr>
            <p:txBody>
              <a:bodyPr/>
              <a:lstStyle/>
              <a:p>
                <a:r>
                  <a:rPr lang="en-US">
                    <a:noFill/>
                  </a:rPr>
                  <a:t> </a:t>
                </a:r>
              </a:p>
            </p:txBody>
          </p:sp>
        </mc:Fallback>
      </mc:AlternateContent>
      <p:pic>
        <p:nvPicPr>
          <p:cNvPr id="5" name="Picture 4" descr="Table&#10;&#10;Description automatically generated">
            <a:extLst>
              <a:ext uri="{FF2B5EF4-FFF2-40B4-BE49-F238E27FC236}">
                <a16:creationId xmlns:a16="http://schemas.microsoft.com/office/drawing/2014/main" id="{7B413D86-3261-F480-6EC6-B49940BB2647}"/>
              </a:ext>
            </a:extLst>
          </p:cNvPr>
          <p:cNvPicPr>
            <a:picLocks noChangeAspect="1"/>
          </p:cNvPicPr>
          <p:nvPr/>
        </p:nvPicPr>
        <p:blipFill>
          <a:blip r:embed="rId4"/>
          <a:stretch>
            <a:fillRect/>
          </a:stretch>
        </p:blipFill>
        <p:spPr>
          <a:xfrm>
            <a:off x="4421755" y="900502"/>
            <a:ext cx="4519262" cy="2160599"/>
          </a:xfrm>
          <a:prstGeom prst="rect">
            <a:avLst/>
          </a:prstGeom>
        </p:spPr>
      </p:pic>
      <p:grpSp>
        <p:nvGrpSpPr>
          <p:cNvPr id="39" name="Group 38">
            <a:extLst>
              <a:ext uri="{FF2B5EF4-FFF2-40B4-BE49-F238E27FC236}">
                <a16:creationId xmlns:a16="http://schemas.microsoft.com/office/drawing/2014/main" id="{C237F3A0-8466-F521-7A76-88CE6ADB2253}"/>
              </a:ext>
            </a:extLst>
          </p:cNvPr>
          <p:cNvGrpSpPr/>
          <p:nvPr/>
        </p:nvGrpSpPr>
        <p:grpSpPr>
          <a:xfrm>
            <a:off x="214151" y="2132232"/>
            <a:ext cx="3996549" cy="2198683"/>
            <a:chOff x="314320" y="2035196"/>
            <a:chExt cx="3996549" cy="2198683"/>
          </a:xfrm>
        </p:grpSpPr>
        <p:pic>
          <p:nvPicPr>
            <p:cNvPr id="6" name="Picture 5" descr="Shape&#10;&#10;Description automatically generated with medium confidence">
              <a:extLst>
                <a:ext uri="{FF2B5EF4-FFF2-40B4-BE49-F238E27FC236}">
                  <a16:creationId xmlns:a16="http://schemas.microsoft.com/office/drawing/2014/main" id="{CF0AB6FB-EAB1-39F9-BD04-F63605FF8705}"/>
                </a:ext>
              </a:extLst>
            </p:cNvPr>
            <p:cNvPicPr>
              <a:picLocks noChangeAspect="1"/>
            </p:cNvPicPr>
            <p:nvPr/>
          </p:nvPicPr>
          <p:blipFill>
            <a:blip r:embed="rId5"/>
            <a:stretch>
              <a:fillRect/>
            </a:stretch>
          </p:blipFill>
          <p:spPr>
            <a:xfrm>
              <a:off x="314320" y="2035196"/>
              <a:ext cx="3996549" cy="2198683"/>
            </a:xfrm>
            <a:prstGeom prst="rect">
              <a:avLst/>
            </a:prstGeom>
          </p:spPr>
        </p:pic>
        <p:sp>
          <p:nvSpPr>
            <p:cNvPr id="7" name="Rectangle: Rounded Corners 6">
              <a:extLst>
                <a:ext uri="{FF2B5EF4-FFF2-40B4-BE49-F238E27FC236}">
                  <a16:creationId xmlns:a16="http://schemas.microsoft.com/office/drawing/2014/main" id="{3B681F1C-DE5F-78C3-9B69-5887D3C15776}"/>
                </a:ext>
              </a:extLst>
            </p:cNvPr>
            <p:cNvSpPr/>
            <p:nvPr/>
          </p:nvSpPr>
          <p:spPr>
            <a:xfrm>
              <a:off x="3324225" y="3516334"/>
              <a:ext cx="295275" cy="717545"/>
            </a:xfrm>
            <a:prstGeom prst="roundRect">
              <a:avLst>
                <a:gd name="adj" fmla="val 39247"/>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Rectangle: Rounded Corners 7">
              <a:extLst>
                <a:ext uri="{FF2B5EF4-FFF2-40B4-BE49-F238E27FC236}">
                  <a16:creationId xmlns:a16="http://schemas.microsoft.com/office/drawing/2014/main" id="{17E2EEE5-3C29-5F55-44B8-8035BDFFB4C4}"/>
                </a:ext>
              </a:extLst>
            </p:cNvPr>
            <p:cNvSpPr/>
            <p:nvPr/>
          </p:nvSpPr>
          <p:spPr>
            <a:xfrm>
              <a:off x="3669909" y="3516333"/>
              <a:ext cx="295275" cy="717545"/>
            </a:xfrm>
            <a:prstGeom prst="roundRect">
              <a:avLst>
                <a:gd name="adj" fmla="val 39247"/>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9" name="Oval 8">
            <a:extLst>
              <a:ext uri="{FF2B5EF4-FFF2-40B4-BE49-F238E27FC236}">
                <a16:creationId xmlns:a16="http://schemas.microsoft.com/office/drawing/2014/main" id="{B8E88CAD-8D56-3BCC-D087-7EB0E727F292}"/>
              </a:ext>
            </a:extLst>
          </p:cNvPr>
          <p:cNvSpPr/>
          <p:nvPr/>
        </p:nvSpPr>
        <p:spPr>
          <a:xfrm>
            <a:off x="5105135"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071027B7-A28F-B5FC-EBDC-E391905C6B5D}"/>
              </a:ext>
            </a:extLst>
          </p:cNvPr>
          <p:cNvSpPr/>
          <p:nvPr/>
        </p:nvSpPr>
        <p:spPr>
          <a:xfrm>
            <a:off x="5486135"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a:extLst>
              <a:ext uri="{FF2B5EF4-FFF2-40B4-BE49-F238E27FC236}">
                <a16:creationId xmlns:a16="http://schemas.microsoft.com/office/drawing/2014/main" id="{72E9EAE6-FD14-13E1-B8DF-B9862D5FBB41}"/>
              </a:ext>
            </a:extLst>
          </p:cNvPr>
          <p:cNvSpPr/>
          <p:nvPr/>
        </p:nvSpPr>
        <p:spPr>
          <a:xfrm>
            <a:off x="5865337" y="372332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D5D2CD11-7B0D-27BB-9B1D-4801EF43DD86}"/>
              </a:ext>
            </a:extLst>
          </p:cNvPr>
          <p:cNvSpPr/>
          <p:nvPr/>
        </p:nvSpPr>
        <p:spPr>
          <a:xfrm>
            <a:off x="6246337" y="372332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Oval 12">
            <a:extLst>
              <a:ext uri="{FF2B5EF4-FFF2-40B4-BE49-F238E27FC236}">
                <a16:creationId xmlns:a16="http://schemas.microsoft.com/office/drawing/2014/main" id="{EAB09114-50E3-A6AD-EE32-B2DAF1875FCC}"/>
              </a:ext>
            </a:extLst>
          </p:cNvPr>
          <p:cNvSpPr/>
          <p:nvPr/>
        </p:nvSpPr>
        <p:spPr>
          <a:xfrm>
            <a:off x="6616203" y="372332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Oval 13">
            <a:extLst>
              <a:ext uri="{FF2B5EF4-FFF2-40B4-BE49-F238E27FC236}">
                <a16:creationId xmlns:a16="http://schemas.microsoft.com/office/drawing/2014/main" id="{81C7B9F2-1253-1C0F-5082-A75D5ACB540B}"/>
              </a:ext>
            </a:extLst>
          </p:cNvPr>
          <p:cNvSpPr/>
          <p:nvPr/>
        </p:nvSpPr>
        <p:spPr>
          <a:xfrm>
            <a:off x="6997203" y="372332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732669F0-E6CF-1836-1319-025A2C30B427}"/>
              </a:ext>
            </a:extLst>
          </p:cNvPr>
          <p:cNvSpPr/>
          <p:nvPr/>
        </p:nvSpPr>
        <p:spPr>
          <a:xfrm>
            <a:off x="7380267"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01D1CA98-59B0-2375-25EC-D167D363DF74}"/>
              </a:ext>
            </a:extLst>
          </p:cNvPr>
          <p:cNvSpPr/>
          <p:nvPr/>
        </p:nvSpPr>
        <p:spPr>
          <a:xfrm>
            <a:off x="7761267"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A449335C-A869-3CDF-FACE-BA6AF124D793}"/>
              </a:ext>
            </a:extLst>
          </p:cNvPr>
          <p:cNvSpPr/>
          <p:nvPr/>
        </p:nvSpPr>
        <p:spPr>
          <a:xfrm>
            <a:off x="8131133"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a:extLst>
              <a:ext uri="{FF2B5EF4-FFF2-40B4-BE49-F238E27FC236}">
                <a16:creationId xmlns:a16="http://schemas.microsoft.com/office/drawing/2014/main" id="{037ED173-DF10-A408-571D-3C807AB600EA}"/>
              </a:ext>
            </a:extLst>
          </p:cNvPr>
          <p:cNvSpPr/>
          <p:nvPr/>
        </p:nvSpPr>
        <p:spPr>
          <a:xfrm>
            <a:off x="8512133" y="3725445"/>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28BC505D-B4F2-BB94-6EEE-3E2E0CE47CDB}"/>
              </a:ext>
            </a:extLst>
          </p:cNvPr>
          <p:cNvSpPr/>
          <p:nvPr/>
        </p:nvSpPr>
        <p:spPr>
          <a:xfrm>
            <a:off x="4923280"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97EFE58F-2F20-9020-2438-788AC3D92685}"/>
              </a:ext>
            </a:extLst>
          </p:cNvPr>
          <p:cNvSpPr/>
          <p:nvPr/>
        </p:nvSpPr>
        <p:spPr>
          <a:xfrm>
            <a:off x="5293146"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DDD53405-A851-4D03-29FB-BE30B03962A1}"/>
              </a:ext>
            </a:extLst>
          </p:cNvPr>
          <p:cNvSpPr/>
          <p:nvPr/>
        </p:nvSpPr>
        <p:spPr>
          <a:xfrm>
            <a:off x="5674146"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Oval 21">
            <a:extLst>
              <a:ext uri="{FF2B5EF4-FFF2-40B4-BE49-F238E27FC236}">
                <a16:creationId xmlns:a16="http://schemas.microsoft.com/office/drawing/2014/main" id="{F6D16B39-DAD4-F46F-87D2-4A4FF47F4D27}"/>
              </a:ext>
            </a:extLst>
          </p:cNvPr>
          <p:cNvSpPr/>
          <p:nvPr/>
        </p:nvSpPr>
        <p:spPr>
          <a:xfrm>
            <a:off x="6053348" y="406726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Oval 22">
            <a:extLst>
              <a:ext uri="{FF2B5EF4-FFF2-40B4-BE49-F238E27FC236}">
                <a16:creationId xmlns:a16="http://schemas.microsoft.com/office/drawing/2014/main" id="{A30247BA-9928-44B2-6FC7-EF3A4104AFB0}"/>
              </a:ext>
            </a:extLst>
          </p:cNvPr>
          <p:cNvSpPr/>
          <p:nvPr/>
        </p:nvSpPr>
        <p:spPr>
          <a:xfrm>
            <a:off x="6434348" y="406726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Oval 23">
            <a:extLst>
              <a:ext uri="{FF2B5EF4-FFF2-40B4-BE49-F238E27FC236}">
                <a16:creationId xmlns:a16="http://schemas.microsoft.com/office/drawing/2014/main" id="{B9D79EC9-72C6-797D-7343-DAEB5BC3F165}"/>
              </a:ext>
            </a:extLst>
          </p:cNvPr>
          <p:cNvSpPr/>
          <p:nvPr/>
        </p:nvSpPr>
        <p:spPr>
          <a:xfrm>
            <a:off x="6804214" y="406726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9B27E61C-4AD5-F514-8DF0-021ADCDC912F}"/>
              </a:ext>
            </a:extLst>
          </p:cNvPr>
          <p:cNvSpPr/>
          <p:nvPr/>
        </p:nvSpPr>
        <p:spPr>
          <a:xfrm>
            <a:off x="7185214" y="4067261"/>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Oval 25">
            <a:extLst>
              <a:ext uri="{FF2B5EF4-FFF2-40B4-BE49-F238E27FC236}">
                <a16:creationId xmlns:a16="http://schemas.microsoft.com/office/drawing/2014/main" id="{42E33D02-9942-D90B-6BB7-C4273A25925B}"/>
              </a:ext>
            </a:extLst>
          </p:cNvPr>
          <p:cNvSpPr/>
          <p:nvPr/>
        </p:nvSpPr>
        <p:spPr>
          <a:xfrm>
            <a:off x="7568278"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Oval 26">
            <a:extLst>
              <a:ext uri="{FF2B5EF4-FFF2-40B4-BE49-F238E27FC236}">
                <a16:creationId xmlns:a16="http://schemas.microsoft.com/office/drawing/2014/main" id="{5049F183-4692-6828-E416-D7576E55933A}"/>
              </a:ext>
            </a:extLst>
          </p:cNvPr>
          <p:cNvSpPr/>
          <p:nvPr/>
        </p:nvSpPr>
        <p:spPr>
          <a:xfrm>
            <a:off x="7949278"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Oval 27">
            <a:extLst>
              <a:ext uri="{FF2B5EF4-FFF2-40B4-BE49-F238E27FC236}">
                <a16:creationId xmlns:a16="http://schemas.microsoft.com/office/drawing/2014/main" id="{21CA4829-35E0-EAF3-C681-B0BCDF210714}"/>
              </a:ext>
            </a:extLst>
          </p:cNvPr>
          <p:cNvSpPr/>
          <p:nvPr/>
        </p:nvSpPr>
        <p:spPr>
          <a:xfrm>
            <a:off x="8319144" y="4069378"/>
            <a:ext cx="360000" cy="360000"/>
          </a:xfrm>
          <a:prstGeom prst="ellipse">
            <a:avLst/>
          </a:prstGeom>
          <a:solidFill>
            <a:schemeClr val="bg2">
              <a:lumMod val="2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Oval 28">
            <a:extLst>
              <a:ext uri="{FF2B5EF4-FFF2-40B4-BE49-F238E27FC236}">
                <a16:creationId xmlns:a16="http://schemas.microsoft.com/office/drawing/2014/main" id="{52B0C47B-439D-83DB-9957-8AF78C10BE6B}"/>
              </a:ext>
            </a:extLst>
          </p:cNvPr>
          <p:cNvSpPr/>
          <p:nvPr/>
        </p:nvSpPr>
        <p:spPr>
          <a:xfrm rot="17371687">
            <a:off x="5387829" y="3623949"/>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Oval 29">
            <a:extLst>
              <a:ext uri="{FF2B5EF4-FFF2-40B4-BE49-F238E27FC236}">
                <a16:creationId xmlns:a16="http://schemas.microsoft.com/office/drawing/2014/main" id="{F96A6CC7-DF3A-21C7-43F8-8F62E2FA309B}"/>
              </a:ext>
            </a:extLst>
          </p:cNvPr>
          <p:cNvSpPr/>
          <p:nvPr/>
        </p:nvSpPr>
        <p:spPr>
          <a:xfrm rot="17371687">
            <a:off x="5762100" y="3646778"/>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Oval 30">
            <a:extLst>
              <a:ext uri="{FF2B5EF4-FFF2-40B4-BE49-F238E27FC236}">
                <a16:creationId xmlns:a16="http://schemas.microsoft.com/office/drawing/2014/main" id="{5F4A3690-A798-DA5C-3405-AF053B27873A}"/>
              </a:ext>
            </a:extLst>
          </p:cNvPr>
          <p:cNvSpPr/>
          <p:nvPr/>
        </p:nvSpPr>
        <p:spPr>
          <a:xfrm rot="17371687">
            <a:off x="5944606" y="4244543"/>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 name="Oval 31">
            <a:extLst>
              <a:ext uri="{FF2B5EF4-FFF2-40B4-BE49-F238E27FC236}">
                <a16:creationId xmlns:a16="http://schemas.microsoft.com/office/drawing/2014/main" id="{BB910367-314A-6BFC-E9E2-A0893194E876}"/>
              </a:ext>
            </a:extLst>
          </p:cNvPr>
          <p:cNvSpPr/>
          <p:nvPr/>
        </p:nvSpPr>
        <p:spPr>
          <a:xfrm rot="17371687">
            <a:off x="6149294" y="3926578"/>
            <a:ext cx="180000" cy="180000"/>
          </a:xfrm>
          <a:prstGeom prst="ellipse">
            <a:avLst/>
          </a:prstGeom>
          <a:solidFill>
            <a:schemeClr val="tx2">
              <a:lumMod val="75000"/>
            </a:schemeClr>
          </a:solidFill>
          <a:ln>
            <a:noFill/>
          </a:ln>
          <a:effectLst>
            <a:outerShdw blurRad="114300" dist="127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 name="TextBox 32">
            <a:extLst>
              <a:ext uri="{FF2B5EF4-FFF2-40B4-BE49-F238E27FC236}">
                <a16:creationId xmlns:a16="http://schemas.microsoft.com/office/drawing/2014/main" id="{2830AF69-D4D6-7B9D-4F93-63511F9F4C39}"/>
              </a:ext>
            </a:extLst>
          </p:cNvPr>
          <p:cNvSpPr txBox="1"/>
          <p:nvPr/>
        </p:nvSpPr>
        <p:spPr>
          <a:xfrm>
            <a:off x="6946434" y="3314093"/>
            <a:ext cx="1338828" cy="307777"/>
          </a:xfrm>
          <a:prstGeom prst="rect">
            <a:avLst/>
          </a:prstGeom>
          <a:noFill/>
        </p:spPr>
        <p:txBody>
          <a:bodyPr wrap="none" rtlCol="0">
            <a:spAutoFit/>
          </a:bodyPr>
          <a:lstStyle/>
          <a:p>
            <a:r>
              <a:rPr lang="en-US" sz="1400" dirty="0"/>
              <a:t>Steel structure</a:t>
            </a:r>
          </a:p>
        </p:txBody>
      </p:sp>
      <p:cxnSp>
        <p:nvCxnSpPr>
          <p:cNvPr id="34" name="Straight Arrow Connector 33">
            <a:extLst>
              <a:ext uri="{FF2B5EF4-FFF2-40B4-BE49-F238E27FC236}">
                <a16:creationId xmlns:a16="http://schemas.microsoft.com/office/drawing/2014/main" id="{97A96F37-5454-1C39-4083-39993D224739}"/>
              </a:ext>
            </a:extLst>
          </p:cNvPr>
          <p:cNvCxnSpPr>
            <a:cxnSpLocks/>
            <a:stCxn id="33" idx="3"/>
          </p:cNvCxnSpPr>
          <p:nvPr/>
        </p:nvCxnSpPr>
        <p:spPr>
          <a:xfrm>
            <a:off x="8285262" y="3467982"/>
            <a:ext cx="187501" cy="277631"/>
          </a:xfrm>
          <a:prstGeom prst="straightConnector1">
            <a:avLst/>
          </a:prstGeom>
          <a:ln w="3175">
            <a:tailEnd type="triangle"/>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D102AE47-6AF7-C12E-FB97-CEF5EDB10204}"/>
              </a:ext>
            </a:extLst>
          </p:cNvPr>
          <p:cNvSpPr txBox="1"/>
          <p:nvPr/>
        </p:nvSpPr>
        <p:spPr>
          <a:xfrm>
            <a:off x="5428409" y="3031473"/>
            <a:ext cx="3029997" cy="307777"/>
          </a:xfrm>
          <a:prstGeom prst="rect">
            <a:avLst/>
          </a:prstGeom>
          <a:noFill/>
        </p:spPr>
        <p:txBody>
          <a:bodyPr wrap="none" rtlCol="0">
            <a:spAutoFit/>
          </a:bodyPr>
          <a:lstStyle/>
          <a:p>
            <a:r>
              <a:rPr lang="nb-NO" sz="1400" dirty="0"/>
              <a:t>H</a:t>
            </a:r>
            <a:r>
              <a:rPr lang="en-US" sz="1400" dirty="0"/>
              <a:t>E is enhanced at higher pressures</a:t>
            </a:r>
          </a:p>
        </p:txBody>
      </p:sp>
    </p:spTree>
    <p:extLst>
      <p:ext uri="{BB962C8B-B14F-4D97-AF65-F5344CB8AC3E}">
        <p14:creationId xmlns:p14="http://schemas.microsoft.com/office/powerpoint/2010/main" val="2984309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B20A3F4-79A5-BB4C-7EEE-FF5A007F0C00}"/>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Conclusions</a:t>
            </a:r>
          </a:p>
        </p:txBody>
      </p:sp>
      <p:sp>
        <p:nvSpPr>
          <p:cNvPr id="3" name="TextBox 2">
            <a:extLst>
              <a:ext uri="{FF2B5EF4-FFF2-40B4-BE49-F238E27FC236}">
                <a16:creationId xmlns:a16="http://schemas.microsoft.com/office/drawing/2014/main" id="{7A368FE2-EB9E-B72C-D74C-96CFB8335871}"/>
              </a:ext>
            </a:extLst>
          </p:cNvPr>
          <p:cNvSpPr txBox="1"/>
          <p:nvPr/>
        </p:nvSpPr>
        <p:spPr>
          <a:xfrm>
            <a:off x="314320" y="1962166"/>
            <a:ext cx="8496304" cy="1991379"/>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GB" sz="1400" i="1" dirty="0"/>
              <a:t>The application of the existing RBI 581 [7] procedures as they are to hydrogen technologies can lead to a risk underestimation.</a:t>
            </a:r>
          </a:p>
          <a:p>
            <a:pPr marL="285750" indent="-285750">
              <a:lnSpc>
                <a:spcPct val="150000"/>
              </a:lnSpc>
              <a:buFont typeface="Wingdings" panose="05000000000000000000" pitchFamily="2" charset="2"/>
              <a:buChar char="Ø"/>
            </a:pPr>
            <a:r>
              <a:rPr lang="en-GB" sz="1400" i="1" dirty="0"/>
              <a:t>The output of these procedures mainly rely on the expertise of the user.</a:t>
            </a:r>
          </a:p>
          <a:p>
            <a:pPr marL="285750" indent="-285750">
              <a:lnSpc>
                <a:spcPct val="150000"/>
              </a:lnSpc>
              <a:buFont typeface="Wingdings" panose="05000000000000000000" pitchFamily="2" charset="2"/>
              <a:buChar char="Ø"/>
            </a:pPr>
            <a:r>
              <a:rPr lang="en-GB" sz="1400" i="1" dirty="0"/>
              <a:t>The damage mechanisms involving hydrogen in RBI 581 are not suitable for equipment working in pure hydrogen environments.</a:t>
            </a:r>
          </a:p>
          <a:p>
            <a:pPr marL="285750" indent="-285750">
              <a:lnSpc>
                <a:spcPct val="150000"/>
              </a:lnSpc>
              <a:buFont typeface="Wingdings" panose="05000000000000000000" pitchFamily="2" charset="2"/>
              <a:buChar char="Ø"/>
            </a:pPr>
            <a:r>
              <a:rPr lang="en-GB" sz="1400" i="1" dirty="0"/>
              <a:t>Specific RBI methodology should be developed for these systems.</a:t>
            </a:r>
          </a:p>
        </p:txBody>
      </p:sp>
      <p:sp>
        <p:nvSpPr>
          <p:cNvPr id="5" name="TextBox 4">
            <a:extLst>
              <a:ext uri="{FF2B5EF4-FFF2-40B4-BE49-F238E27FC236}">
                <a16:creationId xmlns:a16="http://schemas.microsoft.com/office/drawing/2014/main" id="{182E4ECD-044F-A218-498C-5033BF86795A}"/>
              </a:ext>
            </a:extLst>
          </p:cNvPr>
          <p:cNvSpPr txBox="1"/>
          <p:nvPr/>
        </p:nvSpPr>
        <p:spPr>
          <a:xfrm>
            <a:off x="314320" y="852310"/>
            <a:ext cx="8496304" cy="707886"/>
          </a:xfrm>
          <a:prstGeom prst="rect">
            <a:avLst/>
          </a:prstGeom>
          <a:noFill/>
        </p:spPr>
        <p:txBody>
          <a:bodyPr wrap="square">
            <a:spAutoFit/>
          </a:bodyPr>
          <a:lstStyle/>
          <a:p>
            <a:pPr algn="ctr"/>
            <a:r>
              <a:rPr lang="en-GB" sz="2000" dirty="0"/>
              <a:t>Inspection</a:t>
            </a:r>
            <a:r>
              <a:rPr lang="nb-NO" sz="2000" dirty="0"/>
              <a:t> Planning in </a:t>
            </a:r>
            <a:r>
              <a:rPr lang="en-GB" sz="2000" dirty="0"/>
              <a:t>the</a:t>
            </a:r>
            <a:r>
              <a:rPr lang="nb-NO" sz="2000" dirty="0"/>
              <a:t> Marine </a:t>
            </a:r>
            <a:r>
              <a:rPr lang="en-GB" sz="2000" dirty="0"/>
              <a:t>Sector</a:t>
            </a:r>
            <a:r>
              <a:rPr lang="nb-NO" sz="2000" dirty="0"/>
              <a:t>: a Case </a:t>
            </a:r>
            <a:r>
              <a:rPr lang="en-GB" sz="2000" dirty="0"/>
              <a:t>Study</a:t>
            </a:r>
            <a:r>
              <a:rPr lang="nb-NO" sz="2000" dirty="0"/>
              <a:t> </a:t>
            </a:r>
            <a:r>
              <a:rPr lang="nb-NO" sz="2000" dirty="0" err="1"/>
              <a:t>of</a:t>
            </a:r>
            <a:r>
              <a:rPr lang="nb-NO" sz="2000" dirty="0"/>
              <a:t> a </a:t>
            </a:r>
            <a:r>
              <a:rPr lang="en-GB" sz="2000" dirty="0"/>
              <a:t>Hydrogen-</a:t>
            </a:r>
            <a:r>
              <a:rPr lang="en-US" sz="2000" dirty="0"/>
              <a:t>Fueled</a:t>
            </a:r>
            <a:r>
              <a:rPr lang="nb-NO" sz="2000" dirty="0"/>
              <a:t> Fishing </a:t>
            </a:r>
            <a:r>
              <a:rPr lang="en-GB" sz="2000" dirty="0"/>
              <a:t>Vessel</a:t>
            </a:r>
            <a:endParaRPr lang="en-US" sz="2000" dirty="0"/>
          </a:p>
        </p:txBody>
      </p:sp>
    </p:spTree>
    <p:extLst>
      <p:ext uri="{BB962C8B-B14F-4D97-AF65-F5344CB8AC3E}">
        <p14:creationId xmlns:p14="http://schemas.microsoft.com/office/powerpoint/2010/main" val="8650410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9333A68-6DA3-0104-1497-6E2CEB2DC84C}"/>
              </a:ext>
            </a:extLst>
          </p:cNvPr>
          <p:cNvSpPr txBox="1">
            <a:spLocks/>
          </p:cNvSpPr>
          <p:nvPr/>
        </p:nvSpPr>
        <p:spPr>
          <a:xfrm>
            <a:off x="314320" y="235237"/>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GB" dirty="0"/>
              <a:t>Thank you for your attention!</a:t>
            </a:r>
          </a:p>
        </p:txBody>
      </p:sp>
      <p:pic>
        <p:nvPicPr>
          <p:cNvPr id="4" name="Picture 3" descr="A picture containing background pattern&#10;&#10;Description automatically generated">
            <a:extLst>
              <a:ext uri="{FF2B5EF4-FFF2-40B4-BE49-F238E27FC236}">
                <a16:creationId xmlns:a16="http://schemas.microsoft.com/office/drawing/2014/main" id="{63286583-8DDE-AB9F-D6D9-71C66F67B646}"/>
              </a:ext>
            </a:extLst>
          </p:cNvPr>
          <p:cNvPicPr>
            <a:picLocks noChangeAspect="1"/>
          </p:cNvPicPr>
          <p:nvPr/>
        </p:nvPicPr>
        <p:blipFill>
          <a:blip r:embed="rId2"/>
          <a:stretch>
            <a:fillRect/>
          </a:stretch>
        </p:blipFill>
        <p:spPr>
          <a:xfrm>
            <a:off x="0" y="1844286"/>
            <a:ext cx="9144000" cy="2857500"/>
          </a:xfrm>
          <a:prstGeom prst="rect">
            <a:avLst/>
          </a:prstGeom>
        </p:spPr>
      </p:pic>
      <p:sp>
        <p:nvSpPr>
          <p:cNvPr id="5" name="TextBox 4">
            <a:extLst>
              <a:ext uri="{FF2B5EF4-FFF2-40B4-BE49-F238E27FC236}">
                <a16:creationId xmlns:a16="http://schemas.microsoft.com/office/drawing/2014/main" id="{B31751A4-DEE5-8C6F-2C0D-FA86DD5BC2A5}"/>
              </a:ext>
            </a:extLst>
          </p:cNvPr>
          <p:cNvSpPr txBox="1"/>
          <p:nvPr/>
        </p:nvSpPr>
        <p:spPr>
          <a:xfrm>
            <a:off x="314320" y="964552"/>
            <a:ext cx="8496304" cy="400110"/>
          </a:xfrm>
          <a:prstGeom prst="rect">
            <a:avLst/>
          </a:prstGeom>
          <a:noFill/>
        </p:spPr>
        <p:txBody>
          <a:bodyPr wrap="square">
            <a:spAutoFit/>
          </a:bodyPr>
          <a:lstStyle/>
          <a:p>
            <a:pPr algn="ctr"/>
            <a:r>
              <a:rPr lang="en-GB" sz="2000" dirty="0"/>
              <a:t>For further details please contact me:</a:t>
            </a:r>
          </a:p>
        </p:txBody>
      </p:sp>
      <p:sp>
        <p:nvSpPr>
          <p:cNvPr id="7" name="Rectangle 4">
            <a:extLst>
              <a:ext uri="{FF2B5EF4-FFF2-40B4-BE49-F238E27FC236}">
                <a16:creationId xmlns:a16="http://schemas.microsoft.com/office/drawing/2014/main" id="{F1948B9D-F3B5-68F1-E509-6A1B680A9CC7}"/>
              </a:ext>
            </a:extLst>
          </p:cNvPr>
          <p:cNvSpPr>
            <a:spLocks noChangeArrowheads="1"/>
          </p:cNvSpPr>
          <p:nvPr/>
        </p:nvSpPr>
        <p:spPr bwMode="auto">
          <a:xfrm>
            <a:off x="1157287" y="3616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Tittel 2">
            <a:extLst>
              <a:ext uri="{FF2B5EF4-FFF2-40B4-BE49-F238E27FC236}">
                <a16:creationId xmlns:a16="http://schemas.microsoft.com/office/drawing/2014/main" id="{A6EE0503-29FE-2567-B59F-40CC3375025E}"/>
              </a:ext>
            </a:extLst>
          </p:cNvPr>
          <p:cNvSpPr txBox="1">
            <a:spLocks/>
          </p:cNvSpPr>
          <p:nvPr/>
        </p:nvSpPr>
        <p:spPr>
          <a:xfrm>
            <a:off x="314320" y="1844286"/>
            <a:ext cx="8229600" cy="830997"/>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nb-NO" sz="2400" dirty="0">
                <a:solidFill>
                  <a:schemeClr val="bg1"/>
                </a:solidFill>
              </a:rPr>
              <a:t>OMAE 2023 – </a:t>
            </a:r>
            <a:r>
              <a:rPr lang="en-US" sz="2400" dirty="0">
                <a:solidFill>
                  <a:schemeClr val="bg1"/>
                </a:solidFill>
              </a:rPr>
              <a:t>42</a:t>
            </a:r>
            <a:r>
              <a:rPr lang="en-US" sz="2400" baseline="30000" dirty="0">
                <a:solidFill>
                  <a:schemeClr val="bg1"/>
                </a:solidFill>
              </a:rPr>
              <a:t>nd</a:t>
            </a:r>
            <a:r>
              <a:rPr lang="en-US" sz="2400" dirty="0">
                <a:solidFill>
                  <a:schemeClr val="bg1"/>
                </a:solidFill>
              </a:rPr>
              <a:t> International Conference on Ocean, Offshore &amp; Arctic Engineering</a:t>
            </a:r>
            <a:endParaRPr lang="nb-NO" sz="2400" dirty="0">
              <a:solidFill>
                <a:schemeClr val="bg1"/>
              </a:solidFill>
            </a:endParaRPr>
          </a:p>
        </p:txBody>
      </p:sp>
      <p:pic>
        <p:nvPicPr>
          <p:cNvPr id="9" name="Graphic 8" descr="Marker with solid fill">
            <a:extLst>
              <a:ext uri="{FF2B5EF4-FFF2-40B4-BE49-F238E27FC236}">
                <a16:creationId xmlns:a16="http://schemas.microsoft.com/office/drawing/2014/main" id="{00241B89-48A1-32F9-D7CC-003704DC52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4320" y="2630138"/>
            <a:ext cx="411096" cy="411096"/>
          </a:xfrm>
          <a:prstGeom prst="rect">
            <a:avLst/>
          </a:prstGeom>
        </p:spPr>
      </p:pic>
      <p:sp>
        <p:nvSpPr>
          <p:cNvPr id="10" name="TextBox 9">
            <a:extLst>
              <a:ext uri="{FF2B5EF4-FFF2-40B4-BE49-F238E27FC236}">
                <a16:creationId xmlns:a16="http://schemas.microsoft.com/office/drawing/2014/main" id="{F9387542-E706-4C48-72F4-1C09285304C2}"/>
              </a:ext>
            </a:extLst>
          </p:cNvPr>
          <p:cNvSpPr txBox="1"/>
          <p:nvPr/>
        </p:nvSpPr>
        <p:spPr>
          <a:xfrm>
            <a:off x="614723" y="2698031"/>
            <a:ext cx="6247095" cy="338554"/>
          </a:xfrm>
          <a:prstGeom prst="rect">
            <a:avLst/>
          </a:prstGeom>
          <a:noFill/>
        </p:spPr>
        <p:txBody>
          <a:bodyPr wrap="none" rtlCol="0">
            <a:spAutoFit/>
          </a:bodyPr>
          <a:lstStyle/>
          <a:p>
            <a:r>
              <a:rPr lang="en-US" sz="1600" dirty="0">
                <a:solidFill>
                  <a:schemeClr val="bg1"/>
                </a:solidFill>
              </a:rPr>
              <a:t>Melbourne Convention and Exhibition Centre, Melbourne, Australia</a:t>
            </a:r>
          </a:p>
        </p:txBody>
      </p:sp>
      <p:pic>
        <p:nvPicPr>
          <p:cNvPr id="11" name="Graphic 10" descr="Monthly calendar with solid fill">
            <a:extLst>
              <a:ext uri="{FF2B5EF4-FFF2-40B4-BE49-F238E27FC236}">
                <a16:creationId xmlns:a16="http://schemas.microsoft.com/office/drawing/2014/main" id="{6A22A281-8C32-5130-29E2-D1F4519C27F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7372" y="3036585"/>
            <a:ext cx="364992" cy="364992"/>
          </a:xfrm>
          <a:prstGeom prst="rect">
            <a:avLst/>
          </a:prstGeom>
        </p:spPr>
      </p:pic>
      <p:sp>
        <p:nvSpPr>
          <p:cNvPr id="12" name="TextBox 11">
            <a:extLst>
              <a:ext uri="{FF2B5EF4-FFF2-40B4-BE49-F238E27FC236}">
                <a16:creationId xmlns:a16="http://schemas.microsoft.com/office/drawing/2014/main" id="{B620001A-8DE7-C6F6-4F9B-13A8AEC38E6C}"/>
              </a:ext>
            </a:extLst>
          </p:cNvPr>
          <p:cNvSpPr txBox="1"/>
          <p:nvPr/>
        </p:nvSpPr>
        <p:spPr>
          <a:xfrm>
            <a:off x="614723" y="3069210"/>
            <a:ext cx="1765996" cy="338554"/>
          </a:xfrm>
          <a:prstGeom prst="rect">
            <a:avLst/>
          </a:prstGeom>
          <a:noFill/>
        </p:spPr>
        <p:txBody>
          <a:bodyPr wrap="none" rtlCol="0">
            <a:spAutoFit/>
          </a:bodyPr>
          <a:lstStyle/>
          <a:p>
            <a:r>
              <a:rPr lang="en-US" sz="1600" dirty="0">
                <a:solidFill>
                  <a:schemeClr val="bg1"/>
                </a:solidFill>
              </a:rPr>
              <a:t>June 11-16, 2023</a:t>
            </a:r>
          </a:p>
        </p:txBody>
      </p:sp>
      <p:sp>
        <p:nvSpPr>
          <p:cNvPr id="14" name="TextBox 13">
            <a:extLst>
              <a:ext uri="{FF2B5EF4-FFF2-40B4-BE49-F238E27FC236}">
                <a16:creationId xmlns:a16="http://schemas.microsoft.com/office/drawing/2014/main" id="{B08CAA99-3A49-C305-1B2F-05D0867DF441}"/>
              </a:ext>
            </a:extLst>
          </p:cNvPr>
          <p:cNvSpPr txBox="1"/>
          <p:nvPr/>
        </p:nvSpPr>
        <p:spPr>
          <a:xfrm>
            <a:off x="2285056" y="1442680"/>
            <a:ext cx="4576762" cy="246221"/>
          </a:xfrm>
          <a:prstGeom prst="rect">
            <a:avLst/>
          </a:prstGeom>
          <a:noFill/>
        </p:spPr>
        <p:txBody>
          <a:bodyPr wrap="square">
            <a:spAutoFit/>
          </a:bodyPr>
          <a:lstStyle/>
          <a:p>
            <a:pPr algn="ctr"/>
            <a:r>
              <a:rPr lang="en-US" sz="1000" dirty="0"/>
              <a:t>Leonardo Giannini: leonardo.giannini@ntnu.no</a:t>
            </a:r>
          </a:p>
        </p:txBody>
      </p:sp>
    </p:spTree>
    <p:extLst>
      <p:ext uri="{BB962C8B-B14F-4D97-AF65-F5344CB8AC3E}">
        <p14:creationId xmlns:p14="http://schemas.microsoft.com/office/powerpoint/2010/main" val="3525547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reamy pastel blurry beach">
            <a:extLst>
              <a:ext uri="{FF2B5EF4-FFF2-40B4-BE49-F238E27FC236}">
                <a16:creationId xmlns:a16="http://schemas.microsoft.com/office/drawing/2014/main" id="{E66B5D6D-48CF-7491-92CC-8F0DB4D2DB3E}"/>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3700"/>
                    </a14:imgEffect>
                  </a14:imgLayer>
                </a14:imgProps>
              </a:ext>
            </a:extLst>
          </a:blip>
          <a:stretch>
            <a:fillRect/>
          </a:stretch>
        </p:blipFill>
        <p:spPr>
          <a:xfrm>
            <a:off x="0" y="0"/>
            <a:ext cx="9144000" cy="5143500"/>
          </a:xfrm>
          <a:prstGeom prst="rect">
            <a:avLst/>
          </a:prstGeom>
        </p:spPr>
      </p:pic>
      <p:sp>
        <p:nvSpPr>
          <p:cNvPr id="2" name="Title 2">
            <a:extLst>
              <a:ext uri="{FF2B5EF4-FFF2-40B4-BE49-F238E27FC236}">
                <a16:creationId xmlns:a16="http://schemas.microsoft.com/office/drawing/2014/main" id="{175EEBAA-42D4-C8CD-3592-FCC2CB5571C2}"/>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Bibliography</a:t>
            </a:r>
          </a:p>
        </p:txBody>
      </p:sp>
      <p:sp>
        <p:nvSpPr>
          <p:cNvPr id="4" name="TextBox 3">
            <a:extLst>
              <a:ext uri="{FF2B5EF4-FFF2-40B4-BE49-F238E27FC236}">
                <a16:creationId xmlns:a16="http://schemas.microsoft.com/office/drawing/2014/main" id="{39115BBE-5240-13F3-A2EE-5D7ED4D7FD35}"/>
              </a:ext>
            </a:extLst>
          </p:cNvPr>
          <p:cNvSpPr txBox="1"/>
          <p:nvPr/>
        </p:nvSpPr>
        <p:spPr>
          <a:xfrm>
            <a:off x="314320" y="852310"/>
            <a:ext cx="8496304" cy="4253537"/>
          </a:xfrm>
          <a:prstGeom prst="rect">
            <a:avLst/>
          </a:prstGeom>
          <a:noFill/>
        </p:spPr>
        <p:txBody>
          <a:bodyPr wrap="square" rtlCol="0">
            <a:spAutoFit/>
          </a:bodyPr>
          <a:lstStyle/>
          <a:p>
            <a:pPr marL="342900" indent="-342900">
              <a:lnSpc>
                <a:spcPct val="150000"/>
              </a:lnSpc>
              <a:buFont typeface="+mj-lt"/>
              <a:buAutoNum type="arabicPeriod"/>
            </a:pPr>
            <a:r>
              <a:rPr lang="en-US" sz="1400" dirty="0"/>
              <a:t>OMAE 2023, 42</a:t>
            </a:r>
            <a:r>
              <a:rPr lang="en-US" sz="1400" baseline="30000" dirty="0"/>
              <a:t>nd</a:t>
            </a:r>
            <a:r>
              <a:rPr lang="en-US" sz="1400" dirty="0"/>
              <a:t> International Conference on Ocean, Offshore &amp; Arctic Engineering, https://event.asme.org/OMAE</a:t>
            </a:r>
          </a:p>
          <a:p>
            <a:pPr marL="342900" indent="-342900">
              <a:lnSpc>
                <a:spcPct val="150000"/>
              </a:lnSpc>
              <a:buFont typeface="+mj-lt"/>
              <a:buAutoNum type="arabicPeriod"/>
            </a:pPr>
            <a:r>
              <a:rPr lang="en-US" sz="1400" dirty="0"/>
              <a:t>International Maritime Organization, Fourth IMO GHG report, IMO, 2020, https://www.imo.org/en/OurWork/Environment/Pages/Fourth-IMO-Greenhouse-Gas-Study-2020.aspx</a:t>
            </a:r>
          </a:p>
          <a:p>
            <a:pPr marL="342900" indent="-342900">
              <a:lnSpc>
                <a:spcPct val="150000"/>
              </a:lnSpc>
              <a:buFont typeface="+mj-lt"/>
              <a:buAutoNum type="arabicPeriod"/>
            </a:pPr>
            <a:r>
              <a:rPr lang="en-US" sz="1400" dirty="0"/>
              <a:t>Statistics Norway, Emissions to air (Table 09288: Greenhouse gases from Norwegian economic activity, by industry, pollutant, contents and year), https://www.ssb.no/en/statbank/table/09288/tableViewLayout1/</a:t>
            </a:r>
          </a:p>
          <a:p>
            <a:pPr marL="342900" indent="-342900">
              <a:lnSpc>
                <a:spcPct val="150000"/>
              </a:lnSpc>
              <a:buFont typeface="+mj-lt"/>
              <a:buAutoNum type="arabicPeriod"/>
            </a:pPr>
            <a:r>
              <a:rPr lang="en-US" sz="1400" dirty="0"/>
              <a:t>Sepideh Jafarzadeh et al., Electrification of the coastal fishing fleet using batteries and fuel cells (</a:t>
            </a:r>
            <a:r>
              <a:rPr lang="en-US" sz="1400" dirty="0" err="1"/>
              <a:t>Elektrifisering</a:t>
            </a:r>
            <a:r>
              <a:rPr lang="en-US" sz="1400" dirty="0"/>
              <a:t> av </a:t>
            </a:r>
            <a:r>
              <a:rPr lang="en-US" sz="1400" dirty="0" err="1"/>
              <a:t>kystfiskeflåten</a:t>
            </a:r>
            <a:r>
              <a:rPr lang="en-US" sz="1400" dirty="0"/>
              <a:t> </a:t>
            </a:r>
            <a:r>
              <a:rPr lang="en-US" sz="1400" dirty="0" err="1"/>
              <a:t>ved</a:t>
            </a:r>
            <a:r>
              <a:rPr lang="en-US" sz="1400" dirty="0"/>
              <a:t> bruk av </a:t>
            </a:r>
            <a:r>
              <a:rPr lang="en-US" sz="1400" dirty="0" err="1"/>
              <a:t>batterier</a:t>
            </a:r>
            <a:r>
              <a:rPr lang="en-US" sz="1400" dirty="0"/>
              <a:t> </a:t>
            </a:r>
            <a:r>
              <a:rPr lang="en-US" sz="1400" dirty="0" err="1"/>
              <a:t>og</a:t>
            </a:r>
            <a:r>
              <a:rPr lang="en-US" sz="1400" dirty="0"/>
              <a:t> </a:t>
            </a:r>
            <a:r>
              <a:rPr lang="en-US" sz="1400" dirty="0" err="1"/>
              <a:t>brenselceller</a:t>
            </a:r>
            <a:r>
              <a:rPr lang="en-US" sz="1400" dirty="0"/>
              <a:t>), </a:t>
            </a:r>
            <a:r>
              <a:rPr lang="en-US" sz="1400" dirty="0" err="1"/>
              <a:t>Sintef</a:t>
            </a:r>
            <a:r>
              <a:rPr lang="en-US" sz="1400" dirty="0"/>
              <a:t> Ocean, 2021, https://www.fhf.no/prosjekter/prosjektbasen/901640/.</a:t>
            </a:r>
          </a:p>
          <a:p>
            <a:pPr marL="342900" indent="-342900">
              <a:lnSpc>
                <a:spcPct val="150000"/>
              </a:lnSpc>
              <a:buFont typeface="+mj-lt"/>
              <a:buAutoNum type="arabicPeriod"/>
            </a:pPr>
            <a:r>
              <a:rPr lang="en-US" sz="1400" dirty="0"/>
              <a:t>A. Alvaro. “3D cohesive modelling of hydrogen embrittlement in the heat affected zone of X70 steel”. PhD thesis. 2014. ISBN: 978-82-326-5575-5.</a:t>
            </a:r>
          </a:p>
          <a:p>
            <a:pPr marL="342900" indent="-342900">
              <a:lnSpc>
                <a:spcPct val="150000"/>
              </a:lnSpc>
              <a:buFont typeface="+mj-lt"/>
              <a:buAutoNum type="arabicPeriod"/>
            </a:pPr>
            <a:endParaRPr lang="en-GB" sz="1400" dirty="0"/>
          </a:p>
        </p:txBody>
      </p:sp>
    </p:spTree>
    <p:extLst>
      <p:ext uri="{BB962C8B-B14F-4D97-AF65-F5344CB8AC3E}">
        <p14:creationId xmlns:p14="http://schemas.microsoft.com/office/powerpoint/2010/main" val="614368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eamy pastel blurry beach">
            <a:extLst>
              <a:ext uri="{FF2B5EF4-FFF2-40B4-BE49-F238E27FC236}">
                <a16:creationId xmlns:a16="http://schemas.microsoft.com/office/drawing/2014/main" id="{4C1F7916-36C3-C6FE-182B-AA4EE09EBB28}"/>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3700"/>
                    </a14:imgEffect>
                  </a14:imgLayer>
                </a14:imgProps>
              </a:ext>
            </a:extLst>
          </a:blip>
          <a:stretch>
            <a:fillRect/>
          </a:stretch>
        </p:blipFill>
        <p:spPr>
          <a:xfrm>
            <a:off x="0" y="0"/>
            <a:ext cx="9144000" cy="5143500"/>
          </a:xfrm>
          <a:prstGeom prst="rect">
            <a:avLst/>
          </a:prstGeom>
        </p:spPr>
      </p:pic>
      <p:sp>
        <p:nvSpPr>
          <p:cNvPr id="3" name="Title 2">
            <a:extLst>
              <a:ext uri="{FF2B5EF4-FFF2-40B4-BE49-F238E27FC236}">
                <a16:creationId xmlns:a16="http://schemas.microsoft.com/office/drawing/2014/main" id="{C3942254-8536-4C39-EED2-CE87FBD913F8}"/>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Bibliography</a:t>
            </a:r>
          </a:p>
        </p:txBody>
      </p:sp>
      <p:sp>
        <p:nvSpPr>
          <p:cNvPr id="4" name="TextBox 3">
            <a:extLst>
              <a:ext uri="{FF2B5EF4-FFF2-40B4-BE49-F238E27FC236}">
                <a16:creationId xmlns:a16="http://schemas.microsoft.com/office/drawing/2014/main" id="{04BCCF08-4C4D-3547-04E7-43AAA9905C3A}"/>
              </a:ext>
            </a:extLst>
          </p:cNvPr>
          <p:cNvSpPr txBox="1"/>
          <p:nvPr/>
        </p:nvSpPr>
        <p:spPr>
          <a:xfrm>
            <a:off x="314320" y="852310"/>
            <a:ext cx="8496304" cy="3284041"/>
          </a:xfrm>
          <a:prstGeom prst="rect">
            <a:avLst/>
          </a:prstGeom>
          <a:noFill/>
        </p:spPr>
        <p:txBody>
          <a:bodyPr wrap="square" rtlCol="0">
            <a:spAutoFit/>
          </a:bodyPr>
          <a:lstStyle/>
          <a:p>
            <a:pPr marL="342900" indent="-342900">
              <a:lnSpc>
                <a:spcPct val="150000"/>
              </a:lnSpc>
              <a:buFont typeface="+mj-lt"/>
              <a:buAutoNum type="arabicPeriod" startAt="6"/>
            </a:pPr>
            <a:r>
              <a:rPr lang="en-US" sz="1400" dirty="0"/>
              <a:t>American Petroleum Institute, Risk-Based Inspection, API Recommended Practice 580, 2016.</a:t>
            </a:r>
          </a:p>
          <a:p>
            <a:pPr marL="342900" indent="-342900">
              <a:lnSpc>
                <a:spcPct val="150000"/>
              </a:lnSpc>
              <a:buFont typeface="+mj-lt"/>
              <a:buAutoNum type="arabicPeriod" startAt="6"/>
            </a:pPr>
            <a:r>
              <a:rPr lang="en-US" sz="1400" dirty="0"/>
              <a:t>American Petroleum Institute, Risk-Based Inspection Methodology, API Recommended Practice 581, addendum 1, 2019</a:t>
            </a:r>
          </a:p>
          <a:p>
            <a:pPr marL="342900" indent="-342900">
              <a:lnSpc>
                <a:spcPct val="150000"/>
              </a:lnSpc>
              <a:buFont typeface="+mj-lt"/>
              <a:buAutoNum type="arabicPeriod" startAt="6"/>
            </a:pPr>
            <a:r>
              <a:rPr lang="nb-NO" sz="1400" dirty="0"/>
              <a:t>DNV, Synergi Plant RBI, </a:t>
            </a:r>
            <a:r>
              <a:rPr lang="nb-NO" sz="1400" dirty="0">
                <a:hlinkClick r:id="rId4"/>
              </a:rPr>
              <a:t>https://www.dnv.com/services/rbi-software-risk-basedinspection-synergi-plant-4666</a:t>
            </a:r>
            <a:r>
              <a:rPr lang="nb-NO" sz="1400" dirty="0"/>
              <a:t>.</a:t>
            </a:r>
          </a:p>
          <a:p>
            <a:pPr marL="342900" indent="-342900">
              <a:lnSpc>
                <a:spcPct val="150000"/>
              </a:lnSpc>
              <a:buFont typeface="+mj-lt"/>
              <a:buAutoNum type="arabicPeriod" startAt="6"/>
            </a:pPr>
            <a:r>
              <a:rPr lang="en-US" sz="1400" dirty="0"/>
              <a:t>R.P. </a:t>
            </a:r>
            <a:r>
              <a:rPr lang="en-US" sz="1400" dirty="0" err="1"/>
              <a:t>Gangloff</a:t>
            </a:r>
            <a:r>
              <a:rPr lang="en-US" sz="1400" dirty="0"/>
              <a:t>, “Hydrogen Assisted Cracking of High Strength Alloys”, In: Comprehensive Structural Integrity 6, 31-131 (2003).</a:t>
            </a:r>
          </a:p>
          <a:p>
            <a:pPr marL="342900" indent="-342900">
              <a:lnSpc>
                <a:spcPct val="150000"/>
              </a:lnSpc>
              <a:buFont typeface="+mj-lt"/>
              <a:buAutoNum type="arabicPeriod" startAt="6"/>
            </a:pPr>
            <a:endParaRPr lang="en-US" sz="1400" dirty="0"/>
          </a:p>
          <a:p>
            <a:pPr marL="342900" indent="-342900">
              <a:lnSpc>
                <a:spcPct val="150000"/>
              </a:lnSpc>
              <a:buFont typeface="+mj-lt"/>
              <a:buAutoNum type="arabicPeriod" startAt="6"/>
            </a:pPr>
            <a:endParaRPr lang="en-US" sz="1400" dirty="0"/>
          </a:p>
          <a:p>
            <a:pPr>
              <a:lnSpc>
                <a:spcPct val="150000"/>
              </a:lnSpc>
            </a:pPr>
            <a:endParaRPr lang="en-GB" sz="1400" dirty="0"/>
          </a:p>
        </p:txBody>
      </p:sp>
    </p:spTree>
    <p:extLst>
      <p:ext uri="{BB962C8B-B14F-4D97-AF65-F5344CB8AC3E}">
        <p14:creationId xmlns:p14="http://schemas.microsoft.com/office/powerpoint/2010/main" val="200636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7" name="Picture 76" descr="Blue sky and clouds">
            <a:extLst>
              <a:ext uri="{FF2B5EF4-FFF2-40B4-BE49-F238E27FC236}">
                <a16:creationId xmlns:a16="http://schemas.microsoft.com/office/drawing/2014/main" id="{6BB5D0FD-8B4E-CEF1-6829-E675BD7BA870}"/>
              </a:ext>
            </a:extLst>
          </p:cNvPr>
          <p:cNvPicPr>
            <a:picLocks noChangeAspect="1"/>
          </p:cNvPicPr>
          <p:nvPr/>
        </p:nvPicPr>
        <p:blipFill>
          <a:blip r:embed="rId2"/>
          <a:stretch>
            <a:fillRect/>
          </a:stretch>
        </p:blipFill>
        <p:spPr>
          <a:xfrm>
            <a:off x="0" y="0"/>
            <a:ext cx="9144000" cy="1564846"/>
          </a:xfrm>
          <a:prstGeom prst="rect">
            <a:avLst/>
          </a:prstGeom>
        </p:spPr>
      </p:pic>
      <p:sp>
        <p:nvSpPr>
          <p:cNvPr id="73" name="Rectangle 72">
            <a:extLst>
              <a:ext uri="{FF2B5EF4-FFF2-40B4-BE49-F238E27FC236}">
                <a16:creationId xmlns:a16="http://schemas.microsoft.com/office/drawing/2014/main" id="{20BBB9B9-8A89-B3F0-7718-48F932D2D76C}"/>
              </a:ext>
            </a:extLst>
          </p:cNvPr>
          <p:cNvSpPr/>
          <p:nvPr/>
        </p:nvSpPr>
        <p:spPr>
          <a:xfrm>
            <a:off x="0" y="1505691"/>
            <a:ext cx="9143999" cy="3188229"/>
          </a:xfrm>
          <a:prstGeom prst="rect">
            <a:avLst/>
          </a:prstGeom>
          <a:blipFill>
            <a:blip r:embed="rId3">
              <a:alphaModFix amt="79000"/>
            </a:blip>
            <a:srcRect/>
            <a:stretch>
              <a:fillRect t="910" b="-92150"/>
            </a:stretch>
          </a:bli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41" name="Straight Connector 40">
            <a:extLst>
              <a:ext uri="{FF2B5EF4-FFF2-40B4-BE49-F238E27FC236}">
                <a16:creationId xmlns:a16="http://schemas.microsoft.com/office/drawing/2014/main" id="{B9B8486D-13A7-FC8B-ECE7-3E97AD066C83}"/>
              </a:ext>
            </a:extLst>
          </p:cNvPr>
          <p:cNvCxnSpPr>
            <a:cxnSpLocks/>
          </p:cNvCxnSpPr>
          <p:nvPr/>
        </p:nvCxnSpPr>
        <p:spPr>
          <a:xfrm>
            <a:off x="699247" y="4349835"/>
            <a:ext cx="8029422"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819B4A6-CB09-2AD0-37C3-35AE55527A37}"/>
              </a:ext>
            </a:extLst>
          </p:cNvPr>
          <p:cNvCxnSpPr>
            <a:cxnSpLocks/>
          </p:cNvCxnSpPr>
          <p:nvPr/>
        </p:nvCxnSpPr>
        <p:spPr>
          <a:xfrm>
            <a:off x="699247" y="3571658"/>
            <a:ext cx="7801129" cy="1490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D1739F79-B9BC-84CC-4A09-F19F184C717F}"/>
              </a:ext>
            </a:extLst>
          </p:cNvPr>
          <p:cNvCxnSpPr>
            <a:cxnSpLocks/>
          </p:cNvCxnSpPr>
          <p:nvPr/>
        </p:nvCxnSpPr>
        <p:spPr>
          <a:xfrm>
            <a:off x="699247" y="2710989"/>
            <a:ext cx="8080162" cy="9625"/>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EA2EFC27-4CCD-BA6F-740B-6FF7EEC5E628}"/>
              </a:ext>
            </a:extLst>
          </p:cNvPr>
          <p:cNvCxnSpPr>
            <a:cxnSpLocks/>
          </p:cNvCxnSpPr>
          <p:nvPr/>
        </p:nvCxnSpPr>
        <p:spPr>
          <a:xfrm>
            <a:off x="699247" y="1953480"/>
            <a:ext cx="8255929" cy="19072"/>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tel 2">
            <a:extLst>
              <a:ext uri="{FF2B5EF4-FFF2-40B4-BE49-F238E27FC236}">
                <a16:creationId xmlns:a16="http://schemas.microsoft.com/office/drawing/2014/main" id="{0130F847-9A87-AB4D-8D0D-FF9DA6C9AB2A}"/>
              </a:ext>
            </a:extLst>
          </p:cNvPr>
          <p:cNvSpPr>
            <a:spLocks noGrp="1"/>
          </p:cNvSpPr>
          <p:nvPr>
            <p:ph type="title"/>
          </p:nvPr>
        </p:nvSpPr>
        <p:spPr/>
        <p:txBody>
          <a:bodyPr/>
          <a:lstStyle/>
          <a:p>
            <a:r>
              <a:rPr lang="en-GB" dirty="0"/>
              <a:t>Structure of the presentation</a:t>
            </a:r>
          </a:p>
        </p:txBody>
      </p:sp>
      <p:pic>
        <p:nvPicPr>
          <p:cNvPr id="16" name="Graphic 15" descr="Tug boat with solid fill">
            <a:extLst>
              <a:ext uri="{FF2B5EF4-FFF2-40B4-BE49-F238E27FC236}">
                <a16:creationId xmlns:a16="http://schemas.microsoft.com/office/drawing/2014/main" id="{D2FEB7FB-0516-8A73-C03C-CAA3BE4DA4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04375" y="1179955"/>
            <a:ext cx="900000" cy="900000"/>
          </a:xfrm>
          <a:prstGeom prst="rect">
            <a:avLst/>
          </a:prstGeom>
        </p:spPr>
      </p:pic>
      <p:pic>
        <p:nvPicPr>
          <p:cNvPr id="24" name="Graphic 23" descr="Cruise ship with solid fill">
            <a:extLst>
              <a:ext uri="{FF2B5EF4-FFF2-40B4-BE49-F238E27FC236}">
                <a16:creationId xmlns:a16="http://schemas.microsoft.com/office/drawing/2014/main" id="{D99820B7-A68B-AAE3-0EA7-64142E8C843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3657600" y="3632180"/>
            <a:ext cx="914400" cy="914400"/>
          </a:xfrm>
          <a:prstGeom prst="rect">
            <a:avLst/>
          </a:prstGeom>
        </p:spPr>
      </p:pic>
      <p:sp>
        <p:nvSpPr>
          <p:cNvPr id="25" name="Tittel 2">
            <a:extLst>
              <a:ext uri="{FF2B5EF4-FFF2-40B4-BE49-F238E27FC236}">
                <a16:creationId xmlns:a16="http://schemas.microsoft.com/office/drawing/2014/main" id="{E2FEE97D-C479-5EAF-E830-0312C8099DB4}"/>
              </a:ext>
            </a:extLst>
          </p:cNvPr>
          <p:cNvSpPr txBox="1">
            <a:spLocks/>
          </p:cNvSpPr>
          <p:nvPr/>
        </p:nvSpPr>
        <p:spPr>
          <a:xfrm>
            <a:off x="615401" y="1637150"/>
            <a:ext cx="3413717" cy="369332"/>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1. Introduction: why this study?</a:t>
            </a:r>
          </a:p>
        </p:txBody>
      </p:sp>
      <p:sp>
        <p:nvSpPr>
          <p:cNvPr id="31" name="Tittel 2">
            <a:extLst>
              <a:ext uri="{FF2B5EF4-FFF2-40B4-BE49-F238E27FC236}">
                <a16:creationId xmlns:a16="http://schemas.microsoft.com/office/drawing/2014/main" id="{6C066E84-D3BF-4576-FA19-2945C70B86A5}"/>
              </a:ext>
            </a:extLst>
          </p:cNvPr>
          <p:cNvSpPr txBox="1">
            <a:spLocks/>
          </p:cNvSpPr>
          <p:nvPr/>
        </p:nvSpPr>
        <p:spPr>
          <a:xfrm>
            <a:off x="624567" y="2380315"/>
            <a:ext cx="4078941"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2. A hydrogen-fuelled fishing vessel</a:t>
            </a:r>
          </a:p>
        </p:txBody>
      </p:sp>
      <p:sp>
        <p:nvSpPr>
          <p:cNvPr id="36" name="Tittel 2">
            <a:extLst>
              <a:ext uri="{FF2B5EF4-FFF2-40B4-BE49-F238E27FC236}">
                <a16:creationId xmlns:a16="http://schemas.microsoft.com/office/drawing/2014/main" id="{6A40FF55-AACB-F4BE-3B5E-400C6D8187B6}"/>
              </a:ext>
            </a:extLst>
          </p:cNvPr>
          <p:cNvSpPr txBox="1">
            <a:spLocks/>
          </p:cNvSpPr>
          <p:nvPr/>
        </p:nvSpPr>
        <p:spPr>
          <a:xfrm>
            <a:off x="624567" y="3253871"/>
            <a:ext cx="5543475"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3. Risk-Based Inspection for hydrogen technologies</a:t>
            </a:r>
          </a:p>
        </p:txBody>
      </p:sp>
      <p:sp>
        <p:nvSpPr>
          <p:cNvPr id="40" name="Tittel 2">
            <a:extLst>
              <a:ext uri="{FF2B5EF4-FFF2-40B4-BE49-F238E27FC236}">
                <a16:creationId xmlns:a16="http://schemas.microsoft.com/office/drawing/2014/main" id="{8154B4DD-1A96-2F13-2A7F-905654869EF2}"/>
              </a:ext>
            </a:extLst>
          </p:cNvPr>
          <p:cNvSpPr txBox="1">
            <a:spLocks/>
          </p:cNvSpPr>
          <p:nvPr/>
        </p:nvSpPr>
        <p:spPr>
          <a:xfrm>
            <a:off x="624567" y="4057102"/>
            <a:ext cx="5567808"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4. Results and Discussion</a:t>
            </a:r>
          </a:p>
        </p:txBody>
      </p:sp>
      <p:sp>
        <p:nvSpPr>
          <p:cNvPr id="50" name="Partial Circle 49">
            <a:extLst>
              <a:ext uri="{FF2B5EF4-FFF2-40B4-BE49-F238E27FC236}">
                <a16:creationId xmlns:a16="http://schemas.microsoft.com/office/drawing/2014/main" id="{EE55131E-64E9-6182-A7B5-369ACB987C2A}"/>
              </a:ext>
            </a:extLst>
          </p:cNvPr>
          <p:cNvSpPr/>
          <p:nvPr/>
        </p:nvSpPr>
        <p:spPr>
          <a:xfrm>
            <a:off x="6161153" y="1077500"/>
            <a:ext cx="914400" cy="914400"/>
          </a:xfrm>
          <a:prstGeom prst="pie">
            <a:avLst>
              <a:gd name="adj1" fmla="val 10800000"/>
              <a:gd name="adj2" fmla="val 21528286"/>
            </a:avLst>
          </a:prstGeom>
          <a:gradFill flip="none" rotWithShape="1">
            <a:gsLst>
              <a:gs pos="0">
                <a:schemeClr val="accent6">
                  <a:lumMod val="60000"/>
                  <a:lumOff val="40000"/>
                </a:schemeClr>
              </a:gs>
              <a:gs pos="15000">
                <a:schemeClr val="accent6">
                  <a:lumMod val="40000"/>
                  <a:lumOff val="60000"/>
                </a:schemeClr>
              </a:gs>
              <a:gs pos="63000">
                <a:schemeClr val="accent5">
                  <a:lumMod val="20000"/>
                  <a:lumOff val="80000"/>
                  <a:shade val="100000"/>
                  <a:satMod val="115000"/>
                </a:schemeClr>
              </a:gs>
            </a:gsLst>
            <a:lin ang="16200000" scaled="1"/>
            <a:tileRect/>
          </a:gradFill>
          <a:ln>
            <a:noFill/>
          </a:ln>
          <a:effectLst>
            <a:softEdge rad="3175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pic>
        <p:nvPicPr>
          <p:cNvPr id="59" name="Graphic 58" descr="Cloud with solid fill">
            <a:extLst>
              <a:ext uri="{FF2B5EF4-FFF2-40B4-BE49-F238E27FC236}">
                <a16:creationId xmlns:a16="http://schemas.microsoft.com/office/drawing/2014/main" id="{6B1CD791-95E2-986F-D226-11CFBF532D1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71955" y="708558"/>
            <a:ext cx="914400" cy="914400"/>
          </a:xfrm>
          <a:prstGeom prst="rect">
            <a:avLst/>
          </a:prstGeom>
        </p:spPr>
      </p:pic>
      <p:pic>
        <p:nvPicPr>
          <p:cNvPr id="61" name="Graphic 60" descr="Cloud with solid fill">
            <a:extLst>
              <a:ext uri="{FF2B5EF4-FFF2-40B4-BE49-F238E27FC236}">
                <a16:creationId xmlns:a16="http://schemas.microsoft.com/office/drawing/2014/main" id="{690D94A1-58CB-D6A8-D3FC-BA1864F3C9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4246308" y="641469"/>
            <a:ext cx="914400" cy="914400"/>
          </a:xfrm>
          <a:prstGeom prst="rect">
            <a:avLst/>
          </a:prstGeom>
        </p:spPr>
      </p:pic>
      <p:pic>
        <p:nvPicPr>
          <p:cNvPr id="74" name="Graphic 73" descr="Tug boat with solid fill">
            <a:extLst>
              <a:ext uri="{FF2B5EF4-FFF2-40B4-BE49-F238E27FC236}">
                <a16:creationId xmlns:a16="http://schemas.microsoft.com/office/drawing/2014/main" id="{5122B295-41EE-B3E1-574E-C905721623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29155" y="2795612"/>
            <a:ext cx="900000" cy="900000"/>
          </a:xfrm>
          <a:prstGeom prst="rect">
            <a:avLst/>
          </a:prstGeom>
        </p:spPr>
      </p:pic>
      <p:pic>
        <p:nvPicPr>
          <p:cNvPr id="75" name="Graphic 74" descr="Cruise ship with solid fill">
            <a:extLst>
              <a:ext uri="{FF2B5EF4-FFF2-40B4-BE49-F238E27FC236}">
                <a16:creationId xmlns:a16="http://schemas.microsoft.com/office/drawing/2014/main" id="{34E0A04C-3E85-5E8E-4261-D30E14839EB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4528978" y="2012360"/>
            <a:ext cx="914400" cy="914400"/>
          </a:xfrm>
          <a:prstGeom prst="rect">
            <a:avLst/>
          </a:prstGeom>
        </p:spPr>
      </p:pic>
    </p:spTree>
    <p:extLst>
      <p:ext uri="{BB962C8B-B14F-4D97-AF65-F5344CB8AC3E}">
        <p14:creationId xmlns:p14="http://schemas.microsoft.com/office/powerpoint/2010/main" val="4218736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Dreamy pastel blurry beach">
            <a:extLst>
              <a:ext uri="{FF2B5EF4-FFF2-40B4-BE49-F238E27FC236}">
                <a16:creationId xmlns:a16="http://schemas.microsoft.com/office/drawing/2014/main" id="{D2A9B439-1887-BC60-4026-23EA814E519E}"/>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700"/>
                    </a14:imgEffect>
                  </a14:imgLayer>
                </a14:imgProps>
              </a:ext>
            </a:extLst>
          </a:blip>
          <a:stretch>
            <a:fillRect/>
          </a:stretch>
        </p:blipFill>
        <p:spPr>
          <a:xfrm>
            <a:off x="0" y="0"/>
            <a:ext cx="9144000" cy="5143500"/>
          </a:xfrm>
          <a:prstGeom prst="rect">
            <a:avLst/>
          </a:prstGeom>
        </p:spPr>
      </p:pic>
      <p:cxnSp>
        <p:nvCxnSpPr>
          <p:cNvPr id="4" name="Straight Connector 3">
            <a:extLst>
              <a:ext uri="{FF2B5EF4-FFF2-40B4-BE49-F238E27FC236}">
                <a16:creationId xmlns:a16="http://schemas.microsoft.com/office/drawing/2014/main" id="{BC4C6F42-84F7-4D60-E9EC-654D45DE217C}"/>
              </a:ext>
            </a:extLst>
          </p:cNvPr>
          <p:cNvCxnSpPr>
            <a:cxnSpLocks/>
          </p:cNvCxnSpPr>
          <p:nvPr/>
        </p:nvCxnSpPr>
        <p:spPr>
          <a:xfrm>
            <a:off x="675682" y="4712762"/>
            <a:ext cx="8029422"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3B4EB2A2-8421-05C7-5EC6-3B8B3FB83D15}"/>
              </a:ext>
            </a:extLst>
          </p:cNvPr>
          <p:cNvCxnSpPr>
            <a:cxnSpLocks/>
          </p:cNvCxnSpPr>
          <p:nvPr/>
        </p:nvCxnSpPr>
        <p:spPr>
          <a:xfrm>
            <a:off x="675682" y="3326562"/>
            <a:ext cx="7801129" cy="1490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8C85BB34-6E0C-9D6B-7C0D-EA0E6BB31193}"/>
              </a:ext>
            </a:extLst>
          </p:cNvPr>
          <p:cNvCxnSpPr>
            <a:cxnSpLocks/>
          </p:cNvCxnSpPr>
          <p:nvPr/>
        </p:nvCxnSpPr>
        <p:spPr>
          <a:xfrm>
            <a:off x="675682" y="2522449"/>
            <a:ext cx="8080162" cy="9625"/>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78A0AEA1-0B3D-C69C-AE43-F1492724BAB8}"/>
              </a:ext>
            </a:extLst>
          </p:cNvPr>
          <p:cNvCxnSpPr>
            <a:cxnSpLocks/>
          </p:cNvCxnSpPr>
          <p:nvPr/>
        </p:nvCxnSpPr>
        <p:spPr>
          <a:xfrm>
            <a:off x="675682" y="1764940"/>
            <a:ext cx="8255929" cy="19072"/>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 name="Tittel 2">
            <a:extLst>
              <a:ext uri="{FF2B5EF4-FFF2-40B4-BE49-F238E27FC236}">
                <a16:creationId xmlns:a16="http://schemas.microsoft.com/office/drawing/2014/main" id="{D8C3DACE-DF60-E442-9096-00A6047E6FCB}"/>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Structure of the presentation</a:t>
            </a:r>
          </a:p>
        </p:txBody>
      </p:sp>
      <p:pic>
        <p:nvPicPr>
          <p:cNvPr id="9" name="Graphic 8" descr="Tug boat with solid fill">
            <a:extLst>
              <a:ext uri="{FF2B5EF4-FFF2-40B4-BE49-F238E27FC236}">
                <a16:creationId xmlns:a16="http://schemas.microsoft.com/office/drawing/2014/main" id="{4E47B1D2-082C-5E07-7BB3-DE23AFAC8B3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80810" y="991415"/>
            <a:ext cx="900000" cy="900000"/>
          </a:xfrm>
          <a:prstGeom prst="rect">
            <a:avLst/>
          </a:prstGeom>
        </p:spPr>
      </p:pic>
      <p:sp>
        <p:nvSpPr>
          <p:cNvPr id="11" name="Tittel 2">
            <a:extLst>
              <a:ext uri="{FF2B5EF4-FFF2-40B4-BE49-F238E27FC236}">
                <a16:creationId xmlns:a16="http://schemas.microsoft.com/office/drawing/2014/main" id="{F11AAF8B-3E04-4765-5DF0-5CCA7B57A1C4}"/>
              </a:ext>
            </a:extLst>
          </p:cNvPr>
          <p:cNvSpPr txBox="1">
            <a:spLocks/>
          </p:cNvSpPr>
          <p:nvPr/>
        </p:nvSpPr>
        <p:spPr>
          <a:xfrm>
            <a:off x="591836" y="1448610"/>
            <a:ext cx="3413717" cy="369332"/>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1. Introduction: why this study?</a:t>
            </a:r>
          </a:p>
        </p:txBody>
      </p:sp>
      <p:sp>
        <p:nvSpPr>
          <p:cNvPr id="12" name="Tittel 2">
            <a:extLst>
              <a:ext uri="{FF2B5EF4-FFF2-40B4-BE49-F238E27FC236}">
                <a16:creationId xmlns:a16="http://schemas.microsoft.com/office/drawing/2014/main" id="{8EDC3A92-339B-2E19-17C7-401DD94DED1C}"/>
              </a:ext>
            </a:extLst>
          </p:cNvPr>
          <p:cNvSpPr txBox="1">
            <a:spLocks/>
          </p:cNvSpPr>
          <p:nvPr/>
        </p:nvSpPr>
        <p:spPr>
          <a:xfrm>
            <a:off x="601002" y="2191775"/>
            <a:ext cx="4078941"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2. A hydrogen-fuelled fishing vessel</a:t>
            </a:r>
          </a:p>
        </p:txBody>
      </p:sp>
      <p:sp>
        <p:nvSpPr>
          <p:cNvPr id="13" name="Tittel 2">
            <a:extLst>
              <a:ext uri="{FF2B5EF4-FFF2-40B4-BE49-F238E27FC236}">
                <a16:creationId xmlns:a16="http://schemas.microsoft.com/office/drawing/2014/main" id="{7455589B-01DA-8AE4-4178-5A93CAD7E656}"/>
              </a:ext>
            </a:extLst>
          </p:cNvPr>
          <p:cNvSpPr txBox="1">
            <a:spLocks/>
          </p:cNvSpPr>
          <p:nvPr/>
        </p:nvSpPr>
        <p:spPr>
          <a:xfrm>
            <a:off x="601002" y="3008775"/>
            <a:ext cx="5543475"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3. Risk-Based Inspection for hydrogen technologies</a:t>
            </a:r>
          </a:p>
        </p:txBody>
      </p:sp>
      <p:sp>
        <p:nvSpPr>
          <p:cNvPr id="14" name="Tittel 2">
            <a:extLst>
              <a:ext uri="{FF2B5EF4-FFF2-40B4-BE49-F238E27FC236}">
                <a16:creationId xmlns:a16="http://schemas.microsoft.com/office/drawing/2014/main" id="{BB706051-6575-B844-A90E-EC147565BC92}"/>
              </a:ext>
            </a:extLst>
          </p:cNvPr>
          <p:cNvSpPr txBox="1">
            <a:spLocks/>
          </p:cNvSpPr>
          <p:nvPr/>
        </p:nvSpPr>
        <p:spPr>
          <a:xfrm>
            <a:off x="601002" y="4420029"/>
            <a:ext cx="5567808"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5. Results and Discussion</a:t>
            </a:r>
          </a:p>
        </p:txBody>
      </p:sp>
      <p:pic>
        <p:nvPicPr>
          <p:cNvPr id="18" name="Graphic 17" descr="Tug boat with solid fill">
            <a:extLst>
              <a:ext uri="{FF2B5EF4-FFF2-40B4-BE49-F238E27FC236}">
                <a16:creationId xmlns:a16="http://schemas.microsoft.com/office/drawing/2014/main" id="{DF9EA544-48A1-2AE3-92DD-CD96A2C77C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6406375" y="2556064"/>
            <a:ext cx="900000" cy="900000"/>
          </a:xfrm>
          <a:prstGeom prst="rect">
            <a:avLst/>
          </a:prstGeom>
        </p:spPr>
      </p:pic>
      <p:pic>
        <p:nvPicPr>
          <p:cNvPr id="19" name="Graphic 18" descr="Cruise ship with solid fill">
            <a:extLst>
              <a:ext uri="{FF2B5EF4-FFF2-40B4-BE49-F238E27FC236}">
                <a16:creationId xmlns:a16="http://schemas.microsoft.com/office/drawing/2014/main" id="{437EBBA5-AA11-D53B-4548-3E4AAF735EE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5230077" y="1817942"/>
            <a:ext cx="914400" cy="914400"/>
          </a:xfrm>
          <a:prstGeom prst="rect">
            <a:avLst/>
          </a:prstGeom>
        </p:spPr>
      </p:pic>
      <p:cxnSp>
        <p:nvCxnSpPr>
          <p:cNvPr id="2" name="Straight Connector 1">
            <a:extLst>
              <a:ext uri="{FF2B5EF4-FFF2-40B4-BE49-F238E27FC236}">
                <a16:creationId xmlns:a16="http://schemas.microsoft.com/office/drawing/2014/main" id="{7EDD5BF9-48EC-69A8-990D-101583558209}"/>
              </a:ext>
            </a:extLst>
          </p:cNvPr>
          <p:cNvCxnSpPr>
            <a:cxnSpLocks/>
          </p:cNvCxnSpPr>
          <p:nvPr/>
        </p:nvCxnSpPr>
        <p:spPr>
          <a:xfrm>
            <a:off x="686685" y="4096408"/>
            <a:ext cx="7801129" cy="1490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tel 2">
            <a:extLst>
              <a:ext uri="{FF2B5EF4-FFF2-40B4-BE49-F238E27FC236}">
                <a16:creationId xmlns:a16="http://schemas.microsoft.com/office/drawing/2014/main" id="{E73F4636-F448-DA40-BF9C-DB71387FDD74}"/>
              </a:ext>
            </a:extLst>
          </p:cNvPr>
          <p:cNvSpPr txBox="1">
            <a:spLocks/>
          </p:cNvSpPr>
          <p:nvPr/>
        </p:nvSpPr>
        <p:spPr>
          <a:xfrm>
            <a:off x="601002" y="3778621"/>
            <a:ext cx="5543475" cy="369332"/>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1800" b="0" dirty="0"/>
              <a:t>4. Methodology</a:t>
            </a:r>
          </a:p>
        </p:txBody>
      </p:sp>
      <p:pic>
        <p:nvPicPr>
          <p:cNvPr id="15" name="Graphic 14" descr="Tug boat with solid fill">
            <a:extLst>
              <a:ext uri="{FF2B5EF4-FFF2-40B4-BE49-F238E27FC236}">
                <a16:creationId xmlns:a16="http://schemas.microsoft.com/office/drawing/2014/main" id="{29EB5CDF-613F-1D6D-CFE9-837E05ABD0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7694011" y="3935682"/>
            <a:ext cx="900000" cy="900000"/>
          </a:xfrm>
          <a:prstGeom prst="rect">
            <a:avLst/>
          </a:prstGeom>
        </p:spPr>
      </p:pic>
      <p:pic>
        <p:nvPicPr>
          <p:cNvPr id="10" name="Graphic 9" descr="Cruise ship with solid fill">
            <a:extLst>
              <a:ext uri="{FF2B5EF4-FFF2-40B4-BE49-F238E27FC236}">
                <a16:creationId xmlns:a16="http://schemas.microsoft.com/office/drawing/2014/main" id="{DEBB83C2-A385-740D-36AC-C5423A2691D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83148" y="3397608"/>
            <a:ext cx="914400" cy="914400"/>
          </a:xfrm>
          <a:prstGeom prst="rect">
            <a:avLst/>
          </a:prstGeom>
        </p:spPr>
      </p:pic>
    </p:spTree>
    <p:extLst>
      <p:ext uri="{BB962C8B-B14F-4D97-AF65-F5344CB8AC3E}">
        <p14:creationId xmlns:p14="http://schemas.microsoft.com/office/powerpoint/2010/main" val="60382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Dreamy pastel blurry beach">
            <a:extLst>
              <a:ext uri="{FF2B5EF4-FFF2-40B4-BE49-F238E27FC236}">
                <a16:creationId xmlns:a16="http://schemas.microsoft.com/office/drawing/2014/main" id="{3AAF4533-0018-505D-7BFD-7045224E4DD0}"/>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700"/>
                    </a14:imgEffect>
                  </a14:imgLayer>
                </a14:imgProps>
              </a:ext>
            </a:extLst>
          </a:blip>
          <a:stretch>
            <a:fillRect/>
          </a:stretch>
        </p:blipFill>
        <p:spPr>
          <a:xfrm>
            <a:off x="0" y="0"/>
            <a:ext cx="9144000" cy="5143500"/>
          </a:xfrm>
          <a:prstGeom prst="rect">
            <a:avLst/>
          </a:prstGeom>
        </p:spPr>
      </p:pic>
      <p:sp>
        <p:nvSpPr>
          <p:cNvPr id="3" name="Title 2">
            <a:extLst>
              <a:ext uri="{FF2B5EF4-FFF2-40B4-BE49-F238E27FC236}">
                <a16:creationId xmlns:a16="http://schemas.microsoft.com/office/drawing/2014/main" id="{24709B76-706A-5CEA-CE2D-C05B2308F479}"/>
              </a:ext>
            </a:extLst>
          </p:cNvPr>
          <p:cNvSpPr>
            <a:spLocks noGrp="1"/>
          </p:cNvSpPr>
          <p:nvPr>
            <p:ph type="title"/>
          </p:nvPr>
        </p:nvSpPr>
        <p:spPr/>
        <p:txBody>
          <a:bodyPr/>
          <a:lstStyle/>
          <a:p>
            <a:r>
              <a:rPr lang="en-GB" dirty="0"/>
              <a:t>Introduction: why this study?</a:t>
            </a:r>
          </a:p>
        </p:txBody>
      </p:sp>
      <p:sp>
        <p:nvSpPr>
          <p:cNvPr id="4" name="Tittel 2">
            <a:extLst>
              <a:ext uri="{FF2B5EF4-FFF2-40B4-BE49-F238E27FC236}">
                <a16:creationId xmlns:a16="http://schemas.microsoft.com/office/drawing/2014/main" id="{2B9B2F71-234D-3C41-5499-B71074C6EF51}"/>
              </a:ext>
            </a:extLst>
          </p:cNvPr>
          <p:cNvSpPr txBox="1">
            <a:spLocks/>
          </p:cNvSpPr>
          <p:nvPr/>
        </p:nvSpPr>
        <p:spPr>
          <a:xfrm>
            <a:off x="856769" y="1454052"/>
            <a:ext cx="7430460" cy="523220"/>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2800" b="0" dirty="0"/>
              <a:t>Hydrogen implementation on fishing vessels:</a:t>
            </a:r>
          </a:p>
        </p:txBody>
      </p:sp>
      <p:sp>
        <p:nvSpPr>
          <p:cNvPr id="12" name="Tittel 2">
            <a:extLst>
              <a:ext uri="{FF2B5EF4-FFF2-40B4-BE49-F238E27FC236}">
                <a16:creationId xmlns:a16="http://schemas.microsoft.com/office/drawing/2014/main" id="{892143CD-4AD3-69A7-5075-57D28F7633B6}"/>
              </a:ext>
            </a:extLst>
          </p:cNvPr>
          <p:cNvSpPr txBox="1">
            <a:spLocks/>
          </p:cNvSpPr>
          <p:nvPr/>
        </p:nvSpPr>
        <p:spPr>
          <a:xfrm>
            <a:off x="0" y="2992729"/>
            <a:ext cx="2259718" cy="646331"/>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GB" sz="1800" b="0" dirty="0"/>
              <a:t>Reduction of</a:t>
            </a:r>
          </a:p>
          <a:p>
            <a:pPr algn="ctr"/>
            <a:r>
              <a:rPr lang="en-GB" sz="1800" b="0" dirty="0"/>
              <a:t> GHG emissions</a:t>
            </a:r>
          </a:p>
        </p:txBody>
      </p:sp>
      <p:sp>
        <p:nvSpPr>
          <p:cNvPr id="13" name="Tittel 2">
            <a:extLst>
              <a:ext uri="{FF2B5EF4-FFF2-40B4-BE49-F238E27FC236}">
                <a16:creationId xmlns:a16="http://schemas.microsoft.com/office/drawing/2014/main" id="{78EF49EC-BF73-4A17-77D9-E322AB044CD9}"/>
              </a:ext>
            </a:extLst>
          </p:cNvPr>
          <p:cNvSpPr txBox="1">
            <a:spLocks/>
          </p:cNvSpPr>
          <p:nvPr/>
        </p:nvSpPr>
        <p:spPr>
          <a:xfrm>
            <a:off x="3442140" y="2992729"/>
            <a:ext cx="2259718" cy="923330"/>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GB" sz="1800" b="0" dirty="0"/>
              <a:t>Improvement of fishermen working conditions</a:t>
            </a:r>
          </a:p>
        </p:txBody>
      </p:sp>
      <p:sp>
        <p:nvSpPr>
          <p:cNvPr id="14" name="Tittel 2">
            <a:extLst>
              <a:ext uri="{FF2B5EF4-FFF2-40B4-BE49-F238E27FC236}">
                <a16:creationId xmlns:a16="http://schemas.microsoft.com/office/drawing/2014/main" id="{B5CE64EC-964C-6C23-DE48-E86A94BE364B}"/>
              </a:ext>
            </a:extLst>
          </p:cNvPr>
          <p:cNvSpPr txBox="1">
            <a:spLocks/>
          </p:cNvSpPr>
          <p:nvPr/>
        </p:nvSpPr>
        <p:spPr>
          <a:xfrm>
            <a:off x="6712199" y="2955749"/>
            <a:ext cx="2259718" cy="646331"/>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GB" sz="1800" b="0" dirty="0"/>
              <a:t>Less volume/weight than batteries</a:t>
            </a:r>
          </a:p>
        </p:txBody>
      </p:sp>
      <p:pic>
        <p:nvPicPr>
          <p:cNvPr id="5" name="Graphic 4" descr="Power Plant outline">
            <a:extLst>
              <a:ext uri="{FF2B5EF4-FFF2-40B4-BE49-F238E27FC236}">
                <a16:creationId xmlns:a16="http://schemas.microsoft.com/office/drawing/2014/main" id="{9FDC184E-8303-69F2-DBEB-F36941C68A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1150" y="2271860"/>
            <a:ext cx="764354" cy="764354"/>
          </a:xfrm>
          <a:prstGeom prst="rect">
            <a:avLst/>
          </a:prstGeom>
        </p:spPr>
      </p:pic>
      <p:pic>
        <p:nvPicPr>
          <p:cNvPr id="8" name="Graphic 7" descr="Fishing outline">
            <a:extLst>
              <a:ext uri="{FF2B5EF4-FFF2-40B4-BE49-F238E27FC236}">
                <a16:creationId xmlns:a16="http://schemas.microsoft.com/office/drawing/2014/main" id="{3603D1F4-9C07-1154-97FB-516E0C55892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90399" y="2273014"/>
            <a:ext cx="763200" cy="763200"/>
          </a:xfrm>
          <a:prstGeom prst="rect">
            <a:avLst/>
          </a:prstGeom>
        </p:spPr>
      </p:pic>
      <p:pic>
        <p:nvPicPr>
          <p:cNvPr id="15" name="Graphic 14" descr="Weights Uneven outline">
            <a:extLst>
              <a:ext uri="{FF2B5EF4-FFF2-40B4-BE49-F238E27FC236}">
                <a16:creationId xmlns:a16="http://schemas.microsoft.com/office/drawing/2014/main" id="{8ECFFD13-DE6A-2D28-B80E-125F3DD6F2B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566078" y="2271860"/>
            <a:ext cx="763200" cy="763200"/>
          </a:xfrm>
          <a:prstGeom prst="rect">
            <a:avLst/>
          </a:prstGeom>
        </p:spPr>
      </p:pic>
    </p:spTree>
    <p:extLst>
      <p:ext uri="{BB962C8B-B14F-4D97-AF65-F5344CB8AC3E}">
        <p14:creationId xmlns:p14="http://schemas.microsoft.com/office/powerpoint/2010/main" val="3952667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Dreamy pastel blurry beach">
            <a:extLst>
              <a:ext uri="{FF2B5EF4-FFF2-40B4-BE49-F238E27FC236}">
                <a16:creationId xmlns:a16="http://schemas.microsoft.com/office/drawing/2014/main" id="{C5DB3110-4A7C-666A-5F08-8777583DC5CD}"/>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700"/>
                    </a14:imgEffect>
                  </a14:imgLayer>
                </a14:imgProps>
              </a:ext>
            </a:extLst>
          </a:blip>
          <a:stretch>
            <a:fillRect/>
          </a:stretch>
        </p:blipFill>
        <p:spPr>
          <a:xfrm>
            <a:off x="0" y="0"/>
            <a:ext cx="9144000" cy="5143500"/>
          </a:xfrm>
          <a:prstGeom prst="rect">
            <a:avLst/>
          </a:prstGeom>
        </p:spPr>
      </p:pic>
      <p:sp>
        <p:nvSpPr>
          <p:cNvPr id="2" name="Title 2">
            <a:extLst>
              <a:ext uri="{FF2B5EF4-FFF2-40B4-BE49-F238E27FC236}">
                <a16:creationId xmlns:a16="http://schemas.microsoft.com/office/drawing/2014/main" id="{2345FD83-2504-8E3E-8FB4-7BE0384CE709}"/>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Introduction: why this study?</a:t>
            </a:r>
          </a:p>
        </p:txBody>
      </p:sp>
      <p:sp>
        <p:nvSpPr>
          <p:cNvPr id="3" name="Tittel 2">
            <a:extLst>
              <a:ext uri="{FF2B5EF4-FFF2-40B4-BE49-F238E27FC236}">
                <a16:creationId xmlns:a16="http://schemas.microsoft.com/office/drawing/2014/main" id="{15553D3D-23C4-365D-03CD-A35B4408C15F}"/>
              </a:ext>
            </a:extLst>
          </p:cNvPr>
          <p:cNvSpPr txBox="1">
            <a:spLocks/>
          </p:cNvSpPr>
          <p:nvPr/>
        </p:nvSpPr>
        <p:spPr>
          <a:xfrm>
            <a:off x="856769" y="1454052"/>
            <a:ext cx="7430460" cy="523220"/>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2800" b="0" dirty="0"/>
              <a:t>Hydrogen implementation on fishing vessels:</a:t>
            </a:r>
          </a:p>
        </p:txBody>
      </p:sp>
      <p:sp>
        <p:nvSpPr>
          <p:cNvPr id="11" name="TextBox 10">
            <a:extLst>
              <a:ext uri="{FF2B5EF4-FFF2-40B4-BE49-F238E27FC236}">
                <a16:creationId xmlns:a16="http://schemas.microsoft.com/office/drawing/2014/main" id="{4526D4E5-20EA-E41B-4D9D-2DB3B058D947}"/>
              </a:ext>
            </a:extLst>
          </p:cNvPr>
          <p:cNvSpPr txBox="1"/>
          <p:nvPr/>
        </p:nvSpPr>
        <p:spPr>
          <a:xfrm>
            <a:off x="0" y="3213460"/>
            <a:ext cx="3718225" cy="938719"/>
          </a:xfrm>
          <a:prstGeom prst="rect">
            <a:avLst/>
          </a:prstGeom>
          <a:noFill/>
        </p:spPr>
        <p:txBody>
          <a:bodyPr wrap="square">
            <a:spAutoFit/>
          </a:bodyPr>
          <a:lstStyle/>
          <a:p>
            <a:pPr algn="ctr"/>
            <a:r>
              <a:rPr lang="en-US" sz="1100" i="1" dirty="0"/>
              <a:t>Shipping, including fishing, contributed to 2.89% of global greenhouse gas (GHG) emissions in 2018 [2]. In 2021, the Norwegian fishing fleet emitted approximately 855,000 tons of GHGs, which accounts for 1.3% of the total pollutant emissions in Norway [3].</a:t>
            </a:r>
          </a:p>
        </p:txBody>
      </p:sp>
      <p:pic>
        <p:nvPicPr>
          <p:cNvPr id="13" name="Graphic 12" descr="Power Plant outline">
            <a:extLst>
              <a:ext uri="{FF2B5EF4-FFF2-40B4-BE49-F238E27FC236}">
                <a16:creationId xmlns:a16="http://schemas.microsoft.com/office/drawing/2014/main" id="{C765FD90-E4E4-F69E-9A73-3CBC04ED4E8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75988" y="2247212"/>
            <a:ext cx="966248" cy="966248"/>
          </a:xfrm>
          <a:prstGeom prst="rect">
            <a:avLst/>
          </a:prstGeom>
        </p:spPr>
      </p:pic>
    </p:spTree>
    <p:extLst>
      <p:ext uri="{BB962C8B-B14F-4D97-AF65-F5344CB8AC3E}">
        <p14:creationId xmlns:p14="http://schemas.microsoft.com/office/powerpoint/2010/main" val="422654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reamy pastel blurry beach">
            <a:extLst>
              <a:ext uri="{FF2B5EF4-FFF2-40B4-BE49-F238E27FC236}">
                <a16:creationId xmlns:a16="http://schemas.microsoft.com/office/drawing/2014/main" id="{C2E24442-880E-B3D8-373F-532CDC7B60A6}"/>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700"/>
                    </a14:imgEffect>
                  </a14:imgLayer>
                </a14:imgProps>
              </a:ext>
            </a:extLst>
          </a:blip>
          <a:stretch>
            <a:fillRect/>
          </a:stretch>
        </p:blipFill>
        <p:spPr>
          <a:xfrm>
            <a:off x="0" y="0"/>
            <a:ext cx="9144000" cy="5143500"/>
          </a:xfrm>
          <a:prstGeom prst="rect">
            <a:avLst/>
          </a:prstGeom>
        </p:spPr>
      </p:pic>
      <p:sp>
        <p:nvSpPr>
          <p:cNvPr id="2" name="Title 2">
            <a:extLst>
              <a:ext uri="{FF2B5EF4-FFF2-40B4-BE49-F238E27FC236}">
                <a16:creationId xmlns:a16="http://schemas.microsoft.com/office/drawing/2014/main" id="{7A5B8548-54AF-E90E-3ED5-FFEC5EE39AC9}"/>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Introduction: why this study?</a:t>
            </a:r>
          </a:p>
        </p:txBody>
      </p:sp>
      <p:sp>
        <p:nvSpPr>
          <p:cNvPr id="3" name="Tittel 2">
            <a:extLst>
              <a:ext uri="{FF2B5EF4-FFF2-40B4-BE49-F238E27FC236}">
                <a16:creationId xmlns:a16="http://schemas.microsoft.com/office/drawing/2014/main" id="{46579941-AADF-FBD7-DB2E-C0600C08A077}"/>
              </a:ext>
            </a:extLst>
          </p:cNvPr>
          <p:cNvSpPr txBox="1">
            <a:spLocks/>
          </p:cNvSpPr>
          <p:nvPr/>
        </p:nvSpPr>
        <p:spPr>
          <a:xfrm>
            <a:off x="856769" y="1454052"/>
            <a:ext cx="7430460" cy="523220"/>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2800" b="0" dirty="0"/>
              <a:t>Hydrogen implementation on fishing vessels:</a:t>
            </a:r>
          </a:p>
        </p:txBody>
      </p:sp>
      <p:pic>
        <p:nvPicPr>
          <p:cNvPr id="8" name="Graphic 7" descr="Fishing outline">
            <a:extLst>
              <a:ext uri="{FF2B5EF4-FFF2-40B4-BE49-F238E27FC236}">
                <a16:creationId xmlns:a16="http://schemas.microsoft.com/office/drawing/2014/main" id="{BA5F0206-2F43-1F2B-8455-8A3C943968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63458" y="2281662"/>
            <a:ext cx="1017081" cy="1017081"/>
          </a:xfrm>
          <a:prstGeom prst="rect">
            <a:avLst/>
          </a:prstGeom>
        </p:spPr>
      </p:pic>
      <p:sp>
        <p:nvSpPr>
          <p:cNvPr id="13" name="TextBox 12">
            <a:extLst>
              <a:ext uri="{FF2B5EF4-FFF2-40B4-BE49-F238E27FC236}">
                <a16:creationId xmlns:a16="http://schemas.microsoft.com/office/drawing/2014/main" id="{552CD210-D0DB-993A-043E-7EC674E2D869}"/>
              </a:ext>
            </a:extLst>
          </p:cNvPr>
          <p:cNvSpPr txBox="1"/>
          <p:nvPr/>
        </p:nvSpPr>
        <p:spPr>
          <a:xfrm>
            <a:off x="2283642" y="3301571"/>
            <a:ext cx="4576712" cy="430887"/>
          </a:xfrm>
          <a:prstGeom prst="rect">
            <a:avLst/>
          </a:prstGeom>
          <a:noFill/>
        </p:spPr>
        <p:txBody>
          <a:bodyPr wrap="square">
            <a:spAutoFit/>
          </a:bodyPr>
          <a:lstStyle/>
          <a:p>
            <a:pPr algn="ctr"/>
            <a:r>
              <a:rPr lang="en-US" sz="1100" i="1" dirty="0"/>
              <a:t>Drastic noise and vibrations reduction on board with respect to conventional combustion engines [4].</a:t>
            </a:r>
          </a:p>
        </p:txBody>
      </p:sp>
    </p:spTree>
    <p:extLst>
      <p:ext uri="{BB962C8B-B14F-4D97-AF65-F5344CB8AC3E}">
        <p14:creationId xmlns:p14="http://schemas.microsoft.com/office/powerpoint/2010/main" val="1974587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reamy pastel blurry beach">
            <a:extLst>
              <a:ext uri="{FF2B5EF4-FFF2-40B4-BE49-F238E27FC236}">
                <a16:creationId xmlns:a16="http://schemas.microsoft.com/office/drawing/2014/main" id="{B530E14A-DD1F-A8DE-C8CD-BD4F31DD606E}"/>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3700"/>
                    </a14:imgEffect>
                  </a14:imgLayer>
                </a14:imgProps>
              </a:ext>
            </a:extLst>
          </a:blip>
          <a:stretch>
            <a:fillRect/>
          </a:stretch>
        </p:blipFill>
        <p:spPr>
          <a:xfrm>
            <a:off x="0" y="0"/>
            <a:ext cx="9144000" cy="5143500"/>
          </a:xfrm>
          <a:prstGeom prst="rect">
            <a:avLst/>
          </a:prstGeom>
        </p:spPr>
      </p:pic>
      <p:sp>
        <p:nvSpPr>
          <p:cNvPr id="2" name="Title 2">
            <a:extLst>
              <a:ext uri="{FF2B5EF4-FFF2-40B4-BE49-F238E27FC236}">
                <a16:creationId xmlns:a16="http://schemas.microsoft.com/office/drawing/2014/main" id="{7FF439B1-9CC4-95B3-FE60-26B55AE8AD9A}"/>
              </a:ext>
            </a:extLst>
          </p:cNvPr>
          <p:cNvSpPr txBox="1">
            <a:spLocks/>
          </p:cNvSpPr>
          <p:nvPr/>
        </p:nvSpPr>
        <p:spPr>
          <a:xfrm>
            <a:off x="314320" y="205979"/>
            <a:ext cx="8229600" cy="646331"/>
          </a:xfrm>
          <a:prstGeom prst="rect">
            <a:avLst/>
          </a:prstGeom>
        </p:spPr>
        <p:txBody>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dirty="0"/>
              <a:t>Introduction: why this study?</a:t>
            </a:r>
          </a:p>
        </p:txBody>
      </p:sp>
      <p:sp>
        <p:nvSpPr>
          <p:cNvPr id="3" name="Tittel 2">
            <a:extLst>
              <a:ext uri="{FF2B5EF4-FFF2-40B4-BE49-F238E27FC236}">
                <a16:creationId xmlns:a16="http://schemas.microsoft.com/office/drawing/2014/main" id="{0E237912-E8E2-8349-FDA7-4CEB15D02A2C}"/>
              </a:ext>
            </a:extLst>
          </p:cNvPr>
          <p:cNvSpPr txBox="1">
            <a:spLocks/>
          </p:cNvSpPr>
          <p:nvPr/>
        </p:nvSpPr>
        <p:spPr>
          <a:xfrm>
            <a:off x="856769" y="1454052"/>
            <a:ext cx="7430460" cy="523220"/>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2800" b="0" dirty="0"/>
              <a:t>Hydrogen implementation on fishing vessels:</a:t>
            </a:r>
          </a:p>
        </p:txBody>
      </p:sp>
      <p:pic>
        <p:nvPicPr>
          <p:cNvPr id="9" name="Graphic 8" descr="Weights Uneven outline">
            <a:extLst>
              <a:ext uri="{FF2B5EF4-FFF2-40B4-BE49-F238E27FC236}">
                <a16:creationId xmlns:a16="http://schemas.microsoft.com/office/drawing/2014/main" id="{DC184676-B21E-1BD3-6872-71AC300A51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732746" y="2214257"/>
            <a:ext cx="948090" cy="948090"/>
          </a:xfrm>
          <a:prstGeom prst="rect">
            <a:avLst/>
          </a:prstGeom>
        </p:spPr>
      </p:pic>
      <p:sp>
        <p:nvSpPr>
          <p:cNvPr id="11" name="TextBox 10">
            <a:extLst>
              <a:ext uri="{FF2B5EF4-FFF2-40B4-BE49-F238E27FC236}">
                <a16:creationId xmlns:a16="http://schemas.microsoft.com/office/drawing/2014/main" id="{E565D965-7638-7AB6-ABED-4CA7CFD2190E}"/>
              </a:ext>
            </a:extLst>
          </p:cNvPr>
          <p:cNvSpPr txBox="1"/>
          <p:nvPr/>
        </p:nvSpPr>
        <p:spPr>
          <a:xfrm>
            <a:off x="5356781" y="3222010"/>
            <a:ext cx="3546835" cy="1107996"/>
          </a:xfrm>
          <a:prstGeom prst="rect">
            <a:avLst/>
          </a:prstGeom>
          <a:noFill/>
        </p:spPr>
        <p:txBody>
          <a:bodyPr wrap="square">
            <a:spAutoFit/>
          </a:bodyPr>
          <a:lstStyle/>
          <a:p>
            <a:pPr algn="ctr"/>
            <a:r>
              <a:rPr lang="en-US" sz="1100" i="1" dirty="0"/>
              <a:t>Batteries weight, occupied volume, relatively high costs, and limited energy storage capacity are critical downsides. Moreover, fishing vessels are often designed and optimized to achieve the best possible load capacity, which could drastically be reduced by the presence of batteries [4].</a:t>
            </a:r>
          </a:p>
        </p:txBody>
      </p:sp>
    </p:spTree>
    <p:extLst>
      <p:ext uri="{BB962C8B-B14F-4D97-AF65-F5344CB8AC3E}">
        <p14:creationId xmlns:p14="http://schemas.microsoft.com/office/powerpoint/2010/main" val="2206460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34E517-B2CE-BEB5-D86A-FCA60E6418BD}"/>
              </a:ext>
            </a:extLst>
          </p:cNvPr>
          <p:cNvSpPr>
            <a:spLocks noGrp="1"/>
          </p:cNvSpPr>
          <p:nvPr>
            <p:ph type="title"/>
          </p:nvPr>
        </p:nvSpPr>
        <p:spPr/>
        <p:txBody>
          <a:bodyPr/>
          <a:lstStyle/>
          <a:p>
            <a:r>
              <a:rPr lang="en-GB" dirty="0"/>
              <a:t>A hydrogen-fuelled fishing vessel</a:t>
            </a:r>
          </a:p>
        </p:txBody>
      </p:sp>
      <p:sp>
        <p:nvSpPr>
          <p:cNvPr id="9" name="Tittel 2">
            <a:extLst>
              <a:ext uri="{FF2B5EF4-FFF2-40B4-BE49-F238E27FC236}">
                <a16:creationId xmlns:a16="http://schemas.microsoft.com/office/drawing/2014/main" id="{42F4FCC5-625E-4F0D-B235-F0D80EFAADAC}"/>
              </a:ext>
            </a:extLst>
          </p:cNvPr>
          <p:cNvSpPr txBox="1">
            <a:spLocks/>
          </p:cNvSpPr>
          <p:nvPr/>
        </p:nvSpPr>
        <p:spPr>
          <a:xfrm>
            <a:off x="4208077" y="2321421"/>
            <a:ext cx="4821811" cy="2031325"/>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pPr algn="ctr"/>
            <a:r>
              <a:rPr lang="en-GB" sz="1400" dirty="0"/>
              <a:t>Characteristics:</a:t>
            </a:r>
          </a:p>
          <a:p>
            <a:pPr algn="ctr"/>
            <a:endParaRPr lang="en-GB" sz="1400" b="0" dirty="0"/>
          </a:p>
          <a:p>
            <a:pPr marL="285750" indent="-285750">
              <a:buFont typeface="Wingdings" panose="05000000000000000000" pitchFamily="2" charset="2"/>
              <a:buChar char="Ø"/>
            </a:pPr>
            <a:r>
              <a:rPr lang="en-GB" sz="1400" b="0" dirty="0"/>
              <a:t>13 m fishing vessel</a:t>
            </a:r>
          </a:p>
          <a:p>
            <a:pPr marL="285750" indent="-285750">
              <a:buFont typeface="Wingdings" panose="05000000000000000000" pitchFamily="2" charset="2"/>
              <a:buChar char="Ø"/>
            </a:pPr>
            <a:r>
              <a:rPr lang="en-GB" sz="1400" b="0" dirty="0"/>
              <a:t>Hydrogen-fed fuel cells for power</a:t>
            </a:r>
          </a:p>
          <a:p>
            <a:pPr marL="285750" indent="-285750">
              <a:buFont typeface="Wingdings" panose="05000000000000000000" pitchFamily="2" charset="2"/>
              <a:buChar char="Ø"/>
            </a:pPr>
            <a:r>
              <a:rPr lang="en-GB" sz="1400" b="0" dirty="0"/>
              <a:t>160 kg of hydrogen</a:t>
            </a:r>
          </a:p>
          <a:p>
            <a:pPr marL="285750" indent="-285750">
              <a:buFont typeface="Wingdings" panose="05000000000000000000" pitchFamily="2" charset="2"/>
              <a:buChar char="Ø"/>
            </a:pPr>
            <a:r>
              <a:rPr lang="en-GB" sz="1400" b="0" dirty="0"/>
              <a:t>18 h working session</a:t>
            </a:r>
          </a:p>
          <a:p>
            <a:r>
              <a:rPr lang="en-GB" sz="1400" b="0" i="1" dirty="0"/>
              <a:t>	3 h:  </a:t>
            </a:r>
            <a:r>
              <a:rPr lang="en-GB" sz="1400" b="0" dirty="0"/>
              <a:t>Time required for steaming to the fishing areas</a:t>
            </a:r>
          </a:p>
          <a:p>
            <a:r>
              <a:rPr lang="en-GB" sz="1400" b="0" i="1" dirty="0"/>
              <a:t>	12 h: </a:t>
            </a:r>
            <a:r>
              <a:rPr lang="en-GB" sz="1400" b="0" dirty="0"/>
              <a:t>Time required for fishing</a:t>
            </a:r>
          </a:p>
          <a:p>
            <a:r>
              <a:rPr lang="en-GB" sz="1400" b="0" i="1" dirty="0"/>
              <a:t>	3 h</a:t>
            </a:r>
            <a:r>
              <a:rPr lang="en-GB" sz="1400" b="0" dirty="0"/>
              <a:t>:   Time required to return to the port area</a:t>
            </a:r>
          </a:p>
        </p:txBody>
      </p:sp>
      <p:grpSp>
        <p:nvGrpSpPr>
          <p:cNvPr id="6" name="Group 5">
            <a:extLst>
              <a:ext uri="{FF2B5EF4-FFF2-40B4-BE49-F238E27FC236}">
                <a16:creationId xmlns:a16="http://schemas.microsoft.com/office/drawing/2014/main" id="{B775E35C-09A9-FD36-E62B-51B9821A517E}"/>
              </a:ext>
            </a:extLst>
          </p:cNvPr>
          <p:cNvGrpSpPr/>
          <p:nvPr/>
        </p:nvGrpSpPr>
        <p:grpSpPr>
          <a:xfrm>
            <a:off x="403875" y="809889"/>
            <a:ext cx="3714647" cy="3961150"/>
            <a:chOff x="403875" y="809889"/>
            <a:chExt cx="3714647" cy="3961150"/>
          </a:xfrm>
        </p:grpSpPr>
        <p:pic>
          <p:nvPicPr>
            <p:cNvPr id="4" name="Picture 3" descr="Diagram, engineering drawing&#10;&#10;Description automatically generated">
              <a:extLst>
                <a:ext uri="{FF2B5EF4-FFF2-40B4-BE49-F238E27FC236}">
                  <a16:creationId xmlns:a16="http://schemas.microsoft.com/office/drawing/2014/main" id="{4B37E7C2-BB21-C7C0-15D7-6338EF79C24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357" t="1650"/>
            <a:stretch/>
          </p:blipFill>
          <p:spPr bwMode="auto">
            <a:xfrm>
              <a:off x="403875" y="809889"/>
              <a:ext cx="3714647" cy="3653373"/>
            </a:xfrm>
            <a:prstGeom prst="rect">
              <a:avLst/>
            </a:prstGeom>
            <a:noFill/>
            <a:ln>
              <a:noFill/>
            </a:ln>
            <a:extLst>
              <a:ext uri="{53640926-AAD7-44D8-BBD7-CCE9431645EC}">
                <a14:shadowObscured xmlns:a14="http://schemas.microsoft.com/office/drawing/2010/main"/>
              </a:ext>
            </a:extLst>
          </p:spPr>
        </p:pic>
        <p:sp>
          <p:nvSpPr>
            <p:cNvPr id="5" name="Tittel 2">
              <a:extLst>
                <a:ext uri="{FF2B5EF4-FFF2-40B4-BE49-F238E27FC236}">
                  <a16:creationId xmlns:a16="http://schemas.microsoft.com/office/drawing/2014/main" id="{92B2686F-19EA-C15A-CC57-1C58B92E8418}"/>
                </a:ext>
              </a:extLst>
            </p:cNvPr>
            <p:cNvSpPr txBox="1">
              <a:spLocks/>
            </p:cNvSpPr>
            <p:nvPr/>
          </p:nvSpPr>
          <p:spPr>
            <a:xfrm>
              <a:off x="403875" y="4463262"/>
              <a:ext cx="3714646" cy="307777"/>
            </a:xfrm>
            <a:prstGeom prst="rect">
              <a:avLst/>
            </a:prstGeom>
            <a:ln>
              <a:noFill/>
            </a:ln>
          </p:spPr>
          <p:txBody>
            <a:bodyPr vert="horz" wrap="square" lIns="91440" tIns="45720" rIns="91440" bIns="45720" rtlCol="0" anchor="t" anchorCtr="0">
              <a:spAutoFit/>
            </a:bodyPr>
            <a:lstStyle>
              <a:lvl1pPr algn="l" defTabSz="457200" rtl="0" eaLnBrk="1" latinLnBrk="0" hangingPunct="1">
                <a:spcBef>
                  <a:spcPct val="0"/>
                </a:spcBef>
                <a:buNone/>
                <a:defRPr sz="3600" b="1" i="0" kern="1200">
                  <a:solidFill>
                    <a:schemeClr val="tx1"/>
                  </a:solidFill>
                  <a:latin typeface="Arial"/>
                  <a:ea typeface="+mj-ea"/>
                  <a:cs typeface="Arial"/>
                </a:defRPr>
              </a:lvl1pPr>
            </a:lstStyle>
            <a:p>
              <a:r>
                <a:rPr lang="en-GB" sz="700" b="0" dirty="0"/>
                <a:t>Figure 1: </a:t>
              </a:r>
              <a:r>
                <a:rPr lang="en-US" sz="700" b="0" dirty="0"/>
                <a:t>Qualitative description of the fishing boat, adapted from [4] and illustrated by GOT </a:t>
              </a:r>
              <a:r>
                <a:rPr lang="en-US" sz="700" b="0" dirty="0" err="1"/>
                <a:t>Skogsøy</a:t>
              </a:r>
              <a:r>
                <a:rPr lang="en-US" sz="700" b="0" dirty="0"/>
                <a:t> AS</a:t>
              </a:r>
              <a:r>
                <a:rPr lang="en-GB" sz="700" b="0" dirty="0"/>
                <a:t> </a:t>
              </a:r>
            </a:p>
          </p:txBody>
        </p:sp>
      </p:grpSp>
      <p:sp>
        <p:nvSpPr>
          <p:cNvPr id="8" name="TextBox 7">
            <a:extLst>
              <a:ext uri="{FF2B5EF4-FFF2-40B4-BE49-F238E27FC236}">
                <a16:creationId xmlns:a16="http://schemas.microsoft.com/office/drawing/2014/main" id="{F8190132-2F3B-0E5C-1ABA-2B0E0B600ADD}"/>
              </a:ext>
            </a:extLst>
          </p:cNvPr>
          <p:cNvSpPr txBox="1"/>
          <p:nvPr/>
        </p:nvSpPr>
        <p:spPr>
          <a:xfrm>
            <a:off x="4118522" y="1046581"/>
            <a:ext cx="4576712" cy="954107"/>
          </a:xfrm>
          <a:prstGeom prst="rect">
            <a:avLst/>
          </a:prstGeom>
          <a:noFill/>
        </p:spPr>
        <p:txBody>
          <a:bodyPr wrap="square">
            <a:spAutoFit/>
          </a:bodyPr>
          <a:lstStyle/>
          <a:p>
            <a:r>
              <a:rPr lang="en-US" sz="1400" dirty="0"/>
              <a:t>Project led by SINTEF Ocean [4], where technical, economic, and environmental aspects related to the utilization of hydrogen and ammonia-fed fuel cells onboard a fishing vessel were studied.</a:t>
            </a:r>
          </a:p>
        </p:txBody>
      </p:sp>
    </p:spTree>
    <p:extLst>
      <p:ext uri="{BB962C8B-B14F-4D97-AF65-F5344CB8AC3E}">
        <p14:creationId xmlns:p14="http://schemas.microsoft.com/office/powerpoint/2010/main" val="2312816850"/>
      </p:ext>
    </p:extLst>
  </p:cSld>
  <p:clrMapOvr>
    <a:masterClrMapping/>
  </p:clrMapOvr>
</p:sld>
</file>

<file path=ppt/theme/theme1.xml><?xml version="1.0" encoding="utf-8"?>
<a:theme xmlns:a="http://schemas.openxmlformats.org/drawingml/2006/main" name="Office-tema">
  <a:themeElements>
    <a:clrScheme name="NTNU FARGER UU">
      <a:dk1>
        <a:srgbClr val="000000"/>
      </a:dk1>
      <a:lt1>
        <a:srgbClr val="FFFFFF"/>
      </a:lt1>
      <a:dk2>
        <a:srgbClr val="014693"/>
      </a:dk2>
      <a:lt2>
        <a:srgbClr val="D6D7D6"/>
      </a:lt2>
      <a:accent1>
        <a:srgbClr val="B6C8E9"/>
      </a:accent1>
      <a:accent2>
        <a:srgbClr val="014693"/>
      </a:accent2>
      <a:accent3>
        <a:srgbClr val="BCD024"/>
      </a:accent3>
      <a:accent4>
        <a:srgbClr val="B01B81"/>
      </a:accent4>
      <a:accent5>
        <a:srgbClr val="F7D019"/>
      </a:accent5>
      <a:accent6>
        <a:srgbClr val="ED8013"/>
      </a:accent6>
      <a:hlink>
        <a:srgbClr val="3D2A68"/>
      </a:hlink>
      <a:folHlink>
        <a:srgbClr val="338C8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3B7B0"/>
        </a:solidFill>
        <a:ln>
          <a:noFill/>
        </a:ln>
        <a:effectLst>
          <a:outerShdw blurRad="114300" dist="12700" dir="5400000" rotWithShape="0">
            <a:srgbClr val="000000">
              <a:alpha val="35000"/>
            </a:srgbClr>
          </a:outerShdw>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1866</Words>
  <Application>Microsoft Office PowerPoint</Application>
  <PresentationFormat>On-screen Show (16:9)</PresentationFormat>
  <Paragraphs>315</Paragraphs>
  <Slides>26</Slides>
  <Notes>20</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ArialMT</vt:lpstr>
      <vt:lpstr>Calibri</vt:lpstr>
      <vt:lpstr>Cambria Math</vt:lpstr>
      <vt:lpstr>CIDFont+F1</vt:lpstr>
      <vt:lpstr>Times New Roman</vt:lpstr>
      <vt:lpstr>Wingdings</vt:lpstr>
      <vt:lpstr>Office-tema</vt:lpstr>
      <vt:lpstr>Inspection Planning in the Marine Sector: a Case Study of a Hydrogen-Fueled Fishing Vessel</vt:lpstr>
      <vt:lpstr>OMAE 2023 – 42nd International Conference on Ocean, Offshore &amp; Arctic Engineering</vt:lpstr>
      <vt:lpstr>Structure of the presentation</vt:lpstr>
      <vt:lpstr>PowerPoint Presentation</vt:lpstr>
      <vt:lpstr>Introduction: why this study?</vt:lpstr>
      <vt:lpstr>PowerPoint Presentation</vt:lpstr>
      <vt:lpstr>PowerPoint Presentation</vt:lpstr>
      <vt:lpstr>PowerPoint Presentation</vt:lpstr>
      <vt:lpstr>A hydrogen-fuelled fishing vessel</vt:lpstr>
      <vt:lpstr>A hydrogen-fuelled fishing vessel</vt:lpstr>
      <vt:lpstr>A hydrogen-fuelled fishing vessel</vt:lpstr>
      <vt:lpstr>Risk-Based Inspection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NTNU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Kolbjørn Skarpnes</dc:creator>
  <cp:lastModifiedBy>Leonardo Giannini</cp:lastModifiedBy>
  <cp:revision>203</cp:revision>
  <dcterms:created xsi:type="dcterms:W3CDTF">2013-06-10T16:56:09Z</dcterms:created>
  <dcterms:modified xsi:type="dcterms:W3CDTF">2023-04-27T08:22:15Z</dcterms:modified>
</cp:coreProperties>
</file>