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57" r:id="rId3"/>
    <p:sldId id="269" r:id="rId4"/>
    <p:sldId id="259" r:id="rId5"/>
    <p:sldId id="260" r:id="rId6"/>
    <p:sldId id="262" r:id="rId7"/>
    <p:sldId id="265" r:id="rId8"/>
    <p:sldId id="266" r:id="rId9"/>
    <p:sldId id="270" r:id="rId10"/>
    <p:sldId id="267" r:id="rId11"/>
    <p:sldId id="264" r:id="rId12"/>
    <p:sldId id="268" r:id="rId13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velyn Honoré-Livermore" userId="c52311c4-6426-479c-ae94-f0ba629b55e8" providerId="ADAL" clId="{9DE2F66F-02B5-4A83-85E5-9BBB0F4FA3C7}"/>
    <pc:docChg chg="custSel addSld delSld modSld">
      <pc:chgData name="Evelyn Honoré-Livermore" userId="c52311c4-6426-479c-ae94-f0ba629b55e8" providerId="ADAL" clId="{9DE2F66F-02B5-4A83-85E5-9BBB0F4FA3C7}" dt="2018-02-12T11:00:45.423" v="3319" actId="20577"/>
      <pc:docMkLst>
        <pc:docMk/>
      </pc:docMkLst>
      <pc:sldChg chg="modSp">
        <pc:chgData name="Evelyn Honoré-Livermore" userId="c52311c4-6426-479c-ae94-f0ba629b55e8" providerId="ADAL" clId="{9DE2F66F-02B5-4A83-85E5-9BBB0F4FA3C7}" dt="2018-02-12T06:38:06.386" v="2" actId="20577"/>
        <pc:sldMkLst>
          <pc:docMk/>
          <pc:sldMk cId="2541449688" sldId="257"/>
        </pc:sldMkLst>
        <pc:spChg chg="mod">
          <ac:chgData name="Evelyn Honoré-Livermore" userId="c52311c4-6426-479c-ae94-f0ba629b55e8" providerId="ADAL" clId="{9DE2F66F-02B5-4A83-85E5-9BBB0F4FA3C7}" dt="2018-02-12T06:38:06.386" v="2" actId="20577"/>
          <ac:spMkLst>
            <pc:docMk/>
            <pc:sldMk cId="2541449688" sldId="257"/>
            <ac:spMk id="3" creationId="{00000000-0000-0000-0000-000000000000}"/>
          </ac:spMkLst>
        </pc:spChg>
      </pc:sldChg>
      <pc:sldChg chg="del">
        <pc:chgData name="Evelyn Honoré-Livermore" userId="c52311c4-6426-479c-ae94-f0ba629b55e8" providerId="ADAL" clId="{9DE2F66F-02B5-4A83-85E5-9BBB0F4FA3C7}" dt="2018-02-12T06:55:04.452" v="634" actId="2696"/>
        <pc:sldMkLst>
          <pc:docMk/>
          <pc:sldMk cId="938594421" sldId="258"/>
        </pc:sldMkLst>
      </pc:sldChg>
      <pc:sldChg chg="modSp">
        <pc:chgData name="Evelyn Honoré-Livermore" userId="c52311c4-6426-479c-ae94-f0ba629b55e8" providerId="ADAL" clId="{9DE2F66F-02B5-4A83-85E5-9BBB0F4FA3C7}" dt="2018-02-12T06:38:46.785" v="15" actId="20577"/>
        <pc:sldMkLst>
          <pc:docMk/>
          <pc:sldMk cId="3252232108" sldId="259"/>
        </pc:sldMkLst>
        <pc:spChg chg="mod">
          <ac:chgData name="Evelyn Honoré-Livermore" userId="c52311c4-6426-479c-ae94-f0ba629b55e8" providerId="ADAL" clId="{9DE2F66F-02B5-4A83-85E5-9BBB0F4FA3C7}" dt="2018-02-12T06:38:46.785" v="15" actId="20577"/>
          <ac:spMkLst>
            <pc:docMk/>
            <pc:sldMk cId="3252232108" sldId="259"/>
            <ac:spMk id="5" creationId="{AC83347A-9260-4225-999A-55385AA4BF18}"/>
          </ac:spMkLst>
        </pc:spChg>
      </pc:sldChg>
      <pc:sldChg chg="modSp">
        <pc:chgData name="Evelyn Honoré-Livermore" userId="c52311c4-6426-479c-ae94-f0ba629b55e8" providerId="ADAL" clId="{9DE2F66F-02B5-4A83-85E5-9BBB0F4FA3C7}" dt="2018-02-12T06:41:36.157" v="579" actId="20577"/>
        <pc:sldMkLst>
          <pc:docMk/>
          <pc:sldMk cId="1453251346" sldId="260"/>
        </pc:sldMkLst>
        <pc:spChg chg="mod">
          <ac:chgData name="Evelyn Honoré-Livermore" userId="c52311c4-6426-479c-ae94-f0ba629b55e8" providerId="ADAL" clId="{9DE2F66F-02B5-4A83-85E5-9BBB0F4FA3C7}" dt="2018-02-12T06:41:36.157" v="579" actId="20577"/>
          <ac:spMkLst>
            <pc:docMk/>
            <pc:sldMk cId="1453251346" sldId="260"/>
            <ac:spMk id="3" creationId="{3AD8623A-69F3-400F-9612-1F47F949B9A1}"/>
          </ac:spMkLst>
        </pc:spChg>
      </pc:sldChg>
      <pc:sldChg chg="del">
        <pc:chgData name="Evelyn Honoré-Livermore" userId="c52311c4-6426-479c-ae94-f0ba629b55e8" providerId="ADAL" clId="{9DE2F66F-02B5-4A83-85E5-9BBB0F4FA3C7}" dt="2018-02-12T06:55:01.689" v="633" actId="2696"/>
        <pc:sldMkLst>
          <pc:docMk/>
          <pc:sldMk cId="2287154237" sldId="261"/>
        </pc:sldMkLst>
      </pc:sldChg>
      <pc:sldChg chg="delSp modSp">
        <pc:chgData name="Evelyn Honoré-Livermore" userId="c52311c4-6426-479c-ae94-f0ba629b55e8" providerId="ADAL" clId="{9DE2F66F-02B5-4A83-85E5-9BBB0F4FA3C7}" dt="2018-02-12T10:14:40.631" v="2127" actId="20577"/>
        <pc:sldMkLst>
          <pc:docMk/>
          <pc:sldMk cId="3688363988" sldId="262"/>
        </pc:sldMkLst>
        <pc:spChg chg="mod">
          <ac:chgData name="Evelyn Honoré-Livermore" userId="c52311c4-6426-479c-ae94-f0ba629b55e8" providerId="ADAL" clId="{9DE2F66F-02B5-4A83-85E5-9BBB0F4FA3C7}" dt="2018-02-12T10:14:40.631" v="2127" actId="20577"/>
          <ac:spMkLst>
            <pc:docMk/>
            <pc:sldMk cId="3688363988" sldId="262"/>
            <ac:spMk id="3" creationId="{6B15BF45-73FA-4B6E-B2C5-092B6C17911F}"/>
          </ac:spMkLst>
        </pc:spChg>
        <pc:picChg chg="del">
          <ac:chgData name="Evelyn Honoré-Livermore" userId="c52311c4-6426-479c-ae94-f0ba629b55e8" providerId="ADAL" clId="{9DE2F66F-02B5-4A83-85E5-9BBB0F4FA3C7}" dt="2018-02-12T06:41:39.404" v="580" actId="478"/>
          <ac:picMkLst>
            <pc:docMk/>
            <pc:sldMk cId="3688363988" sldId="262"/>
            <ac:picMk id="4" creationId="{D35B0B26-4D5B-4C21-BF87-B86C4FE6F7ED}"/>
          </ac:picMkLst>
        </pc:picChg>
      </pc:sldChg>
      <pc:sldChg chg="del">
        <pc:chgData name="Evelyn Honoré-Livermore" userId="c52311c4-6426-479c-ae94-f0ba629b55e8" providerId="ADAL" clId="{9DE2F66F-02B5-4A83-85E5-9BBB0F4FA3C7}" dt="2018-02-12T06:55:06.003" v="635" actId="2696"/>
        <pc:sldMkLst>
          <pc:docMk/>
          <pc:sldMk cId="3325097852" sldId="263"/>
        </pc:sldMkLst>
      </pc:sldChg>
      <pc:sldChg chg="modSp">
        <pc:chgData name="Evelyn Honoré-Livermore" userId="c52311c4-6426-479c-ae94-f0ba629b55e8" providerId="ADAL" clId="{9DE2F66F-02B5-4A83-85E5-9BBB0F4FA3C7}" dt="2018-02-12T10:32:19.722" v="2753" actId="20577"/>
        <pc:sldMkLst>
          <pc:docMk/>
          <pc:sldMk cId="3954895232" sldId="264"/>
        </pc:sldMkLst>
        <pc:spChg chg="mod">
          <ac:chgData name="Evelyn Honoré-Livermore" userId="c52311c4-6426-479c-ae94-f0ba629b55e8" providerId="ADAL" clId="{9DE2F66F-02B5-4A83-85E5-9BBB0F4FA3C7}" dt="2018-02-12T10:32:19.722" v="2753" actId="20577"/>
          <ac:spMkLst>
            <pc:docMk/>
            <pc:sldMk cId="3954895232" sldId="264"/>
            <ac:spMk id="3" creationId="{DA52C5EF-A246-4C28-9720-DF0BA6475F8B}"/>
          </ac:spMkLst>
        </pc:spChg>
      </pc:sldChg>
      <pc:sldChg chg="addSp delSp modSp add">
        <pc:chgData name="Evelyn Honoré-Livermore" userId="c52311c4-6426-479c-ae94-f0ba629b55e8" providerId="ADAL" clId="{9DE2F66F-02B5-4A83-85E5-9BBB0F4FA3C7}" dt="2018-02-12T10:16:45.995" v="2169" actId="14100"/>
        <pc:sldMkLst>
          <pc:docMk/>
          <pc:sldMk cId="205421522" sldId="265"/>
        </pc:sldMkLst>
        <pc:spChg chg="mod">
          <ac:chgData name="Evelyn Honoré-Livermore" userId="c52311c4-6426-479c-ae94-f0ba629b55e8" providerId="ADAL" clId="{9DE2F66F-02B5-4A83-85E5-9BBB0F4FA3C7}" dt="2018-02-12T10:16:45.995" v="2169" actId="14100"/>
          <ac:spMkLst>
            <pc:docMk/>
            <pc:sldMk cId="205421522" sldId="265"/>
            <ac:spMk id="2" creationId="{C9281B22-1480-43CA-AA6F-21EAE9142F04}"/>
          </ac:spMkLst>
        </pc:spChg>
        <pc:spChg chg="add del mod">
          <ac:chgData name="Evelyn Honoré-Livermore" userId="c52311c4-6426-479c-ae94-f0ba629b55e8" providerId="ADAL" clId="{9DE2F66F-02B5-4A83-85E5-9BBB0F4FA3C7}" dt="2018-02-12T06:55:37.665" v="641" actId="108"/>
          <ac:spMkLst>
            <pc:docMk/>
            <pc:sldMk cId="205421522" sldId="265"/>
            <ac:spMk id="3" creationId="{9769F001-2B50-41B1-9A31-827657993289}"/>
          </ac:spMkLst>
        </pc:spChg>
        <pc:spChg chg="add del mod">
          <ac:chgData name="Evelyn Honoré-Livermore" userId="c52311c4-6426-479c-ae94-f0ba629b55e8" providerId="ADAL" clId="{9DE2F66F-02B5-4A83-85E5-9BBB0F4FA3C7}" dt="2018-02-12T06:55:37.665" v="641" actId="108"/>
          <ac:spMkLst>
            <pc:docMk/>
            <pc:sldMk cId="205421522" sldId="265"/>
            <ac:spMk id="4" creationId="{34AC852F-561F-4062-BD99-F76C05C577B1}"/>
          </ac:spMkLst>
        </pc:spChg>
        <pc:spChg chg="mod">
          <ac:chgData name="Evelyn Honoré-Livermore" userId="c52311c4-6426-479c-ae94-f0ba629b55e8" providerId="ADAL" clId="{9DE2F66F-02B5-4A83-85E5-9BBB0F4FA3C7}" dt="2018-02-12T06:55:45.075" v="642" actId="108"/>
          <ac:spMkLst>
            <pc:docMk/>
            <pc:sldMk cId="205421522" sldId="265"/>
            <ac:spMk id="80" creationId="{00000000-0000-0000-0000-000000000000}"/>
          </ac:spMkLst>
        </pc:spChg>
      </pc:sldChg>
      <pc:sldChg chg="add">
        <pc:chgData name="Evelyn Honoré-Livermore" userId="c52311c4-6426-479c-ae94-f0ba629b55e8" providerId="ADAL" clId="{9DE2F66F-02B5-4A83-85E5-9BBB0F4FA3C7}" dt="2018-02-12T06:55:54.880" v="643" actId="20577"/>
        <pc:sldMkLst>
          <pc:docMk/>
          <pc:sldMk cId="1635490587" sldId="266"/>
        </pc:sldMkLst>
      </pc:sldChg>
      <pc:sldChg chg="add">
        <pc:chgData name="Evelyn Honoré-Livermore" userId="c52311c4-6426-479c-ae94-f0ba629b55e8" providerId="ADAL" clId="{9DE2F66F-02B5-4A83-85E5-9BBB0F4FA3C7}" dt="2018-02-12T06:55:54.880" v="643" actId="20577"/>
        <pc:sldMkLst>
          <pc:docMk/>
          <pc:sldMk cId="3413854852" sldId="267"/>
        </pc:sldMkLst>
      </pc:sldChg>
      <pc:sldChg chg="addSp modSp add">
        <pc:chgData name="Evelyn Honoré-Livermore" userId="c52311c4-6426-479c-ae94-f0ba629b55e8" providerId="ADAL" clId="{9DE2F66F-02B5-4A83-85E5-9BBB0F4FA3C7}" dt="2018-02-12T07:51:30.893" v="1344" actId="113"/>
        <pc:sldMkLst>
          <pc:docMk/>
          <pc:sldMk cId="939232042" sldId="268"/>
        </pc:sldMkLst>
        <pc:spChg chg="mod">
          <ac:chgData name="Evelyn Honoré-Livermore" userId="c52311c4-6426-479c-ae94-f0ba629b55e8" providerId="ADAL" clId="{9DE2F66F-02B5-4A83-85E5-9BBB0F4FA3C7}" dt="2018-02-12T07:40:58.478" v="1124" actId="20577"/>
          <ac:spMkLst>
            <pc:docMk/>
            <pc:sldMk cId="939232042" sldId="268"/>
            <ac:spMk id="2" creationId="{99E94B09-23C4-42A8-86B3-4D3CFCA3B223}"/>
          </ac:spMkLst>
        </pc:spChg>
        <pc:spChg chg="add mod">
          <ac:chgData name="Evelyn Honoré-Livermore" userId="c52311c4-6426-479c-ae94-f0ba629b55e8" providerId="ADAL" clId="{9DE2F66F-02B5-4A83-85E5-9BBB0F4FA3C7}" dt="2018-02-12T07:51:27.794" v="1343" actId="113"/>
          <ac:spMkLst>
            <pc:docMk/>
            <pc:sldMk cId="939232042" sldId="268"/>
            <ac:spMk id="5" creationId="{031E1745-5103-49C3-A6BF-ECE1C87044D2}"/>
          </ac:spMkLst>
        </pc:spChg>
        <pc:spChg chg="add mod">
          <ac:chgData name="Evelyn Honoré-Livermore" userId="c52311c4-6426-479c-ae94-f0ba629b55e8" providerId="ADAL" clId="{9DE2F66F-02B5-4A83-85E5-9BBB0F4FA3C7}" dt="2018-02-12T07:51:30.893" v="1344" actId="113"/>
          <ac:spMkLst>
            <pc:docMk/>
            <pc:sldMk cId="939232042" sldId="268"/>
            <ac:spMk id="6" creationId="{F2540249-1D0A-412F-AE53-6A9AF0EF17BD}"/>
          </ac:spMkLst>
        </pc:spChg>
        <pc:graphicFrameChg chg="mod modGraphic">
          <ac:chgData name="Evelyn Honoré-Livermore" userId="c52311c4-6426-479c-ae94-f0ba629b55e8" providerId="ADAL" clId="{9DE2F66F-02B5-4A83-85E5-9BBB0F4FA3C7}" dt="2018-02-12T07:49:11.199" v="1276" actId="113"/>
          <ac:graphicFrameMkLst>
            <pc:docMk/>
            <pc:sldMk cId="939232042" sldId="268"/>
            <ac:graphicFrameMk id="4" creationId="{B90ED94A-BEFC-4902-89AB-12FB396095DF}"/>
          </ac:graphicFrameMkLst>
        </pc:graphicFrameChg>
      </pc:sldChg>
      <pc:sldChg chg="addSp delSp modSp add">
        <pc:chgData name="Evelyn Honoré-Livermore" userId="c52311c4-6426-479c-ae94-f0ba629b55e8" providerId="ADAL" clId="{9DE2F66F-02B5-4A83-85E5-9BBB0F4FA3C7}" dt="2018-02-12T10:06:33.533" v="1811" actId="20577"/>
        <pc:sldMkLst>
          <pc:docMk/>
          <pc:sldMk cId="3068889982" sldId="269"/>
        </pc:sldMkLst>
        <pc:spChg chg="mod">
          <ac:chgData name="Evelyn Honoré-Livermore" userId="c52311c4-6426-479c-ae94-f0ba629b55e8" providerId="ADAL" clId="{9DE2F66F-02B5-4A83-85E5-9BBB0F4FA3C7}" dt="2018-02-12T10:04:47.746" v="1502" actId="20577"/>
          <ac:spMkLst>
            <pc:docMk/>
            <pc:sldMk cId="3068889982" sldId="269"/>
            <ac:spMk id="2" creationId="{86B5F045-2097-44FE-9507-76681CB352F0}"/>
          </ac:spMkLst>
        </pc:spChg>
        <pc:spChg chg="del">
          <ac:chgData name="Evelyn Honoré-Livermore" userId="c52311c4-6426-479c-ae94-f0ba629b55e8" providerId="ADAL" clId="{9DE2F66F-02B5-4A83-85E5-9BBB0F4FA3C7}" dt="2018-02-12T10:04:52.758" v="1503"/>
          <ac:spMkLst>
            <pc:docMk/>
            <pc:sldMk cId="3068889982" sldId="269"/>
            <ac:spMk id="3" creationId="{D6EDF451-160D-469E-A247-0DA2D0800763}"/>
          </ac:spMkLst>
        </pc:spChg>
        <pc:spChg chg="add mod">
          <ac:chgData name="Evelyn Honoré-Livermore" userId="c52311c4-6426-479c-ae94-f0ba629b55e8" providerId="ADAL" clId="{9DE2F66F-02B5-4A83-85E5-9BBB0F4FA3C7}" dt="2018-02-12T10:06:33.533" v="1811" actId="20577"/>
          <ac:spMkLst>
            <pc:docMk/>
            <pc:sldMk cId="3068889982" sldId="269"/>
            <ac:spMk id="4" creationId="{7E3FF854-26FF-4BDB-900F-2B72657E378F}"/>
          </ac:spMkLst>
        </pc:spChg>
      </pc:sldChg>
      <pc:sldChg chg="addSp delSp modSp add">
        <pc:chgData name="Evelyn Honoré-Livermore" userId="c52311c4-6426-479c-ae94-f0ba629b55e8" providerId="ADAL" clId="{9DE2F66F-02B5-4A83-85E5-9BBB0F4FA3C7}" dt="2018-02-12T11:00:45.423" v="3319" actId="20577"/>
        <pc:sldMkLst>
          <pc:docMk/>
          <pc:sldMk cId="2347204967" sldId="270"/>
        </pc:sldMkLst>
        <pc:spChg chg="mod">
          <ac:chgData name="Evelyn Honoré-Livermore" userId="c52311c4-6426-479c-ae94-f0ba629b55e8" providerId="ADAL" clId="{9DE2F66F-02B5-4A83-85E5-9BBB0F4FA3C7}" dt="2018-02-12T10:47:39.783" v="2764" actId="20577"/>
          <ac:spMkLst>
            <pc:docMk/>
            <pc:sldMk cId="2347204967" sldId="270"/>
            <ac:spMk id="2" creationId="{4A818DE8-24D5-467A-ABF6-EE8BE5137DC9}"/>
          </ac:spMkLst>
        </pc:spChg>
        <pc:spChg chg="del">
          <ac:chgData name="Evelyn Honoré-Livermore" userId="c52311c4-6426-479c-ae94-f0ba629b55e8" providerId="ADAL" clId="{9DE2F66F-02B5-4A83-85E5-9BBB0F4FA3C7}" dt="2018-02-12T10:47:44.442" v="2765" actId="478"/>
          <ac:spMkLst>
            <pc:docMk/>
            <pc:sldMk cId="2347204967" sldId="270"/>
            <ac:spMk id="3" creationId="{D3D5AFE6-BA34-4104-9124-933728FFB87B}"/>
          </ac:spMkLst>
        </pc:spChg>
        <pc:graphicFrameChg chg="add mod modGraphic">
          <ac:chgData name="Evelyn Honoré-Livermore" userId="c52311c4-6426-479c-ae94-f0ba629b55e8" providerId="ADAL" clId="{9DE2F66F-02B5-4A83-85E5-9BBB0F4FA3C7}" dt="2018-02-12T11:00:45.423" v="3319" actId="20577"/>
          <ac:graphicFrameMkLst>
            <pc:docMk/>
            <pc:sldMk cId="2347204967" sldId="270"/>
            <ac:graphicFrameMk id="4" creationId="{731687B2-D9C0-481C-8B2D-2C7608613B04}"/>
          </ac:graphicFrameMkLst>
        </pc:graphicFrameChg>
      </pc:sldChg>
    </pc:docChg>
  </pc:docChgLst>
  <pc:docChgLst>
    <pc:chgData name="Evelyn Honoré-Livermore" userId="c52311c4-6426-479c-ae94-f0ba629b55e8" providerId="ADAL" clId="{57F0B12E-66F3-465F-A1C5-9A9AAEFB38EC}"/>
    <pc:docChg chg="undo custSel addSld delSld modSld">
      <pc:chgData name="Evelyn Honoré-Livermore" userId="c52311c4-6426-479c-ae94-f0ba629b55e8" providerId="ADAL" clId="{57F0B12E-66F3-465F-A1C5-9A9AAEFB38EC}" dt="2018-02-05T10:46:17.342" v="2406" actId="20577"/>
      <pc:docMkLst>
        <pc:docMk/>
      </pc:docMkLst>
      <pc:sldChg chg="addSp delSp modSp add">
        <pc:chgData name="Evelyn Honoré-Livermore" userId="c52311c4-6426-479c-ae94-f0ba629b55e8" providerId="ADAL" clId="{57F0B12E-66F3-465F-A1C5-9A9AAEFB38EC}" dt="2018-02-05T07:34:09.531" v="534" actId="20577"/>
        <pc:sldMkLst>
          <pc:docMk/>
          <pc:sldMk cId="3252232108" sldId="259"/>
        </pc:sldMkLst>
        <pc:spChg chg="del">
          <ac:chgData name="Evelyn Honoré-Livermore" userId="c52311c4-6426-479c-ae94-f0ba629b55e8" providerId="ADAL" clId="{57F0B12E-66F3-465F-A1C5-9A9AAEFB38EC}" dt="2018-02-05T07:08:44.628" v="12" actId="20577"/>
          <ac:spMkLst>
            <pc:docMk/>
            <pc:sldMk cId="3252232108" sldId="259"/>
            <ac:spMk id="2" creationId="{85BF69E9-38B3-4F2A-8C00-7C3AA5928310}"/>
          </ac:spMkLst>
        </pc:spChg>
        <pc:spChg chg="del">
          <ac:chgData name="Evelyn Honoré-Livermore" userId="c52311c4-6426-479c-ae94-f0ba629b55e8" providerId="ADAL" clId="{57F0B12E-66F3-465F-A1C5-9A9AAEFB38EC}" dt="2018-02-05T07:08:44.628" v="12" actId="20577"/>
          <ac:spMkLst>
            <pc:docMk/>
            <pc:sldMk cId="3252232108" sldId="259"/>
            <ac:spMk id="3" creationId="{C2C02984-9377-4E50-A723-08D00EE2F76F}"/>
          </ac:spMkLst>
        </pc:spChg>
        <pc:spChg chg="add mod">
          <ac:chgData name="Evelyn Honoré-Livermore" userId="c52311c4-6426-479c-ae94-f0ba629b55e8" providerId="ADAL" clId="{57F0B12E-66F3-465F-A1C5-9A9AAEFB38EC}" dt="2018-02-05T07:08:46.634" v="18" actId="20577"/>
          <ac:spMkLst>
            <pc:docMk/>
            <pc:sldMk cId="3252232108" sldId="259"/>
            <ac:spMk id="4" creationId="{34F6FEF7-A603-440F-92D7-BA5BA7596F90}"/>
          </ac:spMkLst>
        </pc:spChg>
        <pc:spChg chg="add mod">
          <ac:chgData name="Evelyn Honoré-Livermore" userId="c52311c4-6426-479c-ae94-f0ba629b55e8" providerId="ADAL" clId="{57F0B12E-66F3-465F-A1C5-9A9AAEFB38EC}" dt="2018-02-05T07:34:09.531" v="534" actId="20577"/>
          <ac:spMkLst>
            <pc:docMk/>
            <pc:sldMk cId="3252232108" sldId="259"/>
            <ac:spMk id="5" creationId="{AC83347A-9260-4225-999A-55385AA4BF18}"/>
          </ac:spMkLst>
        </pc:spChg>
      </pc:sldChg>
      <pc:sldChg chg="modSp add">
        <pc:chgData name="Evelyn Honoré-Livermore" userId="c52311c4-6426-479c-ae94-f0ba629b55e8" providerId="ADAL" clId="{57F0B12E-66F3-465F-A1C5-9A9AAEFB38EC}" dt="2018-02-05T07:35:51.928" v="668" actId="20577"/>
        <pc:sldMkLst>
          <pc:docMk/>
          <pc:sldMk cId="1453251346" sldId="260"/>
        </pc:sldMkLst>
        <pc:spChg chg="mod">
          <ac:chgData name="Evelyn Honoré-Livermore" userId="c52311c4-6426-479c-ae94-f0ba629b55e8" providerId="ADAL" clId="{57F0B12E-66F3-465F-A1C5-9A9AAEFB38EC}" dt="2018-02-05T07:10:12.928" v="91" actId="20577"/>
          <ac:spMkLst>
            <pc:docMk/>
            <pc:sldMk cId="1453251346" sldId="260"/>
            <ac:spMk id="2" creationId="{D07DD534-7CDD-4F35-885F-084E59501C86}"/>
          </ac:spMkLst>
        </pc:spChg>
        <pc:spChg chg="mod">
          <ac:chgData name="Evelyn Honoré-Livermore" userId="c52311c4-6426-479c-ae94-f0ba629b55e8" providerId="ADAL" clId="{57F0B12E-66F3-465F-A1C5-9A9AAEFB38EC}" dt="2018-02-05T07:35:51.928" v="668" actId="20577"/>
          <ac:spMkLst>
            <pc:docMk/>
            <pc:sldMk cId="1453251346" sldId="260"/>
            <ac:spMk id="3" creationId="{3AD8623A-69F3-400F-9612-1F47F949B9A1}"/>
          </ac:spMkLst>
        </pc:spChg>
      </pc:sldChg>
      <pc:sldChg chg="addSp modSp add">
        <pc:chgData name="Evelyn Honoré-Livermore" userId="c52311c4-6426-479c-ae94-f0ba629b55e8" providerId="ADAL" clId="{57F0B12E-66F3-465F-A1C5-9A9AAEFB38EC}" dt="2018-02-05T07:14:11.418" v="528" actId="14100"/>
        <pc:sldMkLst>
          <pc:docMk/>
          <pc:sldMk cId="3688363988" sldId="262"/>
        </pc:sldMkLst>
        <pc:spChg chg="mod">
          <ac:chgData name="Evelyn Honoré-Livermore" userId="c52311c4-6426-479c-ae94-f0ba629b55e8" providerId="ADAL" clId="{57F0B12E-66F3-465F-A1C5-9A9AAEFB38EC}" dt="2018-02-05T07:12:44.248" v="447" actId="20577"/>
          <ac:spMkLst>
            <pc:docMk/>
            <pc:sldMk cId="3688363988" sldId="262"/>
            <ac:spMk id="2" creationId="{A89C8543-E6CE-45B7-95DC-4C07F1E7F405}"/>
          </ac:spMkLst>
        </pc:spChg>
        <pc:spChg chg="mod">
          <ac:chgData name="Evelyn Honoré-Livermore" userId="c52311c4-6426-479c-ae94-f0ba629b55e8" providerId="ADAL" clId="{57F0B12E-66F3-465F-A1C5-9A9AAEFB38EC}" dt="2018-02-05T07:14:11.418" v="528" actId="14100"/>
          <ac:spMkLst>
            <pc:docMk/>
            <pc:sldMk cId="3688363988" sldId="262"/>
            <ac:spMk id="3" creationId="{6B15BF45-73FA-4B6E-B2C5-092B6C17911F}"/>
          </ac:spMkLst>
        </pc:spChg>
        <pc:picChg chg="add mod">
          <ac:chgData name="Evelyn Honoré-Livermore" userId="c52311c4-6426-479c-ae94-f0ba629b55e8" providerId="ADAL" clId="{57F0B12E-66F3-465F-A1C5-9A9AAEFB38EC}" dt="2018-02-05T07:13:43.770" v="449" actId="1076"/>
          <ac:picMkLst>
            <pc:docMk/>
            <pc:sldMk cId="3688363988" sldId="262"/>
            <ac:picMk id="4" creationId="{D35B0B26-4D5B-4C21-BF87-B86C4FE6F7ED}"/>
          </ac:picMkLst>
        </pc:picChg>
      </pc:sldChg>
      <pc:sldChg chg="modSp add">
        <pc:chgData name="Evelyn Honoré-Livermore" userId="c52311c4-6426-479c-ae94-f0ba629b55e8" providerId="ADAL" clId="{57F0B12E-66F3-465F-A1C5-9A9AAEFB38EC}" dt="2018-02-05T10:46:17.342" v="2406" actId="20577"/>
        <pc:sldMkLst>
          <pc:docMk/>
          <pc:sldMk cId="3954895232" sldId="264"/>
        </pc:sldMkLst>
        <pc:spChg chg="mod">
          <ac:chgData name="Evelyn Honoré-Livermore" userId="c52311c4-6426-479c-ae94-f0ba629b55e8" providerId="ADAL" clId="{57F0B12E-66F3-465F-A1C5-9A9AAEFB38EC}" dt="2018-02-05T10:31:31.171" v="1133" actId="20577"/>
          <ac:spMkLst>
            <pc:docMk/>
            <pc:sldMk cId="3954895232" sldId="264"/>
            <ac:spMk id="2" creationId="{24137415-DF68-4EFD-B1EA-B3F038346BBD}"/>
          </ac:spMkLst>
        </pc:spChg>
        <pc:spChg chg="mod">
          <ac:chgData name="Evelyn Honoré-Livermore" userId="c52311c4-6426-479c-ae94-f0ba629b55e8" providerId="ADAL" clId="{57F0B12E-66F3-465F-A1C5-9A9AAEFB38EC}" dt="2018-02-05T10:46:17.342" v="2406" actId="20577"/>
          <ac:spMkLst>
            <pc:docMk/>
            <pc:sldMk cId="3954895232" sldId="264"/>
            <ac:spMk id="3" creationId="{DA52C5EF-A246-4C28-9720-DF0BA6475F8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384F7-15F1-4367-A4F6-0E2CB0DE3D2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F9879-36CB-4F2D-B290-39CB5CAACE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2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3DF33C-895A-46A8-B325-765E53ADB8F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9599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0FF47-0EDB-4658-AC0C-5B86C1D2A8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842A23-9BC0-4E30-A5F9-B88E72AEE4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75131-5BEB-4188-B98C-F40C6076C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8258A-B3AB-432F-AC2F-CDDFE3D76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6B5649-71A3-4C8A-8F8F-8281FBBAA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045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C485EA-955E-4988-8FA1-916616960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8C56D6-3A34-4C4A-BEE9-3179E801F7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126D3-FCAC-489F-8ABE-B22F77317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0F335-091B-4BEE-B17E-E3EC7AD86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BE96A-A320-49F5-9A46-FDFD5AC78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016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64F5FC-8A85-4E2B-9FB6-9A1A05FEE1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60FD0E-2BAF-463D-94F8-903815F41C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C16DCC-02FF-4D31-9571-EFAEEECD6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CBEB35-56DC-4EAB-96D9-C6B663A26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B163D5-8B2E-4E4A-BC77-BE024806A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44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491087" y="2677415"/>
            <a:ext cx="10363200" cy="901094"/>
          </a:xfrm>
        </p:spPr>
        <p:txBody>
          <a:bodyPr anchor="t" anchorCtr="0"/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491087" y="3645154"/>
            <a:ext cx="103632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/>
              <a:t>Klikk for å redigere undertittelstil i malen</a:t>
            </a:r>
          </a:p>
        </p:txBody>
      </p:sp>
    </p:spTree>
    <p:extLst>
      <p:ext uri="{BB962C8B-B14F-4D97-AF65-F5344CB8AC3E}">
        <p14:creationId xmlns:p14="http://schemas.microsoft.com/office/powerpoint/2010/main" val="851110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pic>
        <p:nvPicPr>
          <p:cNvPr id="7" name="Bild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55733" y="3073400"/>
            <a:ext cx="863600" cy="698500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55733" y="3073400"/>
            <a:ext cx="863600" cy="698500"/>
          </a:xfrm>
          <a:prstGeom prst="rect">
            <a:avLst/>
          </a:prstGeom>
        </p:spPr>
      </p:pic>
      <p:sp>
        <p:nvSpPr>
          <p:cNvPr id="14" name="Plassholder for lysbildenummer 5"/>
          <p:cNvSpPr txBox="1">
            <a:spLocks/>
          </p:cNvSpPr>
          <p:nvPr userDrawn="1"/>
        </p:nvSpPr>
        <p:spPr>
          <a:xfrm>
            <a:off x="11299734" y="6421248"/>
            <a:ext cx="456108" cy="365125"/>
          </a:xfrm>
          <a:prstGeom prst="rect">
            <a:avLst/>
          </a:prstGeom>
        </p:spPr>
        <p:txBody>
          <a:bodyPr/>
          <a:lstStyle>
            <a:defPPr>
              <a:defRPr lang="nb-NO"/>
            </a:defPPr>
            <a:lvl1pPr marL="0" algn="l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91853A39-49B3-554A-AE82-85611CEBD8E3}" type="slidenum">
              <a:rPr lang="nb-NO" sz="1000" b="0" i="0" smtClean="0">
                <a:solidFill>
                  <a:schemeClr val="tx1"/>
                </a:solidFill>
                <a:latin typeface="Arial"/>
                <a:cs typeface="Arial"/>
              </a:rPr>
              <a:pPr algn="ctr"/>
              <a:t>‹#›</a:t>
            </a:fld>
            <a:endParaRPr lang="nb-NO" sz="1000" b="0" i="0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6535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4106789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2518173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19751394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</p:spTree>
    <p:extLst>
      <p:ext uri="{BB962C8B-B14F-4D97-AF65-F5344CB8AC3E}">
        <p14:creationId xmlns:p14="http://schemas.microsoft.com/office/powerpoint/2010/main" val="4199301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68924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3556747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A741F-2324-4CCB-B5A1-157EB130C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5F54B-AFBA-47FA-8418-D33E4EA12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CFF0B5-C4DF-4231-B4E7-ED35DB6EB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3D011-77A0-4798-AC4E-CD6227C01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76F383-8744-4522-873F-7FCDCBA2F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2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</p:spTree>
    <p:extLst>
      <p:ext uri="{BB962C8B-B14F-4D97-AF65-F5344CB8AC3E}">
        <p14:creationId xmlns:p14="http://schemas.microsoft.com/office/powerpoint/2010/main" val="5193366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7454479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</p:spTree>
    <p:extLst>
      <p:ext uri="{BB962C8B-B14F-4D97-AF65-F5344CB8AC3E}">
        <p14:creationId xmlns:p14="http://schemas.microsoft.com/office/powerpoint/2010/main" val="5931968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buNone/>
              <a:defRPr/>
            </a:lvl1pPr>
            <a:lvl2pPr lvl="1">
              <a:spcBef>
                <a:spcPts val="0"/>
              </a:spcBef>
              <a:buNone/>
              <a:defRPr/>
            </a:lvl2pPr>
            <a:lvl3pPr lvl="2">
              <a:spcBef>
                <a:spcPts val="0"/>
              </a:spcBef>
              <a:buNone/>
              <a:defRPr/>
            </a:lvl3pPr>
            <a:lvl4pPr lvl="3">
              <a:spcBef>
                <a:spcPts val="0"/>
              </a:spcBef>
              <a:buNone/>
              <a:defRPr/>
            </a:lvl4pPr>
            <a:lvl5pPr lvl="4">
              <a:spcBef>
                <a:spcPts val="0"/>
              </a:spcBef>
              <a:buNone/>
              <a:defRPr/>
            </a:lvl5pPr>
            <a:lvl6pPr lvl="5">
              <a:spcBef>
                <a:spcPts val="0"/>
              </a:spcBef>
              <a:buNone/>
              <a:defRPr/>
            </a:lvl6pPr>
            <a:lvl7pPr lvl="6">
              <a:spcBef>
                <a:spcPts val="0"/>
              </a:spcBef>
              <a:buNone/>
              <a:defRPr/>
            </a:lvl7pPr>
            <a:lvl8pPr lvl="7">
              <a:spcBef>
                <a:spcPts val="0"/>
              </a:spcBef>
              <a:buNone/>
              <a:defRPr/>
            </a:lvl8pPr>
            <a:lvl9pPr lvl="8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13384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C29F1-2C48-4EB0-B7CE-9AA16E383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63A429-FCE1-486C-B6F5-B4D4CBC27D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4C6379-98CE-47AC-A237-2620DFF3E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0811AB-656F-4A7D-A3F4-2B4666570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391C2-6444-4B85-B8BD-09C54C8BD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235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5E7D9-3980-4632-BB39-890F8B66D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C0A0F-02B2-4EC5-A6E0-503D5919D6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932C91-1C2E-4D27-B162-24572642FA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B3F829-9DA9-434F-A2F2-D3C2B59A4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B8C4C9-DB6F-4DA4-8CF0-89224BD16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B885AB-6D99-47E0-9BAF-43039CFA0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687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CE952-FCE3-4FAE-A283-5EFDDD7B2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222E96-8686-4733-AF1E-CF6B816BC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24C66-AFE1-440F-9D21-91853D6CA8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865B0D-B771-4C48-9E18-D9F8E515C9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038012-C97F-4D27-81C5-7D1990BE6D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12C7FA-C56D-416B-BCC2-697E66E54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318DFF-ADAF-41E2-87F2-99A71B8D0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8F15A3-F39C-4856-A91F-FCBF3BA29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9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B7B4D-D838-4680-BAD0-C14A6305C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81D89C-6CB7-44A8-BCC0-D974F54CA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946E0F-D88A-4E9F-9762-38BF8038F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D72C0C-D36C-418D-A052-736C8AC15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206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FB7CED-EE67-4325-A0E0-A78CB681F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EE5963-D91D-4D7C-BA39-32F94824E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232A49-CDD7-403B-8D6B-255226B42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37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F5BBE-A9E3-4829-A36D-012B3B0F4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61A07-3688-4B87-817A-D26FD0392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F91400-2592-417A-A555-B8FF209423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CE687-DC5E-4E65-BADF-846A3283E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CE868-72F2-479D-ABDA-FB257E9E7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EA7F47-807C-4F5E-89D5-BE919BEE0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238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9E6EF-9123-404B-BF0F-B713AED6F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A9BB7B-91EF-4635-BD6E-EF06E3E2B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9BA6F3-713A-420B-B0C6-EBAEAC928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B0AB67-51B5-436B-B474-4219B551DD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026C46-8D65-4D59-B05A-CB9E72D50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EA4C-0D62-4E9F-B44E-4F35BEC24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390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C55F9C-0C59-441E-9164-8E11D9886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7F700A-6E45-41F7-96BF-420AB0E07A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4575F7-A9C9-4BA6-A1A1-C3247AB691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7865-11E9-46FB-BD5D-97E19481D89A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5A813-97B5-4759-B42F-FFD286B275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5DBA9-6878-45A3-84BA-77DB9639A2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22767-BED5-41BA-89FC-33431E45F8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660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pic>
        <p:nvPicPr>
          <p:cNvPr id="4" name="Bilde 3" descr="sirkler.jpg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51"/>
          <a:stretch/>
        </p:blipFill>
        <p:spPr>
          <a:xfrm>
            <a:off x="10658271" y="511251"/>
            <a:ext cx="1535992" cy="114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650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studntnu-my.sharepoint.com/personal/rogerbi_ntnu_no/Documents/Prosjekt/NTNU%20Small%20Satellite%20Lab/meetings/02%2018%20-%20Kick-off/Risk.xlsx?web=1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ivertba@stud.ntnu.no" TargetMode="External"/><Relationship Id="rId2" Type="http://schemas.openxmlformats.org/officeDocument/2006/relationships/hyperlink" Target="mailto:joao.fortuna@ntnu.no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mailto:gara.quintana@ntnu.no" TargetMode="External"/><Relationship Id="rId4" Type="http://schemas.openxmlformats.org/officeDocument/2006/relationships/hyperlink" Target="mailto:julian@moonwearable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rc6SpT-ktzktNB5gXv63KKreA92iZJNiXefU5Vc27v4/edit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/>
          <p:cNvSpPr/>
          <p:nvPr/>
        </p:nvSpPr>
        <p:spPr>
          <a:xfrm>
            <a:off x="152400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2041126" y="2505216"/>
            <a:ext cx="7772400" cy="90109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Weekly Meeting</a:t>
            </a:r>
            <a:endParaRPr lang="en-US" noProof="0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2041126" y="3643960"/>
            <a:ext cx="7772400" cy="1752600"/>
          </a:xfrm>
        </p:spPr>
        <p:txBody>
          <a:bodyPr>
            <a:normAutofit/>
          </a:bodyPr>
          <a:lstStyle/>
          <a:p>
            <a:pPr algn="ctr"/>
            <a:endParaRPr lang="en-US" noProof="0" dirty="0"/>
          </a:p>
          <a:p>
            <a:pPr algn="ctr"/>
            <a:r>
              <a:rPr lang="en-US" dirty="0"/>
              <a:t>February 12</a:t>
            </a:r>
            <a:r>
              <a:rPr lang="en-US" baseline="30000" dirty="0"/>
              <a:t>th</a:t>
            </a:r>
            <a:r>
              <a:rPr lang="en-US" dirty="0"/>
              <a:t> 2018</a:t>
            </a:r>
          </a:p>
          <a:p>
            <a:pPr algn="ctr"/>
            <a:r>
              <a:rPr lang="en-US" dirty="0"/>
              <a:t>NTNU </a:t>
            </a:r>
            <a:r>
              <a:rPr lang="en-US" dirty="0" err="1"/>
              <a:t>SmallSat</a:t>
            </a:r>
            <a:endParaRPr lang="en-US" dirty="0"/>
          </a:p>
        </p:txBody>
      </p:sp>
      <p:pic>
        <p:nvPicPr>
          <p:cNvPr id="4" name="Bilde 3" descr="eng_logo_n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421" y="615707"/>
            <a:ext cx="3240024" cy="710184"/>
          </a:xfrm>
          <a:prstGeom prst="rect">
            <a:avLst/>
          </a:prstGeom>
        </p:spPr>
      </p:pic>
      <p:grpSp>
        <p:nvGrpSpPr>
          <p:cNvPr id="13" name="Gruppe 12"/>
          <p:cNvGrpSpPr/>
          <p:nvPr/>
        </p:nvGrpSpPr>
        <p:grpSpPr>
          <a:xfrm>
            <a:off x="8041095" y="359679"/>
            <a:ext cx="2155389" cy="1751325"/>
            <a:chOff x="6429510" y="337780"/>
            <a:chExt cx="2155389" cy="1751325"/>
          </a:xfrm>
        </p:grpSpPr>
        <p:sp>
          <p:nvSpPr>
            <p:cNvPr id="16" name="Ellipse 15"/>
            <p:cNvSpPr/>
            <p:nvPr/>
          </p:nvSpPr>
          <p:spPr>
            <a:xfrm>
              <a:off x="7596009" y="337780"/>
              <a:ext cx="988890" cy="988890"/>
            </a:xfrm>
            <a:prstGeom prst="ellipse">
              <a:avLst/>
            </a:prstGeom>
            <a:solidFill>
              <a:srgbClr val="0D3475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b-NO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Ellipse 16"/>
            <p:cNvSpPr/>
            <p:nvPr/>
          </p:nvSpPr>
          <p:spPr>
            <a:xfrm>
              <a:off x="6815720" y="641606"/>
              <a:ext cx="475240" cy="475240"/>
            </a:xfrm>
            <a:prstGeom prst="ellipse">
              <a:avLst/>
            </a:prstGeom>
            <a:solidFill>
              <a:srgbClr val="0D347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b-NO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Ellipse 17"/>
            <p:cNvSpPr/>
            <p:nvPr/>
          </p:nvSpPr>
          <p:spPr>
            <a:xfrm>
              <a:off x="6995176" y="1326670"/>
              <a:ext cx="762435" cy="762435"/>
            </a:xfrm>
            <a:prstGeom prst="ellipse">
              <a:avLst/>
            </a:prstGeom>
            <a:solidFill>
              <a:srgbClr val="BBAC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b-NO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Ellipse 18"/>
            <p:cNvSpPr/>
            <p:nvPr/>
          </p:nvSpPr>
          <p:spPr>
            <a:xfrm>
              <a:off x="6429510" y="1339986"/>
              <a:ext cx="218266" cy="218266"/>
            </a:xfrm>
            <a:prstGeom prst="ellipse">
              <a:avLst/>
            </a:prstGeom>
            <a:solidFill>
              <a:srgbClr val="BBAC76">
                <a:alpha val="6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b-NO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1449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37415-DF68-4EFD-B1EA-B3F038346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tech stuff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2C5EF-A246-4C28-9720-DF0BA6475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Trade-off between UHF/VHF and S-band</a:t>
            </a:r>
            <a:endParaRPr lang="en-US" i="1" dirty="0"/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Need an optics student to do sensitivity analysis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i="1" dirty="0"/>
              <a:t>Functional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i="1" dirty="0"/>
              <a:t>Thermal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i="1" dirty="0"/>
              <a:t>Vibrational</a:t>
            </a:r>
          </a:p>
          <a:p>
            <a:pPr marL="857250" lvl="1" indent="-457200"/>
            <a:r>
              <a:rPr lang="en-US" i="1" dirty="0"/>
              <a:t>NUTS could assist in finding someone, but we have to follow them up</a:t>
            </a:r>
          </a:p>
          <a:p>
            <a:pPr marL="857250" lvl="1" indent="-457200"/>
            <a:r>
              <a:rPr lang="en-US" i="1" dirty="0"/>
              <a:t>Evelyn will specify the idea and NUTS will help with posters and stuff (Idea by February 19</a:t>
            </a:r>
            <a:r>
              <a:rPr lang="en-US" i="1" baseline="30000" dirty="0"/>
              <a:t>th</a:t>
            </a:r>
            <a:r>
              <a:rPr lang="en-US" i="1" dirty="0"/>
              <a:t>) </a:t>
            </a:r>
            <a:r>
              <a:rPr lang="en-US" dirty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Agree on when we’re doing risk analysis workshop</a:t>
            </a:r>
          </a:p>
          <a:p>
            <a:pPr marL="857250" lvl="1" indent="-457200"/>
            <a:r>
              <a:rPr lang="en-US" dirty="0">
                <a:hlinkClick r:id="rId2"/>
              </a:rPr>
              <a:t>https://studntnu-my.sharepoint.com/personal/rogerbi_ntnu_no/Documents/Prosjekt/NTNU%20Small%20Satellite%20Lab/meetings/02%2018%20-%20Kick-off/Risk.xlsx?web=1</a:t>
            </a:r>
            <a:r>
              <a:rPr lang="en-US" dirty="0"/>
              <a:t> </a:t>
            </a:r>
          </a:p>
          <a:p>
            <a:pPr marL="857250" lvl="1" indent="-457200"/>
            <a:r>
              <a:rPr lang="en-US" dirty="0"/>
              <a:t>I’ll make a doodle for one of the working days</a:t>
            </a:r>
          </a:p>
          <a:p>
            <a:pPr marL="457200" indent="-457200">
              <a:buFont typeface="+mj-lt"/>
              <a:buAutoNum type="arabicPeriod"/>
            </a:pPr>
            <a:r>
              <a:rPr lang="en-US" i="1" dirty="0"/>
              <a:t>Stabilization gimbal for balloon test</a:t>
            </a:r>
          </a:p>
          <a:p>
            <a:pPr marL="857250" lvl="1" indent="-457200"/>
            <a:r>
              <a:rPr lang="en-US" i="1" dirty="0"/>
              <a:t>Let’s discuss!</a:t>
            </a:r>
          </a:p>
          <a:p>
            <a:pPr marL="1257300" lvl="2" indent="-457200"/>
            <a:r>
              <a:rPr lang="en-US" i="1" dirty="0"/>
              <a:t>What’s the expected motion of the balloon?</a:t>
            </a:r>
          </a:p>
          <a:p>
            <a:pPr marL="1257300" lvl="2" indent="-457200"/>
            <a:r>
              <a:rPr lang="en-US" i="1" dirty="0"/>
              <a:t>There might be some stabilization for the yaw motion of the balloon</a:t>
            </a:r>
          </a:p>
          <a:p>
            <a:pPr marL="857250" lvl="1" indent="-457200"/>
            <a:r>
              <a:rPr lang="en-US" i="1" dirty="0"/>
              <a:t>Buy two (one for balloon and one for drone)</a:t>
            </a:r>
          </a:p>
          <a:p>
            <a:pPr marL="857250" lvl="1" indent="-457200"/>
            <a:r>
              <a:rPr lang="en-US" i="1" dirty="0"/>
              <a:t>Mariusz will look into this (update February 19</a:t>
            </a:r>
            <a:r>
              <a:rPr lang="en-US" i="1" baseline="30000" dirty="0"/>
              <a:t>th</a:t>
            </a:r>
            <a:r>
              <a:rPr lang="en-US" i="1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Decide which camera to fly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err="1"/>
              <a:t>Hopavågen</a:t>
            </a:r>
            <a:r>
              <a:rPr lang="en-US" dirty="0"/>
              <a:t>:</a:t>
            </a:r>
          </a:p>
          <a:p>
            <a:pPr marL="1257300" lvl="2" indent="-457200"/>
            <a:r>
              <a:rPr lang="en-US" dirty="0"/>
              <a:t>V5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/>
              <a:t>Balloon</a:t>
            </a:r>
          </a:p>
          <a:p>
            <a:pPr marL="1257300" lvl="2" indent="-457200"/>
            <a:r>
              <a:rPr lang="en-US" dirty="0"/>
              <a:t>V5 – need another?</a:t>
            </a:r>
          </a:p>
          <a:p>
            <a:pPr marL="857250" lvl="1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895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94B09-23C4-42A8-86B3-4D3CFCA3B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Decide which camera to fly in balloon test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90ED94A-BEFC-4902-89AB-12FB396095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3476847"/>
              </p:ext>
            </p:extLst>
          </p:nvPr>
        </p:nvGraphicFramePr>
        <p:xfrm>
          <a:off x="609600" y="1600200"/>
          <a:ext cx="109728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4051">
                  <a:extLst>
                    <a:ext uri="{9D8B030D-6E8A-4147-A177-3AD203B41FA5}">
                      <a16:colId xmlns:a16="http://schemas.microsoft.com/office/drawing/2014/main" val="2167641033"/>
                    </a:ext>
                  </a:extLst>
                </a:gridCol>
                <a:gridCol w="3556932">
                  <a:extLst>
                    <a:ext uri="{9D8B030D-6E8A-4147-A177-3AD203B41FA5}">
                      <a16:colId xmlns:a16="http://schemas.microsoft.com/office/drawing/2014/main" val="2639596118"/>
                    </a:ext>
                  </a:extLst>
                </a:gridCol>
                <a:gridCol w="4711817">
                  <a:extLst>
                    <a:ext uri="{9D8B030D-6E8A-4147-A177-3AD203B41FA5}">
                      <a16:colId xmlns:a16="http://schemas.microsoft.com/office/drawing/2014/main" val="36527904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4-design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5-design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9894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Ground spatial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 m x (52 m x 580)</a:t>
                      </a:r>
                      <a:endParaRPr lang="nb-NO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750 m x (52 m x 580)</a:t>
                      </a:r>
                      <a:endParaRPr lang="nb-NO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2583157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Spectral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nm</a:t>
                      </a:r>
                      <a:endParaRPr lang="nb-NO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 nm</a:t>
                      </a:r>
                      <a:endParaRPr lang="nb-NO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40247627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SNR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</a:t>
                      </a:r>
                      <a:endParaRPr lang="nb-NO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(higher than 4.0)</a:t>
                      </a:r>
                      <a:endParaRPr lang="nb-NO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3215967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Raw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2048 x 1088 pixels</a:t>
                      </a:r>
                      <a:endParaRPr lang="nb-NO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1920 x 1088 pixels</a:t>
                      </a:r>
                      <a:endParaRPr lang="nb-NO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953701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Swath width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km</a:t>
                      </a:r>
                      <a:endParaRPr lang="nb-NO" dirty="0">
                        <a:effectLst/>
                      </a:endParaRPr>
                    </a:p>
                  </a:txBody>
                  <a:tcPr marL="63500" marR="63500" marT="63500" marB="63500"/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b-N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 km</a:t>
                      </a:r>
                      <a:endParaRPr lang="nb-NO" dirty="0">
                        <a:effectLst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val="89318704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031E1745-5103-49C3-A6BF-ECE1C87044D2}"/>
              </a:ext>
            </a:extLst>
          </p:cNvPr>
          <p:cNvSpPr/>
          <p:nvPr/>
        </p:nvSpPr>
        <p:spPr>
          <a:xfrm>
            <a:off x="609600" y="424673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Camera details:</a:t>
            </a:r>
          </a:p>
          <a:p>
            <a:r>
              <a:rPr lang="en-US" dirty="0"/>
              <a:t>https://docs.google.com/document/d/1pXu_MR5qYoPUbXwZSqaXh4vVTrPOrztB458SUCosvvE/edit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540249-1D0A-412F-AE53-6A9AF0EF17BD}"/>
              </a:ext>
            </a:extLst>
          </p:cNvPr>
          <p:cNvSpPr/>
          <p:nvPr/>
        </p:nvSpPr>
        <p:spPr>
          <a:xfrm>
            <a:off x="609600" y="516113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SNR calculation (is this correct)?: </a:t>
            </a:r>
            <a:r>
              <a:rPr lang="en-US" dirty="0"/>
              <a:t>https://docs.google.com/spreadsheets/d/1RgCwiGEdVNkJ3f5z2xFiGTeL2aYWC6Te1awuzD5BMoU/edit#gid=391444026</a:t>
            </a:r>
          </a:p>
        </p:txBody>
      </p:sp>
    </p:spTree>
    <p:extLst>
      <p:ext uri="{BB962C8B-B14F-4D97-AF65-F5344CB8AC3E}">
        <p14:creationId xmlns:p14="http://schemas.microsoft.com/office/powerpoint/2010/main" val="939232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5F045-2097-44FE-9507-76681CB35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3FF854-26FF-4BDB-900F-2B72657E3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Totally changing what they’re doing</a:t>
            </a:r>
          </a:p>
          <a:p>
            <a:r>
              <a:rPr lang="en-US" dirty="0" err="1"/>
              <a:t>Bipsat</a:t>
            </a:r>
            <a:endParaRPr lang="en-US" dirty="0"/>
          </a:p>
          <a:p>
            <a:r>
              <a:rPr lang="en-US" dirty="0"/>
              <a:t>Going to an approach which allows them to do the whole life cycle, but not launching</a:t>
            </a:r>
          </a:p>
          <a:p>
            <a:pPr lvl="1"/>
            <a:r>
              <a:rPr lang="en-US" dirty="0"/>
              <a:t>From scratch and development</a:t>
            </a:r>
          </a:p>
          <a:p>
            <a:pPr lvl="1"/>
            <a:r>
              <a:rPr lang="en-US" dirty="0"/>
              <a:t>Through mission design</a:t>
            </a:r>
          </a:p>
          <a:p>
            <a:pPr lvl="1"/>
            <a:r>
              <a:rPr lang="en-US" dirty="0"/>
              <a:t>Three weeks on the first </a:t>
            </a:r>
            <a:r>
              <a:rPr lang="en-US" dirty="0" err="1"/>
              <a:t>Bipsat</a:t>
            </a:r>
            <a:endParaRPr lang="en-US" dirty="0"/>
          </a:p>
          <a:p>
            <a:r>
              <a:rPr lang="en-US" dirty="0"/>
              <a:t>Doing parallel development on a CubeSat</a:t>
            </a:r>
          </a:p>
        </p:txBody>
      </p:sp>
    </p:spTree>
    <p:extLst>
      <p:ext uri="{BB962C8B-B14F-4D97-AF65-F5344CB8AC3E}">
        <p14:creationId xmlns:p14="http://schemas.microsoft.com/office/powerpoint/2010/main" val="3068889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F6FEF7-A603-440F-92D7-BA5BA7596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C83347A-9260-4225-999A-55385AA4B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Status on project</a:t>
            </a:r>
          </a:p>
          <a:p>
            <a:pPr lvl="0"/>
            <a:r>
              <a:rPr lang="en-US" dirty="0"/>
              <a:t>Status per team</a:t>
            </a:r>
            <a:endParaRPr lang="nb-NO" dirty="0"/>
          </a:p>
          <a:p>
            <a:pPr lvl="1"/>
            <a:r>
              <a:rPr lang="en-US" dirty="0">
                <a:hlinkClick r:id="rId2"/>
              </a:rPr>
              <a:t>@Joao F. Fortuna</a:t>
            </a:r>
            <a:r>
              <a:rPr lang="en-US" dirty="0"/>
              <a:t> and </a:t>
            </a:r>
            <a:r>
              <a:rPr lang="en-US" dirty="0">
                <a:hlinkClick r:id="rId3"/>
              </a:rPr>
              <a:t>@Sivert Bakken</a:t>
            </a:r>
            <a:r>
              <a:rPr lang="en-US" dirty="0"/>
              <a:t> (update on test in </a:t>
            </a:r>
            <a:r>
              <a:rPr lang="en-US" dirty="0" err="1"/>
              <a:t>Hopavågen</a:t>
            </a:r>
            <a:r>
              <a:rPr lang="en-US" dirty="0"/>
              <a:t> + algorithm processing status)</a:t>
            </a:r>
            <a:endParaRPr lang="nb-NO" dirty="0"/>
          </a:p>
          <a:p>
            <a:pPr lvl="1"/>
            <a:r>
              <a:rPr lang="en-US" dirty="0">
                <a:hlinkClick r:id="rId4"/>
              </a:rPr>
              <a:t>@Julian Veisdal</a:t>
            </a:r>
            <a:r>
              <a:rPr lang="en-US" dirty="0"/>
              <a:t> (HW status)</a:t>
            </a:r>
          </a:p>
          <a:p>
            <a:pPr lvl="1"/>
            <a:r>
              <a:rPr lang="en-US" dirty="0">
                <a:hlinkClick r:id="rId5"/>
              </a:rPr>
              <a:t>@Gara Quintana Diaz</a:t>
            </a:r>
            <a:r>
              <a:rPr lang="en-US" dirty="0"/>
              <a:t> (communication status)</a:t>
            </a:r>
            <a:endParaRPr lang="nb-NO" dirty="0"/>
          </a:p>
          <a:p>
            <a:r>
              <a:rPr lang="en-US" dirty="0"/>
              <a:t>Update on action items </a:t>
            </a:r>
          </a:p>
        </p:txBody>
      </p:sp>
    </p:spTree>
    <p:extLst>
      <p:ext uri="{BB962C8B-B14F-4D97-AF65-F5344CB8AC3E}">
        <p14:creationId xmlns:p14="http://schemas.microsoft.com/office/powerpoint/2010/main" val="3252232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DD534-7CDD-4F35-885F-084E59501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9471"/>
            <a:ext cx="10972800" cy="1143000"/>
          </a:xfrm>
        </p:spPr>
        <p:txBody>
          <a:bodyPr/>
          <a:lstStyle/>
          <a:p>
            <a:r>
              <a:rPr lang="en-US" dirty="0"/>
              <a:t>Status on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8623A-69F3-400F-9612-1F47F949B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Satellite bus update</a:t>
            </a:r>
          </a:p>
          <a:p>
            <a:pPr lvl="1"/>
            <a:r>
              <a:rPr lang="en-US" dirty="0"/>
              <a:t>R(</a:t>
            </a:r>
            <a:r>
              <a:rPr lang="en-US" dirty="0" err="1"/>
              <a:t>ough</a:t>
            </a:r>
            <a:r>
              <a:rPr lang="en-US" dirty="0"/>
              <a:t>) O(</a:t>
            </a:r>
            <a:r>
              <a:rPr lang="en-US" dirty="0" err="1"/>
              <a:t>rder</a:t>
            </a:r>
            <a:r>
              <a:rPr lang="en-US" dirty="0"/>
              <a:t>) of M(</a:t>
            </a:r>
            <a:r>
              <a:rPr lang="en-US" dirty="0" err="1"/>
              <a:t>agnitude</a:t>
            </a:r>
            <a:r>
              <a:rPr lang="en-US" dirty="0"/>
              <a:t>) offers</a:t>
            </a:r>
          </a:p>
          <a:p>
            <a:pPr lvl="2"/>
            <a:r>
              <a:rPr lang="en-US" dirty="0"/>
              <a:t>Goal: informal clarifications done and help to us to make requirements</a:t>
            </a:r>
          </a:p>
          <a:p>
            <a:pPr lvl="1"/>
            <a:r>
              <a:rPr lang="en-US" dirty="0"/>
              <a:t>Status</a:t>
            </a:r>
          </a:p>
          <a:p>
            <a:pPr lvl="2"/>
            <a:r>
              <a:rPr lang="en-US" dirty="0" err="1"/>
              <a:t>OpenCosmos</a:t>
            </a:r>
            <a:r>
              <a:rPr lang="en-US" dirty="0"/>
              <a:t>: provided</a:t>
            </a:r>
          </a:p>
          <a:p>
            <a:pPr lvl="2"/>
            <a:r>
              <a:rPr lang="en-US" dirty="0" err="1"/>
              <a:t>GOMSpace</a:t>
            </a:r>
            <a:r>
              <a:rPr lang="en-US" dirty="0"/>
              <a:t>: old provided w/o details – communication and clarification ongoing</a:t>
            </a:r>
          </a:p>
          <a:p>
            <a:pPr lvl="2"/>
            <a:r>
              <a:rPr lang="en-US" dirty="0" err="1"/>
              <a:t>ISISpace</a:t>
            </a:r>
            <a:r>
              <a:rPr lang="en-US" dirty="0"/>
              <a:t>: not yet received – communication and clarification ongoing</a:t>
            </a:r>
          </a:p>
          <a:p>
            <a:pPr lvl="2"/>
            <a:r>
              <a:rPr lang="en-US" dirty="0" err="1"/>
              <a:t>ClydeSpace</a:t>
            </a:r>
            <a:r>
              <a:rPr lang="en-US" dirty="0"/>
              <a:t>: not yet received – communication ongoing</a:t>
            </a:r>
          </a:p>
          <a:p>
            <a:pPr lvl="1"/>
            <a:r>
              <a:rPr lang="en-US" dirty="0"/>
              <a:t>Public tender</a:t>
            </a:r>
          </a:p>
          <a:p>
            <a:pPr lvl="2"/>
            <a:r>
              <a:rPr lang="en-US" dirty="0"/>
              <a:t>Documentation started</a:t>
            </a:r>
          </a:p>
          <a:p>
            <a:pPr lvl="2"/>
            <a:r>
              <a:rPr lang="en-US" dirty="0"/>
              <a:t>Establishing timeline critical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251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C8543-E6CE-45B7-95DC-4C07F1E7F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Processing Algorithm +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5BF45-73FA-4B6E-B2C5-092B6C1791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471670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Signal processing algorithm</a:t>
            </a:r>
          </a:p>
          <a:p>
            <a:pPr lvl="1"/>
            <a:r>
              <a:rPr lang="en-US" dirty="0"/>
              <a:t>Still some things not working as expected</a:t>
            </a:r>
          </a:p>
          <a:p>
            <a:pPr lvl="1"/>
            <a:r>
              <a:rPr lang="en-US" dirty="0"/>
              <a:t>Focusing mostly on acquisition and making the camera driver work</a:t>
            </a:r>
          </a:p>
          <a:p>
            <a:r>
              <a:rPr lang="en-US" dirty="0"/>
              <a:t>Need to do test before </a:t>
            </a:r>
            <a:r>
              <a:rPr lang="en-US" dirty="0" err="1"/>
              <a:t>Hopavågen</a:t>
            </a:r>
            <a:r>
              <a:rPr lang="en-US" dirty="0"/>
              <a:t> test to determine optimal optical settings</a:t>
            </a:r>
          </a:p>
          <a:p>
            <a:pPr lvl="1"/>
            <a:r>
              <a:rPr lang="en-US" dirty="0"/>
              <a:t>26</a:t>
            </a:r>
            <a:r>
              <a:rPr lang="en-US" baseline="30000" dirty="0"/>
              <a:t>th</a:t>
            </a:r>
            <a:r>
              <a:rPr lang="en-US" dirty="0"/>
              <a:t> of February to 2</a:t>
            </a:r>
            <a:r>
              <a:rPr lang="en-US" baseline="30000" dirty="0"/>
              <a:t>nd</a:t>
            </a:r>
            <a:r>
              <a:rPr lang="en-US" dirty="0"/>
              <a:t> of March?</a:t>
            </a:r>
          </a:p>
          <a:p>
            <a:r>
              <a:rPr lang="en-US" dirty="0" err="1"/>
              <a:t>Hopavågen</a:t>
            </a:r>
            <a:r>
              <a:rPr lang="en-US" dirty="0"/>
              <a:t> test:</a:t>
            </a:r>
          </a:p>
          <a:p>
            <a:pPr lvl="1"/>
            <a:r>
              <a:rPr lang="en-US" dirty="0">
                <a:hlinkClick r:id="rId2"/>
              </a:rPr>
              <a:t>https://docs.google.com/document/d/1rc6SpT-ktzktNB5gXv63KKreA92iZJNiXefU5Vc27v4/edit</a:t>
            </a:r>
            <a:endParaRPr lang="en-US" dirty="0"/>
          </a:p>
          <a:p>
            <a:r>
              <a:rPr lang="en-US" dirty="0"/>
              <a:t>SOI test:</a:t>
            </a:r>
          </a:p>
          <a:p>
            <a:pPr lvl="1"/>
            <a:r>
              <a:rPr lang="en-US" dirty="0"/>
              <a:t>Probably not much we can see at that test with our camera</a:t>
            </a:r>
          </a:p>
          <a:p>
            <a:pPr lvl="1"/>
            <a:r>
              <a:rPr lang="en-US" dirty="0"/>
              <a:t>Pointless to go?</a:t>
            </a:r>
          </a:p>
          <a:p>
            <a:pPr lvl="1"/>
            <a:r>
              <a:rPr lang="en-US" dirty="0"/>
              <a:t>This is the California test in May – but will require lots of preparation from Joao and others</a:t>
            </a:r>
          </a:p>
          <a:p>
            <a:r>
              <a:rPr lang="en-US" dirty="0"/>
              <a:t>Our own test:</a:t>
            </a:r>
          </a:p>
          <a:p>
            <a:pPr lvl="1"/>
            <a:r>
              <a:rPr lang="en-US" dirty="0"/>
              <a:t>Maybe include </a:t>
            </a:r>
            <a:r>
              <a:rPr lang="en-US" dirty="0" err="1"/>
              <a:t>Milica’s</a:t>
            </a:r>
            <a:r>
              <a:rPr lang="en-US" dirty="0"/>
              <a:t> students?</a:t>
            </a:r>
          </a:p>
        </p:txBody>
      </p:sp>
    </p:spTree>
    <p:extLst>
      <p:ext uri="{BB962C8B-B14F-4D97-AF65-F5344CB8AC3E}">
        <p14:creationId xmlns:p14="http://schemas.microsoft.com/office/powerpoint/2010/main" val="3688363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665800" y="-19268"/>
            <a:ext cx="10515240" cy="1325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defTabSz="457200">
              <a:spcBef>
                <a:spcPct val="0"/>
              </a:spcBef>
              <a:buNone/>
              <a:defRPr sz="3600" b="1" i="0">
                <a:latin typeface="Arial"/>
                <a:ea typeface="+mj-ea"/>
                <a:cs typeface="Arial"/>
              </a:defRPr>
            </a:lvl1pPr>
          </a:lstStyle>
          <a:p>
            <a:r>
              <a:rPr lang="es-ES_tradnl" dirty="0" err="1"/>
              <a:t>Communication</a:t>
            </a:r>
            <a:r>
              <a:rPr lang="es-ES_tradnl" dirty="0"/>
              <a:t> Status</a:t>
            </a:r>
            <a:endParaRPr lang="nb-NO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281B22-1480-43CA-AA6F-21EAE9142F04}"/>
              </a:ext>
            </a:extLst>
          </p:cNvPr>
          <p:cNvSpPr txBox="1"/>
          <p:nvPr/>
        </p:nvSpPr>
        <p:spPr>
          <a:xfrm>
            <a:off x="718804" y="1146868"/>
            <a:ext cx="990165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s-ES_tradnl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Ground</a:t>
            </a:r>
            <a:r>
              <a:rPr lang="es-ES_tradn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station</a:t>
            </a:r>
            <a:endParaRPr lang="es-ES_tradn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UHF: 430 MHz. VHF: 148 MHz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RX: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fix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problema (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something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up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signals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Buy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S-band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s-ES_tradnl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Comm</a:t>
            </a:r>
            <a:r>
              <a:rPr lang="es-ES_tradn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_tradnl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s-ES_tradn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_tradnl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implications</a:t>
            </a:r>
            <a:endParaRPr lang="es-ES_tradn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Diagram</a:t>
            </a:r>
            <a:endParaRPr lang="es-ES_tradn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s-ES_tradnl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r>
              <a:rPr lang="es-ES_tradnl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allocation</a:t>
            </a:r>
            <a:endParaRPr lang="es-ES_tradn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Roger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sent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email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reply</a:t>
            </a:r>
            <a:endParaRPr lang="es-ES_tradn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Egil has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ideas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s-ES_tradnl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Discussions</a:t>
            </a:r>
            <a:endParaRPr lang="es-ES_tradnl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buy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develop</a:t>
            </a:r>
            <a:endParaRPr lang="es-ES_tradn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_tradnl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bands</a:t>
            </a:r>
            <a:r>
              <a:rPr lang="es-ES_tradn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S-band /UHF/VHF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nb-NO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2152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FCFA1B6-0443-4E38-913A-E69496BF0FC0}"/>
              </a:ext>
            </a:extLst>
          </p:cNvPr>
          <p:cNvPicPr/>
          <p:nvPr/>
        </p:nvPicPr>
        <p:blipFill rotWithShape="1">
          <a:blip r:embed="rId2"/>
          <a:srcRect t="1586" r="7229"/>
          <a:stretch/>
        </p:blipFill>
        <p:spPr>
          <a:xfrm>
            <a:off x="1146013" y="0"/>
            <a:ext cx="9899374" cy="6858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5490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18DE8-24D5-467A-ABF6-EE8BE5137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S-band/UHF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31687B2-D9C0-481C-8B2D-2C7608613B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964331"/>
              </p:ext>
            </p:extLst>
          </p:nvPr>
        </p:nvGraphicFramePr>
        <p:xfrm>
          <a:off x="513592" y="1574800"/>
          <a:ext cx="8127999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06096797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017456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9508328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S-band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7797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Ground station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 will be more married to KSAT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More university partners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48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FPGA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Uplink of FPGA possible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Need to find the size of our FPGA image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422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Receivers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sure if available or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809045"/>
                  </a:ext>
                </a:extLst>
              </a:tr>
              <a:tr h="370840">
                <a:tc gridSpan="3">
                  <a:txBody>
                    <a:bodyPr/>
                    <a:lstStyle/>
                    <a:p>
                      <a:r>
                        <a:rPr lang="en-US" dirty="0"/>
                        <a:t>Uplink transmission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We need sizes of what we would like to uplink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dirty="0"/>
                        <a:t>Update of data model size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dirty="0"/>
                        <a:t>Update of camera parameters size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dirty="0"/>
                        <a:t>Update of the whole FPGA image size (ask Milica)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dirty="0"/>
                        <a:t>Other software upgrades to the satellite size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dirty="0"/>
                        <a:t>General TT&amp;C (telemetry and telecommand</a:t>
                      </a:r>
                      <a:r>
                        <a:rPr lang="en-US"/>
                        <a:t>) (ask Gara)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9792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7204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7D2041-C3EA-4996-BD8F-7D095CF7D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88" y="86070"/>
            <a:ext cx="10435224" cy="668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854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717</Words>
  <Application>Microsoft Office PowerPoint</Application>
  <PresentationFormat>Widescreen</PresentationFormat>
  <Paragraphs>121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Office-tema</vt:lpstr>
      <vt:lpstr>Weekly Meeting</vt:lpstr>
      <vt:lpstr>NUTS</vt:lpstr>
      <vt:lpstr>Agenda</vt:lpstr>
      <vt:lpstr>Status on project</vt:lpstr>
      <vt:lpstr>Signal Processing Algorithm + tests</vt:lpstr>
      <vt:lpstr>PowerPoint Presentation</vt:lpstr>
      <vt:lpstr>PowerPoint Presentation</vt:lpstr>
      <vt:lpstr>S-band/UHF</vt:lpstr>
      <vt:lpstr>PowerPoint Presentation</vt:lpstr>
      <vt:lpstr>Other tech stuff</vt:lpstr>
      <vt:lpstr>Decide which camera to fly in balloon 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Meeting</dc:title>
  <dc:creator>Evelyn Honoré-Livermore</dc:creator>
  <cp:lastModifiedBy>Evelyn Honoré-Livermore</cp:lastModifiedBy>
  <cp:revision>1</cp:revision>
  <dcterms:created xsi:type="dcterms:W3CDTF">2018-02-05T07:06:00Z</dcterms:created>
  <dcterms:modified xsi:type="dcterms:W3CDTF">2018-02-12T11:00:53Z</dcterms:modified>
</cp:coreProperties>
</file>