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4709"/>
  </p:normalViewPr>
  <p:slideViewPr>
    <p:cSldViewPr snapToGrid="0" snapToObjects="1">
      <p:cViewPr>
        <p:scale>
          <a:sx n="57" d="100"/>
          <a:sy n="57" d="100"/>
        </p:scale>
        <p:origin x="106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BF3E0F-F501-4141-9A4B-0D0FE2FB3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D05076C-B0C3-EB4A-B467-B7C5CCEF4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42A08D-9729-D942-AA60-19976113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8967-99B9-B647-A683-56719B0F329D}" type="datetimeFigureOut">
              <a:rPr lang="nb-NO" smtClean="0"/>
              <a:t>17.03.2019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B5709-DE76-444C-A419-1A932FB0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E4F1EF-0482-4941-92AD-9381771C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125F-9E90-8A4D-AB65-F30D54A40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856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68AED9-A238-704E-85E4-D5CA9D2D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8725C4-F6FB-5B47-B1A8-3CCCC059A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16DBE8-5D9D-1A40-852E-73ABC728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8967-99B9-B647-A683-56719B0F329D}" type="datetimeFigureOut">
              <a:rPr lang="nb-NO" smtClean="0"/>
              <a:t>17.03.2019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81327B-4089-8C4B-8F29-4BB8CC0B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C976E6-F826-7042-A032-D5C39EAB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125F-9E90-8A4D-AB65-F30D54A40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6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1ADC9A1-E957-CE49-A13B-884AF63A6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3BB20FA-F613-C947-8E08-EE98C52A1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407DA2-8B3D-B945-ABF2-CB7E6399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8967-99B9-B647-A683-56719B0F329D}" type="datetimeFigureOut">
              <a:rPr lang="nb-NO" smtClean="0"/>
              <a:t>17.03.2019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C414CE0-1074-5045-BB8C-30FF0DBA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A673E4-586D-FC42-8631-E8C26409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125F-9E90-8A4D-AB65-F30D54A40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57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60AB54-5051-2C48-A44C-1B342B81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F35B72-40CD-CB4D-A107-9667ABD6C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A0D4E-EEA2-C048-A454-DE849B8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8967-99B9-B647-A683-56719B0F329D}" type="datetimeFigureOut">
              <a:rPr lang="nb-NO" smtClean="0"/>
              <a:t>17.03.2019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9E7C41B-9761-464F-986C-B87A5950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3B49AA-66FA-C349-9EA3-5EC1189B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125F-9E90-8A4D-AB65-F30D54A40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45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1C1B75-B8E1-3046-A7E5-38458702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48FC5E-7488-BF40-9479-D7F4C7278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51D2ED-62DA-9D43-ADA6-2D4DB0AE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8967-99B9-B647-A683-56719B0F329D}" type="datetimeFigureOut">
              <a:rPr lang="nb-NO" smtClean="0"/>
              <a:t>17.03.2019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EE6725-439B-A742-B708-C7FE52A8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E9BCFA-27E2-E748-84FD-BD39F7F1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125F-9E90-8A4D-AB65-F30D54A40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9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603FC6-4833-AD4B-9AB5-19F63F97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BC48F1-D320-A043-B81F-0BE7C8761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85B0CCA-F23F-9E43-846B-E36A65886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6CF7B3-E89A-2D43-B158-99381DBB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8967-99B9-B647-A683-56719B0F329D}" type="datetimeFigureOut">
              <a:rPr lang="nb-NO" smtClean="0"/>
              <a:t>17.03.2019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34B6A2D-1852-9A43-86F9-D6F0B744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2D50758-50FE-8E47-92E9-DE891A45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125F-9E90-8A4D-AB65-F30D54A40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178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176DD2-2D53-434E-AD5D-CD73BCB9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5331B7-6811-0D46-8D50-3B332BD23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5C9923B-BE22-8E40-9E86-3B3768F16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7984080-E1F3-B147-ACEC-3DEA15378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DF41B8-B31D-7B4A-B9A3-6B76B486E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A920DBB-EEC8-5E46-9F27-C2E29CE2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8967-99B9-B647-A683-56719B0F329D}" type="datetimeFigureOut">
              <a:rPr lang="nb-NO" smtClean="0"/>
              <a:t>17.03.2019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A091BD5-E237-FF45-B2B1-D8301012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C0262E7-8265-3C4B-A7B6-3B631B32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125F-9E90-8A4D-AB65-F30D54A40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33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B94D1E-6AE8-BF4C-B271-CE77DD86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704540-5F0B-A947-99E6-7660E0EE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8967-99B9-B647-A683-56719B0F329D}" type="datetimeFigureOut">
              <a:rPr lang="nb-NO" smtClean="0"/>
              <a:t>17.03.2019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D8E5794-905E-C845-99D1-4F677367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26A156B-50DF-D045-AE42-9AA045A2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125F-9E90-8A4D-AB65-F30D54A40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87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122647C-0C43-164B-9A93-9E1D0E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8967-99B9-B647-A683-56719B0F329D}" type="datetimeFigureOut">
              <a:rPr lang="nb-NO" smtClean="0"/>
              <a:t>17.03.2019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AC779EE-6046-FF4B-AC74-3AEA74ED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3A5B702-452E-D345-AA50-A746DBFF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125F-9E90-8A4D-AB65-F30D54A40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32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936B2F-8030-B648-8EE0-65FCBACA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BBB2AC-4B93-8C49-80A6-FCDE16BA9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30E1820-F591-044E-9ACD-781498E6D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A0879-93A2-134A-B17F-0B717775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8967-99B9-B647-A683-56719B0F329D}" type="datetimeFigureOut">
              <a:rPr lang="nb-NO" smtClean="0"/>
              <a:t>17.03.2019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7BD8304-E155-3C43-8744-809EDC07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BD717D4-2894-7B49-8876-48FB3D53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125F-9E90-8A4D-AB65-F30D54A40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267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E9980C-4D8A-004A-8D96-D4BDDB98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D085A8D-5744-064D-BC19-645A9F962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A4D4AF-6EEB-3042-9180-C1F5AEC7F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70C7004-BA8D-224D-BD07-8CBF7141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8967-99B9-B647-A683-56719B0F329D}" type="datetimeFigureOut">
              <a:rPr lang="nb-NO" smtClean="0"/>
              <a:t>17.03.2019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CA4239-0DB9-BD4F-B91B-4A1BEA14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A184670-EB1B-434F-9F5C-686AB7F7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125F-9E90-8A4D-AB65-F30D54A40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199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EE15A8D-8640-3D45-848C-D9757199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FCE490-2F94-484F-BE32-7517E016E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Klikk for å redigere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0F7ADA-0E71-CF48-BCC1-1E5016B46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8967-99B9-B647-A683-56719B0F329D}" type="datetimeFigureOut">
              <a:rPr lang="nb-NO" smtClean="0"/>
              <a:t>17.03.2019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D5DFCE-DD51-A147-ACDE-6AC1818A7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35B02D-4D7C-EC49-BAB0-F6038152A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125F-9E90-8A4D-AB65-F30D54A402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24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A42ADC-2606-9140-BC97-20BE5C43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4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D09180CA-D594-BD43-8BDC-82D6BC547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274" y="-1242776"/>
            <a:ext cx="6769768" cy="9580076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55474CE-9DA8-164A-A43D-D939B8AF12AC}"/>
              </a:ext>
            </a:extLst>
          </p:cNvPr>
          <p:cNvSpPr txBox="1"/>
          <p:nvPr/>
        </p:nvSpPr>
        <p:spPr>
          <a:xfrm>
            <a:off x="10571747" y="2310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300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D177F3-2FAB-B24E-84F9-124295F6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368" y="3782094"/>
            <a:ext cx="3974432" cy="1325563"/>
          </a:xfrm>
        </p:spPr>
        <p:txBody>
          <a:bodyPr/>
          <a:lstStyle/>
          <a:p>
            <a:r>
              <a:rPr lang="nb-NO" dirty="0"/>
              <a:t>Trøndelag</a:t>
            </a:r>
          </a:p>
        </p:txBody>
      </p:sp>
      <p:pic>
        <p:nvPicPr>
          <p:cNvPr id="5" name="Plassholder for innhold 4" descr="Et bilde som inneholder kart, tekst&#10;&#10;Automatisk generert beskrivelse">
            <a:extLst>
              <a:ext uri="{FF2B5EF4-FFF2-40B4-BE49-F238E27FC236}">
                <a16:creationId xmlns:a16="http://schemas.microsoft.com/office/drawing/2014/main" id="{847DDF1E-5BB3-034D-8B18-3BF288700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3" b="84534" l="10116" r="90013"/>
                    </a14:imgEffect>
                  </a14:imgLayer>
                </a14:imgProps>
              </a:ext>
            </a:extLst>
          </a:blip>
          <a:srcRect l="129" t="417" r="-129" b="6120"/>
          <a:stretch/>
        </p:blipFill>
        <p:spPr>
          <a:xfrm>
            <a:off x="-131748" y="272716"/>
            <a:ext cx="11828360" cy="6220159"/>
          </a:xfrm>
        </p:spPr>
      </p:pic>
    </p:spTree>
    <p:extLst>
      <p:ext uri="{BB962C8B-B14F-4D97-AF65-F5344CB8AC3E}">
        <p14:creationId xmlns:p14="http://schemas.microsoft.com/office/powerpoint/2010/main" val="400257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90EBEB-D96C-F94F-85C5-893C06D37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>
            <a:normAutofit/>
          </a:bodyPr>
          <a:lstStyle/>
          <a:p>
            <a:pPr algn="l"/>
            <a:r>
              <a:rPr lang="nb-NO" sz="4700" dirty="0"/>
              <a:t>Reinbeitedistrikter i Trøndelag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FC8A0BD-8998-2447-B16D-622222E9B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>
            <a:normAutofit/>
          </a:bodyPr>
          <a:lstStyle/>
          <a:p>
            <a:pPr algn="l"/>
            <a:endParaRPr lang="nb-NO" dirty="0"/>
          </a:p>
        </p:txBody>
      </p:sp>
      <p:pic>
        <p:nvPicPr>
          <p:cNvPr id="5" name="Bilde 4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6B93F5E9-D32D-BB46-AD8E-FB6CCDCF4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4516" r="1" b="16017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48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PowerPoint-presentasjon</vt:lpstr>
      <vt:lpstr>Trøndelag</vt:lpstr>
      <vt:lpstr>Reinbeitedistrikter i Trøndelag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Reinbeitedistrikter i Trøndelag</dc:title>
  <dc:creator>Stine H. Bang Svendsen</dc:creator>
  <cp:lastModifiedBy>Stine H. Bang Svendsen</cp:lastModifiedBy>
  <cp:revision>2</cp:revision>
  <dcterms:created xsi:type="dcterms:W3CDTF">2019-03-17T20:43:01Z</dcterms:created>
  <dcterms:modified xsi:type="dcterms:W3CDTF">2019-03-17T20:58:12Z</dcterms:modified>
</cp:coreProperties>
</file>