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262" r:id="rId5"/>
    <p:sldId id="264" r:id="rId6"/>
    <p:sldId id="265" r:id="rId7"/>
    <p:sldId id="266" r:id="rId8"/>
    <p:sldId id="267" r:id="rId9"/>
    <p:sldId id="291" r:id="rId10"/>
    <p:sldId id="292" r:id="rId11"/>
    <p:sldId id="270" r:id="rId12"/>
    <p:sldId id="263" r:id="rId13"/>
    <p:sldId id="272" r:id="rId14"/>
    <p:sldId id="268" r:id="rId15"/>
    <p:sldId id="273" r:id="rId16"/>
    <p:sldId id="269" r:id="rId17"/>
    <p:sldId id="293" r:id="rId18"/>
    <p:sldId id="274" r:id="rId19"/>
    <p:sldId id="271" r:id="rId20"/>
    <p:sldId id="275" r:id="rId21"/>
    <p:sldId id="276" r:id="rId22"/>
    <p:sldId id="277" r:id="rId23"/>
    <p:sldId id="278" r:id="rId24"/>
    <p:sldId id="294" r:id="rId25"/>
    <p:sldId id="279" r:id="rId26"/>
    <p:sldId id="281" r:id="rId27"/>
    <p:sldId id="282" r:id="rId28"/>
    <p:sldId id="283" r:id="rId29"/>
    <p:sldId id="284" r:id="rId30"/>
    <p:sldId id="280" r:id="rId31"/>
    <p:sldId id="295" r:id="rId32"/>
    <p:sldId id="285" r:id="rId33"/>
    <p:sldId id="286" r:id="rId34"/>
    <p:sldId id="287" r:id="rId35"/>
    <p:sldId id="288" r:id="rId36"/>
    <p:sldId id="289" r:id="rId37"/>
    <p:sldId id="290" r:id="rId38"/>
    <p:sldId id="296" r:id="rId3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88" autoAdjust="0"/>
    <p:restoredTop sz="91130" autoAdjust="0"/>
  </p:normalViewPr>
  <p:slideViewPr>
    <p:cSldViewPr snapToGrid="0">
      <p:cViewPr varScale="1">
        <p:scale>
          <a:sx n="87" d="100"/>
          <a:sy n="87" d="100"/>
        </p:scale>
        <p:origin x="-115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4DFC9A86-993D-4497-A1A0-0DE167B93128}" type="presOf" srcId="{AFE8902B-8C66-40B7-AE8F-6775E2B44711}" destId="{95A60D9A-7F05-45F3-8210-68722C7EE315}" srcOrd="0" destOrd="0" presId="urn:microsoft.com/office/officeart/2005/8/layout/cycle1"/>
    <dgm:cxn modelId="{A8D0B20D-4A29-47EF-890E-6687AC89FC5C}" type="presOf" srcId="{6F731347-EA17-4996-8C9F-51A59433CCD5}" destId="{04A307AC-0E15-40D6-84E2-7EB55CD217B3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17DFD674-C884-4224-A86F-0C06F7AABCE9}" type="presOf" srcId="{A608F526-C696-42C4-9B09-90A362AEE5FE}" destId="{8243D4FC-6191-4BEC-921B-88CD40424F34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A4D77813-FED5-476F-BB4F-C409D7AD60B8}" type="presOf" srcId="{4C234AD0-6227-4F9F-883A-415A4C6E8C72}" destId="{FD6C4646-5F3F-43EB-8B49-4E6AE3F4DAA6}" srcOrd="0" destOrd="0" presId="urn:microsoft.com/office/officeart/2005/8/layout/cycle1"/>
    <dgm:cxn modelId="{C0F7473E-D3E8-4FA3-9F80-4927797AB4C2}" type="presOf" srcId="{A1BBDDBB-0749-41E3-ABE3-2211A2B713C0}" destId="{BC580ABF-90D4-4B12-AB31-555A42ABAAA3}" srcOrd="0" destOrd="0" presId="urn:microsoft.com/office/officeart/2005/8/layout/cycle1"/>
    <dgm:cxn modelId="{26EEDFCA-7784-4E9B-A210-6F5459E3EB13}" type="presOf" srcId="{4D0F0489-AE19-482E-B5DB-364570C7D195}" destId="{80882217-25A3-40CE-9F67-7A4E7A7428D9}" srcOrd="0" destOrd="0" presId="urn:microsoft.com/office/officeart/2005/8/layout/cycle1"/>
    <dgm:cxn modelId="{21A736C3-9996-4627-B543-BE2F7965D355}" type="presOf" srcId="{7DDBE429-95CA-40D6-9251-22DEC69A25C7}" destId="{800936BB-2120-44C0-9CFC-4EF8AAC27E20}" srcOrd="0" destOrd="0" presId="urn:microsoft.com/office/officeart/2005/8/layout/cycle1"/>
    <dgm:cxn modelId="{38118BF8-A19B-4658-8B4A-3CD1B45A57F7}" type="presOf" srcId="{792CD523-0DAC-45C6-BCCB-ED121C395D94}" destId="{56EF94DA-9223-4F6C-84C3-6B0DAA17D880}" srcOrd="0" destOrd="0" presId="urn:microsoft.com/office/officeart/2005/8/layout/cycle1"/>
    <dgm:cxn modelId="{9029324E-16A0-4B04-AD98-964721320DB6}" type="presOf" srcId="{0993618A-601C-441C-A00D-6DE424280065}" destId="{4AFAF9E3-9ABE-4AC4-A40E-15BF2F2BF1B3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368B8A08-CFF9-4793-94E3-C43695E03698}" type="presOf" srcId="{B758A572-7DE2-4FDA-BF41-EE9CE0CE78B6}" destId="{88611A73-0598-4856-8B4A-F165643B67CF}" srcOrd="0" destOrd="0" presId="urn:microsoft.com/office/officeart/2005/8/layout/cycle1"/>
    <dgm:cxn modelId="{20D35AE1-606E-47F8-9004-8AE0CB30BFAA}" type="presOf" srcId="{8AE77925-5C7E-4203-9DFF-58290AEDFC8C}" destId="{72BA5AA5-C99B-4338-8A03-2D0E1B86282C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CCD7D714-EF79-476E-B5C7-C03A51213015}" type="presParOf" srcId="{56EF94DA-9223-4F6C-84C3-6B0DAA17D880}" destId="{86BC1682-8AAB-4B65-949D-D3805BC71FBE}" srcOrd="0" destOrd="0" presId="urn:microsoft.com/office/officeart/2005/8/layout/cycle1"/>
    <dgm:cxn modelId="{93FC3788-6463-4907-A9BA-26A8A51C7D88}" type="presParOf" srcId="{56EF94DA-9223-4F6C-84C3-6B0DAA17D880}" destId="{800936BB-2120-44C0-9CFC-4EF8AAC27E20}" srcOrd="1" destOrd="0" presId="urn:microsoft.com/office/officeart/2005/8/layout/cycle1"/>
    <dgm:cxn modelId="{DDF30F02-9ECC-4706-9328-CDF20D3B68D5}" type="presParOf" srcId="{56EF94DA-9223-4F6C-84C3-6B0DAA17D880}" destId="{FD6C4646-5F3F-43EB-8B49-4E6AE3F4DAA6}" srcOrd="2" destOrd="0" presId="urn:microsoft.com/office/officeart/2005/8/layout/cycle1"/>
    <dgm:cxn modelId="{9361FE09-6DEC-4C0D-A003-FCFAE4B79C20}" type="presParOf" srcId="{56EF94DA-9223-4F6C-84C3-6B0DAA17D880}" destId="{7A5B054C-C82B-417D-8C52-77CF4E02E6D9}" srcOrd="3" destOrd="0" presId="urn:microsoft.com/office/officeart/2005/8/layout/cycle1"/>
    <dgm:cxn modelId="{06E4230C-A5FC-4157-80C6-C0CA8F4A3E7C}" type="presParOf" srcId="{56EF94DA-9223-4F6C-84C3-6B0DAA17D880}" destId="{72BA5AA5-C99B-4338-8A03-2D0E1B86282C}" srcOrd="4" destOrd="0" presId="urn:microsoft.com/office/officeart/2005/8/layout/cycle1"/>
    <dgm:cxn modelId="{6C64A5D0-4300-4087-9067-C9A65C1FAE14}" type="presParOf" srcId="{56EF94DA-9223-4F6C-84C3-6B0DAA17D880}" destId="{8243D4FC-6191-4BEC-921B-88CD40424F34}" srcOrd="5" destOrd="0" presId="urn:microsoft.com/office/officeart/2005/8/layout/cycle1"/>
    <dgm:cxn modelId="{CAC8A4D8-95D8-4A47-A1C9-55A180322098}" type="presParOf" srcId="{56EF94DA-9223-4F6C-84C3-6B0DAA17D880}" destId="{BD4A9D5A-438A-4162-8E8C-BFED16B7B280}" srcOrd="6" destOrd="0" presId="urn:microsoft.com/office/officeart/2005/8/layout/cycle1"/>
    <dgm:cxn modelId="{166DE1BF-9EE9-4EA3-B33F-D374D2A0C5C8}" type="presParOf" srcId="{56EF94DA-9223-4F6C-84C3-6B0DAA17D880}" destId="{04A307AC-0E15-40D6-84E2-7EB55CD217B3}" srcOrd="7" destOrd="0" presId="urn:microsoft.com/office/officeart/2005/8/layout/cycle1"/>
    <dgm:cxn modelId="{6E617352-9C40-4C6F-BC04-BEE765649BBA}" type="presParOf" srcId="{56EF94DA-9223-4F6C-84C3-6B0DAA17D880}" destId="{4AFAF9E3-9ABE-4AC4-A40E-15BF2F2BF1B3}" srcOrd="8" destOrd="0" presId="urn:microsoft.com/office/officeart/2005/8/layout/cycle1"/>
    <dgm:cxn modelId="{9F0FFEDC-F343-4FD8-BB99-AC2EA01D7C2C}" type="presParOf" srcId="{56EF94DA-9223-4F6C-84C3-6B0DAA17D880}" destId="{42715971-AA30-4A34-9075-A87F7E0857B4}" srcOrd="9" destOrd="0" presId="urn:microsoft.com/office/officeart/2005/8/layout/cycle1"/>
    <dgm:cxn modelId="{CDACBA08-F5FA-4B3D-B275-B91B42FC98A5}" type="presParOf" srcId="{56EF94DA-9223-4F6C-84C3-6B0DAA17D880}" destId="{88611A73-0598-4856-8B4A-F165643B67CF}" srcOrd="10" destOrd="0" presId="urn:microsoft.com/office/officeart/2005/8/layout/cycle1"/>
    <dgm:cxn modelId="{99CA1E80-0566-4F7D-B45E-2E027F226B9E}" type="presParOf" srcId="{56EF94DA-9223-4F6C-84C3-6B0DAA17D880}" destId="{BC580ABF-90D4-4B12-AB31-555A42ABAAA3}" srcOrd="11" destOrd="0" presId="urn:microsoft.com/office/officeart/2005/8/layout/cycle1"/>
    <dgm:cxn modelId="{C22E5C8E-4507-4949-B5DD-1B1B653D0FF5}" type="presParOf" srcId="{56EF94DA-9223-4F6C-84C3-6B0DAA17D880}" destId="{7A1C860A-81E9-4EA5-899B-8B84DDE18ED4}" srcOrd="12" destOrd="0" presId="urn:microsoft.com/office/officeart/2005/8/layout/cycle1"/>
    <dgm:cxn modelId="{F480C7B8-A9CB-4EE9-A4CA-31A5BBE91F54}" type="presParOf" srcId="{56EF94DA-9223-4F6C-84C3-6B0DAA17D880}" destId="{95A60D9A-7F05-45F3-8210-68722C7EE315}" srcOrd="13" destOrd="0" presId="urn:microsoft.com/office/officeart/2005/8/layout/cycle1"/>
    <dgm:cxn modelId="{81B3B275-3135-4B93-97EF-36A49984F5CD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DC533A83-D9FA-4DBA-A09B-1F139F637ADD}" type="presOf" srcId="{7DDBE429-95CA-40D6-9251-22DEC69A25C7}" destId="{800936BB-2120-44C0-9CFC-4EF8AAC27E20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EB88B722-D941-4AC1-9181-9E8229CF4B6C}" type="presOf" srcId="{4C234AD0-6227-4F9F-883A-415A4C6E8C72}" destId="{FD6C4646-5F3F-43EB-8B49-4E6AE3F4DAA6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7ABB4AB2-1A8E-40A7-9B73-806A95460C01}" type="presOf" srcId="{AFE8902B-8C66-40B7-AE8F-6775E2B44711}" destId="{95A60D9A-7F05-45F3-8210-68722C7EE315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DD7DFFAC-D111-4ADF-8751-533F2F70545A}" type="presOf" srcId="{792CD523-0DAC-45C6-BCCB-ED121C395D94}" destId="{56EF94DA-9223-4F6C-84C3-6B0DAA17D880}" srcOrd="0" destOrd="0" presId="urn:microsoft.com/office/officeart/2005/8/layout/cycle1"/>
    <dgm:cxn modelId="{63030EC0-E75B-4550-8A63-09CB747C72EE}" type="presOf" srcId="{A1BBDDBB-0749-41E3-ABE3-2211A2B713C0}" destId="{BC580ABF-90D4-4B12-AB31-555A42ABAAA3}" srcOrd="0" destOrd="0" presId="urn:microsoft.com/office/officeart/2005/8/layout/cycle1"/>
    <dgm:cxn modelId="{8135EDD2-0B99-42ED-857E-E27AAB8ECF39}" type="presOf" srcId="{6F731347-EA17-4996-8C9F-51A59433CCD5}" destId="{04A307AC-0E15-40D6-84E2-7EB55CD217B3}" srcOrd="0" destOrd="0" presId="urn:microsoft.com/office/officeart/2005/8/layout/cycle1"/>
    <dgm:cxn modelId="{BF368D51-4446-47CE-BCF2-6FDA0B5056F1}" type="presOf" srcId="{0993618A-601C-441C-A00D-6DE424280065}" destId="{4AFAF9E3-9ABE-4AC4-A40E-15BF2F2BF1B3}" srcOrd="0" destOrd="0" presId="urn:microsoft.com/office/officeart/2005/8/layout/cycle1"/>
    <dgm:cxn modelId="{1B503801-0E5E-44FA-A9C4-21AD1ED6788D}" type="presOf" srcId="{4D0F0489-AE19-482E-B5DB-364570C7D195}" destId="{80882217-25A3-40CE-9F67-7A4E7A7428D9}" srcOrd="0" destOrd="0" presId="urn:microsoft.com/office/officeart/2005/8/layout/cycle1"/>
    <dgm:cxn modelId="{C463EA81-9E99-491A-BDB4-515C065D5AC9}" type="presOf" srcId="{A608F526-C696-42C4-9B09-90A362AEE5FE}" destId="{8243D4FC-6191-4BEC-921B-88CD40424F34}" srcOrd="0" destOrd="0" presId="urn:microsoft.com/office/officeart/2005/8/layout/cycle1"/>
    <dgm:cxn modelId="{3F79A151-171A-44C9-8354-11E2CC840D47}" type="presOf" srcId="{B758A572-7DE2-4FDA-BF41-EE9CE0CE78B6}" destId="{88611A73-0598-4856-8B4A-F165643B67CF}" srcOrd="0" destOrd="0" presId="urn:microsoft.com/office/officeart/2005/8/layout/cycle1"/>
    <dgm:cxn modelId="{ED0D931D-89EE-4634-B99D-E30AB66546C8}" type="presOf" srcId="{8AE77925-5C7E-4203-9DFF-58290AEDFC8C}" destId="{72BA5AA5-C99B-4338-8A03-2D0E1B86282C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729BDCD4-0B5F-492F-9CEC-978BBEFD03C5}" type="presParOf" srcId="{56EF94DA-9223-4F6C-84C3-6B0DAA17D880}" destId="{86BC1682-8AAB-4B65-949D-D3805BC71FBE}" srcOrd="0" destOrd="0" presId="urn:microsoft.com/office/officeart/2005/8/layout/cycle1"/>
    <dgm:cxn modelId="{1B74DFBA-C9B4-4372-9742-6ED9103178ED}" type="presParOf" srcId="{56EF94DA-9223-4F6C-84C3-6B0DAA17D880}" destId="{800936BB-2120-44C0-9CFC-4EF8AAC27E20}" srcOrd="1" destOrd="0" presId="urn:microsoft.com/office/officeart/2005/8/layout/cycle1"/>
    <dgm:cxn modelId="{71B4EDA8-8AB4-4C42-AFAD-E10F35FC3FAB}" type="presParOf" srcId="{56EF94DA-9223-4F6C-84C3-6B0DAA17D880}" destId="{FD6C4646-5F3F-43EB-8B49-4E6AE3F4DAA6}" srcOrd="2" destOrd="0" presId="urn:microsoft.com/office/officeart/2005/8/layout/cycle1"/>
    <dgm:cxn modelId="{BC6346B4-24DA-425B-83AB-3FDD251FE74C}" type="presParOf" srcId="{56EF94DA-9223-4F6C-84C3-6B0DAA17D880}" destId="{7A5B054C-C82B-417D-8C52-77CF4E02E6D9}" srcOrd="3" destOrd="0" presId="urn:microsoft.com/office/officeart/2005/8/layout/cycle1"/>
    <dgm:cxn modelId="{B6BE8BF2-318A-4BDB-8243-5070BCDB692D}" type="presParOf" srcId="{56EF94DA-9223-4F6C-84C3-6B0DAA17D880}" destId="{72BA5AA5-C99B-4338-8A03-2D0E1B86282C}" srcOrd="4" destOrd="0" presId="urn:microsoft.com/office/officeart/2005/8/layout/cycle1"/>
    <dgm:cxn modelId="{3E72E4C0-5744-4034-AC8C-22D78BCFC775}" type="presParOf" srcId="{56EF94DA-9223-4F6C-84C3-6B0DAA17D880}" destId="{8243D4FC-6191-4BEC-921B-88CD40424F34}" srcOrd="5" destOrd="0" presId="urn:microsoft.com/office/officeart/2005/8/layout/cycle1"/>
    <dgm:cxn modelId="{C88974A2-88DB-4153-9E05-26BB44C11417}" type="presParOf" srcId="{56EF94DA-9223-4F6C-84C3-6B0DAA17D880}" destId="{BD4A9D5A-438A-4162-8E8C-BFED16B7B280}" srcOrd="6" destOrd="0" presId="urn:microsoft.com/office/officeart/2005/8/layout/cycle1"/>
    <dgm:cxn modelId="{3C12ECDC-D3C6-4BAB-B959-79BB3BF0E889}" type="presParOf" srcId="{56EF94DA-9223-4F6C-84C3-6B0DAA17D880}" destId="{04A307AC-0E15-40D6-84E2-7EB55CD217B3}" srcOrd="7" destOrd="0" presId="urn:microsoft.com/office/officeart/2005/8/layout/cycle1"/>
    <dgm:cxn modelId="{EE92ABF8-0A56-4A19-B42C-A73F9F243686}" type="presParOf" srcId="{56EF94DA-9223-4F6C-84C3-6B0DAA17D880}" destId="{4AFAF9E3-9ABE-4AC4-A40E-15BF2F2BF1B3}" srcOrd="8" destOrd="0" presId="urn:microsoft.com/office/officeart/2005/8/layout/cycle1"/>
    <dgm:cxn modelId="{920225A3-C629-4242-A642-5421087D5B84}" type="presParOf" srcId="{56EF94DA-9223-4F6C-84C3-6B0DAA17D880}" destId="{42715971-AA30-4A34-9075-A87F7E0857B4}" srcOrd="9" destOrd="0" presId="urn:microsoft.com/office/officeart/2005/8/layout/cycle1"/>
    <dgm:cxn modelId="{105F65B8-AA88-41B4-8F2C-2B7CA3512E39}" type="presParOf" srcId="{56EF94DA-9223-4F6C-84C3-6B0DAA17D880}" destId="{88611A73-0598-4856-8B4A-F165643B67CF}" srcOrd="10" destOrd="0" presId="urn:microsoft.com/office/officeart/2005/8/layout/cycle1"/>
    <dgm:cxn modelId="{300E0A6D-0EF0-436C-964D-36A42E006B1E}" type="presParOf" srcId="{56EF94DA-9223-4F6C-84C3-6B0DAA17D880}" destId="{BC580ABF-90D4-4B12-AB31-555A42ABAAA3}" srcOrd="11" destOrd="0" presId="urn:microsoft.com/office/officeart/2005/8/layout/cycle1"/>
    <dgm:cxn modelId="{BE7CB424-8776-4E16-AB1A-DFF47C725C77}" type="presParOf" srcId="{56EF94DA-9223-4F6C-84C3-6B0DAA17D880}" destId="{7A1C860A-81E9-4EA5-899B-8B84DDE18ED4}" srcOrd="12" destOrd="0" presId="urn:microsoft.com/office/officeart/2005/8/layout/cycle1"/>
    <dgm:cxn modelId="{2C8170B8-80EA-4135-8BD3-424BB1B46578}" type="presParOf" srcId="{56EF94DA-9223-4F6C-84C3-6B0DAA17D880}" destId="{95A60D9A-7F05-45F3-8210-68722C7EE315}" srcOrd="13" destOrd="0" presId="urn:microsoft.com/office/officeart/2005/8/layout/cycle1"/>
    <dgm:cxn modelId="{1E436092-E360-4B67-84D8-7A4300D190DE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3BC5B355-954A-444D-BED3-3C80AE91CD94}" type="presOf" srcId="{B758A572-7DE2-4FDA-BF41-EE9CE0CE78B6}" destId="{88611A73-0598-4856-8B4A-F165643B67CF}" srcOrd="0" destOrd="0" presId="urn:microsoft.com/office/officeart/2005/8/layout/cycle1"/>
    <dgm:cxn modelId="{4F55088C-D8C9-40A9-A2ED-2D819A51E8CA}" type="presOf" srcId="{4D0F0489-AE19-482E-B5DB-364570C7D195}" destId="{80882217-25A3-40CE-9F67-7A4E7A7428D9}" srcOrd="0" destOrd="0" presId="urn:microsoft.com/office/officeart/2005/8/layout/cycle1"/>
    <dgm:cxn modelId="{B85A7364-F2F6-445C-B431-DFEC098E8528}" type="presOf" srcId="{A1BBDDBB-0749-41E3-ABE3-2211A2B713C0}" destId="{BC580ABF-90D4-4B12-AB31-555A42ABAAA3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9C06D79E-D958-4802-8CAF-68224BF478CF}" type="presOf" srcId="{A608F526-C696-42C4-9B09-90A362AEE5FE}" destId="{8243D4FC-6191-4BEC-921B-88CD40424F34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40E7172B-EF36-47CA-A40D-C216E84BA907}" type="presOf" srcId="{4C234AD0-6227-4F9F-883A-415A4C6E8C72}" destId="{FD6C4646-5F3F-43EB-8B49-4E6AE3F4DAA6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75FE0223-F8B6-4C3D-B6EC-7AFF701E8FBC}" type="presOf" srcId="{792CD523-0DAC-45C6-BCCB-ED121C395D94}" destId="{56EF94DA-9223-4F6C-84C3-6B0DAA17D880}" srcOrd="0" destOrd="0" presId="urn:microsoft.com/office/officeart/2005/8/layout/cycle1"/>
    <dgm:cxn modelId="{1ACE0D85-B494-44C0-B47D-239C346A4975}" type="presOf" srcId="{0993618A-601C-441C-A00D-6DE424280065}" destId="{4AFAF9E3-9ABE-4AC4-A40E-15BF2F2BF1B3}" srcOrd="0" destOrd="0" presId="urn:microsoft.com/office/officeart/2005/8/layout/cycle1"/>
    <dgm:cxn modelId="{2417FF36-1FD0-46A9-8F98-4E29F7CAC16A}" type="presOf" srcId="{7DDBE429-95CA-40D6-9251-22DEC69A25C7}" destId="{800936BB-2120-44C0-9CFC-4EF8AAC27E20}" srcOrd="0" destOrd="0" presId="urn:microsoft.com/office/officeart/2005/8/layout/cycle1"/>
    <dgm:cxn modelId="{1D91EB9E-58C3-42B0-B9F6-6CCB3E6562CE}" type="presOf" srcId="{6F731347-EA17-4996-8C9F-51A59433CCD5}" destId="{04A307AC-0E15-40D6-84E2-7EB55CD217B3}" srcOrd="0" destOrd="0" presId="urn:microsoft.com/office/officeart/2005/8/layout/cycle1"/>
    <dgm:cxn modelId="{9B368881-3E96-43F7-BEFD-AA9904FD8F5A}" type="presOf" srcId="{8AE77925-5C7E-4203-9DFF-58290AEDFC8C}" destId="{72BA5AA5-C99B-4338-8A03-2D0E1B86282C}" srcOrd="0" destOrd="0" presId="urn:microsoft.com/office/officeart/2005/8/layout/cycle1"/>
    <dgm:cxn modelId="{BFFFE15F-B4BB-40BF-935A-DD9632130962}" type="presOf" srcId="{AFE8902B-8C66-40B7-AE8F-6775E2B44711}" destId="{95A60D9A-7F05-45F3-8210-68722C7EE315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9FC846B0-7A5E-4EAD-99FF-CB4983436B78}" type="presParOf" srcId="{56EF94DA-9223-4F6C-84C3-6B0DAA17D880}" destId="{86BC1682-8AAB-4B65-949D-D3805BC71FBE}" srcOrd="0" destOrd="0" presId="urn:microsoft.com/office/officeart/2005/8/layout/cycle1"/>
    <dgm:cxn modelId="{B97AFF02-67A8-47B3-BA66-D6B21D3D3D51}" type="presParOf" srcId="{56EF94DA-9223-4F6C-84C3-6B0DAA17D880}" destId="{800936BB-2120-44C0-9CFC-4EF8AAC27E20}" srcOrd="1" destOrd="0" presId="urn:microsoft.com/office/officeart/2005/8/layout/cycle1"/>
    <dgm:cxn modelId="{DDB897F9-A5D2-4DCD-B2AE-51E19E9EDD39}" type="presParOf" srcId="{56EF94DA-9223-4F6C-84C3-6B0DAA17D880}" destId="{FD6C4646-5F3F-43EB-8B49-4E6AE3F4DAA6}" srcOrd="2" destOrd="0" presId="urn:microsoft.com/office/officeart/2005/8/layout/cycle1"/>
    <dgm:cxn modelId="{CFE4743C-2716-4715-8B30-68DC6843AFA4}" type="presParOf" srcId="{56EF94DA-9223-4F6C-84C3-6B0DAA17D880}" destId="{7A5B054C-C82B-417D-8C52-77CF4E02E6D9}" srcOrd="3" destOrd="0" presId="urn:microsoft.com/office/officeart/2005/8/layout/cycle1"/>
    <dgm:cxn modelId="{5CF329BB-09BB-4585-8F0B-94186B8AD1BA}" type="presParOf" srcId="{56EF94DA-9223-4F6C-84C3-6B0DAA17D880}" destId="{72BA5AA5-C99B-4338-8A03-2D0E1B86282C}" srcOrd="4" destOrd="0" presId="urn:microsoft.com/office/officeart/2005/8/layout/cycle1"/>
    <dgm:cxn modelId="{425657AF-CE37-46DF-99DA-CFB30C38CE28}" type="presParOf" srcId="{56EF94DA-9223-4F6C-84C3-6B0DAA17D880}" destId="{8243D4FC-6191-4BEC-921B-88CD40424F34}" srcOrd="5" destOrd="0" presId="urn:microsoft.com/office/officeart/2005/8/layout/cycle1"/>
    <dgm:cxn modelId="{88FAC022-900D-4E3D-BCD5-509872A527A3}" type="presParOf" srcId="{56EF94DA-9223-4F6C-84C3-6B0DAA17D880}" destId="{BD4A9D5A-438A-4162-8E8C-BFED16B7B280}" srcOrd="6" destOrd="0" presId="urn:microsoft.com/office/officeart/2005/8/layout/cycle1"/>
    <dgm:cxn modelId="{8E894788-0A22-4266-A0D1-7232813095D0}" type="presParOf" srcId="{56EF94DA-9223-4F6C-84C3-6B0DAA17D880}" destId="{04A307AC-0E15-40D6-84E2-7EB55CD217B3}" srcOrd="7" destOrd="0" presId="urn:microsoft.com/office/officeart/2005/8/layout/cycle1"/>
    <dgm:cxn modelId="{EE4B610F-272E-4B67-9E8B-E9823036B87B}" type="presParOf" srcId="{56EF94DA-9223-4F6C-84C3-6B0DAA17D880}" destId="{4AFAF9E3-9ABE-4AC4-A40E-15BF2F2BF1B3}" srcOrd="8" destOrd="0" presId="urn:microsoft.com/office/officeart/2005/8/layout/cycle1"/>
    <dgm:cxn modelId="{969DFCEA-9334-4FA7-95EE-4F72BB66CFEE}" type="presParOf" srcId="{56EF94DA-9223-4F6C-84C3-6B0DAA17D880}" destId="{42715971-AA30-4A34-9075-A87F7E0857B4}" srcOrd="9" destOrd="0" presId="urn:microsoft.com/office/officeart/2005/8/layout/cycle1"/>
    <dgm:cxn modelId="{07B3DFC0-E033-4212-AC6E-47D324622A75}" type="presParOf" srcId="{56EF94DA-9223-4F6C-84C3-6B0DAA17D880}" destId="{88611A73-0598-4856-8B4A-F165643B67CF}" srcOrd="10" destOrd="0" presId="urn:microsoft.com/office/officeart/2005/8/layout/cycle1"/>
    <dgm:cxn modelId="{BC7102C6-FB24-4183-AF86-BC08962BA8DD}" type="presParOf" srcId="{56EF94DA-9223-4F6C-84C3-6B0DAA17D880}" destId="{BC580ABF-90D4-4B12-AB31-555A42ABAAA3}" srcOrd="11" destOrd="0" presId="urn:microsoft.com/office/officeart/2005/8/layout/cycle1"/>
    <dgm:cxn modelId="{1684FAC4-5FC6-4E0C-87EC-82FED1B905C9}" type="presParOf" srcId="{56EF94DA-9223-4F6C-84C3-6B0DAA17D880}" destId="{7A1C860A-81E9-4EA5-899B-8B84DDE18ED4}" srcOrd="12" destOrd="0" presId="urn:microsoft.com/office/officeart/2005/8/layout/cycle1"/>
    <dgm:cxn modelId="{AF432B60-66A9-47EC-876D-FA11115B5791}" type="presParOf" srcId="{56EF94DA-9223-4F6C-84C3-6B0DAA17D880}" destId="{95A60D9A-7F05-45F3-8210-68722C7EE315}" srcOrd="13" destOrd="0" presId="urn:microsoft.com/office/officeart/2005/8/layout/cycle1"/>
    <dgm:cxn modelId="{08598C4E-3EC7-4526-BAD7-F8A791D7C52A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64F235F4-62E9-4920-B6FB-D9405A8883C7}" type="presOf" srcId="{7DDBE429-95CA-40D6-9251-22DEC69A25C7}" destId="{800936BB-2120-44C0-9CFC-4EF8AAC27E20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D3E51BBC-5256-4883-9644-6ED396D95366}" type="presOf" srcId="{B758A572-7DE2-4FDA-BF41-EE9CE0CE78B6}" destId="{88611A73-0598-4856-8B4A-F165643B67CF}" srcOrd="0" destOrd="0" presId="urn:microsoft.com/office/officeart/2005/8/layout/cycle1"/>
    <dgm:cxn modelId="{CC631CB6-942E-48BF-98DB-504A3E7BD413}" type="presOf" srcId="{4D0F0489-AE19-482E-B5DB-364570C7D195}" destId="{80882217-25A3-40CE-9F67-7A4E7A7428D9}" srcOrd="0" destOrd="0" presId="urn:microsoft.com/office/officeart/2005/8/layout/cycle1"/>
    <dgm:cxn modelId="{E1C8ABE9-8520-47E0-B367-72DE9EC218B7}" type="presOf" srcId="{A1BBDDBB-0749-41E3-ABE3-2211A2B713C0}" destId="{BC580ABF-90D4-4B12-AB31-555A42ABAAA3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BCF56837-1099-466B-9DBD-535398FBF7D6}" type="presOf" srcId="{4C234AD0-6227-4F9F-883A-415A4C6E8C72}" destId="{FD6C4646-5F3F-43EB-8B49-4E6AE3F4DAA6}" srcOrd="0" destOrd="0" presId="urn:microsoft.com/office/officeart/2005/8/layout/cycle1"/>
    <dgm:cxn modelId="{12909EF1-DB6D-45A0-B363-EC5DCE3C65F9}" type="presOf" srcId="{AFE8902B-8C66-40B7-AE8F-6775E2B44711}" destId="{95A60D9A-7F05-45F3-8210-68722C7EE315}" srcOrd="0" destOrd="0" presId="urn:microsoft.com/office/officeart/2005/8/layout/cycle1"/>
    <dgm:cxn modelId="{C85CAE2D-2D81-4C28-B254-9A49197B44BD}" type="presOf" srcId="{8AE77925-5C7E-4203-9DFF-58290AEDFC8C}" destId="{72BA5AA5-C99B-4338-8A03-2D0E1B86282C}" srcOrd="0" destOrd="0" presId="urn:microsoft.com/office/officeart/2005/8/layout/cycle1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C42E342E-91DD-4C82-AE4D-50131624A02A}" type="presOf" srcId="{6F731347-EA17-4996-8C9F-51A59433CCD5}" destId="{04A307AC-0E15-40D6-84E2-7EB55CD217B3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082CCB98-7CFF-4094-9BC4-6C379809DB39}" type="presOf" srcId="{A608F526-C696-42C4-9B09-90A362AEE5FE}" destId="{8243D4FC-6191-4BEC-921B-88CD40424F34}" srcOrd="0" destOrd="0" presId="urn:microsoft.com/office/officeart/2005/8/layout/cycle1"/>
    <dgm:cxn modelId="{C4150DD2-7474-4EFC-9A59-5E5AD2ED84F8}" type="presOf" srcId="{792CD523-0DAC-45C6-BCCB-ED121C395D94}" destId="{56EF94DA-9223-4F6C-84C3-6B0DAA17D880}" srcOrd="0" destOrd="0" presId="urn:microsoft.com/office/officeart/2005/8/layout/cycle1"/>
    <dgm:cxn modelId="{86E142D4-0B3D-4244-A4E6-513207BF53A0}" type="presOf" srcId="{0993618A-601C-441C-A00D-6DE424280065}" destId="{4AFAF9E3-9ABE-4AC4-A40E-15BF2F2BF1B3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25ED159E-33E4-4FCE-8B5C-F6C116DB9570}" type="presParOf" srcId="{56EF94DA-9223-4F6C-84C3-6B0DAA17D880}" destId="{86BC1682-8AAB-4B65-949D-D3805BC71FBE}" srcOrd="0" destOrd="0" presId="urn:microsoft.com/office/officeart/2005/8/layout/cycle1"/>
    <dgm:cxn modelId="{037A2AB4-2315-45E5-BB62-4F3039F4AB6A}" type="presParOf" srcId="{56EF94DA-9223-4F6C-84C3-6B0DAA17D880}" destId="{800936BB-2120-44C0-9CFC-4EF8AAC27E20}" srcOrd="1" destOrd="0" presId="urn:microsoft.com/office/officeart/2005/8/layout/cycle1"/>
    <dgm:cxn modelId="{DE42643F-D9CB-4EC6-A4C2-85B4A8202F04}" type="presParOf" srcId="{56EF94DA-9223-4F6C-84C3-6B0DAA17D880}" destId="{FD6C4646-5F3F-43EB-8B49-4E6AE3F4DAA6}" srcOrd="2" destOrd="0" presId="urn:microsoft.com/office/officeart/2005/8/layout/cycle1"/>
    <dgm:cxn modelId="{8A11926E-AAEC-46C8-AFAF-B535A95DF055}" type="presParOf" srcId="{56EF94DA-9223-4F6C-84C3-6B0DAA17D880}" destId="{7A5B054C-C82B-417D-8C52-77CF4E02E6D9}" srcOrd="3" destOrd="0" presId="urn:microsoft.com/office/officeart/2005/8/layout/cycle1"/>
    <dgm:cxn modelId="{6396688B-F8C1-4A8E-8EAC-35231B5471F6}" type="presParOf" srcId="{56EF94DA-9223-4F6C-84C3-6B0DAA17D880}" destId="{72BA5AA5-C99B-4338-8A03-2D0E1B86282C}" srcOrd="4" destOrd="0" presId="urn:microsoft.com/office/officeart/2005/8/layout/cycle1"/>
    <dgm:cxn modelId="{A784D37C-CBED-4EEC-98E0-A5371B216EA2}" type="presParOf" srcId="{56EF94DA-9223-4F6C-84C3-6B0DAA17D880}" destId="{8243D4FC-6191-4BEC-921B-88CD40424F34}" srcOrd="5" destOrd="0" presId="urn:microsoft.com/office/officeart/2005/8/layout/cycle1"/>
    <dgm:cxn modelId="{77A67F9B-3E12-478B-80AE-1A17E061ECFA}" type="presParOf" srcId="{56EF94DA-9223-4F6C-84C3-6B0DAA17D880}" destId="{BD4A9D5A-438A-4162-8E8C-BFED16B7B280}" srcOrd="6" destOrd="0" presId="urn:microsoft.com/office/officeart/2005/8/layout/cycle1"/>
    <dgm:cxn modelId="{846CF968-4F2D-41D7-A2AC-A6DAD7C49C50}" type="presParOf" srcId="{56EF94DA-9223-4F6C-84C3-6B0DAA17D880}" destId="{04A307AC-0E15-40D6-84E2-7EB55CD217B3}" srcOrd="7" destOrd="0" presId="urn:microsoft.com/office/officeart/2005/8/layout/cycle1"/>
    <dgm:cxn modelId="{E54EDD3E-64C3-4C0A-920B-D6F72C7871C7}" type="presParOf" srcId="{56EF94DA-9223-4F6C-84C3-6B0DAA17D880}" destId="{4AFAF9E3-9ABE-4AC4-A40E-15BF2F2BF1B3}" srcOrd="8" destOrd="0" presId="urn:microsoft.com/office/officeart/2005/8/layout/cycle1"/>
    <dgm:cxn modelId="{CD150808-00D3-4857-9A97-EF0DCFE0594A}" type="presParOf" srcId="{56EF94DA-9223-4F6C-84C3-6B0DAA17D880}" destId="{42715971-AA30-4A34-9075-A87F7E0857B4}" srcOrd="9" destOrd="0" presId="urn:microsoft.com/office/officeart/2005/8/layout/cycle1"/>
    <dgm:cxn modelId="{251CA8E2-8CBC-4832-B4EE-F2D0ED55E344}" type="presParOf" srcId="{56EF94DA-9223-4F6C-84C3-6B0DAA17D880}" destId="{88611A73-0598-4856-8B4A-F165643B67CF}" srcOrd="10" destOrd="0" presId="urn:microsoft.com/office/officeart/2005/8/layout/cycle1"/>
    <dgm:cxn modelId="{362F2CDA-5112-4E8B-89F8-AE25C730EA72}" type="presParOf" srcId="{56EF94DA-9223-4F6C-84C3-6B0DAA17D880}" destId="{BC580ABF-90D4-4B12-AB31-555A42ABAAA3}" srcOrd="11" destOrd="0" presId="urn:microsoft.com/office/officeart/2005/8/layout/cycle1"/>
    <dgm:cxn modelId="{DEAA8C2B-4118-4E73-9DBA-36891D4CE18F}" type="presParOf" srcId="{56EF94DA-9223-4F6C-84C3-6B0DAA17D880}" destId="{7A1C860A-81E9-4EA5-899B-8B84DDE18ED4}" srcOrd="12" destOrd="0" presId="urn:microsoft.com/office/officeart/2005/8/layout/cycle1"/>
    <dgm:cxn modelId="{C50B6DB5-3302-4C3D-810F-9BF4DA1A97A3}" type="presParOf" srcId="{56EF94DA-9223-4F6C-84C3-6B0DAA17D880}" destId="{95A60D9A-7F05-45F3-8210-68722C7EE315}" srcOrd="13" destOrd="0" presId="urn:microsoft.com/office/officeart/2005/8/layout/cycle1"/>
    <dgm:cxn modelId="{B21C861C-BA70-440D-A84E-DB646AA80A8B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901F6142-57AC-46B1-B475-6B62DC84E80A}" type="presOf" srcId="{792CD523-0DAC-45C6-BCCB-ED121C395D94}" destId="{56EF94DA-9223-4F6C-84C3-6B0DAA17D880}" srcOrd="0" destOrd="0" presId="urn:microsoft.com/office/officeart/2005/8/layout/cycle1"/>
    <dgm:cxn modelId="{FD15AD63-39E1-425A-BD17-77BCE4A93867}" type="presOf" srcId="{A608F526-C696-42C4-9B09-90A362AEE5FE}" destId="{8243D4FC-6191-4BEC-921B-88CD40424F34}" srcOrd="0" destOrd="0" presId="urn:microsoft.com/office/officeart/2005/8/layout/cycle1"/>
    <dgm:cxn modelId="{5686B75E-0DB4-4FBB-AB0C-C5D87FBFA829}" type="presOf" srcId="{6F731347-EA17-4996-8C9F-51A59433CCD5}" destId="{04A307AC-0E15-40D6-84E2-7EB55CD217B3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0C5E742E-1B55-40FE-983B-479B8E603225}" type="presOf" srcId="{0993618A-601C-441C-A00D-6DE424280065}" destId="{4AFAF9E3-9ABE-4AC4-A40E-15BF2F2BF1B3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2A1B78B6-00B1-4A6E-B5EE-CB29FCBB52FE}" type="presOf" srcId="{AFE8902B-8C66-40B7-AE8F-6775E2B44711}" destId="{95A60D9A-7F05-45F3-8210-68722C7EE315}" srcOrd="0" destOrd="0" presId="urn:microsoft.com/office/officeart/2005/8/layout/cycle1"/>
    <dgm:cxn modelId="{06CFF7A6-F69E-4056-ABA6-6327932DA408}" type="presOf" srcId="{B758A572-7DE2-4FDA-BF41-EE9CE0CE78B6}" destId="{88611A73-0598-4856-8B4A-F165643B67CF}" srcOrd="0" destOrd="0" presId="urn:microsoft.com/office/officeart/2005/8/layout/cycle1"/>
    <dgm:cxn modelId="{073ED582-EB69-494B-A9C7-DA9CF6966156}" type="presOf" srcId="{4C234AD0-6227-4F9F-883A-415A4C6E8C72}" destId="{FD6C4646-5F3F-43EB-8B49-4E6AE3F4DAA6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19661C86-4774-4711-9185-76BAC1B9B0F9}" type="presOf" srcId="{7DDBE429-95CA-40D6-9251-22DEC69A25C7}" destId="{800936BB-2120-44C0-9CFC-4EF8AAC27E20}" srcOrd="0" destOrd="0" presId="urn:microsoft.com/office/officeart/2005/8/layout/cycle1"/>
    <dgm:cxn modelId="{BB7AA8AB-4DE4-4366-9E2F-35D06EFE1371}" type="presOf" srcId="{A1BBDDBB-0749-41E3-ABE3-2211A2B713C0}" destId="{BC580ABF-90D4-4B12-AB31-555A42ABAAA3}" srcOrd="0" destOrd="0" presId="urn:microsoft.com/office/officeart/2005/8/layout/cycle1"/>
    <dgm:cxn modelId="{7DB01DB0-73DD-4EEB-917D-844097B52DE9}" type="presOf" srcId="{4D0F0489-AE19-482E-B5DB-364570C7D195}" destId="{80882217-25A3-40CE-9F67-7A4E7A7428D9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B3B9C158-E759-4D39-8E55-D8ED19C4446C}" type="presOf" srcId="{8AE77925-5C7E-4203-9DFF-58290AEDFC8C}" destId="{72BA5AA5-C99B-4338-8A03-2D0E1B86282C}" srcOrd="0" destOrd="0" presId="urn:microsoft.com/office/officeart/2005/8/layout/cycle1"/>
    <dgm:cxn modelId="{6FC6E440-0F84-4839-BF6A-9F8BFAA4E2AB}" type="presParOf" srcId="{56EF94DA-9223-4F6C-84C3-6B0DAA17D880}" destId="{86BC1682-8AAB-4B65-949D-D3805BC71FBE}" srcOrd="0" destOrd="0" presId="urn:microsoft.com/office/officeart/2005/8/layout/cycle1"/>
    <dgm:cxn modelId="{E05EEB1C-4140-4502-8A4E-4F9F8B60C2BE}" type="presParOf" srcId="{56EF94DA-9223-4F6C-84C3-6B0DAA17D880}" destId="{800936BB-2120-44C0-9CFC-4EF8AAC27E20}" srcOrd="1" destOrd="0" presId="urn:microsoft.com/office/officeart/2005/8/layout/cycle1"/>
    <dgm:cxn modelId="{9C9B9B54-1931-432D-8631-805A3C45D865}" type="presParOf" srcId="{56EF94DA-9223-4F6C-84C3-6B0DAA17D880}" destId="{FD6C4646-5F3F-43EB-8B49-4E6AE3F4DAA6}" srcOrd="2" destOrd="0" presId="urn:microsoft.com/office/officeart/2005/8/layout/cycle1"/>
    <dgm:cxn modelId="{4FADD9F7-4E2F-49A7-A3CE-E68F80A24974}" type="presParOf" srcId="{56EF94DA-9223-4F6C-84C3-6B0DAA17D880}" destId="{7A5B054C-C82B-417D-8C52-77CF4E02E6D9}" srcOrd="3" destOrd="0" presId="urn:microsoft.com/office/officeart/2005/8/layout/cycle1"/>
    <dgm:cxn modelId="{F96084F5-155C-45D9-8A8D-1C6C5CABD1EF}" type="presParOf" srcId="{56EF94DA-9223-4F6C-84C3-6B0DAA17D880}" destId="{72BA5AA5-C99B-4338-8A03-2D0E1B86282C}" srcOrd="4" destOrd="0" presId="urn:microsoft.com/office/officeart/2005/8/layout/cycle1"/>
    <dgm:cxn modelId="{FCD6504B-AAAF-499F-85E9-CD02F72C4DBF}" type="presParOf" srcId="{56EF94DA-9223-4F6C-84C3-6B0DAA17D880}" destId="{8243D4FC-6191-4BEC-921B-88CD40424F34}" srcOrd="5" destOrd="0" presId="urn:microsoft.com/office/officeart/2005/8/layout/cycle1"/>
    <dgm:cxn modelId="{4211775F-D17F-4A72-BF92-94DCF5095E48}" type="presParOf" srcId="{56EF94DA-9223-4F6C-84C3-6B0DAA17D880}" destId="{BD4A9D5A-438A-4162-8E8C-BFED16B7B280}" srcOrd="6" destOrd="0" presId="urn:microsoft.com/office/officeart/2005/8/layout/cycle1"/>
    <dgm:cxn modelId="{76752CE1-09B2-411C-A088-BDCE740CC9A6}" type="presParOf" srcId="{56EF94DA-9223-4F6C-84C3-6B0DAA17D880}" destId="{04A307AC-0E15-40D6-84E2-7EB55CD217B3}" srcOrd="7" destOrd="0" presId="urn:microsoft.com/office/officeart/2005/8/layout/cycle1"/>
    <dgm:cxn modelId="{2725525F-A746-4F9E-B83B-920601809C05}" type="presParOf" srcId="{56EF94DA-9223-4F6C-84C3-6B0DAA17D880}" destId="{4AFAF9E3-9ABE-4AC4-A40E-15BF2F2BF1B3}" srcOrd="8" destOrd="0" presId="urn:microsoft.com/office/officeart/2005/8/layout/cycle1"/>
    <dgm:cxn modelId="{7CB92E8E-9C11-4B4F-B6E0-254EC41FBB33}" type="presParOf" srcId="{56EF94DA-9223-4F6C-84C3-6B0DAA17D880}" destId="{42715971-AA30-4A34-9075-A87F7E0857B4}" srcOrd="9" destOrd="0" presId="urn:microsoft.com/office/officeart/2005/8/layout/cycle1"/>
    <dgm:cxn modelId="{1CD26236-4A9A-46D4-B384-7634035B2C30}" type="presParOf" srcId="{56EF94DA-9223-4F6C-84C3-6B0DAA17D880}" destId="{88611A73-0598-4856-8B4A-F165643B67CF}" srcOrd="10" destOrd="0" presId="urn:microsoft.com/office/officeart/2005/8/layout/cycle1"/>
    <dgm:cxn modelId="{C429C4B9-FC48-4263-BD50-08EF3772A231}" type="presParOf" srcId="{56EF94DA-9223-4F6C-84C3-6B0DAA17D880}" destId="{BC580ABF-90D4-4B12-AB31-555A42ABAAA3}" srcOrd="11" destOrd="0" presId="urn:microsoft.com/office/officeart/2005/8/layout/cycle1"/>
    <dgm:cxn modelId="{7DB887D0-A294-44B1-B001-2B0100414DF0}" type="presParOf" srcId="{56EF94DA-9223-4F6C-84C3-6B0DAA17D880}" destId="{7A1C860A-81E9-4EA5-899B-8B84DDE18ED4}" srcOrd="12" destOrd="0" presId="urn:microsoft.com/office/officeart/2005/8/layout/cycle1"/>
    <dgm:cxn modelId="{6367EA2D-832F-460A-949B-864DF387FC1C}" type="presParOf" srcId="{56EF94DA-9223-4F6C-84C3-6B0DAA17D880}" destId="{95A60D9A-7F05-45F3-8210-68722C7EE315}" srcOrd="13" destOrd="0" presId="urn:microsoft.com/office/officeart/2005/8/layout/cycle1"/>
    <dgm:cxn modelId="{8E5414B1-BE49-49F4-979C-FD2FCF80DB63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EFE5158D-E4E9-473B-8148-8B3DE9743DA9}" type="presOf" srcId="{792CD523-0DAC-45C6-BCCB-ED121C395D94}" destId="{56EF94DA-9223-4F6C-84C3-6B0DAA17D880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21E79AB1-5109-41C7-9E30-974E64D3E657}" type="presOf" srcId="{4D0F0489-AE19-482E-B5DB-364570C7D195}" destId="{80882217-25A3-40CE-9F67-7A4E7A7428D9}" srcOrd="0" destOrd="0" presId="urn:microsoft.com/office/officeart/2005/8/layout/cycle1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AC3201CE-2E21-4187-A587-3A6C32C00BD4}" type="presOf" srcId="{A1BBDDBB-0749-41E3-ABE3-2211A2B713C0}" destId="{BC580ABF-90D4-4B12-AB31-555A42ABAAA3}" srcOrd="0" destOrd="0" presId="urn:microsoft.com/office/officeart/2005/8/layout/cycle1"/>
    <dgm:cxn modelId="{6B89DDFC-E5E1-4AA5-B03F-40F0B1B6C347}" type="presOf" srcId="{0993618A-601C-441C-A00D-6DE424280065}" destId="{4AFAF9E3-9ABE-4AC4-A40E-15BF2F2BF1B3}" srcOrd="0" destOrd="0" presId="urn:microsoft.com/office/officeart/2005/8/layout/cycle1"/>
    <dgm:cxn modelId="{0E23E20F-3D97-40B6-A267-54B7F80D1CF3}" type="presOf" srcId="{A608F526-C696-42C4-9B09-90A362AEE5FE}" destId="{8243D4FC-6191-4BEC-921B-88CD40424F34}" srcOrd="0" destOrd="0" presId="urn:microsoft.com/office/officeart/2005/8/layout/cycle1"/>
    <dgm:cxn modelId="{898E27C9-9BA9-44AC-8667-3031A0582434}" type="presOf" srcId="{7DDBE429-95CA-40D6-9251-22DEC69A25C7}" destId="{800936BB-2120-44C0-9CFC-4EF8AAC27E20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B0457006-314A-467B-A37E-FEF3617E00A0}" type="presOf" srcId="{B758A572-7DE2-4FDA-BF41-EE9CE0CE78B6}" destId="{88611A73-0598-4856-8B4A-F165643B67CF}" srcOrd="0" destOrd="0" presId="urn:microsoft.com/office/officeart/2005/8/layout/cycle1"/>
    <dgm:cxn modelId="{CAD379B6-C0AB-4142-B5E5-18C5AD53D8FC}" type="presOf" srcId="{8AE77925-5C7E-4203-9DFF-58290AEDFC8C}" destId="{72BA5AA5-C99B-4338-8A03-2D0E1B86282C}" srcOrd="0" destOrd="0" presId="urn:microsoft.com/office/officeart/2005/8/layout/cycle1"/>
    <dgm:cxn modelId="{5F71D3F8-90E4-486E-96FE-022020D7338C}" type="presOf" srcId="{4C234AD0-6227-4F9F-883A-415A4C6E8C72}" destId="{FD6C4646-5F3F-43EB-8B49-4E6AE3F4DAA6}" srcOrd="0" destOrd="0" presId="urn:microsoft.com/office/officeart/2005/8/layout/cycle1"/>
    <dgm:cxn modelId="{2EC127B5-6AEE-4E16-89ED-B14C53D3F933}" type="presOf" srcId="{AFE8902B-8C66-40B7-AE8F-6775E2B44711}" destId="{95A60D9A-7F05-45F3-8210-68722C7EE315}" srcOrd="0" destOrd="0" presId="urn:microsoft.com/office/officeart/2005/8/layout/cycle1"/>
    <dgm:cxn modelId="{6760904B-8AFE-4650-9172-89D0CED951EE}" type="presOf" srcId="{6F731347-EA17-4996-8C9F-51A59433CCD5}" destId="{04A307AC-0E15-40D6-84E2-7EB55CD217B3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7022BFD3-E26B-45D5-80DC-B152854D49C0}" type="presParOf" srcId="{56EF94DA-9223-4F6C-84C3-6B0DAA17D880}" destId="{86BC1682-8AAB-4B65-949D-D3805BC71FBE}" srcOrd="0" destOrd="0" presId="urn:microsoft.com/office/officeart/2005/8/layout/cycle1"/>
    <dgm:cxn modelId="{AD92B814-ABEC-4A0E-8135-1B30ACF0A4EB}" type="presParOf" srcId="{56EF94DA-9223-4F6C-84C3-6B0DAA17D880}" destId="{800936BB-2120-44C0-9CFC-4EF8AAC27E20}" srcOrd="1" destOrd="0" presId="urn:microsoft.com/office/officeart/2005/8/layout/cycle1"/>
    <dgm:cxn modelId="{9B9C3568-51B6-4D1D-8522-13D2405B71D7}" type="presParOf" srcId="{56EF94DA-9223-4F6C-84C3-6B0DAA17D880}" destId="{FD6C4646-5F3F-43EB-8B49-4E6AE3F4DAA6}" srcOrd="2" destOrd="0" presId="urn:microsoft.com/office/officeart/2005/8/layout/cycle1"/>
    <dgm:cxn modelId="{0C3C9095-9E16-4E5F-A37E-4B658D16C6E3}" type="presParOf" srcId="{56EF94DA-9223-4F6C-84C3-6B0DAA17D880}" destId="{7A5B054C-C82B-417D-8C52-77CF4E02E6D9}" srcOrd="3" destOrd="0" presId="urn:microsoft.com/office/officeart/2005/8/layout/cycle1"/>
    <dgm:cxn modelId="{27040A8D-6AFF-4E82-BBD5-D90A0DBB2F18}" type="presParOf" srcId="{56EF94DA-9223-4F6C-84C3-6B0DAA17D880}" destId="{72BA5AA5-C99B-4338-8A03-2D0E1B86282C}" srcOrd="4" destOrd="0" presId="urn:microsoft.com/office/officeart/2005/8/layout/cycle1"/>
    <dgm:cxn modelId="{BA7436D8-EA33-4F36-B53F-5FF97D8BE394}" type="presParOf" srcId="{56EF94DA-9223-4F6C-84C3-6B0DAA17D880}" destId="{8243D4FC-6191-4BEC-921B-88CD40424F34}" srcOrd="5" destOrd="0" presId="urn:microsoft.com/office/officeart/2005/8/layout/cycle1"/>
    <dgm:cxn modelId="{D9ADE0D2-CB18-4EB3-BD6F-AC005551DD60}" type="presParOf" srcId="{56EF94DA-9223-4F6C-84C3-6B0DAA17D880}" destId="{BD4A9D5A-438A-4162-8E8C-BFED16B7B280}" srcOrd="6" destOrd="0" presId="urn:microsoft.com/office/officeart/2005/8/layout/cycle1"/>
    <dgm:cxn modelId="{58E1517A-BE28-4A1A-9B1D-D2FB8A6B2E44}" type="presParOf" srcId="{56EF94DA-9223-4F6C-84C3-6B0DAA17D880}" destId="{04A307AC-0E15-40D6-84E2-7EB55CD217B3}" srcOrd="7" destOrd="0" presId="urn:microsoft.com/office/officeart/2005/8/layout/cycle1"/>
    <dgm:cxn modelId="{303D9D1D-D248-423D-8475-25D02FE52CCA}" type="presParOf" srcId="{56EF94DA-9223-4F6C-84C3-6B0DAA17D880}" destId="{4AFAF9E3-9ABE-4AC4-A40E-15BF2F2BF1B3}" srcOrd="8" destOrd="0" presId="urn:microsoft.com/office/officeart/2005/8/layout/cycle1"/>
    <dgm:cxn modelId="{7B8A4325-F590-4627-A6F8-79CB5C040C97}" type="presParOf" srcId="{56EF94DA-9223-4F6C-84C3-6B0DAA17D880}" destId="{42715971-AA30-4A34-9075-A87F7E0857B4}" srcOrd="9" destOrd="0" presId="urn:microsoft.com/office/officeart/2005/8/layout/cycle1"/>
    <dgm:cxn modelId="{14D52121-073A-4BA5-B777-45E436BA4CF7}" type="presParOf" srcId="{56EF94DA-9223-4F6C-84C3-6B0DAA17D880}" destId="{88611A73-0598-4856-8B4A-F165643B67CF}" srcOrd="10" destOrd="0" presId="urn:microsoft.com/office/officeart/2005/8/layout/cycle1"/>
    <dgm:cxn modelId="{357D041E-5955-4619-82E8-CCCA7ECA0BC7}" type="presParOf" srcId="{56EF94DA-9223-4F6C-84C3-6B0DAA17D880}" destId="{BC580ABF-90D4-4B12-AB31-555A42ABAAA3}" srcOrd="11" destOrd="0" presId="urn:microsoft.com/office/officeart/2005/8/layout/cycle1"/>
    <dgm:cxn modelId="{A687B8B3-3A32-4B4E-BFCF-225D75B68157}" type="presParOf" srcId="{56EF94DA-9223-4F6C-84C3-6B0DAA17D880}" destId="{7A1C860A-81E9-4EA5-899B-8B84DDE18ED4}" srcOrd="12" destOrd="0" presId="urn:microsoft.com/office/officeart/2005/8/layout/cycle1"/>
    <dgm:cxn modelId="{D706F726-4063-4A49-BBB9-51527BD880B5}" type="presParOf" srcId="{56EF94DA-9223-4F6C-84C3-6B0DAA17D880}" destId="{95A60D9A-7F05-45F3-8210-68722C7EE315}" srcOrd="13" destOrd="0" presId="urn:microsoft.com/office/officeart/2005/8/layout/cycle1"/>
    <dgm:cxn modelId="{72885B90-1D66-427B-B4A3-435E2607FC92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781B9C59-CD4C-4AAA-8DE4-B6CEE884BC7D}" type="presOf" srcId="{792CD523-0DAC-45C6-BCCB-ED121C395D94}" destId="{56EF94DA-9223-4F6C-84C3-6B0DAA17D880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38E071DA-C734-41A0-8E89-F6223E21D8CC}" type="presOf" srcId="{6F731347-EA17-4996-8C9F-51A59433CCD5}" destId="{04A307AC-0E15-40D6-84E2-7EB55CD217B3}" srcOrd="0" destOrd="0" presId="urn:microsoft.com/office/officeart/2005/8/layout/cycle1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D04C4053-B27C-4981-B4D4-28F1DF237B39}" type="presOf" srcId="{A1BBDDBB-0749-41E3-ABE3-2211A2B713C0}" destId="{BC580ABF-90D4-4B12-AB31-555A42ABAAA3}" srcOrd="0" destOrd="0" presId="urn:microsoft.com/office/officeart/2005/8/layout/cycle1"/>
    <dgm:cxn modelId="{BE2029C6-33E3-49D0-A3EB-E93A1A51C9D3}" type="presOf" srcId="{7DDBE429-95CA-40D6-9251-22DEC69A25C7}" destId="{800936BB-2120-44C0-9CFC-4EF8AAC27E20}" srcOrd="0" destOrd="0" presId="urn:microsoft.com/office/officeart/2005/8/layout/cycle1"/>
    <dgm:cxn modelId="{A98404F8-F47A-4D45-9181-57C78524F49A}" type="presOf" srcId="{AFE8902B-8C66-40B7-AE8F-6775E2B44711}" destId="{95A60D9A-7F05-45F3-8210-68722C7EE315}" srcOrd="0" destOrd="0" presId="urn:microsoft.com/office/officeart/2005/8/layout/cycle1"/>
    <dgm:cxn modelId="{B1198087-F95A-4645-AD30-A07501659F6C}" type="presOf" srcId="{8AE77925-5C7E-4203-9DFF-58290AEDFC8C}" destId="{72BA5AA5-C99B-4338-8A03-2D0E1B86282C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D47826F7-E26F-4DF9-9574-7050C864153C}" type="presOf" srcId="{4D0F0489-AE19-482E-B5DB-364570C7D195}" destId="{80882217-25A3-40CE-9F67-7A4E7A7428D9}" srcOrd="0" destOrd="0" presId="urn:microsoft.com/office/officeart/2005/8/layout/cycle1"/>
    <dgm:cxn modelId="{96FA395E-6ED0-4A41-8770-33610AD7EAFA}" type="presOf" srcId="{A608F526-C696-42C4-9B09-90A362AEE5FE}" destId="{8243D4FC-6191-4BEC-921B-88CD40424F34}" srcOrd="0" destOrd="0" presId="urn:microsoft.com/office/officeart/2005/8/layout/cycle1"/>
    <dgm:cxn modelId="{50214B0A-85B5-4F04-BA74-2DA9F4AFC7F5}" type="presOf" srcId="{4C234AD0-6227-4F9F-883A-415A4C6E8C72}" destId="{FD6C4646-5F3F-43EB-8B49-4E6AE3F4DAA6}" srcOrd="0" destOrd="0" presId="urn:microsoft.com/office/officeart/2005/8/layout/cycle1"/>
    <dgm:cxn modelId="{37D0A76F-EF5E-4976-AF4B-D1C188B7C420}" type="presOf" srcId="{0993618A-601C-441C-A00D-6DE424280065}" destId="{4AFAF9E3-9ABE-4AC4-A40E-15BF2F2BF1B3}" srcOrd="0" destOrd="0" presId="urn:microsoft.com/office/officeart/2005/8/layout/cycle1"/>
    <dgm:cxn modelId="{E7880210-D66C-40DA-A479-5C5C607B88F7}" type="presOf" srcId="{B758A572-7DE2-4FDA-BF41-EE9CE0CE78B6}" destId="{88611A73-0598-4856-8B4A-F165643B67CF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C37B8986-4BC0-476F-82C6-965F68A469E4}" type="presParOf" srcId="{56EF94DA-9223-4F6C-84C3-6B0DAA17D880}" destId="{86BC1682-8AAB-4B65-949D-D3805BC71FBE}" srcOrd="0" destOrd="0" presId="urn:microsoft.com/office/officeart/2005/8/layout/cycle1"/>
    <dgm:cxn modelId="{811EA072-F7A8-4456-B4C7-E91E4F8CD40C}" type="presParOf" srcId="{56EF94DA-9223-4F6C-84C3-6B0DAA17D880}" destId="{800936BB-2120-44C0-9CFC-4EF8AAC27E20}" srcOrd="1" destOrd="0" presId="urn:microsoft.com/office/officeart/2005/8/layout/cycle1"/>
    <dgm:cxn modelId="{F3CA1728-69E8-490D-A3E1-F508C5151452}" type="presParOf" srcId="{56EF94DA-9223-4F6C-84C3-6B0DAA17D880}" destId="{FD6C4646-5F3F-43EB-8B49-4E6AE3F4DAA6}" srcOrd="2" destOrd="0" presId="urn:microsoft.com/office/officeart/2005/8/layout/cycle1"/>
    <dgm:cxn modelId="{F0362ACB-5C23-41F7-B54E-4506DDC25323}" type="presParOf" srcId="{56EF94DA-9223-4F6C-84C3-6B0DAA17D880}" destId="{7A5B054C-C82B-417D-8C52-77CF4E02E6D9}" srcOrd="3" destOrd="0" presId="urn:microsoft.com/office/officeart/2005/8/layout/cycle1"/>
    <dgm:cxn modelId="{603CE7EF-E772-42F0-972A-35B1F6F00786}" type="presParOf" srcId="{56EF94DA-9223-4F6C-84C3-6B0DAA17D880}" destId="{72BA5AA5-C99B-4338-8A03-2D0E1B86282C}" srcOrd="4" destOrd="0" presId="urn:microsoft.com/office/officeart/2005/8/layout/cycle1"/>
    <dgm:cxn modelId="{6F249C87-7F0B-42C7-AAFD-32CBB8F70114}" type="presParOf" srcId="{56EF94DA-9223-4F6C-84C3-6B0DAA17D880}" destId="{8243D4FC-6191-4BEC-921B-88CD40424F34}" srcOrd="5" destOrd="0" presId="urn:microsoft.com/office/officeart/2005/8/layout/cycle1"/>
    <dgm:cxn modelId="{CC2A96D1-F086-4D52-9207-CB7FB7AABB02}" type="presParOf" srcId="{56EF94DA-9223-4F6C-84C3-6B0DAA17D880}" destId="{BD4A9D5A-438A-4162-8E8C-BFED16B7B280}" srcOrd="6" destOrd="0" presId="urn:microsoft.com/office/officeart/2005/8/layout/cycle1"/>
    <dgm:cxn modelId="{B5520B18-7A33-4370-BE29-40B2A01FA7DA}" type="presParOf" srcId="{56EF94DA-9223-4F6C-84C3-6B0DAA17D880}" destId="{04A307AC-0E15-40D6-84E2-7EB55CD217B3}" srcOrd="7" destOrd="0" presId="urn:microsoft.com/office/officeart/2005/8/layout/cycle1"/>
    <dgm:cxn modelId="{2CCC67EF-323D-4444-96C8-520412BA9E8E}" type="presParOf" srcId="{56EF94DA-9223-4F6C-84C3-6B0DAA17D880}" destId="{4AFAF9E3-9ABE-4AC4-A40E-15BF2F2BF1B3}" srcOrd="8" destOrd="0" presId="urn:microsoft.com/office/officeart/2005/8/layout/cycle1"/>
    <dgm:cxn modelId="{6AE89100-E3C5-4645-9C1F-E8AB98689ECA}" type="presParOf" srcId="{56EF94DA-9223-4F6C-84C3-6B0DAA17D880}" destId="{42715971-AA30-4A34-9075-A87F7E0857B4}" srcOrd="9" destOrd="0" presId="urn:microsoft.com/office/officeart/2005/8/layout/cycle1"/>
    <dgm:cxn modelId="{0D0665DD-884C-4BB2-B065-209EEF5AE480}" type="presParOf" srcId="{56EF94DA-9223-4F6C-84C3-6B0DAA17D880}" destId="{88611A73-0598-4856-8B4A-F165643B67CF}" srcOrd="10" destOrd="0" presId="urn:microsoft.com/office/officeart/2005/8/layout/cycle1"/>
    <dgm:cxn modelId="{BAC05814-3E74-440E-8949-2A88CE5AC4C9}" type="presParOf" srcId="{56EF94DA-9223-4F6C-84C3-6B0DAA17D880}" destId="{BC580ABF-90D4-4B12-AB31-555A42ABAAA3}" srcOrd="11" destOrd="0" presId="urn:microsoft.com/office/officeart/2005/8/layout/cycle1"/>
    <dgm:cxn modelId="{F5ED6362-9C80-4C4B-B3F0-3357D79A0818}" type="presParOf" srcId="{56EF94DA-9223-4F6C-84C3-6B0DAA17D880}" destId="{7A1C860A-81E9-4EA5-899B-8B84DDE18ED4}" srcOrd="12" destOrd="0" presId="urn:microsoft.com/office/officeart/2005/8/layout/cycle1"/>
    <dgm:cxn modelId="{AB9AE3E2-A5B3-4416-8650-04E93282190A}" type="presParOf" srcId="{56EF94DA-9223-4F6C-84C3-6B0DAA17D880}" destId="{95A60D9A-7F05-45F3-8210-68722C7EE315}" srcOrd="13" destOrd="0" presId="urn:microsoft.com/office/officeart/2005/8/layout/cycle1"/>
    <dgm:cxn modelId="{2AEB4986-991D-4107-9BAA-5E15BF953C88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2D5714B6-7B1E-43AA-87A5-0FA2593791B3}" type="presOf" srcId="{A608F526-C696-42C4-9B09-90A362AEE5FE}" destId="{8243D4FC-6191-4BEC-921B-88CD40424F34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94FAD28C-F042-4FFF-8526-B15870E7624F}" type="presOf" srcId="{B758A572-7DE2-4FDA-BF41-EE9CE0CE78B6}" destId="{88611A73-0598-4856-8B4A-F165643B67CF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1CFE8C67-CA8C-4E6D-91CF-8216BB6CC62E}" type="presOf" srcId="{AFE8902B-8C66-40B7-AE8F-6775E2B44711}" destId="{95A60D9A-7F05-45F3-8210-68722C7EE315}" srcOrd="0" destOrd="0" presId="urn:microsoft.com/office/officeart/2005/8/layout/cycle1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D201A47F-C5D8-444E-B7EB-21C6410F2198}" type="presOf" srcId="{7DDBE429-95CA-40D6-9251-22DEC69A25C7}" destId="{800936BB-2120-44C0-9CFC-4EF8AAC27E20}" srcOrd="0" destOrd="0" presId="urn:microsoft.com/office/officeart/2005/8/layout/cycle1"/>
    <dgm:cxn modelId="{93C8E246-6273-4CE1-B501-7C7C5CDD0440}" type="presOf" srcId="{8AE77925-5C7E-4203-9DFF-58290AEDFC8C}" destId="{72BA5AA5-C99B-4338-8A03-2D0E1B86282C}" srcOrd="0" destOrd="0" presId="urn:microsoft.com/office/officeart/2005/8/layout/cycle1"/>
    <dgm:cxn modelId="{4D927F83-FD7F-4FAC-9137-640EA0B2D6E6}" type="presOf" srcId="{6F731347-EA17-4996-8C9F-51A59433CCD5}" destId="{04A307AC-0E15-40D6-84E2-7EB55CD217B3}" srcOrd="0" destOrd="0" presId="urn:microsoft.com/office/officeart/2005/8/layout/cycle1"/>
    <dgm:cxn modelId="{B566877F-F55B-41AF-9B50-B31C39587ACC}" type="presOf" srcId="{A1BBDDBB-0749-41E3-ABE3-2211A2B713C0}" destId="{BC580ABF-90D4-4B12-AB31-555A42ABAAA3}" srcOrd="0" destOrd="0" presId="urn:microsoft.com/office/officeart/2005/8/layout/cycle1"/>
    <dgm:cxn modelId="{C6F8A5AB-8051-4B88-8B2E-B2BDEAAF47C8}" type="presOf" srcId="{0993618A-601C-441C-A00D-6DE424280065}" destId="{4AFAF9E3-9ABE-4AC4-A40E-15BF2F2BF1B3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F488C16B-242B-4517-B615-719C4243E2AE}" type="presOf" srcId="{4C234AD0-6227-4F9F-883A-415A4C6E8C72}" destId="{FD6C4646-5F3F-43EB-8B49-4E6AE3F4DAA6}" srcOrd="0" destOrd="0" presId="urn:microsoft.com/office/officeart/2005/8/layout/cycle1"/>
    <dgm:cxn modelId="{3E8A092B-E4F2-4350-B7F8-E17D137E4469}" type="presOf" srcId="{792CD523-0DAC-45C6-BCCB-ED121C395D94}" destId="{56EF94DA-9223-4F6C-84C3-6B0DAA17D880}" srcOrd="0" destOrd="0" presId="urn:microsoft.com/office/officeart/2005/8/layout/cycle1"/>
    <dgm:cxn modelId="{A32E1704-F928-4787-A97C-02055E88FDE6}" type="presOf" srcId="{4D0F0489-AE19-482E-B5DB-364570C7D195}" destId="{80882217-25A3-40CE-9F67-7A4E7A7428D9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C4D966DD-B170-4A8A-8012-3FF196B0B8AA}" type="presParOf" srcId="{56EF94DA-9223-4F6C-84C3-6B0DAA17D880}" destId="{86BC1682-8AAB-4B65-949D-D3805BC71FBE}" srcOrd="0" destOrd="0" presId="urn:microsoft.com/office/officeart/2005/8/layout/cycle1"/>
    <dgm:cxn modelId="{65A4338E-5302-4B82-A43A-C97DC3864832}" type="presParOf" srcId="{56EF94DA-9223-4F6C-84C3-6B0DAA17D880}" destId="{800936BB-2120-44C0-9CFC-4EF8AAC27E20}" srcOrd="1" destOrd="0" presId="urn:microsoft.com/office/officeart/2005/8/layout/cycle1"/>
    <dgm:cxn modelId="{ACE90EA2-3859-49CC-9BAA-01B65879A5D8}" type="presParOf" srcId="{56EF94DA-9223-4F6C-84C3-6B0DAA17D880}" destId="{FD6C4646-5F3F-43EB-8B49-4E6AE3F4DAA6}" srcOrd="2" destOrd="0" presId="urn:microsoft.com/office/officeart/2005/8/layout/cycle1"/>
    <dgm:cxn modelId="{88903D7F-E7BE-4C80-A7D0-EA3E69A3F168}" type="presParOf" srcId="{56EF94DA-9223-4F6C-84C3-6B0DAA17D880}" destId="{7A5B054C-C82B-417D-8C52-77CF4E02E6D9}" srcOrd="3" destOrd="0" presId="urn:microsoft.com/office/officeart/2005/8/layout/cycle1"/>
    <dgm:cxn modelId="{28241B18-12B5-4650-A9FE-64531DEE26FC}" type="presParOf" srcId="{56EF94DA-9223-4F6C-84C3-6B0DAA17D880}" destId="{72BA5AA5-C99B-4338-8A03-2D0E1B86282C}" srcOrd="4" destOrd="0" presId="urn:microsoft.com/office/officeart/2005/8/layout/cycle1"/>
    <dgm:cxn modelId="{2707D910-08F1-42CF-8B72-A98428895D1E}" type="presParOf" srcId="{56EF94DA-9223-4F6C-84C3-6B0DAA17D880}" destId="{8243D4FC-6191-4BEC-921B-88CD40424F34}" srcOrd="5" destOrd="0" presId="urn:microsoft.com/office/officeart/2005/8/layout/cycle1"/>
    <dgm:cxn modelId="{AEB83568-2F7A-4FA2-8A04-FFCB3FE87E3C}" type="presParOf" srcId="{56EF94DA-9223-4F6C-84C3-6B0DAA17D880}" destId="{BD4A9D5A-438A-4162-8E8C-BFED16B7B280}" srcOrd="6" destOrd="0" presId="urn:microsoft.com/office/officeart/2005/8/layout/cycle1"/>
    <dgm:cxn modelId="{572B9047-8C66-4AA1-877E-5AB2EF63A77B}" type="presParOf" srcId="{56EF94DA-9223-4F6C-84C3-6B0DAA17D880}" destId="{04A307AC-0E15-40D6-84E2-7EB55CD217B3}" srcOrd="7" destOrd="0" presId="urn:microsoft.com/office/officeart/2005/8/layout/cycle1"/>
    <dgm:cxn modelId="{4A7D4359-94E7-4D84-BFE7-2B9C22FAA5F5}" type="presParOf" srcId="{56EF94DA-9223-4F6C-84C3-6B0DAA17D880}" destId="{4AFAF9E3-9ABE-4AC4-A40E-15BF2F2BF1B3}" srcOrd="8" destOrd="0" presId="urn:microsoft.com/office/officeart/2005/8/layout/cycle1"/>
    <dgm:cxn modelId="{1A33DD49-B3B7-4CB2-B5BE-D508C623FE9A}" type="presParOf" srcId="{56EF94DA-9223-4F6C-84C3-6B0DAA17D880}" destId="{42715971-AA30-4A34-9075-A87F7E0857B4}" srcOrd="9" destOrd="0" presId="urn:microsoft.com/office/officeart/2005/8/layout/cycle1"/>
    <dgm:cxn modelId="{CF2ED4A3-7100-4CC7-88F1-19889BD19CD0}" type="presParOf" srcId="{56EF94DA-9223-4F6C-84C3-6B0DAA17D880}" destId="{88611A73-0598-4856-8B4A-F165643B67CF}" srcOrd="10" destOrd="0" presId="urn:microsoft.com/office/officeart/2005/8/layout/cycle1"/>
    <dgm:cxn modelId="{27CABEED-C8D7-4E81-892D-25508FA9CC2B}" type="presParOf" srcId="{56EF94DA-9223-4F6C-84C3-6B0DAA17D880}" destId="{BC580ABF-90D4-4B12-AB31-555A42ABAAA3}" srcOrd="11" destOrd="0" presId="urn:microsoft.com/office/officeart/2005/8/layout/cycle1"/>
    <dgm:cxn modelId="{EB92505A-1DA5-4C25-A136-29DB6B493AB3}" type="presParOf" srcId="{56EF94DA-9223-4F6C-84C3-6B0DAA17D880}" destId="{7A1C860A-81E9-4EA5-899B-8B84DDE18ED4}" srcOrd="12" destOrd="0" presId="urn:microsoft.com/office/officeart/2005/8/layout/cycle1"/>
    <dgm:cxn modelId="{202CD5F2-6A67-4A57-B530-5F1AFCC24C68}" type="presParOf" srcId="{56EF94DA-9223-4F6C-84C3-6B0DAA17D880}" destId="{95A60D9A-7F05-45F3-8210-68722C7EE315}" srcOrd="13" destOrd="0" presId="urn:microsoft.com/office/officeart/2005/8/layout/cycle1"/>
    <dgm:cxn modelId="{35129BFE-CFD0-4B5B-8E83-B93C8B7B06B0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6D51B6E9-1CCB-4677-AD32-4392826CB8F0}" type="presOf" srcId="{B758A572-7DE2-4FDA-BF41-EE9CE0CE78B6}" destId="{88611A73-0598-4856-8B4A-F165643B67CF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00BA5A71-6E30-43A6-94C1-60FC3CD01969}" type="presOf" srcId="{A608F526-C696-42C4-9B09-90A362AEE5FE}" destId="{8243D4FC-6191-4BEC-921B-88CD40424F34}" srcOrd="0" destOrd="0" presId="urn:microsoft.com/office/officeart/2005/8/layout/cycle1"/>
    <dgm:cxn modelId="{7DA2F695-C149-40CC-9DA4-64BCA598D7EF}" type="presOf" srcId="{6F731347-EA17-4996-8C9F-51A59433CCD5}" destId="{04A307AC-0E15-40D6-84E2-7EB55CD217B3}" srcOrd="0" destOrd="0" presId="urn:microsoft.com/office/officeart/2005/8/layout/cycle1"/>
    <dgm:cxn modelId="{7D8262C0-052A-43C8-B046-78D8555639DE}" type="presOf" srcId="{4C234AD0-6227-4F9F-883A-415A4C6E8C72}" destId="{FD6C4646-5F3F-43EB-8B49-4E6AE3F4DAA6}" srcOrd="0" destOrd="0" presId="urn:microsoft.com/office/officeart/2005/8/layout/cycle1"/>
    <dgm:cxn modelId="{C3872D2F-7BB9-488A-8A81-3836D8FC4864}" type="presOf" srcId="{7DDBE429-95CA-40D6-9251-22DEC69A25C7}" destId="{800936BB-2120-44C0-9CFC-4EF8AAC27E20}" srcOrd="0" destOrd="0" presId="urn:microsoft.com/office/officeart/2005/8/layout/cycle1"/>
    <dgm:cxn modelId="{58E37BC9-4B3D-4487-A004-4D4CD2032326}" type="presOf" srcId="{A1BBDDBB-0749-41E3-ABE3-2211A2B713C0}" destId="{BC580ABF-90D4-4B12-AB31-555A42ABAAA3}" srcOrd="0" destOrd="0" presId="urn:microsoft.com/office/officeart/2005/8/layout/cycle1"/>
    <dgm:cxn modelId="{86A6426E-CBC5-4137-8B9F-3E4861D94E14}" type="presOf" srcId="{4D0F0489-AE19-482E-B5DB-364570C7D195}" destId="{80882217-25A3-40CE-9F67-7A4E7A7428D9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C119FABE-A334-4F69-8451-6058A0A49C89}" type="presOf" srcId="{AFE8902B-8C66-40B7-AE8F-6775E2B44711}" destId="{95A60D9A-7F05-45F3-8210-68722C7EE315}" srcOrd="0" destOrd="0" presId="urn:microsoft.com/office/officeart/2005/8/layout/cycle1"/>
    <dgm:cxn modelId="{AC28A839-FD9C-43DB-85DA-9BE38BA51E41}" type="presOf" srcId="{8AE77925-5C7E-4203-9DFF-58290AEDFC8C}" destId="{72BA5AA5-C99B-4338-8A03-2D0E1B86282C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E72FAC24-8671-422E-BD94-90F91DA7AFFB}" type="presOf" srcId="{792CD523-0DAC-45C6-BCCB-ED121C395D94}" destId="{56EF94DA-9223-4F6C-84C3-6B0DAA17D880}" srcOrd="0" destOrd="0" presId="urn:microsoft.com/office/officeart/2005/8/layout/cycle1"/>
    <dgm:cxn modelId="{510D3891-4F48-46FF-8F10-BEE836209DD3}" type="presOf" srcId="{0993618A-601C-441C-A00D-6DE424280065}" destId="{4AFAF9E3-9ABE-4AC4-A40E-15BF2F2BF1B3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8EFBD4AB-D070-4DCF-BBE6-C6DBB830D7A1}" type="presParOf" srcId="{56EF94DA-9223-4F6C-84C3-6B0DAA17D880}" destId="{86BC1682-8AAB-4B65-949D-D3805BC71FBE}" srcOrd="0" destOrd="0" presId="urn:microsoft.com/office/officeart/2005/8/layout/cycle1"/>
    <dgm:cxn modelId="{EC11CF53-9E52-49ED-A88A-F4D82C5F706F}" type="presParOf" srcId="{56EF94DA-9223-4F6C-84C3-6B0DAA17D880}" destId="{800936BB-2120-44C0-9CFC-4EF8AAC27E20}" srcOrd="1" destOrd="0" presId="urn:microsoft.com/office/officeart/2005/8/layout/cycle1"/>
    <dgm:cxn modelId="{0D2BF5C6-94F5-4CBE-B1A9-51B219B7939F}" type="presParOf" srcId="{56EF94DA-9223-4F6C-84C3-6B0DAA17D880}" destId="{FD6C4646-5F3F-43EB-8B49-4E6AE3F4DAA6}" srcOrd="2" destOrd="0" presId="urn:microsoft.com/office/officeart/2005/8/layout/cycle1"/>
    <dgm:cxn modelId="{E3EC17F2-77BB-42EB-8F9B-C0890A8DF22A}" type="presParOf" srcId="{56EF94DA-9223-4F6C-84C3-6B0DAA17D880}" destId="{7A5B054C-C82B-417D-8C52-77CF4E02E6D9}" srcOrd="3" destOrd="0" presId="urn:microsoft.com/office/officeart/2005/8/layout/cycle1"/>
    <dgm:cxn modelId="{52C8E1B5-3531-44EF-A81A-B7A52BC13FD0}" type="presParOf" srcId="{56EF94DA-9223-4F6C-84C3-6B0DAA17D880}" destId="{72BA5AA5-C99B-4338-8A03-2D0E1B86282C}" srcOrd="4" destOrd="0" presId="urn:microsoft.com/office/officeart/2005/8/layout/cycle1"/>
    <dgm:cxn modelId="{2574059A-300C-4D3A-912A-06A8553C3060}" type="presParOf" srcId="{56EF94DA-9223-4F6C-84C3-6B0DAA17D880}" destId="{8243D4FC-6191-4BEC-921B-88CD40424F34}" srcOrd="5" destOrd="0" presId="urn:microsoft.com/office/officeart/2005/8/layout/cycle1"/>
    <dgm:cxn modelId="{C244D462-8A48-4766-A800-DA69A1001E7F}" type="presParOf" srcId="{56EF94DA-9223-4F6C-84C3-6B0DAA17D880}" destId="{BD4A9D5A-438A-4162-8E8C-BFED16B7B280}" srcOrd="6" destOrd="0" presId="urn:microsoft.com/office/officeart/2005/8/layout/cycle1"/>
    <dgm:cxn modelId="{09F7E4A4-DDC5-4832-884A-18FDCCF38AA5}" type="presParOf" srcId="{56EF94DA-9223-4F6C-84C3-6B0DAA17D880}" destId="{04A307AC-0E15-40D6-84E2-7EB55CD217B3}" srcOrd="7" destOrd="0" presId="urn:microsoft.com/office/officeart/2005/8/layout/cycle1"/>
    <dgm:cxn modelId="{01A56503-313C-4427-BB75-F367F2192E54}" type="presParOf" srcId="{56EF94DA-9223-4F6C-84C3-6B0DAA17D880}" destId="{4AFAF9E3-9ABE-4AC4-A40E-15BF2F2BF1B3}" srcOrd="8" destOrd="0" presId="urn:microsoft.com/office/officeart/2005/8/layout/cycle1"/>
    <dgm:cxn modelId="{7F609F93-B9CC-4AF5-BF54-F89E2D49A374}" type="presParOf" srcId="{56EF94DA-9223-4F6C-84C3-6B0DAA17D880}" destId="{42715971-AA30-4A34-9075-A87F7E0857B4}" srcOrd="9" destOrd="0" presId="urn:microsoft.com/office/officeart/2005/8/layout/cycle1"/>
    <dgm:cxn modelId="{5FD0950F-ED53-4B83-93E9-BEF56D02AB00}" type="presParOf" srcId="{56EF94DA-9223-4F6C-84C3-6B0DAA17D880}" destId="{88611A73-0598-4856-8B4A-F165643B67CF}" srcOrd="10" destOrd="0" presId="urn:microsoft.com/office/officeart/2005/8/layout/cycle1"/>
    <dgm:cxn modelId="{95C06C19-05A4-4C44-8B7D-419E17E485A4}" type="presParOf" srcId="{56EF94DA-9223-4F6C-84C3-6B0DAA17D880}" destId="{BC580ABF-90D4-4B12-AB31-555A42ABAAA3}" srcOrd="11" destOrd="0" presId="urn:microsoft.com/office/officeart/2005/8/layout/cycle1"/>
    <dgm:cxn modelId="{DFEEECC1-3063-47B5-B3F3-6AB94ADFE415}" type="presParOf" srcId="{56EF94DA-9223-4F6C-84C3-6B0DAA17D880}" destId="{7A1C860A-81E9-4EA5-899B-8B84DDE18ED4}" srcOrd="12" destOrd="0" presId="urn:microsoft.com/office/officeart/2005/8/layout/cycle1"/>
    <dgm:cxn modelId="{809DADF8-7B7B-4A36-AD57-5B650F674523}" type="presParOf" srcId="{56EF94DA-9223-4F6C-84C3-6B0DAA17D880}" destId="{95A60D9A-7F05-45F3-8210-68722C7EE315}" srcOrd="13" destOrd="0" presId="urn:microsoft.com/office/officeart/2005/8/layout/cycle1"/>
    <dgm:cxn modelId="{7E1AFE7E-73ED-4F4C-979F-BC195F8C75CB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4A3169DC-8B1E-4FF7-87A0-22992A0AC353}" type="presOf" srcId="{8AE77925-5C7E-4203-9DFF-58290AEDFC8C}" destId="{72BA5AA5-C99B-4338-8A03-2D0E1B86282C}" srcOrd="0" destOrd="0" presId="urn:microsoft.com/office/officeart/2005/8/layout/cycle1"/>
    <dgm:cxn modelId="{38783199-B68D-48EC-AA79-A50F54A2D01C}" type="presOf" srcId="{AFE8902B-8C66-40B7-AE8F-6775E2B44711}" destId="{95A60D9A-7F05-45F3-8210-68722C7EE315}" srcOrd="0" destOrd="0" presId="urn:microsoft.com/office/officeart/2005/8/layout/cycle1"/>
    <dgm:cxn modelId="{F3053C19-37A1-4595-8C96-D4CB93BAC6AA}" type="presOf" srcId="{792CD523-0DAC-45C6-BCCB-ED121C395D94}" destId="{56EF94DA-9223-4F6C-84C3-6B0DAA17D880}" srcOrd="0" destOrd="0" presId="urn:microsoft.com/office/officeart/2005/8/layout/cycle1"/>
    <dgm:cxn modelId="{0EAB85AD-9858-4854-BF06-06AF2AC2A332}" type="presOf" srcId="{B758A572-7DE2-4FDA-BF41-EE9CE0CE78B6}" destId="{88611A73-0598-4856-8B4A-F165643B67CF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8889FA46-A129-4FD8-B999-3DE5F18A9181}" type="presOf" srcId="{4D0F0489-AE19-482E-B5DB-364570C7D195}" destId="{80882217-25A3-40CE-9F67-7A4E7A7428D9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3EBADFB7-BAAA-49BF-8838-57989AF586DA}" type="presOf" srcId="{4C234AD0-6227-4F9F-883A-415A4C6E8C72}" destId="{FD6C4646-5F3F-43EB-8B49-4E6AE3F4DAA6}" srcOrd="0" destOrd="0" presId="urn:microsoft.com/office/officeart/2005/8/layout/cycle1"/>
    <dgm:cxn modelId="{3F32E511-D50A-4884-A947-E2E57F45178C}" type="presOf" srcId="{0993618A-601C-441C-A00D-6DE424280065}" destId="{4AFAF9E3-9ABE-4AC4-A40E-15BF2F2BF1B3}" srcOrd="0" destOrd="0" presId="urn:microsoft.com/office/officeart/2005/8/layout/cycle1"/>
    <dgm:cxn modelId="{CC50542F-2FC9-45AC-9E9B-1C0D2E1B8C5A}" type="presOf" srcId="{7DDBE429-95CA-40D6-9251-22DEC69A25C7}" destId="{800936BB-2120-44C0-9CFC-4EF8AAC27E20}" srcOrd="0" destOrd="0" presId="urn:microsoft.com/office/officeart/2005/8/layout/cycle1"/>
    <dgm:cxn modelId="{3AB9163E-733D-4D24-8232-7576326CE265}" type="presOf" srcId="{6F731347-EA17-4996-8C9F-51A59433CCD5}" destId="{04A307AC-0E15-40D6-84E2-7EB55CD217B3}" srcOrd="0" destOrd="0" presId="urn:microsoft.com/office/officeart/2005/8/layout/cycle1"/>
    <dgm:cxn modelId="{3E994133-4F01-4C71-B533-716CA06DD4DE}" type="presOf" srcId="{A608F526-C696-42C4-9B09-90A362AEE5FE}" destId="{8243D4FC-6191-4BEC-921B-88CD40424F34}" srcOrd="0" destOrd="0" presId="urn:microsoft.com/office/officeart/2005/8/layout/cycle1"/>
    <dgm:cxn modelId="{B9F571CF-27CF-4460-AD0E-4BD36E366185}" type="presOf" srcId="{A1BBDDBB-0749-41E3-ABE3-2211A2B713C0}" destId="{BC580ABF-90D4-4B12-AB31-555A42ABAAA3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8EA5B46D-9414-477D-8B52-425DC314FA86}" type="presParOf" srcId="{56EF94DA-9223-4F6C-84C3-6B0DAA17D880}" destId="{86BC1682-8AAB-4B65-949D-D3805BC71FBE}" srcOrd="0" destOrd="0" presId="urn:microsoft.com/office/officeart/2005/8/layout/cycle1"/>
    <dgm:cxn modelId="{9ACF4F57-2717-4BCE-A366-B70AD48F7EA0}" type="presParOf" srcId="{56EF94DA-9223-4F6C-84C3-6B0DAA17D880}" destId="{800936BB-2120-44C0-9CFC-4EF8AAC27E20}" srcOrd="1" destOrd="0" presId="urn:microsoft.com/office/officeart/2005/8/layout/cycle1"/>
    <dgm:cxn modelId="{3C509166-8593-4821-B0D3-9BD089E5A827}" type="presParOf" srcId="{56EF94DA-9223-4F6C-84C3-6B0DAA17D880}" destId="{FD6C4646-5F3F-43EB-8B49-4E6AE3F4DAA6}" srcOrd="2" destOrd="0" presId="urn:microsoft.com/office/officeart/2005/8/layout/cycle1"/>
    <dgm:cxn modelId="{BD75A47F-32E6-4AF6-AD42-15B51E30B650}" type="presParOf" srcId="{56EF94DA-9223-4F6C-84C3-6B0DAA17D880}" destId="{7A5B054C-C82B-417D-8C52-77CF4E02E6D9}" srcOrd="3" destOrd="0" presId="urn:microsoft.com/office/officeart/2005/8/layout/cycle1"/>
    <dgm:cxn modelId="{1C35D80B-DE60-49B3-9314-2483D654F432}" type="presParOf" srcId="{56EF94DA-9223-4F6C-84C3-6B0DAA17D880}" destId="{72BA5AA5-C99B-4338-8A03-2D0E1B86282C}" srcOrd="4" destOrd="0" presId="urn:microsoft.com/office/officeart/2005/8/layout/cycle1"/>
    <dgm:cxn modelId="{B369CFCA-E5DE-4A25-A6BC-01A2FB19634A}" type="presParOf" srcId="{56EF94DA-9223-4F6C-84C3-6B0DAA17D880}" destId="{8243D4FC-6191-4BEC-921B-88CD40424F34}" srcOrd="5" destOrd="0" presId="urn:microsoft.com/office/officeart/2005/8/layout/cycle1"/>
    <dgm:cxn modelId="{54628FAA-DF21-448E-8C6A-97564D6E184B}" type="presParOf" srcId="{56EF94DA-9223-4F6C-84C3-6B0DAA17D880}" destId="{BD4A9D5A-438A-4162-8E8C-BFED16B7B280}" srcOrd="6" destOrd="0" presId="urn:microsoft.com/office/officeart/2005/8/layout/cycle1"/>
    <dgm:cxn modelId="{BE4BC614-B5D8-4324-A4DA-049074F8290E}" type="presParOf" srcId="{56EF94DA-9223-4F6C-84C3-6B0DAA17D880}" destId="{04A307AC-0E15-40D6-84E2-7EB55CD217B3}" srcOrd="7" destOrd="0" presId="urn:microsoft.com/office/officeart/2005/8/layout/cycle1"/>
    <dgm:cxn modelId="{8BB32616-3FFA-4524-AFA2-CFFAB8CB6FAB}" type="presParOf" srcId="{56EF94DA-9223-4F6C-84C3-6B0DAA17D880}" destId="{4AFAF9E3-9ABE-4AC4-A40E-15BF2F2BF1B3}" srcOrd="8" destOrd="0" presId="urn:microsoft.com/office/officeart/2005/8/layout/cycle1"/>
    <dgm:cxn modelId="{37050137-90BE-413E-8552-285F2A2CCE19}" type="presParOf" srcId="{56EF94DA-9223-4F6C-84C3-6B0DAA17D880}" destId="{42715971-AA30-4A34-9075-A87F7E0857B4}" srcOrd="9" destOrd="0" presId="urn:microsoft.com/office/officeart/2005/8/layout/cycle1"/>
    <dgm:cxn modelId="{60206E81-48E2-4388-B20C-72CB154DB8A6}" type="presParOf" srcId="{56EF94DA-9223-4F6C-84C3-6B0DAA17D880}" destId="{88611A73-0598-4856-8B4A-F165643B67CF}" srcOrd="10" destOrd="0" presId="urn:microsoft.com/office/officeart/2005/8/layout/cycle1"/>
    <dgm:cxn modelId="{74E63B71-DDCD-4F83-90A0-3D376FD0E276}" type="presParOf" srcId="{56EF94DA-9223-4F6C-84C3-6B0DAA17D880}" destId="{BC580ABF-90D4-4B12-AB31-555A42ABAAA3}" srcOrd="11" destOrd="0" presId="urn:microsoft.com/office/officeart/2005/8/layout/cycle1"/>
    <dgm:cxn modelId="{D1C4C5BE-4D18-4597-90F6-6F288AE3E6DB}" type="presParOf" srcId="{56EF94DA-9223-4F6C-84C3-6B0DAA17D880}" destId="{7A1C860A-81E9-4EA5-899B-8B84DDE18ED4}" srcOrd="12" destOrd="0" presId="urn:microsoft.com/office/officeart/2005/8/layout/cycle1"/>
    <dgm:cxn modelId="{3EB0C6E4-4506-467F-B27A-C04C9FCD9470}" type="presParOf" srcId="{56EF94DA-9223-4F6C-84C3-6B0DAA17D880}" destId="{95A60D9A-7F05-45F3-8210-68722C7EE315}" srcOrd="13" destOrd="0" presId="urn:microsoft.com/office/officeart/2005/8/layout/cycle1"/>
    <dgm:cxn modelId="{69BF8795-6C85-4DC2-8C97-F7769323541A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B55AA396-29AC-4725-BBB8-547892864EF1}" type="presOf" srcId="{A1BBDDBB-0749-41E3-ABE3-2211A2B713C0}" destId="{BC580ABF-90D4-4B12-AB31-555A42ABAAA3}" srcOrd="0" destOrd="0" presId="urn:microsoft.com/office/officeart/2005/8/layout/cycle1"/>
    <dgm:cxn modelId="{372DBD37-6EE2-4E54-B803-19C2AC276EFB}" type="presOf" srcId="{792CD523-0DAC-45C6-BCCB-ED121C395D94}" destId="{56EF94DA-9223-4F6C-84C3-6B0DAA17D880}" srcOrd="0" destOrd="0" presId="urn:microsoft.com/office/officeart/2005/8/layout/cycle1"/>
    <dgm:cxn modelId="{F59E3DDA-2A3B-4400-A847-4A86277F10C8}" type="presOf" srcId="{4D0F0489-AE19-482E-B5DB-364570C7D195}" destId="{80882217-25A3-40CE-9F67-7A4E7A7428D9}" srcOrd="0" destOrd="0" presId="urn:microsoft.com/office/officeart/2005/8/layout/cycle1"/>
    <dgm:cxn modelId="{B8B68FB1-7E2D-477E-9DAC-63D7A63B10BA}" type="presOf" srcId="{8AE77925-5C7E-4203-9DFF-58290AEDFC8C}" destId="{72BA5AA5-C99B-4338-8A03-2D0E1B86282C}" srcOrd="0" destOrd="0" presId="urn:microsoft.com/office/officeart/2005/8/layout/cycle1"/>
    <dgm:cxn modelId="{B2AFECE4-669E-435D-98DB-94A736399887}" type="presOf" srcId="{6F731347-EA17-4996-8C9F-51A59433CCD5}" destId="{04A307AC-0E15-40D6-84E2-7EB55CD217B3}" srcOrd="0" destOrd="0" presId="urn:microsoft.com/office/officeart/2005/8/layout/cycle1"/>
    <dgm:cxn modelId="{B852B5C1-9B36-4F02-86B4-5BDEFF808AC7}" type="presOf" srcId="{7DDBE429-95CA-40D6-9251-22DEC69A25C7}" destId="{800936BB-2120-44C0-9CFC-4EF8AAC27E20}" srcOrd="0" destOrd="0" presId="urn:microsoft.com/office/officeart/2005/8/layout/cycle1"/>
    <dgm:cxn modelId="{1AB4E455-B47D-44B5-841D-9ED77B5B9D5A}" type="presOf" srcId="{A608F526-C696-42C4-9B09-90A362AEE5FE}" destId="{8243D4FC-6191-4BEC-921B-88CD40424F34}" srcOrd="0" destOrd="0" presId="urn:microsoft.com/office/officeart/2005/8/layout/cycle1"/>
    <dgm:cxn modelId="{7D18D3D1-424F-45D0-838A-2F7014B8D659}" type="presOf" srcId="{0993618A-601C-441C-A00D-6DE424280065}" destId="{4AFAF9E3-9ABE-4AC4-A40E-15BF2F2BF1B3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CA0AD8F2-E49F-447E-A122-42178A4BAA56}" type="presOf" srcId="{AFE8902B-8C66-40B7-AE8F-6775E2B44711}" destId="{95A60D9A-7F05-45F3-8210-68722C7EE315}" srcOrd="0" destOrd="0" presId="urn:microsoft.com/office/officeart/2005/8/layout/cycle1"/>
    <dgm:cxn modelId="{9308D5FB-8DF9-4093-9D66-32494C7D764C}" type="presOf" srcId="{4C234AD0-6227-4F9F-883A-415A4C6E8C72}" destId="{FD6C4646-5F3F-43EB-8B49-4E6AE3F4DAA6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EC5A82F3-25F3-4B5E-B2BB-6AB15F1DE2BC}" type="presOf" srcId="{B758A572-7DE2-4FDA-BF41-EE9CE0CE78B6}" destId="{88611A73-0598-4856-8B4A-F165643B67CF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96933778-5B37-486A-A475-EA8EE4C96992}" type="presParOf" srcId="{56EF94DA-9223-4F6C-84C3-6B0DAA17D880}" destId="{86BC1682-8AAB-4B65-949D-D3805BC71FBE}" srcOrd="0" destOrd="0" presId="urn:microsoft.com/office/officeart/2005/8/layout/cycle1"/>
    <dgm:cxn modelId="{930051E5-3963-4AC3-9360-B06AC0E4CFD8}" type="presParOf" srcId="{56EF94DA-9223-4F6C-84C3-6B0DAA17D880}" destId="{800936BB-2120-44C0-9CFC-4EF8AAC27E20}" srcOrd="1" destOrd="0" presId="urn:microsoft.com/office/officeart/2005/8/layout/cycle1"/>
    <dgm:cxn modelId="{7B3FA3EC-3A48-4D6C-B305-ABA92B0B7740}" type="presParOf" srcId="{56EF94DA-9223-4F6C-84C3-6B0DAA17D880}" destId="{FD6C4646-5F3F-43EB-8B49-4E6AE3F4DAA6}" srcOrd="2" destOrd="0" presId="urn:microsoft.com/office/officeart/2005/8/layout/cycle1"/>
    <dgm:cxn modelId="{EB0B3571-8850-4591-9F61-4C42D4BF7D72}" type="presParOf" srcId="{56EF94DA-9223-4F6C-84C3-6B0DAA17D880}" destId="{7A5B054C-C82B-417D-8C52-77CF4E02E6D9}" srcOrd="3" destOrd="0" presId="urn:microsoft.com/office/officeart/2005/8/layout/cycle1"/>
    <dgm:cxn modelId="{27D86360-5CDC-441A-A6AC-AEB3D521866C}" type="presParOf" srcId="{56EF94DA-9223-4F6C-84C3-6B0DAA17D880}" destId="{72BA5AA5-C99B-4338-8A03-2D0E1B86282C}" srcOrd="4" destOrd="0" presId="urn:microsoft.com/office/officeart/2005/8/layout/cycle1"/>
    <dgm:cxn modelId="{FE23675B-BE54-49AE-B684-12C1CCA76A8C}" type="presParOf" srcId="{56EF94DA-9223-4F6C-84C3-6B0DAA17D880}" destId="{8243D4FC-6191-4BEC-921B-88CD40424F34}" srcOrd="5" destOrd="0" presId="urn:microsoft.com/office/officeart/2005/8/layout/cycle1"/>
    <dgm:cxn modelId="{2DCE75E2-1C57-49FC-9B9A-D527C6724B39}" type="presParOf" srcId="{56EF94DA-9223-4F6C-84C3-6B0DAA17D880}" destId="{BD4A9D5A-438A-4162-8E8C-BFED16B7B280}" srcOrd="6" destOrd="0" presId="urn:microsoft.com/office/officeart/2005/8/layout/cycle1"/>
    <dgm:cxn modelId="{5FE0F7DC-4FE0-4396-AD83-8C3562B46766}" type="presParOf" srcId="{56EF94DA-9223-4F6C-84C3-6B0DAA17D880}" destId="{04A307AC-0E15-40D6-84E2-7EB55CD217B3}" srcOrd="7" destOrd="0" presId="urn:microsoft.com/office/officeart/2005/8/layout/cycle1"/>
    <dgm:cxn modelId="{D06BFDDC-D2AC-4763-893D-A01B3C26664B}" type="presParOf" srcId="{56EF94DA-9223-4F6C-84C3-6B0DAA17D880}" destId="{4AFAF9E3-9ABE-4AC4-A40E-15BF2F2BF1B3}" srcOrd="8" destOrd="0" presId="urn:microsoft.com/office/officeart/2005/8/layout/cycle1"/>
    <dgm:cxn modelId="{C9128F37-852C-4409-8D48-E296A4A13212}" type="presParOf" srcId="{56EF94DA-9223-4F6C-84C3-6B0DAA17D880}" destId="{42715971-AA30-4A34-9075-A87F7E0857B4}" srcOrd="9" destOrd="0" presId="urn:microsoft.com/office/officeart/2005/8/layout/cycle1"/>
    <dgm:cxn modelId="{38C02226-B463-4901-B8E9-9096D348AE7D}" type="presParOf" srcId="{56EF94DA-9223-4F6C-84C3-6B0DAA17D880}" destId="{88611A73-0598-4856-8B4A-F165643B67CF}" srcOrd="10" destOrd="0" presId="urn:microsoft.com/office/officeart/2005/8/layout/cycle1"/>
    <dgm:cxn modelId="{5E9B7747-C3E9-443B-AF9A-C4BFFF17EC5F}" type="presParOf" srcId="{56EF94DA-9223-4F6C-84C3-6B0DAA17D880}" destId="{BC580ABF-90D4-4B12-AB31-555A42ABAAA3}" srcOrd="11" destOrd="0" presId="urn:microsoft.com/office/officeart/2005/8/layout/cycle1"/>
    <dgm:cxn modelId="{A6001C4F-C54A-4E14-891B-C49EF00740AE}" type="presParOf" srcId="{56EF94DA-9223-4F6C-84C3-6B0DAA17D880}" destId="{7A1C860A-81E9-4EA5-899B-8B84DDE18ED4}" srcOrd="12" destOrd="0" presId="urn:microsoft.com/office/officeart/2005/8/layout/cycle1"/>
    <dgm:cxn modelId="{06D4F560-576C-4158-9152-EF2DE96F8CD7}" type="presParOf" srcId="{56EF94DA-9223-4F6C-84C3-6B0DAA17D880}" destId="{95A60D9A-7F05-45F3-8210-68722C7EE315}" srcOrd="13" destOrd="0" presId="urn:microsoft.com/office/officeart/2005/8/layout/cycle1"/>
    <dgm:cxn modelId="{234B776A-8CE0-4F48-A176-EC1C0590F07A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42D4E305-D757-4084-A288-F46977D399BD}" type="presOf" srcId="{7DDBE429-95CA-40D6-9251-22DEC69A25C7}" destId="{800936BB-2120-44C0-9CFC-4EF8AAC27E20}" srcOrd="0" destOrd="0" presId="urn:microsoft.com/office/officeart/2005/8/layout/cycle1"/>
    <dgm:cxn modelId="{F9D94972-BF97-4F93-914A-0ABCA51A0781}" type="presOf" srcId="{8AE77925-5C7E-4203-9DFF-58290AEDFC8C}" destId="{72BA5AA5-C99B-4338-8A03-2D0E1B86282C}" srcOrd="0" destOrd="0" presId="urn:microsoft.com/office/officeart/2005/8/layout/cycle1"/>
    <dgm:cxn modelId="{49F232EF-FCD9-4E3C-9B75-CBEEB4CBF7BE}" type="presOf" srcId="{0993618A-601C-441C-A00D-6DE424280065}" destId="{4AFAF9E3-9ABE-4AC4-A40E-15BF2F2BF1B3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0C696F27-7D21-4670-921D-BAF30992D3FA}" type="presOf" srcId="{6F731347-EA17-4996-8C9F-51A59433CCD5}" destId="{04A307AC-0E15-40D6-84E2-7EB55CD217B3}" srcOrd="0" destOrd="0" presId="urn:microsoft.com/office/officeart/2005/8/layout/cycle1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476096F5-9877-40F0-844F-2CF23C94F4BB}" type="presOf" srcId="{4C234AD0-6227-4F9F-883A-415A4C6E8C72}" destId="{FD6C4646-5F3F-43EB-8B49-4E6AE3F4DAA6}" srcOrd="0" destOrd="0" presId="urn:microsoft.com/office/officeart/2005/8/layout/cycle1"/>
    <dgm:cxn modelId="{A61A9A03-5E44-49D4-943A-A41DF3606C4A}" type="presOf" srcId="{AFE8902B-8C66-40B7-AE8F-6775E2B44711}" destId="{95A60D9A-7F05-45F3-8210-68722C7EE315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344592F3-0957-4408-A935-D22CA721F16A}" type="presOf" srcId="{792CD523-0DAC-45C6-BCCB-ED121C395D94}" destId="{56EF94DA-9223-4F6C-84C3-6B0DAA17D880}" srcOrd="0" destOrd="0" presId="urn:microsoft.com/office/officeart/2005/8/layout/cycle1"/>
    <dgm:cxn modelId="{06511F4A-B77F-4CB0-AD9B-6C572B4E34A0}" type="presOf" srcId="{A608F526-C696-42C4-9B09-90A362AEE5FE}" destId="{8243D4FC-6191-4BEC-921B-88CD40424F34}" srcOrd="0" destOrd="0" presId="urn:microsoft.com/office/officeart/2005/8/layout/cycle1"/>
    <dgm:cxn modelId="{8D3AD137-DFAC-46B9-8B53-FD31C3FF08BE}" type="presOf" srcId="{4D0F0489-AE19-482E-B5DB-364570C7D195}" destId="{80882217-25A3-40CE-9F67-7A4E7A7428D9}" srcOrd="0" destOrd="0" presId="urn:microsoft.com/office/officeart/2005/8/layout/cycle1"/>
    <dgm:cxn modelId="{E9E3EE58-6F80-46FA-A6C6-EFF8483443EF}" type="presOf" srcId="{B758A572-7DE2-4FDA-BF41-EE9CE0CE78B6}" destId="{88611A73-0598-4856-8B4A-F165643B67CF}" srcOrd="0" destOrd="0" presId="urn:microsoft.com/office/officeart/2005/8/layout/cycle1"/>
    <dgm:cxn modelId="{CE0F6513-3D6B-4B77-8CBC-F75B0DE8434A}" type="presOf" srcId="{A1BBDDBB-0749-41E3-ABE3-2211A2B713C0}" destId="{BC580ABF-90D4-4B12-AB31-555A42ABAAA3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478546FA-A58E-4A92-82BB-DD2E98E01F54}" type="presParOf" srcId="{56EF94DA-9223-4F6C-84C3-6B0DAA17D880}" destId="{86BC1682-8AAB-4B65-949D-D3805BC71FBE}" srcOrd="0" destOrd="0" presId="urn:microsoft.com/office/officeart/2005/8/layout/cycle1"/>
    <dgm:cxn modelId="{BDFE729E-9402-4D19-BCA4-FD2DABBEF9E1}" type="presParOf" srcId="{56EF94DA-9223-4F6C-84C3-6B0DAA17D880}" destId="{800936BB-2120-44C0-9CFC-4EF8AAC27E20}" srcOrd="1" destOrd="0" presId="urn:microsoft.com/office/officeart/2005/8/layout/cycle1"/>
    <dgm:cxn modelId="{41605912-14D9-4F00-863C-C0D37CE53B97}" type="presParOf" srcId="{56EF94DA-9223-4F6C-84C3-6B0DAA17D880}" destId="{FD6C4646-5F3F-43EB-8B49-4E6AE3F4DAA6}" srcOrd="2" destOrd="0" presId="urn:microsoft.com/office/officeart/2005/8/layout/cycle1"/>
    <dgm:cxn modelId="{328E9789-02EC-4AF3-86CC-C633FF5213FC}" type="presParOf" srcId="{56EF94DA-9223-4F6C-84C3-6B0DAA17D880}" destId="{7A5B054C-C82B-417D-8C52-77CF4E02E6D9}" srcOrd="3" destOrd="0" presId="urn:microsoft.com/office/officeart/2005/8/layout/cycle1"/>
    <dgm:cxn modelId="{60AD55C4-10B5-4641-B2ED-A5FC920F056F}" type="presParOf" srcId="{56EF94DA-9223-4F6C-84C3-6B0DAA17D880}" destId="{72BA5AA5-C99B-4338-8A03-2D0E1B86282C}" srcOrd="4" destOrd="0" presId="urn:microsoft.com/office/officeart/2005/8/layout/cycle1"/>
    <dgm:cxn modelId="{C9F2D86F-473F-471C-814B-E9B09AA5BF58}" type="presParOf" srcId="{56EF94DA-9223-4F6C-84C3-6B0DAA17D880}" destId="{8243D4FC-6191-4BEC-921B-88CD40424F34}" srcOrd="5" destOrd="0" presId="urn:microsoft.com/office/officeart/2005/8/layout/cycle1"/>
    <dgm:cxn modelId="{73926DAD-5A1A-4963-A642-9ADF24AB4700}" type="presParOf" srcId="{56EF94DA-9223-4F6C-84C3-6B0DAA17D880}" destId="{BD4A9D5A-438A-4162-8E8C-BFED16B7B280}" srcOrd="6" destOrd="0" presId="urn:microsoft.com/office/officeart/2005/8/layout/cycle1"/>
    <dgm:cxn modelId="{7D181FBA-C167-41C9-A320-0ADDE64D1666}" type="presParOf" srcId="{56EF94DA-9223-4F6C-84C3-6B0DAA17D880}" destId="{04A307AC-0E15-40D6-84E2-7EB55CD217B3}" srcOrd="7" destOrd="0" presId="urn:microsoft.com/office/officeart/2005/8/layout/cycle1"/>
    <dgm:cxn modelId="{235778B4-B787-45BE-8465-99537CC57405}" type="presParOf" srcId="{56EF94DA-9223-4F6C-84C3-6B0DAA17D880}" destId="{4AFAF9E3-9ABE-4AC4-A40E-15BF2F2BF1B3}" srcOrd="8" destOrd="0" presId="urn:microsoft.com/office/officeart/2005/8/layout/cycle1"/>
    <dgm:cxn modelId="{176E6600-76A1-4FC1-97E8-A3ACF7D09873}" type="presParOf" srcId="{56EF94DA-9223-4F6C-84C3-6B0DAA17D880}" destId="{42715971-AA30-4A34-9075-A87F7E0857B4}" srcOrd="9" destOrd="0" presId="urn:microsoft.com/office/officeart/2005/8/layout/cycle1"/>
    <dgm:cxn modelId="{F8F6A18E-7539-4195-8AFF-39126E1DB0FD}" type="presParOf" srcId="{56EF94DA-9223-4F6C-84C3-6B0DAA17D880}" destId="{88611A73-0598-4856-8B4A-F165643B67CF}" srcOrd="10" destOrd="0" presId="urn:microsoft.com/office/officeart/2005/8/layout/cycle1"/>
    <dgm:cxn modelId="{6FC1ED0D-B1BB-46F5-AF09-9FC8B3AFBED3}" type="presParOf" srcId="{56EF94DA-9223-4F6C-84C3-6B0DAA17D880}" destId="{BC580ABF-90D4-4B12-AB31-555A42ABAAA3}" srcOrd="11" destOrd="0" presId="urn:microsoft.com/office/officeart/2005/8/layout/cycle1"/>
    <dgm:cxn modelId="{D44580C6-84DA-4704-858A-79708720B866}" type="presParOf" srcId="{56EF94DA-9223-4F6C-84C3-6B0DAA17D880}" destId="{7A1C860A-81E9-4EA5-899B-8B84DDE18ED4}" srcOrd="12" destOrd="0" presId="urn:microsoft.com/office/officeart/2005/8/layout/cycle1"/>
    <dgm:cxn modelId="{C9C85EC7-816A-48D8-9263-6D0D32941153}" type="presParOf" srcId="{56EF94DA-9223-4F6C-84C3-6B0DAA17D880}" destId="{95A60D9A-7F05-45F3-8210-68722C7EE315}" srcOrd="13" destOrd="0" presId="urn:microsoft.com/office/officeart/2005/8/layout/cycle1"/>
    <dgm:cxn modelId="{AC5727C4-0B42-4268-A444-E27B18CAA7E8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A0ED2CD0-3CCD-410E-8B23-E090D0D584F7}" type="presOf" srcId="{7DDBE429-95CA-40D6-9251-22DEC69A25C7}" destId="{800936BB-2120-44C0-9CFC-4EF8AAC27E20}" srcOrd="0" destOrd="0" presId="urn:microsoft.com/office/officeart/2005/8/layout/cycle1"/>
    <dgm:cxn modelId="{3944B272-0A2D-404A-930B-FAC7328FFCAE}" type="presOf" srcId="{A1BBDDBB-0749-41E3-ABE3-2211A2B713C0}" destId="{BC580ABF-90D4-4B12-AB31-555A42ABAAA3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10267D17-AF41-4AD1-B387-1D5D7B13C23C}" type="presOf" srcId="{B758A572-7DE2-4FDA-BF41-EE9CE0CE78B6}" destId="{88611A73-0598-4856-8B4A-F165643B67CF}" srcOrd="0" destOrd="0" presId="urn:microsoft.com/office/officeart/2005/8/layout/cycle1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16648084-E6D1-4F9C-AB88-A8F2877A4636}" type="presOf" srcId="{792CD523-0DAC-45C6-BCCB-ED121C395D94}" destId="{56EF94DA-9223-4F6C-84C3-6B0DAA17D880}" srcOrd="0" destOrd="0" presId="urn:microsoft.com/office/officeart/2005/8/layout/cycle1"/>
    <dgm:cxn modelId="{B5BDA300-FA2A-46BC-9685-A0D26CC7EBAC}" type="presOf" srcId="{6F731347-EA17-4996-8C9F-51A59433CCD5}" destId="{04A307AC-0E15-40D6-84E2-7EB55CD217B3}" srcOrd="0" destOrd="0" presId="urn:microsoft.com/office/officeart/2005/8/layout/cycle1"/>
    <dgm:cxn modelId="{0E73F549-859E-4877-AB1D-F4A215709526}" type="presOf" srcId="{AFE8902B-8C66-40B7-AE8F-6775E2B44711}" destId="{95A60D9A-7F05-45F3-8210-68722C7EE315}" srcOrd="0" destOrd="0" presId="urn:microsoft.com/office/officeart/2005/8/layout/cycle1"/>
    <dgm:cxn modelId="{70DB3A48-7179-482A-A43F-5B1F5BBBF76A}" type="presOf" srcId="{8AE77925-5C7E-4203-9DFF-58290AEDFC8C}" destId="{72BA5AA5-C99B-4338-8A03-2D0E1B86282C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5DB2ED91-C6C6-4D76-8B42-C74B41CA25DD}" type="presOf" srcId="{A608F526-C696-42C4-9B09-90A362AEE5FE}" destId="{8243D4FC-6191-4BEC-921B-88CD40424F34}" srcOrd="0" destOrd="0" presId="urn:microsoft.com/office/officeart/2005/8/layout/cycle1"/>
    <dgm:cxn modelId="{21171FB7-A4E6-4215-9511-0D52B1647470}" type="presOf" srcId="{4C234AD0-6227-4F9F-883A-415A4C6E8C72}" destId="{FD6C4646-5F3F-43EB-8B49-4E6AE3F4DAA6}" srcOrd="0" destOrd="0" presId="urn:microsoft.com/office/officeart/2005/8/layout/cycle1"/>
    <dgm:cxn modelId="{B795E298-A13C-426D-B020-A549693B9625}" type="presOf" srcId="{0993618A-601C-441C-A00D-6DE424280065}" destId="{4AFAF9E3-9ABE-4AC4-A40E-15BF2F2BF1B3}" srcOrd="0" destOrd="0" presId="urn:microsoft.com/office/officeart/2005/8/layout/cycle1"/>
    <dgm:cxn modelId="{E6B61824-B60C-477E-84A8-0A74350D8121}" type="presOf" srcId="{4D0F0489-AE19-482E-B5DB-364570C7D195}" destId="{80882217-25A3-40CE-9F67-7A4E7A7428D9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9986E400-F444-4A1A-BF79-443F307CF797}" type="presParOf" srcId="{56EF94DA-9223-4F6C-84C3-6B0DAA17D880}" destId="{86BC1682-8AAB-4B65-949D-D3805BC71FBE}" srcOrd="0" destOrd="0" presId="urn:microsoft.com/office/officeart/2005/8/layout/cycle1"/>
    <dgm:cxn modelId="{BABF939B-FB53-4C28-B67B-EB7E5BEC3A64}" type="presParOf" srcId="{56EF94DA-9223-4F6C-84C3-6B0DAA17D880}" destId="{800936BB-2120-44C0-9CFC-4EF8AAC27E20}" srcOrd="1" destOrd="0" presId="urn:microsoft.com/office/officeart/2005/8/layout/cycle1"/>
    <dgm:cxn modelId="{EF47ECDB-13AF-419A-A21C-B2A576C1CE9F}" type="presParOf" srcId="{56EF94DA-9223-4F6C-84C3-6B0DAA17D880}" destId="{FD6C4646-5F3F-43EB-8B49-4E6AE3F4DAA6}" srcOrd="2" destOrd="0" presId="urn:microsoft.com/office/officeart/2005/8/layout/cycle1"/>
    <dgm:cxn modelId="{DB9CD5C9-DFAB-4B32-A957-6CF6A1482F0E}" type="presParOf" srcId="{56EF94DA-9223-4F6C-84C3-6B0DAA17D880}" destId="{7A5B054C-C82B-417D-8C52-77CF4E02E6D9}" srcOrd="3" destOrd="0" presId="urn:microsoft.com/office/officeart/2005/8/layout/cycle1"/>
    <dgm:cxn modelId="{5AF9A52A-0EF4-4477-8B06-FB35A4CE8BDA}" type="presParOf" srcId="{56EF94DA-9223-4F6C-84C3-6B0DAA17D880}" destId="{72BA5AA5-C99B-4338-8A03-2D0E1B86282C}" srcOrd="4" destOrd="0" presId="urn:microsoft.com/office/officeart/2005/8/layout/cycle1"/>
    <dgm:cxn modelId="{5047ACDF-16E0-4087-8823-5E28A6E893FF}" type="presParOf" srcId="{56EF94DA-9223-4F6C-84C3-6B0DAA17D880}" destId="{8243D4FC-6191-4BEC-921B-88CD40424F34}" srcOrd="5" destOrd="0" presId="urn:microsoft.com/office/officeart/2005/8/layout/cycle1"/>
    <dgm:cxn modelId="{E78B990B-13FA-4786-8589-01EB6157090F}" type="presParOf" srcId="{56EF94DA-9223-4F6C-84C3-6B0DAA17D880}" destId="{BD4A9D5A-438A-4162-8E8C-BFED16B7B280}" srcOrd="6" destOrd="0" presId="urn:microsoft.com/office/officeart/2005/8/layout/cycle1"/>
    <dgm:cxn modelId="{E484EF86-83EC-4B9B-8D22-0346A736B9F6}" type="presParOf" srcId="{56EF94DA-9223-4F6C-84C3-6B0DAA17D880}" destId="{04A307AC-0E15-40D6-84E2-7EB55CD217B3}" srcOrd="7" destOrd="0" presId="urn:microsoft.com/office/officeart/2005/8/layout/cycle1"/>
    <dgm:cxn modelId="{55496DB8-D745-4F8C-98EF-30685579746F}" type="presParOf" srcId="{56EF94DA-9223-4F6C-84C3-6B0DAA17D880}" destId="{4AFAF9E3-9ABE-4AC4-A40E-15BF2F2BF1B3}" srcOrd="8" destOrd="0" presId="urn:microsoft.com/office/officeart/2005/8/layout/cycle1"/>
    <dgm:cxn modelId="{5A6CB1E7-C2EB-4C5E-9411-A9946936D201}" type="presParOf" srcId="{56EF94DA-9223-4F6C-84C3-6B0DAA17D880}" destId="{42715971-AA30-4A34-9075-A87F7E0857B4}" srcOrd="9" destOrd="0" presId="urn:microsoft.com/office/officeart/2005/8/layout/cycle1"/>
    <dgm:cxn modelId="{C85C02B3-B3F4-4915-9345-42642534876A}" type="presParOf" srcId="{56EF94DA-9223-4F6C-84C3-6B0DAA17D880}" destId="{88611A73-0598-4856-8B4A-F165643B67CF}" srcOrd="10" destOrd="0" presId="urn:microsoft.com/office/officeart/2005/8/layout/cycle1"/>
    <dgm:cxn modelId="{49D2C575-6F20-49CA-B2C3-D982F2A8FF30}" type="presParOf" srcId="{56EF94DA-9223-4F6C-84C3-6B0DAA17D880}" destId="{BC580ABF-90D4-4B12-AB31-555A42ABAAA3}" srcOrd="11" destOrd="0" presId="urn:microsoft.com/office/officeart/2005/8/layout/cycle1"/>
    <dgm:cxn modelId="{032AEF02-A8A2-4AC5-84FA-02BE81B68A2E}" type="presParOf" srcId="{56EF94DA-9223-4F6C-84C3-6B0DAA17D880}" destId="{7A1C860A-81E9-4EA5-899B-8B84DDE18ED4}" srcOrd="12" destOrd="0" presId="urn:microsoft.com/office/officeart/2005/8/layout/cycle1"/>
    <dgm:cxn modelId="{BCC97F6F-CA53-4104-B139-07DF37CC9E05}" type="presParOf" srcId="{56EF94DA-9223-4F6C-84C3-6B0DAA17D880}" destId="{95A60D9A-7F05-45F3-8210-68722C7EE315}" srcOrd="13" destOrd="0" presId="urn:microsoft.com/office/officeart/2005/8/layout/cycle1"/>
    <dgm:cxn modelId="{3BE13A3B-742E-4F12-8968-89BDE71B7368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75CEDE2F-D13B-4CAE-8FC4-49EF4BD93458}" type="presOf" srcId="{7DDBE429-95CA-40D6-9251-22DEC69A25C7}" destId="{800936BB-2120-44C0-9CFC-4EF8AAC27E20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F2590588-1036-4725-81DE-CD9C5659500E}" type="presOf" srcId="{A1BBDDBB-0749-41E3-ABE3-2211A2B713C0}" destId="{BC580ABF-90D4-4B12-AB31-555A42ABAAA3}" srcOrd="0" destOrd="0" presId="urn:microsoft.com/office/officeart/2005/8/layout/cycle1"/>
    <dgm:cxn modelId="{1CCBB7AE-8F49-4AD9-9F08-A812152726D3}" type="presOf" srcId="{B758A572-7DE2-4FDA-BF41-EE9CE0CE78B6}" destId="{88611A73-0598-4856-8B4A-F165643B67CF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BF55078A-954E-42AC-9346-B779602416FE}" type="presOf" srcId="{A608F526-C696-42C4-9B09-90A362AEE5FE}" destId="{8243D4FC-6191-4BEC-921B-88CD40424F34}" srcOrd="0" destOrd="0" presId="urn:microsoft.com/office/officeart/2005/8/layout/cycle1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F56A52D6-E142-4640-A85D-59BFB12D1C85}" type="presOf" srcId="{4C234AD0-6227-4F9F-883A-415A4C6E8C72}" destId="{FD6C4646-5F3F-43EB-8B49-4E6AE3F4DAA6}" srcOrd="0" destOrd="0" presId="urn:microsoft.com/office/officeart/2005/8/layout/cycle1"/>
    <dgm:cxn modelId="{BBEB869C-0A14-4BD2-A57C-B267575124E1}" type="presOf" srcId="{AFE8902B-8C66-40B7-AE8F-6775E2B44711}" destId="{95A60D9A-7F05-45F3-8210-68722C7EE315}" srcOrd="0" destOrd="0" presId="urn:microsoft.com/office/officeart/2005/8/layout/cycle1"/>
    <dgm:cxn modelId="{AD48BA71-004C-4035-B938-CD298D5BB2F6}" type="presOf" srcId="{6F731347-EA17-4996-8C9F-51A59433CCD5}" destId="{04A307AC-0E15-40D6-84E2-7EB55CD217B3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58FE5BC7-5AA6-45B4-8CEC-A4733ADFF3F9}" type="presOf" srcId="{8AE77925-5C7E-4203-9DFF-58290AEDFC8C}" destId="{72BA5AA5-C99B-4338-8A03-2D0E1B86282C}" srcOrd="0" destOrd="0" presId="urn:microsoft.com/office/officeart/2005/8/layout/cycle1"/>
    <dgm:cxn modelId="{9EB1F17D-85D5-49BE-8E0F-8495E6312623}" type="presOf" srcId="{0993618A-601C-441C-A00D-6DE424280065}" destId="{4AFAF9E3-9ABE-4AC4-A40E-15BF2F2BF1B3}" srcOrd="0" destOrd="0" presId="urn:microsoft.com/office/officeart/2005/8/layout/cycle1"/>
    <dgm:cxn modelId="{700ACD3B-B29D-40BC-ADF1-3F5D3BBCB867}" type="presOf" srcId="{4D0F0489-AE19-482E-B5DB-364570C7D195}" destId="{80882217-25A3-40CE-9F67-7A4E7A7428D9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EDDA9D04-BC8E-464B-B853-28C582CA6A33}" type="presOf" srcId="{792CD523-0DAC-45C6-BCCB-ED121C395D94}" destId="{56EF94DA-9223-4F6C-84C3-6B0DAA17D880}" srcOrd="0" destOrd="0" presId="urn:microsoft.com/office/officeart/2005/8/layout/cycle1"/>
    <dgm:cxn modelId="{3463728C-8DCE-448A-A436-357DC6F4F242}" type="presParOf" srcId="{56EF94DA-9223-4F6C-84C3-6B0DAA17D880}" destId="{86BC1682-8AAB-4B65-949D-D3805BC71FBE}" srcOrd="0" destOrd="0" presId="urn:microsoft.com/office/officeart/2005/8/layout/cycle1"/>
    <dgm:cxn modelId="{C39FFCF0-8919-41BF-A8E3-6C9464ADBFE6}" type="presParOf" srcId="{56EF94DA-9223-4F6C-84C3-6B0DAA17D880}" destId="{800936BB-2120-44C0-9CFC-4EF8AAC27E20}" srcOrd="1" destOrd="0" presId="urn:microsoft.com/office/officeart/2005/8/layout/cycle1"/>
    <dgm:cxn modelId="{0917240D-B3A8-4F88-839F-28B7E4F1A93A}" type="presParOf" srcId="{56EF94DA-9223-4F6C-84C3-6B0DAA17D880}" destId="{FD6C4646-5F3F-43EB-8B49-4E6AE3F4DAA6}" srcOrd="2" destOrd="0" presId="urn:microsoft.com/office/officeart/2005/8/layout/cycle1"/>
    <dgm:cxn modelId="{5FEF31C4-7B95-4434-A730-46F05353397B}" type="presParOf" srcId="{56EF94DA-9223-4F6C-84C3-6B0DAA17D880}" destId="{7A5B054C-C82B-417D-8C52-77CF4E02E6D9}" srcOrd="3" destOrd="0" presId="urn:microsoft.com/office/officeart/2005/8/layout/cycle1"/>
    <dgm:cxn modelId="{B80DFF18-9DCA-4B78-B043-0A9B19B02383}" type="presParOf" srcId="{56EF94DA-9223-4F6C-84C3-6B0DAA17D880}" destId="{72BA5AA5-C99B-4338-8A03-2D0E1B86282C}" srcOrd="4" destOrd="0" presId="urn:microsoft.com/office/officeart/2005/8/layout/cycle1"/>
    <dgm:cxn modelId="{DB97C51A-93C8-4CB1-8DB3-80A5F543180A}" type="presParOf" srcId="{56EF94DA-9223-4F6C-84C3-6B0DAA17D880}" destId="{8243D4FC-6191-4BEC-921B-88CD40424F34}" srcOrd="5" destOrd="0" presId="urn:microsoft.com/office/officeart/2005/8/layout/cycle1"/>
    <dgm:cxn modelId="{2D177427-ED47-498F-AE26-3ED37CF7239F}" type="presParOf" srcId="{56EF94DA-9223-4F6C-84C3-6B0DAA17D880}" destId="{BD4A9D5A-438A-4162-8E8C-BFED16B7B280}" srcOrd="6" destOrd="0" presId="urn:microsoft.com/office/officeart/2005/8/layout/cycle1"/>
    <dgm:cxn modelId="{011BA552-9546-4022-B59F-24472A557D10}" type="presParOf" srcId="{56EF94DA-9223-4F6C-84C3-6B0DAA17D880}" destId="{04A307AC-0E15-40D6-84E2-7EB55CD217B3}" srcOrd="7" destOrd="0" presId="urn:microsoft.com/office/officeart/2005/8/layout/cycle1"/>
    <dgm:cxn modelId="{1AA6CD55-B39B-4974-9E70-30957A9794C8}" type="presParOf" srcId="{56EF94DA-9223-4F6C-84C3-6B0DAA17D880}" destId="{4AFAF9E3-9ABE-4AC4-A40E-15BF2F2BF1B3}" srcOrd="8" destOrd="0" presId="urn:microsoft.com/office/officeart/2005/8/layout/cycle1"/>
    <dgm:cxn modelId="{7407F334-F61C-4A09-93A7-8276E7FF9C90}" type="presParOf" srcId="{56EF94DA-9223-4F6C-84C3-6B0DAA17D880}" destId="{42715971-AA30-4A34-9075-A87F7E0857B4}" srcOrd="9" destOrd="0" presId="urn:microsoft.com/office/officeart/2005/8/layout/cycle1"/>
    <dgm:cxn modelId="{8F51DC2B-92A2-4481-BDDF-B426722B555A}" type="presParOf" srcId="{56EF94DA-9223-4F6C-84C3-6B0DAA17D880}" destId="{88611A73-0598-4856-8B4A-F165643B67CF}" srcOrd="10" destOrd="0" presId="urn:microsoft.com/office/officeart/2005/8/layout/cycle1"/>
    <dgm:cxn modelId="{0A09C3E6-9D8B-4228-875B-9962B33F66D9}" type="presParOf" srcId="{56EF94DA-9223-4F6C-84C3-6B0DAA17D880}" destId="{BC580ABF-90D4-4B12-AB31-555A42ABAAA3}" srcOrd="11" destOrd="0" presId="urn:microsoft.com/office/officeart/2005/8/layout/cycle1"/>
    <dgm:cxn modelId="{C8630E3C-D84D-4EE0-A9FD-B79C6685F641}" type="presParOf" srcId="{56EF94DA-9223-4F6C-84C3-6B0DAA17D880}" destId="{7A1C860A-81E9-4EA5-899B-8B84DDE18ED4}" srcOrd="12" destOrd="0" presId="urn:microsoft.com/office/officeart/2005/8/layout/cycle1"/>
    <dgm:cxn modelId="{5894B08B-5226-4B1E-98AA-649BDFC2BDDF}" type="presParOf" srcId="{56EF94DA-9223-4F6C-84C3-6B0DAA17D880}" destId="{95A60D9A-7F05-45F3-8210-68722C7EE315}" srcOrd="13" destOrd="0" presId="urn:microsoft.com/office/officeart/2005/8/layout/cycle1"/>
    <dgm:cxn modelId="{AC2C10B5-4879-456C-AC1A-6C0D5AAD6655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2CD523-0DAC-45C6-BCCB-ED121C395D9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BE429-95CA-40D6-9251-22DEC69A25C7}">
      <dgm:prSet phldrT="[Tekst]" custT="1"/>
      <dgm:spPr/>
      <dgm:t>
        <a:bodyPr/>
        <a:lstStyle/>
        <a:p>
          <a:r>
            <a:rPr lang="nb-NO" sz="1400" dirty="0" smtClean="0"/>
            <a:t>Forberedelse og forankring</a:t>
          </a:r>
          <a:endParaRPr lang="en-GB" sz="1400" dirty="0"/>
        </a:p>
      </dgm:t>
    </dgm:pt>
    <dgm:pt modelId="{48B8FBC0-5521-4055-8B0D-E5A2F0F3CBC3}" type="parTrans" cxnId="{E95261A4-2B90-49A1-96AF-E3BA239C0140}">
      <dgm:prSet/>
      <dgm:spPr/>
      <dgm:t>
        <a:bodyPr/>
        <a:lstStyle/>
        <a:p>
          <a:endParaRPr lang="en-GB"/>
        </a:p>
      </dgm:t>
    </dgm:pt>
    <dgm:pt modelId="{4C234AD0-6227-4F9F-883A-415A4C6E8C72}" type="sibTrans" cxnId="{E95261A4-2B90-49A1-96AF-E3BA239C0140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8AE77925-5C7E-4203-9DFF-58290AEDFC8C}">
      <dgm:prSet phldrT="[Tekst]" custT="1"/>
      <dgm:spPr/>
      <dgm:t>
        <a:bodyPr/>
        <a:lstStyle/>
        <a:p>
          <a:r>
            <a:rPr lang="nb-NO" sz="1400" dirty="0" smtClean="0"/>
            <a:t>Kartlegging</a:t>
          </a:r>
          <a:endParaRPr lang="en-GB" sz="1400" dirty="0"/>
        </a:p>
      </dgm:t>
    </dgm:pt>
    <dgm:pt modelId="{BE18B33E-1884-4F84-9905-ED67CFD5869F}" type="parTrans" cxnId="{0791D31A-E58D-4957-A62D-C58FA7C428FE}">
      <dgm:prSet/>
      <dgm:spPr/>
      <dgm:t>
        <a:bodyPr/>
        <a:lstStyle/>
        <a:p>
          <a:endParaRPr lang="en-GB"/>
        </a:p>
      </dgm:t>
    </dgm:pt>
    <dgm:pt modelId="{A608F526-C696-42C4-9B09-90A362AEE5FE}" type="sibTrans" cxnId="{0791D31A-E58D-4957-A62D-C58FA7C428F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6F731347-EA17-4996-8C9F-51A59433CCD5}">
      <dgm:prSet phldrT="[Tekst]" custT="1"/>
      <dgm:spPr/>
      <dgm:t>
        <a:bodyPr/>
        <a:lstStyle/>
        <a:p>
          <a:r>
            <a:rPr lang="nb-NO" sz="1400" dirty="0" smtClean="0"/>
            <a:t>Utvikling av tiltak</a:t>
          </a:r>
          <a:endParaRPr lang="en-GB" sz="1400" dirty="0"/>
        </a:p>
      </dgm:t>
    </dgm:pt>
    <dgm:pt modelId="{CB63BBDC-E402-49DA-827E-81FE2EF415C3}" type="parTrans" cxnId="{7C2E2D86-D18C-41E4-91DC-9CEA4E3D8A7E}">
      <dgm:prSet/>
      <dgm:spPr/>
      <dgm:t>
        <a:bodyPr/>
        <a:lstStyle/>
        <a:p>
          <a:endParaRPr lang="en-GB"/>
        </a:p>
      </dgm:t>
    </dgm:pt>
    <dgm:pt modelId="{0993618A-601C-441C-A00D-6DE424280065}" type="sibTrans" cxnId="{7C2E2D86-D18C-41E4-91DC-9CEA4E3D8A7E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B758A572-7DE2-4FDA-BF41-EE9CE0CE78B6}">
      <dgm:prSet phldrT="[Tekst]" custT="1"/>
      <dgm:spPr/>
      <dgm:t>
        <a:bodyPr/>
        <a:lstStyle/>
        <a:p>
          <a:r>
            <a:rPr lang="nb-NO" sz="1400" dirty="0" smtClean="0"/>
            <a:t>Implementering av tiltak</a:t>
          </a:r>
          <a:endParaRPr lang="en-GB" sz="1400" dirty="0"/>
        </a:p>
      </dgm:t>
    </dgm:pt>
    <dgm:pt modelId="{B960133E-6029-4662-9270-675012443709}" type="parTrans" cxnId="{5AA11D8D-C3BC-4E36-AFAA-6BEE6B5F4685}">
      <dgm:prSet/>
      <dgm:spPr/>
      <dgm:t>
        <a:bodyPr/>
        <a:lstStyle/>
        <a:p>
          <a:endParaRPr lang="en-GB"/>
        </a:p>
      </dgm:t>
    </dgm:pt>
    <dgm:pt modelId="{A1BBDDBB-0749-41E3-ABE3-2211A2B713C0}" type="sibTrans" cxnId="{5AA11D8D-C3BC-4E36-AFAA-6BEE6B5F4685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AFE8902B-8C66-40B7-AE8F-6775E2B44711}">
      <dgm:prSet custT="1"/>
      <dgm:spPr/>
      <dgm:t>
        <a:bodyPr/>
        <a:lstStyle/>
        <a:p>
          <a:r>
            <a:rPr lang="nb-NO" sz="1400" dirty="0" smtClean="0"/>
            <a:t>Oppfølging og evaluering</a:t>
          </a:r>
          <a:endParaRPr lang="en-GB" sz="1400" dirty="0"/>
        </a:p>
      </dgm:t>
    </dgm:pt>
    <dgm:pt modelId="{EF5FCC39-151C-4EF3-A27D-A0F17303CED9}" type="parTrans" cxnId="{97D401A1-9AAC-429E-9DDC-5154D288732F}">
      <dgm:prSet/>
      <dgm:spPr/>
      <dgm:t>
        <a:bodyPr/>
        <a:lstStyle/>
        <a:p>
          <a:endParaRPr lang="en-GB"/>
        </a:p>
      </dgm:t>
    </dgm:pt>
    <dgm:pt modelId="{4D0F0489-AE19-482E-B5DB-364570C7D195}" type="sibTrans" cxnId="{97D401A1-9AAC-429E-9DDC-5154D288732F}">
      <dgm:prSet/>
      <dgm:spPr>
        <a:solidFill>
          <a:srgbClr val="0066CC"/>
        </a:solidFill>
      </dgm:spPr>
      <dgm:t>
        <a:bodyPr/>
        <a:lstStyle/>
        <a:p>
          <a:endParaRPr lang="en-GB"/>
        </a:p>
      </dgm:t>
    </dgm:pt>
    <dgm:pt modelId="{56EF94DA-9223-4F6C-84C3-6B0DAA17D880}" type="pres">
      <dgm:prSet presAssocID="{792CD523-0DAC-45C6-BCCB-ED121C395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C1682-8AAB-4B65-949D-D3805BC71FBE}" type="pres">
      <dgm:prSet presAssocID="{7DDBE429-95CA-40D6-9251-22DEC69A25C7}" presName="dummy" presStyleCnt="0"/>
      <dgm:spPr/>
    </dgm:pt>
    <dgm:pt modelId="{800936BB-2120-44C0-9CFC-4EF8AAC27E20}" type="pres">
      <dgm:prSet presAssocID="{7DDBE429-95CA-40D6-9251-22DEC69A25C7}" presName="node" presStyleLbl="revTx" presStyleIdx="0" presStyleCnt="5" custScaleX="203126" custScaleY="112403" custRadScaleRad="106002" custRadScaleInc="35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C4646-5F3F-43EB-8B49-4E6AE3F4DAA6}" type="pres">
      <dgm:prSet presAssocID="{4C234AD0-6227-4F9F-883A-415A4C6E8C72}" presName="sibTrans" presStyleLbl="node1" presStyleIdx="0" presStyleCnt="5" custScaleX="101884" custLinFactNeighborX="-862" custLinFactNeighborY="974" custRadScaleRad="200056" custRadScaleInc="-2147483648"/>
      <dgm:spPr/>
      <dgm:t>
        <a:bodyPr/>
        <a:lstStyle/>
        <a:p>
          <a:endParaRPr lang="nb-NO"/>
        </a:p>
      </dgm:t>
    </dgm:pt>
    <dgm:pt modelId="{7A5B054C-C82B-417D-8C52-77CF4E02E6D9}" type="pres">
      <dgm:prSet presAssocID="{8AE77925-5C7E-4203-9DFF-58290AEDFC8C}" presName="dummy" presStyleCnt="0"/>
      <dgm:spPr/>
    </dgm:pt>
    <dgm:pt modelId="{72BA5AA5-C99B-4338-8A03-2D0E1B86282C}" type="pres">
      <dgm:prSet presAssocID="{8AE77925-5C7E-4203-9DFF-58290AEDFC8C}" presName="node" presStyleLbl="revTx" presStyleIdx="1" presStyleCnt="5" custScaleX="1701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43D4FC-6191-4BEC-921B-88CD40424F34}" type="pres">
      <dgm:prSet presAssocID="{A608F526-C696-42C4-9B09-90A362AEE5FE}" presName="sibTrans" presStyleLbl="node1" presStyleIdx="1" presStyleCnt="5"/>
      <dgm:spPr/>
      <dgm:t>
        <a:bodyPr/>
        <a:lstStyle/>
        <a:p>
          <a:endParaRPr lang="nb-NO"/>
        </a:p>
      </dgm:t>
    </dgm:pt>
    <dgm:pt modelId="{BD4A9D5A-438A-4162-8E8C-BFED16B7B280}" type="pres">
      <dgm:prSet presAssocID="{6F731347-EA17-4996-8C9F-51A59433CCD5}" presName="dummy" presStyleCnt="0"/>
      <dgm:spPr/>
    </dgm:pt>
    <dgm:pt modelId="{04A307AC-0E15-40D6-84E2-7EB55CD217B3}" type="pres">
      <dgm:prSet presAssocID="{6F731347-EA17-4996-8C9F-51A59433CCD5}" presName="node" presStyleLbl="revTx" presStyleIdx="2" presStyleCnt="5" custScaleX="1350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FAF9E3-9ABE-4AC4-A40E-15BF2F2BF1B3}" type="pres">
      <dgm:prSet presAssocID="{0993618A-601C-441C-A00D-6DE424280065}" presName="sibTrans" presStyleLbl="node1" presStyleIdx="2" presStyleCnt="5"/>
      <dgm:spPr/>
      <dgm:t>
        <a:bodyPr/>
        <a:lstStyle/>
        <a:p>
          <a:endParaRPr lang="nb-NO"/>
        </a:p>
      </dgm:t>
    </dgm:pt>
    <dgm:pt modelId="{42715971-AA30-4A34-9075-A87F7E0857B4}" type="pres">
      <dgm:prSet presAssocID="{B758A572-7DE2-4FDA-BF41-EE9CE0CE78B6}" presName="dummy" presStyleCnt="0"/>
      <dgm:spPr/>
    </dgm:pt>
    <dgm:pt modelId="{88611A73-0598-4856-8B4A-F165643B67CF}" type="pres">
      <dgm:prSet presAssocID="{B758A572-7DE2-4FDA-BF41-EE9CE0CE78B6}" presName="node" presStyleLbl="revTx" presStyleIdx="3" presStyleCnt="5" custScaleX="2327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580ABF-90D4-4B12-AB31-555A42ABAAA3}" type="pres">
      <dgm:prSet presAssocID="{A1BBDDBB-0749-41E3-ABE3-2211A2B713C0}" presName="sibTrans" presStyleLbl="node1" presStyleIdx="3" presStyleCnt="5"/>
      <dgm:spPr/>
      <dgm:t>
        <a:bodyPr/>
        <a:lstStyle/>
        <a:p>
          <a:endParaRPr lang="nb-NO"/>
        </a:p>
      </dgm:t>
    </dgm:pt>
    <dgm:pt modelId="{7A1C860A-81E9-4EA5-899B-8B84DDE18ED4}" type="pres">
      <dgm:prSet presAssocID="{AFE8902B-8C66-40B7-AE8F-6775E2B44711}" presName="dummy" presStyleCnt="0"/>
      <dgm:spPr/>
    </dgm:pt>
    <dgm:pt modelId="{95A60D9A-7F05-45F3-8210-68722C7EE315}" type="pres">
      <dgm:prSet presAssocID="{AFE8902B-8C66-40B7-AE8F-6775E2B44711}" presName="node" presStyleLbl="revTx" presStyleIdx="4" presStyleCnt="5" custScaleX="191632" custRadScaleRad="105373" custRadScaleInc="-236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82217-25A3-40CE-9F67-7A4E7A7428D9}" type="pres">
      <dgm:prSet presAssocID="{4D0F0489-AE19-482E-B5DB-364570C7D195}" presName="sibTrans" presStyleLbl="node1" presStyleIdx="4" presStyleCnt="5" custScaleX="142885"/>
      <dgm:spPr/>
      <dgm:t>
        <a:bodyPr/>
        <a:lstStyle/>
        <a:p>
          <a:endParaRPr lang="nb-NO"/>
        </a:p>
      </dgm:t>
    </dgm:pt>
  </dgm:ptLst>
  <dgm:cxnLst>
    <dgm:cxn modelId="{04A87875-5621-47EF-893E-F319A9764C86}" type="presOf" srcId="{AFE8902B-8C66-40B7-AE8F-6775E2B44711}" destId="{95A60D9A-7F05-45F3-8210-68722C7EE315}" srcOrd="0" destOrd="0" presId="urn:microsoft.com/office/officeart/2005/8/layout/cycle1"/>
    <dgm:cxn modelId="{5AA11D8D-C3BC-4E36-AFAA-6BEE6B5F4685}" srcId="{792CD523-0DAC-45C6-BCCB-ED121C395D94}" destId="{B758A572-7DE2-4FDA-BF41-EE9CE0CE78B6}" srcOrd="3" destOrd="0" parTransId="{B960133E-6029-4662-9270-675012443709}" sibTransId="{A1BBDDBB-0749-41E3-ABE3-2211A2B713C0}"/>
    <dgm:cxn modelId="{4111393B-D634-4721-8E93-5E21F4213FCF}" type="presOf" srcId="{A608F526-C696-42C4-9B09-90A362AEE5FE}" destId="{8243D4FC-6191-4BEC-921B-88CD40424F34}" srcOrd="0" destOrd="0" presId="urn:microsoft.com/office/officeart/2005/8/layout/cycle1"/>
    <dgm:cxn modelId="{7C2E2D86-D18C-41E4-91DC-9CEA4E3D8A7E}" srcId="{792CD523-0DAC-45C6-BCCB-ED121C395D94}" destId="{6F731347-EA17-4996-8C9F-51A59433CCD5}" srcOrd="2" destOrd="0" parTransId="{CB63BBDC-E402-49DA-827E-81FE2EF415C3}" sibTransId="{0993618A-601C-441C-A00D-6DE424280065}"/>
    <dgm:cxn modelId="{ECD296C8-5B4F-4803-88E2-CC4633522899}" type="presOf" srcId="{4C234AD0-6227-4F9F-883A-415A4C6E8C72}" destId="{FD6C4646-5F3F-43EB-8B49-4E6AE3F4DAA6}" srcOrd="0" destOrd="0" presId="urn:microsoft.com/office/officeart/2005/8/layout/cycle1"/>
    <dgm:cxn modelId="{97D401A1-9AAC-429E-9DDC-5154D288732F}" srcId="{792CD523-0DAC-45C6-BCCB-ED121C395D94}" destId="{AFE8902B-8C66-40B7-AE8F-6775E2B44711}" srcOrd="4" destOrd="0" parTransId="{EF5FCC39-151C-4EF3-A27D-A0F17303CED9}" sibTransId="{4D0F0489-AE19-482E-B5DB-364570C7D195}"/>
    <dgm:cxn modelId="{E45895F1-B362-4C96-8070-AA5407D4A10A}" type="presOf" srcId="{A1BBDDBB-0749-41E3-ABE3-2211A2B713C0}" destId="{BC580ABF-90D4-4B12-AB31-555A42ABAAA3}" srcOrd="0" destOrd="0" presId="urn:microsoft.com/office/officeart/2005/8/layout/cycle1"/>
    <dgm:cxn modelId="{8C5B4F4B-2F18-4D37-8190-3176D801C0D3}" type="presOf" srcId="{8AE77925-5C7E-4203-9DFF-58290AEDFC8C}" destId="{72BA5AA5-C99B-4338-8A03-2D0E1B86282C}" srcOrd="0" destOrd="0" presId="urn:microsoft.com/office/officeart/2005/8/layout/cycle1"/>
    <dgm:cxn modelId="{6C74D6F8-11DC-4C2A-9269-377FC197211A}" type="presOf" srcId="{4D0F0489-AE19-482E-B5DB-364570C7D195}" destId="{80882217-25A3-40CE-9F67-7A4E7A7428D9}" srcOrd="0" destOrd="0" presId="urn:microsoft.com/office/officeart/2005/8/layout/cycle1"/>
    <dgm:cxn modelId="{92C95782-A60F-4D32-8BA7-AC4430473437}" type="presOf" srcId="{B758A572-7DE2-4FDA-BF41-EE9CE0CE78B6}" destId="{88611A73-0598-4856-8B4A-F165643B67CF}" srcOrd="0" destOrd="0" presId="urn:microsoft.com/office/officeart/2005/8/layout/cycle1"/>
    <dgm:cxn modelId="{C72958A7-AB57-4808-9A23-4822908574E3}" type="presOf" srcId="{0993618A-601C-441C-A00D-6DE424280065}" destId="{4AFAF9E3-9ABE-4AC4-A40E-15BF2F2BF1B3}" srcOrd="0" destOrd="0" presId="urn:microsoft.com/office/officeart/2005/8/layout/cycle1"/>
    <dgm:cxn modelId="{53A51343-DB42-46C3-A7E5-8BFF315AB43D}" type="presOf" srcId="{6F731347-EA17-4996-8C9F-51A59433CCD5}" destId="{04A307AC-0E15-40D6-84E2-7EB55CD217B3}" srcOrd="0" destOrd="0" presId="urn:microsoft.com/office/officeart/2005/8/layout/cycle1"/>
    <dgm:cxn modelId="{E95261A4-2B90-49A1-96AF-E3BA239C0140}" srcId="{792CD523-0DAC-45C6-BCCB-ED121C395D94}" destId="{7DDBE429-95CA-40D6-9251-22DEC69A25C7}" srcOrd="0" destOrd="0" parTransId="{48B8FBC0-5521-4055-8B0D-E5A2F0F3CBC3}" sibTransId="{4C234AD0-6227-4F9F-883A-415A4C6E8C72}"/>
    <dgm:cxn modelId="{3D367CA5-2857-41C9-A88C-F48E06733121}" type="presOf" srcId="{792CD523-0DAC-45C6-BCCB-ED121C395D94}" destId="{56EF94DA-9223-4F6C-84C3-6B0DAA17D880}" srcOrd="0" destOrd="0" presId="urn:microsoft.com/office/officeart/2005/8/layout/cycle1"/>
    <dgm:cxn modelId="{77E73076-9370-4B7A-9A13-D62EDF084D97}" type="presOf" srcId="{7DDBE429-95CA-40D6-9251-22DEC69A25C7}" destId="{800936BB-2120-44C0-9CFC-4EF8AAC27E20}" srcOrd="0" destOrd="0" presId="urn:microsoft.com/office/officeart/2005/8/layout/cycle1"/>
    <dgm:cxn modelId="{0791D31A-E58D-4957-A62D-C58FA7C428FE}" srcId="{792CD523-0DAC-45C6-BCCB-ED121C395D94}" destId="{8AE77925-5C7E-4203-9DFF-58290AEDFC8C}" srcOrd="1" destOrd="0" parTransId="{BE18B33E-1884-4F84-9905-ED67CFD5869F}" sibTransId="{A608F526-C696-42C4-9B09-90A362AEE5FE}"/>
    <dgm:cxn modelId="{C21979C4-C147-4F35-AFFA-6FBA19F3A9E8}" type="presParOf" srcId="{56EF94DA-9223-4F6C-84C3-6B0DAA17D880}" destId="{86BC1682-8AAB-4B65-949D-D3805BC71FBE}" srcOrd="0" destOrd="0" presId="urn:microsoft.com/office/officeart/2005/8/layout/cycle1"/>
    <dgm:cxn modelId="{95AE3414-D86F-47AA-8701-48BA899175A3}" type="presParOf" srcId="{56EF94DA-9223-4F6C-84C3-6B0DAA17D880}" destId="{800936BB-2120-44C0-9CFC-4EF8AAC27E20}" srcOrd="1" destOrd="0" presId="urn:microsoft.com/office/officeart/2005/8/layout/cycle1"/>
    <dgm:cxn modelId="{DF24F81E-4E1D-46E7-9FC2-4A0B30524841}" type="presParOf" srcId="{56EF94DA-9223-4F6C-84C3-6B0DAA17D880}" destId="{FD6C4646-5F3F-43EB-8B49-4E6AE3F4DAA6}" srcOrd="2" destOrd="0" presId="urn:microsoft.com/office/officeart/2005/8/layout/cycle1"/>
    <dgm:cxn modelId="{16A6D3E6-C951-4169-9FE5-33CA6E9EFA39}" type="presParOf" srcId="{56EF94DA-9223-4F6C-84C3-6B0DAA17D880}" destId="{7A5B054C-C82B-417D-8C52-77CF4E02E6D9}" srcOrd="3" destOrd="0" presId="urn:microsoft.com/office/officeart/2005/8/layout/cycle1"/>
    <dgm:cxn modelId="{FE5986BF-D8C9-4B2F-9052-AC5F234C62F7}" type="presParOf" srcId="{56EF94DA-9223-4F6C-84C3-6B0DAA17D880}" destId="{72BA5AA5-C99B-4338-8A03-2D0E1B86282C}" srcOrd="4" destOrd="0" presId="urn:microsoft.com/office/officeart/2005/8/layout/cycle1"/>
    <dgm:cxn modelId="{1C7D6C38-DD11-48D5-B634-E7FE9853E23D}" type="presParOf" srcId="{56EF94DA-9223-4F6C-84C3-6B0DAA17D880}" destId="{8243D4FC-6191-4BEC-921B-88CD40424F34}" srcOrd="5" destOrd="0" presId="urn:microsoft.com/office/officeart/2005/8/layout/cycle1"/>
    <dgm:cxn modelId="{BED4CF41-A5D4-4F40-A328-90AA0731A55B}" type="presParOf" srcId="{56EF94DA-9223-4F6C-84C3-6B0DAA17D880}" destId="{BD4A9D5A-438A-4162-8E8C-BFED16B7B280}" srcOrd="6" destOrd="0" presId="urn:microsoft.com/office/officeart/2005/8/layout/cycle1"/>
    <dgm:cxn modelId="{86F79E3F-91A1-4D8C-BDA9-CB4502CE0F33}" type="presParOf" srcId="{56EF94DA-9223-4F6C-84C3-6B0DAA17D880}" destId="{04A307AC-0E15-40D6-84E2-7EB55CD217B3}" srcOrd="7" destOrd="0" presId="urn:microsoft.com/office/officeart/2005/8/layout/cycle1"/>
    <dgm:cxn modelId="{E8C6AC4B-B1DF-4912-9FCF-947CAC635C9E}" type="presParOf" srcId="{56EF94DA-9223-4F6C-84C3-6B0DAA17D880}" destId="{4AFAF9E3-9ABE-4AC4-A40E-15BF2F2BF1B3}" srcOrd="8" destOrd="0" presId="urn:microsoft.com/office/officeart/2005/8/layout/cycle1"/>
    <dgm:cxn modelId="{B4429E72-E1D4-4661-9527-6D0F6FD64DE4}" type="presParOf" srcId="{56EF94DA-9223-4F6C-84C3-6B0DAA17D880}" destId="{42715971-AA30-4A34-9075-A87F7E0857B4}" srcOrd="9" destOrd="0" presId="urn:microsoft.com/office/officeart/2005/8/layout/cycle1"/>
    <dgm:cxn modelId="{313DE911-C264-4605-82F8-671836262D22}" type="presParOf" srcId="{56EF94DA-9223-4F6C-84C3-6B0DAA17D880}" destId="{88611A73-0598-4856-8B4A-F165643B67CF}" srcOrd="10" destOrd="0" presId="urn:microsoft.com/office/officeart/2005/8/layout/cycle1"/>
    <dgm:cxn modelId="{02324449-198D-4A8E-8EA4-E71483788D80}" type="presParOf" srcId="{56EF94DA-9223-4F6C-84C3-6B0DAA17D880}" destId="{BC580ABF-90D4-4B12-AB31-555A42ABAAA3}" srcOrd="11" destOrd="0" presId="urn:microsoft.com/office/officeart/2005/8/layout/cycle1"/>
    <dgm:cxn modelId="{7CA02D81-6A55-4E07-9D01-E9329ECDD442}" type="presParOf" srcId="{56EF94DA-9223-4F6C-84C3-6B0DAA17D880}" destId="{7A1C860A-81E9-4EA5-899B-8B84DDE18ED4}" srcOrd="12" destOrd="0" presId="urn:microsoft.com/office/officeart/2005/8/layout/cycle1"/>
    <dgm:cxn modelId="{CBB905FF-EA0F-4891-A675-FF63736997B2}" type="presParOf" srcId="{56EF94DA-9223-4F6C-84C3-6B0DAA17D880}" destId="{95A60D9A-7F05-45F3-8210-68722C7EE315}" srcOrd="13" destOrd="0" presId="urn:microsoft.com/office/officeart/2005/8/layout/cycle1"/>
    <dgm:cxn modelId="{DE62A03A-BB8A-4121-B59F-7519FD7E6E64}" type="presParOf" srcId="{56EF94DA-9223-4F6C-84C3-6B0DAA17D880}" destId="{80882217-25A3-40CE-9F67-7A4E7A7428D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36BB-2120-44C0-9CFC-4EF8AAC27E20}">
      <dsp:nvSpPr>
        <dsp:cNvPr id="0" name=""/>
        <dsp:cNvSpPr/>
      </dsp:nvSpPr>
      <dsp:spPr>
        <a:xfrm>
          <a:off x="1223094" y="39954"/>
          <a:ext cx="1120279" cy="61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Forberedelse og forankring</a:t>
          </a:r>
          <a:endParaRPr lang="en-GB" sz="1400" kern="1200" dirty="0"/>
        </a:p>
      </dsp:txBody>
      <dsp:txXfrm>
        <a:off x="1223094" y="39954"/>
        <a:ext cx="1120279" cy="619924"/>
      </dsp:txXfrm>
    </dsp:sp>
    <dsp:sp modelId="{FD6C4646-5F3F-43EB-8B49-4E6AE3F4DAA6}">
      <dsp:nvSpPr>
        <dsp:cNvPr id="0" name=""/>
        <dsp:cNvSpPr/>
      </dsp:nvSpPr>
      <dsp:spPr>
        <a:xfrm>
          <a:off x="175376" y="117738"/>
          <a:ext cx="2107905" cy="2068926"/>
        </a:xfrm>
        <a:prstGeom prst="circularArrow">
          <a:avLst>
            <a:gd name="adj1" fmla="val 5198"/>
            <a:gd name="adj2" fmla="val 335768"/>
            <a:gd name="adj3" fmla="val 20962934"/>
            <a:gd name="adj4" fmla="val 19742668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A5AA5-C99B-4338-8A03-2D0E1B86282C}">
      <dsp:nvSpPr>
        <dsp:cNvPr id="0" name=""/>
        <dsp:cNvSpPr/>
      </dsp:nvSpPr>
      <dsp:spPr>
        <a:xfrm>
          <a:off x="1647625" y="1051700"/>
          <a:ext cx="938151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Kartlegging</a:t>
          </a:r>
          <a:endParaRPr lang="en-GB" sz="1400" kern="1200" dirty="0"/>
        </a:p>
      </dsp:txBody>
      <dsp:txXfrm>
        <a:off x="1647625" y="1051700"/>
        <a:ext cx="938151" cy="551519"/>
      </dsp:txXfrm>
    </dsp:sp>
    <dsp:sp modelId="{8243D4FC-6191-4BEC-921B-88CD40424F34}">
      <dsp:nvSpPr>
        <dsp:cNvPr id="0" name=""/>
        <dsp:cNvSpPr/>
      </dsp:nvSpPr>
      <dsp:spPr>
        <a:xfrm>
          <a:off x="209210" y="9333"/>
          <a:ext cx="2068926" cy="2068926"/>
        </a:xfrm>
        <a:prstGeom prst="circularArrow">
          <a:avLst>
            <a:gd name="adj1" fmla="val 5198"/>
            <a:gd name="adj2" fmla="val 335768"/>
            <a:gd name="adj3" fmla="val 3627976"/>
            <a:gd name="adj4" fmla="val 2252871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307AC-0E15-40D6-84E2-7EB55CD217B3}">
      <dsp:nvSpPr>
        <dsp:cNvPr id="0" name=""/>
        <dsp:cNvSpPr/>
      </dsp:nvSpPr>
      <dsp:spPr>
        <a:xfrm>
          <a:off x="871222" y="1685991"/>
          <a:ext cx="744904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Utvikling av tiltak</a:t>
          </a:r>
          <a:endParaRPr lang="en-GB" sz="1400" kern="1200" dirty="0"/>
        </a:p>
      </dsp:txBody>
      <dsp:txXfrm>
        <a:off x="871222" y="1685991"/>
        <a:ext cx="744904" cy="551519"/>
      </dsp:txXfrm>
    </dsp:sp>
    <dsp:sp modelId="{4AFAF9E3-9ABE-4AC4-A40E-15BF2F2BF1B3}">
      <dsp:nvSpPr>
        <dsp:cNvPr id="0" name=""/>
        <dsp:cNvSpPr/>
      </dsp:nvSpPr>
      <dsp:spPr>
        <a:xfrm>
          <a:off x="209210" y="9333"/>
          <a:ext cx="2068926" cy="2068926"/>
        </a:xfrm>
        <a:prstGeom prst="circularArrow">
          <a:avLst>
            <a:gd name="adj1" fmla="val 5198"/>
            <a:gd name="adj2" fmla="val 335768"/>
            <a:gd name="adj3" fmla="val 8211361"/>
            <a:gd name="adj4" fmla="val 6836255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11A73-0598-4856-8B4A-F165643B67CF}">
      <dsp:nvSpPr>
        <dsp:cNvPr id="0" name=""/>
        <dsp:cNvSpPr/>
      </dsp:nvSpPr>
      <dsp:spPr>
        <a:xfrm>
          <a:off x="-271202" y="1051700"/>
          <a:ext cx="1283700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Implementering av tiltak</a:t>
          </a:r>
          <a:endParaRPr lang="en-GB" sz="1400" kern="1200" dirty="0"/>
        </a:p>
      </dsp:txBody>
      <dsp:txXfrm>
        <a:off x="-271202" y="1051700"/>
        <a:ext cx="1283700" cy="551519"/>
      </dsp:txXfrm>
    </dsp:sp>
    <dsp:sp modelId="{BC580ABF-90D4-4B12-AB31-555A42ABAAA3}">
      <dsp:nvSpPr>
        <dsp:cNvPr id="0" name=""/>
        <dsp:cNvSpPr/>
      </dsp:nvSpPr>
      <dsp:spPr>
        <a:xfrm>
          <a:off x="202501" y="-93821"/>
          <a:ext cx="2068926" cy="2068926"/>
        </a:xfrm>
        <a:prstGeom prst="circularArrow">
          <a:avLst>
            <a:gd name="adj1" fmla="val 5198"/>
            <a:gd name="adj2" fmla="val 335768"/>
            <a:gd name="adj3" fmla="val 11782875"/>
            <a:gd name="adj4" fmla="val 10383063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60D9A-7F05-45F3-8210-68722C7EE315}">
      <dsp:nvSpPr>
        <dsp:cNvPr id="0" name=""/>
        <dsp:cNvSpPr/>
      </dsp:nvSpPr>
      <dsp:spPr>
        <a:xfrm>
          <a:off x="72043" y="45585"/>
          <a:ext cx="1056888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Oppfølging og evaluering</a:t>
          </a:r>
          <a:endParaRPr lang="en-GB" sz="1400" kern="1200" dirty="0"/>
        </a:p>
      </dsp:txBody>
      <dsp:txXfrm>
        <a:off x="72043" y="45585"/>
        <a:ext cx="1056888" cy="551519"/>
      </dsp:txXfrm>
    </dsp:sp>
    <dsp:sp modelId="{80882217-25A3-40CE-9F67-7A4E7A7428D9}">
      <dsp:nvSpPr>
        <dsp:cNvPr id="0" name=""/>
        <dsp:cNvSpPr/>
      </dsp:nvSpPr>
      <dsp:spPr>
        <a:xfrm>
          <a:off x="-902336" y="-218558"/>
          <a:ext cx="2956185" cy="2068926"/>
        </a:xfrm>
        <a:prstGeom prst="circularArrow">
          <a:avLst>
            <a:gd name="adj1" fmla="val 5198"/>
            <a:gd name="adj2" fmla="val 335768"/>
            <a:gd name="adj3" fmla="val 18554958"/>
            <a:gd name="adj4" fmla="val 18423457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36BB-2120-44C0-9CFC-4EF8AAC27E20}">
      <dsp:nvSpPr>
        <dsp:cNvPr id="0" name=""/>
        <dsp:cNvSpPr/>
      </dsp:nvSpPr>
      <dsp:spPr>
        <a:xfrm>
          <a:off x="1223094" y="39954"/>
          <a:ext cx="1120279" cy="61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Forberedelse og forankring</a:t>
          </a:r>
          <a:endParaRPr lang="en-GB" sz="1400" kern="1200" dirty="0"/>
        </a:p>
      </dsp:txBody>
      <dsp:txXfrm>
        <a:off x="1223094" y="39954"/>
        <a:ext cx="1120279" cy="619924"/>
      </dsp:txXfrm>
    </dsp:sp>
    <dsp:sp modelId="{FD6C4646-5F3F-43EB-8B49-4E6AE3F4DAA6}">
      <dsp:nvSpPr>
        <dsp:cNvPr id="0" name=""/>
        <dsp:cNvSpPr/>
      </dsp:nvSpPr>
      <dsp:spPr>
        <a:xfrm>
          <a:off x="175376" y="117738"/>
          <a:ext cx="2107905" cy="2068926"/>
        </a:xfrm>
        <a:prstGeom prst="circularArrow">
          <a:avLst>
            <a:gd name="adj1" fmla="val 5198"/>
            <a:gd name="adj2" fmla="val 335768"/>
            <a:gd name="adj3" fmla="val 20962934"/>
            <a:gd name="adj4" fmla="val 19742668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A5AA5-C99B-4338-8A03-2D0E1B86282C}">
      <dsp:nvSpPr>
        <dsp:cNvPr id="0" name=""/>
        <dsp:cNvSpPr/>
      </dsp:nvSpPr>
      <dsp:spPr>
        <a:xfrm>
          <a:off x="1647625" y="1051700"/>
          <a:ext cx="938151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Kartlegging</a:t>
          </a:r>
          <a:endParaRPr lang="en-GB" sz="1400" kern="1200" dirty="0"/>
        </a:p>
      </dsp:txBody>
      <dsp:txXfrm>
        <a:off x="1647625" y="1051700"/>
        <a:ext cx="938151" cy="551519"/>
      </dsp:txXfrm>
    </dsp:sp>
    <dsp:sp modelId="{8243D4FC-6191-4BEC-921B-88CD40424F34}">
      <dsp:nvSpPr>
        <dsp:cNvPr id="0" name=""/>
        <dsp:cNvSpPr/>
      </dsp:nvSpPr>
      <dsp:spPr>
        <a:xfrm>
          <a:off x="209210" y="9333"/>
          <a:ext cx="2068926" cy="2068926"/>
        </a:xfrm>
        <a:prstGeom prst="circularArrow">
          <a:avLst>
            <a:gd name="adj1" fmla="val 5198"/>
            <a:gd name="adj2" fmla="val 335768"/>
            <a:gd name="adj3" fmla="val 3627976"/>
            <a:gd name="adj4" fmla="val 2252871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307AC-0E15-40D6-84E2-7EB55CD217B3}">
      <dsp:nvSpPr>
        <dsp:cNvPr id="0" name=""/>
        <dsp:cNvSpPr/>
      </dsp:nvSpPr>
      <dsp:spPr>
        <a:xfrm>
          <a:off x="871222" y="1685991"/>
          <a:ext cx="744904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Utvikling av tiltak</a:t>
          </a:r>
          <a:endParaRPr lang="en-GB" sz="1400" kern="1200" dirty="0"/>
        </a:p>
      </dsp:txBody>
      <dsp:txXfrm>
        <a:off x="871222" y="1685991"/>
        <a:ext cx="744904" cy="551519"/>
      </dsp:txXfrm>
    </dsp:sp>
    <dsp:sp modelId="{4AFAF9E3-9ABE-4AC4-A40E-15BF2F2BF1B3}">
      <dsp:nvSpPr>
        <dsp:cNvPr id="0" name=""/>
        <dsp:cNvSpPr/>
      </dsp:nvSpPr>
      <dsp:spPr>
        <a:xfrm>
          <a:off x="209210" y="9333"/>
          <a:ext cx="2068926" cy="2068926"/>
        </a:xfrm>
        <a:prstGeom prst="circularArrow">
          <a:avLst>
            <a:gd name="adj1" fmla="val 5198"/>
            <a:gd name="adj2" fmla="val 335768"/>
            <a:gd name="adj3" fmla="val 8211361"/>
            <a:gd name="adj4" fmla="val 6836255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11A73-0598-4856-8B4A-F165643B67CF}">
      <dsp:nvSpPr>
        <dsp:cNvPr id="0" name=""/>
        <dsp:cNvSpPr/>
      </dsp:nvSpPr>
      <dsp:spPr>
        <a:xfrm>
          <a:off x="-271202" y="1051700"/>
          <a:ext cx="1283700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Implementering av tiltak</a:t>
          </a:r>
          <a:endParaRPr lang="en-GB" sz="1400" kern="1200" dirty="0"/>
        </a:p>
      </dsp:txBody>
      <dsp:txXfrm>
        <a:off x="-271202" y="1051700"/>
        <a:ext cx="1283700" cy="551519"/>
      </dsp:txXfrm>
    </dsp:sp>
    <dsp:sp modelId="{BC580ABF-90D4-4B12-AB31-555A42ABAAA3}">
      <dsp:nvSpPr>
        <dsp:cNvPr id="0" name=""/>
        <dsp:cNvSpPr/>
      </dsp:nvSpPr>
      <dsp:spPr>
        <a:xfrm>
          <a:off x="202501" y="-93821"/>
          <a:ext cx="2068926" cy="2068926"/>
        </a:xfrm>
        <a:prstGeom prst="circularArrow">
          <a:avLst>
            <a:gd name="adj1" fmla="val 5198"/>
            <a:gd name="adj2" fmla="val 335768"/>
            <a:gd name="adj3" fmla="val 11782875"/>
            <a:gd name="adj4" fmla="val 10383063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60D9A-7F05-45F3-8210-68722C7EE315}">
      <dsp:nvSpPr>
        <dsp:cNvPr id="0" name=""/>
        <dsp:cNvSpPr/>
      </dsp:nvSpPr>
      <dsp:spPr>
        <a:xfrm>
          <a:off x="72043" y="45585"/>
          <a:ext cx="1056888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Oppfølging og evaluering</a:t>
          </a:r>
          <a:endParaRPr lang="en-GB" sz="1400" kern="1200" dirty="0"/>
        </a:p>
      </dsp:txBody>
      <dsp:txXfrm>
        <a:off x="72043" y="45585"/>
        <a:ext cx="1056888" cy="551519"/>
      </dsp:txXfrm>
    </dsp:sp>
    <dsp:sp modelId="{80882217-25A3-40CE-9F67-7A4E7A7428D9}">
      <dsp:nvSpPr>
        <dsp:cNvPr id="0" name=""/>
        <dsp:cNvSpPr/>
      </dsp:nvSpPr>
      <dsp:spPr>
        <a:xfrm>
          <a:off x="-902336" y="-218558"/>
          <a:ext cx="2956185" cy="2068926"/>
        </a:xfrm>
        <a:prstGeom prst="circularArrow">
          <a:avLst>
            <a:gd name="adj1" fmla="val 5198"/>
            <a:gd name="adj2" fmla="val 335768"/>
            <a:gd name="adj3" fmla="val 18554958"/>
            <a:gd name="adj4" fmla="val 18423457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36BB-2120-44C0-9CFC-4EF8AAC27E20}">
      <dsp:nvSpPr>
        <dsp:cNvPr id="0" name=""/>
        <dsp:cNvSpPr/>
      </dsp:nvSpPr>
      <dsp:spPr>
        <a:xfrm>
          <a:off x="1223094" y="39954"/>
          <a:ext cx="1120279" cy="61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Forberedelse og forankring</a:t>
          </a:r>
          <a:endParaRPr lang="en-GB" sz="1400" kern="1200" dirty="0"/>
        </a:p>
      </dsp:txBody>
      <dsp:txXfrm>
        <a:off x="1223094" y="39954"/>
        <a:ext cx="1120279" cy="619924"/>
      </dsp:txXfrm>
    </dsp:sp>
    <dsp:sp modelId="{FD6C4646-5F3F-43EB-8B49-4E6AE3F4DAA6}">
      <dsp:nvSpPr>
        <dsp:cNvPr id="0" name=""/>
        <dsp:cNvSpPr/>
      </dsp:nvSpPr>
      <dsp:spPr>
        <a:xfrm>
          <a:off x="175376" y="117738"/>
          <a:ext cx="2107905" cy="2068926"/>
        </a:xfrm>
        <a:prstGeom prst="circularArrow">
          <a:avLst>
            <a:gd name="adj1" fmla="val 5198"/>
            <a:gd name="adj2" fmla="val 335768"/>
            <a:gd name="adj3" fmla="val 20962934"/>
            <a:gd name="adj4" fmla="val 19742668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A5AA5-C99B-4338-8A03-2D0E1B86282C}">
      <dsp:nvSpPr>
        <dsp:cNvPr id="0" name=""/>
        <dsp:cNvSpPr/>
      </dsp:nvSpPr>
      <dsp:spPr>
        <a:xfrm>
          <a:off x="1647625" y="1051700"/>
          <a:ext cx="938151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Kartlegging</a:t>
          </a:r>
          <a:endParaRPr lang="en-GB" sz="1400" kern="1200" dirty="0"/>
        </a:p>
      </dsp:txBody>
      <dsp:txXfrm>
        <a:off x="1647625" y="1051700"/>
        <a:ext cx="938151" cy="551519"/>
      </dsp:txXfrm>
    </dsp:sp>
    <dsp:sp modelId="{8243D4FC-6191-4BEC-921B-88CD40424F34}">
      <dsp:nvSpPr>
        <dsp:cNvPr id="0" name=""/>
        <dsp:cNvSpPr/>
      </dsp:nvSpPr>
      <dsp:spPr>
        <a:xfrm>
          <a:off x="209210" y="9333"/>
          <a:ext cx="2068926" cy="2068926"/>
        </a:xfrm>
        <a:prstGeom prst="circularArrow">
          <a:avLst>
            <a:gd name="adj1" fmla="val 5198"/>
            <a:gd name="adj2" fmla="val 335768"/>
            <a:gd name="adj3" fmla="val 3627976"/>
            <a:gd name="adj4" fmla="val 2252871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307AC-0E15-40D6-84E2-7EB55CD217B3}">
      <dsp:nvSpPr>
        <dsp:cNvPr id="0" name=""/>
        <dsp:cNvSpPr/>
      </dsp:nvSpPr>
      <dsp:spPr>
        <a:xfrm>
          <a:off x="871222" y="1685991"/>
          <a:ext cx="744904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Utvikling av tiltak</a:t>
          </a:r>
          <a:endParaRPr lang="en-GB" sz="1400" kern="1200" dirty="0"/>
        </a:p>
      </dsp:txBody>
      <dsp:txXfrm>
        <a:off x="871222" y="1685991"/>
        <a:ext cx="744904" cy="551519"/>
      </dsp:txXfrm>
    </dsp:sp>
    <dsp:sp modelId="{4AFAF9E3-9ABE-4AC4-A40E-15BF2F2BF1B3}">
      <dsp:nvSpPr>
        <dsp:cNvPr id="0" name=""/>
        <dsp:cNvSpPr/>
      </dsp:nvSpPr>
      <dsp:spPr>
        <a:xfrm>
          <a:off x="209210" y="9333"/>
          <a:ext cx="2068926" cy="2068926"/>
        </a:xfrm>
        <a:prstGeom prst="circularArrow">
          <a:avLst>
            <a:gd name="adj1" fmla="val 5198"/>
            <a:gd name="adj2" fmla="val 335768"/>
            <a:gd name="adj3" fmla="val 8211361"/>
            <a:gd name="adj4" fmla="val 6836255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11A73-0598-4856-8B4A-F165643B67CF}">
      <dsp:nvSpPr>
        <dsp:cNvPr id="0" name=""/>
        <dsp:cNvSpPr/>
      </dsp:nvSpPr>
      <dsp:spPr>
        <a:xfrm>
          <a:off x="-271202" y="1051700"/>
          <a:ext cx="1283700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Implementering av tiltak</a:t>
          </a:r>
          <a:endParaRPr lang="en-GB" sz="1400" kern="1200" dirty="0"/>
        </a:p>
      </dsp:txBody>
      <dsp:txXfrm>
        <a:off x="-271202" y="1051700"/>
        <a:ext cx="1283700" cy="551519"/>
      </dsp:txXfrm>
    </dsp:sp>
    <dsp:sp modelId="{BC580ABF-90D4-4B12-AB31-555A42ABAAA3}">
      <dsp:nvSpPr>
        <dsp:cNvPr id="0" name=""/>
        <dsp:cNvSpPr/>
      </dsp:nvSpPr>
      <dsp:spPr>
        <a:xfrm>
          <a:off x="202501" y="-93821"/>
          <a:ext cx="2068926" cy="2068926"/>
        </a:xfrm>
        <a:prstGeom prst="circularArrow">
          <a:avLst>
            <a:gd name="adj1" fmla="val 5198"/>
            <a:gd name="adj2" fmla="val 335768"/>
            <a:gd name="adj3" fmla="val 11782875"/>
            <a:gd name="adj4" fmla="val 10383063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60D9A-7F05-45F3-8210-68722C7EE315}">
      <dsp:nvSpPr>
        <dsp:cNvPr id="0" name=""/>
        <dsp:cNvSpPr/>
      </dsp:nvSpPr>
      <dsp:spPr>
        <a:xfrm>
          <a:off x="72043" y="45585"/>
          <a:ext cx="1056888" cy="5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Oppfølging og evaluering</a:t>
          </a:r>
          <a:endParaRPr lang="en-GB" sz="1400" kern="1200" dirty="0"/>
        </a:p>
      </dsp:txBody>
      <dsp:txXfrm>
        <a:off x="72043" y="45585"/>
        <a:ext cx="1056888" cy="551519"/>
      </dsp:txXfrm>
    </dsp:sp>
    <dsp:sp modelId="{80882217-25A3-40CE-9F67-7A4E7A7428D9}">
      <dsp:nvSpPr>
        <dsp:cNvPr id="0" name=""/>
        <dsp:cNvSpPr/>
      </dsp:nvSpPr>
      <dsp:spPr>
        <a:xfrm>
          <a:off x="-902336" y="-218558"/>
          <a:ext cx="2956185" cy="2068926"/>
        </a:xfrm>
        <a:prstGeom prst="circularArrow">
          <a:avLst>
            <a:gd name="adj1" fmla="val 5198"/>
            <a:gd name="adj2" fmla="val 335768"/>
            <a:gd name="adj3" fmla="val 18554958"/>
            <a:gd name="adj4" fmla="val 18423457"/>
            <a:gd name="adj5" fmla="val 6065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D48BD-0F2F-4765-9BCB-5CEE7151CAF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DFAA2-A8E9-4629-8985-5396A9E772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88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8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24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26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28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0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31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22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33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00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35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4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4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9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7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6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17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3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19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103438" y="434975"/>
            <a:ext cx="4654550" cy="2619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08843" y="3315072"/>
            <a:ext cx="6192688" cy="6120680"/>
          </a:xfrm>
        </p:spPr>
        <p:txBody>
          <a:bodyPr/>
          <a:lstStyle/>
          <a:p>
            <a:r>
              <a:rPr lang="nb-NO" sz="1400" b="1" baseline="0" dirty="0" smtClean="0">
                <a:latin typeface="Arial" pitchFamily="34" charset="0"/>
                <a:cs typeface="Arial" pitchFamily="34" charset="0"/>
              </a:rPr>
              <a:t>Kritiske faktorer: 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At dere som ledere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og verneombud viser entusiasme og at dere signaliserer at dere vil bruke dette som en viktig anledning til å jobbe med arbeidsmiljø. Dette fordi arbeidsmiljøet er viktig i forhold til den virksomheten dere har. Arbeidsmiljø blir sett som et strategisk virkemiddel for å nå faglige mål. </a:t>
            </a:r>
          </a:p>
          <a:p>
            <a:endParaRPr lang="nb-NO" sz="14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KIWEST: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Oppfordre gjerne folk til å svare, men la det være frivillig. Kakeaksjon el.</a:t>
            </a:r>
          </a:p>
          <a:p>
            <a:endParaRPr lang="nb-NO" sz="1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VIDERESENDINGER</a:t>
            </a:r>
            <a:endParaRPr lang="nb-NO" sz="1400" b="1" baseline="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Å 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klare å få ledere og ansatte (spes vitenskapelige) til å engasjere seg</a:t>
            </a:r>
          </a:p>
          <a:p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Å få diskusjonene og tiltakene konkrete nok, akademikere er spesialister på å «</a:t>
            </a:r>
            <a:r>
              <a:rPr lang="nb-NO" sz="1400" baseline="0" dirty="0" err="1" smtClean="0">
                <a:latin typeface="Arial" pitchFamily="34" charset="0"/>
                <a:cs typeface="Arial" pitchFamily="34" charset="0"/>
              </a:rPr>
              <a:t>akademisere</a:t>
            </a:r>
            <a:r>
              <a:rPr lang="nb-NO" sz="1400" baseline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b="1" dirty="0" smtClean="0">
                <a:latin typeface="Arial" pitchFamily="34" charset="0"/>
                <a:cs typeface="Arial" pitchFamily="34" charset="0"/>
              </a:rPr>
              <a:t>Tilbakemeldingsmøtet:</a:t>
            </a:r>
            <a:endParaRPr lang="nb-NO" sz="1400" b="1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Ved NTNU har vi fått tilbakemelding om at det har vært positivt at: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–prosessene ledes av en representant fra prosjektet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er gitt så tydelige føringer for hvordan arbeidet skal foregå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verneombudene skal delta </a:t>
            </a:r>
          </a:p>
          <a:p>
            <a:r>
              <a:rPr lang="nb-NO" sz="1400" dirty="0">
                <a:latin typeface="Arial" pitchFamily="34" charset="0"/>
                <a:cs typeface="Arial" pitchFamily="34" charset="0"/>
              </a:rPr>
              <a:t>–at det har vært så tydelig formulert at alle ansatte skal inviteres til deltagelse i resultatpresentasjon og oppfølgingsarbeid 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Tilbakemeldingsmøtene er vurdert som det beste i prosessen og har en verdi i seg selv.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CF01-D2BE-4982-9153-DF7176D508DC}" type="slidenum">
              <a:rPr lang="nb-NO" smtClean="0">
                <a:solidFill>
                  <a:prstClr val="black"/>
                </a:solidFill>
              </a:rPr>
              <a:pPr/>
              <a:t>21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03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65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54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2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5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01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8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4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63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8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161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07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6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01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59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788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99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64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1E5D-781C-4BBA-A9ED-649B1439E43D}" type="datetimeFigureOut">
              <a:rPr lang="nb-NO" smtClean="0"/>
              <a:t>02.07.2015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AD11-FE05-45E8-8B61-91423579BC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1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3E1A4-2EC4-4527-8ADD-2E306B3E5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9B1D7-06CA-4DEE-9B31-43659BB05F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3" y="179689"/>
            <a:ext cx="5470500" cy="41028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38"/>
            <a:ext cx="2558933" cy="341191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3" y="262002"/>
            <a:ext cx="4597885" cy="344841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4" y="3120695"/>
            <a:ext cx="4983073" cy="37373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05" y="3746091"/>
            <a:ext cx="7835823" cy="31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4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82925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</p:spTree>
    <p:extLst>
      <p:ext uri="{BB962C8B-B14F-4D97-AF65-F5344CB8AC3E}">
        <p14:creationId xmlns:p14="http://schemas.microsoft.com/office/powerpoint/2010/main" val="10693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63894" y="0"/>
            <a:ext cx="386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Kartlegging, Verneombud: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53999" y="676849"/>
            <a:ext cx="8940268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b="1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Prosessleder </a:t>
            </a:r>
            <a:r>
              <a:rPr lang="nb-NO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«Forståelige</a:t>
            </a:r>
            <a:r>
              <a:rPr lang="nb-NO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For </a:t>
            </a:r>
            <a:r>
              <a:rPr lang="nb-NO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</p:spTree>
    <p:extLst>
      <p:ext uri="{BB962C8B-B14F-4D97-AF65-F5344CB8AC3E}">
        <p14:creationId xmlns:p14="http://schemas.microsoft.com/office/powerpoint/2010/main" val="4065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4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82925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505314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11763" y="483747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Kartlegging, Prosessleder: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888503" y="1382406"/>
            <a:ext cx="543533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dirty="0" err="1">
                <a:latin typeface="Arial Narrow" panose="020B0606020202030204" pitchFamily="34" charset="0"/>
              </a:rPr>
              <a:t>faktaARK</a:t>
            </a:r>
            <a:r>
              <a:rPr lang="nb-NO" dirty="0">
                <a:latin typeface="Arial Narrow" panose="020B0606020202030204" pitchFamily="34" charset="0"/>
              </a:rPr>
              <a:t> I</a:t>
            </a:r>
          </a:p>
          <a:p>
            <a:endParaRPr lang="nb-NO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4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114" cy="130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82925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505314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486" y="5183658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</p:spTree>
    <p:extLst>
      <p:ext uri="{BB962C8B-B14F-4D97-AF65-F5344CB8AC3E}">
        <p14:creationId xmlns:p14="http://schemas.microsoft.com/office/powerpoint/2010/main" val="15591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47869" y="363894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Kartlegging, Prosjektleder: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522513" y="1142881"/>
            <a:ext cx="10608173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Utforming av skjema: At skjema er vitenskapelig, valid og sektorspesifikk</a:t>
            </a:r>
          </a:p>
          <a:p>
            <a:endParaRPr lang="nb-NO" b="1" dirty="0" smtClean="0"/>
          </a:p>
          <a:p>
            <a:r>
              <a:rPr lang="nb-NO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Lag FAQ på </a:t>
            </a:r>
            <a:r>
              <a:rPr lang="nb-NO" dirty="0" err="1">
                <a:latin typeface="Arial Narrow" panose="020B0606020202030204" pitchFamily="34" charset="0"/>
              </a:rPr>
              <a:t>FaktaARK</a:t>
            </a:r>
            <a:r>
              <a:rPr lang="nb-NO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Legg inn </a:t>
            </a:r>
            <a:r>
              <a:rPr lang="nb-NO" dirty="0" err="1">
                <a:latin typeface="Arial Narrow" panose="020B0606020202030204" pitchFamily="34" charset="0"/>
              </a:rPr>
              <a:t>spm</a:t>
            </a:r>
            <a:r>
              <a:rPr lang="nb-NO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8255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 flipH="1">
            <a:off x="704916" y="120960"/>
            <a:ext cx="10739372" cy="702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nb-NO" b="1" dirty="0" smtClean="0">
                <a:latin typeface="Arial Narrow" panose="020B0606020202030204" pitchFamily="34" charset="0"/>
              </a:rPr>
              <a:t>Kartlegging, jeg: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Arial Narrow" panose="020B0606020202030204" pitchFamily="34" charset="0"/>
              </a:rPr>
              <a:t>Framsnakke</a:t>
            </a:r>
            <a:r>
              <a:rPr lang="nb-NO" dirty="0" smtClean="0">
                <a:latin typeface="Arial Narrow" panose="020B0606020202030204" pitchFamily="34" charset="0"/>
              </a:rPr>
              <a:t> ARK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Åpenhet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Dele erfaringer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Formelle / uformelle arenaer</a:t>
            </a:r>
          </a:p>
          <a:p>
            <a:pPr>
              <a:spcBef>
                <a:spcPts val="200"/>
              </a:spcBef>
            </a:pPr>
            <a:endParaRPr lang="nb-NO" dirty="0">
              <a:latin typeface="Arial Narrow" panose="020B0606020202030204" pitchFamily="34" charset="0"/>
            </a:endParaRPr>
          </a:p>
          <a:p>
            <a:pPr>
              <a:spcBef>
                <a:spcPts val="200"/>
              </a:spcBef>
            </a:pPr>
            <a:r>
              <a:rPr lang="nb-NO" b="1" dirty="0">
                <a:latin typeface="Arial Narrow" panose="020B0606020202030204" pitchFamily="34" charset="0"/>
              </a:rPr>
              <a:t>Kartlegging, Virksomheten</a:t>
            </a:r>
            <a:r>
              <a:rPr lang="nb-NO" b="1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Økt lederforankring ved at leder tar </a:t>
            </a:r>
            <a:r>
              <a:rPr lang="nb-NO" dirty="0" err="1" smtClean="0">
                <a:latin typeface="Arial Narrow" panose="020B0606020202030204" pitchFamily="34" charset="0"/>
              </a:rPr>
              <a:t>tilbakelesing</a:t>
            </a:r>
            <a:endParaRPr lang="nb-NO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Koble på HMS-</a:t>
            </a:r>
            <a:r>
              <a:rPr lang="nb-NO" dirty="0" err="1" smtClean="0">
                <a:latin typeface="Arial Narrow" panose="020B0606020202030204" pitchFamily="34" charset="0"/>
              </a:rPr>
              <a:t>avd</a:t>
            </a:r>
            <a:r>
              <a:rPr lang="nb-NO" dirty="0" smtClean="0">
                <a:latin typeface="Arial Narrow" panose="020B0606020202030204" pitchFamily="34" charset="0"/>
              </a:rPr>
              <a:t>/HR/BHT hvis resultatene er særlig negative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Ledere kan gi støtte til hverandre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err="1">
                <a:latin typeface="Arial Narrow" panose="020B0606020202030204" pitchFamily="34" charset="0"/>
              </a:rPr>
              <a:t>Lederfornkring</a:t>
            </a:r>
            <a:r>
              <a:rPr lang="nb-NO" dirty="0">
                <a:latin typeface="Arial Narrow" panose="020B0606020202030204" pitchFamily="34" charset="0"/>
              </a:rPr>
              <a:t> alfa &amp; omega. Øverste leder -&gt; nedover i linja med entusiasme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Forankret i AMU(LAMU, vernetjenesten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Skape felles forståelse for at arbeidsmiljø er viktig</a:t>
            </a:r>
          </a:p>
          <a:p>
            <a:pPr>
              <a:spcBef>
                <a:spcPts val="200"/>
              </a:spcBef>
            </a:pPr>
            <a:endParaRPr lang="nb-NO" dirty="0">
              <a:latin typeface="Arial Narrow" panose="020B0606020202030204" pitchFamily="34" charset="0"/>
            </a:endParaRPr>
          </a:p>
          <a:p>
            <a:pPr>
              <a:spcBef>
                <a:spcPts val="200"/>
              </a:spcBef>
            </a:pPr>
            <a:r>
              <a:rPr lang="nb-NO" b="1" dirty="0" smtClean="0">
                <a:latin typeface="Arial Narrow" panose="020B0606020202030204" pitchFamily="34" charset="0"/>
              </a:rPr>
              <a:t>Kartlegging, ARK sentralt: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E-læringsopplegg for ledere, viktig med solid kunnskap om modellen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Video </a:t>
            </a:r>
            <a:r>
              <a:rPr lang="nb-NO" dirty="0">
                <a:latin typeface="Arial Narrow" panose="020B0606020202030204" pitchFamily="34" charset="0"/>
              </a:rPr>
              <a:t>– som forklarer modellen, kan brukes på tilbakemeldingsmøtene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Inkluder individuelle ressurser i spørreskjemaet, kartlegge også på det individuelle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Bruke </a:t>
            </a:r>
            <a:r>
              <a:rPr lang="nb-NO" dirty="0">
                <a:latin typeface="Arial Narrow" panose="020B0606020202030204" pitchFamily="34" charset="0"/>
              </a:rPr>
              <a:t>ambassadører på tvers av formelle strukturer, særskilt fokus på vernetjenesten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Fortsette </a:t>
            </a:r>
            <a:r>
              <a:rPr lang="nb-NO" dirty="0">
                <a:latin typeface="Arial Narrow" panose="020B0606020202030204" pitchFamily="34" charset="0"/>
              </a:rPr>
              <a:t>å være tilgjengelige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Bidra til mer opplæring av prosessveiledere, mer praktisk øvelse, ferdighetstrening (gjelder også ledere)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Videreutvikle / forbedre verktøyet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b-N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634482" y="251927"/>
            <a:ext cx="434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Tiltaksutvikling, verneombud: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 flipH="1">
            <a:off x="767211" y="931422"/>
            <a:ext cx="917922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dirty="0" err="1" smtClean="0">
                <a:latin typeface="Arial Narrow" panose="020B0606020202030204" pitchFamily="34" charset="0"/>
              </a:rPr>
              <a:t>mtp</a:t>
            </a:r>
            <a:r>
              <a:rPr lang="nb-NO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dirty="0" err="1" smtClean="0">
                <a:latin typeface="Arial Narrow" panose="020B0606020202030204" pitchFamily="34" charset="0"/>
              </a:rPr>
              <a:t>pga</a:t>
            </a:r>
            <a:r>
              <a:rPr lang="nb-NO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b="1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Noen ufarlige </a:t>
            </a:r>
            <a:r>
              <a:rPr lang="nb-NO" dirty="0" smtClean="0">
                <a:latin typeface="Arial Narrow" panose="020B0606020202030204" pitchFamily="34" charset="0"/>
              </a:rPr>
              <a:t>tiltak</a:t>
            </a:r>
            <a:endParaRPr lang="nb-N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707834" y="519473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pil 105"/>
          <p:cNvCxnSpPr>
            <a:stCxn id="20" idx="2"/>
            <a:endCxn id="52" idx="0"/>
          </p:cNvCxnSpPr>
          <p:nvPr/>
        </p:nvCxnSpPr>
        <p:spPr>
          <a:xfrm>
            <a:off x="6432552" y="556406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5219038" y="5933401"/>
            <a:ext cx="24270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sz="400" dirty="0" err="1" smtClean="0">
                <a:latin typeface="Arial Narrow" panose="020B0606020202030204" pitchFamily="34" charset="0"/>
              </a:rPr>
              <a:t>inkl</a:t>
            </a:r>
            <a:r>
              <a:rPr lang="nb-NO" sz="400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6311550"/>
              </p:ext>
            </p:extLst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190457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Verneombud:</a:t>
            </a: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8096915" y="694006"/>
            <a:ext cx="858248" cy="68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</p:spTree>
    <p:extLst>
      <p:ext uri="{BB962C8B-B14F-4D97-AF65-F5344CB8AC3E}">
        <p14:creationId xmlns:p14="http://schemas.microsoft.com/office/powerpoint/2010/main" val="753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04333" y="1165169"/>
            <a:ext cx="1061115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dirty="0" err="1" smtClean="0">
                <a:latin typeface="Arial Narrow" panose="020B0606020202030204" pitchFamily="34" charset="0"/>
              </a:rPr>
              <a:t>inkl</a:t>
            </a:r>
            <a:r>
              <a:rPr lang="nb-NO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b="1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34482" y="251927"/>
            <a:ext cx="457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Tiltaksutvikling, prosessledere: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707834" y="519473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552726" y="479770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>
            <a:stCxn id="23" idx="1"/>
            <a:endCxn id="53" idx="0"/>
          </p:cNvCxnSpPr>
          <p:nvPr/>
        </p:nvCxnSpPr>
        <p:spPr>
          <a:xfrm flipH="1">
            <a:off x="3857294" y="4982367"/>
            <a:ext cx="695432" cy="9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pil 105"/>
          <p:cNvCxnSpPr>
            <a:stCxn id="20" idx="2"/>
            <a:endCxn id="52" idx="0"/>
          </p:cNvCxnSpPr>
          <p:nvPr/>
        </p:nvCxnSpPr>
        <p:spPr>
          <a:xfrm>
            <a:off x="6432552" y="556406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5219038" y="5933401"/>
            <a:ext cx="24270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sz="400" dirty="0" err="1" smtClean="0">
                <a:latin typeface="Arial Narrow" panose="020B0606020202030204" pitchFamily="34" charset="0"/>
              </a:rPr>
              <a:t>inkl</a:t>
            </a:r>
            <a:r>
              <a:rPr lang="nb-NO" sz="400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2618380" y="5909438"/>
            <a:ext cx="247782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God mal for tilbakemeldingsmøtet (lokale forbedringer)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Bruke «sitt» lederfora til utarbeiding av tiltak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Fokus: 1) viktige områder for oss, 2) forslag til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Sammenheng mellom resultat fra undersøkelsen og utforming av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Alternativ </a:t>
            </a:r>
            <a:r>
              <a:rPr lang="nb-NO" sz="400" dirty="0" err="1" smtClean="0">
                <a:latin typeface="Arial Narrow" panose="020B0606020202030204" pitchFamily="34" charset="0"/>
              </a:rPr>
              <a:t>tilbakelsing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1) JD-R modell,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2) del ut rapport (ikke </a:t>
            </a:r>
            <a:r>
              <a:rPr lang="nb-NO" sz="400" dirty="0" err="1" smtClean="0">
                <a:latin typeface="Arial Narrow" panose="020B0606020202030204" pitchFamily="34" charset="0"/>
              </a:rPr>
              <a:t>gjgå</a:t>
            </a:r>
            <a:r>
              <a:rPr lang="nb-NO" sz="400" dirty="0" smtClean="0">
                <a:latin typeface="Arial Narrow" panose="020B0606020202030204" pitchFamily="34" charset="0"/>
              </a:rPr>
              <a:t>, unngå </a:t>
            </a:r>
            <a:r>
              <a:rPr lang="nb-NO" sz="400" dirty="0" err="1" smtClean="0">
                <a:latin typeface="Arial Narrow" panose="020B0606020202030204" pitchFamily="34" charset="0"/>
              </a:rPr>
              <a:t>std</a:t>
            </a:r>
            <a:r>
              <a:rPr lang="nb-NO" sz="400" dirty="0" smtClean="0">
                <a:latin typeface="Arial Narrow" panose="020B0606020202030204" pitchFamily="34" charset="0"/>
              </a:rPr>
              <a:t>, effektiv tidsbruk),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3) bruk stjerna som grunnlag for tiltaksutvikling knyttet til </a:t>
            </a:r>
            <a:r>
              <a:rPr lang="nb-NO" sz="400" dirty="0" err="1" smtClean="0">
                <a:latin typeface="Arial Narrow" panose="020B0606020202030204" pitchFamily="34" charset="0"/>
              </a:rPr>
              <a:t>hovedområdende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Tiltaksplan: Flere stadier: 1) ide-dugnad, 2) prioritere/rydde, 3) vedta/presentere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Prosessledere må hjelpe ledere til å velge ut få og målbare/konkrete tiltak som har effekt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53533" y="1430349"/>
            <a:ext cx="9666147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</a:t>
            </a:r>
          </a:p>
          <a:p>
            <a:r>
              <a:rPr lang="nb-NO" dirty="0" smtClean="0">
                <a:latin typeface="Arial Narrow" panose="020B0606020202030204" pitchFamily="34" charset="0"/>
              </a:rPr>
              <a:t>God mal for tilbakemeldingsmøtet (lokale forbedringer)</a:t>
            </a:r>
          </a:p>
          <a:p>
            <a:r>
              <a:rPr lang="nb-NO" dirty="0" smtClean="0">
                <a:latin typeface="Arial Narrow" panose="020B0606020202030204" pitchFamily="34" charset="0"/>
              </a:rPr>
              <a:t>Bruke «sitt» lederfora til utarbeiding av tiltak</a:t>
            </a:r>
          </a:p>
          <a:p>
            <a:r>
              <a:rPr lang="nb-NO" dirty="0" smtClean="0">
                <a:latin typeface="Arial Narrow" panose="020B0606020202030204" pitchFamily="34" charset="0"/>
              </a:rPr>
              <a:t>Fokus: 1) viktige områder for oss, 2) forslag til tiltak</a:t>
            </a:r>
          </a:p>
          <a:p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Sammenheng mellom resultat fra undersøkelsen og utforming av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Alternativ </a:t>
            </a:r>
            <a:r>
              <a:rPr lang="nb-NO" dirty="0" err="1" smtClean="0">
                <a:latin typeface="Arial Narrow" panose="020B0606020202030204" pitchFamily="34" charset="0"/>
              </a:rPr>
              <a:t>tilbakelsing</a:t>
            </a:r>
            <a:r>
              <a:rPr lang="nb-NO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nb-NO" dirty="0" smtClean="0">
                <a:latin typeface="Arial Narrow" panose="020B0606020202030204" pitchFamily="34" charset="0"/>
              </a:rPr>
              <a:t>1) JD-R modell, </a:t>
            </a:r>
          </a:p>
          <a:p>
            <a:pPr lvl="1"/>
            <a:r>
              <a:rPr lang="nb-NO" dirty="0" smtClean="0">
                <a:latin typeface="Arial Narrow" panose="020B0606020202030204" pitchFamily="34" charset="0"/>
              </a:rPr>
              <a:t>2) del ut rapport (ikke </a:t>
            </a:r>
            <a:r>
              <a:rPr lang="nb-NO" dirty="0" err="1" smtClean="0">
                <a:latin typeface="Arial Narrow" panose="020B0606020202030204" pitchFamily="34" charset="0"/>
              </a:rPr>
              <a:t>gjgå</a:t>
            </a:r>
            <a:r>
              <a:rPr lang="nb-NO" dirty="0" smtClean="0">
                <a:latin typeface="Arial Narrow" panose="020B0606020202030204" pitchFamily="34" charset="0"/>
              </a:rPr>
              <a:t>, unngå </a:t>
            </a:r>
            <a:r>
              <a:rPr lang="nb-NO" dirty="0" err="1" smtClean="0">
                <a:latin typeface="Arial Narrow" panose="020B0606020202030204" pitchFamily="34" charset="0"/>
              </a:rPr>
              <a:t>std</a:t>
            </a:r>
            <a:r>
              <a:rPr lang="nb-NO" dirty="0" smtClean="0">
                <a:latin typeface="Arial Narrow" panose="020B0606020202030204" pitchFamily="34" charset="0"/>
              </a:rPr>
              <a:t>, effektiv tidsbruk), </a:t>
            </a:r>
          </a:p>
          <a:p>
            <a:pPr lvl="1"/>
            <a:r>
              <a:rPr lang="nb-NO" dirty="0" smtClean="0">
                <a:latin typeface="Arial Narrow" panose="020B0606020202030204" pitchFamily="34" charset="0"/>
              </a:rPr>
              <a:t>3) bruk stjerna som grunnlag for tiltaksutvikling knyttet til </a:t>
            </a:r>
            <a:r>
              <a:rPr lang="nb-NO" dirty="0" err="1" smtClean="0">
                <a:latin typeface="Arial Narrow" panose="020B0606020202030204" pitchFamily="34" charset="0"/>
              </a:rPr>
              <a:t>hovedområdende</a:t>
            </a:r>
            <a:endParaRPr lang="nb-NO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Tiltaksplan: Flere stadier: 1) ide-dugnad, 2) prioritere/rydde, 3) vedta/presentere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Prosessledere må hjelpe ledere til å velge ut få og målbare/konkrete tiltak som har effekt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34482" y="251927"/>
            <a:ext cx="475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Tiltaksutvikling, prosjektledere: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20387" y="394692"/>
            <a:ext cx="117268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nb-NO" b="1" dirty="0" smtClean="0">
                <a:latin typeface="Arial Narrow" panose="020B0606020202030204" pitchFamily="34" charset="0"/>
              </a:rPr>
              <a:t>Utvikling av tiltak, Jeg: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Bruke </a:t>
            </a:r>
            <a:r>
              <a:rPr lang="nb-NO" dirty="0" err="1" smtClean="0">
                <a:latin typeface="Arial Narrow" panose="020B0606020202030204" pitchFamily="34" charset="0"/>
              </a:rPr>
              <a:t>facebook</a:t>
            </a:r>
            <a:r>
              <a:rPr lang="nb-NO" dirty="0" smtClean="0">
                <a:latin typeface="Arial Narrow" panose="020B0606020202030204" pitchFamily="34" charset="0"/>
              </a:rPr>
              <a:t> siden mer aktivt -&gt; erfaringsutveksling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ARK har en erfaringsbase med kontaktinfo med mail/</a:t>
            </a:r>
            <a:r>
              <a:rPr lang="nb-NO" dirty="0" err="1" smtClean="0">
                <a:latin typeface="Arial Narrow" panose="020B0606020202030204" pitchFamily="34" charset="0"/>
              </a:rPr>
              <a:t>telf</a:t>
            </a:r>
            <a:r>
              <a:rPr lang="nb-NO" dirty="0" smtClean="0">
                <a:latin typeface="Arial Narrow" panose="020B0606020202030204" pitchFamily="34" charset="0"/>
              </a:rPr>
              <a:t> </a:t>
            </a:r>
            <a:r>
              <a:rPr lang="nb-NO" dirty="0" err="1" smtClean="0">
                <a:latin typeface="Arial Narrow" panose="020B0606020202030204" pitchFamily="34" charset="0"/>
              </a:rPr>
              <a:t>nr</a:t>
            </a:r>
            <a:endParaRPr lang="nb-NO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Huske å knytte implementering av tiltak til ARK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Praktisk gjennomføring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Gi info om ting vi kunne gjort bedre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Gi info om tanker / ideer om neste gjennomføring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b-NO" dirty="0" smtClean="0">
              <a:latin typeface="Arial Narrow" panose="020B0606020202030204" pitchFamily="34" charset="0"/>
            </a:endParaRPr>
          </a:p>
          <a:p>
            <a:pPr>
              <a:spcBef>
                <a:spcPts val="200"/>
              </a:spcBef>
            </a:pPr>
            <a:r>
              <a:rPr lang="nb-NO" b="1" dirty="0">
                <a:latin typeface="Arial Narrow" panose="020B0606020202030204" pitchFamily="34" charset="0"/>
              </a:rPr>
              <a:t>Utvikling av tiltak, Virksomhet</a:t>
            </a:r>
            <a:r>
              <a:rPr lang="nb-NO" b="1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Integrere ARK-tiltak i ordinære strategi og handlingsplaner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Evaluer </a:t>
            </a:r>
            <a:r>
              <a:rPr lang="nb-NO" dirty="0">
                <a:latin typeface="Arial Narrow" panose="020B0606020202030204" pitchFamily="34" charset="0"/>
              </a:rPr>
              <a:t>tilbakemeldingsmøtet, tilbakemelding til prosessleder om hvordan de ansatte opplevde tilbakemeldingsmøtene (questback til ansatte på </a:t>
            </a:r>
            <a:r>
              <a:rPr lang="nb-NO" dirty="0" err="1">
                <a:latin typeface="Arial Narrow" panose="020B0606020202030204" pitchFamily="34" charset="0"/>
              </a:rPr>
              <a:t>tilb.møtet</a:t>
            </a:r>
            <a:r>
              <a:rPr lang="nb-NO" dirty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Fleksibilitet </a:t>
            </a:r>
            <a:r>
              <a:rPr lang="nb-NO" dirty="0">
                <a:latin typeface="Arial Narrow" panose="020B0606020202030204" pitchFamily="34" charset="0"/>
              </a:rPr>
              <a:t>i gjennomføringen av tilbakemeldingsmøtet, leder, prosessleder, verneombud forberede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Del kunnskap og erfaringer, gode og dårlige</a:t>
            </a:r>
          </a:p>
          <a:p>
            <a:pPr>
              <a:spcBef>
                <a:spcPts val="200"/>
              </a:spcBef>
            </a:pPr>
            <a:endParaRPr lang="nb-NO" dirty="0" smtClean="0">
              <a:latin typeface="Arial Narrow" panose="020B0606020202030204" pitchFamily="34" charset="0"/>
            </a:endParaRPr>
          </a:p>
          <a:p>
            <a:pPr>
              <a:spcBef>
                <a:spcPts val="200"/>
              </a:spcBef>
            </a:pPr>
            <a:r>
              <a:rPr lang="nb-NO" b="1" dirty="0">
                <a:latin typeface="Arial Narrow" panose="020B0606020202030204" pitchFamily="34" charset="0"/>
              </a:rPr>
              <a:t>Utvikling av tiltak, ARK-nasjonalt</a:t>
            </a:r>
            <a:r>
              <a:rPr lang="nb-NO" b="1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Lage et evalueringsverktøy (questback) for evaluering av tilbakemeldingsmøter (fra ansatte) som kan gjøres fortløpende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Hvordan lage god oppfølging av tiltakene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Nasjonal erfaringsdeling </a:t>
            </a:r>
            <a:r>
              <a:rPr lang="nb-NO" dirty="0" err="1" smtClean="0">
                <a:latin typeface="Arial Narrow" panose="020B0606020202030204" pitchFamily="34" charset="0"/>
              </a:rPr>
              <a:t>mellon</a:t>
            </a:r>
            <a:r>
              <a:rPr lang="nb-NO" dirty="0" smtClean="0">
                <a:latin typeface="Arial Narrow" panose="020B0606020202030204" pitchFamily="34" charset="0"/>
              </a:rPr>
              <a:t> like enheter, eks universitetsmuseer (UHR-møter)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Samle erfaringer fra flere U&amp;H, tilby de beste løsningene</a:t>
            </a:r>
            <a:endParaRPr lang="nb-NO" dirty="0">
              <a:latin typeface="Arial Narrow" panose="020B0606020202030204" pitchFamily="34" charset="0"/>
            </a:endParaRPr>
          </a:p>
          <a:p>
            <a:endParaRPr lang="nb-N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3238712" y="4050649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707834" y="519473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552726" y="479770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>
            <a:stCxn id="23" idx="1"/>
            <a:endCxn id="53" idx="0"/>
          </p:cNvCxnSpPr>
          <p:nvPr/>
        </p:nvCxnSpPr>
        <p:spPr>
          <a:xfrm flipH="1">
            <a:off x="3857294" y="4982367"/>
            <a:ext cx="695432" cy="9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pil 82"/>
          <p:cNvCxnSpPr>
            <a:stCxn id="14" idx="1"/>
            <a:endCxn id="59" idx="3"/>
          </p:cNvCxnSpPr>
          <p:nvPr/>
        </p:nvCxnSpPr>
        <p:spPr>
          <a:xfrm flipH="1">
            <a:off x="1956734" y="4235315"/>
            <a:ext cx="1281978" cy="823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pil 105"/>
          <p:cNvCxnSpPr>
            <a:stCxn id="20" idx="2"/>
            <a:endCxn id="52" idx="0"/>
          </p:cNvCxnSpPr>
          <p:nvPr/>
        </p:nvCxnSpPr>
        <p:spPr>
          <a:xfrm>
            <a:off x="6432552" y="556406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5219038" y="5933401"/>
            <a:ext cx="24270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sz="400" dirty="0" err="1" smtClean="0">
                <a:latin typeface="Arial Narrow" panose="020B0606020202030204" pitchFamily="34" charset="0"/>
              </a:rPr>
              <a:t>inkl</a:t>
            </a:r>
            <a:r>
              <a:rPr lang="nb-NO" sz="400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2618380" y="5909438"/>
            <a:ext cx="247782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God mal for tilbakemeldingsmøtet (lokale forbedringer)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Bruke «sitt» lederfora til utarbeiding av tiltak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Fokus: 1) viktige områder for oss, 2) forslag til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Sammenheng mellom resultat fra undersøkelsen og utforming av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Alternativ </a:t>
            </a:r>
            <a:r>
              <a:rPr lang="nb-NO" sz="400" dirty="0" err="1" smtClean="0">
                <a:latin typeface="Arial Narrow" panose="020B0606020202030204" pitchFamily="34" charset="0"/>
              </a:rPr>
              <a:t>tilbakelsing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1) JD-R modell,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2) del ut rapport (ikke </a:t>
            </a:r>
            <a:r>
              <a:rPr lang="nb-NO" sz="400" dirty="0" err="1" smtClean="0">
                <a:latin typeface="Arial Narrow" panose="020B0606020202030204" pitchFamily="34" charset="0"/>
              </a:rPr>
              <a:t>gjgå</a:t>
            </a:r>
            <a:r>
              <a:rPr lang="nb-NO" sz="400" dirty="0" smtClean="0">
                <a:latin typeface="Arial Narrow" panose="020B0606020202030204" pitchFamily="34" charset="0"/>
              </a:rPr>
              <a:t>, unngå </a:t>
            </a:r>
            <a:r>
              <a:rPr lang="nb-NO" sz="400" dirty="0" err="1" smtClean="0">
                <a:latin typeface="Arial Narrow" panose="020B0606020202030204" pitchFamily="34" charset="0"/>
              </a:rPr>
              <a:t>std</a:t>
            </a:r>
            <a:r>
              <a:rPr lang="nb-NO" sz="400" dirty="0" smtClean="0">
                <a:latin typeface="Arial Narrow" panose="020B0606020202030204" pitchFamily="34" charset="0"/>
              </a:rPr>
              <a:t>, effektiv tidsbruk),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3) bruk stjerna som grunnlag for tiltaksutvikling knyttet til </a:t>
            </a:r>
            <a:r>
              <a:rPr lang="nb-NO" sz="400" dirty="0" err="1" smtClean="0">
                <a:latin typeface="Arial Narrow" panose="020B0606020202030204" pitchFamily="34" charset="0"/>
              </a:rPr>
              <a:t>hovedområdende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Tiltaksplan: Flere stadier: 1) ide-dugnad, 2) prioritere/rydde, 3) vedta/presentere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Prosessledere må hjelpe ledere til å velge ut få og målbare/konkrete tiltak som har effekt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528138" y="4797701"/>
            <a:ext cx="14285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Mange konkrete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som går på kryss og tvers av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må følges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Mangler informasjon om gjennomføring av 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71287" y="1327149"/>
            <a:ext cx="473783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Mange konkrete tiltak</a:t>
            </a:r>
          </a:p>
          <a:p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Tiltak som går på kryss og tvers av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Tiltak må følges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Mangler informasjon om gjennomføring av tiltak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34482" y="251927"/>
            <a:ext cx="557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Implementering av tiltak, verneombud: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3238712" y="4050649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723642" y="357753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707834" y="519473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552726" y="479770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>
            <a:stCxn id="23" idx="1"/>
            <a:endCxn id="53" idx="0"/>
          </p:cNvCxnSpPr>
          <p:nvPr/>
        </p:nvCxnSpPr>
        <p:spPr>
          <a:xfrm flipH="1">
            <a:off x="3857294" y="4982367"/>
            <a:ext cx="695432" cy="9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pil 82"/>
          <p:cNvCxnSpPr>
            <a:stCxn id="14" idx="1"/>
            <a:endCxn id="59" idx="3"/>
          </p:cNvCxnSpPr>
          <p:nvPr/>
        </p:nvCxnSpPr>
        <p:spPr>
          <a:xfrm flipH="1">
            <a:off x="1900524" y="4235315"/>
            <a:ext cx="1338188" cy="65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tt pil 101"/>
          <p:cNvCxnSpPr/>
          <p:nvPr/>
        </p:nvCxnSpPr>
        <p:spPr>
          <a:xfrm flipH="1">
            <a:off x="1827765" y="3802701"/>
            <a:ext cx="905215" cy="35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pil 105"/>
          <p:cNvCxnSpPr>
            <a:stCxn id="20" idx="2"/>
            <a:endCxn id="52" idx="0"/>
          </p:cNvCxnSpPr>
          <p:nvPr/>
        </p:nvCxnSpPr>
        <p:spPr>
          <a:xfrm>
            <a:off x="6432552" y="556406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5219038" y="5933401"/>
            <a:ext cx="24270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sz="400" dirty="0" err="1" smtClean="0">
                <a:latin typeface="Arial Narrow" panose="020B0606020202030204" pitchFamily="34" charset="0"/>
              </a:rPr>
              <a:t>inkl</a:t>
            </a:r>
            <a:r>
              <a:rPr lang="nb-NO" sz="400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2618380" y="5909438"/>
            <a:ext cx="247782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God mal for tilbakemeldingsmøtet (lokale forbedringer)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Bruke «sitt» lederfora til utarbeiding av tiltak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Fokus: 1) viktige områder for oss, 2) forslag til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Sammenheng mellom resultat fra undersøkelsen og utforming av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Alternativ </a:t>
            </a:r>
            <a:r>
              <a:rPr lang="nb-NO" sz="400" dirty="0" err="1" smtClean="0">
                <a:latin typeface="Arial Narrow" panose="020B0606020202030204" pitchFamily="34" charset="0"/>
              </a:rPr>
              <a:t>tilbakelsing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1) JD-R modell,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2) del ut rapport (ikke </a:t>
            </a:r>
            <a:r>
              <a:rPr lang="nb-NO" sz="400" dirty="0" err="1" smtClean="0">
                <a:latin typeface="Arial Narrow" panose="020B0606020202030204" pitchFamily="34" charset="0"/>
              </a:rPr>
              <a:t>gjgå</a:t>
            </a:r>
            <a:r>
              <a:rPr lang="nb-NO" sz="400" dirty="0" smtClean="0">
                <a:latin typeface="Arial Narrow" panose="020B0606020202030204" pitchFamily="34" charset="0"/>
              </a:rPr>
              <a:t>, unngå </a:t>
            </a:r>
            <a:r>
              <a:rPr lang="nb-NO" sz="400" dirty="0" err="1" smtClean="0">
                <a:latin typeface="Arial Narrow" panose="020B0606020202030204" pitchFamily="34" charset="0"/>
              </a:rPr>
              <a:t>std</a:t>
            </a:r>
            <a:r>
              <a:rPr lang="nb-NO" sz="400" dirty="0" smtClean="0">
                <a:latin typeface="Arial Narrow" panose="020B0606020202030204" pitchFamily="34" charset="0"/>
              </a:rPr>
              <a:t>, effektiv tidsbruk),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3) bruk stjerna som grunnlag for tiltaksutvikling knyttet til </a:t>
            </a:r>
            <a:r>
              <a:rPr lang="nb-NO" sz="400" dirty="0" err="1" smtClean="0">
                <a:latin typeface="Arial Narrow" panose="020B0606020202030204" pitchFamily="34" charset="0"/>
              </a:rPr>
              <a:t>hovedområdende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Tiltaksplan: Flere stadier: 1) ide-dugnad, 2) prioritere/rydde, 3) vedta/presentere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Prosessledere må hjelpe ledere til å velge ut få og målbare/konkrete tiltak som har effekt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471928" y="4633490"/>
            <a:ext cx="14285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Mange konkrete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som går på kryss og tvers av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må følges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Mangler informasjon om gjennomføring av 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4" name="TekstSylinder 53"/>
          <p:cNvSpPr txBox="1"/>
          <p:nvPr/>
        </p:nvSpPr>
        <p:spPr>
          <a:xfrm>
            <a:off x="59612" y="3889367"/>
            <a:ext cx="17588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til stede i hele prosessen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Tiltaksplaner må være konkrete, tilgjengelige, målbare, tidsbestemte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Eget </a:t>
            </a:r>
            <a:r>
              <a:rPr lang="nb-NO" sz="400" dirty="0" err="1" smtClean="0">
                <a:latin typeface="Arial Narrow" panose="020B0606020202030204" pitchFamily="34" charset="0"/>
              </a:rPr>
              <a:t>malverk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67282" y="1472821"/>
            <a:ext cx="620298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Prosessleder til stede i hele prosessen</a:t>
            </a:r>
          </a:p>
          <a:p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Tiltaksplaner må være konkrete, tilgjengelige, målbare, tidsbestemte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Eget </a:t>
            </a:r>
            <a:r>
              <a:rPr lang="nb-NO" dirty="0" err="1" smtClean="0">
                <a:latin typeface="Arial Narrow" panose="020B0606020202030204" pitchFamily="34" charset="0"/>
              </a:rPr>
              <a:t>malverk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34482" y="251927"/>
            <a:ext cx="5639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Implementering av tiltak, prosessleder: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3238712" y="4050649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723642" y="357753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707834" y="519473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2723642" y="313126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552726" y="479770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>
            <a:stCxn id="23" idx="1"/>
            <a:endCxn id="53" idx="0"/>
          </p:cNvCxnSpPr>
          <p:nvPr/>
        </p:nvCxnSpPr>
        <p:spPr>
          <a:xfrm flipH="1">
            <a:off x="3857294" y="4982367"/>
            <a:ext cx="695432" cy="9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pil 68"/>
          <p:cNvCxnSpPr>
            <a:stCxn id="22" idx="1"/>
            <a:endCxn id="58" idx="3"/>
          </p:cNvCxnSpPr>
          <p:nvPr/>
        </p:nvCxnSpPr>
        <p:spPr>
          <a:xfrm flipH="1" flipV="1">
            <a:off x="1785686" y="3128532"/>
            <a:ext cx="937956" cy="18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pil 82"/>
          <p:cNvCxnSpPr>
            <a:stCxn id="14" idx="1"/>
            <a:endCxn id="59" idx="3"/>
          </p:cNvCxnSpPr>
          <p:nvPr/>
        </p:nvCxnSpPr>
        <p:spPr>
          <a:xfrm flipH="1">
            <a:off x="1900524" y="4235315"/>
            <a:ext cx="1338188" cy="65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tt pil 101"/>
          <p:cNvCxnSpPr/>
          <p:nvPr/>
        </p:nvCxnSpPr>
        <p:spPr>
          <a:xfrm flipH="1">
            <a:off x="1827765" y="3802701"/>
            <a:ext cx="905215" cy="35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pil 105"/>
          <p:cNvCxnSpPr>
            <a:stCxn id="20" idx="2"/>
            <a:endCxn id="52" idx="0"/>
          </p:cNvCxnSpPr>
          <p:nvPr/>
        </p:nvCxnSpPr>
        <p:spPr>
          <a:xfrm>
            <a:off x="6432552" y="556406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5219038" y="5933401"/>
            <a:ext cx="24270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sz="400" dirty="0" err="1" smtClean="0">
                <a:latin typeface="Arial Narrow" panose="020B0606020202030204" pitchFamily="34" charset="0"/>
              </a:rPr>
              <a:t>inkl</a:t>
            </a:r>
            <a:r>
              <a:rPr lang="nb-NO" sz="400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2618380" y="5909438"/>
            <a:ext cx="247782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God mal for tilbakemeldingsmøtet (lokale forbedringer)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Bruke «sitt» lederfora til utarbeiding av tiltak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Fokus: 1) viktige områder for oss, 2) forslag til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Sammenheng mellom resultat fra undersøkelsen og utforming av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Alternativ </a:t>
            </a:r>
            <a:r>
              <a:rPr lang="nb-NO" sz="400" dirty="0" err="1" smtClean="0">
                <a:latin typeface="Arial Narrow" panose="020B0606020202030204" pitchFamily="34" charset="0"/>
              </a:rPr>
              <a:t>tilbakelsing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1) JD-R modell,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2) del ut rapport (ikke </a:t>
            </a:r>
            <a:r>
              <a:rPr lang="nb-NO" sz="400" dirty="0" err="1" smtClean="0">
                <a:latin typeface="Arial Narrow" panose="020B0606020202030204" pitchFamily="34" charset="0"/>
              </a:rPr>
              <a:t>gjgå</a:t>
            </a:r>
            <a:r>
              <a:rPr lang="nb-NO" sz="400" dirty="0" smtClean="0">
                <a:latin typeface="Arial Narrow" panose="020B0606020202030204" pitchFamily="34" charset="0"/>
              </a:rPr>
              <a:t>, unngå </a:t>
            </a:r>
            <a:r>
              <a:rPr lang="nb-NO" sz="400" dirty="0" err="1" smtClean="0">
                <a:latin typeface="Arial Narrow" panose="020B0606020202030204" pitchFamily="34" charset="0"/>
              </a:rPr>
              <a:t>std</a:t>
            </a:r>
            <a:r>
              <a:rPr lang="nb-NO" sz="400" dirty="0" smtClean="0">
                <a:latin typeface="Arial Narrow" panose="020B0606020202030204" pitchFamily="34" charset="0"/>
              </a:rPr>
              <a:t>, effektiv tidsbruk),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3) bruk stjerna som grunnlag for tiltaksutvikling knyttet til </a:t>
            </a:r>
            <a:r>
              <a:rPr lang="nb-NO" sz="400" dirty="0" err="1" smtClean="0">
                <a:latin typeface="Arial Narrow" panose="020B0606020202030204" pitchFamily="34" charset="0"/>
              </a:rPr>
              <a:t>hovedområdende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Tiltaksplan: Flere stadier: 1) ide-dugnad, 2) prioritere/rydde, 3) vedta/presentere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Prosessledere må hjelpe ledere til å velge ut få og målbare/konkrete tiltak som har effekt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0" y="2713033"/>
            <a:ext cx="178568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Løpende arbeidsmiljø og organisasjonsutvikling = lederansvar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Innsalg av ARK gir effekt!</a:t>
            </a:r>
          </a:p>
          <a:p>
            <a:endParaRPr lang="nb-NO" sz="400" b="1" dirty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Oppfølging av ARK i </a:t>
            </a:r>
            <a:r>
              <a:rPr lang="nb-NO" sz="400" dirty="0" err="1" smtClean="0">
                <a:latin typeface="Arial Narrow" panose="020B0606020202030204" pitchFamily="34" charset="0"/>
              </a:rPr>
              <a:t>lederlinja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Del systematisk HR og HMS-arbeid (lovpålagt)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Integrering i strategi og tiltaksplan -&gt; kjernevirksomheten, produksjonsmål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Inn i styringsdialogen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Fellestiltak?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471928" y="4633490"/>
            <a:ext cx="14285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Mange konkrete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som går på kryss og tvers av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må følges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Mangler informasjon om gjennomføring av 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4" name="TekstSylinder 53"/>
          <p:cNvSpPr txBox="1"/>
          <p:nvPr/>
        </p:nvSpPr>
        <p:spPr>
          <a:xfrm>
            <a:off x="59612" y="3889367"/>
            <a:ext cx="17588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til stede i hele prosessen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Tiltaksplaner må være konkrete, tilgjengelige, målbare, tidsbestemte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Eget </a:t>
            </a:r>
            <a:r>
              <a:rPr lang="nb-NO" sz="400" dirty="0" err="1" smtClean="0">
                <a:latin typeface="Arial Narrow" panose="020B0606020202030204" pitchFamily="34" charset="0"/>
              </a:rPr>
              <a:t>malverk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07352" y="1249602"/>
            <a:ext cx="855518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Løpende arbeidsmiljø og organisasjonsutvikling = lederansvar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Innsalg av ARK gir effekt!</a:t>
            </a:r>
          </a:p>
          <a:p>
            <a:endParaRPr lang="nb-NO" b="1" dirty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Oppfølging av ARK i </a:t>
            </a:r>
            <a:r>
              <a:rPr lang="nb-NO" dirty="0" err="1" smtClean="0">
                <a:latin typeface="Arial Narrow" panose="020B0606020202030204" pitchFamily="34" charset="0"/>
              </a:rPr>
              <a:t>lederlinja</a:t>
            </a:r>
            <a:r>
              <a:rPr lang="nb-NO" dirty="0" smtClean="0">
                <a:latin typeface="Arial Narrow" panose="020B0606020202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Del systematisk HR og HMS-arbeid (lovpålagt)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Integrering i strategi og tiltaksplan -&gt; kjernevirksomheten, produksjonsmål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Inn i styringsdialogen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Fellestiltak?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634482" y="251927"/>
            <a:ext cx="581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Implementering av tiltak, prosjektledere: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19482" y="523220"/>
            <a:ext cx="11846095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Arial Narrow" panose="020B0606020202030204" pitchFamily="34" charset="0"/>
              </a:rPr>
              <a:t>Boost</a:t>
            </a:r>
            <a:r>
              <a:rPr lang="nb-NO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dirty="0" err="1" smtClean="0">
                <a:latin typeface="Arial Narrow" panose="020B0606020202030204" pitchFamily="34" charset="0"/>
              </a:rPr>
              <a:t>vo</a:t>
            </a:r>
            <a:endParaRPr lang="nb-NO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  <a:endParaRPr lang="nb-NO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Mulig </a:t>
            </a:r>
            <a:r>
              <a:rPr lang="nb-NO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Samkjøring </a:t>
            </a:r>
            <a:r>
              <a:rPr lang="nb-NO" dirty="0" err="1">
                <a:latin typeface="Arial Narrow" panose="020B0606020202030204" pitchFamily="34" charset="0"/>
              </a:rPr>
              <a:t>mlm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latin typeface="Arial Narrow" panose="020B0606020202030204" pitchFamily="34" charset="0"/>
              </a:rPr>
              <a:t>lederlinja</a:t>
            </a:r>
            <a:r>
              <a:rPr lang="nb-NO" dirty="0">
                <a:latin typeface="Arial Narrow" panose="020B0606020202030204" pitchFamily="34" charset="0"/>
              </a:rPr>
              <a:t> og </a:t>
            </a:r>
            <a:r>
              <a:rPr lang="nb-NO" dirty="0" err="1">
                <a:latin typeface="Arial Narrow" panose="020B0606020202030204" pitchFamily="34" charset="0"/>
              </a:rPr>
              <a:t>vo</a:t>
            </a:r>
            <a:endParaRPr lang="nb-NO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0" y="0"/>
            <a:ext cx="376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Forankring, Verneombud: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 flipH="1">
            <a:off x="368709" y="321425"/>
            <a:ext cx="11533237" cy="642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b="1" dirty="0" smtClean="0">
                <a:latin typeface="Arial Narrow" panose="020B0606020202030204" pitchFamily="34" charset="0"/>
              </a:rPr>
              <a:t>Implementering av tiltak, jeg: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Forstå egen rolle, og eget ansaversområde i ARK-prosessen, for videre å kunne hjelpe andre i deres rolle og ansvarsområde</a:t>
            </a:r>
          </a:p>
          <a:p>
            <a:pPr>
              <a:spcAft>
                <a:spcPts val="200"/>
              </a:spcAft>
            </a:pPr>
            <a:endParaRPr lang="nb-NO" b="1" dirty="0" smtClean="0"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nb-NO" b="1" dirty="0" smtClean="0">
                <a:latin typeface="Arial Narrow" panose="020B0606020202030204" pitchFamily="34" charset="0"/>
              </a:rPr>
              <a:t>Implementering </a:t>
            </a:r>
            <a:r>
              <a:rPr lang="nb-NO" b="1" dirty="0">
                <a:latin typeface="Arial Narrow" panose="020B0606020202030204" pitchFamily="34" charset="0"/>
              </a:rPr>
              <a:t>av tiltak, Virksomhetene</a:t>
            </a:r>
            <a:r>
              <a:rPr lang="nb-NO" b="1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Dele kunnskap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By på seg selv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Sette av tid / ressurs til erfaringsdeling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Arial Narrow" panose="020B0606020202030204" pitchFamily="34" charset="0"/>
              </a:rPr>
              <a:t>Framsnakke</a:t>
            </a:r>
            <a:r>
              <a:rPr lang="nb-NO" dirty="0" smtClean="0">
                <a:latin typeface="Arial Narrow" panose="020B0606020202030204" pitchFamily="34" charset="0"/>
              </a:rPr>
              <a:t> ARK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Medvirkningsarena ved å være med på å følge opp tiltak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Tettere oppfølging i fase 4 og 5, AMU &lt;-&gt; VO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Virksomheten må ta tak i problemstillinger som griper inn i «alles» arbeid.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b-NO" dirty="0"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nb-NO" b="1" dirty="0">
                <a:latin typeface="Arial Narrow" panose="020B0606020202030204" pitchFamily="34" charset="0"/>
              </a:rPr>
              <a:t>Implementering av tiltak, </a:t>
            </a:r>
            <a:r>
              <a:rPr lang="nb-NO" b="1" dirty="0" smtClean="0">
                <a:latin typeface="Arial Narrow" panose="020B0606020202030204" pitchFamily="34" charset="0"/>
              </a:rPr>
              <a:t>ARK Nasjonalt: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Legge til rette for nasjonalt forum for erfaringsutveksling / tips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Markedsføre / synliggjøre sine tilbud / arena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Lytte til brukerne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Bidra med flere erfaringskonferanser, både nasjonalt og på virksomhetsnivå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Være lydhør for innspill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Omdømmebygging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Det bør utarbeides spørsmål </a:t>
            </a:r>
            <a:r>
              <a:rPr lang="nb-NO" dirty="0" smtClean="0">
                <a:latin typeface="Arial Narrow" panose="020B0606020202030204" pitchFamily="34" charset="0"/>
              </a:rPr>
              <a:t>om </a:t>
            </a:r>
            <a:r>
              <a:rPr lang="nb-NO" dirty="0">
                <a:latin typeface="Arial Narrow" panose="020B0606020202030204" pitchFamily="34" charset="0"/>
              </a:rPr>
              <a:t>problemstillinger som griper inn i «alles» arbeid.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b-N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062361" y="2039025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3238712" y="4050649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723642" y="357753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707834" y="519473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2723642" y="313126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552726" y="479770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>
            <a:stCxn id="23" idx="1"/>
            <a:endCxn id="53" idx="0"/>
          </p:cNvCxnSpPr>
          <p:nvPr/>
        </p:nvCxnSpPr>
        <p:spPr>
          <a:xfrm flipH="1">
            <a:off x="3857294" y="4982367"/>
            <a:ext cx="695432" cy="9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pil 68"/>
          <p:cNvCxnSpPr>
            <a:stCxn id="22" idx="1"/>
            <a:endCxn id="58" idx="3"/>
          </p:cNvCxnSpPr>
          <p:nvPr/>
        </p:nvCxnSpPr>
        <p:spPr>
          <a:xfrm flipH="1" flipV="1">
            <a:off x="1785686" y="3128532"/>
            <a:ext cx="937956" cy="18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pil 82"/>
          <p:cNvCxnSpPr>
            <a:stCxn id="14" idx="1"/>
            <a:endCxn id="59" idx="3"/>
          </p:cNvCxnSpPr>
          <p:nvPr/>
        </p:nvCxnSpPr>
        <p:spPr>
          <a:xfrm flipH="1">
            <a:off x="1900524" y="4235315"/>
            <a:ext cx="1338188" cy="65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tt pil 101"/>
          <p:cNvCxnSpPr/>
          <p:nvPr/>
        </p:nvCxnSpPr>
        <p:spPr>
          <a:xfrm flipH="1">
            <a:off x="1827765" y="3802701"/>
            <a:ext cx="905215" cy="35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pil 105"/>
          <p:cNvCxnSpPr>
            <a:stCxn id="20" idx="2"/>
            <a:endCxn id="52" idx="0"/>
          </p:cNvCxnSpPr>
          <p:nvPr/>
        </p:nvCxnSpPr>
        <p:spPr>
          <a:xfrm>
            <a:off x="6432552" y="556406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5219038" y="5933401"/>
            <a:ext cx="24270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sz="400" dirty="0" err="1" smtClean="0">
                <a:latin typeface="Arial Narrow" panose="020B0606020202030204" pitchFamily="34" charset="0"/>
              </a:rPr>
              <a:t>inkl</a:t>
            </a:r>
            <a:r>
              <a:rPr lang="nb-NO" sz="400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2618380" y="5909438"/>
            <a:ext cx="247782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God mal for tilbakemeldingsmøtet (lokale forbedringer)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Bruke «sitt» lederfora til utarbeiding av tiltak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Fokus: 1) viktige områder for oss, 2) forslag til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Sammenheng mellom resultat fra undersøkelsen og utforming av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Alternativ </a:t>
            </a:r>
            <a:r>
              <a:rPr lang="nb-NO" sz="400" dirty="0" err="1" smtClean="0">
                <a:latin typeface="Arial Narrow" panose="020B0606020202030204" pitchFamily="34" charset="0"/>
              </a:rPr>
              <a:t>tilbakelsing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1) JD-R modell,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2) del ut rapport (ikke </a:t>
            </a:r>
            <a:r>
              <a:rPr lang="nb-NO" sz="400" dirty="0" err="1" smtClean="0">
                <a:latin typeface="Arial Narrow" panose="020B0606020202030204" pitchFamily="34" charset="0"/>
              </a:rPr>
              <a:t>gjgå</a:t>
            </a:r>
            <a:r>
              <a:rPr lang="nb-NO" sz="400" dirty="0" smtClean="0">
                <a:latin typeface="Arial Narrow" panose="020B0606020202030204" pitchFamily="34" charset="0"/>
              </a:rPr>
              <a:t>, unngå </a:t>
            </a:r>
            <a:r>
              <a:rPr lang="nb-NO" sz="400" dirty="0" err="1" smtClean="0">
                <a:latin typeface="Arial Narrow" panose="020B0606020202030204" pitchFamily="34" charset="0"/>
              </a:rPr>
              <a:t>std</a:t>
            </a:r>
            <a:r>
              <a:rPr lang="nb-NO" sz="400" dirty="0" smtClean="0">
                <a:latin typeface="Arial Narrow" panose="020B0606020202030204" pitchFamily="34" charset="0"/>
              </a:rPr>
              <a:t>, effektiv tidsbruk),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3) bruk stjerna som grunnlag for tiltaksutvikling knyttet til </a:t>
            </a:r>
            <a:r>
              <a:rPr lang="nb-NO" sz="400" dirty="0" err="1" smtClean="0">
                <a:latin typeface="Arial Narrow" panose="020B0606020202030204" pitchFamily="34" charset="0"/>
              </a:rPr>
              <a:t>hovedområdende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Tiltaksplan: Flere stadier: 1) ide-dugnad, 2) prioritere/rydde, 3) vedta/presentere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Prosessledere må hjelpe ledere til å velge ut få og målbare/konkrete tiltak som har effekt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0" y="2713033"/>
            <a:ext cx="178568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Løpende arbeidsmiljø og organisasjonsutvikling = lederansvar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Innsalg av ARK gir effekt!</a:t>
            </a:r>
          </a:p>
          <a:p>
            <a:endParaRPr lang="nb-NO" sz="400" b="1" dirty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Oppfølging av ARK i </a:t>
            </a:r>
            <a:r>
              <a:rPr lang="nb-NO" sz="400" dirty="0" err="1" smtClean="0">
                <a:latin typeface="Arial Narrow" panose="020B0606020202030204" pitchFamily="34" charset="0"/>
              </a:rPr>
              <a:t>lederlinja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Del systematisk HR og HMS-arbeid (lovpålagt)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Integrering i strategi og tiltaksplan -&gt; kjernevirksomheten, produksjonsmål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Inn i styringsdialogen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Fellestiltak?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471928" y="4633490"/>
            <a:ext cx="14285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Mange konkrete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som går på kryss og tvers av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må følges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Mangler informasjon om gjennomføring av 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4" name="TekstSylinder 53"/>
          <p:cNvSpPr txBox="1"/>
          <p:nvPr/>
        </p:nvSpPr>
        <p:spPr>
          <a:xfrm>
            <a:off x="59612" y="3889367"/>
            <a:ext cx="17588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til stede i hele prosessen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Tiltaksplaner må være konkrete, tilgjengelige, målbare, tidsbestemte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Eget </a:t>
            </a:r>
            <a:r>
              <a:rPr lang="nb-NO" sz="400" dirty="0" err="1" smtClean="0">
                <a:latin typeface="Arial Narrow" panose="020B0606020202030204" pitchFamily="34" charset="0"/>
              </a:rPr>
              <a:t>malverk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34482" y="251927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Evaluering, verneombud: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062361" y="2039025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3238712" y="4050649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240903" y="157933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723642" y="357753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707834" y="519473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2723642" y="313126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552726" y="479770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>
            <a:stCxn id="23" idx="1"/>
            <a:endCxn id="53" idx="0"/>
          </p:cNvCxnSpPr>
          <p:nvPr/>
        </p:nvCxnSpPr>
        <p:spPr>
          <a:xfrm flipH="1">
            <a:off x="3857294" y="4982367"/>
            <a:ext cx="695432" cy="9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pil 68"/>
          <p:cNvCxnSpPr>
            <a:stCxn id="22" idx="1"/>
            <a:endCxn id="58" idx="3"/>
          </p:cNvCxnSpPr>
          <p:nvPr/>
        </p:nvCxnSpPr>
        <p:spPr>
          <a:xfrm flipH="1" flipV="1">
            <a:off x="1785686" y="3128532"/>
            <a:ext cx="937956" cy="18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pil 82"/>
          <p:cNvCxnSpPr>
            <a:stCxn id="14" idx="1"/>
            <a:endCxn id="59" idx="3"/>
          </p:cNvCxnSpPr>
          <p:nvPr/>
        </p:nvCxnSpPr>
        <p:spPr>
          <a:xfrm flipH="1">
            <a:off x="1900524" y="4235315"/>
            <a:ext cx="1338188" cy="65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tt pil 96"/>
          <p:cNvCxnSpPr>
            <a:stCxn id="18" idx="1"/>
            <a:endCxn id="60" idx="3"/>
          </p:cNvCxnSpPr>
          <p:nvPr/>
        </p:nvCxnSpPr>
        <p:spPr>
          <a:xfrm flipH="1" flipV="1">
            <a:off x="2280372" y="1659223"/>
            <a:ext cx="960531" cy="10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tt pil 101"/>
          <p:cNvCxnSpPr/>
          <p:nvPr/>
        </p:nvCxnSpPr>
        <p:spPr>
          <a:xfrm flipH="1">
            <a:off x="1827765" y="3802701"/>
            <a:ext cx="905215" cy="35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pil 105"/>
          <p:cNvCxnSpPr>
            <a:stCxn id="20" idx="2"/>
            <a:endCxn id="52" idx="0"/>
          </p:cNvCxnSpPr>
          <p:nvPr/>
        </p:nvCxnSpPr>
        <p:spPr>
          <a:xfrm>
            <a:off x="6432552" y="556406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5219038" y="5933401"/>
            <a:ext cx="24270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sz="400" dirty="0" err="1" smtClean="0">
                <a:latin typeface="Arial Narrow" panose="020B0606020202030204" pitchFamily="34" charset="0"/>
              </a:rPr>
              <a:t>inkl</a:t>
            </a:r>
            <a:r>
              <a:rPr lang="nb-NO" sz="400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2618380" y="5909438"/>
            <a:ext cx="247782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God mal for tilbakemeldingsmøtet (lokale forbedringer)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Bruke «sitt» lederfora til utarbeiding av tiltak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Fokus: 1) viktige områder for oss, 2) forslag til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Sammenheng mellom resultat fra undersøkelsen og utforming av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Alternativ </a:t>
            </a:r>
            <a:r>
              <a:rPr lang="nb-NO" sz="400" dirty="0" err="1" smtClean="0">
                <a:latin typeface="Arial Narrow" panose="020B0606020202030204" pitchFamily="34" charset="0"/>
              </a:rPr>
              <a:t>tilbakelsing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1) JD-R modell,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2) del ut rapport (ikke </a:t>
            </a:r>
            <a:r>
              <a:rPr lang="nb-NO" sz="400" dirty="0" err="1" smtClean="0">
                <a:latin typeface="Arial Narrow" panose="020B0606020202030204" pitchFamily="34" charset="0"/>
              </a:rPr>
              <a:t>gjgå</a:t>
            </a:r>
            <a:r>
              <a:rPr lang="nb-NO" sz="400" dirty="0" smtClean="0">
                <a:latin typeface="Arial Narrow" panose="020B0606020202030204" pitchFamily="34" charset="0"/>
              </a:rPr>
              <a:t>, unngå </a:t>
            </a:r>
            <a:r>
              <a:rPr lang="nb-NO" sz="400" dirty="0" err="1" smtClean="0">
                <a:latin typeface="Arial Narrow" panose="020B0606020202030204" pitchFamily="34" charset="0"/>
              </a:rPr>
              <a:t>std</a:t>
            </a:r>
            <a:r>
              <a:rPr lang="nb-NO" sz="400" dirty="0" smtClean="0">
                <a:latin typeface="Arial Narrow" panose="020B0606020202030204" pitchFamily="34" charset="0"/>
              </a:rPr>
              <a:t>, effektiv tidsbruk),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3) bruk stjerna som grunnlag for tiltaksutvikling knyttet til </a:t>
            </a:r>
            <a:r>
              <a:rPr lang="nb-NO" sz="400" dirty="0" err="1" smtClean="0">
                <a:latin typeface="Arial Narrow" panose="020B0606020202030204" pitchFamily="34" charset="0"/>
              </a:rPr>
              <a:t>hovedområdende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Tiltaksplan: Flere stadier: 1) ide-dugnad, 2) prioritere/rydde, 3) vedta/presentere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Prosessledere må hjelpe ledere til å velge ut få og målbare/konkrete tiltak som har effekt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0" y="2713033"/>
            <a:ext cx="178568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Løpende arbeidsmiljø og organisasjonsutvikling = lederansvar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Innsalg av ARK gir effekt!</a:t>
            </a:r>
          </a:p>
          <a:p>
            <a:endParaRPr lang="nb-NO" sz="400" b="1" dirty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Oppfølging av ARK i </a:t>
            </a:r>
            <a:r>
              <a:rPr lang="nb-NO" sz="400" dirty="0" err="1" smtClean="0">
                <a:latin typeface="Arial Narrow" panose="020B0606020202030204" pitchFamily="34" charset="0"/>
              </a:rPr>
              <a:t>lederlinja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Del systematisk HR og HMS-arbeid (lovpålagt)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Integrering i strategi og tiltaksplan -&gt; kjernevirksomheten, produksjonsmål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Inn i styringsdialogen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Fellestiltak?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471928" y="4633490"/>
            <a:ext cx="14285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Mange konkrete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som går på kryss og tvers av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må følges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Mangler informasjon om gjennomføring av 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4" name="TekstSylinder 53"/>
          <p:cNvSpPr txBox="1"/>
          <p:nvPr/>
        </p:nvSpPr>
        <p:spPr>
          <a:xfrm>
            <a:off x="59612" y="3889367"/>
            <a:ext cx="17588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til stede i hele prosessen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Tiltaksplaner må være konkrete, tilgjengelige, målbare, tidsbestemte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Eget </a:t>
            </a:r>
            <a:r>
              <a:rPr lang="nb-NO" sz="400" dirty="0" err="1" smtClean="0">
                <a:latin typeface="Arial Narrow" panose="020B0606020202030204" pitchFamily="34" charset="0"/>
              </a:rPr>
              <a:t>malverk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1324661" y="1551501"/>
            <a:ext cx="955711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Ledelsestrykk på at tiltak blir gjennomført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909096" y="2142191"/>
            <a:ext cx="36311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Forbedre:</a:t>
            </a:r>
          </a:p>
          <a:p>
            <a:r>
              <a:rPr lang="nb-NO" dirty="0" smtClean="0">
                <a:latin typeface="Arial Narrow" panose="020B0606020202030204" pitchFamily="34" charset="0"/>
              </a:rPr>
              <a:t>Ledelsestrykk på at tiltak blir gjennomført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53604" y="776861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Evaluering, prosessledere: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062361" y="2039025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3238712" y="4050649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277549" y="47529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91784" y="3127242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615268" y="35731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240903" y="157933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723642" y="357753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707834" y="519473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3824333" y="113976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2723642" y="313126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552726" y="479770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7338654" y="39817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360092" cy="6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/>
          <p:cNvCxnSpPr>
            <a:stCxn id="16" idx="3"/>
            <a:endCxn id="57" idx="1"/>
          </p:cNvCxnSpPr>
          <p:nvPr/>
        </p:nvCxnSpPr>
        <p:spPr>
          <a:xfrm>
            <a:off x="8905798" y="3311908"/>
            <a:ext cx="925468" cy="50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24" idx="2"/>
            <a:endCxn id="49" idx="1"/>
          </p:cNvCxnSpPr>
          <p:nvPr/>
        </p:nvCxnSpPr>
        <p:spPr>
          <a:xfrm>
            <a:off x="8063372" y="4351032"/>
            <a:ext cx="1537338" cy="12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15" idx="3"/>
            <a:endCxn id="50" idx="0"/>
          </p:cNvCxnSpPr>
          <p:nvPr/>
        </p:nvCxnSpPr>
        <p:spPr>
          <a:xfrm>
            <a:off x="7591563" y="4937589"/>
            <a:ext cx="1744081" cy="122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>
            <a:stCxn id="23" idx="1"/>
            <a:endCxn id="53" idx="0"/>
          </p:cNvCxnSpPr>
          <p:nvPr/>
        </p:nvCxnSpPr>
        <p:spPr>
          <a:xfrm flipH="1">
            <a:off x="3857294" y="4982367"/>
            <a:ext cx="695432" cy="9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pil 68"/>
          <p:cNvCxnSpPr>
            <a:stCxn id="22" idx="1"/>
            <a:endCxn id="58" idx="3"/>
          </p:cNvCxnSpPr>
          <p:nvPr/>
        </p:nvCxnSpPr>
        <p:spPr>
          <a:xfrm flipH="1" flipV="1">
            <a:off x="1785686" y="3128532"/>
            <a:ext cx="937956" cy="18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pil 78"/>
          <p:cNvCxnSpPr>
            <a:stCxn id="21" idx="1"/>
            <a:endCxn id="62" idx="3"/>
          </p:cNvCxnSpPr>
          <p:nvPr/>
        </p:nvCxnSpPr>
        <p:spPr>
          <a:xfrm flipH="1" flipV="1">
            <a:off x="2636119" y="1071037"/>
            <a:ext cx="1188214" cy="25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pil 82"/>
          <p:cNvCxnSpPr>
            <a:stCxn id="14" idx="1"/>
            <a:endCxn id="59" idx="3"/>
          </p:cNvCxnSpPr>
          <p:nvPr/>
        </p:nvCxnSpPr>
        <p:spPr>
          <a:xfrm flipH="1">
            <a:off x="1900524" y="4235315"/>
            <a:ext cx="1338188" cy="65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 90"/>
          <p:cNvCxnSpPr>
            <a:stCxn id="17" idx="3"/>
          </p:cNvCxnSpPr>
          <p:nvPr/>
        </p:nvCxnSpPr>
        <p:spPr>
          <a:xfrm>
            <a:off x="9064704" y="3757773"/>
            <a:ext cx="1115642" cy="106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tt pil 96"/>
          <p:cNvCxnSpPr>
            <a:stCxn id="18" idx="1"/>
            <a:endCxn id="60" idx="3"/>
          </p:cNvCxnSpPr>
          <p:nvPr/>
        </p:nvCxnSpPr>
        <p:spPr>
          <a:xfrm flipH="1" flipV="1">
            <a:off x="2280372" y="1659223"/>
            <a:ext cx="960531" cy="10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tt pil 101"/>
          <p:cNvCxnSpPr/>
          <p:nvPr/>
        </p:nvCxnSpPr>
        <p:spPr>
          <a:xfrm flipH="1">
            <a:off x="1827765" y="3802701"/>
            <a:ext cx="905215" cy="35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pil 105"/>
          <p:cNvCxnSpPr>
            <a:stCxn id="20" idx="2"/>
            <a:endCxn id="52" idx="0"/>
          </p:cNvCxnSpPr>
          <p:nvPr/>
        </p:nvCxnSpPr>
        <p:spPr>
          <a:xfrm>
            <a:off x="6432552" y="556406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288299" y="2337649"/>
            <a:ext cx="32313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200" dirty="0" err="1" smtClean="0">
                <a:latin typeface="Arial Narrow" panose="020B0606020202030204" pitchFamily="34" charset="0"/>
              </a:rPr>
              <a:t>fasilitator</a:t>
            </a:r>
            <a:endParaRPr lang="nb-NO" sz="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" dirty="0" smtClean="0">
              <a:latin typeface="Arial Narrow" panose="020B0606020202030204" pitchFamily="34" charset="0"/>
            </a:endParaRPr>
          </a:p>
          <a:p>
            <a:r>
              <a:rPr lang="nb-NO" sz="2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200" dirty="0" err="1" smtClean="0">
                <a:latin typeface="Arial Narrow" panose="020B0606020202030204" pitchFamily="34" charset="0"/>
              </a:rPr>
              <a:t>mht</a:t>
            </a:r>
            <a:r>
              <a:rPr lang="nb-NO" sz="2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Få inn nye </a:t>
            </a:r>
            <a:r>
              <a:rPr lang="nb-NO" sz="200" dirty="0" err="1" smtClean="0">
                <a:latin typeface="Arial Narrow" panose="020B0606020202030204" pitchFamily="34" charset="0"/>
              </a:rPr>
              <a:t>items</a:t>
            </a:r>
            <a:r>
              <a:rPr lang="nb-NO" sz="2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200" dirty="0" err="1" smtClean="0">
                <a:latin typeface="Arial Narrow" panose="020B0606020202030204" pitchFamily="34" charset="0"/>
              </a:rPr>
              <a:t>tekn</a:t>
            </a:r>
            <a:r>
              <a:rPr lang="nb-NO" sz="200" dirty="0" smtClean="0">
                <a:latin typeface="Arial Narrow" panose="020B0606020202030204" pitchFamily="34" charset="0"/>
              </a:rPr>
              <a:t> </a:t>
            </a:r>
            <a:r>
              <a:rPr lang="nb-NO" sz="200" dirty="0" err="1" smtClean="0">
                <a:latin typeface="Arial Narrow" panose="020B0606020202030204" pitchFamily="34" charset="0"/>
              </a:rPr>
              <a:t>adm</a:t>
            </a:r>
            <a:r>
              <a:rPr lang="nb-NO" sz="2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2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831266" y="3245601"/>
            <a:ext cx="236795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oppslutning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svarprosent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Det kom frem mange konkrete ting som det kan gjøres noe med/ følges opp på tilbakemeldingsmøtet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Tvetydige / forvirrende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Statistikk med avvik i gruppe med kun 5 besvarelser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Undersøkelsen favnet kun to nivåer i organisasjonen, burde favnet 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</a:t>
            </a:r>
            <a:r>
              <a:rPr lang="nb-NO" sz="400" dirty="0">
                <a:latin typeface="Arial Narrow" panose="020B0606020202030204" pitchFamily="34" charset="0"/>
              </a:rPr>
              <a:t>må være den RIKTIGE personen til å lede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Formidle hensikt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kommunikasjon på hvordan resultat brukes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«Forståelige</a:t>
            </a:r>
            <a:r>
              <a:rPr lang="nb-NO" sz="400" dirty="0">
                <a:latin typeface="Arial Narrow" panose="020B0606020202030204" pitchFamily="34" charset="0"/>
              </a:rPr>
              <a:t>» tilbakemeldinger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</a:t>
            </a:r>
            <a:r>
              <a:rPr lang="nb-NO" sz="400" dirty="0">
                <a:latin typeface="Arial Narrow" panose="020B0606020202030204" pitchFamily="34" charset="0"/>
              </a:rPr>
              <a:t>lite gjennomgang av resultat etter 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– hemmelige?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Resultater blir ignorert av ledelsen (i en spesiell avdeling)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10202203" y="4467990"/>
            <a:ext cx="158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Undersøkelsen godt tilpasset og relevant for 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Bra kvalitet og relevans i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Tydeliggjøre hvem det snakkes om i spørsmålene om 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bør også få kopi av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00710" y="5136381"/>
            <a:ext cx="2591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/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Utforming av skjema: At skjema er vitenskapelig, valid og sektorspesifikk</a:t>
            </a:r>
          </a:p>
          <a:p>
            <a:endParaRPr lang="nb-NO" sz="400" b="1" dirty="0" smtClean="0"/>
          </a:p>
          <a:p>
            <a:r>
              <a:rPr lang="nb-NO" sz="400" b="1" dirty="0" smtClean="0"/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Lag FAQ på </a:t>
            </a:r>
            <a:r>
              <a:rPr lang="nb-NO" sz="400" dirty="0" err="1">
                <a:latin typeface="Arial Narrow" panose="020B0606020202030204" pitchFamily="34" charset="0"/>
              </a:rPr>
              <a:t>FaktaARK</a:t>
            </a:r>
            <a:r>
              <a:rPr lang="nb-NO" sz="400" dirty="0">
                <a:latin typeface="Arial Narrow" panose="020B0606020202030204" pitchFamily="34" charset="0"/>
              </a:rPr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Legg inn </a:t>
            </a:r>
            <a:r>
              <a:rPr lang="nb-NO" sz="400" dirty="0" err="1">
                <a:latin typeface="Arial Narrow" panose="020B0606020202030204" pitchFamily="34" charset="0"/>
              </a:rPr>
              <a:t>spm</a:t>
            </a:r>
            <a:r>
              <a:rPr lang="nb-NO" sz="400" dirty="0">
                <a:latin typeface="Arial Narrow" panose="020B0606020202030204" pitchFamily="34" charset="0"/>
              </a:rPr>
              <a:t> om effekt av tiltak fra forrige undersøkelse</a:t>
            </a:r>
          </a:p>
          <a:p>
            <a:endParaRPr lang="nb-NO" sz="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/>
              <a:t>Øke svarprosenten og inkludere flere: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Legge praktisk til rette for at alle kan delta. Pers uten lett tilgang på PC (renholdere) kan inviteres til utfylling på datalab m/veiledning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Lage tiltak for personer som sitter i landskap (ivareta tid til utfylling og anonymitet)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400" dirty="0" smtClean="0"/>
              <a:t>Være obs på andre grupper som behøver særlig tilrettelegging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/>
          </a:p>
        </p:txBody>
      </p:sp>
      <p:sp>
        <p:nvSpPr>
          <p:cNvPr id="50" name="TekstSylinder 49"/>
          <p:cNvSpPr txBox="1"/>
          <p:nvPr/>
        </p:nvSpPr>
        <p:spPr>
          <a:xfrm flipH="1">
            <a:off x="8103569" y="6165991"/>
            <a:ext cx="24641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bestilling fra rektor -&gt; Stiller krav til </a:t>
            </a:r>
            <a:r>
              <a:rPr lang="nb-NO" sz="400" dirty="0" err="1" smtClean="0">
                <a:latin typeface="Arial Narrow" panose="020B0606020202030204" pitchFamily="34" charset="0"/>
              </a:rPr>
              <a:t>mtp</a:t>
            </a:r>
            <a:r>
              <a:rPr lang="nb-NO" sz="400" dirty="0" smtClean="0">
                <a:latin typeface="Arial Narrow" panose="020B0606020202030204" pitchFamily="34" charset="0"/>
              </a:rPr>
              <a:t> 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prosesser og resultat </a:t>
            </a:r>
            <a:r>
              <a:rPr lang="nb-NO" sz="400" dirty="0" err="1" smtClean="0">
                <a:latin typeface="Arial Narrow" panose="020B0606020202030204" pitchFamily="34" charset="0"/>
              </a:rPr>
              <a:t>pga</a:t>
            </a:r>
            <a:r>
              <a:rPr lang="nb-NO" sz="400" dirty="0" smtClean="0">
                <a:latin typeface="Arial Narrow" panose="020B0606020202030204" pitchFamily="34" charset="0"/>
              </a:rPr>
              <a:t> resultatkrav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Arbeidsmiljøundersøkelse blir mindre «farlig» ved gjentakelse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Med årene får man kunnskap om å gjennomføre som gjør prosessene enklere ved neste gjentakelse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VO er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Sikre at AMU følger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Noen ufarlige </a:t>
            </a:r>
            <a:r>
              <a:rPr lang="nb-NO" sz="400" dirty="0" smtClean="0">
                <a:latin typeface="Arial Narrow" panose="020B0606020202030204" pitchFamily="34" charset="0"/>
              </a:rPr>
              <a:t>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5219038" y="5933401"/>
            <a:ext cx="24270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struktur på hele prosessen, planmøte, tilbakemeldingsmøte, gode verktøy, god støtte fra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Gode oppskrifter for oppfølging ( </a:t>
            </a:r>
            <a:r>
              <a:rPr lang="nb-NO" sz="400" dirty="0" err="1" smtClean="0">
                <a:latin typeface="Arial Narrow" panose="020B0606020202030204" pitchFamily="34" charset="0"/>
              </a:rPr>
              <a:t>inkl</a:t>
            </a:r>
            <a:r>
              <a:rPr lang="nb-NO" sz="400" dirty="0" smtClean="0">
                <a:latin typeface="Arial Narrow" panose="020B0606020202030204" pitchFamily="34" charset="0"/>
              </a:rPr>
              <a:t> møter)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Kreativ motivasjon «spå» , «twist»</a:t>
            </a:r>
          </a:p>
          <a:p>
            <a:endParaRPr lang="nb-NO" sz="400" b="1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Verktøy: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Tips og råd til forberedelse og håndtering av tilbakemeldingsmøtet, særlig de som blir utfordrende. Både for ledere og for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Tilstrebe fleksibilitet i tidsbruk, tilbakemelding, rammer, målgruppe, metodikk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Noen svar / resultat vanskelig å fortolke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2618380" y="5909438"/>
            <a:ext cx="247782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God mal for tilbakemeldingsmøtet (lokale forbedringer)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Bruke «sitt» lederfora til utarbeiding av tiltak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Fokus: 1) viktige områder for oss, 2) forslag til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Sammenheng mellom resultat fra undersøkelsen og utforming av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Alternativ </a:t>
            </a:r>
            <a:r>
              <a:rPr lang="nb-NO" sz="400" dirty="0" err="1" smtClean="0">
                <a:latin typeface="Arial Narrow" panose="020B0606020202030204" pitchFamily="34" charset="0"/>
              </a:rPr>
              <a:t>tilbakelsing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1) JD-R modell,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2) del ut rapport (ikke </a:t>
            </a:r>
            <a:r>
              <a:rPr lang="nb-NO" sz="400" dirty="0" err="1" smtClean="0">
                <a:latin typeface="Arial Narrow" panose="020B0606020202030204" pitchFamily="34" charset="0"/>
              </a:rPr>
              <a:t>gjgå</a:t>
            </a:r>
            <a:r>
              <a:rPr lang="nb-NO" sz="400" dirty="0" smtClean="0">
                <a:latin typeface="Arial Narrow" panose="020B0606020202030204" pitchFamily="34" charset="0"/>
              </a:rPr>
              <a:t>, unngå </a:t>
            </a:r>
            <a:r>
              <a:rPr lang="nb-NO" sz="400" dirty="0" err="1" smtClean="0">
                <a:latin typeface="Arial Narrow" panose="020B0606020202030204" pitchFamily="34" charset="0"/>
              </a:rPr>
              <a:t>std</a:t>
            </a:r>
            <a:r>
              <a:rPr lang="nb-NO" sz="400" dirty="0" smtClean="0">
                <a:latin typeface="Arial Narrow" panose="020B0606020202030204" pitchFamily="34" charset="0"/>
              </a:rPr>
              <a:t>, effektiv tidsbruk), </a:t>
            </a:r>
          </a:p>
          <a:p>
            <a:pPr lvl="1"/>
            <a:r>
              <a:rPr lang="nb-NO" sz="400" dirty="0" smtClean="0">
                <a:latin typeface="Arial Narrow" panose="020B0606020202030204" pitchFamily="34" charset="0"/>
              </a:rPr>
              <a:t>3) bruk stjerna som grunnlag for tiltaksutvikling knyttet til </a:t>
            </a:r>
            <a:r>
              <a:rPr lang="nb-NO" sz="400" dirty="0" err="1" smtClean="0">
                <a:latin typeface="Arial Narrow" panose="020B0606020202030204" pitchFamily="34" charset="0"/>
              </a:rPr>
              <a:t>hovedområdende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Tiltaksplan: Flere stadier: 1) ide-dugnad, 2) prioritere/rydde, 3) vedta/presentere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Prosessledere må hjelpe ledere til å velge ut få og målbare/konkrete tiltak som har effekt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0" y="2713033"/>
            <a:ext cx="178568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Løpende arbeidsmiljø og organisasjonsutvikling = lederansvar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Innsalg av ARK gir effekt!</a:t>
            </a:r>
          </a:p>
          <a:p>
            <a:endParaRPr lang="nb-NO" sz="400" b="1" dirty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Oppfølging av ARK i </a:t>
            </a:r>
            <a:r>
              <a:rPr lang="nb-NO" sz="400" dirty="0" err="1" smtClean="0">
                <a:latin typeface="Arial Narrow" panose="020B0606020202030204" pitchFamily="34" charset="0"/>
              </a:rPr>
              <a:t>lederlinja</a:t>
            </a:r>
            <a:r>
              <a:rPr lang="nb-NO" sz="400" dirty="0" smtClean="0">
                <a:latin typeface="Arial Narrow" panose="020B0606020202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Del systematisk HR og HMS-arbeid (lovpålagt)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Integrering i strategi og tiltaksplan -&gt; kjernevirksomheten, produksjonsmål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Inn i styringsdialogen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Fellestiltak?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471928" y="4633490"/>
            <a:ext cx="14285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Mange konkrete tiltak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som går på kryss og tvers av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 må følges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Mangler informasjon om gjennomføring av tiltak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54" name="TekstSylinder 53"/>
          <p:cNvSpPr txBox="1"/>
          <p:nvPr/>
        </p:nvSpPr>
        <p:spPr>
          <a:xfrm>
            <a:off x="59612" y="3889367"/>
            <a:ext cx="17588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Prosessleder til stede i hele prosessen</a:t>
            </a:r>
          </a:p>
          <a:p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Tiltaksplaner må være konkrete, tilgjengelige, målbare, tidsbestemte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Eget </a:t>
            </a:r>
            <a:r>
              <a:rPr lang="nb-NO" sz="400" dirty="0" err="1" smtClean="0">
                <a:latin typeface="Arial Narrow" panose="020B0606020202030204" pitchFamily="34" charset="0"/>
              </a:rPr>
              <a:t>malverk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1324661" y="1551501"/>
            <a:ext cx="955711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Forbedre:</a:t>
            </a:r>
          </a:p>
          <a:p>
            <a:r>
              <a:rPr lang="nb-NO" sz="400" dirty="0" smtClean="0">
                <a:latin typeface="Arial Narrow" panose="020B0606020202030204" pitchFamily="34" charset="0"/>
              </a:rPr>
              <a:t>Ledelsestrykk på at tiltak blir gjennomført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1000735" y="870982"/>
            <a:ext cx="163538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r>
              <a:rPr lang="nb-NO" sz="400" dirty="0" err="1" smtClean="0">
                <a:latin typeface="Arial Narrow" panose="020B0606020202030204" pitchFamily="34" charset="0"/>
              </a:rPr>
              <a:t>FaktaARK</a:t>
            </a:r>
            <a:r>
              <a:rPr lang="nb-NO" sz="400" dirty="0" smtClean="0">
                <a:latin typeface="Arial Narrow" panose="020B0606020202030204" pitchFamily="34" charset="0"/>
              </a:rPr>
              <a:t> II må være nyttig for institusjonen: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Evaluering av verktøy og prosess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Rapportering av områder for forbedring / tiltak -&gt; </a:t>
            </a:r>
            <a:r>
              <a:rPr lang="nb-NO" sz="400" dirty="0" err="1" smtClean="0">
                <a:latin typeface="Arial Narrow" panose="020B0606020202030204" pitchFamily="34" charset="0"/>
              </a:rPr>
              <a:t>statisitkk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Sende tiltaksplan inn i linja (dokumentasjon + lederoppfølging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167829" y="2056092"/>
            <a:ext cx="563647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r>
              <a:rPr lang="nb-NO" dirty="0" err="1" smtClean="0">
                <a:latin typeface="Arial Narrow" panose="020B0606020202030204" pitchFamily="34" charset="0"/>
              </a:rPr>
              <a:t>FaktaARK</a:t>
            </a:r>
            <a:r>
              <a:rPr lang="nb-NO" dirty="0" smtClean="0">
                <a:latin typeface="Arial Narrow" panose="020B0606020202030204" pitchFamily="34" charset="0"/>
              </a:rPr>
              <a:t> II må være nyttig for institusjonen: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Evaluering av verktøy og prosess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Rapportering av områder for forbedring / tiltak -&gt; </a:t>
            </a:r>
            <a:r>
              <a:rPr lang="nb-NO" dirty="0" err="1" smtClean="0">
                <a:latin typeface="Arial Narrow" panose="020B0606020202030204" pitchFamily="34" charset="0"/>
              </a:rPr>
              <a:t>statisitkk</a:t>
            </a:r>
            <a:endParaRPr lang="nb-NO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Sende tiltaksplan inn i linja (dokumentasjon + lederoppfølging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167829" y="954661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Evaluering, prosjektledere: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98206" y="1135626"/>
            <a:ext cx="11017045" cy="513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b="1" dirty="0" smtClean="0">
                <a:latin typeface="Arial Narrow" panose="020B0606020202030204" pitchFamily="34" charset="0"/>
              </a:rPr>
              <a:t>Spørsmål til panelet – eller nå styringsgruppa: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Har man tatt høyde for «leder» og </a:t>
            </a:r>
            <a:r>
              <a:rPr lang="nb-NO" dirty="0" err="1" smtClean="0">
                <a:latin typeface="Arial Narrow" panose="020B0606020202030204" pitchFamily="34" charset="0"/>
              </a:rPr>
              <a:t>vedkommendes</a:t>
            </a:r>
            <a:r>
              <a:rPr lang="nb-NO" dirty="0" smtClean="0">
                <a:latin typeface="Arial Narrow" panose="020B0606020202030204" pitchFamily="34" charset="0"/>
              </a:rPr>
              <a:t> sårbarhet ved evt. Dårlige tilbakemeldinger når dette får så stort fokus i undersøkelsen?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Hvordan heve statusen til vernetjenesten gjennom ARK?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Utsagn om «krav til kompetanseutvikling» endres til «mulighet for kompetanseutvikling».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ARK mer forskningsbasert enn praktisk verktøy?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mtClean="0">
                <a:latin typeface="Arial Narrow" panose="020B0606020202030204" pitchFamily="34" charset="0"/>
              </a:rPr>
              <a:t>(L) AMUs </a:t>
            </a:r>
            <a:r>
              <a:rPr lang="nb-NO" dirty="0" smtClean="0">
                <a:latin typeface="Arial Narrow" panose="020B0606020202030204" pitchFamily="34" charset="0"/>
              </a:rPr>
              <a:t>rolle, hvilken myndighet har de?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Viktig med forskning og empiri, men hvordan få inn andre forskningsretninger enn psykologi (ex sosiologi)?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Vi må forske på vilkårene for teknisk personell, nye krav at disse skal jobbe like mye som vitenskapelige!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Denne forskningen var interessant. Hvordan få den presentert for dekaner og instituttledere?</a:t>
            </a:r>
          </a:p>
          <a:p>
            <a:pPr>
              <a:spcAft>
                <a:spcPts val="200"/>
              </a:spcAft>
            </a:pPr>
            <a:endParaRPr lang="nb-NO" b="1" dirty="0" smtClean="0"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nb-NO" b="1" dirty="0" smtClean="0">
                <a:latin typeface="Arial Narrow" panose="020B0606020202030204" pitchFamily="34" charset="0"/>
              </a:rPr>
              <a:t>Neste konferanse: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Jeg vil gjerne høre mer om god praksis/erfaringer fra de som jobber som HR/HMS-spesialister ved enheter der ARK avdekker utfordringer knyttet til ledelse eller konflikt/usunt arbeidsmiljø.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Avslutt dag II til normal arbeidsdags slutt. Ta heller igjen behov for mer tid dagen før!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Mer rom til erfaringsutveksling. Gjerne gruppearbeid fokusert på de ulike fasene (som dag I) flere ganger så man kan gå i dybden og lære mer / lære bort mer om flere faser.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98206" y="235974"/>
            <a:ext cx="2258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 smtClean="0">
                <a:latin typeface="Arial Narrow" panose="020B0606020202030204" pitchFamily="34" charset="0"/>
              </a:rPr>
              <a:t>ARK-post:</a:t>
            </a:r>
            <a:endParaRPr lang="nb-NO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190457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601072"/>
            <a:ext cx="154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Prosessledere:</a:t>
            </a:r>
            <a:endParaRPr lang="nb-NO" dirty="0"/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8096915" y="694006"/>
            <a:ext cx="858248" cy="68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643040" y="1785738"/>
            <a:ext cx="1482670" cy="10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934711" y="1383204"/>
            <a:ext cx="8088973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dirty="0" err="1" smtClean="0">
                <a:latin typeface="Arial Narrow" panose="020B0606020202030204" pitchFamily="34" charset="0"/>
              </a:rPr>
              <a:t>ift</a:t>
            </a:r>
            <a:r>
              <a:rPr lang="nb-NO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Avsluttet undersøkelse = startskudd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42211" y="433137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Forankring, Prosessledere: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78259" y="2189818"/>
          <a:ext cx="2314574" cy="22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625294" y="1093123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Verneombud: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096142" y="149440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Prosessledere:</a:t>
            </a: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78771" y="192360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 Narrow" panose="020B0606020202030204" pitchFamily="34" charset="0"/>
              </a:rPr>
              <a:t>Prosjektledere:</a:t>
            </a:r>
            <a:endParaRPr lang="nb-NO" dirty="0">
              <a:latin typeface="Arial Narrow" panose="020B0606020202030204" pitchFamily="34" charset="0"/>
            </a:endParaRPr>
          </a:p>
        </p:txBody>
      </p:sp>
      <p:cxnSp>
        <p:nvCxnSpPr>
          <p:cNvPr id="3" name="Rett pil 2"/>
          <p:cNvCxnSpPr>
            <a:stCxn id="5" idx="3"/>
            <a:endCxn id="55" idx="1"/>
          </p:cNvCxnSpPr>
          <p:nvPr/>
        </p:nvCxnSpPr>
        <p:spPr>
          <a:xfrm flipV="1">
            <a:off x="7939308" y="694006"/>
            <a:ext cx="1015855" cy="58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12" idx="3"/>
            <a:endCxn id="46" idx="1"/>
          </p:cNvCxnSpPr>
          <p:nvPr/>
        </p:nvCxnSpPr>
        <p:spPr>
          <a:xfrm>
            <a:off x="8928207" y="2108275"/>
            <a:ext cx="630691" cy="1063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>
            <a:stCxn id="11" idx="3"/>
            <a:endCxn id="47" idx="1"/>
          </p:cNvCxnSpPr>
          <p:nvPr/>
        </p:nvCxnSpPr>
        <p:spPr>
          <a:xfrm>
            <a:off x="8545578" y="1679073"/>
            <a:ext cx="1580132" cy="20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54"/>
          <p:cNvSpPr txBox="1"/>
          <p:nvPr/>
        </p:nvSpPr>
        <p:spPr>
          <a:xfrm>
            <a:off x="8955163" y="-29269"/>
            <a:ext cx="326828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Stor enighet om at vi skal «gå for»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forberedelse og forankring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God og systematisk informasjon i forkant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OK plan over hvem som skal delta i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Involvere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Leder er motivert og tett på prosessen. Interessert i arbeide med funn, ser ARK som et godt verktøy i arbeidet med arbeidsmiljøet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God hjelp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Boost</a:t>
            </a:r>
            <a:r>
              <a:rPr lang="nb-NO" sz="400" dirty="0" smtClean="0">
                <a:latin typeface="Arial Narrow" panose="020B0606020202030204" pitchFamily="34" charset="0"/>
              </a:rPr>
              <a:t> til HMS-arbeidet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Gir mer aktivt samarbeid ledere/</a:t>
            </a:r>
            <a:r>
              <a:rPr lang="nb-NO" sz="400" dirty="0" err="1" smtClean="0">
                <a:latin typeface="Arial Narrow" panose="020B0606020202030204" pitchFamily="34" charset="0"/>
              </a:rPr>
              <a:t>vo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  <a:endParaRPr lang="nb-NO" sz="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Forankring og 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Informasjon gjennom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Mulig </a:t>
            </a:r>
            <a:r>
              <a:rPr lang="nb-NO" sz="400" dirty="0">
                <a:latin typeface="Arial Narrow" panose="020B0606020202030204" pitchFamily="34" charset="0"/>
              </a:rPr>
              <a:t>ledere har en god del informasjon, men ikke ut blant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Leder ønsker bare å gjennomføre ARK, ikke satt av gode ressurser til 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Samkjøring </a:t>
            </a:r>
            <a:r>
              <a:rPr lang="nb-NO" sz="400" dirty="0" err="1">
                <a:latin typeface="Arial Narrow" panose="020B0606020202030204" pitchFamily="34" charset="0"/>
              </a:rPr>
              <a:t>mlm</a:t>
            </a:r>
            <a:r>
              <a:rPr lang="nb-NO" sz="400" dirty="0">
                <a:latin typeface="Arial Narrow" panose="020B0606020202030204" pitchFamily="34" charset="0"/>
              </a:rPr>
              <a:t> </a:t>
            </a:r>
            <a:r>
              <a:rPr lang="nb-NO" sz="400" dirty="0" err="1">
                <a:latin typeface="Arial Narrow" panose="020B0606020202030204" pitchFamily="34" charset="0"/>
              </a:rPr>
              <a:t>lederlinja</a:t>
            </a:r>
            <a:r>
              <a:rPr lang="nb-NO" sz="400" dirty="0">
                <a:latin typeface="Arial Narrow" panose="020B0606020202030204" pitchFamily="34" charset="0"/>
              </a:rPr>
              <a:t> og </a:t>
            </a:r>
            <a:r>
              <a:rPr lang="nb-NO" sz="400" dirty="0" err="1">
                <a:latin typeface="Arial Narrow" panose="020B0606020202030204" pitchFamily="34" charset="0"/>
              </a:rPr>
              <a:t>vo</a:t>
            </a:r>
            <a:endParaRPr lang="nb-NO" sz="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Tydelig plass og rolle for VO i prosjektorganisasjonen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VO tilsidesatt i en avdeling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Budsjettutfordring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For lite informasjon om spørsmålsstilling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Har lite sammenligningsdata, da en er i tidlig start av ARK.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10125710" y="1501905"/>
            <a:ext cx="20977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Se i sammenheng med alt annet utviklingsarbeid i organisasjonen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Felles / overordnet ressursside </a:t>
            </a:r>
            <a:r>
              <a:rPr lang="nb-NO" sz="400" dirty="0" err="1" smtClean="0">
                <a:latin typeface="Arial Narrow" panose="020B0606020202030204" pitchFamily="34" charset="0"/>
              </a:rPr>
              <a:t>ift</a:t>
            </a:r>
            <a:r>
              <a:rPr lang="nb-NO" sz="400" dirty="0" smtClean="0">
                <a:latin typeface="Arial Narrow" panose="020B0606020202030204" pitchFamily="34" charset="0"/>
              </a:rPr>
              <a:t> administrativ forberedelse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Mer fleksibilitet for at et arbeidsmiljø kan ha flere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Trygge vernetjenestens rolle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Tydelig arbeidsdeling mellom de ulike aktørene i alle faser av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>
                <a:latin typeface="Arial Narrow" panose="020B0606020202030204" pitchFamily="34" charset="0"/>
              </a:rPr>
              <a:t>Prosessdriver med i alle faser, også tiltaksarbeidet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Avsluttet undersøkelse = startskudd</a:t>
            </a:r>
            <a:endParaRPr lang="nb-NO" sz="400" dirty="0">
              <a:latin typeface="Arial Narrow" panose="020B0606020202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9558898" y="2355970"/>
            <a:ext cx="3231361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sz="400" dirty="0" err="1" smtClean="0">
                <a:latin typeface="Arial Narrow" panose="020B0606020202030204" pitchFamily="34" charset="0"/>
              </a:rPr>
              <a:t>fasilitator</a:t>
            </a:r>
            <a:endParaRPr lang="nb-NO" sz="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400" dirty="0" smtClean="0">
              <a:latin typeface="Arial Narrow" panose="020B0606020202030204" pitchFamily="34" charset="0"/>
            </a:endParaRPr>
          </a:p>
          <a:p>
            <a:r>
              <a:rPr lang="nb-NO" sz="400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sz="400" dirty="0" err="1" smtClean="0">
                <a:latin typeface="Arial Narrow" panose="020B0606020202030204" pitchFamily="34" charset="0"/>
              </a:rPr>
              <a:t>mht</a:t>
            </a:r>
            <a:r>
              <a:rPr lang="nb-NO" sz="400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sz="400" dirty="0" err="1" smtClean="0">
                <a:latin typeface="Arial Narrow" panose="020B0606020202030204" pitchFamily="34" charset="0"/>
              </a:rPr>
              <a:t>items</a:t>
            </a:r>
            <a:r>
              <a:rPr lang="nb-NO" sz="400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Få inn nye </a:t>
            </a:r>
            <a:r>
              <a:rPr lang="nb-NO" sz="400" dirty="0" err="1" smtClean="0">
                <a:latin typeface="Arial Narrow" panose="020B0606020202030204" pitchFamily="34" charset="0"/>
              </a:rPr>
              <a:t>items</a:t>
            </a:r>
            <a:r>
              <a:rPr lang="nb-NO" sz="400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sz="400" dirty="0" err="1" smtClean="0">
                <a:latin typeface="Arial Narrow" panose="020B0606020202030204" pitchFamily="34" charset="0"/>
              </a:rPr>
              <a:t>tekn</a:t>
            </a:r>
            <a:r>
              <a:rPr lang="nb-NO" sz="400" dirty="0" smtClean="0">
                <a:latin typeface="Arial Narrow" panose="020B0606020202030204" pitchFamily="34" charset="0"/>
              </a:rPr>
              <a:t> </a:t>
            </a:r>
            <a:r>
              <a:rPr lang="nb-NO" sz="400" dirty="0" err="1" smtClean="0">
                <a:latin typeface="Arial Narrow" panose="020B0606020202030204" pitchFamily="34" charset="0"/>
              </a:rPr>
              <a:t>adm</a:t>
            </a:r>
            <a:r>
              <a:rPr lang="nb-NO" sz="400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err="1" smtClean="0">
                <a:latin typeface="Arial Narrow" panose="020B0606020202030204" pitchFamily="34" charset="0"/>
              </a:rPr>
              <a:t>Autogenerert</a:t>
            </a:r>
            <a:r>
              <a:rPr lang="nb-NO" sz="400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400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0" y="629786"/>
            <a:ext cx="12192000" cy="7017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latin typeface="Arial Narrow" panose="020B0606020202030204" pitchFamily="34" charset="0"/>
              </a:rPr>
              <a:t>Bevaring: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Bruke eksisterende møtefora -&gt; økt svar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Klar ansvarsfordeling, linjeleder, prosess støtte/veileder/</a:t>
            </a:r>
            <a:r>
              <a:rPr lang="nb-NO" dirty="0" err="1" smtClean="0">
                <a:latin typeface="Arial Narrow" panose="020B0606020202030204" pitchFamily="34" charset="0"/>
              </a:rPr>
              <a:t>fasilitator</a:t>
            </a:r>
            <a:endParaRPr lang="nb-NO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Forbedring: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Behov for veileder for hvordan sørge for god forankring, på en systematisk måte, på alle ledernivå, i AMU, samarbeidsutvalg, fagforeninger 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Ønske om en nettbasert veileder som er kort, konkret, lett forståelig, tilpasset prosessveiledere, ledere, prosjektledere og verneombud; hvordan øke svarprosent, god forankring, veiledning for tiltaksutvikling, rolleavklaring og ansvarsfordeling, alternative tilbakemeldingsmåter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KIWEST: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I veiledningen: være tydeligere på hvorfor noe er utelatt (slik som det er beskrevet </a:t>
            </a:r>
            <a:r>
              <a:rPr lang="nb-NO" dirty="0" err="1" smtClean="0">
                <a:latin typeface="Arial Narrow" panose="020B0606020202030204" pitchFamily="34" charset="0"/>
              </a:rPr>
              <a:t>mht</a:t>
            </a:r>
            <a:r>
              <a:rPr lang="nb-NO" dirty="0" smtClean="0">
                <a:latin typeface="Arial Narrow" panose="020B0606020202030204" pitchFamily="34" charset="0"/>
              </a:rPr>
              <a:t> mobbing/trakassering; gjelder særlig hvorfor det ikke er åpne spørsmål, men også andre 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Kan man redusere antall </a:t>
            </a:r>
            <a:r>
              <a:rPr lang="nb-NO" dirty="0" err="1" smtClean="0">
                <a:latin typeface="Arial Narrow" panose="020B0606020202030204" pitchFamily="34" charset="0"/>
              </a:rPr>
              <a:t>items</a:t>
            </a:r>
            <a:r>
              <a:rPr lang="nb-NO" dirty="0" smtClean="0">
                <a:latin typeface="Arial Narrow" panose="020B060602020203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Starte undersøkelsen med noe annet enn dysfunksjonell støtte (oppleves som negativ 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Få inn nye </a:t>
            </a:r>
            <a:r>
              <a:rPr lang="nb-NO" dirty="0" err="1" smtClean="0">
                <a:latin typeface="Arial Narrow" panose="020B0606020202030204" pitchFamily="34" charset="0"/>
              </a:rPr>
              <a:t>items</a:t>
            </a:r>
            <a:r>
              <a:rPr lang="nb-NO" dirty="0" smtClean="0">
                <a:latin typeface="Arial Narrow" panose="020B0606020202030204" pitchFamily="34" charset="0"/>
              </a:rPr>
              <a:t>/måleinstrument om hersketeknikk, medarbeiderskap som ansvarlig medarbeider, 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Organisasjonsstruktur: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Bedre instruks for utfylling av registreringsskjema, eks at det er kortnavn som flettes inn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Endringer i org. struktur og ledernavn må bedres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Bestille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Bestille rapporter, rapporthotell, tilbud om type rapporter (fast, midl vit, </a:t>
            </a:r>
            <a:r>
              <a:rPr lang="nb-NO" dirty="0" err="1" smtClean="0">
                <a:latin typeface="Arial Narrow" panose="020B0606020202030204" pitchFamily="34" charset="0"/>
              </a:rPr>
              <a:t>tekn</a:t>
            </a:r>
            <a:r>
              <a:rPr lang="nb-NO" dirty="0" smtClean="0">
                <a:latin typeface="Arial Narrow" panose="020B0606020202030204" pitchFamily="34" charset="0"/>
              </a:rPr>
              <a:t> </a:t>
            </a:r>
            <a:r>
              <a:rPr lang="nb-NO" dirty="0" err="1" smtClean="0">
                <a:latin typeface="Arial Narrow" panose="020B0606020202030204" pitchFamily="34" charset="0"/>
              </a:rPr>
              <a:t>adm</a:t>
            </a:r>
            <a:r>
              <a:rPr lang="nb-NO" dirty="0" smtClean="0">
                <a:latin typeface="Arial Narrow" panose="020B0606020202030204" pitchFamily="34" charset="0"/>
              </a:rPr>
              <a:t> / kjønn, alder/ stipendiater, ledergrupper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Elektronisk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Feideinnlogging vil sikre bedre, for eksempel hindre videresending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Avsender, ønske om å sende ut e-post fra institusjon (fremfor 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Arial Narrow" panose="020B0606020202030204" pitchFamily="34" charset="0"/>
              </a:rPr>
              <a:t>Autogenerert</a:t>
            </a:r>
            <a:r>
              <a:rPr lang="nb-NO" dirty="0" smtClean="0">
                <a:latin typeface="Arial Narrow" panose="020B0606020202030204" pitchFamily="34" charset="0"/>
              </a:rPr>
              <a:t> svar fra utfylt skjema må sendes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Gjerne færre utsendte e-poster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latin typeface="Arial Narrow" panose="020B0606020202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0" y="0"/>
            <a:ext cx="400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latin typeface="Arial Narrow" panose="020B0606020202030204" pitchFamily="34" charset="0"/>
              </a:rPr>
              <a:t>Forankring, Prosjektledere:</a:t>
            </a:r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0" y="0"/>
            <a:ext cx="12017948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Forankring, Jeg:</a:t>
            </a:r>
          </a:p>
          <a:p>
            <a:endParaRPr lang="nb-NO" sz="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Sette fokus på prosessen og helheten i ARK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Bidra </a:t>
            </a: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til forankring og informasjon til ledelse i egen </a:t>
            </a: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organisasjon</a:t>
            </a:r>
            <a:endParaRPr lang="nb-NO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Jeg kan bidra til forankring  - også for videre arbeid som forplikter i organisasjonen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ARK-fagansvarlig kan bidra med å sette roller i kontekst i forhold til tidsplan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Fagansvarlig kan bearbeide leders forståelse og interesse for arbeidsmiljøutvikling på så mange arenaer og måter som mulig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Som prosjektleder kan jeg hjelpe leder å være synlig i å ta ansvar for prosessen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Fagansvarlig kan utvide integrert forståelse av ARK i forhold til all organisasjonsutvikling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Prosjektleder: Lage plan for tiltaksutforming og oppfølging med roller og oppgaver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Informasjon inn i egen organisasjon og mot ARK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Grundig informasjon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Gi informasjon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ARK-ansvarlig </a:t>
            </a: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(PL) kan bidra med opplæring av for eksempel </a:t>
            </a:r>
            <a:r>
              <a:rPr lang="nb-NO" dirty="0" err="1">
                <a:solidFill>
                  <a:prstClr val="black"/>
                </a:solidFill>
                <a:latin typeface="Arial Narrow" panose="020B0606020202030204" pitchFamily="34" charset="0"/>
              </a:rPr>
              <a:t>VO-er</a:t>
            </a: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, ledere osv. (Fagansvarlig NTNU)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Jeg kan bidra med erfaringer om hva som «virker», Hvordan unngå støy i organisasjonen og redusere motstand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Dele erfaring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Kompetansebehov </a:t>
            </a: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hos prosessveiledere, opplæring.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 HVO kan jeg lære opp/ støtte </a:t>
            </a:r>
            <a:r>
              <a:rPr lang="nb-NO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VO-er</a:t>
            </a: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som skal bidra i ARK-prosesser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«Tune inn» rett person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Entusiasme, holde trykket oppe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Ufarliggjøre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Være observatør for å være forberedt på spørreundersøkelse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Ta din rolle sett deg inn i prosessen, ta 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nb-NO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54643" y="36097"/>
            <a:ext cx="11690429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nb-NO" b="1" dirty="0" smtClean="0">
                <a:solidFill>
                  <a:prstClr val="black"/>
                </a:solidFill>
              </a:rPr>
              <a:t>Forankring, Andre/Virksomheten</a:t>
            </a:r>
            <a:r>
              <a:rPr lang="nb-NO" b="1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Strategisk ledelse må forstå at ARK tilbyr et handlingsrom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Lokalt eierskap ved fakultet / avdeling: verneombud, lederoppmerksomhet, utvikle lokal prosjektlederkompetanse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Ledelsesforankring alfa og omega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Nok </a:t>
            </a:r>
            <a:r>
              <a:rPr lang="nb-NO" dirty="0">
                <a:solidFill>
                  <a:prstClr val="black"/>
                </a:solidFill>
              </a:rPr>
              <a:t>ressurser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Sett av nok ressurser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Viktig </a:t>
            </a:r>
            <a:r>
              <a:rPr lang="nb-NO" dirty="0">
                <a:solidFill>
                  <a:prstClr val="black"/>
                </a:solidFill>
              </a:rPr>
              <a:t>at verneombud er med hele veien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Kommunikasjonsavdelingen </a:t>
            </a:r>
            <a:r>
              <a:rPr lang="nb-NO" dirty="0">
                <a:solidFill>
                  <a:prstClr val="black"/>
                </a:solidFill>
              </a:rPr>
              <a:t>bidra til felles infopakker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Felles info til alle i organisasjonen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Prosessleder </a:t>
            </a:r>
            <a:r>
              <a:rPr lang="nb-NO" dirty="0">
                <a:solidFill>
                  <a:prstClr val="black"/>
                </a:solidFill>
              </a:rPr>
              <a:t>må kunne være lederstøtte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prstClr val="black"/>
                </a:solidFill>
              </a:rPr>
              <a:t>Framsnakke</a:t>
            </a:r>
            <a:r>
              <a:rPr lang="nb-NO" dirty="0">
                <a:solidFill>
                  <a:prstClr val="black"/>
                </a:solidFill>
              </a:rPr>
              <a:t> ARK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prstClr val="black"/>
                </a:solidFill>
              </a:rPr>
              <a:t>Framsnakke</a:t>
            </a:r>
            <a:r>
              <a:rPr lang="nb-NO" dirty="0">
                <a:solidFill>
                  <a:prstClr val="black"/>
                </a:solidFill>
              </a:rPr>
              <a:t> ARK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Sørge for erfaringsdeling -&gt; opplæring prosess og </a:t>
            </a:r>
            <a:r>
              <a:rPr lang="nb-NO" dirty="0" smtClean="0">
                <a:solidFill>
                  <a:prstClr val="black"/>
                </a:solidFill>
              </a:rPr>
              <a:t>prosjektleder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Prosessleder må være med hele veien, dette er </a:t>
            </a: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motiverende</a:t>
            </a:r>
            <a:endParaRPr lang="nb-NO" dirty="0">
              <a:solidFill>
                <a:prstClr val="black"/>
              </a:solidFill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b-NO" dirty="0">
              <a:solidFill>
                <a:prstClr val="black"/>
              </a:solidFill>
            </a:endParaRPr>
          </a:p>
          <a:p>
            <a:pPr>
              <a:spcBef>
                <a:spcPts val="200"/>
              </a:spcBef>
            </a:pPr>
            <a:r>
              <a:rPr lang="nb-NO" b="1" dirty="0" smtClean="0">
                <a:solidFill>
                  <a:prstClr val="black"/>
                </a:solidFill>
              </a:rPr>
              <a:t>Forankring ARK-nasjonalt:</a:t>
            </a:r>
            <a:endParaRPr lang="nb-NO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Idebank for hvordan forskjellige informerer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Få fram suksesshistorier fra ARK, tiltak for å se </a:t>
            </a:r>
            <a:r>
              <a:rPr lang="nb-NO" dirty="0" smtClean="0">
                <a:solidFill>
                  <a:prstClr val="black"/>
                </a:solidFill>
              </a:rPr>
              <a:t>mulighetsrom</a:t>
            </a:r>
            <a:endParaRPr lang="nb-NO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 Narrow" panose="020B0606020202030204" pitchFamily="34" charset="0"/>
              </a:rPr>
              <a:t>Ønsker utvidet </a:t>
            </a:r>
            <a:r>
              <a:rPr lang="nb-NO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prosesslederkurs</a:t>
            </a:r>
            <a:endParaRPr lang="nb-NO" dirty="0">
              <a:solidFill>
                <a:prstClr val="black"/>
              </a:solidFill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Hvordan sikre / plan for at ARK blir en integrert del av organisasjonsutviklingsarbeidet (overordnede strategier)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ARK </a:t>
            </a:r>
            <a:r>
              <a:rPr lang="nb-NO" dirty="0">
                <a:solidFill>
                  <a:prstClr val="black"/>
                </a:solidFill>
              </a:rPr>
              <a:t>= virkemiddel for å nå virksomhetens mål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Mer </a:t>
            </a:r>
            <a:r>
              <a:rPr lang="nb-NO" dirty="0">
                <a:solidFill>
                  <a:prstClr val="black"/>
                </a:solidFill>
              </a:rPr>
              <a:t>fokus på ARK som verktøy – «glem» forskning</a:t>
            </a:r>
          </a:p>
          <a:p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16329</Words>
  <Application>Microsoft Office PowerPoint</Application>
  <PresentationFormat>Egendefinert</PresentationFormat>
  <Paragraphs>2327</Paragraphs>
  <Slides>37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37</vt:i4>
      </vt:variant>
    </vt:vector>
  </HeadingPairs>
  <TitlesOfParts>
    <vt:vector size="39" baseType="lpstr">
      <vt:lpstr>Office-tema</vt:lpstr>
      <vt:lpstr>Egendefinert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Kirsti Godal Undebakke</dc:creator>
  <cp:lastModifiedBy>Kjersti Lunden Nilsen</cp:lastModifiedBy>
  <cp:revision>47</cp:revision>
  <dcterms:created xsi:type="dcterms:W3CDTF">2015-06-17T11:46:47Z</dcterms:created>
  <dcterms:modified xsi:type="dcterms:W3CDTF">2015-07-02T11:27:19Z</dcterms:modified>
</cp:coreProperties>
</file>