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1"/>
  </p:notesMasterIdLst>
  <p:sldIdLst>
    <p:sldId id="275" r:id="rId5"/>
    <p:sldId id="320" r:id="rId6"/>
    <p:sldId id="335" r:id="rId7"/>
    <p:sldId id="328" r:id="rId8"/>
    <p:sldId id="322" r:id="rId9"/>
    <p:sldId id="327" r:id="rId10"/>
    <p:sldId id="332" r:id="rId11"/>
    <p:sldId id="329" r:id="rId12"/>
    <p:sldId id="336" r:id="rId13"/>
    <p:sldId id="330" r:id="rId14"/>
    <p:sldId id="337" r:id="rId15"/>
    <p:sldId id="260" r:id="rId16"/>
    <p:sldId id="321" r:id="rId17"/>
    <p:sldId id="317" r:id="rId18"/>
    <p:sldId id="334" r:id="rId19"/>
    <p:sldId id="314" r:id="rId20"/>
  </p:sldIdLst>
  <p:sldSz cx="9144000" cy="6858000" type="screen4x3"/>
  <p:notesSz cx="6858000" cy="9144000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C6D1"/>
    <a:srgbClr val="1E487E"/>
    <a:srgbClr val="FBFAFA"/>
    <a:srgbClr val="E7EEF0"/>
    <a:srgbClr val="CF97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4" d="100"/>
          <a:sy n="154" d="100"/>
        </p:scale>
        <p:origin x="454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2415C1-F897-4886-B19A-873838CDD127}" type="datetimeFigureOut">
              <a:rPr lang="nb-NO" smtClean="0"/>
              <a:t>08.05.2024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75089D-2512-47B4-BC41-0D5D3297C81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12306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75089D-2512-47B4-BC41-0D5D3297C815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141830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75089D-2512-47B4-BC41-0D5D3297C815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647281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75089D-2512-47B4-BC41-0D5D3297C815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651896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75089D-2512-47B4-BC41-0D5D3297C815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111791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75089D-2512-47B4-BC41-0D5D3297C815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34546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>
              <a:solidFill>
                <a:srgbClr val="FF0000"/>
              </a:solidFill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75089D-2512-47B4-BC41-0D5D3297C815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2888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75089D-2512-47B4-BC41-0D5D3297C815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6213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75089D-2512-47B4-BC41-0D5D3297C815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472537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75089D-2512-47B4-BC41-0D5D3297C815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287852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75089D-2512-47B4-BC41-0D5D3297C815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768764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75089D-2512-47B4-BC41-0D5D3297C815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006736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75089D-2512-47B4-BC41-0D5D3297C815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915056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75089D-2512-47B4-BC41-0D5D3297C815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7163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vedslide, buet tittel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bilde 11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9144000" cy="7035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nb-NO"/>
          </a:p>
        </p:txBody>
      </p:sp>
      <p:sp>
        <p:nvSpPr>
          <p:cNvPr id="7" name="Rektangel 19"/>
          <p:cNvSpPr/>
          <p:nvPr userDrawn="1"/>
        </p:nvSpPr>
        <p:spPr>
          <a:xfrm>
            <a:off x="0" y="4513811"/>
            <a:ext cx="9144007" cy="2344190"/>
          </a:xfrm>
          <a:custGeom>
            <a:avLst/>
            <a:gdLst>
              <a:gd name="connsiteX0" fmla="*/ 0 w 6553200"/>
              <a:gd name="connsiteY0" fmla="*/ 0 h 1547446"/>
              <a:gd name="connsiteX1" fmla="*/ 6553200 w 6553200"/>
              <a:gd name="connsiteY1" fmla="*/ 0 h 1547446"/>
              <a:gd name="connsiteX2" fmla="*/ 6553200 w 6553200"/>
              <a:gd name="connsiteY2" fmla="*/ 1547446 h 1547446"/>
              <a:gd name="connsiteX3" fmla="*/ 0 w 6553200"/>
              <a:gd name="connsiteY3" fmla="*/ 1547446 h 1547446"/>
              <a:gd name="connsiteX4" fmla="*/ 0 w 6553200"/>
              <a:gd name="connsiteY4" fmla="*/ 0 h 1547446"/>
              <a:gd name="connsiteX0" fmla="*/ 0 w 6553200"/>
              <a:gd name="connsiteY0" fmla="*/ 0 h 1547446"/>
              <a:gd name="connsiteX1" fmla="*/ 6553200 w 6553200"/>
              <a:gd name="connsiteY1" fmla="*/ 668215 h 1547446"/>
              <a:gd name="connsiteX2" fmla="*/ 6553200 w 6553200"/>
              <a:gd name="connsiteY2" fmla="*/ 1547446 h 1547446"/>
              <a:gd name="connsiteX3" fmla="*/ 0 w 6553200"/>
              <a:gd name="connsiteY3" fmla="*/ 1547446 h 1547446"/>
              <a:gd name="connsiteX4" fmla="*/ 0 w 6553200"/>
              <a:gd name="connsiteY4" fmla="*/ 0 h 1547446"/>
              <a:gd name="connsiteX0" fmla="*/ 0 w 6553200"/>
              <a:gd name="connsiteY0" fmla="*/ 0 h 1547446"/>
              <a:gd name="connsiteX1" fmla="*/ 6482862 w 6553200"/>
              <a:gd name="connsiteY1" fmla="*/ 46892 h 1547446"/>
              <a:gd name="connsiteX2" fmla="*/ 6553200 w 6553200"/>
              <a:gd name="connsiteY2" fmla="*/ 1547446 h 1547446"/>
              <a:gd name="connsiteX3" fmla="*/ 0 w 6553200"/>
              <a:gd name="connsiteY3" fmla="*/ 1547446 h 1547446"/>
              <a:gd name="connsiteX4" fmla="*/ 0 w 6553200"/>
              <a:gd name="connsiteY4" fmla="*/ 0 h 1547446"/>
              <a:gd name="connsiteX0" fmla="*/ 0 w 6553200"/>
              <a:gd name="connsiteY0" fmla="*/ 135965 h 1683411"/>
              <a:gd name="connsiteX1" fmla="*/ 6482862 w 6553200"/>
              <a:gd name="connsiteY1" fmla="*/ 182857 h 1683411"/>
              <a:gd name="connsiteX2" fmla="*/ 6553200 w 6553200"/>
              <a:gd name="connsiteY2" fmla="*/ 1683411 h 1683411"/>
              <a:gd name="connsiteX3" fmla="*/ 0 w 6553200"/>
              <a:gd name="connsiteY3" fmla="*/ 1683411 h 1683411"/>
              <a:gd name="connsiteX4" fmla="*/ 0 w 6553200"/>
              <a:gd name="connsiteY4" fmla="*/ 135965 h 1683411"/>
              <a:gd name="connsiteX0" fmla="*/ 0 w 6553200"/>
              <a:gd name="connsiteY0" fmla="*/ 305313 h 1852759"/>
              <a:gd name="connsiteX1" fmla="*/ 6482862 w 6553200"/>
              <a:gd name="connsiteY1" fmla="*/ 352205 h 1852759"/>
              <a:gd name="connsiteX2" fmla="*/ 6553200 w 6553200"/>
              <a:gd name="connsiteY2" fmla="*/ 1852759 h 1852759"/>
              <a:gd name="connsiteX3" fmla="*/ 0 w 6553200"/>
              <a:gd name="connsiteY3" fmla="*/ 1852759 h 1852759"/>
              <a:gd name="connsiteX4" fmla="*/ 0 w 6553200"/>
              <a:gd name="connsiteY4" fmla="*/ 305313 h 1852759"/>
              <a:gd name="connsiteX0" fmla="*/ 0 w 6553200"/>
              <a:gd name="connsiteY0" fmla="*/ 155911 h 1703357"/>
              <a:gd name="connsiteX1" fmla="*/ 6449682 w 6553200"/>
              <a:gd name="connsiteY1" fmla="*/ 802507 h 1703357"/>
              <a:gd name="connsiteX2" fmla="*/ 6553200 w 6553200"/>
              <a:gd name="connsiteY2" fmla="*/ 1703357 h 1703357"/>
              <a:gd name="connsiteX3" fmla="*/ 0 w 6553200"/>
              <a:gd name="connsiteY3" fmla="*/ 1703357 h 1703357"/>
              <a:gd name="connsiteX4" fmla="*/ 0 w 6553200"/>
              <a:gd name="connsiteY4" fmla="*/ 155911 h 1703357"/>
              <a:gd name="connsiteX0" fmla="*/ 0 w 6553200"/>
              <a:gd name="connsiteY0" fmla="*/ 134443 h 1681889"/>
              <a:gd name="connsiteX1" fmla="*/ 6457977 w 6553200"/>
              <a:gd name="connsiteY1" fmla="*/ 962768 h 1681889"/>
              <a:gd name="connsiteX2" fmla="*/ 6553200 w 6553200"/>
              <a:gd name="connsiteY2" fmla="*/ 1681889 h 1681889"/>
              <a:gd name="connsiteX3" fmla="*/ 0 w 6553200"/>
              <a:gd name="connsiteY3" fmla="*/ 1681889 h 1681889"/>
              <a:gd name="connsiteX4" fmla="*/ 0 w 6553200"/>
              <a:gd name="connsiteY4" fmla="*/ 134443 h 1681889"/>
              <a:gd name="connsiteX0" fmla="*/ 0 w 6461953"/>
              <a:gd name="connsiteY0" fmla="*/ 134443 h 1818186"/>
              <a:gd name="connsiteX1" fmla="*/ 6457977 w 6461953"/>
              <a:gd name="connsiteY1" fmla="*/ 962768 h 1818186"/>
              <a:gd name="connsiteX2" fmla="*/ 6461953 w 6461953"/>
              <a:gd name="connsiteY2" fmla="*/ 1818186 h 1818186"/>
              <a:gd name="connsiteX3" fmla="*/ 0 w 6461953"/>
              <a:gd name="connsiteY3" fmla="*/ 1681889 h 1818186"/>
              <a:gd name="connsiteX4" fmla="*/ 0 w 6461953"/>
              <a:gd name="connsiteY4" fmla="*/ 134443 h 1818186"/>
              <a:gd name="connsiteX0" fmla="*/ 0 w 6461953"/>
              <a:gd name="connsiteY0" fmla="*/ 170100 h 1853843"/>
              <a:gd name="connsiteX1" fmla="*/ 6457977 w 6461953"/>
              <a:gd name="connsiteY1" fmla="*/ 998425 h 1853843"/>
              <a:gd name="connsiteX2" fmla="*/ 6461953 w 6461953"/>
              <a:gd name="connsiteY2" fmla="*/ 1853843 h 1853843"/>
              <a:gd name="connsiteX3" fmla="*/ 0 w 6461953"/>
              <a:gd name="connsiteY3" fmla="*/ 1717546 h 1853843"/>
              <a:gd name="connsiteX4" fmla="*/ 0 w 6461953"/>
              <a:gd name="connsiteY4" fmla="*/ 170100 h 1853843"/>
              <a:gd name="connsiteX0" fmla="*/ 0 w 6466440"/>
              <a:gd name="connsiteY0" fmla="*/ 185240 h 1868983"/>
              <a:gd name="connsiteX1" fmla="*/ 6466272 w 6466440"/>
              <a:gd name="connsiteY1" fmla="*/ 922702 h 1868983"/>
              <a:gd name="connsiteX2" fmla="*/ 6461953 w 6466440"/>
              <a:gd name="connsiteY2" fmla="*/ 1868983 h 1868983"/>
              <a:gd name="connsiteX3" fmla="*/ 0 w 6466440"/>
              <a:gd name="connsiteY3" fmla="*/ 1732686 h 1868983"/>
              <a:gd name="connsiteX4" fmla="*/ 0 w 6466440"/>
              <a:gd name="connsiteY4" fmla="*/ 185240 h 1868983"/>
              <a:gd name="connsiteX0" fmla="*/ 0 w 6466440"/>
              <a:gd name="connsiteY0" fmla="*/ 148431 h 1832174"/>
              <a:gd name="connsiteX1" fmla="*/ 6466272 w 6466440"/>
              <a:gd name="connsiteY1" fmla="*/ 885893 h 1832174"/>
              <a:gd name="connsiteX2" fmla="*/ 6461953 w 6466440"/>
              <a:gd name="connsiteY2" fmla="*/ 1832174 h 1832174"/>
              <a:gd name="connsiteX3" fmla="*/ 0 w 6466440"/>
              <a:gd name="connsiteY3" fmla="*/ 1695877 h 1832174"/>
              <a:gd name="connsiteX4" fmla="*/ 0 w 6466440"/>
              <a:gd name="connsiteY4" fmla="*/ 148431 h 1832174"/>
              <a:gd name="connsiteX0" fmla="*/ 0 w 6466440"/>
              <a:gd name="connsiteY0" fmla="*/ 178184 h 1861927"/>
              <a:gd name="connsiteX1" fmla="*/ 6466272 w 6466440"/>
              <a:gd name="connsiteY1" fmla="*/ 915646 h 1861927"/>
              <a:gd name="connsiteX2" fmla="*/ 6461953 w 6466440"/>
              <a:gd name="connsiteY2" fmla="*/ 1861927 h 1861927"/>
              <a:gd name="connsiteX3" fmla="*/ 0 w 6466440"/>
              <a:gd name="connsiteY3" fmla="*/ 1725630 h 1861927"/>
              <a:gd name="connsiteX4" fmla="*/ 0 w 6466440"/>
              <a:gd name="connsiteY4" fmla="*/ 178184 h 1861927"/>
              <a:gd name="connsiteX0" fmla="*/ 0 w 6466440"/>
              <a:gd name="connsiteY0" fmla="*/ 47068 h 1730811"/>
              <a:gd name="connsiteX1" fmla="*/ 6466272 w 6466440"/>
              <a:gd name="connsiteY1" fmla="*/ 784530 h 1730811"/>
              <a:gd name="connsiteX2" fmla="*/ 6461953 w 6466440"/>
              <a:gd name="connsiteY2" fmla="*/ 1730811 h 1730811"/>
              <a:gd name="connsiteX3" fmla="*/ 0 w 6466440"/>
              <a:gd name="connsiteY3" fmla="*/ 1594514 h 1730811"/>
              <a:gd name="connsiteX4" fmla="*/ 0 w 6466440"/>
              <a:gd name="connsiteY4" fmla="*/ 47068 h 1730811"/>
              <a:gd name="connsiteX0" fmla="*/ 0 w 6466440"/>
              <a:gd name="connsiteY0" fmla="*/ 135738 h 1819481"/>
              <a:gd name="connsiteX1" fmla="*/ 6466272 w 6466440"/>
              <a:gd name="connsiteY1" fmla="*/ 873200 h 1819481"/>
              <a:gd name="connsiteX2" fmla="*/ 6461953 w 6466440"/>
              <a:gd name="connsiteY2" fmla="*/ 1819481 h 1819481"/>
              <a:gd name="connsiteX3" fmla="*/ 0 w 6466440"/>
              <a:gd name="connsiteY3" fmla="*/ 1683184 h 1819481"/>
              <a:gd name="connsiteX4" fmla="*/ 0 w 6466440"/>
              <a:gd name="connsiteY4" fmla="*/ 135738 h 1819481"/>
              <a:gd name="connsiteX0" fmla="*/ 0 w 6466440"/>
              <a:gd name="connsiteY0" fmla="*/ 135738 h 1819481"/>
              <a:gd name="connsiteX1" fmla="*/ 6466272 w 6466440"/>
              <a:gd name="connsiteY1" fmla="*/ 873200 h 1819481"/>
              <a:gd name="connsiteX2" fmla="*/ 6461953 w 6466440"/>
              <a:gd name="connsiteY2" fmla="*/ 1819481 h 1819481"/>
              <a:gd name="connsiteX3" fmla="*/ 16590 w 6466440"/>
              <a:gd name="connsiteY3" fmla="*/ 1719529 h 1819481"/>
              <a:gd name="connsiteX4" fmla="*/ 0 w 6466440"/>
              <a:gd name="connsiteY4" fmla="*/ 135738 h 1819481"/>
              <a:gd name="connsiteX0" fmla="*/ 0 w 6466440"/>
              <a:gd name="connsiteY0" fmla="*/ 135738 h 1819481"/>
              <a:gd name="connsiteX1" fmla="*/ 6466272 w 6466440"/>
              <a:gd name="connsiteY1" fmla="*/ 873200 h 1819481"/>
              <a:gd name="connsiteX2" fmla="*/ 6461953 w 6466440"/>
              <a:gd name="connsiteY2" fmla="*/ 1819481 h 1819481"/>
              <a:gd name="connsiteX3" fmla="*/ 16590 w 6466440"/>
              <a:gd name="connsiteY3" fmla="*/ 1719529 h 1819481"/>
              <a:gd name="connsiteX4" fmla="*/ 0 w 6466440"/>
              <a:gd name="connsiteY4" fmla="*/ 135738 h 1819481"/>
              <a:gd name="connsiteX0" fmla="*/ 0 w 6470248"/>
              <a:gd name="connsiteY0" fmla="*/ 135738 h 1783136"/>
              <a:gd name="connsiteX1" fmla="*/ 6466272 w 6470248"/>
              <a:gd name="connsiteY1" fmla="*/ 873200 h 1783136"/>
              <a:gd name="connsiteX2" fmla="*/ 6470248 w 6470248"/>
              <a:gd name="connsiteY2" fmla="*/ 1783136 h 1783136"/>
              <a:gd name="connsiteX3" fmla="*/ 16590 w 6470248"/>
              <a:gd name="connsiteY3" fmla="*/ 1719529 h 1783136"/>
              <a:gd name="connsiteX4" fmla="*/ 0 w 6470248"/>
              <a:gd name="connsiteY4" fmla="*/ 135738 h 1783136"/>
              <a:gd name="connsiteX0" fmla="*/ 0 w 6470253"/>
              <a:gd name="connsiteY0" fmla="*/ 135738 h 1783136"/>
              <a:gd name="connsiteX1" fmla="*/ 6466272 w 6470253"/>
              <a:gd name="connsiteY1" fmla="*/ 873200 h 1783136"/>
              <a:gd name="connsiteX2" fmla="*/ 6470248 w 6470253"/>
              <a:gd name="connsiteY2" fmla="*/ 1783136 h 1783136"/>
              <a:gd name="connsiteX3" fmla="*/ 16590 w 6470253"/>
              <a:gd name="connsiteY3" fmla="*/ 1719529 h 1783136"/>
              <a:gd name="connsiteX4" fmla="*/ 0 w 6470253"/>
              <a:gd name="connsiteY4" fmla="*/ 135738 h 1783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0253" h="1783136">
                <a:moveTo>
                  <a:pt x="0" y="135738"/>
                </a:moveTo>
                <a:cubicBezTo>
                  <a:pt x="2640636" y="-241049"/>
                  <a:pt x="4880492" y="218924"/>
                  <a:pt x="6466272" y="873200"/>
                </a:cubicBezTo>
                <a:cubicBezTo>
                  <a:pt x="6467597" y="1158339"/>
                  <a:pt x="6468923" y="1497997"/>
                  <a:pt x="6470248" y="1783136"/>
                </a:cubicBezTo>
                <a:cubicBezTo>
                  <a:pt x="6475779" y="1771021"/>
                  <a:pt x="2167809" y="1740731"/>
                  <a:pt x="16590" y="1719529"/>
                </a:cubicBezTo>
                <a:lnTo>
                  <a:pt x="0" y="135738"/>
                </a:lnTo>
                <a:close/>
              </a:path>
            </a:pathLst>
          </a:custGeom>
          <a:solidFill>
            <a:srgbClr val="EBF2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 err="1">
              <a:solidFill>
                <a:schemeClr val="bg1"/>
              </a:solidFill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Rektangel 19"/>
          <p:cNvSpPr/>
          <p:nvPr userDrawn="1"/>
        </p:nvSpPr>
        <p:spPr>
          <a:xfrm>
            <a:off x="0" y="4704746"/>
            <a:ext cx="9144007" cy="2405667"/>
          </a:xfrm>
          <a:custGeom>
            <a:avLst/>
            <a:gdLst>
              <a:gd name="connsiteX0" fmla="*/ 0 w 6553200"/>
              <a:gd name="connsiteY0" fmla="*/ 0 h 1547446"/>
              <a:gd name="connsiteX1" fmla="*/ 6553200 w 6553200"/>
              <a:gd name="connsiteY1" fmla="*/ 0 h 1547446"/>
              <a:gd name="connsiteX2" fmla="*/ 6553200 w 6553200"/>
              <a:gd name="connsiteY2" fmla="*/ 1547446 h 1547446"/>
              <a:gd name="connsiteX3" fmla="*/ 0 w 6553200"/>
              <a:gd name="connsiteY3" fmla="*/ 1547446 h 1547446"/>
              <a:gd name="connsiteX4" fmla="*/ 0 w 6553200"/>
              <a:gd name="connsiteY4" fmla="*/ 0 h 1547446"/>
              <a:gd name="connsiteX0" fmla="*/ 0 w 6553200"/>
              <a:gd name="connsiteY0" fmla="*/ 0 h 1547446"/>
              <a:gd name="connsiteX1" fmla="*/ 6553200 w 6553200"/>
              <a:gd name="connsiteY1" fmla="*/ 668215 h 1547446"/>
              <a:gd name="connsiteX2" fmla="*/ 6553200 w 6553200"/>
              <a:gd name="connsiteY2" fmla="*/ 1547446 h 1547446"/>
              <a:gd name="connsiteX3" fmla="*/ 0 w 6553200"/>
              <a:gd name="connsiteY3" fmla="*/ 1547446 h 1547446"/>
              <a:gd name="connsiteX4" fmla="*/ 0 w 6553200"/>
              <a:gd name="connsiteY4" fmla="*/ 0 h 1547446"/>
              <a:gd name="connsiteX0" fmla="*/ 0 w 6553200"/>
              <a:gd name="connsiteY0" fmla="*/ 0 h 1547446"/>
              <a:gd name="connsiteX1" fmla="*/ 6482862 w 6553200"/>
              <a:gd name="connsiteY1" fmla="*/ 46892 h 1547446"/>
              <a:gd name="connsiteX2" fmla="*/ 6553200 w 6553200"/>
              <a:gd name="connsiteY2" fmla="*/ 1547446 h 1547446"/>
              <a:gd name="connsiteX3" fmla="*/ 0 w 6553200"/>
              <a:gd name="connsiteY3" fmla="*/ 1547446 h 1547446"/>
              <a:gd name="connsiteX4" fmla="*/ 0 w 6553200"/>
              <a:gd name="connsiteY4" fmla="*/ 0 h 1547446"/>
              <a:gd name="connsiteX0" fmla="*/ 0 w 6553200"/>
              <a:gd name="connsiteY0" fmla="*/ 135965 h 1683411"/>
              <a:gd name="connsiteX1" fmla="*/ 6482862 w 6553200"/>
              <a:gd name="connsiteY1" fmla="*/ 182857 h 1683411"/>
              <a:gd name="connsiteX2" fmla="*/ 6553200 w 6553200"/>
              <a:gd name="connsiteY2" fmla="*/ 1683411 h 1683411"/>
              <a:gd name="connsiteX3" fmla="*/ 0 w 6553200"/>
              <a:gd name="connsiteY3" fmla="*/ 1683411 h 1683411"/>
              <a:gd name="connsiteX4" fmla="*/ 0 w 6553200"/>
              <a:gd name="connsiteY4" fmla="*/ 135965 h 1683411"/>
              <a:gd name="connsiteX0" fmla="*/ 0 w 6553200"/>
              <a:gd name="connsiteY0" fmla="*/ 305313 h 1852759"/>
              <a:gd name="connsiteX1" fmla="*/ 6482862 w 6553200"/>
              <a:gd name="connsiteY1" fmla="*/ 352205 h 1852759"/>
              <a:gd name="connsiteX2" fmla="*/ 6553200 w 6553200"/>
              <a:gd name="connsiteY2" fmla="*/ 1852759 h 1852759"/>
              <a:gd name="connsiteX3" fmla="*/ 0 w 6553200"/>
              <a:gd name="connsiteY3" fmla="*/ 1852759 h 1852759"/>
              <a:gd name="connsiteX4" fmla="*/ 0 w 6553200"/>
              <a:gd name="connsiteY4" fmla="*/ 305313 h 1852759"/>
              <a:gd name="connsiteX0" fmla="*/ 0 w 6553200"/>
              <a:gd name="connsiteY0" fmla="*/ 155911 h 1703357"/>
              <a:gd name="connsiteX1" fmla="*/ 6449682 w 6553200"/>
              <a:gd name="connsiteY1" fmla="*/ 802507 h 1703357"/>
              <a:gd name="connsiteX2" fmla="*/ 6553200 w 6553200"/>
              <a:gd name="connsiteY2" fmla="*/ 1703357 h 1703357"/>
              <a:gd name="connsiteX3" fmla="*/ 0 w 6553200"/>
              <a:gd name="connsiteY3" fmla="*/ 1703357 h 1703357"/>
              <a:gd name="connsiteX4" fmla="*/ 0 w 6553200"/>
              <a:gd name="connsiteY4" fmla="*/ 155911 h 1703357"/>
              <a:gd name="connsiteX0" fmla="*/ 0 w 6553200"/>
              <a:gd name="connsiteY0" fmla="*/ 134443 h 1681889"/>
              <a:gd name="connsiteX1" fmla="*/ 6457977 w 6553200"/>
              <a:gd name="connsiteY1" fmla="*/ 962768 h 1681889"/>
              <a:gd name="connsiteX2" fmla="*/ 6553200 w 6553200"/>
              <a:gd name="connsiteY2" fmla="*/ 1681889 h 1681889"/>
              <a:gd name="connsiteX3" fmla="*/ 0 w 6553200"/>
              <a:gd name="connsiteY3" fmla="*/ 1681889 h 1681889"/>
              <a:gd name="connsiteX4" fmla="*/ 0 w 6553200"/>
              <a:gd name="connsiteY4" fmla="*/ 134443 h 1681889"/>
              <a:gd name="connsiteX0" fmla="*/ 0 w 6461953"/>
              <a:gd name="connsiteY0" fmla="*/ 134443 h 1818186"/>
              <a:gd name="connsiteX1" fmla="*/ 6457977 w 6461953"/>
              <a:gd name="connsiteY1" fmla="*/ 962768 h 1818186"/>
              <a:gd name="connsiteX2" fmla="*/ 6461953 w 6461953"/>
              <a:gd name="connsiteY2" fmla="*/ 1818186 h 1818186"/>
              <a:gd name="connsiteX3" fmla="*/ 0 w 6461953"/>
              <a:gd name="connsiteY3" fmla="*/ 1681889 h 1818186"/>
              <a:gd name="connsiteX4" fmla="*/ 0 w 6461953"/>
              <a:gd name="connsiteY4" fmla="*/ 134443 h 1818186"/>
              <a:gd name="connsiteX0" fmla="*/ 0 w 6461953"/>
              <a:gd name="connsiteY0" fmla="*/ 170100 h 1853843"/>
              <a:gd name="connsiteX1" fmla="*/ 6457977 w 6461953"/>
              <a:gd name="connsiteY1" fmla="*/ 998425 h 1853843"/>
              <a:gd name="connsiteX2" fmla="*/ 6461953 w 6461953"/>
              <a:gd name="connsiteY2" fmla="*/ 1853843 h 1853843"/>
              <a:gd name="connsiteX3" fmla="*/ 0 w 6461953"/>
              <a:gd name="connsiteY3" fmla="*/ 1717546 h 1853843"/>
              <a:gd name="connsiteX4" fmla="*/ 0 w 6461953"/>
              <a:gd name="connsiteY4" fmla="*/ 170100 h 1853843"/>
              <a:gd name="connsiteX0" fmla="*/ 0 w 6466440"/>
              <a:gd name="connsiteY0" fmla="*/ 185240 h 1868983"/>
              <a:gd name="connsiteX1" fmla="*/ 6466272 w 6466440"/>
              <a:gd name="connsiteY1" fmla="*/ 922702 h 1868983"/>
              <a:gd name="connsiteX2" fmla="*/ 6461953 w 6466440"/>
              <a:gd name="connsiteY2" fmla="*/ 1868983 h 1868983"/>
              <a:gd name="connsiteX3" fmla="*/ 0 w 6466440"/>
              <a:gd name="connsiteY3" fmla="*/ 1732686 h 1868983"/>
              <a:gd name="connsiteX4" fmla="*/ 0 w 6466440"/>
              <a:gd name="connsiteY4" fmla="*/ 185240 h 1868983"/>
              <a:gd name="connsiteX0" fmla="*/ 0 w 6466440"/>
              <a:gd name="connsiteY0" fmla="*/ 148431 h 1832174"/>
              <a:gd name="connsiteX1" fmla="*/ 6466272 w 6466440"/>
              <a:gd name="connsiteY1" fmla="*/ 885893 h 1832174"/>
              <a:gd name="connsiteX2" fmla="*/ 6461953 w 6466440"/>
              <a:gd name="connsiteY2" fmla="*/ 1832174 h 1832174"/>
              <a:gd name="connsiteX3" fmla="*/ 0 w 6466440"/>
              <a:gd name="connsiteY3" fmla="*/ 1695877 h 1832174"/>
              <a:gd name="connsiteX4" fmla="*/ 0 w 6466440"/>
              <a:gd name="connsiteY4" fmla="*/ 148431 h 1832174"/>
              <a:gd name="connsiteX0" fmla="*/ 0 w 6466440"/>
              <a:gd name="connsiteY0" fmla="*/ 178184 h 1861927"/>
              <a:gd name="connsiteX1" fmla="*/ 6466272 w 6466440"/>
              <a:gd name="connsiteY1" fmla="*/ 915646 h 1861927"/>
              <a:gd name="connsiteX2" fmla="*/ 6461953 w 6466440"/>
              <a:gd name="connsiteY2" fmla="*/ 1861927 h 1861927"/>
              <a:gd name="connsiteX3" fmla="*/ 0 w 6466440"/>
              <a:gd name="connsiteY3" fmla="*/ 1725630 h 1861927"/>
              <a:gd name="connsiteX4" fmla="*/ 0 w 6466440"/>
              <a:gd name="connsiteY4" fmla="*/ 178184 h 1861927"/>
              <a:gd name="connsiteX0" fmla="*/ 0 w 6466440"/>
              <a:gd name="connsiteY0" fmla="*/ 47068 h 1730811"/>
              <a:gd name="connsiteX1" fmla="*/ 6466272 w 6466440"/>
              <a:gd name="connsiteY1" fmla="*/ 784530 h 1730811"/>
              <a:gd name="connsiteX2" fmla="*/ 6461953 w 6466440"/>
              <a:gd name="connsiteY2" fmla="*/ 1730811 h 1730811"/>
              <a:gd name="connsiteX3" fmla="*/ 0 w 6466440"/>
              <a:gd name="connsiteY3" fmla="*/ 1594514 h 1730811"/>
              <a:gd name="connsiteX4" fmla="*/ 0 w 6466440"/>
              <a:gd name="connsiteY4" fmla="*/ 47068 h 1730811"/>
              <a:gd name="connsiteX0" fmla="*/ 0 w 6466440"/>
              <a:gd name="connsiteY0" fmla="*/ 135738 h 1819481"/>
              <a:gd name="connsiteX1" fmla="*/ 6466272 w 6466440"/>
              <a:gd name="connsiteY1" fmla="*/ 873200 h 1819481"/>
              <a:gd name="connsiteX2" fmla="*/ 6461953 w 6466440"/>
              <a:gd name="connsiteY2" fmla="*/ 1819481 h 1819481"/>
              <a:gd name="connsiteX3" fmla="*/ 0 w 6466440"/>
              <a:gd name="connsiteY3" fmla="*/ 1683184 h 1819481"/>
              <a:gd name="connsiteX4" fmla="*/ 0 w 6466440"/>
              <a:gd name="connsiteY4" fmla="*/ 135738 h 1819481"/>
              <a:gd name="connsiteX0" fmla="*/ 0 w 6466440"/>
              <a:gd name="connsiteY0" fmla="*/ 135738 h 1819481"/>
              <a:gd name="connsiteX1" fmla="*/ 6466272 w 6466440"/>
              <a:gd name="connsiteY1" fmla="*/ 873200 h 1819481"/>
              <a:gd name="connsiteX2" fmla="*/ 6461953 w 6466440"/>
              <a:gd name="connsiteY2" fmla="*/ 1819481 h 1819481"/>
              <a:gd name="connsiteX3" fmla="*/ 16590 w 6466440"/>
              <a:gd name="connsiteY3" fmla="*/ 1719529 h 1819481"/>
              <a:gd name="connsiteX4" fmla="*/ 0 w 6466440"/>
              <a:gd name="connsiteY4" fmla="*/ 135738 h 1819481"/>
              <a:gd name="connsiteX0" fmla="*/ 0 w 6466440"/>
              <a:gd name="connsiteY0" fmla="*/ 135738 h 1819481"/>
              <a:gd name="connsiteX1" fmla="*/ 6466272 w 6466440"/>
              <a:gd name="connsiteY1" fmla="*/ 873200 h 1819481"/>
              <a:gd name="connsiteX2" fmla="*/ 6461953 w 6466440"/>
              <a:gd name="connsiteY2" fmla="*/ 1819481 h 1819481"/>
              <a:gd name="connsiteX3" fmla="*/ 16590 w 6466440"/>
              <a:gd name="connsiteY3" fmla="*/ 1719529 h 1819481"/>
              <a:gd name="connsiteX4" fmla="*/ 0 w 6466440"/>
              <a:gd name="connsiteY4" fmla="*/ 135738 h 1819481"/>
              <a:gd name="connsiteX0" fmla="*/ 0 w 6470248"/>
              <a:gd name="connsiteY0" fmla="*/ 135738 h 1783136"/>
              <a:gd name="connsiteX1" fmla="*/ 6466272 w 6470248"/>
              <a:gd name="connsiteY1" fmla="*/ 873200 h 1783136"/>
              <a:gd name="connsiteX2" fmla="*/ 6470248 w 6470248"/>
              <a:gd name="connsiteY2" fmla="*/ 1783136 h 1783136"/>
              <a:gd name="connsiteX3" fmla="*/ 16590 w 6470248"/>
              <a:gd name="connsiteY3" fmla="*/ 1719529 h 1783136"/>
              <a:gd name="connsiteX4" fmla="*/ 0 w 6470248"/>
              <a:gd name="connsiteY4" fmla="*/ 135738 h 1783136"/>
              <a:gd name="connsiteX0" fmla="*/ 0 w 6470253"/>
              <a:gd name="connsiteY0" fmla="*/ 135738 h 1783136"/>
              <a:gd name="connsiteX1" fmla="*/ 6466272 w 6470253"/>
              <a:gd name="connsiteY1" fmla="*/ 873200 h 1783136"/>
              <a:gd name="connsiteX2" fmla="*/ 6470248 w 6470253"/>
              <a:gd name="connsiteY2" fmla="*/ 1783136 h 1783136"/>
              <a:gd name="connsiteX3" fmla="*/ 16590 w 6470253"/>
              <a:gd name="connsiteY3" fmla="*/ 1719529 h 1783136"/>
              <a:gd name="connsiteX4" fmla="*/ 0 w 6470253"/>
              <a:gd name="connsiteY4" fmla="*/ 135738 h 1783136"/>
              <a:gd name="connsiteX0" fmla="*/ 0 w 6470253"/>
              <a:gd name="connsiteY0" fmla="*/ 135738 h 1783136"/>
              <a:gd name="connsiteX1" fmla="*/ 6466272 w 6470253"/>
              <a:gd name="connsiteY1" fmla="*/ 873200 h 1783136"/>
              <a:gd name="connsiteX2" fmla="*/ 6470248 w 6470253"/>
              <a:gd name="connsiteY2" fmla="*/ 1783136 h 1783136"/>
              <a:gd name="connsiteX3" fmla="*/ 3904 w 6470253"/>
              <a:gd name="connsiteY3" fmla="*/ 1726478 h 1783136"/>
              <a:gd name="connsiteX4" fmla="*/ 0 w 6470253"/>
              <a:gd name="connsiteY4" fmla="*/ 135738 h 1783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0253" h="1783136">
                <a:moveTo>
                  <a:pt x="0" y="135738"/>
                </a:moveTo>
                <a:cubicBezTo>
                  <a:pt x="2640636" y="-241049"/>
                  <a:pt x="4880492" y="218924"/>
                  <a:pt x="6466272" y="873200"/>
                </a:cubicBezTo>
                <a:cubicBezTo>
                  <a:pt x="6467597" y="1158339"/>
                  <a:pt x="6468923" y="1497997"/>
                  <a:pt x="6470248" y="1783136"/>
                </a:cubicBezTo>
                <a:cubicBezTo>
                  <a:pt x="6475779" y="1771021"/>
                  <a:pt x="2155123" y="1747680"/>
                  <a:pt x="3904" y="1726478"/>
                </a:cubicBezTo>
                <a:cubicBezTo>
                  <a:pt x="2603" y="1196231"/>
                  <a:pt x="1301" y="665985"/>
                  <a:pt x="0" y="135738"/>
                </a:cubicBezTo>
                <a:close/>
              </a:path>
            </a:pathLst>
          </a:custGeom>
          <a:solidFill>
            <a:srgbClr val="2641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 err="1">
              <a:solidFill>
                <a:schemeClr val="bg1"/>
              </a:solidFill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5447" y="5838475"/>
            <a:ext cx="963920" cy="869310"/>
          </a:xfrm>
          <a:prstGeom prst="rect">
            <a:avLst/>
          </a:prstGeom>
        </p:spPr>
      </p:pic>
      <p:sp>
        <p:nvSpPr>
          <p:cNvPr id="9" name="Undertittel 2"/>
          <p:cNvSpPr>
            <a:spLocks noGrp="1"/>
          </p:cNvSpPr>
          <p:nvPr>
            <p:ph type="subTitle" idx="1"/>
          </p:nvPr>
        </p:nvSpPr>
        <p:spPr>
          <a:xfrm>
            <a:off x="467928" y="6133487"/>
            <a:ext cx="6051665" cy="739311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algn="l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3" y="5324219"/>
            <a:ext cx="8229600" cy="794471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896726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426086"/>
            <a:ext cx="8077200" cy="927310"/>
          </a:xfrm>
        </p:spPr>
        <p:txBody>
          <a:bodyPr/>
          <a:lstStyle>
            <a:lvl1pPr algn="l">
              <a:defRPr>
                <a:latin typeface="Woodford Bourne" charset="0"/>
                <a:ea typeface="Woodford Bourne" charset="0"/>
                <a:cs typeface="Woodford Bourne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09600" y="1672226"/>
            <a:ext cx="3886200" cy="4020120"/>
          </a:xfrm>
        </p:spPr>
        <p:txBody>
          <a:bodyPr/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72226"/>
            <a:ext cx="4038600" cy="4020119"/>
          </a:xfrm>
        </p:spPr>
        <p:txBody>
          <a:bodyPr/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B217-E5B1-7C42-B868-A854B78504CF}" type="datetimeFigureOut">
              <a:rPr lang="nb-NO" smtClean="0"/>
              <a:t>08.05.2024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A5D47-7C05-3D42-89E8-8596BD2E973A}" type="slidenum">
              <a:rPr lang="nb-NO" smtClean="0"/>
              <a:t>‹#›</a:t>
            </a:fld>
            <a:endParaRPr lang="nb-NO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9FCCB994-6045-C742-9EF7-78814134D758}"/>
              </a:ext>
            </a:extLst>
          </p:cNvPr>
          <p:cNvSpPr/>
          <p:nvPr userDrawn="1"/>
        </p:nvSpPr>
        <p:spPr>
          <a:xfrm>
            <a:off x="734267" y="1371039"/>
            <a:ext cx="936000" cy="36000"/>
          </a:xfrm>
          <a:prstGeom prst="rect">
            <a:avLst/>
          </a:prstGeom>
          <a:solidFill>
            <a:srgbClr val="CF977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70081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434177"/>
            <a:ext cx="8077200" cy="927310"/>
          </a:xfrm>
        </p:spPr>
        <p:txBody>
          <a:bodyPr/>
          <a:lstStyle>
            <a:lvl1pPr algn="ctr">
              <a:defRPr b="0" i="0">
                <a:latin typeface="Woodford Bourne" charset="0"/>
                <a:ea typeface="Woodford Bourne" charset="0"/>
                <a:cs typeface="Woodford Bourne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738569"/>
            <a:ext cx="3887788" cy="731448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09600" y="2649255"/>
            <a:ext cx="3887788" cy="3218145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738568"/>
            <a:ext cx="4041775" cy="731448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649255"/>
            <a:ext cx="4041775" cy="3218145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B217-E5B1-7C42-B868-A854B78504CF}" type="datetimeFigureOut">
              <a:rPr lang="nb-NO" smtClean="0"/>
              <a:t>08.05.2024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A5D47-7C05-3D42-89E8-8596BD2E973A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5C8305FA-2B67-214B-B2F7-E8B28B75C622}"/>
              </a:ext>
            </a:extLst>
          </p:cNvPr>
          <p:cNvSpPr/>
          <p:nvPr userDrawn="1"/>
        </p:nvSpPr>
        <p:spPr>
          <a:xfrm>
            <a:off x="4104000" y="1473909"/>
            <a:ext cx="936000" cy="36000"/>
          </a:xfrm>
          <a:prstGeom prst="rect">
            <a:avLst/>
          </a:prstGeom>
          <a:solidFill>
            <a:srgbClr val="CF977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77942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434549"/>
            <a:ext cx="8229600" cy="927310"/>
          </a:xfrm>
        </p:spPr>
        <p:txBody>
          <a:bodyPr/>
          <a:lstStyle>
            <a:lvl1pPr algn="ctr">
              <a:defRPr>
                <a:latin typeface="Woodford Bourne" charset="0"/>
                <a:ea typeface="Woodford Bourne" charset="0"/>
                <a:cs typeface="Woodford Bourne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B217-E5B1-7C42-B868-A854B78504CF}" type="datetimeFigureOut">
              <a:rPr lang="nb-NO" smtClean="0"/>
              <a:t>08.05.2024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A5D47-7C05-3D42-89E8-8596BD2E973A}" type="slidenum">
              <a:rPr lang="nb-NO" smtClean="0"/>
              <a:t>‹#›</a:t>
            </a:fld>
            <a:endParaRPr lang="nb-NO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2327DC72-E9BE-6D40-8E86-36DC46CD79EF}"/>
              </a:ext>
            </a:extLst>
          </p:cNvPr>
          <p:cNvSpPr/>
          <p:nvPr userDrawn="1"/>
        </p:nvSpPr>
        <p:spPr>
          <a:xfrm>
            <a:off x="4104000" y="1404365"/>
            <a:ext cx="936000" cy="36000"/>
          </a:xfrm>
          <a:prstGeom prst="rect">
            <a:avLst/>
          </a:prstGeom>
          <a:solidFill>
            <a:srgbClr val="CF977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386214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B217-E5B1-7C42-B868-A854B78504CF}" type="datetimeFigureOut">
              <a:rPr lang="nb-NO" smtClean="0"/>
              <a:t>08.05.2024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A5D47-7C05-3D42-89E8-8596BD2E973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336549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598157"/>
            <a:ext cx="3056467" cy="823547"/>
          </a:xfrm>
        </p:spPr>
        <p:txBody>
          <a:bodyPr anchor="b">
            <a:normAutofit/>
          </a:bodyPr>
          <a:lstStyle>
            <a:lvl1pPr algn="l">
              <a:defRPr sz="2400" b="0">
                <a:latin typeface="Woodford Bourne" charset="0"/>
                <a:ea typeface="Woodford Bourne" charset="0"/>
                <a:cs typeface="Woodford Bourne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987800" y="598157"/>
            <a:ext cx="4698999" cy="5000367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09600" y="1597068"/>
            <a:ext cx="3056467" cy="4001456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B217-E5B1-7C42-B868-A854B78504CF}" type="datetimeFigureOut">
              <a:rPr lang="nb-NO" smtClean="0"/>
              <a:t>08.05.2024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A5D47-7C05-3D42-89E8-8596BD2E973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823254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445227"/>
            <a:ext cx="5486400" cy="566738"/>
          </a:xfrm>
        </p:spPr>
        <p:txBody>
          <a:bodyPr anchor="b"/>
          <a:lstStyle>
            <a:lvl1pPr algn="l">
              <a:defRPr sz="2000" b="0" i="0">
                <a:latin typeface="Woodford Bourne" charset="0"/>
                <a:ea typeface="Woodford Bourne" charset="0"/>
                <a:cs typeface="Woodford Bourne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811884"/>
            <a:ext cx="5486400" cy="3475424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Dra bildet til plassholderen eller klikk ikonet for å legge til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045604"/>
            <a:ext cx="5486400" cy="670997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B217-E5B1-7C42-B868-A854B78504CF}" type="datetimeFigureOut">
              <a:rPr lang="nb-NO" smtClean="0"/>
              <a:t>08.05.2024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A5D47-7C05-3D42-89E8-8596BD2E973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310810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290620"/>
            <a:ext cx="8077200" cy="927310"/>
          </a:xfrm>
        </p:spPr>
        <p:txBody>
          <a:bodyPr>
            <a:normAutofit/>
          </a:bodyPr>
          <a:lstStyle>
            <a:lvl1pPr algn="l">
              <a:defRPr sz="3200">
                <a:latin typeface="Woodford Bourne" charset="0"/>
                <a:ea typeface="Woodford Bourne" charset="0"/>
                <a:cs typeface="Woodford Bourne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09600" y="1534438"/>
            <a:ext cx="8077200" cy="4273695"/>
          </a:xfrm>
        </p:spPr>
        <p:txBody>
          <a:bodyPr vert="horz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B217-E5B1-7C42-B868-A854B78504CF}" type="datetimeFigureOut">
              <a:rPr lang="nb-NO" smtClean="0"/>
              <a:t>08.05.2024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A5D47-7C05-3D42-89E8-8596BD2E973A}" type="slidenum">
              <a:rPr lang="nb-NO" smtClean="0"/>
              <a:t>‹#›</a:t>
            </a:fld>
            <a:endParaRPr lang="nb-NO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A123C9B5-835B-594E-B0C9-FCDB712371DB}"/>
              </a:ext>
            </a:extLst>
          </p:cNvPr>
          <p:cNvSpPr/>
          <p:nvPr userDrawn="1"/>
        </p:nvSpPr>
        <p:spPr>
          <a:xfrm>
            <a:off x="731933" y="1243500"/>
            <a:ext cx="936000" cy="36000"/>
          </a:xfrm>
          <a:prstGeom prst="rect">
            <a:avLst/>
          </a:prstGeom>
          <a:solidFill>
            <a:srgbClr val="CF977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054013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stor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850900" y="6191590"/>
            <a:ext cx="1739899" cy="365125"/>
          </a:xfrm>
        </p:spPr>
        <p:txBody>
          <a:bodyPr/>
          <a:lstStyle/>
          <a:p>
            <a:fld id="{B707B217-E5B1-7C42-B868-A854B78504CF}" type="datetimeFigureOut">
              <a:rPr lang="nb-NO" smtClean="0"/>
              <a:t>08.05.2024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A5D47-7C05-3D42-89E8-8596BD2E973A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850900" y="1794932"/>
            <a:ext cx="7442200" cy="397933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nb-NO"/>
          </a:p>
        </p:txBody>
      </p:sp>
      <p:sp>
        <p:nvSpPr>
          <p:cNvPr id="9" name="Tittel 1"/>
          <p:cNvSpPr>
            <a:spLocks noGrp="1"/>
          </p:cNvSpPr>
          <p:nvPr>
            <p:ph type="title"/>
          </p:nvPr>
        </p:nvSpPr>
        <p:spPr>
          <a:xfrm>
            <a:off x="850900" y="454681"/>
            <a:ext cx="7436365" cy="927310"/>
          </a:xfrm>
        </p:spPr>
        <p:txBody>
          <a:bodyPr/>
          <a:lstStyle>
            <a:lvl1pPr algn="ctr">
              <a:defRPr>
                <a:latin typeface="Woodford Bourne" charset="0"/>
                <a:ea typeface="Woodford Bourne" charset="0"/>
                <a:cs typeface="Woodford Bourne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820488B0-97B2-244F-A0BD-08675680B832}"/>
              </a:ext>
            </a:extLst>
          </p:cNvPr>
          <p:cNvSpPr/>
          <p:nvPr userDrawn="1"/>
        </p:nvSpPr>
        <p:spPr>
          <a:xfrm>
            <a:off x="4104000" y="1455167"/>
            <a:ext cx="936000" cy="36000"/>
          </a:xfrm>
          <a:prstGeom prst="rect">
            <a:avLst/>
          </a:prstGeom>
          <a:solidFill>
            <a:srgbClr val="CF977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474971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">
    <p:bg>
      <p:bgPr>
        <a:solidFill>
          <a:srgbClr val="E7E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8BD4FE9-5E27-2043-9A27-53B5AB4FC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398" y="2170221"/>
            <a:ext cx="8077201" cy="927310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7F9F3C6B-D2FF-7D4F-8058-B04F4C061B5C}"/>
              </a:ext>
            </a:extLst>
          </p:cNvPr>
          <p:cNvSpPr/>
          <p:nvPr userDrawn="1"/>
        </p:nvSpPr>
        <p:spPr>
          <a:xfrm>
            <a:off x="4103998" y="3419434"/>
            <a:ext cx="936000" cy="36000"/>
          </a:xfrm>
          <a:prstGeom prst="rect">
            <a:avLst/>
          </a:prstGeom>
          <a:solidFill>
            <a:srgbClr val="CF977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1FF7B3EC-433D-F642-91BD-7995A643C4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36317" y="5442559"/>
            <a:ext cx="3071367" cy="508103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BD551626-1B16-D44E-9E0A-DA85F72603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76302" y="6201379"/>
            <a:ext cx="791396" cy="14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817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vari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de 17">
            <a:extLst>
              <a:ext uri="{FF2B5EF4-FFF2-40B4-BE49-F238E27FC236}">
                <a16:creationId xmlns:a16="http://schemas.microsoft.com/office/drawing/2014/main" id="{C76E82C2-A9C3-2A4F-8555-5E6C709755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763"/>
            <a:ext cx="9144000" cy="6764055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6B17FFA8-AF9E-2343-8D6E-95A47EA50F9A}"/>
              </a:ext>
            </a:extLst>
          </p:cNvPr>
          <p:cNvSpPr/>
          <p:nvPr userDrawn="1"/>
        </p:nvSpPr>
        <p:spPr>
          <a:xfrm>
            <a:off x="0" y="-1763"/>
            <a:ext cx="9144000" cy="6855249"/>
          </a:xfrm>
          <a:prstGeom prst="rect">
            <a:avLst/>
          </a:prstGeom>
          <a:solidFill>
            <a:srgbClr val="E7EEF0">
              <a:alpha val="9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E19DD3A-7BE3-3B48-B8D1-B137E270C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907" y="2298501"/>
            <a:ext cx="8229600" cy="92731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Woodford Bourne" pitchFamily="2" charset="77"/>
              </a:defRPr>
            </a:lvl1pPr>
          </a:lstStyle>
          <a:p>
            <a:r>
              <a:rPr lang="nb-NO"/>
              <a:t>Klikk for å redigere tittel</a:t>
            </a:r>
          </a:p>
        </p:txBody>
      </p:sp>
      <p:sp>
        <p:nvSpPr>
          <p:cNvPr id="26" name="Rektangel 19">
            <a:extLst>
              <a:ext uri="{FF2B5EF4-FFF2-40B4-BE49-F238E27FC236}">
                <a16:creationId xmlns:a16="http://schemas.microsoft.com/office/drawing/2014/main" id="{6993281A-8EF1-534B-A9E4-1AED9865C2D1}"/>
              </a:ext>
            </a:extLst>
          </p:cNvPr>
          <p:cNvSpPr/>
          <p:nvPr userDrawn="1"/>
        </p:nvSpPr>
        <p:spPr>
          <a:xfrm>
            <a:off x="0" y="4705004"/>
            <a:ext cx="9144007" cy="2405667"/>
          </a:xfrm>
          <a:custGeom>
            <a:avLst/>
            <a:gdLst>
              <a:gd name="connsiteX0" fmla="*/ 0 w 6553200"/>
              <a:gd name="connsiteY0" fmla="*/ 0 h 1547446"/>
              <a:gd name="connsiteX1" fmla="*/ 6553200 w 6553200"/>
              <a:gd name="connsiteY1" fmla="*/ 0 h 1547446"/>
              <a:gd name="connsiteX2" fmla="*/ 6553200 w 6553200"/>
              <a:gd name="connsiteY2" fmla="*/ 1547446 h 1547446"/>
              <a:gd name="connsiteX3" fmla="*/ 0 w 6553200"/>
              <a:gd name="connsiteY3" fmla="*/ 1547446 h 1547446"/>
              <a:gd name="connsiteX4" fmla="*/ 0 w 6553200"/>
              <a:gd name="connsiteY4" fmla="*/ 0 h 1547446"/>
              <a:gd name="connsiteX0" fmla="*/ 0 w 6553200"/>
              <a:gd name="connsiteY0" fmla="*/ 0 h 1547446"/>
              <a:gd name="connsiteX1" fmla="*/ 6553200 w 6553200"/>
              <a:gd name="connsiteY1" fmla="*/ 668215 h 1547446"/>
              <a:gd name="connsiteX2" fmla="*/ 6553200 w 6553200"/>
              <a:gd name="connsiteY2" fmla="*/ 1547446 h 1547446"/>
              <a:gd name="connsiteX3" fmla="*/ 0 w 6553200"/>
              <a:gd name="connsiteY3" fmla="*/ 1547446 h 1547446"/>
              <a:gd name="connsiteX4" fmla="*/ 0 w 6553200"/>
              <a:gd name="connsiteY4" fmla="*/ 0 h 1547446"/>
              <a:gd name="connsiteX0" fmla="*/ 0 w 6553200"/>
              <a:gd name="connsiteY0" fmla="*/ 0 h 1547446"/>
              <a:gd name="connsiteX1" fmla="*/ 6482862 w 6553200"/>
              <a:gd name="connsiteY1" fmla="*/ 46892 h 1547446"/>
              <a:gd name="connsiteX2" fmla="*/ 6553200 w 6553200"/>
              <a:gd name="connsiteY2" fmla="*/ 1547446 h 1547446"/>
              <a:gd name="connsiteX3" fmla="*/ 0 w 6553200"/>
              <a:gd name="connsiteY3" fmla="*/ 1547446 h 1547446"/>
              <a:gd name="connsiteX4" fmla="*/ 0 w 6553200"/>
              <a:gd name="connsiteY4" fmla="*/ 0 h 1547446"/>
              <a:gd name="connsiteX0" fmla="*/ 0 w 6553200"/>
              <a:gd name="connsiteY0" fmla="*/ 135965 h 1683411"/>
              <a:gd name="connsiteX1" fmla="*/ 6482862 w 6553200"/>
              <a:gd name="connsiteY1" fmla="*/ 182857 h 1683411"/>
              <a:gd name="connsiteX2" fmla="*/ 6553200 w 6553200"/>
              <a:gd name="connsiteY2" fmla="*/ 1683411 h 1683411"/>
              <a:gd name="connsiteX3" fmla="*/ 0 w 6553200"/>
              <a:gd name="connsiteY3" fmla="*/ 1683411 h 1683411"/>
              <a:gd name="connsiteX4" fmla="*/ 0 w 6553200"/>
              <a:gd name="connsiteY4" fmla="*/ 135965 h 1683411"/>
              <a:gd name="connsiteX0" fmla="*/ 0 w 6553200"/>
              <a:gd name="connsiteY0" fmla="*/ 305313 h 1852759"/>
              <a:gd name="connsiteX1" fmla="*/ 6482862 w 6553200"/>
              <a:gd name="connsiteY1" fmla="*/ 352205 h 1852759"/>
              <a:gd name="connsiteX2" fmla="*/ 6553200 w 6553200"/>
              <a:gd name="connsiteY2" fmla="*/ 1852759 h 1852759"/>
              <a:gd name="connsiteX3" fmla="*/ 0 w 6553200"/>
              <a:gd name="connsiteY3" fmla="*/ 1852759 h 1852759"/>
              <a:gd name="connsiteX4" fmla="*/ 0 w 6553200"/>
              <a:gd name="connsiteY4" fmla="*/ 305313 h 1852759"/>
              <a:gd name="connsiteX0" fmla="*/ 0 w 6553200"/>
              <a:gd name="connsiteY0" fmla="*/ 155911 h 1703357"/>
              <a:gd name="connsiteX1" fmla="*/ 6449682 w 6553200"/>
              <a:gd name="connsiteY1" fmla="*/ 802507 h 1703357"/>
              <a:gd name="connsiteX2" fmla="*/ 6553200 w 6553200"/>
              <a:gd name="connsiteY2" fmla="*/ 1703357 h 1703357"/>
              <a:gd name="connsiteX3" fmla="*/ 0 w 6553200"/>
              <a:gd name="connsiteY3" fmla="*/ 1703357 h 1703357"/>
              <a:gd name="connsiteX4" fmla="*/ 0 w 6553200"/>
              <a:gd name="connsiteY4" fmla="*/ 155911 h 1703357"/>
              <a:gd name="connsiteX0" fmla="*/ 0 w 6553200"/>
              <a:gd name="connsiteY0" fmla="*/ 134443 h 1681889"/>
              <a:gd name="connsiteX1" fmla="*/ 6457977 w 6553200"/>
              <a:gd name="connsiteY1" fmla="*/ 962768 h 1681889"/>
              <a:gd name="connsiteX2" fmla="*/ 6553200 w 6553200"/>
              <a:gd name="connsiteY2" fmla="*/ 1681889 h 1681889"/>
              <a:gd name="connsiteX3" fmla="*/ 0 w 6553200"/>
              <a:gd name="connsiteY3" fmla="*/ 1681889 h 1681889"/>
              <a:gd name="connsiteX4" fmla="*/ 0 w 6553200"/>
              <a:gd name="connsiteY4" fmla="*/ 134443 h 1681889"/>
              <a:gd name="connsiteX0" fmla="*/ 0 w 6461953"/>
              <a:gd name="connsiteY0" fmla="*/ 134443 h 1818186"/>
              <a:gd name="connsiteX1" fmla="*/ 6457977 w 6461953"/>
              <a:gd name="connsiteY1" fmla="*/ 962768 h 1818186"/>
              <a:gd name="connsiteX2" fmla="*/ 6461953 w 6461953"/>
              <a:gd name="connsiteY2" fmla="*/ 1818186 h 1818186"/>
              <a:gd name="connsiteX3" fmla="*/ 0 w 6461953"/>
              <a:gd name="connsiteY3" fmla="*/ 1681889 h 1818186"/>
              <a:gd name="connsiteX4" fmla="*/ 0 w 6461953"/>
              <a:gd name="connsiteY4" fmla="*/ 134443 h 1818186"/>
              <a:gd name="connsiteX0" fmla="*/ 0 w 6461953"/>
              <a:gd name="connsiteY0" fmla="*/ 170100 h 1853843"/>
              <a:gd name="connsiteX1" fmla="*/ 6457977 w 6461953"/>
              <a:gd name="connsiteY1" fmla="*/ 998425 h 1853843"/>
              <a:gd name="connsiteX2" fmla="*/ 6461953 w 6461953"/>
              <a:gd name="connsiteY2" fmla="*/ 1853843 h 1853843"/>
              <a:gd name="connsiteX3" fmla="*/ 0 w 6461953"/>
              <a:gd name="connsiteY3" fmla="*/ 1717546 h 1853843"/>
              <a:gd name="connsiteX4" fmla="*/ 0 w 6461953"/>
              <a:gd name="connsiteY4" fmla="*/ 170100 h 1853843"/>
              <a:gd name="connsiteX0" fmla="*/ 0 w 6466440"/>
              <a:gd name="connsiteY0" fmla="*/ 185240 h 1868983"/>
              <a:gd name="connsiteX1" fmla="*/ 6466272 w 6466440"/>
              <a:gd name="connsiteY1" fmla="*/ 922702 h 1868983"/>
              <a:gd name="connsiteX2" fmla="*/ 6461953 w 6466440"/>
              <a:gd name="connsiteY2" fmla="*/ 1868983 h 1868983"/>
              <a:gd name="connsiteX3" fmla="*/ 0 w 6466440"/>
              <a:gd name="connsiteY3" fmla="*/ 1732686 h 1868983"/>
              <a:gd name="connsiteX4" fmla="*/ 0 w 6466440"/>
              <a:gd name="connsiteY4" fmla="*/ 185240 h 1868983"/>
              <a:gd name="connsiteX0" fmla="*/ 0 w 6466440"/>
              <a:gd name="connsiteY0" fmla="*/ 148431 h 1832174"/>
              <a:gd name="connsiteX1" fmla="*/ 6466272 w 6466440"/>
              <a:gd name="connsiteY1" fmla="*/ 885893 h 1832174"/>
              <a:gd name="connsiteX2" fmla="*/ 6461953 w 6466440"/>
              <a:gd name="connsiteY2" fmla="*/ 1832174 h 1832174"/>
              <a:gd name="connsiteX3" fmla="*/ 0 w 6466440"/>
              <a:gd name="connsiteY3" fmla="*/ 1695877 h 1832174"/>
              <a:gd name="connsiteX4" fmla="*/ 0 w 6466440"/>
              <a:gd name="connsiteY4" fmla="*/ 148431 h 1832174"/>
              <a:gd name="connsiteX0" fmla="*/ 0 w 6466440"/>
              <a:gd name="connsiteY0" fmla="*/ 178184 h 1861927"/>
              <a:gd name="connsiteX1" fmla="*/ 6466272 w 6466440"/>
              <a:gd name="connsiteY1" fmla="*/ 915646 h 1861927"/>
              <a:gd name="connsiteX2" fmla="*/ 6461953 w 6466440"/>
              <a:gd name="connsiteY2" fmla="*/ 1861927 h 1861927"/>
              <a:gd name="connsiteX3" fmla="*/ 0 w 6466440"/>
              <a:gd name="connsiteY3" fmla="*/ 1725630 h 1861927"/>
              <a:gd name="connsiteX4" fmla="*/ 0 w 6466440"/>
              <a:gd name="connsiteY4" fmla="*/ 178184 h 1861927"/>
              <a:gd name="connsiteX0" fmla="*/ 0 w 6466440"/>
              <a:gd name="connsiteY0" fmla="*/ 47068 h 1730811"/>
              <a:gd name="connsiteX1" fmla="*/ 6466272 w 6466440"/>
              <a:gd name="connsiteY1" fmla="*/ 784530 h 1730811"/>
              <a:gd name="connsiteX2" fmla="*/ 6461953 w 6466440"/>
              <a:gd name="connsiteY2" fmla="*/ 1730811 h 1730811"/>
              <a:gd name="connsiteX3" fmla="*/ 0 w 6466440"/>
              <a:gd name="connsiteY3" fmla="*/ 1594514 h 1730811"/>
              <a:gd name="connsiteX4" fmla="*/ 0 w 6466440"/>
              <a:gd name="connsiteY4" fmla="*/ 47068 h 1730811"/>
              <a:gd name="connsiteX0" fmla="*/ 0 w 6466440"/>
              <a:gd name="connsiteY0" fmla="*/ 135738 h 1819481"/>
              <a:gd name="connsiteX1" fmla="*/ 6466272 w 6466440"/>
              <a:gd name="connsiteY1" fmla="*/ 873200 h 1819481"/>
              <a:gd name="connsiteX2" fmla="*/ 6461953 w 6466440"/>
              <a:gd name="connsiteY2" fmla="*/ 1819481 h 1819481"/>
              <a:gd name="connsiteX3" fmla="*/ 0 w 6466440"/>
              <a:gd name="connsiteY3" fmla="*/ 1683184 h 1819481"/>
              <a:gd name="connsiteX4" fmla="*/ 0 w 6466440"/>
              <a:gd name="connsiteY4" fmla="*/ 135738 h 1819481"/>
              <a:gd name="connsiteX0" fmla="*/ 0 w 6466440"/>
              <a:gd name="connsiteY0" fmla="*/ 135738 h 1819481"/>
              <a:gd name="connsiteX1" fmla="*/ 6466272 w 6466440"/>
              <a:gd name="connsiteY1" fmla="*/ 873200 h 1819481"/>
              <a:gd name="connsiteX2" fmla="*/ 6461953 w 6466440"/>
              <a:gd name="connsiteY2" fmla="*/ 1819481 h 1819481"/>
              <a:gd name="connsiteX3" fmla="*/ 16590 w 6466440"/>
              <a:gd name="connsiteY3" fmla="*/ 1719529 h 1819481"/>
              <a:gd name="connsiteX4" fmla="*/ 0 w 6466440"/>
              <a:gd name="connsiteY4" fmla="*/ 135738 h 1819481"/>
              <a:gd name="connsiteX0" fmla="*/ 0 w 6466440"/>
              <a:gd name="connsiteY0" fmla="*/ 135738 h 1819481"/>
              <a:gd name="connsiteX1" fmla="*/ 6466272 w 6466440"/>
              <a:gd name="connsiteY1" fmla="*/ 873200 h 1819481"/>
              <a:gd name="connsiteX2" fmla="*/ 6461953 w 6466440"/>
              <a:gd name="connsiteY2" fmla="*/ 1819481 h 1819481"/>
              <a:gd name="connsiteX3" fmla="*/ 16590 w 6466440"/>
              <a:gd name="connsiteY3" fmla="*/ 1719529 h 1819481"/>
              <a:gd name="connsiteX4" fmla="*/ 0 w 6466440"/>
              <a:gd name="connsiteY4" fmla="*/ 135738 h 1819481"/>
              <a:gd name="connsiteX0" fmla="*/ 0 w 6470248"/>
              <a:gd name="connsiteY0" fmla="*/ 135738 h 1783136"/>
              <a:gd name="connsiteX1" fmla="*/ 6466272 w 6470248"/>
              <a:gd name="connsiteY1" fmla="*/ 873200 h 1783136"/>
              <a:gd name="connsiteX2" fmla="*/ 6470248 w 6470248"/>
              <a:gd name="connsiteY2" fmla="*/ 1783136 h 1783136"/>
              <a:gd name="connsiteX3" fmla="*/ 16590 w 6470248"/>
              <a:gd name="connsiteY3" fmla="*/ 1719529 h 1783136"/>
              <a:gd name="connsiteX4" fmla="*/ 0 w 6470248"/>
              <a:gd name="connsiteY4" fmla="*/ 135738 h 1783136"/>
              <a:gd name="connsiteX0" fmla="*/ 0 w 6470253"/>
              <a:gd name="connsiteY0" fmla="*/ 135738 h 1783136"/>
              <a:gd name="connsiteX1" fmla="*/ 6466272 w 6470253"/>
              <a:gd name="connsiteY1" fmla="*/ 873200 h 1783136"/>
              <a:gd name="connsiteX2" fmla="*/ 6470248 w 6470253"/>
              <a:gd name="connsiteY2" fmla="*/ 1783136 h 1783136"/>
              <a:gd name="connsiteX3" fmla="*/ 16590 w 6470253"/>
              <a:gd name="connsiteY3" fmla="*/ 1719529 h 1783136"/>
              <a:gd name="connsiteX4" fmla="*/ 0 w 6470253"/>
              <a:gd name="connsiteY4" fmla="*/ 135738 h 1783136"/>
              <a:gd name="connsiteX0" fmla="*/ 0 w 6470253"/>
              <a:gd name="connsiteY0" fmla="*/ 135738 h 1783136"/>
              <a:gd name="connsiteX1" fmla="*/ 6466272 w 6470253"/>
              <a:gd name="connsiteY1" fmla="*/ 873200 h 1783136"/>
              <a:gd name="connsiteX2" fmla="*/ 6470248 w 6470253"/>
              <a:gd name="connsiteY2" fmla="*/ 1783136 h 1783136"/>
              <a:gd name="connsiteX3" fmla="*/ 3904 w 6470253"/>
              <a:gd name="connsiteY3" fmla="*/ 1726478 h 1783136"/>
              <a:gd name="connsiteX4" fmla="*/ 0 w 6470253"/>
              <a:gd name="connsiteY4" fmla="*/ 135738 h 1783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0253" h="1783136">
                <a:moveTo>
                  <a:pt x="0" y="135738"/>
                </a:moveTo>
                <a:cubicBezTo>
                  <a:pt x="2640636" y="-241049"/>
                  <a:pt x="4880492" y="218924"/>
                  <a:pt x="6466272" y="873200"/>
                </a:cubicBezTo>
                <a:cubicBezTo>
                  <a:pt x="6467597" y="1158339"/>
                  <a:pt x="6468923" y="1497997"/>
                  <a:pt x="6470248" y="1783136"/>
                </a:cubicBezTo>
                <a:cubicBezTo>
                  <a:pt x="6475779" y="1771021"/>
                  <a:pt x="2155123" y="1747680"/>
                  <a:pt x="3904" y="1726478"/>
                </a:cubicBezTo>
                <a:cubicBezTo>
                  <a:pt x="2603" y="1196231"/>
                  <a:pt x="1301" y="665985"/>
                  <a:pt x="0" y="135738"/>
                </a:cubicBezTo>
                <a:close/>
              </a:path>
            </a:pathLst>
          </a:custGeom>
          <a:solidFill>
            <a:srgbClr val="FBFAF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 err="1">
              <a:solidFill>
                <a:schemeClr val="bg1"/>
              </a:solidFill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9C73DAA8-FD0D-8A49-AFA5-89101483F4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0239" y="5673451"/>
            <a:ext cx="3374484" cy="558248"/>
          </a:xfrm>
          <a:prstGeom prst="rect">
            <a:avLst/>
          </a:prstGeom>
        </p:spPr>
      </p:pic>
      <p:sp>
        <p:nvSpPr>
          <p:cNvPr id="23" name="Plassholder for innhold 22">
            <a:extLst>
              <a:ext uri="{FF2B5EF4-FFF2-40B4-BE49-F238E27FC236}">
                <a16:creationId xmlns:a16="http://schemas.microsoft.com/office/drawing/2014/main" id="{2D19682C-DB09-7940-9D58-147AD480987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75266" y="3374338"/>
            <a:ext cx="6993467" cy="63712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nb-NO"/>
              <a:t>Klikk for å redigere undertittel</a:t>
            </a:r>
          </a:p>
        </p:txBody>
      </p:sp>
      <p:pic>
        <p:nvPicPr>
          <p:cNvPr id="25" name="Bilde 24">
            <a:extLst>
              <a:ext uri="{FF2B5EF4-FFF2-40B4-BE49-F238E27FC236}">
                <a16:creationId xmlns:a16="http://schemas.microsoft.com/office/drawing/2014/main" id="{223A01B4-07EA-8A43-B167-6724C140801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34962" y="5915915"/>
            <a:ext cx="954774" cy="18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057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vari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de 17">
            <a:extLst>
              <a:ext uri="{FF2B5EF4-FFF2-40B4-BE49-F238E27FC236}">
                <a16:creationId xmlns:a16="http://schemas.microsoft.com/office/drawing/2014/main" id="{C76E82C2-A9C3-2A4F-8555-5E6C709755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763"/>
            <a:ext cx="9144000" cy="6764055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6B17FFA8-AF9E-2343-8D6E-95A47EA50F9A}"/>
              </a:ext>
            </a:extLst>
          </p:cNvPr>
          <p:cNvSpPr/>
          <p:nvPr userDrawn="1"/>
        </p:nvSpPr>
        <p:spPr>
          <a:xfrm>
            <a:off x="0" y="-1763"/>
            <a:ext cx="9144000" cy="6855249"/>
          </a:xfrm>
          <a:prstGeom prst="rect">
            <a:avLst/>
          </a:prstGeom>
          <a:solidFill>
            <a:srgbClr val="E7EEF0">
              <a:alpha val="9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E19DD3A-7BE3-3B48-B8D1-B137E270C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907" y="2298501"/>
            <a:ext cx="8229600" cy="849176"/>
          </a:xfrm>
        </p:spPr>
        <p:txBody>
          <a:bodyPr>
            <a:normAutofit/>
          </a:bodyPr>
          <a:lstStyle>
            <a:lvl1pPr algn="ctr">
              <a:defRPr sz="4200">
                <a:solidFill>
                  <a:schemeClr val="tx1">
                    <a:lumMod val="75000"/>
                    <a:lumOff val="25000"/>
                  </a:schemeClr>
                </a:solidFill>
                <a:latin typeface="Woodford Bourne" pitchFamily="2" charset="77"/>
              </a:defRPr>
            </a:lvl1pPr>
          </a:lstStyle>
          <a:p>
            <a:r>
              <a:rPr lang="nb-NO"/>
              <a:t>Klikk for å redigere tittel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9C73DAA8-FD0D-8A49-AFA5-89101483F4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92386" y="5516605"/>
            <a:ext cx="2787639" cy="461165"/>
          </a:xfrm>
          <a:prstGeom prst="rect">
            <a:avLst/>
          </a:prstGeom>
        </p:spPr>
      </p:pic>
      <p:sp>
        <p:nvSpPr>
          <p:cNvPr id="23" name="Plassholder for innhold 22">
            <a:extLst>
              <a:ext uri="{FF2B5EF4-FFF2-40B4-BE49-F238E27FC236}">
                <a16:creationId xmlns:a16="http://schemas.microsoft.com/office/drawing/2014/main" id="{2D19682C-DB09-7940-9D58-147AD480987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69973" y="3392533"/>
            <a:ext cx="6993467" cy="544466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nb-NO"/>
              <a:t>Klikk for å redigere undertittel</a:t>
            </a:r>
          </a:p>
        </p:txBody>
      </p:sp>
      <p:pic>
        <p:nvPicPr>
          <p:cNvPr id="25" name="Bilde 24">
            <a:extLst>
              <a:ext uri="{FF2B5EF4-FFF2-40B4-BE49-F238E27FC236}">
                <a16:creationId xmlns:a16="http://schemas.microsoft.com/office/drawing/2014/main" id="{223A01B4-07EA-8A43-B167-6724C140801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44693" y="6290443"/>
            <a:ext cx="844026" cy="159175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60E79390-36E9-C641-B7E7-06F91C0E38FE}"/>
              </a:ext>
            </a:extLst>
          </p:cNvPr>
          <p:cNvSpPr/>
          <p:nvPr userDrawn="1"/>
        </p:nvSpPr>
        <p:spPr>
          <a:xfrm>
            <a:off x="3942000" y="3166531"/>
            <a:ext cx="1260000" cy="36000"/>
          </a:xfrm>
          <a:prstGeom prst="rect">
            <a:avLst/>
          </a:prstGeom>
          <a:solidFill>
            <a:srgbClr val="CF977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89217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side b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bilde 10"/>
          <p:cNvSpPr>
            <a:spLocks noGrp="1"/>
          </p:cNvSpPr>
          <p:nvPr>
            <p:ph type="pic" sz="quarter" idx="13"/>
          </p:nvPr>
        </p:nvSpPr>
        <p:spPr>
          <a:xfrm>
            <a:off x="0" y="6689"/>
            <a:ext cx="9144000" cy="636746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Woodford Bourne" pitchFamily="2" charset="77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B217-E5B1-7C42-B868-A854B78504CF}" type="datetimeFigureOut">
              <a:rPr lang="nb-NO" smtClean="0"/>
              <a:pPr/>
              <a:t>08.05.2024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A5D47-7C05-3D42-89E8-8596BD2E973A}" type="slidenum">
              <a:rPr lang="nb-NO" smtClean="0"/>
              <a:t>‹#›</a:t>
            </a:fld>
            <a:endParaRPr lang="nb-NO"/>
          </a:p>
        </p:txBody>
      </p:sp>
      <p:sp>
        <p:nvSpPr>
          <p:cNvPr id="6" name="Friform 5"/>
          <p:cNvSpPr/>
          <p:nvPr userDrawn="1"/>
        </p:nvSpPr>
        <p:spPr>
          <a:xfrm>
            <a:off x="0" y="4646813"/>
            <a:ext cx="9144000" cy="2218615"/>
          </a:xfrm>
          <a:custGeom>
            <a:avLst/>
            <a:gdLst>
              <a:gd name="connsiteX0" fmla="*/ 0 w 9144000"/>
              <a:gd name="connsiteY0" fmla="*/ 0 h 2127137"/>
              <a:gd name="connsiteX1" fmla="*/ 250879 w 9144000"/>
              <a:gd name="connsiteY1" fmla="*/ 96626 h 2127137"/>
              <a:gd name="connsiteX2" fmla="*/ 8436033 w 9144000"/>
              <a:gd name="connsiteY2" fmla="*/ 1271439 h 2127137"/>
              <a:gd name="connsiteX3" fmla="*/ 9144000 w 9144000"/>
              <a:gd name="connsiteY3" fmla="*/ 1279855 h 2127137"/>
              <a:gd name="connsiteX4" fmla="*/ 9144000 w 9144000"/>
              <a:gd name="connsiteY4" fmla="*/ 2127137 h 2127137"/>
              <a:gd name="connsiteX5" fmla="*/ 0 w 9144000"/>
              <a:gd name="connsiteY5" fmla="*/ 2127137 h 2127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2127137">
                <a:moveTo>
                  <a:pt x="0" y="0"/>
                </a:moveTo>
                <a:lnTo>
                  <a:pt x="250879" y="96626"/>
                </a:lnTo>
                <a:cubicBezTo>
                  <a:pt x="3597585" y="1368905"/>
                  <a:pt x="4572014" y="1236597"/>
                  <a:pt x="8436033" y="1271439"/>
                </a:cubicBezTo>
                <a:lnTo>
                  <a:pt x="9144000" y="1279855"/>
                </a:lnTo>
                <a:lnTo>
                  <a:pt x="9144000" y="2127137"/>
                </a:lnTo>
                <a:lnTo>
                  <a:pt x="0" y="212713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 err="1">
              <a:solidFill>
                <a:schemeClr val="bg1"/>
              </a:solidFill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Friform 6"/>
          <p:cNvSpPr/>
          <p:nvPr userDrawn="1"/>
        </p:nvSpPr>
        <p:spPr>
          <a:xfrm>
            <a:off x="0" y="5012575"/>
            <a:ext cx="9144000" cy="1837113"/>
          </a:xfrm>
          <a:custGeom>
            <a:avLst/>
            <a:gdLst>
              <a:gd name="connsiteX0" fmla="*/ 0 w 9144000"/>
              <a:gd name="connsiteY0" fmla="*/ 0 h 2127137"/>
              <a:gd name="connsiteX1" fmla="*/ 250879 w 9144000"/>
              <a:gd name="connsiteY1" fmla="*/ 96626 h 2127137"/>
              <a:gd name="connsiteX2" fmla="*/ 8436033 w 9144000"/>
              <a:gd name="connsiteY2" fmla="*/ 1271439 h 2127137"/>
              <a:gd name="connsiteX3" fmla="*/ 9144000 w 9144000"/>
              <a:gd name="connsiteY3" fmla="*/ 1279855 h 2127137"/>
              <a:gd name="connsiteX4" fmla="*/ 9144000 w 9144000"/>
              <a:gd name="connsiteY4" fmla="*/ 2127137 h 2127137"/>
              <a:gd name="connsiteX5" fmla="*/ 0 w 9144000"/>
              <a:gd name="connsiteY5" fmla="*/ 2127137 h 2127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2127137">
                <a:moveTo>
                  <a:pt x="0" y="0"/>
                </a:moveTo>
                <a:lnTo>
                  <a:pt x="250879" y="96626"/>
                </a:lnTo>
                <a:cubicBezTo>
                  <a:pt x="3597585" y="1368905"/>
                  <a:pt x="4572014" y="1236597"/>
                  <a:pt x="8436033" y="1271439"/>
                </a:cubicBezTo>
                <a:lnTo>
                  <a:pt x="9144000" y="1279855"/>
                </a:lnTo>
                <a:lnTo>
                  <a:pt x="9144000" y="2127137"/>
                </a:lnTo>
                <a:lnTo>
                  <a:pt x="0" y="2127137"/>
                </a:lnTo>
                <a:close/>
              </a:path>
            </a:pathLst>
          </a:custGeom>
          <a:solidFill>
            <a:srgbClr val="2641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 err="1">
              <a:solidFill>
                <a:schemeClr val="bg1"/>
              </a:solidFill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Tittel 1"/>
          <p:cNvSpPr txBox="1">
            <a:spLocks/>
          </p:cNvSpPr>
          <p:nvPr userDrawn="1"/>
        </p:nvSpPr>
        <p:spPr>
          <a:xfrm>
            <a:off x="457199" y="5899458"/>
            <a:ext cx="8229600" cy="9419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3200">
                <a:solidFill>
                  <a:schemeClr val="bg1"/>
                </a:solidFill>
              </a:rPr>
              <a:t>Kapittelside</a:t>
            </a:r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2740" y="6271797"/>
            <a:ext cx="448118" cy="41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352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side - variant">
    <p:bg>
      <p:bgPr>
        <a:solidFill>
          <a:srgbClr val="E7E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8472BA6-CA43-4D44-8AEA-183F6E587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4123"/>
            <a:ext cx="8229600" cy="927310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tx1">
                    <a:lumMod val="75000"/>
                    <a:lumOff val="25000"/>
                  </a:schemeClr>
                </a:solidFill>
                <a:latin typeface="Woodford Bourne" pitchFamily="2" charset="77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D35A0D63-C213-6044-9AEC-D273729EB998}"/>
              </a:ext>
            </a:extLst>
          </p:cNvPr>
          <p:cNvSpPr/>
          <p:nvPr userDrawn="1"/>
        </p:nvSpPr>
        <p:spPr>
          <a:xfrm>
            <a:off x="3942000" y="3386668"/>
            <a:ext cx="1260000" cy="36000"/>
          </a:xfrm>
          <a:prstGeom prst="rect">
            <a:avLst/>
          </a:prstGeom>
          <a:solidFill>
            <a:srgbClr val="CF977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1" name="Bilde 20">
            <a:extLst>
              <a:ext uri="{FF2B5EF4-FFF2-40B4-BE49-F238E27FC236}">
                <a16:creationId xmlns:a16="http://schemas.microsoft.com/office/drawing/2014/main" id="{73A4A02D-DD30-CB4D-9023-0ECAB07A75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04196" y="4368798"/>
            <a:ext cx="725607" cy="73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888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143290"/>
            <a:ext cx="7772400" cy="1362075"/>
          </a:xfrm>
        </p:spPr>
        <p:txBody>
          <a:bodyPr anchor="t">
            <a:normAutofit/>
          </a:bodyPr>
          <a:lstStyle>
            <a:lvl1pPr algn="l">
              <a:defRPr sz="3200" b="0" cap="all">
                <a:latin typeface="Woodford Bourne" charset="0"/>
                <a:ea typeface="Woodford Bourne" charset="0"/>
                <a:cs typeface="Woodford Bourne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64310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722313" y="6191590"/>
            <a:ext cx="1868486" cy="365125"/>
          </a:xfrm>
        </p:spPr>
        <p:txBody>
          <a:bodyPr/>
          <a:lstStyle/>
          <a:p>
            <a:fld id="{B707B217-E5B1-7C42-B868-A854B78504CF}" type="datetimeFigureOut">
              <a:rPr lang="nb-NO" smtClean="0"/>
              <a:t>08.05.2024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A5D47-7C05-3D42-89E8-8596BD2E973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40901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forside - varian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F422137A-D096-CE4C-93E8-F295CB43493F}"/>
              </a:ext>
            </a:extLst>
          </p:cNvPr>
          <p:cNvSpPr/>
          <p:nvPr userDrawn="1"/>
        </p:nvSpPr>
        <p:spPr>
          <a:xfrm>
            <a:off x="16934" y="0"/>
            <a:ext cx="9144000" cy="6858000"/>
          </a:xfrm>
          <a:prstGeom prst="rect">
            <a:avLst/>
          </a:prstGeom>
          <a:solidFill>
            <a:srgbClr val="FBFAF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5F6D8F0-A6EA-444E-B5FD-DE94197AB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134" y="3338619"/>
            <a:ext cx="8229600" cy="92731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Woodford Bourne" pitchFamily="2" charset="77"/>
              </a:defRPr>
            </a:lvl1pPr>
          </a:lstStyle>
          <a:p>
            <a:r>
              <a:rPr lang="nb-NO"/>
              <a:t>Klikk for å redigere tittel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25335DEB-F1CB-1F44-A2EE-4A414ED0BA35}"/>
              </a:ext>
            </a:extLst>
          </p:cNvPr>
          <p:cNvSpPr/>
          <p:nvPr userDrawn="1"/>
        </p:nvSpPr>
        <p:spPr>
          <a:xfrm>
            <a:off x="3627227" y="974746"/>
            <a:ext cx="1922674" cy="1922674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03BCF6B7-EC23-354F-87F3-24F51CCEAA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46033" y="1583021"/>
            <a:ext cx="690033" cy="701533"/>
          </a:xfrm>
          <a:prstGeom prst="rect">
            <a:avLst/>
          </a:prstGeom>
        </p:spPr>
      </p:pic>
      <p:sp>
        <p:nvSpPr>
          <p:cNvPr id="13" name="Plassholder for innhold 12">
            <a:extLst>
              <a:ext uri="{FF2B5EF4-FFF2-40B4-BE49-F238E27FC236}">
                <a16:creationId xmlns:a16="http://schemas.microsoft.com/office/drawing/2014/main" id="{5CC15AFD-D8AC-C849-A07C-6ADF8B90423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52501" y="4424840"/>
            <a:ext cx="7272865" cy="48582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nb-NO"/>
              <a:t>Klikk for å redigere undertittel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3D80397D-0233-0D49-B065-CC5389C82A92}"/>
              </a:ext>
            </a:extLst>
          </p:cNvPr>
          <p:cNvSpPr/>
          <p:nvPr userDrawn="1"/>
        </p:nvSpPr>
        <p:spPr>
          <a:xfrm>
            <a:off x="3994933" y="5312462"/>
            <a:ext cx="1188000" cy="36000"/>
          </a:xfrm>
          <a:prstGeom prst="rect">
            <a:avLst/>
          </a:prstGeom>
          <a:solidFill>
            <a:srgbClr val="CF977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04025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332950"/>
            <a:ext cx="8077200" cy="927310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09600" y="1578279"/>
            <a:ext cx="8077199" cy="406052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B217-E5B1-7C42-B868-A854B78504CF}" type="datetimeFigureOut">
              <a:rPr lang="nb-NO" smtClean="0"/>
              <a:t>08.05.2024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A5D47-7C05-3D42-89E8-8596BD2E973A}" type="slidenum">
              <a:rPr lang="nb-NO" smtClean="0"/>
              <a:t>‹#›</a:t>
            </a:fld>
            <a:endParaRPr lang="nb-NO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3DA0B264-B3A9-C244-AFA7-61849C063E40}"/>
              </a:ext>
            </a:extLst>
          </p:cNvPr>
          <p:cNvSpPr/>
          <p:nvPr userDrawn="1"/>
        </p:nvSpPr>
        <p:spPr>
          <a:xfrm>
            <a:off x="728139" y="1273185"/>
            <a:ext cx="936000" cy="36000"/>
          </a:xfrm>
          <a:prstGeom prst="rect">
            <a:avLst/>
          </a:prstGeom>
          <a:solidFill>
            <a:srgbClr val="CF977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19454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1994958"/>
            <a:ext cx="7772400" cy="1470025"/>
          </a:xfrm>
        </p:spPr>
        <p:txBody>
          <a:bodyPr>
            <a:normAutofit/>
          </a:bodyPr>
          <a:lstStyle>
            <a:lvl1pPr algn="ctr">
              <a:defRPr sz="3200" b="0" i="0">
                <a:latin typeface="Woodford Bourne" charset="0"/>
                <a:ea typeface="Woodford Bourne" charset="0"/>
                <a:cs typeface="Woodford Bourne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750732"/>
            <a:ext cx="6400800" cy="728135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B217-E5B1-7C42-B868-A854B78504CF}" type="datetimeFigureOut">
              <a:rPr lang="nb-NO" smtClean="0"/>
              <a:t>08.05.2024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A5D47-7C05-3D42-89E8-8596BD2E973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8285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09598" y="510754"/>
            <a:ext cx="8077201" cy="9273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599" y="1764727"/>
            <a:ext cx="8085667" cy="4017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609600" y="6191590"/>
            <a:ext cx="19811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Woodford Bourne" charset="0"/>
                <a:ea typeface="Woodford Bourne" charset="0"/>
                <a:cs typeface="Woodford Bourne" charset="0"/>
              </a:defRPr>
            </a:lvl1pPr>
          </a:lstStyle>
          <a:p>
            <a:fld id="{B707B217-E5B1-7C42-B868-A854B78504CF}" type="datetimeFigureOut">
              <a:rPr lang="nb-NO" smtClean="0"/>
              <a:pPr/>
              <a:t>08.05.2024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2769973" y="61830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Woodford Bourne" charset="0"/>
                <a:ea typeface="Woodford Bourne" charset="0"/>
                <a:cs typeface="Woodford Bourne" charset="0"/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5844746" y="617511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A5D47-7C05-3D42-89E8-8596BD2E973A}" type="slidenum">
              <a:rPr lang="nb-NO" smtClean="0"/>
              <a:t>‹#›</a:t>
            </a:fld>
            <a:endParaRPr lang="nb-NO"/>
          </a:p>
        </p:txBody>
      </p:sp>
      <p:pic>
        <p:nvPicPr>
          <p:cNvPr id="11" name="Bilde 10"/>
          <p:cNvPicPr>
            <a:picLocks noChangeAspect="1"/>
          </p:cNvPicPr>
          <p:nvPr userDrawn="1"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6599" y="6138023"/>
            <a:ext cx="466677" cy="435770"/>
          </a:xfrm>
          <a:prstGeom prst="rect">
            <a:avLst/>
          </a:prstGeom>
        </p:spPr>
      </p:pic>
      <p:sp>
        <p:nvSpPr>
          <p:cNvPr id="12" name="Rektangel 11"/>
          <p:cNvSpPr/>
          <p:nvPr userDrawn="1"/>
        </p:nvSpPr>
        <p:spPr>
          <a:xfrm>
            <a:off x="0" y="6704435"/>
            <a:ext cx="9144000" cy="153566"/>
          </a:xfrm>
          <a:prstGeom prst="rect">
            <a:avLst/>
          </a:prstGeom>
          <a:solidFill>
            <a:srgbClr val="1F487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 err="1">
              <a:solidFill>
                <a:schemeClr val="bg1"/>
              </a:solidFill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424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6" r:id="rId3"/>
    <p:sldLayoutId id="2147483660" r:id="rId4"/>
    <p:sldLayoutId id="2147483662" r:id="rId5"/>
    <p:sldLayoutId id="2147483651" r:id="rId6"/>
    <p:sldLayoutId id="2147483664" r:id="rId7"/>
    <p:sldLayoutId id="2147483650" r:id="rId8"/>
    <p:sldLayoutId id="2147483649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  <p:sldLayoutId id="2147483665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Woodford Bourne" pitchFamily="2" charset="77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>
              <a:lumMod val="75000"/>
              <a:lumOff val="25000"/>
            </a:schemeClr>
          </a:solidFill>
          <a:latin typeface="Woodford Bourne" charset="0"/>
          <a:ea typeface="Woodford Bourne" charset="0"/>
          <a:cs typeface="Woodford Bourne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b="0" i="0" kern="1200">
          <a:solidFill>
            <a:schemeClr val="tx1">
              <a:lumMod val="75000"/>
              <a:lumOff val="25000"/>
            </a:schemeClr>
          </a:solidFill>
          <a:latin typeface="Woodford Bourne" charset="0"/>
          <a:ea typeface="Woodford Bourne" charset="0"/>
          <a:cs typeface="Woodford Bourne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>
              <a:lumMod val="75000"/>
              <a:lumOff val="25000"/>
            </a:schemeClr>
          </a:solidFill>
          <a:latin typeface="Woodford Bourne" charset="0"/>
          <a:ea typeface="Woodford Bourne" charset="0"/>
          <a:cs typeface="Woodford Bourne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400" b="0" i="0" kern="1200">
          <a:solidFill>
            <a:schemeClr val="tx1">
              <a:lumMod val="75000"/>
              <a:lumOff val="25000"/>
            </a:schemeClr>
          </a:solidFill>
          <a:latin typeface="Woodford Bourne" charset="0"/>
          <a:ea typeface="Woodford Bourne" charset="0"/>
          <a:cs typeface="Woodford Bourne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400" b="0" i="0" kern="1200">
          <a:solidFill>
            <a:schemeClr val="tx1">
              <a:lumMod val="75000"/>
              <a:lumOff val="25000"/>
            </a:schemeClr>
          </a:solidFill>
          <a:latin typeface="Woodford Bourne" charset="0"/>
          <a:ea typeface="Woodford Bourne" charset="0"/>
          <a:cs typeface="Woodford Bourne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2B4A515-B4C0-8D40-80F9-5153F48ED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906" y="1015012"/>
            <a:ext cx="8229600" cy="1708077"/>
          </a:xfrm>
        </p:spPr>
        <p:txBody>
          <a:bodyPr>
            <a:noAutofit/>
          </a:bodyPr>
          <a:lstStyle/>
          <a:p>
            <a:r>
              <a:rPr lang="nb-NO" sz="4000" b="1">
                <a:latin typeface="Calibri"/>
                <a:ea typeface="Calibri" panose="020F0502020204030204" pitchFamily="34" charset="0"/>
                <a:cs typeface="Calibri"/>
              </a:rPr>
              <a:t>Matematikkstien</a:t>
            </a:r>
            <a:br>
              <a:rPr lang="nb-NO" sz="1800" b="1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nb-NO" sz="2800" b="1">
                <a:effectLst/>
                <a:latin typeface="Calibri"/>
                <a:ea typeface="Calibri" panose="020F0502020204030204" pitchFamily="34" charset="0"/>
                <a:cs typeface="Calibri"/>
              </a:rPr>
              <a:t>– problemløsing, samarbeid og fysisk aktivitet</a:t>
            </a:r>
            <a:br>
              <a:rPr lang="nb-NO" sz="1000"/>
            </a:br>
            <a:endParaRPr lang="nb-NO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ADA2012-614A-8247-A45A-2D886B99BF7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69973" y="3392533"/>
            <a:ext cx="6993467" cy="1703574"/>
          </a:xfrm>
        </p:spPr>
        <p:txBody>
          <a:bodyPr>
            <a:normAutofit/>
          </a:bodyPr>
          <a:lstStyle/>
          <a:p>
            <a:endParaRPr lang="nb-NO" sz="1800"/>
          </a:p>
          <a:p>
            <a:r>
              <a:rPr lang="nb-NO" sz="1800"/>
              <a:t>Realfagskonferansen 2024</a:t>
            </a:r>
          </a:p>
          <a:p>
            <a:br>
              <a:rPr lang="nb-NO" sz="1800"/>
            </a:br>
            <a:r>
              <a:rPr lang="nb-NO" sz="1800"/>
              <a:t>Monica Rehaug og Anne-Gunn Svorkmo</a:t>
            </a:r>
          </a:p>
        </p:txBody>
      </p:sp>
    </p:spTree>
    <p:extLst>
      <p:ext uri="{BB962C8B-B14F-4D97-AF65-F5344CB8AC3E}">
        <p14:creationId xmlns:p14="http://schemas.microsoft.com/office/powerpoint/2010/main" val="23812695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A949D-2551-642F-2E68-28075FBC6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/>
              <a:t>Post 14: Diagram</a:t>
            </a:r>
            <a:endParaRPr lang="nb-NO">
              <a:solidFill>
                <a:schemeClr val="tx1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CC1AA65-0E1E-17D6-4337-4C47399E36EA}"/>
              </a:ext>
            </a:extLst>
          </p:cNvPr>
          <p:cNvGrpSpPr/>
          <p:nvPr/>
        </p:nvGrpSpPr>
        <p:grpSpPr>
          <a:xfrm rot="556210">
            <a:off x="5200138" y="4215827"/>
            <a:ext cx="2109863" cy="2057838"/>
            <a:chOff x="609600" y="3941805"/>
            <a:chExt cx="1948249" cy="1902941"/>
          </a:xfrm>
        </p:grpSpPr>
        <p:sp>
          <p:nvSpPr>
            <p:cNvPr id="15" name="Rectangle: Folded Corner 14">
              <a:extLst>
                <a:ext uri="{FF2B5EF4-FFF2-40B4-BE49-F238E27FC236}">
                  <a16:creationId xmlns:a16="http://schemas.microsoft.com/office/drawing/2014/main" id="{5F21ADE2-AD4D-72E2-C2D1-0C98FBC1084E}"/>
                </a:ext>
              </a:extLst>
            </p:cNvPr>
            <p:cNvSpPr/>
            <p:nvPr/>
          </p:nvSpPr>
          <p:spPr>
            <a:xfrm>
              <a:off x="609600" y="3941805"/>
              <a:ext cx="1948249" cy="1902941"/>
            </a:xfrm>
            <a:prstGeom prst="foldedCorner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4D3DF9A-43F8-5F8B-2818-03EF60502488}"/>
                </a:ext>
              </a:extLst>
            </p:cNvPr>
            <p:cNvSpPr txBox="1"/>
            <p:nvPr/>
          </p:nvSpPr>
          <p:spPr>
            <a:xfrm>
              <a:off x="768350" y="4374650"/>
              <a:ext cx="1641415" cy="9655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2000">
                  <a:solidFill>
                    <a:schemeClr val="tx1">
                      <a:lumMod val="65000"/>
                      <a:lumOff val="35000"/>
                    </a:schemeClr>
                  </a:solidFill>
                  <a:latin typeface="Woodford Bourne" pitchFamily="2" charset="77"/>
                </a:rPr>
                <a:t>Argumentere for egen løsning</a:t>
              </a:r>
            </a:p>
          </p:txBody>
        </p:sp>
      </p:grpSp>
      <p:pic>
        <p:nvPicPr>
          <p:cNvPr id="3" name="Picture 2" descr="A diagram of a bird on a tree branch&#10;&#10;Description automatically generated">
            <a:extLst>
              <a:ext uri="{FF2B5EF4-FFF2-40B4-BE49-F238E27FC236}">
                <a16:creationId xmlns:a16="http://schemas.microsoft.com/office/drawing/2014/main" id="{0AF67798-F2E0-FF6C-05DE-AAB8B7272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192" y="1340325"/>
            <a:ext cx="3740426" cy="5227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A graph on a tree branch&#10;&#10;Description automatically generated">
            <a:extLst>
              <a:ext uri="{FF2B5EF4-FFF2-40B4-BE49-F238E27FC236}">
                <a16:creationId xmlns:a16="http://schemas.microsoft.com/office/drawing/2014/main" id="{5B94F095-7A5D-01B8-3855-B1FBD4002B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2010" y="178710"/>
            <a:ext cx="2665721" cy="3775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76179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E6109-1840-EA44-1B47-61C11297F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latin typeface="Woodford Bourne"/>
              </a:rPr>
              <a:t>Flere</a:t>
            </a:r>
            <a:r>
              <a:rPr lang="en-US">
                <a:latin typeface="Woodford Bourne"/>
              </a:rPr>
              <a:t> </a:t>
            </a:r>
            <a:r>
              <a:rPr lang="en-US" err="1">
                <a:latin typeface="Woodford Bourne"/>
              </a:rPr>
              <a:t>erfaringer</a:t>
            </a:r>
            <a:endParaRPr lang="en-US" err="1"/>
          </a:p>
        </p:txBody>
      </p:sp>
      <p:pic>
        <p:nvPicPr>
          <p:cNvPr id="4" name="Picture 3" descr="A screenshot of a game&#10;&#10;Description automatically generated">
            <a:extLst>
              <a:ext uri="{FF2B5EF4-FFF2-40B4-BE49-F238E27FC236}">
                <a16:creationId xmlns:a16="http://schemas.microsoft.com/office/drawing/2014/main" id="{1FDBABF0-7C63-8E19-978E-48A0374C6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78" y="1715326"/>
            <a:ext cx="2924175" cy="4152900"/>
          </a:xfrm>
          <a:prstGeom prst="rect">
            <a:avLst/>
          </a:prstGeom>
        </p:spPr>
      </p:pic>
      <p:pic>
        <p:nvPicPr>
          <p:cNvPr id="5" name="Picture 4" descr="A screenshot of a game&#10;&#10;Description automatically generated">
            <a:extLst>
              <a:ext uri="{FF2B5EF4-FFF2-40B4-BE49-F238E27FC236}">
                <a16:creationId xmlns:a16="http://schemas.microsoft.com/office/drawing/2014/main" id="{3A6D0C74-A333-63D0-05FF-F530F00F8A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3519" y="1712849"/>
            <a:ext cx="2914650" cy="4152900"/>
          </a:xfrm>
          <a:prstGeom prst="rect">
            <a:avLst/>
          </a:prstGeom>
        </p:spPr>
      </p:pic>
      <p:pic>
        <p:nvPicPr>
          <p:cNvPr id="6" name="Picture 5" descr="A math game with a bird on a branch&#10;&#10;Description automatically generated">
            <a:extLst>
              <a:ext uri="{FF2B5EF4-FFF2-40B4-BE49-F238E27FC236}">
                <a16:creationId xmlns:a16="http://schemas.microsoft.com/office/drawing/2014/main" id="{615CDC8F-1AB1-A26D-722B-8666377A37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6302" y="1710371"/>
            <a:ext cx="2924175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2120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5855DD-68B7-DC02-58FF-1091EE2A9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1704"/>
            <a:ext cx="2906486" cy="412215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CE2D50-0D22-6CF5-746F-E7B30418B1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3851" y="1361704"/>
            <a:ext cx="2916299" cy="412215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19C527-9B4F-B24B-75D1-CF9ED075C4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7514" y="1361704"/>
            <a:ext cx="2905994" cy="412215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209984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7C769-E68A-E832-2E6D-226938432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Aktiviteter (post 17 – post 20)</a:t>
            </a:r>
          </a:p>
        </p:txBody>
      </p:sp>
      <p:pic>
        <p:nvPicPr>
          <p:cNvPr id="5" name="Picture 4" descr="A cartoon owl on a branch&#10;&#10;Description automatically generated">
            <a:extLst>
              <a:ext uri="{FF2B5EF4-FFF2-40B4-BE49-F238E27FC236}">
                <a16:creationId xmlns:a16="http://schemas.microsoft.com/office/drawing/2014/main" id="{4CBA9339-B9DC-4F0C-079B-303A702837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674" y="1493168"/>
            <a:ext cx="3441946" cy="4882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A group of girls looking at a stick&#10;&#10;Description automatically generated">
            <a:extLst>
              <a:ext uri="{FF2B5EF4-FFF2-40B4-BE49-F238E27FC236}">
                <a16:creationId xmlns:a16="http://schemas.microsoft.com/office/drawing/2014/main" id="{E841AE16-FBA3-5CFA-8B0D-A9C3E6C6CF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2371" y="2868557"/>
            <a:ext cx="4525752" cy="25744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4F5254-2FDF-3D50-F11F-76E071A19001}"/>
              </a:ext>
            </a:extLst>
          </p:cNvPr>
          <p:cNvSpPr txBox="1"/>
          <p:nvPr/>
        </p:nvSpPr>
        <p:spPr>
          <a:xfrm rot="-1200000">
            <a:off x="4651283" y="1598878"/>
            <a:ext cx="76772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b-NO" sz="2400" b="1">
                <a:solidFill>
                  <a:schemeClr val="tx1">
                    <a:lumMod val="65000"/>
                    <a:lumOff val="35000"/>
                  </a:schemeClr>
                </a:solidFill>
                <a:latin typeface="Woodford Bourne"/>
              </a:rPr>
              <a:t>Tid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D93964-79D6-A3F8-F260-147DB1599950}"/>
              </a:ext>
            </a:extLst>
          </p:cNvPr>
          <p:cNvSpPr txBox="1"/>
          <p:nvPr/>
        </p:nvSpPr>
        <p:spPr>
          <a:xfrm rot="600000">
            <a:off x="5893386" y="1935831"/>
            <a:ext cx="129628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b-NO" sz="2400" b="1">
                <a:solidFill>
                  <a:schemeClr val="tx1">
                    <a:lumMod val="65000"/>
                    <a:lumOff val="35000"/>
                  </a:schemeClr>
                </a:solidFill>
                <a:latin typeface="Woodford Bourne"/>
              </a:rPr>
              <a:t>Lengde</a:t>
            </a:r>
            <a:endParaRPr lang="nb-NO" sz="2400" b="1">
              <a:solidFill>
                <a:schemeClr val="tx1">
                  <a:lumMod val="65000"/>
                  <a:lumOff val="35000"/>
                </a:schemeClr>
              </a:solidFill>
              <a:latin typeface="Woodford Bourne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F84BEE-8391-A776-CF6B-FD747F289EB4}"/>
              </a:ext>
            </a:extLst>
          </p:cNvPr>
          <p:cNvSpPr txBox="1"/>
          <p:nvPr/>
        </p:nvSpPr>
        <p:spPr>
          <a:xfrm rot="-420000">
            <a:off x="7009959" y="1361028"/>
            <a:ext cx="142842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b="1">
                <a:solidFill>
                  <a:schemeClr val="tx1">
                    <a:lumMod val="65000"/>
                    <a:lumOff val="35000"/>
                  </a:schemeClr>
                </a:solidFill>
                <a:latin typeface="Woodford Bourne"/>
              </a:rPr>
              <a:t>Geometri</a:t>
            </a:r>
            <a:endParaRPr lang="en-US" sz="2400" b="1">
              <a:solidFill>
                <a:schemeClr val="tx1">
                  <a:lumMod val="65000"/>
                  <a:lumOff val="35000"/>
                </a:schemeClr>
              </a:solidFill>
              <a:latin typeface="Woodford Bourn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012277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F2FB250-69A3-8CF8-06D6-B3F680369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Tips til organisering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7046453-DD7B-EBAE-2225-E62B7BA68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78279"/>
            <a:ext cx="8392509" cy="475114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>
                <a:latin typeface="Woodford Bourne"/>
              </a:rPr>
              <a:t>Matematikksti med alle eller et utvalg oppgaver</a:t>
            </a:r>
            <a:endParaRPr lang="nb-NO"/>
          </a:p>
          <a:p>
            <a:r>
              <a:rPr lang="nb-NO">
                <a:latin typeface="Woodford Bourne"/>
              </a:rPr>
              <a:t>Plukk og miks oppgaver fra flere trinn</a:t>
            </a:r>
          </a:p>
          <a:p>
            <a:r>
              <a:rPr lang="nb-NO">
                <a:latin typeface="Woodford Bourne"/>
              </a:rPr>
              <a:t>Enkeltoppgaver/én aktivitet</a:t>
            </a:r>
            <a:endParaRPr lang="nb-NO"/>
          </a:p>
          <a:p>
            <a:r>
              <a:rPr lang="nb-NO">
                <a:latin typeface="Woodford Bourne"/>
              </a:rPr>
              <a:t>Én type oppgave fra flere trinn</a:t>
            </a:r>
          </a:p>
          <a:p>
            <a:endParaRPr lang="nb-NO"/>
          </a:p>
          <a:p>
            <a:r>
              <a:rPr lang="nb-NO" err="1">
                <a:latin typeface="Woodford Bourne"/>
              </a:rPr>
              <a:t>Spicy</a:t>
            </a:r>
            <a:r>
              <a:rPr lang="nb-NO">
                <a:latin typeface="Woodford Bourne"/>
              </a:rPr>
              <a:t> </a:t>
            </a:r>
            <a:endParaRPr lang="nb-NO"/>
          </a:p>
          <a:p>
            <a:r>
              <a:rPr lang="nb-NO">
                <a:latin typeface="Woodford Bourne"/>
              </a:rPr>
              <a:t>Matematikkdag</a:t>
            </a:r>
          </a:p>
          <a:p>
            <a:endParaRPr lang="nb-NO" sz="30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B12477-3CE1-B2A8-45E9-3AC1BDDA0D1B}"/>
              </a:ext>
            </a:extLst>
          </p:cNvPr>
          <p:cNvSpPr txBox="1"/>
          <p:nvPr/>
        </p:nvSpPr>
        <p:spPr>
          <a:xfrm>
            <a:off x="801412" y="5320861"/>
            <a:ext cx="7265276" cy="1015663"/>
          </a:xfrm>
          <a:prstGeom prst="rect">
            <a:avLst/>
          </a:prstGeom>
          <a:solidFill>
            <a:srgbClr val="4FC6D1">
              <a:alpha val="35000"/>
            </a:srgb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3000">
                <a:solidFill>
                  <a:srgbClr val="404040"/>
                </a:solidFill>
                <a:ea typeface="+mn-lt"/>
                <a:cs typeface="+mn-lt"/>
              </a:rPr>
              <a:t>Uansett organisering:</a:t>
            </a:r>
            <a:br>
              <a:rPr lang="nb-NO" sz="3000">
                <a:ea typeface="+mn-lt"/>
                <a:cs typeface="+mn-lt"/>
              </a:rPr>
            </a:br>
            <a:r>
              <a:rPr lang="nb-NO" sz="3000">
                <a:solidFill>
                  <a:srgbClr val="404040"/>
                </a:solidFill>
                <a:ea typeface="+mn-lt"/>
                <a:cs typeface="+mn-lt"/>
              </a:rPr>
              <a:t>oppsummerende samtale om utvalgte poster</a:t>
            </a:r>
            <a:endParaRPr lang="en-US" sz="3000">
              <a:solidFill>
                <a:srgbClr val="000000"/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78745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7C769-E68A-E832-2E6D-226938432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>
                <a:latin typeface="Woodford Bourne"/>
              </a:rPr>
              <a:t>Hvorfor bruke Matematikkstien i skolen? 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6DEA1C-F3E8-9887-C1A9-2FE81BEB31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78279"/>
            <a:ext cx="8077199" cy="391516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nb-NO" sz="1900">
                <a:latin typeface="Woodford Bourne"/>
              </a:rPr>
              <a:t>Kjerneelementer:</a:t>
            </a:r>
          </a:p>
          <a:p>
            <a:pPr marL="628650"/>
            <a:r>
              <a:rPr lang="nb-NO" sz="1900" b="1">
                <a:latin typeface="Woodford Bourne"/>
              </a:rPr>
              <a:t>Utforsking og problemløysing</a:t>
            </a:r>
            <a:endParaRPr lang="en-US" sz="1900">
              <a:solidFill>
                <a:srgbClr val="000000"/>
              </a:solidFill>
              <a:latin typeface="Woodford Bourne"/>
            </a:endParaRPr>
          </a:p>
          <a:p>
            <a:pPr marL="1028700" lvl="1">
              <a:buFont typeface="Courier New"/>
              <a:buChar char="o"/>
            </a:pPr>
            <a:r>
              <a:rPr lang="nn-NO" sz="1900">
                <a:latin typeface="Woodford Bourne"/>
              </a:rPr>
              <a:t>"… leiter etter mønster, finn samanhengar og diskuterer seg fram til ei felles forståing."</a:t>
            </a:r>
            <a:endParaRPr lang="en-US" sz="1900">
              <a:solidFill>
                <a:srgbClr val="000000"/>
              </a:solidFill>
            </a:endParaRPr>
          </a:p>
          <a:p>
            <a:pPr marL="1028700" lvl="1">
              <a:buFont typeface="Courier New"/>
              <a:buChar char="o"/>
            </a:pPr>
            <a:r>
              <a:rPr lang="nn-NO" sz="1900">
                <a:latin typeface="Woodford Bourne"/>
              </a:rPr>
              <a:t>"… utviklar ein metode for å løyse eit problem dei ikkje kjenner frå før."</a:t>
            </a:r>
            <a:endParaRPr lang="en-US" sz="1900">
              <a:solidFill>
                <a:srgbClr val="000000"/>
              </a:solidFill>
              <a:latin typeface="Woodford Bourne"/>
            </a:endParaRPr>
          </a:p>
          <a:p>
            <a:pPr marL="628650"/>
            <a:r>
              <a:rPr lang="nb-NO" sz="1900" b="1">
                <a:latin typeface="Woodford Bourne"/>
              </a:rPr>
              <a:t>Resonnering og argumentasjon</a:t>
            </a:r>
            <a:endParaRPr lang="en-US" sz="1900">
              <a:solidFill>
                <a:srgbClr val="000000"/>
              </a:solidFill>
            </a:endParaRPr>
          </a:p>
          <a:p>
            <a:pPr marL="1028700" lvl="1">
              <a:buFont typeface="Courier New"/>
              <a:buChar char="o"/>
            </a:pPr>
            <a:r>
              <a:rPr lang="nb-NO" sz="1900">
                <a:latin typeface="Woodford Bourne"/>
              </a:rPr>
              <a:t>"… kunne følgje, vurdere og forstå matematiske </a:t>
            </a:r>
            <a:r>
              <a:rPr lang="nb-NO" sz="1900" err="1">
                <a:latin typeface="Woodford Bourne"/>
              </a:rPr>
              <a:t>tankerekkjer</a:t>
            </a:r>
            <a:r>
              <a:rPr lang="nb-NO" sz="1900">
                <a:latin typeface="Woodford Bourne"/>
              </a:rPr>
              <a:t>."</a:t>
            </a:r>
            <a:endParaRPr lang="en-US" sz="1900">
              <a:solidFill>
                <a:srgbClr val="000000"/>
              </a:solidFill>
            </a:endParaRPr>
          </a:p>
          <a:p>
            <a:pPr marL="1028700" lvl="1">
              <a:buFont typeface="Courier New"/>
              <a:buChar char="o"/>
            </a:pPr>
            <a:r>
              <a:rPr lang="nb-NO" sz="1900">
                <a:latin typeface="Woodford Bourne"/>
              </a:rPr>
              <a:t>"… utforme eigne resonnement …"</a:t>
            </a:r>
            <a:endParaRPr lang="nb-NO" sz="1900">
              <a:solidFill>
                <a:srgbClr val="000000"/>
              </a:solidFill>
            </a:endParaRPr>
          </a:p>
          <a:p>
            <a:pPr marL="1028700" lvl="1" indent="-285750">
              <a:buFont typeface="Courier New"/>
              <a:buChar char="o"/>
            </a:pPr>
            <a:r>
              <a:rPr lang="nn-NO" sz="1900">
                <a:latin typeface="Woodford Bourne"/>
              </a:rPr>
              <a:t>"… elevane grunngir framgangsmåtar, resonnement og løysingar og beviser at desse er gyldige."</a:t>
            </a:r>
            <a:endParaRPr lang="nb-NO" sz="1900">
              <a:solidFill>
                <a:srgbClr val="000000"/>
              </a:solidFill>
            </a:endParaRPr>
          </a:p>
          <a:p>
            <a:pPr marL="628650"/>
            <a:r>
              <a:rPr lang="nn-NO" sz="1900" b="1">
                <a:latin typeface="Woodford Bourne"/>
              </a:rPr>
              <a:t>Representasjon og kommunikasjon</a:t>
            </a:r>
            <a:endParaRPr lang="nn-NO" sz="1900">
              <a:solidFill>
                <a:srgbClr val="000000"/>
              </a:solidFill>
              <a:latin typeface="Woodford Bourne"/>
            </a:endParaRPr>
          </a:p>
          <a:p>
            <a:pPr marL="1028700" lvl="1" indent="-285750">
              <a:buFont typeface="Courier New"/>
              <a:buChar char="o"/>
            </a:pPr>
            <a:r>
              <a:rPr lang="nn-NO" sz="1900">
                <a:latin typeface="Woodford Bourne"/>
              </a:rPr>
              <a:t>"… elevane bruker matematisk språk i samtalar, argumentasjon og resonnement."</a:t>
            </a:r>
            <a:endParaRPr lang="en-US" sz="19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8776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940DAF5-F69D-23AD-6EF7-B448D589C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>
                <a:latin typeface="Woodford Bourne"/>
              </a:rPr>
              <a:t>Andre ressurser fra matematikk.org</a:t>
            </a:r>
            <a:endParaRPr lang="nb-NO">
              <a:solidFill>
                <a:srgbClr val="FF0000"/>
              </a:solidFill>
              <a:latin typeface="Woodford Bourne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BF4C81-9990-3112-3482-0E7A53CE4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480000">
            <a:off x="373449" y="1501564"/>
            <a:ext cx="2254063" cy="3184438"/>
          </a:xfrm>
          <a:prstGeom prst="rect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7" name="Picture 6" descr="A green rectangular objects with black text&#10;&#10;Description automatically generated">
            <a:extLst>
              <a:ext uri="{FF2B5EF4-FFF2-40B4-BE49-F238E27FC236}">
                <a16:creationId xmlns:a16="http://schemas.microsoft.com/office/drawing/2014/main" id="{35FFE285-CC4A-FF74-93B4-1A7BEC93C9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00000">
            <a:off x="162392" y="4856400"/>
            <a:ext cx="2681371" cy="1373638"/>
          </a:xfrm>
          <a:prstGeom prst="rect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15" name="Picture 14" descr="A poster with an owl and math equations&#10;&#10;Description automatically generated">
            <a:extLst>
              <a:ext uri="{FF2B5EF4-FFF2-40B4-BE49-F238E27FC236}">
                <a16:creationId xmlns:a16="http://schemas.microsoft.com/office/drawing/2014/main" id="{DE9D243C-E729-4473-0C0D-B00B3652A6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480000">
            <a:off x="2260019" y="1571011"/>
            <a:ext cx="2266697" cy="3111870"/>
          </a:xfrm>
          <a:prstGeom prst="rect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3" name="Picture 2" descr="An owl on a planet&#10;&#10;Description automatically generated">
            <a:extLst>
              <a:ext uri="{FF2B5EF4-FFF2-40B4-BE49-F238E27FC236}">
                <a16:creationId xmlns:a16="http://schemas.microsoft.com/office/drawing/2014/main" id="{B1377BBE-E000-C08F-5411-8C3687FEEC5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970" t="-84" r="6250" b="197"/>
          <a:stretch/>
        </p:blipFill>
        <p:spPr>
          <a:xfrm rot="540000">
            <a:off x="4775426" y="1403456"/>
            <a:ext cx="4119271" cy="2900667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16" name="Picture 15" descr="A screenshot of a game&#10;&#10;Description automatically generated">
            <a:extLst>
              <a:ext uri="{FF2B5EF4-FFF2-40B4-BE49-F238E27FC236}">
                <a16:creationId xmlns:a16="http://schemas.microsoft.com/office/drawing/2014/main" id="{01AA9987-FFAD-7952-FE02-1E4803D8DE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">
            <a:off x="2187937" y="4536530"/>
            <a:ext cx="1625253" cy="1814322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13" name="Picture 12" descr="A screenshot of a game&#10;&#10;Description automatically generated">
            <a:extLst>
              <a:ext uri="{FF2B5EF4-FFF2-40B4-BE49-F238E27FC236}">
                <a16:creationId xmlns:a16="http://schemas.microsoft.com/office/drawing/2014/main" id="{F80CFCC9-F4E6-0A5D-C39E-B8ED9FD463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-720000">
            <a:off x="3759705" y="4402008"/>
            <a:ext cx="2602419" cy="1813330"/>
          </a:xfrm>
          <a:prstGeom prst="rect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14" name="Picture 13" descr="A math problem with santa claus and a chalkboard&#10;&#10;Description automatically generated">
            <a:extLst>
              <a:ext uri="{FF2B5EF4-FFF2-40B4-BE49-F238E27FC236}">
                <a16:creationId xmlns:a16="http://schemas.microsoft.com/office/drawing/2014/main" id="{4818657C-7F1F-2ED0-FD13-435E98B4F2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760000">
            <a:off x="5907564" y="4531943"/>
            <a:ext cx="2601207" cy="1817735"/>
          </a:xfrm>
          <a:prstGeom prst="rect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20816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girls standing next to a sign&#10;&#10;Description automatically generated">
            <a:extLst>
              <a:ext uri="{FF2B5EF4-FFF2-40B4-BE49-F238E27FC236}">
                <a16:creationId xmlns:a16="http://schemas.microsoft.com/office/drawing/2014/main" id="{DDDB3754-6615-281F-247D-43F1B483E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2580" y="2484188"/>
            <a:ext cx="2536724" cy="3382298"/>
          </a:xfrm>
          <a:prstGeom prst="rect">
            <a:avLst/>
          </a:prstGeom>
        </p:spPr>
      </p:pic>
      <p:pic>
        <p:nvPicPr>
          <p:cNvPr id="6" name="Picture 5" descr="Two boys looking at a piece of paper&#10;&#10;Description automatically generated">
            <a:extLst>
              <a:ext uri="{FF2B5EF4-FFF2-40B4-BE49-F238E27FC236}">
                <a16:creationId xmlns:a16="http://schemas.microsoft.com/office/drawing/2014/main" id="{F0BC9475-803C-7523-4B57-A04A7D779F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1" y="2487744"/>
            <a:ext cx="2536724" cy="3382298"/>
          </a:xfrm>
          <a:prstGeom prst="rect">
            <a:avLst/>
          </a:prstGeom>
        </p:spPr>
      </p:pic>
      <p:pic>
        <p:nvPicPr>
          <p:cNvPr id="8" name="Picture 7" descr="A child looking at a group of sticks on the ground&#10;&#10;Description automatically generated">
            <a:extLst>
              <a:ext uri="{FF2B5EF4-FFF2-40B4-BE49-F238E27FC236}">
                <a16:creationId xmlns:a16="http://schemas.microsoft.com/office/drawing/2014/main" id="{043C5566-0E9E-C694-1122-E021BD82DF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4890" y="2809556"/>
            <a:ext cx="2536724" cy="3382299"/>
          </a:xfrm>
          <a:prstGeom prst="rect">
            <a:avLst/>
          </a:prstGeom>
        </p:spPr>
      </p:pic>
      <p:pic>
        <p:nvPicPr>
          <p:cNvPr id="3" name="Picture 2" descr="A logo with blue text&#10;&#10;Description automatically generated">
            <a:extLst>
              <a:ext uri="{FF2B5EF4-FFF2-40B4-BE49-F238E27FC236}">
                <a16:creationId xmlns:a16="http://schemas.microsoft.com/office/drawing/2014/main" id="{D829D753-5390-5B09-B7EB-9B5709EB3A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006" y="158098"/>
            <a:ext cx="5229225" cy="21812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0AF63D-5C13-FEB9-EA82-77699C86B989}"/>
              </a:ext>
            </a:extLst>
          </p:cNvPr>
          <p:cNvSpPr txBox="1"/>
          <p:nvPr/>
        </p:nvSpPr>
        <p:spPr>
          <a:xfrm>
            <a:off x="332990" y="6345301"/>
            <a:ext cx="440814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/>
              <a:t>https://www.matematikk.org/matematikkstien/</a:t>
            </a:r>
          </a:p>
        </p:txBody>
      </p:sp>
    </p:spTree>
    <p:extLst>
      <p:ext uri="{BB962C8B-B14F-4D97-AF65-F5344CB8AC3E}">
        <p14:creationId xmlns:p14="http://schemas.microsoft.com/office/powerpoint/2010/main" val="26718918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EC833-3F91-9CDB-8625-A9126E4B9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>
                <a:latin typeface="Woodford Bourne"/>
              </a:rPr>
              <a:t>Lærerveiledning</a:t>
            </a:r>
            <a:endParaRPr lang="nb-NO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22B631-4126-8EEF-63C4-4047180F4E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068" y="1393265"/>
            <a:ext cx="3562679" cy="5009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83D7FFFD-D27D-636D-10E1-4F1EF15F1D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2841" y="1396182"/>
            <a:ext cx="3501073" cy="5003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77939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EC833-3F91-9CDB-8625-A9126E4B9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Matematikkstien med lærerblikk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6E54CF-7FE8-3CE6-9445-D3D6D3A544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71672"/>
            <a:ext cx="8077199" cy="40605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nb-NO" sz="2800">
                <a:latin typeface="Woodford Bourne"/>
              </a:rPr>
              <a:t>To «oppgavetyper»</a:t>
            </a:r>
            <a:endParaRPr lang="nb-NO">
              <a:latin typeface="Woodford Bourne"/>
            </a:endParaRPr>
          </a:p>
          <a:p>
            <a:endParaRPr lang="nb-NO"/>
          </a:p>
          <a:p>
            <a:r>
              <a:rPr lang="nb-NO" i="1">
                <a:latin typeface="Woodford Bourne"/>
              </a:rPr>
              <a:t>Enkeltpost</a:t>
            </a:r>
            <a:br>
              <a:rPr lang="nb-NO"/>
            </a:br>
            <a:r>
              <a:rPr lang="nb-NO">
                <a:latin typeface="Woodford Bourne"/>
              </a:rPr>
              <a:t>Samarbeid om å løse oppgaven.</a:t>
            </a:r>
          </a:p>
          <a:p>
            <a:pPr marL="0" indent="0">
              <a:buNone/>
            </a:pPr>
            <a:endParaRPr lang="nb-NO"/>
          </a:p>
          <a:p>
            <a:r>
              <a:rPr lang="nb-NO" i="1">
                <a:latin typeface="Woodford Bourne"/>
              </a:rPr>
              <a:t>Trippelpost</a:t>
            </a:r>
            <a:br>
              <a:rPr lang="nb-NO"/>
            </a:br>
            <a:r>
              <a:rPr lang="nb-NO">
                <a:latin typeface="Woodford Bourne"/>
              </a:rPr>
              <a:t>Hvordan kan oppgavetypen støtte opp under elevenes matematikklæring? </a:t>
            </a:r>
            <a:endParaRPr lang="nb-NO"/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33F00211-5046-E10F-7F29-D4BD4A767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7133" y="2046297"/>
            <a:ext cx="910047" cy="1288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F43A3737-CE3E-4098-4776-E8D45C6227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6602" y="5002929"/>
            <a:ext cx="906029" cy="1288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CDAB0021-54C2-56CC-A4AA-B47C733CC9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6196" y="5002658"/>
            <a:ext cx="906214" cy="1288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5D2D89C5-2A74-1113-62AB-BBE4EEA2D7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5975" y="4992574"/>
            <a:ext cx="904598" cy="1288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31769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A949D-2551-642F-2E68-28075FBC6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/>
              <a:t>Post 2: Fra kontekst til regnestykke</a:t>
            </a:r>
            <a:endParaRPr lang="nb-NO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0474EC3-B120-4FED-20EB-F80B04EEBD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5271" y="1138961"/>
            <a:ext cx="3859989" cy="5463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5544FF4-9D03-B93C-1D04-4E9A079D5187}"/>
              </a:ext>
            </a:extLst>
          </p:cNvPr>
          <p:cNvGrpSpPr/>
          <p:nvPr/>
        </p:nvGrpSpPr>
        <p:grpSpPr>
          <a:xfrm rot="-660000">
            <a:off x="441779" y="3184421"/>
            <a:ext cx="1712518" cy="1748121"/>
            <a:chOff x="609600" y="3941805"/>
            <a:chExt cx="1948249" cy="1902941"/>
          </a:xfrm>
        </p:grpSpPr>
        <p:sp>
          <p:nvSpPr>
            <p:cNvPr id="7" name="Rectangle: Folded Corner 6">
              <a:extLst>
                <a:ext uri="{FF2B5EF4-FFF2-40B4-BE49-F238E27FC236}">
                  <a16:creationId xmlns:a16="http://schemas.microsoft.com/office/drawing/2014/main" id="{21F79435-38A4-B649-1AF7-98C53FEB4FD1}"/>
                </a:ext>
              </a:extLst>
            </p:cNvPr>
            <p:cNvSpPr/>
            <p:nvPr/>
          </p:nvSpPr>
          <p:spPr>
            <a:xfrm>
              <a:off x="609600" y="3941805"/>
              <a:ext cx="1948249" cy="1902941"/>
            </a:xfrm>
            <a:prstGeom prst="foldedCorner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9BA7785-BF4F-4866-2227-DEDC861D4589}"/>
                </a:ext>
              </a:extLst>
            </p:cNvPr>
            <p:cNvSpPr txBox="1"/>
            <p:nvPr/>
          </p:nvSpPr>
          <p:spPr>
            <a:xfrm>
              <a:off x="799070" y="4433531"/>
              <a:ext cx="1569308" cy="6144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>
                  <a:solidFill>
                    <a:schemeClr val="tx1">
                      <a:lumMod val="65000"/>
                      <a:lumOff val="35000"/>
                    </a:schemeClr>
                  </a:solidFill>
                  <a:latin typeface="Woodford Bourne" pitchFamily="2" charset="77"/>
                </a:rPr>
                <a:t>Elevenes utfordringer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D889144-500B-3FBF-2CA7-987DA5F0F206}"/>
              </a:ext>
            </a:extLst>
          </p:cNvPr>
          <p:cNvGrpSpPr/>
          <p:nvPr/>
        </p:nvGrpSpPr>
        <p:grpSpPr>
          <a:xfrm rot="540000">
            <a:off x="2688578" y="4208937"/>
            <a:ext cx="1712518" cy="1748121"/>
            <a:chOff x="609600" y="3941805"/>
            <a:chExt cx="1948249" cy="1902941"/>
          </a:xfrm>
        </p:grpSpPr>
        <p:sp>
          <p:nvSpPr>
            <p:cNvPr id="12" name="Rectangle: Folded Corner 11">
              <a:extLst>
                <a:ext uri="{FF2B5EF4-FFF2-40B4-BE49-F238E27FC236}">
                  <a16:creationId xmlns:a16="http://schemas.microsoft.com/office/drawing/2014/main" id="{664DB861-C8FC-CF38-57B8-565FFEF7124F}"/>
                </a:ext>
              </a:extLst>
            </p:cNvPr>
            <p:cNvSpPr/>
            <p:nvPr/>
          </p:nvSpPr>
          <p:spPr>
            <a:xfrm>
              <a:off x="609600" y="3941805"/>
              <a:ext cx="1948249" cy="1902941"/>
            </a:xfrm>
            <a:prstGeom prst="foldedCorner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53A2736-D5B4-BFD9-5C45-D38B15E03359}"/>
                </a:ext>
              </a:extLst>
            </p:cNvPr>
            <p:cNvSpPr txBox="1"/>
            <p:nvPr/>
          </p:nvSpPr>
          <p:spPr>
            <a:xfrm>
              <a:off x="799070" y="4388951"/>
              <a:ext cx="1569307" cy="70357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nb-NO">
                  <a:solidFill>
                    <a:schemeClr val="tx1">
                      <a:lumMod val="65000"/>
                      <a:lumOff val="35000"/>
                    </a:schemeClr>
                  </a:solidFill>
                  <a:latin typeface="Woodford Bourne"/>
                </a:rPr>
                <a:t>Utvidelses-</a:t>
              </a:r>
            </a:p>
            <a:p>
              <a:pPr algn="ctr"/>
              <a:r>
                <a:rPr lang="nb-NO">
                  <a:solidFill>
                    <a:schemeClr val="tx1">
                      <a:lumMod val="65000"/>
                      <a:lumOff val="35000"/>
                    </a:schemeClr>
                  </a:solidFill>
                  <a:latin typeface="Woodford Bourne"/>
                </a:rPr>
                <a:t>muligheter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9FE2BA0-46DB-751D-A4E3-B34FC45D4AD6}"/>
              </a:ext>
            </a:extLst>
          </p:cNvPr>
          <p:cNvGrpSpPr/>
          <p:nvPr/>
        </p:nvGrpSpPr>
        <p:grpSpPr>
          <a:xfrm rot="21120000">
            <a:off x="2364398" y="1671433"/>
            <a:ext cx="1712518" cy="1748121"/>
            <a:chOff x="609600" y="3941805"/>
            <a:chExt cx="1948249" cy="1902941"/>
          </a:xfrm>
        </p:grpSpPr>
        <p:sp>
          <p:nvSpPr>
            <p:cNvPr id="22" name="Rectangle: Folded Corner 21">
              <a:extLst>
                <a:ext uri="{FF2B5EF4-FFF2-40B4-BE49-F238E27FC236}">
                  <a16:creationId xmlns:a16="http://schemas.microsoft.com/office/drawing/2014/main" id="{47F7326D-89D4-E9B9-148E-62BAA6A5CD5A}"/>
                </a:ext>
              </a:extLst>
            </p:cNvPr>
            <p:cNvSpPr/>
            <p:nvPr/>
          </p:nvSpPr>
          <p:spPr>
            <a:xfrm>
              <a:off x="609600" y="3941805"/>
              <a:ext cx="1948249" cy="1902941"/>
            </a:xfrm>
            <a:prstGeom prst="foldedCorner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D1A9255-7762-8007-69D1-1C16C6D164B0}"/>
                </a:ext>
              </a:extLst>
            </p:cNvPr>
            <p:cNvSpPr txBox="1"/>
            <p:nvPr/>
          </p:nvSpPr>
          <p:spPr>
            <a:xfrm>
              <a:off x="750171" y="4263964"/>
              <a:ext cx="1682052" cy="100510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nb-NO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oodford Bourne"/>
                </a:rPr>
                <a:t>Argumentere</a:t>
              </a: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endParaRPr>
            </a:p>
            <a:p>
              <a:pPr algn="ctr"/>
              <a:r>
                <a:rPr lang="nb-NO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oodford Bourne"/>
                </a:rPr>
                <a:t>for egen løsning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28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4E4D7-7579-3ABA-6BCB-7C9B615D2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Post 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06442B-607C-F764-8284-3F6EC3DBA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981" y="504237"/>
            <a:ext cx="4073565" cy="5769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942C7A-2AC8-5909-4CCA-E182732F21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337" y="504238"/>
            <a:ext cx="4073565" cy="5762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2921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game&#10;&#10;Description automatically generated">
            <a:extLst>
              <a:ext uri="{FF2B5EF4-FFF2-40B4-BE49-F238E27FC236}">
                <a16:creationId xmlns:a16="http://schemas.microsoft.com/office/drawing/2014/main" id="{4BDAD1D9-CF4C-9347-C3E4-FE644215C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3456" y="3559308"/>
            <a:ext cx="1894101" cy="2688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A screenshot of a puzzle&#10;&#10;Description automatically generated">
            <a:extLst>
              <a:ext uri="{FF2B5EF4-FFF2-40B4-BE49-F238E27FC236}">
                <a16:creationId xmlns:a16="http://schemas.microsoft.com/office/drawing/2014/main" id="{64298055-51FE-8C24-970F-4968BF4002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4739" y="409544"/>
            <a:ext cx="4379745" cy="6172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8A10A2-A963-F4EC-9548-519DFE3EA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Post 8 Hvem skal ut?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FDE9E03-1F99-93BA-4821-878731F034B4}"/>
              </a:ext>
            </a:extLst>
          </p:cNvPr>
          <p:cNvGrpSpPr/>
          <p:nvPr/>
        </p:nvGrpSpPr>
        <p:grpSpPr>
          <a:xfrm rot="1093244">
            <a:off x="6499611" y="1358173"/>
            <a:ext cx="1649923" cy="1606392"/>
            <a:chOff x="609600" y="3941805"/>
            <a:chExt cx="1948249" cy="1902941"/>
          </a:xfrm>
        </p:grpSpPr>
        <p:sp>
          <p:nvSpPr>
            <p:cNvPr id="16" name="Rectangle: Folded Corner 15">
              <a:extLst>
                <a:ext uri="{FF2B5EF4-FFF2-40B4-BE49-F238E27FC236}">
                  <a16:creationId xmlns:a16="http://schemas.microsoft.com/office/drawing/2014/main" id="{91C6C273-71DB-F893-68E5-7D4B148C2451}"/>
                </a:ext>
              </a:extLst>
            </p:cNvPr>
            <p:cNvSpPr/>
            <p:nvPr/>
          </p:nvSpPr>
          <p:spPr>
            <a:xfrm>
              <a:off x="609600" y="3941805"/>
              <a:ext cx="1948249" cy="1902941"/>
            </a:xfrm>
            <a:prstGeom prst="foldedCorner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43363F3-E524-A6DF-D27A-E2055A3C138D}"/>
                </a:ext>
              </a:extLst>
            </p:cNvPr>
            <p:cNvSpPr txBox="1"/>
            <p:nvPr/>
          </p:nvSpPr>
          <p:spPr>
            <a:xfrm>
              <a:off x="778144" y="4309162"/>
              <a:ext cx="1569308" cy="1035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>
                  <a:solidFill>
                    <a:schemeClr val="tx1">
                      <a:lumMod val="65000"/>
                      <a:lumOff val="35000"/>
                    </a:schemeClr>
                  </a:solidFill>
                  <a:latin typeface="Woodford Bourne" pitchFamily="2" charset="77"/>
                </a:rPr>
                <a:t>Hva legger elevene merke til?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79A7001-47AA-2377-B8C4-2C0D708035E9}"/>
              </a:ext>
            </a:extLst>
          </p:cNvPr>
          <p:cNvGrpSpPr/>
          <p:nvPr/>
        </p:nvGrpSpPr>
        <p:grpSpPr>
          <a:xfrm rot="20074103">
            <a:off x="315966" y="4298912"/>
            <a:ext cx="1912718" cy="1694178"/>
            <a:chOff x="586994" y="3800196"/>
            <a:chExt cx="2246163" cy="1962128"/>
          </a:xfrm>
        </p:grpSpPr>
        <p:sp>
          <p:nvSpPr>
            <p:cNvPr id="19" name="Rectangle: Folded Corner 18">
              <a:extLst>
                <a:ext uri="{FF2B5EF4-FFF2-40B4-BE49-F238E27FC236}">
                  <a16:creationId xmlns:a16="http://schemas.microsoft.com/office/drawing/2014/main" id="{C0962A29-893D-6DAE-1C5D-C5EB5AF401B4}"/>
                </a:ext>
              </a:extLst>
            </p:cNvPr>
            <p:cNvSpPr/>
            <p:nvPr/>
          </p:nvSpPr>
          <p:spPr>
            <a:xfrm>
              <a:off x="586994" y="3800196"/>
              <a:ext cx="2246163" cy="1962128"/>
            </a:xfrm>
            <a:prstGeom prst="foldedCorner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E2E2F5A-56AC-C354-E8F8-16000B386162}"/>
                </a:ext>
              </a:extLst>
            </p:cNvPr>
            <p:cNvSpPr txBox="1"/>
            <p:nvPr/>
          </p:nvSpPr>
          <p:spPr>
            <a:xfrm>
              <a:off x="799070" y="4366462"/>
              <a:ext cx="1900891" cy="74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>
                  <a:solidFill>
                    <a:schemeClr val="tx1">
                      <a:lumMod val="65000"/>
                      <a:lumOff val="35000"/>
                    </a:schemeClr>
                  </a:solidFill>
                  <a:latin typeface="Woodford Bourne" pitchFamily="2" charset="77"/>
                </a:rPr>
                <a:t>Elevenes utfordringer</a:t>
              </a:r>
            </a:p>
          </p:txBody>
        </p:sp>
      </p:grpSp>
      <p:pic>
        <p:nvPicPr>
          <p:cNvPr id="6" name="Picture 5" descr="A card game with a bird on a branch&#10;&#10;Description automatically generated">
            <a:extLst>
              <a:ext uri="{FF2B5EF4-FFF2-40B4-BE49-F238E27FC236}">
                <a16:creationId xmlns:a16="http://schemas.microsoft.com/office/drawing/2014/main" id="{CB22F601-FB1F-5CE2-4312-415D25463C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840" y="1459465"/>
            <a:ext cx="1802296" cy="2457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8874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6228B-D947-5DDF-5C39-00B46A5C3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>
                <a:latin typeface="Woodford Bourne"/>
              </a:rPr>
              <a:t>Post 4: </a:t>
            </a:r>
            <a:r>
              <a:rPr lang="nb-NO">
                <a:solidFill>
                  <a:schemeClr val="tx1"/>
                </a:solidFill>
                <a:latin typeface="Woodford Bourne"/>
              </a:rPr>
              <a:t>Oppdage og beskrive mønster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028D16F-C24D-CF9E-4949-C588D979DD80}"/>
              </a:ext>
            </a:extLst>
          </p:cNvPr>
          <p:cNvGrpSpPr/>
          <p:nvPr/>
        </p:nvGrpSpPr>
        <p:grpSpPr>
          <a:xfrm rot="1299793">
            <a:off x="5879288" y="1770537"/>
            <a:ext cx="1712518" cy="1748121"/>
            <a:chOff x="609600" y="3941805"/>
            <a:chExt cx="1948249" cy="1902941"/>
          </a:xfrm>
        </p:grpSpPr>
        <p:sp>
          <p:nvSpPr>
            <p:cNvPr id="12" name="Rectangle: Folded Corner 11">
              <a:extLst>
                <a:ext uri="{FF2B5EF4-FFF2-40B4-BE49-F238E27FC236}">
                  <a16:creationId xmlns:a16="http://schemas.microsoft.com/office/drawing/2014/main" id="{24BB7A0B-8138-1658-8E20-8EEC4771214F}"/>
                </a:ext>
              </a:extLst>
            </p:cNvPr>
            <p:cNvSpPr/>
            <p:nvPr/>
          </p:nvSpPr>
          <p:spPr>
            <a:xfrm>
              <a:off x="609600" y="3941805"/>
              <a:ext cx="1948249" cy="1902941"/>
            </a:xfrm>
            <a:prstGeom prst="foldedCorner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3B6CB9E-38B6-8402-4D00-153CD52F1E6B}"/>
                </a:ext>
              </a:extLst>
            </p:cNvPr>
            <p:cNvSpPr txBox="1"/>
            <p:nvPr/>
          </p:nvSpPr>
          <p:spPr>
            <a:xfrm>
              <a:off x="799070" y="4433531"/>
              <a:ext cx="1569308" cy="6144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oodford Bourne" pitchFamily="2" charset="77"/>
                </a:rPr>
                <a:t>Elevenes utfordringer</a:t>
              </a:r>
            </a:p>
          </p:txBody>
        </p:sp>
      </p:grpSp>
      <p:grpSp>
        <p:nvGrpSpPr>
          <p:cNvPr id="6" name="Group 3">
            <a:extLst>
              <a:ext uri="{FF2B5EF4-FFF2-40B4-BE49-F238E27FC236}">
                <a16:creationId xmlns:a16="http://schemas.microsoft.com/office/drawing/2014/main" id="{A5C542CC-31E0-EF11-DBB9-468264AEB334}"/>
              </a:ext>
            </a:extLst>
          </p:cNvPr>
          <p:cNvGrpSpPr/>
          <p:nvPr/>
        </p:nvGrpSpPr>
        <p:grpSpPr>
          <a:xfrm rot="20816647">
            <a:off x="6104892" y="3950184"/>
            <a:ext cx="1775494" cy="1692217"/>
            <a:chOff x="609600" y="3941805"/>
            <a:chExt cx="1948249" cy="1902941"/>
          </a:xfrm>
        </p:grpSpPr>
        <p:sp>
          <p:nvSpPr>
            <p:cNvPr id="7" name="Rectangle: Folded Corner 4">
              <a:extLst>
                <a:ext uri="{FF2B5EF4-FFF2-40B4-BE49-F238E27FC236}">
                  <a16:creationId xmlns:a16="http://schemas.microsoft.com/office/drawing/2014/main" id="{9AE2159D-3694-F76D-F73F-9F6E906330BA}"/>
                </a:ext>
              </a:extLst>
            </p:cNvPr>
            <p:cNvSpPr/>
            <p:nvPr/>
          </p:nvSpPr>
          <p:spPr>
            <a:xfrm>
              <a:off x="609600" y="3941805"/>
              <a:ext cx="1948249" cy="1902941"/>
            </a:xfrm>
            <a:prstGeom prst="foldedCorner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380C00C2-1CF2-60F4-569B-384181A241F5}"/>
                </a:ext>
              </a:extLst>
            </p:cNvPr>
            <p:cNvSpPr txBox="1"/>
            <p:nvPr/>
          </p:nvSpPr>
          <p:spPr>
            <a:xfrm>
              <a:off x="799070" y="4379518"/>
              <a:ext cx="1569308" cy="722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>
                  <a:solidFill>
                    <a:schemeClr val="tx1">
                      <a:lumMod val="65000"/>
                      <a:lumOff val="35000"/>
                    </a:schemeClr>
                  </a:solidFill>
                  <a:latin typeface="Woodford Bourne" pitchFamily="2" charset="77"/>
                </a:rPr>
                <a:t>Utvidelses-muligheter</a:t>
              </a:r>
            </a:p>
          </p:txBody>
        </p:sp>
      </p:grpSp>
      <p:pic>
        <p:nvPicPr>
          <p:cNvPr id="3" name="Picture 2" descr="A bird on a branch&#10;&#10;Description automatically generated">
            <a:extLst>
              <a:ext uri="{FF2B5EF4-FFF2-40B4-BE49-F238E27FC236}">
                <a16:creationId xmlns:a16="http://schemas.microsoft.com/office/drawing/2014/main" id="{CBBA72F2-3D55-20A3-83CC-8C12F7DCB6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737" y="1392448"/>
            <a:ext cx="3605698" cy="5160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673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6228B-D947-5DDF-5C39-00B46A5C3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>
                <a:solidFill>
                  <a:schemeClr val="tx1"/>
                </a:solidFill>
                <a:latin typeface="Woodford Bourne"/>
              </a:rPr>
              <a:t>Post 4: Oppdage og beskrive mønster</a:t>
            </a:r>
            <a:endParaRPr lang="en-US">
              <a:solidFill>
                <a:schemeClr val="tx1"/>
              </a:solidFill>
              <a:latin typeface="Woodford Bourne"/>
            </a:endParaRPr>
          </a:p>
        </p:txBody>
      </p:sp>
      <p:pic>
        <p:nvPicPr>
          <p:cNvPr id="5" name="Picture 4" descr="A cartoon owl on a branch&#10;&#10;Description automatically generated">
            <a:extLst>
              <a:ext uri="{FF2B5EF4-FFF2-40B4-BE49-F238E27FC236}">
                <a16:creationId xmlns:a16="http://schemas.microsoft.com/office/drawing/2014/main" id="{34722A18-CB5D-B37F-2041-1754451DC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29" y="1399895"/>
            <a:ext cx="3497267" cy="4959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1568662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tema">
  <a:themeElements>
    <a:clrScheme name="Entro sitt">
      <a:dk1>
        <a:sysClr val="windowText" lastClr="000000"/>
      </a:dk1>
      <a:lt1>
        <a:sysClr val="window" lastClr="FFFFFF"/>
      </a:lt1>
      <a:dk2>
        <a:srgbClr val="73AB48"/>
      </a:dk2>
      <a:lt2>
        <a:srgbClr val="EEECE1"/>
      </a:lt2>
      <a:accent1>
        <a:srgbClr val="8D8F8C"/>
      </a:accent1>
      <a:accent2>
        <a:srgbClr val="C0504D"/>
      </a:accent2>
      <a:accent3>
        <a:srgbClr val="FAF8F7"/>
      </a:accent3>
      <a:accent4>
        <a:srgbClr val="CBCCC6"/>
      </a:accent4>
      <a:accent5>
        <a:srgbClr val="4BACC6"/>
      </a:accent5>
      <a:accent6>
        <a:srgbClr val="F79646"/>
      </a:accent6>
      <a:hlink>
        <a:srgbClr val="447B53"/>
      </a:hlink>
      <a:folHlink>
        <a:srgbClr val="56693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sz="2400" dirty="0" smtClean="0">
            <a:solidFill>
              <a:schemeClr val="tx1">
                <a:lumMod val="65000"/>
                <a:lumOff val="35000"/>
              </a:schemeClr>
            </a:solidFill>
            <a:latin typeface="Woodford Bourne" pitchFamily="2" charset="77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2882D0B381E9A4295D3956DB2330BF6" ma:contentTypeVersion="9" ma:contentTypeDescription="Create a new document." ma:contentTypeScope="" ma:versionID="55e451624057772b7ccc0a6b13c124a5">
  <xsd:schema xmlns:xsd="http://www.w3.org/2001/XMLSchema" xmlns:xs="http://www.w3.org/2001/XMLSchema" xmlns:p="http://schemas.microsoft.com/office/2006/metadata/properties" xmlns:ns2="bf9c6ff2-9dfa-4f3b-90e2-7420e5924517" targetNamespace="http://schemas.microsoft.com/office/2006/metadata/properties" ma:root="true" ma:fieldsID="1ba02e1ab4a5779c528c812c926a7f11" ns2:_="">
    <xsd:import namespace="bf9c6ff2-9dfa-4f3b-90e2-7420e592451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9c6ff2-9dfa-4f3b-90e2-7420e59245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4A88549-CCD6-49FD-8231-15A734D18D9C}">
  <ds:schemaRefs>
    <ds:schemaRef ds:uri="bf9c6ff2-9dfa-4f3b-90e2-7420e592451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4E55A4C-39CD-4C15-9484-1070CBE5295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A8D45DF-4B91-44D7-B339-4380A6746A3E}">
  <ds:schemaRefs>
    <ds:schemaRef ds:uri="bf9c6ff2-9dfa-4f3b-90e2-7420e592451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Standardtema</Template>
  <TotalTime>0</TotalTime>
  <Words>271</Words>
  <Application>Microsoft Office PowerPoint</Application>
  <PresentationFormat>On-screen Show (4:3)</PresentationFormat>
  <Paragraphs>67</Paragraphs>
  <Slides>16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Corbel</vt:lpstr>
      <vt:lpstr>Courier New</vt:lpstr>
      <vt:lpstr>Woodford Bourne</vt:lpstr>
      <vt:lpstr>Standardtema</vt:lpstr>
      <vt:lpstr>Matematikkstien – problemløsing, samarbeid og fysisk aktivitet </vt:lpstr>
      <vt:lpstr>PowerPoint Presentation</vt:lpstr>
      <vt:lpstr>Lærerveiledning</vt:lpstr>
      <vt:lpstr>Matematikkstien med lærerblikk</vt:lpstr>
      <vt:lpstr>Post 2: Fra kontekst til regnestykke</vt:lpstr>
      <vt:lpstr>Post 2</vt:lpstr>
      <vt:lpstr>Post 8 Hvem skal ut?</vt:lpstr>
      <vt:lpstr>Post 4: Oppdage og beskrive mønster</vt:lpstr>
      <vt:lpstr>Post 4: Oppdage og beskrive mønster</vt:lpstr>
      <vt:lpstr>Post 14: Diagram</vt:lpstr>
      <vt:lpstr>Flere erfaringer</vt:lpstr>
      <vt:lpstr>PowerPoint Presentation</vt:lpstr>
      <vt:lpstr>Aktiviteter (post 17 – post 20)</vt:lpstr>
      <vt:lpstr>Tips til organisering</vt:lpstr>
      <vt:lpstr>Hvorfor bruke Matematikkstien i skolen? </vt:lpstr>
      <vt:lpstr>Andre ressurser fra matematikk.org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steinar ness</dc:creator>
  <cp:lastModifiedBy>Monica Rehaug</cp:lastModifiedBy>
  <cp:revision>7</cp:revision>
  <dcterms:created xsi:type="dcterms:W3CDTF">2017-11-27T08:38:29Z</dcterms:created>
  <dcterms:modified xsi:type="dcterms:W3CDTF">2024-05-08T05:44:52Z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0x01010012882D0B381E9A4295D3956DB2330BF6</vt:lpwstr>
  </property>
</Properties>
</file>