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2" autoAdjust="0"/>
    <p:restoredTop sz="94660"/>
  </p:normalViewPr>
  <p:slideViewPr>
    <p:cSldViewPr snapToGrid="0">
      <p:cViewPr varScale="1">
        <p:scale>
          <a:sx n="71" d="100"/>
          <a:sy n="71" d="100"/>
        </p:scale>
        <p:origin x="68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7399D-B14B-8250-9AC8-BB6D924BB0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1ADF9D-519C-FDD4-2B65-407F695A78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8BED1-5D45-A5B5-C8C0-1328B66F5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9FFC-CB41-4A30-A1A9-FE88294B56D0}" type="datetimeFigureOut">
              <a:rPr lang="nb-NO" smtClean="0"/>
              <a:t>29.04.2024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78AAF-344B-75A5-A601-B2EF11619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E8DDBA-3107-70BB-1236-BA9B58CDC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FEF8-B3F8-4C78-8124-A50BAAA11C7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158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5DEA6-64A1-D524-2593-64ECD32EB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3E4F9E-28ED-1EB2-2F2D-48EB7D6101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4F137-EE69-2EC0-124E-B26E95DAC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9FFC-CB41-4A30-A1A9-FE88294B56D0}" type="datetimeFigureOut">
              <a:rPr lang="nb-NO" smtClean="0"/>
              <a:t>29.04.2024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08807-A67B-586D-80B2-9A9F87DEE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031C5-120A-6742-51B4-76320BC8D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FEF8-B3F8-4C78-8124-A50BAAA11C7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1824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84FE5A-B572-1D84-169F-00873E04DF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9B999C-4A3D-D07C-7E53-CCEA56F5A3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2BB85-E27B-4454-A32D-329A6530E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9FFC-CB41-4A30-A1A9-FE88294B56D0}" type="datetimeFigureOut">
              <a:rPr lang="nb-NO" smtClean="0"/>
              <a:t>29.04.2024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1DC14-58AA-9060-4968-E45D7237A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AF7AA-CDB1-12E8-83D4-A45A1CC22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FEF8-B3F8-4C78-8124-A50BAAA11C7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2599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E9E2D-3C04-0251-3E8F-AECB607A0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EA5CA-A550-D723-4A4F-7C5AA2DA5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DE3BF-441C-A011-1050-210CD5D4C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9FFC-CB41-4A30-A1A9-FE88294B56D0}" type="datetimeFigureOut">
              <a:rPr lang="nb-NO" smtClean="0"/>
              <a:t>29.04.2024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FF5C2-5713-8073-AAAF-1CC95E828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C02A2-2E4B-59A9-DF1E-200D1387D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FEF8-B3F8-4C78-8124-A50BAAA11C7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975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C1E8C-50B8-51DD-6D73-C603798E3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FE7A64-EA0A-0B5E-E4F7-C226182C5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AF3A8-A61D-BD21-C931-BF21A589B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9FFC-CB41-4A30-A1A9-FE88294B56D0}" type="datetimeFigureOut">
              <a:rPr lang="nb-NO" smtClean="0"/>
              <a:t>29.04.2024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FD6F3-2EFF-318C-9866-A04D63EB0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4F340-1AC7-16E1-7542-49E346A5D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FEF8-B3F8-4C78-8124-A50BAAA11C7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7914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B3622-D344-1C7A-471D-3E7C8404B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7D07F-663A-6CB1-7723-1AE1CD1B81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DA6CF0-75E0-7858-2FDC-F646C00D3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11414A-E7BA-A2FB-AC56-3E02526A2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9FFC-CB41-4A30-A1A9-FE88294B56D0}" type="datetimeFigureOut">
              <a:rPr lang="nb-NO" smtClean="0"/>
              <a:t>29.04.2024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21740E-C0C5-DCAD-F77F-CF6258E35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7FEE6D-33C4-826D-6C76-5E40371DC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FEF8-B3F8-4C78-8124-A50BAAA11C7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6815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53B4F-4385-CBA5-F2D3-D62E2C9CB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F120B2-ED93-67B1-EB51-63115716A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F804F3-557C-BFF0-C884-EFA3AA2E35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14BE27-39A5-8CC7-6F90-9D6242B95E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3131A9-8A5C-9D3C-5618-CB122ACF47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0FFECF-7FDE-CF86-0521-44CFB7DB8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9FFC-CB41-4A30-A1A9-FE88294B56D0}" type="datetimeFigureOut">
              <a:rPr lang="nb-NO" smtClean="0"/>
              <a:t>29.04.2024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8DC5FD-F5A4-2540-F1AE-4F69C8C82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92D74-9AA7-6E17-08E9-7B169AA10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FEF8-B3F8-4C78-8124-A50BAAA11C7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4286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3166C-07C9-1501-2E83-349792763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40D1BD-0FBE-E59E-C5A4-17A179CDF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9FFC-CB41-4A30-A1A9-FE88294B56D0}" type="datetimeFigureOut">
              <a:rPr lang="nb-NO" smtClean="0"/>
              <a:t>29.04.2024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E92B8F-0FB8-C9B2-F55B-11541D9C5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665434-6388-0EAB-72A3-3DAC7B062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FEF8-B3F8-4C78-8124-A50BAAA11C7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6598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485644-5DAE-E19E-4FC9-428932CDD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9FFC-CB41-4A30-A1A9-FE88294B56D0}" type="datetimeFigureOut">
              <a:rPr lang="nb-NO" smtClean="0"/>
              <a:t>29.04.2024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A0B848-49A2-C7B5-6BEE-A9C1534A3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6E7B91-C90D-E9A7-9F07-3B418DE26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FEF8-B3F8-4C78-8124-A50BAAA11C7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1663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FA39E-7F63-638F-DAC1-EF87A87D1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902A0-EDF3-F7C3-16E1-F55B5F665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DFDDF7-EBFA-7156-2DF8-B0D9632A50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4567EF-AC39-91FF-4177-42AE83866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9FFC-CB41-4A30-A1A9-FE88294B56D0}" type="datetimeFigureOut">
              <a:rPr lang="nb-NO" smtClean="0"/>
              <a:t>29.04.2024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1C7D0B-9CF4-36A4-66E7-42F5734E9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9F23F0-7A06-86AD-9C39-BED9D0C64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FEF8-B3F8-4C78-8124-A50BAAA11C7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0121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AAD5E-5A9A-12CC-DDA4-2C287260F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D22B07-C5DC-FC92-FD5C-6C0641CB32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3689DF-9A35-1D9A-B73D-A5980B3D9F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75C52D-9F5D-022A-B1CA-1CDD49646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9FFC-CB41-4A30-A1A9-FE88294B56D0}" type="datetimeFigureOut">
              <a:rPr lang="nb-NO" smtClean="0"/>
              <a:t>29.04.2024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6DBE1C-A4E8-C58E-A21E-738A6EE7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708449-C8ED-0F9D-4C28-20235CC84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FEF8-B3F8-4C78-8124-A50BAAA11C7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0906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E0A908-5ADB-F3C8-9363-04109FAF2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E9431E-88BE-E2DA-EB01-815BF0B6F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827FF-1D33-BA31-7CB0-9B8F2AF57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99FFC-CB41-4A30-A1A9-FE88294B56D0}" type="datetimeFigureOut">
              <a:rPr lang="nb-NO" smtClean="0"/>
              <a:t>29.04.2024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9E48B-0BBE-ADD1-16CC-B23FC32301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5C680-B15B-5A07-2A23-BE050EE035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1FEF8-B3F8-4C78-8124-A50BAAA11C7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0518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627AF1B-5E86-0E69-F994-97106C9053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990" y="837975"/>
            <a:ext cx="9096020" cy="5182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823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DFC472304348438564BDB03931545D" ma:contentTypeVersion="15" ma:contentTypeDescription="Create a new document." ma:contentTypeScope="" ma:versionID="3b18fde21e179bf2c7703940d320ca0e">
  <xsd:schema xmlns:xsd="http://www.w3.org/2001/XMLSchema" xmlns:xs="http://www.w3.org/2001/XMLSchema" xmlns:p="http://schemas.microsoft.com/office/2006/metadata/properties" xmlns:ns2="da46be80-d1ed-47b8-8627-114700d43b9d" xmlns:ns3="4884f2c9-a8c1-4444-a399-665092fa88d3" targetNamespace="http://schemas.microsoft.com/office/2006/metadata/properties" ma:root="true" ma:fieldsID="16f5bf0a8ebbc49367d53f59901a0624" ns2:_="" ns3:_="">
    <xsd:import namespace="da46be80-d1ed-47b8-8627-114700d43b9d"/>
    <xsd:import namespace="4884f2c9-a8c1-4444-a399-665092fa88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46be80-d1ed-47b8-8627-114700d43b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6e7bc199-5fe5-462f-a3d8-26f806c1f4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4f2c9-a8c1-4444-a399-665092fa88d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c3dfa7c5-47c9-4f9b-b39d-1855cb17b3bd}" ma:internalName="TaxCatchAll" ma:showField="CatchAllData" ma:web="4884f2c9-a8c1-4444-a399-665092fa88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884f2c9-a8c1-4444-a399-665092fa88d3" xsi:nil="true"/>
    <lcf76f155ced4ddcb4097134ff3c332f xmlns="da46be80-d1ed-47b8-8627-114700d43b9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18047BB-D999-4115-BA87-D7316303E069}"/>
</file>

<file path=customXml/itemProps2.xml><?xml version="1.0" encoding="utf-8"?>
<ds:datastoreItem xmlns:ds="http://schemas.openxmlformats.org/officeDocument/2006/customXml" ds:itemID="{06598736-53FA-4D0E-B7A7-E6443B5B6956}"/>
</file>

<file path=customXml/itemProps3.xml><?xml version="1.0" encoding="utf-8"?>
<ds:datastoreItem xmlns:ds="http://schemas.openxmlformats.org/officeDocument/2006/customXml" ds:itemID="{EC58233B-65AB-4E78-B24F-398826E88F0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Berit Bungum</dc:creator>
  <cp:lastModifiedBy>Berit Bungum</cp:lastModifiedBy>
  <cp:revision>1</cp:revision>
  <dcterms:created xsi:type="dcterms:W3CDTF">2024-04-29T08:27:12Z</dcterms:created>
  <dcterms:modified xsi:type="dcterms:W3CDTF">2024-04-29T08:28:43Z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0x010100ACDFC472304348438564BDB03931545D</vt:lpwstr>
  </property>
</Properties>
</file>