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30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 Alterskjær" userId="88ee98c1-4054-474c-aca5-e77de8222556" providerId="ADAL" clId="{343DEA49-54D0-421B-9941-E234B8B2BC17}"/>
    <pc:docChg chg="modSld">
      <pc:chgData name="Kari Alterskjær" userId="88ee98c1-4054-474c-aca5-e77de8222556" providerId="ADAL" clId="{343DEA49-54D0-421B-9941-E234B8B2BC17}" dt="2024-04-02T14:57:48.017" v="70" actId="20577"/>
      <pc:docMkLst>
        <pc:docMk/>
      </pc:docMkLst>
      <pc:sldChg chg="modSp mod">
        <pc:chgData name="Kari Alterskjær" userId="88ee98c1-4054-474c-aca5-e77de8222556" providerId="ADAL" clId="{343DEA49-54D0-421B-9941-E234B8B2BC17}" dt="2024-04-02T14:57:48.017" v="70" actId="20577"/>
        <pc:sldMkLst>
          <pc:docMk/>
          <pc:sldMk cId="3321134585" sldId="261"/>
        </pc:sldMkLst>
        <pc:spChg chg="mod">
          <ac:chgData name="Kari Alterskjær" userId="88ee98c1-4054-474c-aca5-e77de8222556" providerId="ADAL" clId="{343DEA49-54D0-421B-9941-E234B8B2BC17}" dt="2024-04-02T14:57:48.017" v="70" actId="20577"/>
          <ac:spMkLst>
            <pc:docMk/>
            <pc:sldMk cId="3321134585" sldId="261"/>
            <ac:spMk id="3" creationId="{AFDBDF2F-131F-1EEC-52CD-5917585752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F1CF-CD58-0310-2721-D80A00975E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E0F4C-5737-7586-1212-54E49A41B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B887F-30E6-D5CA-4A4B-5E6695E2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42598-F097-21D7-1BC5-72736C92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51147-D9AE-D4C0-7509-590FA1ED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426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D098-3C38-5226-CC7D-6611F207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660D8-4C11-E7A9-D234-955B23DB3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BDC3D-DFF5-A8ED-2951-E0E8D7F1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C2BD7-040C-1BAF-1ED2-7F59DBE8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2D1E3-E005-B8EF-77F0-807AA52C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7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47F54-1655-F364-19DC-C2ABA1BE8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95804-7CA1-8DD4-327A-D6FB6551B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71681-DF07-C2EB-76EB-E586F6B4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B9A37-D53A-D9A8-646F-CF3DA7911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EAA55-2226-810C-0A93-7022C7490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40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F736-FFFA-2425-AC2A-B12FA28C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38C7-6C3D-B4F3-DA68-477D1842A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9E7D2-8864-28AC-EA13-5C800E0C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32BEC-B036-919D-809A-E0FD7CF3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85FC0-6802-592F-2D47-5A81DF32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697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23A08-BF01-B32D-36CC-D6B9D81D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BA603-2F4D-9E03-5C68-874826A6E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23310-C18F-E11D-0F7F-0A560225A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C0693-3FA1-3BF8-DC63-5F406157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2A6AF-3FDE-600C-F6BA-DCB70C32F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54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EAC1-3BED-9C9F-BB2C-E97DA7C7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F27C5-4690-EC94-2B5B-47AF422EA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9FEB2-E8BB-D971-D46A-BAF7B54CC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664158-E37E-CA1E-95F3-DBA8E4FC5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F23A5-2003-B476-9B82-65810D39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5B3FA-B4FB-C413-7AFD-37500D87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37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4B3C-24ED-FE36-1CA2-55E1F3147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21FC0-7CA3-502A-243A-0143E45D5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2361A-DF48-A35C-0483-3981B91C3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43D76-88A4-C8C0-069D-1BBE0574F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BDC37-E745-2CA6-A0CB-73AB2189EA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2D7B8D-5F1D-9704-5DF4-2CCE2656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E427B7-76D8-0CC0-2137-7B85EC3F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15BC82-E0E5-68A5-DBC9-C4CEACCC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82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1BF8-F9FD-838F-244F-36AFC445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45C51-4FB4-C937-3947-626201AA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C3BF14-7199-469D-B007-20F5C5FC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21943-2384-A838-81AD-6BCF26FE4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401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39979-773B-F913-1992-2B741A63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2765D-B577-44E3-21CF-D723ECBF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5D909-E31D-793C-CE7D-3F4DEA60D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16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87F9-63A6-2A68-0157-EB2DB227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3DA2-70C9-B9B9-2ABD-4372BEF5A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5B893-8599-90D1-26BD-59A74732D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B2584-EDD0-F744-073E-08D6958B7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BE50A-2544-CC23-044D-4F75EB26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87154-B572-A56E-36BC-936CA83C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77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757D7-F232-B3E5-C285-6A4A1A4FE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3860F6-66AB-41F7-D6B7-044832BCF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7D218-39FB-879B-81A2-F5914D742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FDF14-6D4A-72C6-F7D5-D67972600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039AA-7B55-29B0-53F8-EC1C83DC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F227A-CE13-7E61-AF88-992BA0478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481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5FD7AB-4F82-C746-3286-AC8E049C3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D9B03-E8E6-625D-59F3-243572F88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04DEF-A6AE-CF00-8669-28E06C7BC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DB1CC-20EC-4A1C-B4AC-4137F1DD0383}" type="datetimeFigureOut">
              <a:rPr lang="nb-NO" smtClean="0"/>
              <a:t>02.04.2024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37B6D-1EE8-B13A-048A-07A7DDADC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E3ED-1FEE-11A9-DFDB-A2E43B90A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BCDB-7AEB-4790-8A5C-62BB9CB206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32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B7E10-A067-9D17-507E-BD426DCAFC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Blir</a:t>
            </a:r>
            <a:r>
              <a:rPr lang="en-US" sz="5400" dirty="0"/>
              <a:t> </a:t>
            </a:r>
            <a:r>
              <a:rPr lang="en-US" sz="5400" dirty="0" err="1"/>
              <a:t>vinteren</a:t>
            </a:r>
            <a:r>
              <a:rPr lang="en-US" sz="5400" dirty="0"/>
              <a:t> </a:t>
            </a:r>
            <a:r>
              <a:rPr lang="en-US" sz="5400" dirty="0" err="1"/>
              <a:t>kortere</a:t>
            </a:r>
            <a:r>
              <a:rPr lang="en-US" sz="5400" dirty="0"/>
              <a:t> der du </a:t>
            </a:r>
            <a:r>
              <a:rPr lang="en-US" sz="5400" dirty="0" err="1"/>
              <a:t>bor</a:t>
            </a:r>
            <a:r>
              <a:rPr lang="en-US" sz="5400" dirty="0"/>
              <a:t>?</a:t>
            </a:r>
            <a:endParaRPr lang="nb-NO" sz="5400" dirty="0"/>
          </a:p>
        </p:txBody>
      </p:sp>
    </p:spTree>
    <p:extLst>
      <p:ext uri="{BB962C8B-B14F-4D97-AF65-F5344CB8AC3E}">
        <p14:creationId xmlns:p14="http://schemas.microsoft.com/office/powerpoint/2010/main" val="394679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C404-4426-E998-EE2A-0A379C36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hypotese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98766-FE2B-ADBE-7797-04DB68D35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24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659C-01C8-FB50-5AB2-F45AA314C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viser</a:t>
            </a:r>
            <a:r>
              <a:rPr lang="en-US" dirty="0"/>
              <a:t> </a:t>
            </a:r>
            <a:r>
              <a:rPr lang="en-US" dirty="0" err="1"/>
              <a:t>dato</a:t>
            </a:r>
            <a:r>
              <a:rPr lang="en-US" dirty="0"/>
              <a:t> for </a:t>
            </a:r>
            <a:r>
              <a:rPr lang="en-US" dirty="0" err="1"/>
              <a:t>første</a:t>
            </a:r>
            <a:r>
              <a:rPr lang="en-US" dirty="0"/>
              <a:t> </a:t>
            </a:r>
            <a:r>
              <a:rPr lang="en-US" dirty="0" err="1"/>
              <a:t>snøfall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A85A-41E4-F279-83BA-C214FE4F7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666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F188-E079-2593-E14D-390109D84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passet</a:t>
            </a:r>
            <a:r>
              <a:rPr lang="en-US" dirty="0"/>
              <a:t> </a:t>
            </a:r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hypotese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målingene</a:t>
            </a:r>
            <a:r>
              <a:rPr lang="en-US" dirty="0"/>
              <a:t>?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4E07E-A117-872A-4AEC-F2E5885AF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Forklaring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457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95CE6-6FEF-2AAE-6638-DFCAEBFA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vil</a:t>
            </a:r>
            <a:r>
              <a:rPr lang="en-US" dirty="0"/>
              <a:t> </a:t>
            </a:r>
            <a:r>
              <a:rPr lang="en-US" dirty="0" err="1"/>
              <a:t>vinteren</a:t>
            </a:r>
            <a:r>
              <a:rPr lang="en-US" dirty="0"/>
              <a:t> se </a:t>
            </a:r>
            <a:r>
              <a:rPr lang="en-US" dirty="0" err="1"/>
              <a:t>ut</a:t>
            </a:r>
            <a:r>
              <a:rPr lang="en-US" dirty="0"/>
              <a:t> hos </a:t>
            </a:r>
            <a:r>
              <a:rPr lang="en-US" dirty="0" err="1"/>
              <a:t>oss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2050?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7345C-8D06-7C53-58C4-C385C719D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Ny </a:t>
            </a:r>
            <a:r>
              <a:rPr lang="en-US" dirty="0" err="1"/>
              <a:t>hypotese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755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530CE-02D3-7196-5290-2F3E5FE68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Hva</a:t>
            </a:r>
            <a:r>
              <a:rPr lang="en-US" dirty="0"/>
              <a:t> </a:t>
            </a:r>
            <a:r>
              <a:rPr lang="en-US" dirty="0" err="1"/>
              <a:t>sier</a:t>
            </a:r>
            <a:r>
              <a:rPr lang="en-US" dirty="0"/>
              <a:t> </a:t>
            </a:r>
            <a:r>
              <a:rPr lang="en-US" dirty="0" err="1"/>
              <a:t>klimamodeller</a:t>
            </a:r>
            <a:r>
              <a:rPr lang="en-US" dirty="0"/>
              <a:t> om </a:t>
            </a:r>
            <a:r>
              <a:rPr lang="en-US" dirty="0" err="1"/>
              <a:t>vinteren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2050?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BDF2F-131F-1EEC-52CD-591758575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Sammenlign</a:t>
            </a:r>
            <a:r>
              <a:rPr lang="en-US" dirty="0"/>
              <a:t> </a:t>
            </a:r>
            <a:r>
              <a:rPr lang="en-US" dirty="0" err="1"/>
              <a:t>klimamodeller</a:t>
            </a:r>
            <a:r>
              <a:rPr lang="en-US" dirty="0"/>
              <a:t> med </a:t>
            </a:r>
            <a:r>
              <a:rPr lang="en-US" dirty="0" err="1"/>
              <a:t>egne</a:t>
            </a:r>
            <a:r>
              <a:rPr lang="en-US" dirty="0"/>
              <a:t> </a:t>
            </a:r>
            <a:r>
              <a:rPr lang="en-US" dirty="0" err="1"/>
              <a:t>funn</a:t>
            </a:r>
            <a:r>
              <a:rPr lang="en-US" dirty="0"/>
              <a:t>. Er </a:t>
            </a:r>
            <a:r>
              <a:rPr lang="en-US" dirty="0" err="1"/>
              <a:t>klimamodellen</a:t>
            </a:r>
            <a:r>
              <a:rPr lang="en-US" dirty="0"/>
              <a:t> </a:t>
            </a:r>
            <a:r>
              <a:rPr lang="en-US" dirty="0" err="1"/>
              <a:t>treffsikker</a:t>
            </a:r>
            <a:r>
              <a:rPr lang="en-US" dirty="0"/>
              <a:t> der </a:t>
            </a:r>
            <a:r>
              <a:rPr lang="en-US" dirty="0" err="1"/>
              <a:t>dere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113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FC472304348438564BDB03931545D" ma:contentTypeVersion="15" ma:contentTypeDescription="Create a new document." ma:contentTypeScope="" ma:versionID="3b18fde21e179bf2c7703940d320ca0e">
  <xsd:schema xmlns:xsd="http://www.w3.org/2001/XMLSchema" xmlns:xs="http://www.w3.org/2001/XMLSchema" xmlns:p="http://schemas.microsoft.com/office/2006/metadata/properties" xmlns:ns2="da46be80-d1ed-47b8-8627-114700d43b9d" xmlns:ns3="4884f2c9-a8c1-4444-a399-665092fa88d3" targetNamespace="http://schemas.microsoft.com/office/2006/metadata/properties" ma:root="true" ma:fieldsID="16f5bf0a8ebbc49367d53f59901a0624" ns2:_="" ns3:_="">
    <xsd:import namespace="da46be80-d1ed-47b8-8627-114700d43b9d"/>
    <xsd:import namespace="4884f2c9-a8c1-4444-a399-665092fa88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6be80-d1ed-47b8-8627-114700d43b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e7bc199-5fe5-462f-a3d8-26f806c1f4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4f2c9-a8c1-4444-a399-665092fa88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3dfa7c5-47c9-4f9b-b39d-1855cb17b3bd}" ma:internalName="TaxCatchAll" ma:showField="CatchAllData" ma:web="4884f2c9-a8c1-4444-a399-665092fa8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84f2c9-a8c1-4444-a399-665092fa88d3" xsi:nil="true"/>
    <lcf76f155ced4ddcb4097134ff3c332f xmlns="da46be80-d1ed-47b8-8627-114700d43b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4520F3-A54C-4F7C-9398-17DAFCF41ABC}"/>
</file>

<file path=customXml/itemProps2.xml><?xml version="1.0" encoding="utf-8"?>
<ds:datastoreItem xmlns:ds="http://schemas.openxmlformats.org/officeDocument/2006/customXml" ds:itemID="{E41F6EBD-DF8D-4ABF-86B9-418BE1851DD8}"/>
</file>

<file path=customXml/itemProps3.xml><?xml version="1.0" encoding="utf-8"?>
<ds:datastoreItem xmlns:ds="http://schemas.openxmlformats.org/officeDocument/2006/customXml" ds:itemID="{9CEA4926-D910-4D4C-82F6-1A77DB57C49D}"/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57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Blir vinteren kortere der du bor?</vt:lpstr>
      <vt:lpstr>Vår hypotese</vt:lpstr>
      <vt:lpstr>Graf som viser dato for første snøfall</vt:lpstr>
      <vt:lpstr>Hvordan passet vår hypotese til målingene?</vt:lpstr>
      <vt:lpstr>Hvordan vil vinteren se ut hos oss i 2050?</vt:lpstr>
      <vt:lpstr>Hva sier klimamodeller om vinteren i 2050?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Blir vinteren kortere der vi bor?</dc:title>
  <dc:creator>Berit Reitan</dc:creator>
  <cp:lastModifiedBy>Kari Alterskjær</cp:lastModifiedBy>
  <cp:revision>6</cp:revision>
  <dcterms:created xsi:type="dcterms:W3CDTF">2024-03-22T07:47:28Z</dcterms:created>
  <dcterms:modified xsi:type="dcterms:W3CDTF">2024-04-02T14:57:57Z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0x010100ACDFC472304348438564BDB03931545D</vt:lpwstr>
  </property>
</Properties>
</file>