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354" r:id="rId5"/>
    <p:sldId id="710" r:id="rId6"/>
    <p:sldId id="716" r:id="rId7"/>
    <p:sldId id="717" r:id="rId8"/>
    <p:sldId id="721" r:id="rId9"/>
    <p:sldId id="720" r:id="rId10"/>
    <p:sldId id="719" r:id="rId11"/>
    <p:sldId id="715" r:id="rId12"/>
    <p:sldId id="674" r:id="rId13"/>
    <p:sldId id="630" r:id="rId14"/>
    <p:sldId id="657" r:id="rId15"/>
    <p:sldId id="658" r:id="rId16"/>
    <p:sldId id="659" r:id="rId17"/>
    <p:sldId id="690" r:id="rId18"/>
    <p:sldId id="660" r:id="rId19"/>
    <p:sldId id="704" r:id="rId20"/>
    <p:sldId id="707" r:id="rId21"/>
    <p:sldId id="675" r:id="rId22"/>
    <p:sldId id="638" r:id="rId23"/>
    <p:sldId id="625" r:id="rId24"/>
    <p:sldId id="570" r:id="rId25"/>
    <p:sldId id="523" r:id="rId26"/>
    <p:sldId id="650" r:id="rId27"/>
    <p:sldId id="686" r:id="rId28"/>
    <p:sldId id="611" r:id="rId29"/>
    <p:sldId id="684" r:id="rId30"/>
    <p:sldId id="669" r:id="rId31"/>
    <p:sldId id="667" r:id="rId32"/>
    <p:sldId id="673" r:id="rId33"/>
    <p:sldId id="687" r:id="rId34"/>
    <p:sldId id="676" r:id="rId35"/>
    <p:sldId id="688" r:id="rId36"/>
    <p:sldId id="574" r:id="rId37"/>
    <p:sldId id="700" r:id="rId38"/>
    <p:sldId id="708" r:id="rId39"/>
    <p:sldId id="712" r:id="rId40"/>
  </p:sldIdLst>
  <p:sldSz cx="9144000" cy="5145088"/>
  <p:notesSz cx="6858000" cy="9144000"/>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Drolsum Haraldsrud" initials="ADH" lastIdx="2" clrIdx="0">
    <p:extLst>
      <p:ext uri="{19B8F6BF-5375-455C-9EA6-DF929625EA0E}">
        <p15:presenceInfo xmlns:p15="http://schemas.microsoft.com/office/powerpoint/2012/main" userId="S-1-5-21-573178753-3869741976-1425505419-4440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BCA"/>
    <a:srgbClr val="76777B"/>
    <a:srgbClr val="C7C1B8"/>
    <a:srgbClr val="F5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636D8-7382-4D5B-A867-DBD4270CA7D1}" v="76" dt="2023-05-02T08:55:43.793"/>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0" autoAdjust="0"/>
    <p:restoredTop sz="78621"/>
  </p:normalViewPr>
  <p:slideViewPr>
    <p:cSldViewPr snapToGrid="0">
      <p:cViewPr>
        <p:scale>
          <a:sx n="96" d="100"/>
          <a:sy n="96" d="100"/>
        </p:scale>
        <p:origin x="2274" y="438"/>
      </p:cViewPr>
      <p:guideLst>
        <p:guide orient="horz" pos="1620"/>
        <p:guide pos="2880"/>
      </p:guideLst>
    </p:cSldViewPr>
  </p:slideViewPr>
  <p:notesTextViewPr>
    <p:cViewPr>
      <p:scale>
        <a:sx n="99" d="100"/>
        <a:sy n="99"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e Fredsvik Gregers" userId="S::tfk@uio.no::f6ba4ef9-b885-4d8d-a0e6-1863cdd1c4e5" providerId="AD" clId="Web-{8D643620-98B2-42A8-A65D-2E2FFE912680}"/>
    <pc:docChg chg="modSld">
      <pc:chgData name="Tone Fredsvik Gregers" userId="S::tfk@uio.no::f6ba4ef9-b885-4d8d-a0e6-1863cdd1c4e5" providerId="AD" clId="Web-{8D643620-98B2-42A8-A65D-2E2FFE912680}" dt="2022-09-04T15:04:20.606" v="26" actId="20577"/>
      <pc:docMkLst>
        <pc:docMk/>
      </pc:docMkLst>
      <pc:sldChg chg="addSp delSp modSp">
        <pc:chgData name="Tone Fredsvik Gregers" userId="S::tfk@uio.no::f6ba4ef9-b885-4d8d-a0e6-1863cdd1c4e5" providerId="AD" clId="Web-{8D643620-98B2-42A8-A65D-2E2FFE912680}" dt="2022-09-04T15:04:20.606" v="26" actId="20577"/>
        <pc:sldMkLst>
          <pc:docMk/>
          <pc:sldMk cId="1846380624" sldId="634"/>
        </pc:sldMkLst>
        <pc:spChg chg="mod">
          <ac:chgData name="Tone Fredsvik Gregers" userId="S::tfk@uio.no::f6ba4ef9-b885-4d8d-a0e6-1863cdd1c4e5" providerId="AD" clId="Web-{8D643620-98B2-42A8-A65D-2E2FFE912680}" dt="2022-09-04T15:04:20.606" v="26" actId="20577"/>
          <ac:spMkLst>
            <pc:docMk/>
            <pc:sldMk cId="1846380624" sldId="634"/>
            <ac:spMk id="3" creationId="{F55950FB-7D3A-16F5-1194-D96BCECBA238}"/>
          </ac:spMkLst>
        </pc:spChg>
        <pc:picChg chg="add del mod">
          <ac:chgData name="Tone Fredsvik Gregers" userId="S::tfk@uio.no::f6ba4ef9-b885-4d8d-a0e6-1863cdd1c4e5" providerId="AD" clId="Web-{8D643620-98B2-42A8-A65D-2E2FFE912680}" dt="2022-09-04T15:02:39.854" v="1"/>
          <ac:picMkLst>
            <pc:docMk/>
            <pc:sldMk cId="1846380624" sldId="634"/>
            <ac:picMk id="4" creationId="{E2EDB42A-6C86-DC46-8FA7-BE6E8EB75B91}"/>
          </ac:picMkLst>
        </pc:picChg>
      </pc:sldChg>
    </pc:docChg>
  </pc:docChgLst>
  <pc:docChgLst>
    <pc:chgData name="Andreas Drolsum Haraldsrud" userId="a321594c-2ddb-4e67-9f54-8982ebf5f6fc" providerId="ADAL" clId="{78CB83BF-43F3-40E0-B9A9-9205396E1156}"/>
    <pc:docChg chg="undo custSel addSld delSld modSld sldOrd">
      <pc:chgData name="Andreas Drolsum Haraldsrud" userId="a321594c-2ddb-4e67-9f54-8982ebf5f6fc" providerId="ADAL" clId="{78CB83BF-43F3-40E0-B9A9-9205396E1156}" dt="2019-10-12T14:48:16.703" v="693" actId="1076"/>
      <pc:docMkLst>
        <pc:docMk/>
      </pc:docMkLst>
      <pc:sldChg chg="add del">
        <pc:chgData name="Andreas Drolsum Haraldsrud" userId="a321594c-2ddb-4e67-9f54-8982ebf5f6fc" providerId="ADAL" clId="{78CB83BF-43F3-40E0-B9A9-9205396E1156}" dt="2019-10-12T15:07:45.555" v="613" actId="2696"/>
        <pc:sldMkLst>
          <pc:docMk/>
          <pc:sldMk cId="0" sldId="258"/>
        </pc:sldMkLst>
      </pc:sldChg>
      <pc:sldChg chg="add del">
        <pc:chgData name="Andreas Drolsum Haraldsrud" userId="a321594c-2ddb-4e67-9f54-8982ebf5f6fc" providerId="ADAL" clId="{78CB83BF-43F3-40E0-B9A9-9205396E1156}" dt="2019-10-12T15:07:45.509" v="609" actId="2696"/>
        <pc:sldMkLst>
          <pc:docMk/>
          <pc:sldMk cId="4088421353" sldId="307"/>
        </pc:sldMkLst>
      </pc:sldChg>
      <pc:sldChg chg="add del">
        <pc:chgData name="Andreas Drolsum Haraldsrud" userId="a321594c-2ddb-4e67-9f54-8982ebf5f6fc" providerId="ADAL" clId="{78CB83BF-43F3-40E0-B9A9-9205396E1156}" dt="2019-10-12T15:07:45.518" v="610" actId="2696"/>
        <pc:sldMkLst>
          <pc:docMk/>
          <pc:sldMk cId="779790207" sldId="326"/>
        </pc:sldMkLst>
      </pc:sldChg>
      <pc:sldChg chg="add del">
        <pc:chgData name="Andreas Drolsum Haraldsrud" userId="a321594c-2ddb-4e67-9f54-8982ebf5f6fc" providerId="ADAL" clId="{78CB83BF-43F3-40E0-B9A9-9205396E1156}" dt="2019-10-12T15:07:45.549" v="612" actId="2696"/>
        <pc:sldMkLst>
          <pc:docMk/>
          <pc:sldMk cId="2551300587" sldId="327"/>
        </pc:sldMkLst>
      </pc:sldChg>
      <pc:sldChg chg="add del">
        <pc:chgData name="Andreas Drolsum Haraldsrud" userId="a321594c-2ddb-4e67-9f54-8982ebf5f6fc" providerId="ADAL" clId="{78CB83BF-43F3-40E0-B9A9-9205396E1156}" dt="2019-10-12T15:07:45.523" v="611" actId="2696"/>
        <pc:sldMkLst>
          <pc:docMk/>
          <pc:sldMk cId="2696427855" sldId="332"/>
        </pc:sldMkLst>
      </pc:sldChg>
      <pc:sldChg chg="modSp">
        <pc:chgData name="Andreas Drolsum Haraldsrud" userId="a321594c-2ddb-4e67-9f54-8982ebf5f6fc" providerId="ADAL" clId="{78CB83BF-43F3-40E0-B9A9-9205396E1156}" dt="2019-10-12T07:10:06.261" v="30" actId="5793"/>
        <pc:sldMkLst>
          <pc:docMk/>
          <pc:sldMk cId="496144119" sldId="336"/>
        </pc:sldMkLst>
        <pc:spChg chg="mod">
          <ac:chgData name="Andreas Drolsum Haraldsrud" userId="a321594c-2ddb-4e67-9f54-8982ebf5f6fc" providerId="ADAL" clId="{78CB83BF-43F3-40E0-B9A9-9205396E1156}" dt="2019-10-12T07:10:06.261" v="30" actId="5793"/>
          <ac:spMkLst>
            <pc:docMk/>
            <pc:sldMk cId="496144119" sldId="336"/>
            <ac:spMk id="3" creationId="{72C563E4-2AA0-4804-8DED-43F09772ED7A}"/>
          </ac:spMkLst>
        </pc:spChg>
      </pc:sldChg>
      <pc:sldChg chg="modSp add del">
        <pc:chgData name="Andreas Drolsum Haraldsrud" userId="a321594c-2ddb-4e67-9f54-8982ebf5f6fc" providerId="ADAL" clId="{78CB83BF-43F3-40E0-B9A9-9205396E1156}" dt="2019-10-12T15:06:30.896" v="598" actId="27636"/>
        <pc:sldMkLst>
          <pc:docMk/>
          <pc:sldMk cId="3745221321" sldId="337"/>
        </pc:sldMkLst>
        <pc:spChg chg="mod">
          <ac:chgData name="Andreas Drolsum Haraldsrud" userId="a321594c-2ddb-4e67-9f54-8982ebf5f6fc" providerId="ADAL" clId="{78CB83BF-43F3-40E0-B9A9-9205396E1156}" dt="2019-10-12T15:06:30.896" v="598" actId="27636"/>
          <ac:spMkLst>
            <pc:docMk/>
            <pc:sldMk cId="3745221321" sldId="337"/>
            <ac:spMk id="2" creationId="{268C026E-ACB4-4303-9625-A6616BA6D7C2}"/>
          </ac:spMkLst>
        </pc:spChg>
      </pc:sldChg>
      <pc:sldChg chg="add del">
        <pc:chgData name="Andreas Drolsum Haraldsrud" userId="a321594c-2ddb-4e67-9f54-8982ebf5f6fc" providerId="ADAL" clId="{78CB83BF-43F3-40E0-B9A9-9205396E1156}" dt="2019-10-12T07:36:37.319" v="411"/>
        <pc:sldMkLst>
          <pc:docMk/>
          <pc:sldMk cId="954533180" sldId="339"/>
        </pc:sldMkLst>
      </pc:sldChg>
      <pc:sldChg chg="del">
        <pc:chgData name="Andreas Drolsum Haraldsrud" userId="a321594c-2ddb-4e67-9f54-8982ebf5f6fc" providerId="ADAL" clId="{78CB83BF-43F3-40E0-B9A9-9205396E1156}" dt="2019-10-12T07:08:54.330" v="0" actId="2696"/>
        <pc:sldMkLst>
          <pc:docMk/>
          <pc:sldMk cId="3721187572" sldId="339"/>
        </pc:sldMkLst>
      </pc:sldChg>
      <pc:sldChg chg="add del">
        <pc:chgData name="Andreas Drolsum Haraldsrud" userId="a321594c-2ddb-4e67-9f54-8982ebf5f6fc" providerId="ADAL" clId="{78CB83BF-43F3-40E0-B9A9-9205396E1156}" dt="2019-10-12T07:36:37.319" v="411"/>
        <pc:sldMkLst>
          <pc:docMk/>
          <pc:sldMk cId="224035280" sldId="342"/>
        </pc:sldMkLst>
      </pc:sldChg>
      <pc:sldChg chg="add del">
        <pc:chgData name="Andreas Drolsum Haraldsrud" userId="a321594c-2ddb-4e67-9f54-8982ebf5f6fc" providerId="ADAL" clId="{78CB83BF-43F3-40E0-B9A9-9205396E1156}" dt="2019-10-12T07:08:57.565" v="2" actId="2696"/>
        <pc:sldMkLst>
          <pc:docMk/>
          <pc:sldMk cId="3121401925" sldId="345"/>
        </pc:sldMkLst>
      </pc:sldChg>
      <pc:sldChg chg="addSp delSp modSp add del">
        <pc:chgData name="Andreas Drolsum Haraldsrud" userId="a321594c-2ddb-4e67-9f54-8982ebf5f6fc" providerId="ADAL" clId="{78CB83BF-43F3-40E0-B9A9-9205396E1156}" dt="2019-10-12T07:37:12.471" v="448" actId="2696"/>
        <pc:sldMkLst>
          <pc:docMk/>
          <pc:sldMk cId="554263064" sldId="346"/>
        </pc:sldMkLst>
        <pc:spChg chg="del mod">
          <ac:chgData name="Andreas Drolsum Haraldsrud" userId="a321594c-2ddb-4e67-9f54-8982ebf5f6fc" providerId="ADAL" clId="{78CB83BF-43F3-40E0-B9A9-9205396E1156}" dt="2019-10-12T07:36:54.418" v="416" actId="478"/>
          <ac:spMkLst>
            <pc:docMk/>
            <pc:sldMk cId="554263064" sldId="346"/>
            <ac:spMk id="2" creationId="{28FDA939-6FEF-4533-ADA3-ECD126A9D03F}"/>
          </ac:spMkLst>
        </pc:spChg>
        <pc:spChg chg="add del">
          <ac:chgData name="Andreas Drolsum Haraldsrud" userId="a321594c-2ddb-4e67-9f54-8982ebf5f6fc" providerId="ADAL" clId="{78CB83BF-43F3-40E0-B9A9-9205396E1156}" dt="2019-10-12T07:36:55.852" v="418"/>
          <ac:spMkLst>
            <pc:docMk/>
            <pc:sldMk cId="554263064" sldId="346"/>
            <ac:spMk id="4" creationId="{07BDDF96-40D2-4443-A6F1-24ED50FC910F}"/>
          </ac:spMkLst>
        </pc:spChg>
        <pc:spChg chg="add mod">
          <ac:chgData name="Andreas Drolsum Haraldsrud" userId="a321594c-2ddb-4e67-9f54-8982ebf5f6fc" providerId="ADAL" clId="{78CB83BF-43F3-40E0-B9A9-9205396E1156}" dt="2019-10-12T07:37:09.937" v="447" actId="20577"/>
          <ac:spMkLst>
            <pc:docMk/>
            <pc:sldMk cId="554263064" sldId="346"/>
            <ac:spMk id="5" creationId="{259615BD-29EA-4D98-A02C-47E266CAA85F}"/>
          </ac:spMkLst>
        </pc:spChg>
      </pc:sldChg>
      <pc:sldChg chg="add del">
        <pc:chgData name="Andreas Drolsum Haraldsrud" userId="a321594c-2ddb-4e67-9f54-8982ebf5f6fc" providerId="ADAL" clId="{78CB83BF-43F3-40E0-B9A9-9205396E1156}" dt="2019-10-12T15:07:08.615" v="600" actId="2696"/>
        <pc:sldMkLst>
          <pc:docMk/>
          <pc:sldMk cId="408035361" sldId="350"/>
        </pc:sldMkLst>
      </pc:sldChg>
      <pc:sldChg chg="add del">
        <pc:chgData name="Andreas Drolsum Haraldsrud" userId="a321594c-2ddb-4e67-9f54-8982ebf5f6fc" providerId="ADAL" clId="{78CB83BF-43F3-40E0-B9A9-9205396E1156}" dt="2019-10-12T15:06:23.759" v="596" actId="2696"/>
        <pc:sldMkLst>
          <pc:docMk/>
          <pc:sldMk cId="3935451760" sldId="355"/>
        </pc:sldMkLst>
      </pc:sldChg>
      <pc:sldChg chg="delSp modSp add del">
        <pc:chgData name="Andreas Drolsum Haraldsrud" userId="a321594c-2ddb-4e67-9f54-8982ebf5f6fc" providerId="ADAL" clId="{78CB83BF-43F3-40E0-B9A9-9205396E1156}" dt="2019-10-12T07:34:39.069" v="394" actId="2696"/>
        <pc:sldMkLst>
          <pc:docMk/>
          <pc:sldMk cId="1300187575" sldId="357"/>
        </pc:sldMkLst>
        <pc:spChg chg="mod">
          <ac:chgData name="Andreas Drolsum Haraldsrud" userId="a321594c-2ddb-4e67-9f54-8982ebf5f6fc" providerId="ADAL" clId="{78CB83BF-43F3-40E0-B9A9-9205396E1156}" dt="2019-10-12T07:34:01.843" v="359"/>
          <ac:spMkLst>
            <pc:docMk/>
            <pc:sldMk cId="1300187575" sldId="357"/>
            <ac:spMk id="5" creationId="{778402AA-0A2C-4026-A0B7-C16E9018AAE6}"/>
          </ac:spMkLst>
        </pc:spChg>
        <pc:picChg chg="del mod">
          <ac:chgData name="Andreas Drolsum Haraldsrud" userId="a321594c-2ddb-4e67-9f54-8982ebf5f6fc" providerId="ADAL" clId="{78CB83BF-43F3-40E0-B9A9-9205396E1156}" dt="2019-10-12T07:33:33.133" v="277" actId="478"/>
          <ac:picMkLst>
            <pc:docMk/>
            <pc:sldMk cId="1300187575" sldId="357"/>
            <ac:picMk id="3" creationId="{2225C014-4748-442B-B2D7-1D23AEB6CA35}"/>
          </ac:picMkLst>
        </pc:picChg>
      </pc:sldChg>
      <pc:sldChg chg="modSp add del">
        <pc:chgData name="Andreas Drolsum Haraldsrud" userId="a321594c-2ddb-4e67-9f54-8982ebf5f6fc" providerId="ADAL" clId="{78CB83BF-43F3-40E0-B9A9-9205396E1156}" dt="2019-10-12T15:07:26.872" v="604" actId="27636"/>
        <pc:sldMkLst>
          <pc:docMk/>
          <pc:sldMk cId="106731046" sldId="370"/>
        </pc:sldMkLst>
        <pc:spChg chg="mod">
          <ac:chgData name="Andreas Drolsum Haraldsrud" userId="a321594c-2ddb-4e67-9f54-8982ebf5f6fc" providerId="ADAL" clId="{78CB83BF-43F3-40E0-B9A9-9205396E1156}" dt="2019-10-12T15:07:26.872" v="604" actId="27636"/>
          <ac:spMkLst>
            <pc:docMk/>
            <pc:sldMk cId="106731046" sldId="370"/>
            <ac:spMk id="2" creationId="{267CAD43-B71F-4CCC-A9C2-187986CE9326}"/>
          </ac:spMkLst>
        </pc:spChg>
      </pc:sldChg>
      <pc:sldChg chg="add del">
        <pc:chgData name="Andreas Drolsum Haraldsrud" userId="a321594c-2ddb-4e67-9f54-8982ebf5f6fc" providerId="ADAL" clId="{78CB83BF-43F3-40E0-B9A9-9205396E1156}" dt="2019-10-12T15:07:22.073" v="602" actId="2696"/>
        <pc:sldMkLst>
          <pc:docMk/>
          <pc:sldMk cId="4112596748" sldId="372"/>
        </pc:sldMkLst>
      </pc:sldChg>
      <pc:sldChg chg="add del">
        <pc:chgData name="Andreas Drolsum Haraldsrud" userId="a321594c-2ddb-4e67-9f54-8982ebf5f6fc" providerId="ADAL" clId="{78CB83BF-43F3-40E0-B9A9-9205396E1156}" dt="2019-10-12T07:29:04.713" v="191" actId="2696"/>
        <pc:sldMkLst>
          <pc:docMk/>
          <pc:sldMk cId="3475436293" sldId="420"/>
        </pc:sldMkLst>
      </pc:sldChg>
      <pc:sldChg chg="modSp">
        <pc:chgData name="Andreas Drolsum Haraldsrud" userId="a321594c-2ddb-4e67-9f54-8982ebf5f6fc" providerId="ADAL" clId="{78CB83BF-43F3-40E0-B9A9-9205396E1156}" dt="2019-10-12T07:19:37.921" v="54" actId="20577"/>
        <pc:sldMkLst>
          <pc:docMk/>
          <pc:sldMk cId="497007352" sldId="480"/>
        </pc:sldMkLst>
        <pc:spChg chg="mod">
          <ac:chgData name="Andreas Drolsum Haraldsrud" userId="a321594c-2ddb-4e67-9f54-8982ebf5f6fc" providerId="ADAL" clId="{78CB83BF-43F3-40E0-B9A9-9205396E1156}" dt="2019-10-12T07:19:37.921" v="54" actId="20577"/>
          <ac:spMkLst>
            <pc:docMk/>
            <pc:sldMk cId="497007352" sldId="480"/>
            <ac:spMk id="3" creationId="{00000000-0000-0000-0000-000000000000}"/>
          </ac:spMkLst>
        </pc:spChg>
      </pc:sldChg>
      <pc:sldChg chg="modSp">
        <pc:chgData name="Andreas Drolsum Haraldsrud" userId="a321594c-2ddb-4e67-9f54-8982ebf5f6fc" providerId="ADAL" clId="{78CB83BF-43F3-40E0-B9A9-9205396E1156}" dt="2019-10-12T07:19:20.591" v="44" actId="403"/>
        <pc:sldMkLst>
          <pc:docMk/>
          <pc:sldMk cId="356714767" sldId="481"/>
        </pc:sldMkLst>
        <pc:spChg chg="mod">
          <ac:chgData name="Andreas Drolsum Haraldsrud" userId="a321594c-2ddb-4e67-9f54-8982ebf5f6fc" providerId="ADAL" clId="{78CB83BF-43F3-40E0-B9A9-9205396E1156}" dt="2019-10-12T07:19:20.591" v="44" actId="403"/>
          <ac:spMkLst>
            <pc:docMk/>
            <pc:sldMk cId="356714767" sldId="481"/>
            <ac:spMk id="3" creationId="{00000000-0000-0000-0000-000000000000}"/>
          </ac:spMkLst>
        </pc:spChg>
      </pc:sldChg>
      <pc:sldChg chg="modSp modNotesTx">
        <pc:chgData name="Andreas Drolsum Haraldsrud" userId="a321594c-2ddb-4e67-9f54-8982ebf5f6fc" providerId="ADAL" clId="{78CB83BF-43F3-40E0-B9A9-9205396E1156}" dt="2019-10-12T07:33:45.392" v="489" actId="20577"/>
        <pc:sldMkLst>
          <pc:docMk/>
          <pc:sldMk cId="1586685411" sldId="482"/>
        </pc:sldMkLst>
        <pc:spChg chg="mod">
          <ac:chgData name="Andreas Drolsum Haraldsrud" userId="a321594c-2ddb-4e67-9f54-8982ebf5f6fc" providerId="ADAL" clId="{78CB83BF-43F3-40E0-B9A9-9205396E1156}" dt="2019-10-12T07:20:29.423" v="148" actId="20577"/>
          <ac:spMkLst>
            <pc:docMk/>
            <pc:sldMk cId="1586685411" sldId="482"/>
            <ac:spMk id="3" creationId="{00000000-0000-0000-0000-000000000000}"/>
          </ac:spMkLst>
        </pc:spChg>
      </pc:sldChg>
      <pc:sldChg chg="modSp">
        <pc:chgData name="Andreas Drolsum Haraldsrud" userId="a321594c-2ddb-4e67-9f54-8982ebf5f6fc" providerId="ADAL" clId="{78CB83BF-43F3-40E0-B9A9-9205396E1156}" dt="2019-10-12T07:09:12.746" v="18" actId="20577"/>
        <pc:sldMkLst>
          <pc:docMk/>
          <pc:sldMk cId="103051552" sldId="484"/>
        </pc:sldMkLst>
        <pc:spChg chg="mod">
          <ac:chgData name="Andreas Drolsum Haraldsrud" userId="a321594c-2ddb-4e67-9f54-8982ebf5f6fc" providerId="ADAL" clId="{78CB83BF-43F3-40E0-B9A9-9205396E1156}" dt="2019-10-12T07:09:12.746" v="18" actId="20577"/>
          <ac:spMkLst>
            <pc:docMk/>
            <pc:sldMk cId="103051552" sldId="484"/>
            <ac:spMk id="4" creationId="{00000000-0000-0000-0000-000000000000}"/>
          </ac:spMkLst>
        </pc:spChg>
      </pc:sldChg>
      <pc:sldChg chg="modSp ord">
        <pc:chgData name="Andreas Drolsum Haraldsrud" userId="a321594c-2ddb-4e67-9f54-8982ebf5f6fc" providerId="ADAL" clId="{78CB83BF-43F3-40E0-B9A9-9205396E1156}" dt="2019-10-12T15:08:00.180" v="626" actId="20577"/>
        <pc:sldMkLst>
          <pc:docMk/>
          <pc:sldMk cId="2738100478" sldId="485"/>
        </pc:sldMkLst>
        <pc:spChg chg="mod">
          <ac:chgData name="Andreas Drolsum Haraldsrud" userId="a321594c-2ddb-4e67-9f54-8982ebf5f6fc" providerId="ADAL" clId="{78CB83BF-43F3-40E0-B9A9-9205396E1156}" dt="2019-10-12T15:08:00.180" v="626" actId="20577"/>
          <ac:spMkLst>
            <pc:docMk/>
            <pc:sldMk cId="2738100478" sldId="485"/>
            <ac:spMk id="2" creationId="{00000000-0000-0000-0000-000000000000}"/>
          </ac:spMkLst>
        </pc:spChg>
      </pc:sldChg>
      <pc:sldChg chg="addSp delSp modSp add">
        <pc:chgData name="Andreas Drolsum Haraldsrud" userId="a321594c-2ddb-4e67-9f54-8982ebf5f6fc" providerId="ADAL" clId="{78CB83BF-43F3-40E0-B9A9-9205396E1156}" dt="2019-10-12T15:08:07.220" v="630" actId="20577"/>
        <pc:sldMkLst>
          <pc:docMk/>
          <pc:sldMk cId="212018215" sldId="486"/>
        </pc:sldMkLst>
        <pc:spChg chg="mod">
          <ac:chgData name="Andreas Drolsum Haraldsrud" userId="a321594c-2ddb-4e67-9f54-8982ebf5f6fc" providerId="ADAL" clId="{78CB83BF-43F3-40E0-B9A9-9205396E1156}" dt="2019-10-12T15:08:07.220" v="630" actId="20577"/>
          <ac:spMkLst>
            <pc:docMk/>
            <pc:sldMk cId="212018215" sldId="486"/>
            <ac:spMk id="2" creationId="{9C17E5ED-5A5D-4AFB-8103-D4FED99D5B31}"/>
          </ac:spMkLst>
        </pc:spChg>
        <pc:picChg chg="add del">
          <ac:chgData name="Andreas Drolsum Haraldsrud" userId="a321594c-2ddb-4e67-9f54-8982ebf5f6fc" providerId="ADAL" clId="{78CB83BF-43F3-40E0-B9A9-9205396E1156}" dt="2019-10-12T07:36:36.190" v="410"/>
          <ac:picMkLst>
            <pc:docMk/>
            <pc:sldMk cId="212018215" sldId="486"/>
            <ac:picMk id="3" creationId="{227C05C8-8392-407A-87FA-31F55C8092E5}"/>
          </ac:picMkLst>
        </pc:picChg>
      </pc:sldChg>
      <pc:sldChg chg="add del">
        <pc:chgData name="Andreas Drolsum Haraldsrud" userId="a321594c-2ddb-4e67-9f54-8982ebf5f6fc" providerId="ADAL" clId="{78CB83BF-43F3-40E0-B9A9-9205396E1156}" dt="2019-10-12T07:26:46.527" v="189" actId="2696"/>
        <pc:sldMkLst>
          <pc:docMk/>
          <pc:sldMk cId="2043389540" sldId="487"/>
        </pc:sldMkLst>
      </pc:sldChg>
      <pc:sldChg chg="modSp add">
        <pc:chgData name="Andreas Drolsum Haraldsrud" userId="a321594c-2ddb-4e67-9f54-8982ebf5f6fc" providerId="ADAL" clId="{78CB83BF-43F3-40E0-B9A9-9205396E1156}" dt="2019-10-12T14:44:47.586" v="644" actId="27636"/>
        <pc:sldMkLst>
          <pc:docMk/>
          <pc:sldMk cId="1081347991" sldId="488"/>
        </pc:sldMkLst>
        <pc:spChg chg="mod">
          <ac:chgData name="Andreas Drolsum Haraldsrud" userId="a321594c-2ddb-4e67-9f54-8982ebf5f6fc" providerId="ADAL" clId="{78CB83BF-43F3-40E0-B9A9-9205396E1156}" dt="2019-10-12T07:34:16.634" v="388" actId="20577"/>
          <ac:spMkLst>
            <pc:docMk/>
            <pc:sldMk cId="1081347991" sldId="488"/>
            <ac:spMk id="2" creationId="{5D791A4F-055C-4BD0-B514-84B7B9326A08}"/>
          </ac:spMkLst>
        </pc:spChg>
        <pc:spChg chg="mod">
          <ac:chgData name="Andreas Drolsum Haraldsrud" userId="a321594c-2ddb-4e67-9f54-8982ebf5f6fc" providerId="ADAL" clId="{78CB83BF-43F3-40E0-B9A9-9205396E1156}" dt="2019-10-12T14:44:47.586" v="644" actId="27636"/>
          <ac:spMkLst>
            <pc:docMk/>
            <pc:sldMk cId="1081347991" sldId="488"/>
            <ac:spMk id="3" creationId="{9F163FF8-C2F7-496F-8606-5953CC678714}"/>
          </ac:spMkLst>
        </pc:spChg>
      </pc:sldChg>
      <pc:sldChg chg="add del">
        <pc:chgData name="Andreas Drolsum Haraldsrud" userId="a321594c-2ddb-4e67-9f54-8982ebf5f6fc" providerId="ADAL" clId="{78CB83BF-43F3-40E0-B9A9-9205396E1156}" dt="2019-10-12T07:34:40.809" v="396" actId="2696"/>
        <pc:sldMkLst>
          <pc:docMk/>
          <pc:sldMk cId="376893244" sldId="489"/>
        </pc:sldMkLst>
      </pc:sldChg>
      <pc:sldChg chg="addSp modSp add">
        <pc:chgData name="Andreas Drolsum Haraldsrud" userId="a321594c-2ddb-4e67-9f54-8982ebf5f6fc" providerId="ADAL" clId="{78CB83BF-43F3-40E0-B9A9-9205396E1156}" dt="2019-10-12T07:35:20.468" v="400" actId="14100"/>
        <pc:sldMkLst>
          <pc:docMk/>
          <pc:sldMk cId="3649040665" sldId="489"/>
        </pc:sldMkLst>
        <pc:picChg chg="add mod modCrop">
          <ac:chgData name="Andreas Drolsum Haraldsrud" userId="a321594c-2ddb-4e67-9f54-8982ebf5f6fc" providerId="ADAL" clId="{78CB83BF-43F3-40E0-B9A9-9205396E1156}" dt="2019-10-12T07:35:20.468" v="400" actId="14100"/>
          <ac:picMkLst>
            <pc:docMk/>
            <pc:sldMk cId="3649040665" sldId="489"/>
            <ac:picMk id="4" creationId="{993417F1-1B74-4D9C-AA46-D95820AC226C}"/>
          </ac:picMkLst>
        </pc:picChg>
      </pc:sldChg>
      <pc:sldChg chg="add del">
        <pc:chgData name="Andreas Drolsum Haraldsrud" userId="a321594c-2ddb-4e67-9f54-8982ebf5f6fc" providerId="ADAL" clId="{78CB83BF-43F3-40E0-B9A9-9205396E1156}" dt="2019-10-12T07:36:46.914" v="412" actId="2696"/>
        <pc:sldMkLst>
          <pc:docMk/>
          <pc:sldMk cId="451189982" sldId="490"/>
        </pc:sldMkLst>
      </pc:sldChg>
      <pc:sldChg chg="modSp add del">
        <pc:chgData name="Andreas Drolsum Haraldsrud" userId="a321594c-2ddb-4e67-9f54-8982ebf5f6fc" providerId="ADAL" clId="{78CB83BF-43F3-40E0-B9A9-9205396E1156}" dt="2019-10-12T14:44:19.471" v="639" actId="403"/>
        <pc:sldMkLst>
          <pc:docMk/>
          <pc:sldMk cId="4204460777" sldId="491"/>
        </pc:sldMkLst>
        <pc:spChg chg="mod">
          <ac:chgData name="Andreas Drolsum Haraldsrud" userId="a321594c-2ddb-4e67-9f54-8982ebf5f6fc" providerId="ADAL" clId="{78CB83BF-43F3-40E0-B9A9-9205396E1156}" dt="2019-10-12T07:37:20.429" v="461" actId="20577"/>
          <ac:spMkLst>
            <pc:docMk/>
            <pc:sldMk cId="4204460777" sldId="491"/>
            <ac:spMk id="2" creationId="{C996EA29-B221-4B05-A7DA-F4E0404E6D9F}"/>
          </ac:spMkLst>
        </pc:spChg>
        <pc:spChg chg="mod">
          <ac:chgData name="Andreas Drolsum Haraldsrud" userId="a321594c-2ddb-4e67-9f54-8982ebf5f6fc" providerId="ADAL" clId="{78CB83BF-43F3-40E0-B9A9-9205396E1156}" dt="2019-10-12T15:06:14.415" v="595" actId="403"/>
          <ac:spMkLst>
            <pc:docMk/>
            <pc:sldMk cId="4204460777" sldId="491"/>
            <ac:spMk id="3" creationId="{17B9A6B2-E219-44E8-A1E9-C3DFBDBC1E34}"/>
          </ac:spMkLst>
        </pc:spChg>
        <pc:spChg chg="mod">
          <ac:chgData name="Andreas Drolsum Haraldsrud" userId="a321594c-2ddb-4e67-9f54-8982ebf5f6fc" providerId="ADAL" clId="{78CB83BF-43F3-40E0-B9A9-9205396E1156}" dt="2019-10-12T14:44:19.471" v="639" actId="403"/>
          <ac:spMkLst>
            <pc:docMk/>
            <pc:sldMk cId="4204460777" sldId="491"/>
            <ac:spMk id="4" creationId="{DDC99D22-492C-4ACD-8F07-839B44D254FF}"/>
          </ac:spMkLst>
        </pc:spChg>
      </pc:sldChg>
      <pc:sldChg chg="add del">
        <pc:chgData name="Andreas Drolsum Haraldsrud" userId="a321594c-2ddb-4e67-9f54-8982ebf5f6fc" providerId="ADAL" clId="{78CB83BF-43F3-40E0-B9A9-9205396E1156}" dt="2019-10-12T07:36:37.319" v="411"/>
        <pc:sldMkLst>
          <pc:docMk/>
          <pc:sldMk cId="1734482238" sldId="492"/>
        </pc:sldMkLst>
      </pc:sldChg>
      <pc:sldChg chg="add del">
        <pc:chgData name="Andreas Drolsum Haraldsrud" userId="a321594c-2ddb-4e67-9f54-8982ebf5f6fc" providerId="ADAL" clId="{78CB83BF-43F3-40E0-B9A9-9205396E1156}" dt="2019-10-12T15:06:51.243" v="599" actId="2696"/>
        <pc:sldMkLst>
          <pc:docMk/>
          <pc:sldMk cId="3637365517" sldId="493"/>
        </pc:sldMkLst>
      </pc:sldChg>
      <pc:sldChg chg="add del">
        <pc:chgData name="Andreas Drolsum Haraldsrud" userId="a321594c-2ddb-4e67-9f54-8982ebf5f6fc" providerId="ADAL" clId="{78CB83BF-43F3-40E0-B9A9-9205396E1156}" dt="2019-10-12T15:07:19.211" v="601" actId="2696"/>
        <pc:sldMkLst>
          <pc:docMk/>
          <pc:sldMk cId="235014650" sldId="494"/>
        </pc:sldMkLst>
      </pc:sldChg>
      <pc:sldChg chg="add del">
        <pc:chgData name="Andreas Drolsum Haraldsrud" userId="a321594c-2ddb-4e67-9f54-8982ebf5f6fc" providerId="ADAL" clId="{78CB83BF-43F3-40E0-B9A9-9205396E1156}" dt="2019-10-12T07:36:37.319" v="411"/>
        <pc:sldMkLst>
          <pc:docMk/>
          <pc:sldMk cId="1780693533" sldId="495"/>
        </pc:sldMkLst>
      </pc:sldChg>
      <pc:sldChg chg="addSp delSp modSp add modNotesTx">
        <pc:chgData name="Andreas Drolsum Haraldsrud" userId="a321594c-2ddb-4e67-9f54-8982ebf5f6fc" providerId="ADAL" clId="{78CB83BF-43F3-40E0-B9A9-9205396E1156}" dt="2019-10-12T14:48:16.703" v="693" actId="1076"/>
        <pc:sldMkLst>
          <pc:docMk/>
          <pc:sldMk cId="95392096" sldId="496"/>
        </pc:sldMkLst>
        <pc:graphicFrameChg chg="add del mod">
          <ac:chgData name="Andreas Drolsum Haraldsrud" userId="a321594c-2ddb-4e67-9f54-8982ebf5f6fc" providerId="ADAL" clId="{78CB83BF-43F3-40E0-B9A9-9205396E1156}" dt="2019-10-12T14:48:01.947" v="687"/>
          <ac:graphicFrameMkLst>
            <pc:docMk/>
            <pc:sldMk cId="95392096" sldId="496"/>
            <ac:graphicFrameMk id="4" creationId="{3874C2F6-6735-4FAD-A836-1FCC6F66E129}"/>
          </ac:graphicFrameMkLst>
        </pc:graphicFrameChg>
        <pc:graphicFrameChg chg="add del mod">
          <ac:chgData name="Andreas Drolsum Haraldsrud" userId="a321594c-2ddb-4e67-9f54-8982ebf5f6fc" providerId="ADAL" clId="{78CB83BF-43F3-40E0-B9A9-9205396E1156}" dt="2019-10-12T14:48:06.885" v="690" actId="478"/>
          <ac:graphicFrameMkLst>
            <pc:docMk/>
            <pc:sldMk cId="95392096" sldId="496"/>
            <ac:graphicFrameMk id="5" creationId="{22858B3C-731D-4BBF-A9FF-FB908E11E3B0}"/>
          </ac:graphicFrameMkLst>
        </pc:graphicFrameChg>
        <pc:picChg chg="add mod">
          <ac:chgData name="Andreas Drolsum Haraldsrud" userId="a321594c-2ddb-4e67-9f54-8982ebf5f6fc" providerId="ADAL" clId="{78CB83BF-43F3-40E0-B9A9-9205396E1156}" dt="2019-10-12T14:48:16.703" v="693" actId="1076"/>
          <ac:picMkLst>
            <pc:docMk/>
            <pc:sldMk cId="95392096" sldId="496"/>
            <ac:picMk id="6" creationId="{D9CF2F3B-2458-4A75-A420-FDED69A0A049}"/>
          </ac:picMkLst>
        </pc:picChg>
      </pc:sldChg>
      <pc:sldChg chg="add del">
        <pc:chgData name="Andreas Drolsum Haraldsrud" userId="a321594c-2ddb-4e67-9f54-8982ebf5f6fc" providerId="ADAL" clId="{78CB83BF-43F3-40E0-B9A9-9205396E1156}" dt="2019-10-12T07:37:14.059" v="449" actId="2696"/>
        <pc:sldMkLst>
          <pc:docMk/>
          <pc:sldMk cId="2307575784" sldId="496"/>
        </pc:sldMkLst>
      </pc:sldChg>
      <pc:sldMasterChg chg="delSldLayout">
        <pc:chgData name="Andreas Drolsum Haraldsrud" userId="a321594c-2ddb-4e67-9f54-8982ebf5f6fc" providerId="ADAL" clId="{78CB83BF-43F3-40E0-B9A9-9205396E1156}" dt="2019-10-12T07:36:46.918" v="413" actId="2696"/>
        <pc:sldMasterMkLst>
          <pc:docMk/>
          <pc:sldMasterMk cId="1643857197" sldId="2147483648"/>
        </pc:sldMasterMkLst>
        <pc:sldLayoutChg chg="del">
          <pc:chgData name="Andreas Drolsum Haraldsrud" userId="a321594c-2ddb-4e67-9f54-8982ebf5f6fc" providerId="ADAL" clId="{78CB83BF-43F3-40E0-B9A9-9205396E1156}" dt="2019-10-12T07:34:39.071" v="395" actId="2696"/>
          <pc:sldLayoutMkLst>
            <pc:docMk/>
            <pc:sldMasterMk cId="1643857197" sldId="2147483648"/>
            <pc:sldLayoutMk cId="1881306293" sldId="2147483666"/>
          </pc:sldLayoutMkLst>
        </pc:sldLayoutChg>
        <pc:sldLayoutChg chg="del">
          <pc:chgData name="Andreas Drolsum Haraldsrud" userId="a321594c-2ddb-4e67-9f54-8982ebf5f6fc" providerId="ADAL" clId="{78CB83BF-43F3-40E0-B9A9-9205396E1156}" dt="2019-10-12T07:36:46.918" v="413" actId="2696"/>
          <pc:sldLayoutMkLst>
            <pc:docMk/>
            <pc:sldMasterMk cId="1643857197" sldId="2147483648"/>
            <pc:sldLayoutMk cId="3616207379" sldId="2147483667"/>
          </pc:sldLayoutMkLst>
        </pc:sldLayoutChg>
      </pc:sldMasterChg>
    </pc:docChg>
  </pc:docChgLst>
  <pc:docChgLst>
    <pc:chgData name="Andreas Drolsum Haraldsrud" userId="d93f60b5-1bbe-400a-93a4-38fda78ca223" providerId="ADAL" clId="{03E94BD5-C148-41BF-BD24-84DD93E90298}"/>
    <pc:docChg chg="custSel delSld modSld">
      <pc:chgData name="Andreas Drolsum Haraldsrud" userId="d93f60b5-1bbe-400a-93a4-38fda78ca223" providerId="ADAL" clId="{03E94BD5-C148-41BF-BD24-84DD93E90298}" dt="2022-08-12T06:17:39.358" v="100" actId="20577"/>
      <pc:docMkLst>
        <pc:docMk/>
      </pc:docMkLst>
      <pc:sldChg chg="del">
        <pc:chgData name="Andreas Drolsum Haraldsrud" userId="d93f60b5-1bbe-400a-93a4-38fda78ca223" providerId="ADAL" clId="{03E94BD5-C148-41BF-BD24-84DD93E90298}" dt="2022-08-12T06:17:11.616" v="62" actId="47"/>
        <pc:sldMkLst>
          <pc:docMk/>
          <pc:sldMk cId="1403527832" sldId="512"/>
        </pc:sldMkLst>
      </pc:sldChg>
      <pc:sldChg chg="modSp mod modNotesTx">
        <pc:chgData name="Andreas Drolsum Haraldsrud" userId="d93f60b5-1bbe-400a-93a4-38fda78ca223" providerId="ADAL" clId="{03E94BD5-C148-41BF-BD24-84DD93E90298}" dt="2022-08-12T06:15:38.995" v="57" actId="20577"/>
        <pc:sldMkLst>
          <pc:docMk/>
          <pc:sldMk cId="997462425" sldId="520"/>
        </pc:sldMkLst>
        <pc:spChg chg="mod">
          <ac:chgData name="Andreas Drolsum Haraldsrud" userId="d93f60b5-1bbe-400a-93a4-38fda78ca223" providerId="ADAL" clId="{03E94BD5-C148-41BF-BD24-84DD93E90298}" dt="2022-08-12T06:14:27.486" v="15" actId="114"/>
          <ac:spMkLst>
            <pc:docMk/>
            <pc:sldMk cId="997462425" sldId="520"/>
            <ac:spMk id="3" creationId="{317E94E7-F94D-43F7-BEE8-83F18CB624F5}"/>
          </ac:spMkLst>
        </pc:spChg>
      </pc:sldChg>
      <pc:sldChg chg="modNotesTx">
        <pc:chgData name="Andreas Drolsum Haraldsrud" userId="d93f60b5-1bbe-400a-93a4-38fda78ca223" providerId="ADAL" clId="{03E94BD5-C148-41BF-BD24-84DD93E90298}" dt="2022-08-12T06:15:35.186" v="56" actId="20577"/>
        <pc:sldMkLst>
          <pc:docMk/>
          <pc:sldMk cId="1982917735" sldId="521"/>
        </pc:sldMkLst>
      </pc:sldChg>
      <pc:sldChg chg="modNotesTx">
        <pc:chgData name="Andreas Drolsum Haraldsrud" userId="d93f60b5-1bbe-400a-93a4-38fda78ca223" providerId="ADAL" clId="{03E94BD5-C148-41BF-BD24-84DD93E90298}" dt="2022-08-12T06:16:00.230" v="61" actId="20577"/>
        <pc:sldMkLst>
          <pc:docMk/>
          <pc:sldMk cId="2931357536" sldId="526"/>
        </pc:sldMkLst>
      </pc:sldChg>
      <pc:sldChg chg="modNotesTx">
        <pc:chgData name="Andreas Drolsum Haraldsrud" userId="d93f60b5-1bbe-400a-93a4-38fda78ca223" providerId="ADAL" clId="{03E94BD5-C148-41BF-BD24-84DD93E90298}" dt="2022-08-12T06:15:31.801" v="55" actId="20577"/>
        <pc:sldMkLst>
          <pc:docMk/>
          <pc:sldMk cId="3122285540" sldId="529"/>
        </pc:sldMkLst>
      </pc:sldChg>
      <pc:sldChg chg="modNotesTx">
        <pc:chgData name="Andreas Drolsum Haraldsrud" userId="d93f60b5-1bbe-400a-93a4-38fda78ca223" providerId="ADAL" clId="{03E94BD5-C148-41BF-BD24-84DD93E90298}" dt="2022-08-12T06:15:27.594" v="54" actId="20577"/>
        <pc:sldMkLst>
          <pc:docMk/>
          <pc:sldMk cId="2014421623" sldId="531"/>
        </pc:sldMkLst>
      </pc:sldChg>
      <pc:sldChg chg="modSp mod">
        <pc:chgData name="Andreas Drolsum Haraldsrud" userId="d93f60b5-1bbe-400a-93a4-38fda78ca223" providerId="ADAL" clId="{03E94BD5-C148-41BF-BD24-84DD93E90298}" dt="2022-08-12T06:15:20.249" v="53" actId="20577"/>
        <pc:sldMkLst>
          <pc:docMk/>
          <pc:sldMk cId="1716015985" sldId="532"/>
        </pc:sldMkLst>
        <pc:spChg chg="mod">
          <ac:chgData name="Andreas Drolsum Haraldsrud" userId="d93f60b5-1bbe-400a-93a4-38fda78ca223" providerId="ADAL" clId="{03E94BD5-C148-41BF-BD24-84DD93E90298}" dt="2022-08-12T06:15:20.249" v="53" actId="20577"/>
          <ac:spMkLst>
            <pc:docMk/>
            <pc:sldMk cId="1716015985" sldId="532"/>
            <ac:spMk id="2" creationId="{3023BB64-0ED8-4ABB-9942-17E1D2BEB9EF}"/>
          </ac:spMkLst>
        </pc:spChg>
        <pc:spChg chg="mod">
          <ac:chgData name="Andreas Drolsum Haraldsrud" userId="d93f60b5-1bbe-400a-93a4-38fda78ca223" providerId="ADAL" clId="{03E94BD5-C148-41BF-BD24-84DD93E90298}" dt="2022-08-12T06:15:16.239" v="42" actId="27636"/>
          <ac:spMkLst>
            <pc:docMk/>
            <pc:sldMk cId="1716015985" sldId="532"/>
            <ac:spMk id="3" creationId="{61068385-AB1C-46EF-8651-A12175BA8B34}"/>
          </ac:spMkLst>
        </pc:spChg>
      </pc:sldChg>
      <pc:sldChg chg="modNotesTx">
        <pc:chgData name="Andreas Drolsum Haraldsrud" userId="d93f60b5-1bbe-400a-93a4-38fda78ca223" providerId="ADAL" clId="{03E94BD5-C148-41BF-BD24-84DD93E90298}" dt="2022-08-12T06:15:55.974" v="60" actId="20577"/>
        <pc:sldMkLst>
          <pc:docMk/>
          <pc:sldMk cId="2518430202" sldId="612"/>
        </pc:sldMkLst>
      </pc:sldChg>
      <pc:sldChg chg="modNotesTx">
        <pc:chgData name="Andreas Drolsum Haraldsrud" userId="d93f60b5-1bbe-400a-93a4-38fda78ca223" providerId="ADAL" clId="{03E94BD5-C148-41BF-BD24-84DD93E90298}" dt="2022-08-12T06:17:18.507" v="63" actId="20577"/>
        <pc:sldMkLst>
          <pc:docMk/>
          <pc:sldMk cId="768010754" sldId="614"/>
        </pc:sldMkLst>
      </pc:sldChg>
      <pc:sldChg chg="modSp mod modNotesTx">
        <pc:chgData name="Andreas Drolsum Haraldsrud" userId="d93f60b5-1bbe-400a-93a4-38fda78ca223" providerId="ADAL" clId="{03E94BD5-C148-41BF-BD24-84DD93E90298}" dt="2022-08-12T06:17:39.358" v="100" actId="20577"/>
        <pc:sldMkLst>
          <pc:docMk/>
          <pc:sldMk cId="2719075121" sldId="623"/>
        </pc:sldMkLst>
        <pc:spChg chg="mod">
          <ac:chgData name="Andreas Drolsum Haraldsrud" userId="d93f60b5-1bbe-400a-93a4-38fda78ca223" providerId="ADAL" clId="{03E94BD5-C148-41BF-BD24-84DD93E90298}" dt="2022-08-12T06:17:33.151" v="84" actId="20577"/>
          <ac:spMkLst>
            <pc:docMk/>
            <pc:sldMk cId="2719075121" sldId="623"/>
            <ac:spMk id="3" creationId="{4462EA0E-7D10-4636-A6A8-1A96B556E371}"/>
          </ac:spMkLst>
        </pc:spChg>
        <pc:spChg chg="mod">
          <ac:chgData name="Andreas Drolsum Haraldsrud" userId="d93f60b5-1bbe-400a-93a4-38fda78ca223" providerId="ADAL" clId="{03E94BD5-C148-41BF-BD24-84DD93E90298}" dt="2022-08-12T06:17:37.135" v="99" actId="20577"/>
          <ac:spMkLst>
            <pc:docMk/>
            <pc:sldMk cId="2719075121" sldId="623"/>
            <ac:spMk id="11" creationId="{5A01AF0B-4040-5121-5774-583D811A81C3}"/>
          </ac:spMkLst>
        </pc:spChg>
      </pc:sldChg>
    </pc:docChg>
  </pc:docChgLst>
  <pc:docChgLst>
    <pc:chgData name="Andreas Drolsum Haraldsrud" userId="a321594c-2ddb-4e67-9f54-8982ebf5f6fc" providerId="ADAL" clId="{EF09479C-9508-47FF-8727-CCE6A2E3A4C6}"/>
    <pc:docChg chg="modSld">
      <pc:chgData name="Andreas Drolsum Haraldsrud" userId="a321594c-2ddb-4e67-9f54-8982ebf5f6fc" providerId="ADAL" clId="{EF09479C-9508-47FF-8727-CCE6A2E3A4C6}" dt="2019-10-13T18:49:27.540" v="35" actId="20577"/>
      <pc:docMkLst>
        <pc:docMk/>
      </pc:docMkLst>
      <pc:sldChg chg="modSp">
        <pc:chgData name="Andreas Drolsum Haraldsrud" userId="a321594c-2ddb-4e67-9f54-8982ebf5f6fc" providerId="ADAL" clId="{EF09479C-9508-47FF-8727-CCE6A2E3A4C6}" dt="2019-10-13T18:49:27.540" v="35" actId="20577"/>
        <pc:sldMkLst>
          <pc:docMk/>
          <pc:sldMk cId="3555583482" sldId="340"/>
        </pc:sldMkLst>
        <pc:spChg chg="mod">
          <ac:chgData name="Andreas Drolsum Haraldsrud" userId="a321594c-2ddb-4e67-9f54-8982ebf5f6fc" providerId="ADAL" clId="{EF09479C-9508-47FF-8727-CCE6A2E3A4C6}" dt="2019-10-13T18:49:27.540" v="35" actId="20577"/>
          <ac:spMkLst>
            <pc:docMk/>
            <pc:sldMk cId="3555583482" sldId="340"/>
            <ac:spMk id="6" creationId="{22AC4C81-37F6-432E-A586-230AC9135745}"/>
          </ac:spMkLst>
        </pc:spChg>
        <pc:spChg chg="mod">
          <ac:chgData name="Andreas Drolsum Haraldsrud" userId="a321594c-2ddb-4e67-9f54-8982ebf5f6fc" providerId="ADAL" clId="{EF09479C-9508-47FF-8727-CCE6A2E3A4C6}" dt="2019-10-13T18:35:08.905" v="23" actId="20577"/>
          <ac:spMkLst>
            <pc:docMk/>
            <pc:sldMk cId="3555583482" sldId="340"/>
            <ac:spMk id="11" creationId="{515044DE-4A3C-48E6-B2DB-9BB781056B3D}"/>
          </ac:spMkLst>
        </pc:spChg>
      </pc:sldChg>
    </pc:docChg>
  </pc:docChgLst>
  <pc:docChgLst>
    <pc:chgData name="Andreas Haraldsrud" userId="S::andreadh@uio.no::a321594c-2ddb-4e67-9f54-8982ebf5f6fc" providerId="AD" clId="Web-{68E5AFCB-7E84-48B6-8099-F54FDB34C3A0}"/>
    <pc:docChg chg="sldOrd">
      <pc:chgData name="Andreas Haraldsrud" userId="S::andreadh@uio.no::a321594c-2ddb-4e67-9f54-8982ebf5f6fc" providerId="AD" clId="Web-{68E5AFCB-7E84-48B6-8099-F54FDB34C3A0}" dt="2022-09-05T13:15:36.390" v="4"/>
      <pc:docMkLst>
        <pc:docMk/>
      </pc:docMkLst>
      <pc:sldChg chg="ord">
        <pc:chgData name="Andreas Haraldsrud" userId="S::andreadh@uio.no::a321594c-2ddb-4e67-9f54-8982ebf5f6fc" providerId="AD" clId="Web-{68E5AFCB-7E84-48B6-8099-F54FDB34C3A0}" dt="2022-09-05T13:15:36.390" v="3"/>
        <pc:sldMkLst>
          <pc:docMk/>
          <pc:sldMk cId="859333543" sldId="486"/>
        </pc:sldMkLst>
      </pc:sldChg>
      <pc:sldChg chg="ord">
        <pc:chgData name="Andreas Haraldsrud" userId="S::andreadh@uio.no::a321594c-2ddb-4e67-9f54-8982ebf5f6fc" providerId="AD" clId="Web-{68E5AFCB-7E84-48B6-8099-F54FDB34C3A0}" dt="2022-09-05T13:15:36.390" v="4"/>
        <pc:sldMkLst>
          <pc:docMk/>
          <pc:sldMk cId="1156652616" sldId="519"/>
        </pc:sldMkLst>
      </pc:sldChg>
      <pc:sldChg chg="ord">
        <pc:chgData name="Andreas Haraldsrud" userId="S::andreadh@uio.no::a321594c-2ddb-4e67-9f54-8982ebf5f6fc" providerId="AD" clId="Web-{68E5AFCB-7E84-48B6-8099-F54FDB34C3A0}" dt="2022-09-05T13:15:27.702" v="0"/>
        <pc:sldMkLst>
          <pc:docMk/>
          <pc:sldMk cId="2516453061" sldId="625"/>
        </pc:sldMkLst>
      </pc:sldChg>
    </pc:docChg>
  </pc:docChgLst>
  <pc:docChgLst>
    <pc:chgData name="Tone Fredsvik Gregers" userId="S::tfk@uio.no::f6ba4ef9-b885-4d8d-a0e6-1863cdd1c4e5" providerId="AD" clId="Web-{938B2AD6-D6C8-4572-817B-EBEE6CC20D87}"/>
    <pc:docChg chg="addSld delSld modSld">
      <pc:chgData name="Tone Fredsvik Gregers" userId="S::tfk@uio.no::f6ba4ef9-b885-4d8d-a0e6-1863cdd1c4e5" providerId="AD" clId="Web-{938B2AD6-D6C8-4572-817B-EBEE6CC20D87}" dt="2022-09-04T14:43:09.776" v="25" actId="20577"/>
      <pc:docMkLst>
        <pc:docMk/>
      </pc:docMkLst>
      <pc:sldChg chg="new del">
        <pc:chgData name="Tone Fredsvik Gregers" userId="S::tfk@uio.no::f6ba4ef9-b885-4d8d-a0e6-1863cdd1c4e5" providerId="AD" clId="Web-{938B2AD6-D6C8-4572-817B-EBEE6CC20D87}" dt="2022-09-04T14:42:03.931" v="2"/>
        <pc:sldMkLst>
          <pc:docMk/>
          <pc:sldMk cId="2893413069" sldId="633"/>
        </pc:sldMkLst>
      </pc:sldChg>
      <pc:sldChg chg="modSp new">
        <pc:chgData name="Tone Fredsvik Gregers" userId="S::tfk@uio.no::f6ba4ef9-b885-4d8d-a0e6-1863cdd1c4e5" providerId="AD" clId="Web-{938B2AD6-D6C8-4572-817B-EBEE6CC20D87}" dt="2022-09-04T14:43:09.776" v="25" actId="20577"/>
        <pc:sldMkLst>
          <pc:docMk/>
          <pc:sldMk cId="1846380624" sldId="634"/>
        </pc:sldMkLst>
        <pc:spChg chg="mod">
          <ac:chgData name="Tone Fredsvik Gregers" userId="S::tfk@uio.no::f6ba4ef9-b885-4d8d-a0e6-1863cdd1c4e5" providerId="AD" clId="Web-{938B2AD6-D6C8-4572-817B-EBEE6CC20D87}" dt="2022-09-04T14:42:12.713" v="7" actId="20577"/>
          <ac:spMkLst>
            <pc:docMk/>
            <pc:sldMk cId="1846380624" sldId="634"/>
            <ac:spMk id="2" creationId="{D7AA8014-09C3-F123-AD48-55B732E4D94A}"/>
          </ac:spMkLst>
        </pc:spChg>
        <pc:spChg chg="mod">
          <ac:chgData name="Tone Fredsvik Gregers" userId="S::tfk@uio.no::f6ba4ef9-b885-4d8d-a0e6-1863cdd1c4e5" providerId="AD" clId="Web-{938B2AD6-D6C8-4572-817B-EBEE6CC20D87}" dt="2022-09-04T14:43:09.776" v="25" actId="20577"/>
          <ac:spMkLst>
            <pc:docMk/>
            <pc:sldMk cId="1846380624" sldId="634"/>
            <ac:spMk id="3" creationId="{F55950FB-7D3A-16F5-1194-D96BCECBA238}"/>
          </ac:spMkLst>
        </pc:spChg>
      </pc:sldChg>
    </pc:docChg>
  </pc:docChgLst>
  <pc:docChgLst>
    <pc:chgData name="Andreas Drolsum Haraldsrud" userId="d93f60b5-1bbe-400a-93a4-38fda78ca223" providerId="ADAL" clId="{3BF9D0FA-8BBC-4D24-BFA8-4271D980B66D}"/>
    <pc:docChg chg="undo redo custSel addSld delSld modSld sldOrd">
      <pc:chgData name="Andreas Drolsum Haraldsrud" userId="d93f60b5-1bbe-400a-93a4-38fda78ca223" providerId="ADAL" clId="{3BF9D0FA-8BBC-4D24-BFA8-4271D980B66D}" dt="2023-03-24T13:19:47.707" v="2778" actId="1076"/>
      <pc:docMkLst>
        <pc:docMk/>
      </pc:docMkLst>
      <pc:sldChg chg="del">
        <pc:chgData name="Andreas Drolsum Haraldsrud" userId="d93f60b5-1bbe-400a-93a4-38fda78ca223" providerId="ADAL" clId="{3BF9D0FA-8BBC-4D24-BFA8-4271D980B66D}" dt="2023-03-24T09:40:16.047" v="144" actId="47"/>
        <pc:sldMkLst>
          <pc:docMk/>
          <pc:sldMk cId="398309363" sldId="341"/>
        </pc:sldMkLst>
      </pc:sldChg>
      <pc:sldChg chg="modSp mod">
        <pc:chgData name="Andreas Drolsum Haraldsrud" userId="d93f60b5-1bbe-400a-93a4-38fda78ca223" providerId="ADAL" clId="{3BF9D0FA-8BBC-4D24-BFA8-4271D980B66D}" dt="2023-03-24T09:40:02.574" v="140" actId="27636"/>
        <pc:sldMkLst>
          <pc:docMk/>
          <pc:sldMk cId="1304191439" sldId="354"/>
        </pc:sldMkLst>
        <pc:spChg chg="mod">
          <ac:chgData name="Andreas Drolsum Haraldsrud" userId="d93f60b5-1bbe-400a-93a4-38fda78ca223" providerId="ADAL" clId="{3BF9D0FA-8BBC-4D24-BFA8-4271D980B66D}" dt="2023-03-24T09:39:01.955" v="38" actId="20577"/>
          <ac:spMkLst>
            <pc:docMk/>
            <pc:sldMk cId="1304191439" sldId="354"/>
            <ac:spMk id="2" creationId="{0FF1574C-EDB0-4093-99A6-A400FE61444B}"/>
          </ac:spMkLst>
        </pc:spChg>
        <pc:spChg chg="mod">
          <ac:chgData name="Andreas Drolsum Haraldsrud" userId="d93f60b5-1bbe-400a-93a4-38fda78ca223" providerId="ADAL" clId="{3BF9D0FA-8BBC-4D24-BFA8-4271D980B66D}" dt="2023-03-24T09:39:12.837" v="44" actId="20577"/>
          <ac:spMkLst>
            <pc:docMk/>
            <pc:sldMk cId="1304191439" sldId="354"/>
            <ac:spMk id="3" creationId="{AE17633F-38EF-4D85-9ED0-6D967DA7BF02}"/>
          </ac:spMkLst>
        </pc:spChg>
        <pc:spChg chg="mod">
          <ac:chgData name="Andreas Drolsum Haraldsrud" userId="d93f60b5-1bbe-400a-93a4-38fda78ca223" providerId="ADAL" clId="{3BF9D0FA-8BBC-4D24-BFA8-4271D980B66D}" dt="2023-03-24T09:40:02.574" v="140" actId="27636"/>
          <ac:spMkLst>
            <pc:docMk/>
            <pc:sldMk cId="1304191439" sldId="354"/>
            <ac:spMk id="4" creationId="{51E8BD12-25AB-48BB-9CD1-3C4604D09C16}"/>
          </ac:spMkLst>
        </pc:spChg>
      </pc:sldChg>
      <pc:sldChg chg="del">
        <pc:chgData name="Andreas Drolsum Haraldsrud" userId="d93f60b5-1bbe-400a-93a4-38fda78ca223" providerId="ADAL" clId="{3BF9D0FA-8BBC-4D24-BFA8-4271D980B66D}" dt="2023-03-24T11:58:06.141" v="2616" actId="47"/>
        <pc:sldMkLst>
          <pc:docMk/>
          <pc:sldMk cId="4160559734" sldId="370"/>
        </pc:sldMkLst>
      </pc:sldChg>
      <pc:sldChg chg="add">
        <pc:chgData name="Andreas Drolsum Haraldsrud" userId="d93f60b5-1bbe-400a-93a4-38fda78ca223" providerId="ADAL" clId="{3BF9D0FA-8BBC-4D24-BFA8-4271D980B66D}" dt="2023-03-24T11:58:24.484" v="2619"/>
        <pc:sldMkLst>
          <pc:docMk/>
          <pc:sldMk cId="555385918" sldId="523"/>
        </pc:sldMkLst>
      </pc:sldChg>
      <pc:sldChg chg="del">
        <pc:chgData name="Andreas Drolsum Haraldsrud" userId="d93f60b5-1bbe-400a-93a4-38fda78ca223" providerId="ADAL" clId="{3BF9D0FA-8BBC-4D24-BFA8-4271D980B66D}" dt="2023-03-24T11:58:16.075" v="2618" actId="2696"/>
        <pc:sldMkLst>
          <pc:docMk/>
          <pc:sldMk cId="4288863468" sldId="523"/>
        </pc:sldMkLst>
      </pc:sldChg>
      <pc:sldChg chg="del">
        <pc:chgData name="Andreas Drolsum Haraldsrud" userId="d93f60b5-1bbe-400a-93a4-38fda78ca223" providerId="ADAL" clId="{3BF9D0FA-8BBC-4D24-BFA8-4271D980B66D}" dt="2023-03-24T09:40:15.096" v="142" actId="47"/>
        <pc:sldMkLst>
          <pc:docMk/>
          <pc:sldMk cId="3613075921" sldId="531"/>
        </pc:sldMkLst>
      </pc:sldChg>
      <pc:sldChg chg="del">
        <pc:chgData name="Andreas Drolsum Haraldsrud" userId="d93f60b5-1bbe-400a-93a4-38fda78ca223" providerId="ADAL" clId="{3BF9D0FA-8BBC-4D24-BFA8-4271D980B66D}" dt="2023-03-24T11:58:08.193" v="2617" actId="47"/>
        <pc:sldMkLst>
          <pc:docMk/>
          <pc:sldMk cId="2933199439" sldId="561"/>
        </pc:sldMkLst>
      </pc:sldChg>
      <pc:sldChg chg="add ord">
        <pc:chgData name="Andreas Drolsum Haraldsrud" userId="d93f60b5-1bbe-400a-93a4-38fda78ca223" providerId="ADAL" clId="{3BF9D0FA-8BBC-4D24-BFA8-4271D980B66D}" dt="2023-03-24T13:08:49.685" v="2760"/>
        <pc:sldMkLst>
          <pc:docMk/>
          <pc:sldMk cId="2463424208" sldId="570"/>
        </pc:sldMkLst>
      </pc:sldChg>
      <pc:sldChg chg="del">
        <pc:chgData name="Andreas Drolsum Haraldsrud" userId="d93f60b5-1bbe-400a-93a4-38fda78ca223" providerId="ADAL" clId="{3BF9D0FA-8BBC-4D24-BFA8-4271D980B66D}" dt="2023-03-24T11:57:54.477" v="2613" actId="2696"/>
        <pc:sldMkLst>
          <pc:docMk/>
          <pc:sldMk cId="2509844817" sldId="570"/>
        </pc:sldMkLst>
      </pc:sldChg>
      <pc:sldChg chg="add del">
        <pc:chgData name="Andreas Drolsum Haraldsrud" userId="d93f60b5-1bbe-400a-93a4-38fda78ca223" providerId="ADAL" clId="{3BF9D0FA-8BBC-4D24-BFA8-4271D980B66D}" dt="2023-03-24T09:40:47.665" v="160"/>
        <pc:sldMkLst>
          <pc:docMk/>
          <pc:sldMk cId="2679921360" sldId="572"/>
        </pc:sldMkLst>
      </pc:sldChg>
      <pc:sldChg chg="modSp add mod modClrScheme chgLayout">
        <pc:chgData name="Andreas Drolsum Haraldsrud" userId="d93f60b5-1bbe-400a-93a4-38fda78ca223" providerId="ADAL" clId="{3BF9D0FA-8BBC-4D24-BFA8-4271D980B66D}" dt="2023-03-24T12:12:43.404" v="2723" actId="20577"/>
        <pc:sldMkLst>
          <pc:docMk/>
          <pc:sldMk cId="280708517" sldId="574"/>
        </pc:sldMkLst>
        <pc:spChg chg="mod">
          <ac:chgData name="Andreas Drolsum Haraldsrud" userId="d93f60b5-1bbe-400a-93a4-38fda78ca223" providerId="ADAL" clId="{3BF9D0FA-8BBC-4D24-BFA8-4271D980B66D}" dt="2023-03-24T12:12:43.404" v="2723" actId="20577"/>
          <ac:spMkLst>
            <pc:docMk/>
            <pc:sldMk cId="280708517" sldId="574"/>
            <ac:spMk id="2" creationId="{579682CE-0106-C8D0-1162-83A10EB0D8E8}"/>
          </ac:spMkLst>
        </pc:spChg>
      </pc:sldChg>
      <pc:sldChg chg="add">
        <pc:chgData name="Andreas Drolsum Haraldsrud" userId="d93f60b5-1bbe-400a-93a4-38fda78ca223" providerId="ADAL" clId="{3BF9D0FA-8BBC-4D24-BFA8-4271D980B66D}" dt="2023-03-24T11:58:47.485" v="2627"/>
        <pc:sldMkLst>
          <pc:docMk/>
          <pc:sldMk cId="3796057091" sldId="611"/>
        </pc:sldMkLst>
      </pc:sldChg>
      <pc:sldChg chg="del">
        <pc:chgData name="Andreas Drolsum Haraldsrud" userId="d93f60b5-1bbe-400a-93a4-38fda78ca223" providerId="ADAL" clId="{3BF9D0FA-8BBC-4D24-BFA8-4271D980B66D}" dt="2023-03-24T11:58:42.544" v="2626" actId="2696"/>
        <pc:sldMkLst>
          <pc:docMk/>
          <pc:sldMk cId="3884620655" sldId="611"/>
        </pc:sldMkLst>
      </pc:sldChg>
      <pc:sldChg chg="del">
        <pc:chgData name="Andreas Drolsum Haraldsrud" userId="d93f60b5-1bbe-400a-93a4-38fda78ca223" providerId="ADAL" clId="{3BF9D0FA-8BBC-4D24-BFA8-4271D980B66D}" dt="2023-03-24T11:58:42.544" v="2626" actId="2696"/>
        <pc:sldMkLst>
          <pc:docMk/>
          <pc:sldMk cId="768010754" sldId="614"/>
        </pc:sldMkLst>
      </pc:sldChg>
      <pc:sldChg chg="add del">
        <pc:chgData name="Andreas Drolsum Haraldsrud" userId="d93f60b5-1bbe-400a-93a4-38fda78ca223" providerId="ADAL" clId="{3BF9D0FA-8BBC-4D24-BFA8-4271D980B66D}" dt="2023-03-24T12:05:55.053" v="2712" actId="47"/>
        <pc:sldMkLst>
          <pc:docMk/>
          <pc:sldMk cId="1767168575" sldId="614"/>
        </pc:sldMkLst>
      </pc:sldChg>
      <pc:sldChg chg="del">
        <pc:chgData name="Andreas Drolsum Haraldsrud" userId="d93f60b5-1bbe-400a-93a4-38fda78ca223" providerId="ADAL" clId="{3BF9D0FA-8BBC-4D24-BFA8-4271D980B66D}" dt="2023-03-24T11:58:04.815" v="2615" actId="47"/>
        <pc:sldMkLst>
          <pc:docMk/>
          <pc:sldMk cId="654692017" sldId="617"/>
        </pc:sldMkLst>
      </pc:sldChg>
      <pc:sldChg chg="del">
        <pc:chgData name="Andreas Drolsum Haraldsrud" userId="d93f60b5-1bbe-400a-93a4-38fda78ca223" providerId="ADAL" clId="{3BF9D0FA-8BBC-4D24-BFA8-4271D980B66D}" dt="2023-03-24T09:40:28.410" v="146" actId="47"/>
        <pc:sldMkLst>
          <pc:docMk/>
          <pc:sldMk cId="1911419711" sldId="624"/>
        </pc:sldMkLst>
      </pc:sldChg>
      <pc:sldChg chg="add">
        <pc:chgData name="Andreas Drolsum Haraldsrud" userId="d93f60b5-1bbe-400a-93a4-38fda78ca223" providerId="ADAL" clId="{3BF9D0FA-8BBC-4D24-BFA8-4271D980B66D}" dt="2023-03-24T11:57:35.915" v="2612"/>
        <pc:sldMkLst>
          <pc:docMk/>
          <pc:sldMk cId="2192117589" sldId="625"/>
        </pc:sldMkLst>
      </pc:sldChg>
      <pc:sldChg chg="del">
        <pc:chgData name="Andreas Drolsum Haraldsrud" userId="d93f60b5-1bbe-400a-93a4-38fda78ca223" providerId="ADAL" clId="{3BF9D0FA-8BBC-4D24-BFA8-4271D980B66D}" dt="2023-03-24T11:57:31.622" v="2611" actId="2696"/>
        <pc:sldMkLst>
          <pc:docMk/>
          <pc:sldMk cId="2468534811" sldId="625"/>
        </pc:sldMkLst>
      </pc:sldChg>
      <pc:sldChg chg="del">
        <pc:chgData name="Andreas Drolsum Haraldsrud" userId="d93f60b5-1bbe-400a-93a4-38fda78ca223" providerId="ADAL" clId="{3BF9D0FA-8BBC-4D24-BFA8-4271D980B66D}" dt="2023-03-24T09:40:15.337" v="143" actId="47"/>
        <pc:sldMkLst>
          <pc:docMk/>
          <pc:sldMk cId="1847483151" sldId="628"/>
        </pc:sldMkLst>
      </pc:sldChg>
      <pc:sldChg chg="modSp add mod">
        <pc:chgData name="Andreas Drolsum Haraldsrud" userId="d93f60b5-1bbe-400a-93a4-38fda78ca223" providerId="ADAL" clId="{3BF9D0FA-8BBC-4D24-BFA8-4271D980B66D}" dt="2023-03-24T10:56:52.868" v="1453" actId="20577"/>
        <pc:sldMkLst>
          <pc:docMk/>
          <pc:sldMk cId="561696364" sldId="630"/>
        </pc:sldMkLst>
        <pc:spChg chg="mod">
          <ac:chgData name="Andreas Drolsum Haraldsrud" userId="d93f60b5-1bbe-400a-93a4-38fda78ca223" providerId="ADAL" clId="{3BF9D0FA-8BBC-4D24-BFA8-4271D980B66D}" dt="2023-03-24T10:56:52.868" v="1453" actId="20577"/>
          <ac:spMkLst>
            <pc:docMk/>
            <pc:sldMk cId="561696364" sldId="630"/>
            <ac:spMk id="2" creationId="{DFF6E025-AD10-4727-ACC1-E25C45FB8C97}"/>
          </ac:spMkLst>
        </pc:spChg>
      </pc:sldChg>
      <pc:sldChg chg="del">
        <pc:chgData name="Andreas Drolsum Haraldsrud" userId="d93f60b5-1bbe-400a-93a4-38fda78ca223" providerId="ADAL" clId="{3BF9D0FA-8BBC-4D24-BFA8-4271D980B66D}" dt="2023-03-24T10:56:15.516" v="1396" actId="2696"/>
        <pc:sldMkLst>
          <pc:docMk/>
          <pc:sldMk cId="1097645295" sldId="630"/>
        </pc:sldMkLst>
      </pc:sldChg>
      <pc:sldChg chg="del">
        <pc:chgData name="Andreas Drolsum Haraldsrud" userId="d93f60b5-1bbe-400a-93a4-38fda78ca223" providerId="ADAL" clId="{3BF9D0FA-8BBC-4D24-BFA8-4271D980B66D}" dt="2023-03-24T09:40:31.681" v="148" actId="47"/>
        <pc:sldMkLst>
          <pc:docMk/>
          <pc:sldMk cId="1347983095" sldId="631"/>
        </pc:sldMkLst>
      </pc:sldChg>
      <pc:sldChg chg="del">
        <pc:chgData name="Andreas Drolsum Haraldsrud" userId="d93f60b5-1bbe-400a-93a4-38fda78ca223" providerId="ADAL" clId="{3BF9D0FA-8BBC-4D24-BFA8-4271D980B66D}" dt="2023-03-24T10:57:18.250" v="1471" actId="2696"/>
        <pc:sldMkLst>
          <pc:docMk/>
          <pc:sldMk cId="3849472521" sldId="634"/>
        </pc:sldMkLst>
      </pc:sldChg>
      <pc:sldChg chg="add del">
        <pc:chgData name="Andreas Drolsum Haraldsrud" userId="d93f60b5-1bbe-400a-93a4-38fda78ca223" providerId="ADAL" clId="{3BF9D0FA-8BBC-4D24-BFA8-4271D980B66D}" dt="2023-03-24T10:57:28.127" v="1473" actId="47"/>
        <pc:sldMkLst>
          <pc:docMk/>
          <pc:sldMk cId="4294261137" sldId="634"/>
        </pc:sldMkLst>
      </pc:sldChg>
      <pc:sldChg chg="del">
        <pc:chgData name="Andreas Drolsum Haraldsrud" userId="d93f60b5-1bbe-400a-93a4-38fda78ca223" providerId="ADAL" clId="{3BF9D0FA-8BBC-4D24-BFA8-4271D980B66D}" dt="2023-03-24T09:40:14.686" v="141" actId="47"/>
        <pc:sldMkLst>
          <pc:docMk/>
          <pc:sldMk cId="2844214439" sldId="635"/>
        </pc:sldMkLst>
      </pc:sldChg>
      <pc:sldChg chg="del">
        <pc:chgData name="Andreas Drolsum Haraldsrud" userId="d93f60b5-1bbe-400a-93a4-38fda78ca223" providerId="ADAL" clId="{3BF9D0FA-8BBC-4D24-BFA8-4271D980B66D}" dt="2023-03-24T09:40:39.841" v="158" actId="47"/>
        <pc:sldMkLst>
          <pc:docMk/>
          <pc:sldMk cId="3585323576" sldId="636"/>
        </pc:sldMkLst>
      </pc:sldChg>
      <pc:sldChg chg="del">
        <pc:chgData name="Andreas Drolsum Haraldsrud" userId="d93f60b5-1bbe-400a-93a4-38fda78ca223" providerId="ADAL" clId="{3BF9D0FA-8BBC-4D24-BFA8-4271D980B66D}" dt="2023-03-24T09:40:28.737" v="147" actId="47"/>
        <pc:sldMkLst>
          <pc:docMk/>
          <pc:sldMk cId="2254124838" sldId="637"/>
        </pc:sldMkLst>
      </pc:sldChg>
      <pc:sldChg chg="del">
        <pc:chgData name="Andreas Drolsum Haraldsrud" userId="d93f60b5-1bbe-400a-93a4-38fda78ca223" providerId="ADAL" clId="{3BF9D0FA-8BBC-4D24-BFA8-4271D980B66D}" dt="2023-03-24T11:56:25.329" v="2607" actId="47"/>
        <pc:sldMkLst>
          <pc:docMk/>
          <pc:sldMk cId="3057036978" sldId="641"/>
        </pc:sldMkLst>
      </pc:sldChg>
      <pc:sldChg chg="del">
        <pc:chgData name="Andreas Drolsum Haraldsrud" userId="d93f60b5-1bbe-400a-93a4-38fda78ca223" providerId="ADAL" clId="{3BF9D0FA-8BBC-4D24-BFA8-4271D980B66D}" dt="2023-03-24T11:56:30.734" v="2608" actId="47"/>
        <pc:sldMkLst>
          <pc:docMk/>
          <pc:sldMk cId="1706119017" sldId="644"/>
        </pc:sldMkLst>
      </pc:sldChg>
      <pc:sldChg chg="del">
        <pc:chgData name="Andreas Drolsum Haraldsrud" userId="d93f60b5-1bbe-400a-93a4-38fda78ca223" providerId="ADAL" clId="{3BF9D0FA-8BBC-4D24-BFA8-4271D980B66D}" dt="2023-03-24T12:00:17.260" v="2708" actId="47"/>
        <pc:sldMkLst>
          <pc:docMk/>
          <pc:sldMk cId="4273834053" sldId="647"/>
        </pc:sldMkLst>
      </pc:sldChg>
      <pc:sldChg chg="del">
        <pc:chgData name="Andreas Drolsum Haraldsrud" userId="d93f60b5-1bbe-400a-93a4-38fda78ca223" providerId="ADAL" clId="{3BF9D0FA-8BBC-4D24-BFA8-4271D980B66D}" dt="2023-03-24T11:58:29.442" v="2620" actId="47"/>
        <pc:sldMkLst>
          <pc:docMk/>
          <pc:sldMk cId="1863650801" sldId="648"/>
        </pc:sldMkLst>
      </pc:sldChg>
      <pc:sldChg chg="add del">
        <pc:chgData name="Andreas Drolsum Haraldsrud" userId="d93f60b5-1bbe-400a-93a4-38fda78ca223" providerId="ADAL" clId="{3BF9D0FA-8BBC-4D24-BFA8-4271D980B66D}" dt="2023-03-24T13:08:45.640" v="2758"/>
        <pc:sldMkLst>
          <pc:docMk/>
          <pc:sldMk cId="2406095421" sldId="650"/>
        </pc:sldMkLst>
      </pc:sldChg>
      <pc:sldChg chg="add del">
        <pc:chgData name="Andreas Drolsum Haraldsrud" userId="d93f60b5-1bbe-400a-93a4-38fda78ca223" providerId="ADAL" clId="{3BF9D0FA-8BBC-4D24-BFA8-4271D980B66D}" dt="2023-03-24T12:00:18.548" v="2709" actId="47"/>
        <pc:sldMkLst>
          <pc:docMk/>
          <pc:sldMk cId="750052523" sldId="651"/>
        </pc:sldMkLst>
      </pc:sldChg>
      <pc:sldChg chg="add del">
        <pc:chgData name="Andreas Drolsum Haraldsrud" userId="d93f60b5-1bbe-400a-93a4-38fda78ca223" providerId="ADAL" clId="{3BF9D0FA-8BBC-4D24-BFA8-4271D980B66D}" dt="2023-03-24T10:22:52.390" v="934" actId="47"/>
        <pc:sldMkLst>
          <pc:docMk/>
          <pc:sldMk cId="895867242" sldId="653"/>
        </pc:sldMkLst>
      </pc:sldChg>
      <pc:sldChg chg="del">
        <pc:chgData name="Andreas Drolsum Haraldsrud" userId="d93f60b5-1bbe-400a-93a4-38fda78ca223" providerId="ADAL" clId="{3BF9D0FA-8BBC-4D24-BFA8-4271D980B66D}" dt="2023-03-24T09:44:22.941" v="357" actId="2696"/>
        <pc:sldMkLst>
          <pc:docMk/>
          <pc:sldMk cId="3569890332" sldId="653"/>
        </pc:sldMkLst>
      </pc:sldChg>
      <pc:sldChg chg="del">
        <pc:chgData name="Andreas Drolsum Haraldsrud" userId="d93f60b5-1bbe-400a-93a4-38fda78ca223" providerId="ADAL" clId="{3BF9D0FA-8BBC-4D24-BFA8-4271D980B66D}" dt="2023-03-24T09:40:32.104" v="149" actId="47"/>
        <pc:sldMkLst>
          <pc:docMk/>
          <pc:sldMk cId="1384514649" sldId="654"/>
        </pc:sldMkLst>
      </pc:sldChg>
      <pc:sldChg chg="del">
        <pc:chgData name="Andreas Drolsum Haraldsrud" userId="d93f60b5-1bbe-400a-93a4-38fda78ca223" providerId="ADAL" clId="{3BF9D0FA-8BBC-4D24-BFA8-4271D980B66D}" dt="2023-03-24T09:40:16.488" v="145" actId="47"/>
        <pc:sldMkLst>
          <pc:docMk/>
          <pc:sldMk cId="3201889121" sldId="655"/>
        </pc:sldMkLst>
      </pc:sldChg>
      <pc:sldChg chg="del">
        <pc:chgData name="Andreas Drolsum Haraldsrud" userId="d93f60b5-1bbe-400a-93a4-38fda78ca223" providerId="ADAL" clId="{3BF9D0FA-8BBC-4D24-BFA8-4271D980B66D}" dt="2023-03-24T10:56:03.012" v="1395" actId="47"/>
        <pc:sldMkLst>
          <pc:docMk/>
          <pc:sldMk cId="2961898348" sldId="656"/>
        </pc:sldMkLst>
      </pc:sldChg>
      <pc:sldChg chg="modSp add mod">
        <pc:chgData name="Andreas Drolsum Haraldsrud" userId="d93f60b5-1bbe-400a-93a4-38fda78ca223" providerId="ADAL" clId="{3BF9D0FA-8BBC-4D24-BFA8-4271D980B66D}" dt="2023-03-24T10:57:35.776" v="1501" actId="20577"/>
        <pc:sldMkLst>
          <pc:docMk/>
          <pc:sldMk cId="339170992" sldId="657"/>
        </pc:sldMkLst>
        <pc:spChg chg="mod">
          <ac:chgData name="Andreas Drolsum Haraldsrud" userId="d93f60b5-1bbe-400a-93a4-38fda78ca223" providerId="ADAL" clId="{3BF9D0FA-8BBC-4D24-BFA8-4271D980B66D}" dt="2023-03-24T10:57:35.776" v="1501" actId="20577"/>
          <ac:spMkLst>
            <pc:docMk/>
            <pc:sldMk cId="339170992" sldId="657"/>
            <ac:spMk id="2" creationId="{00000000-0000-0000-0000-000000000000}"/>
          </ac:spMkLst>
        </pc:spChg>
      </pc:sldChg>
      <pc:sldChg chg="del">
        <pc:chgData name="Andreas Drolsum Haraldsrud" userId="d93f60b5-1bbe-400a-93a4-38fda78ca223" providerId="ADAL" clId="{3BF9D0FA-8BBC-4D24-BFA8-4271D980B66D}" dt="2023-03-24T10:57:18.250" v="1471" actId="2696"/>
        <pc:sldMkLst>
          <pc:docMk/>
          <pc:sldMk cId="2725129694" sldId="657"/>
        </pc:sldMkLst>
      </pc:sldChg>
      <pc:sldChg chg="add">
        <pc:chgData name="Andreas Drolsum Haraldsrud" userId="d93f60b5-1bbe-400a-93a4-38fda78ca223" providerId="ADAL" clId="{3BF9D0FA-8BBC-4D24-BFA8-4271D980B66D}" dt="2023-03-24T10:57:23.015" v="1472"/>
        <pc:sldMkLst>
          <pc:docMk/>
          <pc:sldMk cId="157160493" sldId="658"/>
        </pc:sldMkLst>
      </pc:sldChg>
      <pc:sldChg chg="del">
        <pc:chgData name="Andreas Drolsum Haraldsrud" userId="d93f60b5-1bbe-400a-93a4-38fda78ca223" providerId="ADAL" clId="{3BF9D0FA-8BBC-4D24-BFA8-4271D980B66D}" dt="2023-03-24T10:57:18.250" v="1471" actId="2696"/>
        <pc:sldMkLst>
          <pc:docMk/>
          <pc:sldMk cId="2744290326" sldId="658"/>
        </pc:sldMkLst>
      </pc:sldChg>
      <pc:sldChg chg="add">
        <pc:chgData name="Andreas Drolsum Haraldsrud" userId="d93f60b5-1bbe-400a-93a4-38fda78ca223" providerId="ADAL" clId="{3BF9D0FA-8BBC-4D24-BFA8-4271D980B66D}" dt="2023-03-24T10:57:23.015" v="1472"/>
        <pc:sldMkLst>
          <pc:docMk/>
          <pc:sldMk cId="29448226" sldId="659"/>
        </pc:sldMkLst>
      </pc:sldChg>
      <pc:sldChg chg="del">
        <pc:chgData name="Andreas Drolsum Haraldsrud" userId="d93f60b5-1bbe-400a-93a4-38fda78ca223" providerId="ADAL" clId="{3BF9D0FA-8BBC-4D24-BFA8-4271D980B66D}" dt="2023-03-24T10:57:18.250" v="1471" actId="2696"/>
        <pc:sldMkLst>
          <pc:docMk/>
          <pc:sldMk cId="3364320689" sldId="659"/>
        </pc:sldMkLst>
      </pc:sldChg>
      <pc:sldChg chg="add">
        <pc:chgData name="Andreas Drolsum Haraldsrud" userId="d93f60b5-1bbe-400a-93a4-38fda78ca223" providerId="ADAL" clId="{3BF9D0FA-8BBC-4D24-BFA8-4271D980B66D}" dt="2023-03-24T09:44:24.940" v="358"/>
        <pc:sldMkLst>
          <pc:docMk/>
          <pc:sldMk cId="992977859" sldId="660"/>
        </pc:sldMkLst>
      </pc:sldChg>
      <pc:sldChg chg="modSp del mod">
        <pc:chgData name="Andreas Drolsum Haraldsrud" userId="d93f60b5-1bbe-400a-93a4-38fda78ca223" providerId="ADAL" clId="{3BF9D0FA-8BBC-4D24-BFA8-4271D980B66D}" dt="2023-03-24T09:44:22.941" v="357" actId="2696"/>
        <pc:sldMkLst>
          <pc:docMk/>
          <pc:sldMk cId="1019959315" sldId="660"/>
        </pc:sldMkLst>
        <pc:spChg chg="mod">
          <ac:chgData name="Andreas Drolsum Haraldsrud" userId="d93f60b5-1bbe-400a-93a4-38fda78ca223" providerId="ADAL" clId="{3BF9D0FA-8BBC-4D24-BFA8-4271D980B66D}" dt="2023-03-24T09:44:05.284" v="356" actId="20577"/>
          <ac:spMkLst>
            <pc:docMk/>
            <pc:sldMk cId="1019959315" sldId="660"/>
            <ac:spMk id="3" creationId="{689BBE89-F19D-D578-C538-A18374CA7AAE}"/>
          </ac:spMkLst>
        </pc:spChg>
      </pc:sldChg>
      <pc:sldChg chg="del">
        <pc:chgData name="Andreas Drolsum Haraldsrud" userId="d93f60b5-1bbe-400a-93a4-38fda78ca223" providerId="ADAL" clId="{3BF9D0FA-8BBC-4D24-BFA8-4271D980B66D}" dt="2023-03-24T09:40:34.642" v="150" actId="47"/>
        <pc:sldMkLst>
          <pc:docMk/>
          <pc:sldMk cId="774006605" sldId="663"/>
        </pc:sldMkLst>
      </pc:sldChg>
      <pc:sldChg chg="del">
        <pc:chgData name="Andreas Drolsum Haraldsrud" userId="d93f60b5-1bbe-400a-93a4-38fda78ca223" providerId="ADAL" clId="{3BF9D0FA-8BBC-4D24-BFA8-4271D980B66D}" dt="2023-03-24T09:40:34.906" v="151" actId="47"/>
        <pc:sldMkLst>
          <pc:docMk/>
          <pc:sldMk cId="1531374279" sldId="665"/>
        </pc:sldMkLst>
      </pc:sldChg>
      <pc:sldChg chg="del">
        <pc:chgData name="Andreas Drolsum Haraldsrud" userId="d93f60b5-1bbe-400a-93a4-38fda78ca223" providerId="ADAL" clId="{3BF9D0FA-8BBC-4D24-BFA8-4271D980B66D}" dt="2023-03-24T09:40:35.372" v="152" actId="47"/>
        <pc:sldMkLst>
          <pc:docMk/>
          <pc:sldMk cId="3908793846" sldId="666"/>
        </pc:sldMkLst>
      </pc:sldChg>
      <pc:sldChg chg="addSp delSp modSp add mod setBg modClrScheme chgLayout">
        <pc:chgData name="Andreas Drolsum Haraldsrud" userId="d93f60b5-1bbe-400a-93a4-38fda78ca223" providerId="ADAL" clId="{3BF9D0FA-8BBC-4D24-BFA8-4271D980B66D}" dt="2023-03-24T13:19:47.707" v="2778" actId="1076"/>
        <pc:sldMkLst>
          <pc:docMk/>
          <pc:sldMk cId="1443468834" sldId="667"/>
        </pc:sldMkLst>
        <pc:spChg chg="mod ord">
          <ac:chgData name="Andreas Drolsum Haraldsrud" userId="d93f60b5-1bbe-400a-93a4-38fda78ca223" providerId="ADAL" clId="{3BF9D0FA-8BBC-4D24-BFA8-4271D980B66D}" dt="2023-03-24T13:19:47.707" v="2778" actId="1076"/>
          <ac:spMkLst>
            <pc:docMk/>
            <pc:sldMk cId="1443468834" sldId="667"/>
            <ac:spMk id="3" creationId="{A855D3B2-43E5-2DFC-2B13-E111E68A5583}"/>
          </ac:spMkLst>
        </pc:spChg>
        <pc:spChg chg="add del mod">
          <ac:chgData name="Andreas Drolsum Haraldsrud" userId="d93f60b5-1bbe-400a-93a4-38fda78ca223" providerId="ADAL" clId="{3BF9D0FA-8BBC-4D24-BFA8-4271D980B66D}" dt="2023-03-24T09:42:19.110" v="197" actId="26606"/>
          <ac:spMkLst>
            <pc:docMk/>
            <pc:sldMk cId="1443468834" sldId="667"/>
            <ac:spMk id="6" creationId="{2C36874E-8CC7-691C-0D81-EF4111460CD5}"/>
          </ac:spMkLst>
        </pc:spChg>
        <pc:spChg chg="add del mod">
          <ac:chgData name="Andreas Drolsum Haraldsrud" userId="d93f60b5-1bbe-400a-93a4-38fda78ca223" providerId="ADAL" clId="{3BF9D0FA-8BBC-4D24-BFA8-4271D980B66D}" dt="2023-03-24T09:41:26.013" v="167" actId="26606"/>
          <ac:spMkLst>
            <pc:docMk/>
            <pc:sldMk cId="1443468834" sldId="667"/>
            <ac:spMk id="9" creationId="{E97CDD47-92D1-6871-1AFD-3EC3D4E42F90}"/>
          </ac:spMkLst>
        </pc:spChg>
        <pc:spChg chg="add del mod">
          <ac:chgData name="Andreas Drolsum Haraldsrud" userId="d93f60b5-1bbe-400a-93a4-38fda78ca223" providerId="ADAL" clId="{3BF9D0FA-8BBC-4D24-BFA8-4271D980B66D}" dt="2023-03-24T09:41:29.581" v="169" actId="26606"/>
          <ac:spMkLst>
            <pc:docMk/>
            <pc:sldMk cId="1443468834" sldId="667"/>
            <ac:spMk id="11" creationId="{826D0122-E0BF-B1B8-D561-1F5061790D70}"/>
          </ac:spMkLst>
        </pc:spChg>
        <pc:spChg chg="add del mod">
          <ac:chgData name="Andreas Drolsum Haraldsrud" userId="d93f60b5-1bbe-400a-93a4-38fda78ca223" providerId="ADAL" clId="{3BF9D0FA-8BBC-4D24-BFA8-4271D980B66D}" dt="2023-03-24T09:41:29.581" v="169" actId="26606"/>
          <ac:spMkLst>
            <pc:docMk/>
            <pc:sldMk cId="1443468834" sldId="667"/>
            <ac:spMk id="12" creationId="{31675FB7-8A92-39D3-4BA1-EACE5B965FA1}"/>
          </ac:spMkLst>
        </pc:spChg>
        <pc:spChg chg="add del mod">
          <ac:chgData name="Andreas Drolsum Haraldsrud" userId="d93f60b5-1bbe-400a-93a4-38fda78ca223" providerId="ADAL" clId="{3BF9D0FA-8BBC-4D24-BFA8-4271D980B66D}" dt="2023-03-24T09:41:31.147" v="171" actId="26606"/>
          <ac:spMkLst>
            <pc:docMk/>
            <pc:sldMk cId="1443468834" sldId="667"/>
            <ac:spMk id="14" creationId="{0ED05906-960F-3D41-6103-616A762DE4B6}"/>
          </ac:spMkLst>
        </pc:spChg>
        <pc:spChg chg="add del mod">
          <ac:chgData name="Andreas Drolsum Haraldsrud" userId="d93f60b5-1bbe-400a-93a4-38fda78ca223" providerId="ADAL" clId="{3BF9D0FA-8BBC-4D24-BFA8-4271D980B66D}" dt="2023-03-24T09:41:31.147" v="171" actId="26606"/>
          <ac:spMkLst>
            <pc:docMk/>
            <pc:sldMk cId="1443468834" sldId="667"/>
            <ac:spMk id="15" creationId="{7033A890-44B8-07A7-8478-195227E31BC4}"/>
          </ac:spMkLst>
        </pc:spChg>
        <pc:spChg chg="add del mod">
          <ac:chgData name="Andreas Drolsum Haraldsrud" userId="d93f60b5-1bbe-400a-93a4-38fda78ca223" providerId="ADAL" clId="{3BF9D0FA-8BBC-4D24-BFA8-4271D980B66D}" dt="2023-03-24T09:41:33.719" v="173" actId="26606"/>
          <ac:spMkLst>
            <pc:docMk/>
            <pc:sldMk cId="1443468834" sldId="667"/>
            <ac:spMk id="17" creationId="{6F2217F5-F2B8-8438-2728-BEBFA509A3C4}"/>
          </ac:spMkLst>
        </pc:spChg>
        <pc:spChg chg="add del mod">
          <ac:chgData name="Andreas Drolsum Haraldsrud" userId="d93f60b5-1bbe-400a-93a4-38fda78ca223" providerId="ADAL" clId="{3BF9D0FA-8BBC-4D24-BFA8-4271D980B66D}" dt="2023-03-24T09:41:35.406" v="175" actId="26606"/>
          <ac:spMkLst>
            <pc:docMk/>
            <pc:sldMk cId="1443468834" sldId="667"/>
            <ac:spMk id="19" creationId="{2C36874E-8CC7-691C-0D81-EF4111460CD5}"/>
          </ac:spMkLst>
        </pc:spChg>
        <pc:picChg chg="add del">
          <ac:chgData name="Andreas Drolsum Haraldsrud" userId="d93f60b5-1bbe-400a-93a4-38fda78ca223" providerId="ADAL" clId="{3BF9D0FA-8BBC-4D24-BFA8-4271D980B66D}" dt="2023-03-24T09:42:18.751" v="196"/>
          <ac:picMkLst>
            <pc:docMk/>
            <pc:sldMk cId="1443468834" sldId="667"/>
            <ac:picMk id="2" creationId="{159EB6B9-2251-1505-B9D9-6D04700BEA85}"/>
          </ac:picMkLst>
        </pc:picChg>
        <pc:picChg chg="mod ord">
          <ac:chgData name="Andreas Drolsum Haraldsrud" userId="d93f60b5-1bbe-400a-93a4-38fda78ca223" providerId="ADAL" clId="{3BF9D0FA-8BBC-4D24-BFA8-4271D980B66D}" dt="2023-03-24T09:42:19.110" v="197" actId="26606"/>
          <ac:picMkLst>
            <pc:docMk/>
            <pc:sldMk cId="1443468834" sldId="667"/>
            <ac:picMk id="4" creationId="{A2D61014-F05B-EB95-1043-FDA07307AFE3}"/>
          </ac:picMkLst>
        </pc:picChg>
      </pc:sldChg>
      <pc:sldChg chg="del">
        <pc:chgData name="Andreas Drolsum Haraldsrud" userId="d93f60b5-1bbe-400a-93a4-38fda78ca223" providerId="ADAL" clId="{3BF9D0FA-8BBC-4D24-BFA8-4271D980B66D}" dt="2023-03-24T09:40:36.163" v="153" actId="47"/>
        <pc:sldMkLst>
          <pc:docMk/>
          <pc:sldMk cId="1805000843" sldId="667"/>
        </pc:sldMkLst>
      </pc:sldChg>
      <pc:sldChg chg="del">
        <pc:chgData name="Andreas Drolsum Haraldsrud" userId="d93f60b5-1bbe-400a-93a4-38fda78ca223" providerId="ADAL" clId="{3BF9D0FA-8BBC-4D24-BFA8-4271D980B66D}" dt="2023-03-24T09:40:36.419" v="154" actId="47"/>
        <pc:sldMkLst>
          <pc:docMk/>
          <pc:sldMk cId="2301532437" sldId="668"/>
        </pc:sldMkLst>
      </pc:sldChg>
      <pc:sldChg chg="del">
        <pc:chgData name="Andreas Drolsum Haraldsrud" userId="d93f60b5-1bbe-400a-93a4-38fda78ca223" providerId="ADAL" clId="{3BF9D0FA-8BBC-4D24-BFA8-4271D980B66D}" dt="2023-03-24T09:40:37.059" v="155" actId="47"/>
        <pc:sldMkLst>
          <pc:docMk/>
          <pc:sldMk cId="1818389869" sldId="669"/>
        </pc:sldMkLst>
      </pc:sldChg>
      <pc:sldChg chg="addSp delSp modSp add mod modClrScheme chgLayout">
        <pc:chgData name="Andreas Drolsum Haraldsrud" userId="d93f60b5-1bbe-400a-93a4-38fda78ca223" providerId="ADAL" clId="{3BF9D0FA-8BBC-4D24-BFA8-4271D980B66D}" dt="2023-03-24T13:18:11.750" v="2766" actId="1076"/>
        <pc:sldMkLst>
          <pc:docMk/>
          <pc:sldMk cId="3722815720" sldId="669"/>
        </pc:sldMkLst>
        <pc:spChg chg="mod">
          <ac:chgData name="Andreas Drolsum Haraldsrud" userId="d93f60b5-1bbe-400a-93a4-38fda78ca223" providerId="ADAL" clId="{3BF9D0FA-8BBC-4D24-BFA8-4271D980B66D}" dt="2023-03-24T13:18:11.750" v="2766" actId="1076"/>
          <ac:spMkLst>
            <pc:docMk/>
            <pc:sldMk cId="3722815720" sldId="669"/>
            <ac:spMk id="2" creationId="{C92C1908-7084-3955-56C7-1F9B6BABC4F0}"/>
          </ac:spMkLst>
        </pc:spChg>
        <pc:spChg chg="add del mod">
          <ac:chgData name="Andreas Drolsum Haraldsrud" userId="d93f60b5-1bbe-400a-93a4-38fda78ca223" providerId="ADAL" clId="{3BF9D0FA-8BBC-4D24-BFA8-4271D980B66D}" dt="2023-03-24T09:41:15.293" v="164" actId="26606"/>
          <ac:spMkLst>
            <pc:docMk/>
            <pc:sldMk cId="3722815720" sldId="669"/>
            <ac:spMk id="8" creationId="{5B3695D9-D521-9B16-09BD-44426B405695}"/>
          </ac:spMkLst>
        </pc:spChg>
        <pc:spChg chg="add del mod">
          <ac:chgData name="Andreas Drolsum Haraldsrud" userId="d93f60b5-1bbe-400a-93a4-38fda78ca223" providerId="ADAL" clId="{3BF9D0FA-8BBC-4D24-BFA8-4271D980B66D}" dt="2023-03-24T09:41:15.293" v="164" actId="26606"/>
          <ac:spMkLst>
            <pc:docMk/>
            <pc:sldMk cId="3722815720" sldId="669"/>
            <ac:spMk id="10" creationId="{EAE43421-5FE9-06BD-863E-2B7954BDFF36}"/>
          </ac:spMkLst>
        </pc:spChg>
        <pc:picChg chg="add mod">
          <ac:chgData name="Andreas Drolsum Haraldsrud" userId="d93f60b5-1bbe-400a-93a4-38fda78ca223" providerId="ADAL" clId="{3BF9D0FA-8BBC-4D24-BFA8-4271D980B66D}" dt="2023-03-24T13:18:06.597" v="2765" actId="14100"/>
          <ac:picMkLst>
            <pc:docMk/>
            <pc:sldMk cId="3722815720" sldId="669"/>
            <ac:picMk id="3" creationId="{29213585-8B9E-B3E0-B0AA-FA2CFA1DDF28}"/>
          </ac:picMkLst>
        </pc:picChg>
        <pc:picChg chg="add del">
          <ac:chgData name="Andreas Drolsum Haraldsrud" userId="d93f60b5-1bbe-400a-93a4-38fda78ca223" providerId="ADAL" clId="{3BF9D0FA-8BBC-4D24-BFA8-4271D980B66D}" dt="2023-03-24T09:41:15.293" v="164" actId="26606"/>
          <ac:picMkLst>
            <pc:docMk/>
            <pc:sldMk cId="3722815720" sldId="669"/>
            <ac:picMk id="4" creationId="{69C3CF49-D408-6AAF-1C28-61BEB111D71C}"/>
          </ac:picMkLst>
        </pc:picChg>
      </pc:sldChg>
      <pc:sldChg chg="del">
        <pc:chgData name="Andreas Drolsum Haraldsrud" userId="d93f60b5-1bbe-400a-93a4-38fda78ca223" providerId="ADAL" clId="{3BF9D0FA-8BBC-4D24-BFA8-4271D980B66D}" dt="2023-03-24T09:40:37.786" v="156" actId="47"/>
        <pc:sldMkLst>
          <pc:docMk/>
          <pc:sldMk cId="2672076235" sldId="670"/>
        </pc:sldMkLst>
      </pc:sldChg>
      <pc:sldChg chg="del">
        <pc:chgData name="Andreas Drolsum Haraldsrud" userId="d93f60b5-1bbe-400a-93a4-38fda78ca223" providerId="ADAL" clId="{3BF9D0FA-8BBC-4D24-BFA8-4271D980B66D}" dt="2023-03-24T09:40:38.213" v="157" actId="47"/>
        <pc:sldMkLst>
          <pc:docMk/>
          <pc:sldMk cId="726589092" sldId="671"/>
        </pc:sldMkLst>
      </pc:sldChg>
      <pc:sldChg chg="add">
        <pc:chgData name="Andreas Drolsum Haraldsrud" userId="d93f60b5-1bbe-400a-93a4-38fda78ca223" providerId="ADAL" clId="{3BF9D0FA-8BBC-4D24-BFA8-4271D980B66D}" dt="2023-03-24T09:43:29.755" v="342"/>
        <pc:sldMkLst>
          <pc:docMk/>
          <pc:sldMk cId="325856742" sldId="672"/>
        </pc:sldMkLst>
      </pc:sldChg>
      <pc:sldChg chg="del">
        <pc:chgData name="Andreas Drolsum Haraldsrud" userId="d93f60b5-1bbe-400a-93a4-38fda78ca223" providerId="ADAL" clId="{3BF9D0FA-8BBC-4D24-BFA8-4271D980B66D}" dt="2023-03-24T09:43:26.647" v="341" actId="2696"/>
        <pc:sldMkLst>
          <pc:docMk/>
          <pc:sldMk cId="377692619" sldId="672"/>
        </pc:sldMkLst>
      </pc:sldChg>
      <pc:sldChg chg="add">
        <pc:chgData name="Andreas Drolsum Haraldsrud" userId="d93f60b5-1bbe-400a-93a4-38fda78ca223" providerId="ADAL" clId="{3BF9D0FA-8BBC-4D24-BFA8-4271D980B66D}" dt="2023-03-24T09:41:05.310" v="161"/>
        <pc:sldMkLst>
          <pc:docMk/>
          <pc:sldMk cId="3580503921" sldId="673"/>
        </pc:sldMkLst>
      </pc:sldChg>
      <pc:sldChg chg="add">
        <pc:chgData name="Andreas Drolsum Haraldsrud" userId="d93f60b5-1bbe-400a-93a4-38fda78ca223" providerId="ADAL" clId="{3BF9D0FA-8BBC-4D24-BFA8-4271D980B66D}" dt="2023-03-24T09:43:29.755" v="342"/>
        <pc:sldMkLst>
          <pc:docMk/>
          <pc:sldMk cId="2729789871" sldId="674"/>
        </pc:sldMkLst>
      </pc:sldChg>
      <pc:sldChg chg="del">
        <pc:chgData name="Andreas Drolsum Haraldsrud" userId="d93f60b5-1bbe-400a-93a4-38fda78ca223" providerId="ADAL" clId="{3BF9D0FA-8BBC-4D24-BFA8-4271D980B66D}" dt="2023-03-24T09:43:26.647" v="341" actId="2696"/>
        <pc:sldMkLst>
          <pc:docMk/>
          <pc:sldMk cId="2807368679" sldId="674"/>
        </pc:sldMkLst>
      </pc:sldChg>
      <pc:sldChg chg="del">
        <pc:chgData name="Andreas Drolsum Haraldsrud" userId="d93f60b5-1bbe-400a-93a4-38fda78ca223" providerId="ADAL" clId="{3BF9D0FA-8BBC-4D24-BFA8-4271D980B66D}" dt="2023-03-24T09:43:26.647" v="341" actId="2696"/>
        <pc:sldMkLst>
          <pc:docMk/>
          <pc:sldMk cId="795303571" sldId="675"/>
        </pc:sldMkLst>
      </pc:sldChg>
      <pc:sldChg chg="modSp add mod">
        <pc:chgData name="Andreas Drolsum Haraldsrud" userId="d93f60b5-1bbe-400a-93a4-38fda78ca223" providerId="ADAL" clId="{3BF9D0FA-8BBC-4D24-BFA8-4271D980B66D}" dt="2023-03-24T11:55:52.347" v="2600" actId="20577"/>
        <pc:sldMkLst>
          <pc:docMk/>
          <pc:sldMk cId="1885362816" sldId="675"/>
        </pc:sldMkLst>
        <pc:spChg chg="mod">
          <ac:chgData name="Andreas Drolsum Haraldsrud" userId="d93f60b5-1bbe-400a-93a4-38fda78ca223" providerId="ADAL" clId="{3BF9D0FA-8BBC-4D24-BFA8-4271D980B66D}" dt="2023-03-24T11:55:52.347" v="2600" actId="20577"/>
          <ac:spMkLst>
            <pc:docMk/>
            <pc:sldMk cId="1885362816" sldId="675"/>
            <ac:spMk id="2" creationId="{E7F8ACD7-7839-C913-673E-0E43E61D972F}"/>
          </ac:spMkLst>
        </pc:spChg>
        <pc:spChg chg="mod">
          <ac:chgData name="Andreas Drolsum Haraldsrud" userId="d93f60b5-1bbe-400a-93a4-38fda78ca223" providerId="ADAL" clId="{3BF9D0FA-8BBC-4D24-BFA8-4271D980B66D}" dt="2023-03-24T11:48:06.239" v="2579" actId="20577"/>
          <ac:spMkLst>
            <pc:docMk/>
            <pc:sldMk cId="1885362816" sldId="675"/>
            <ac:spMk id="3" creationId="{ADFE1CF7-C4CB-B445-D9F4-B76DF1FBDB0D}"/>
          </ac:spMkLst>
        </pc:spChg>
      </pc:sldChg>
      <pc:sldChg chg="modSp add mod">
        <pc:chgData name="Andreas Drolsum Haraldsrud" userId="d93f60b5-1bbe-400a-93a4-38fda78ca223" providerId="ADAL" clId="{3BF9D0FA-8BBC-4D24-BFA8-4271D980B66D}" dt="2023-03-24T09:41:05.396" v="162" actId="27636"/>
        <pc:sldMkLst>
          <pc:docMk/>
          <pc:sldMk cId="1784084407" sldId="676"/>
        </pc:sldMkLst>
        <pc:spChg chg="mod">
          <ac:chgData name="Andreas Drolsum Haraldsrud" userId="d93f60b5-1bbe-400a-93a4-38fda78ca223" providerId="ADAL" clId="{3BF9D0FA-8BBC-4D24-BFA8-4271D980B66D}" dt="2023-03-24T09:41:05.396" v="162" actId="27636"/>
          <ac:spMkLst>
            <pc:docMk/>
            <pc:sldMk cId="1784084407" sldId="676"/>
            <ac:spMk id="2" creationId="{6D59708A-2F3F-4822-D2D0-7704B5C6C81C}"/>
          </ac:spMkLst>
        </pc:spChg>
      </pc:sldChg>
      <pc:sldChg chg="add del setBg">
        <pc:chgData name="Andreas Drolsum Haraldsrud" userId="d93f60b5-1bbe-400a-93a4-38fda78ca223" providerId="ADAL" clId="{3BF9D0FA-8BBC-4D24-BFA8-4271D980B66D}" dt="2023-03-24T09:49:12.935" v="416" actId="47"/>
        <pc:sldMkLst>
          <pc:docMk/>
          <pc:sldMk cId="608227979" sldId="677"/>
        </pc:sldMkLst>
      </pc:sldChg>
      <pc:sldChg chg="del">
        <pc:chgData name="Andreas Drolsum Haraldsrud" userId="d93f60b5-1bbe-400a-93a4-38fda78ca223" providerId="ADAL" clId="{3BF9D0FA-8BBC-4D24-BFA8-4271D980B66D}" dt="2023-03-24T09:44:22.941" v="357" actId="2696"/>
        <pc:sldMkLst>
          <pc:docMk/>
          <pc:sldMk cId="2323009893" sldId="677"/>
        </pc:sldMkLst>
      </pc:sldChg>
      <pc:sldChg chg="del">
        <pc:chgData name="Andreas Drolsum Haraldsrud" userId="d93f60b5-1bbe-400a-93a4-38fda78ca223" providerId="ADAL" clId="{3BF9D0FA-8BBC-4D24-BFA8-4271D980B66D}" dt="2023-03-24T11:56:24.273" v="2606" actId="47"/>
        <pc:sldMkLst>
          <pc:docMk/>
          <pc:sldMk cId="2179940589" sldId="678"/>
        </pc:sldMkLst>
      </pc:sldChg>
      <pc:sldChg chg="del">
        <pc:chgData name="Andreas Drolsum Haraldsrud" userId="d93f60b5-1bbe-400a-93a4-38fda78ca223" providerId="ADAL" clId="{3BF9D0FA-8BBC-4D24-BFA8-4271D980B66D}" dt="2023-03-24T11:56:14.992" v="2605" actId="47"/>
        <pc:sldMkLst>
          <pc:docMk/>
          <pc:sldMk cId="1200333756" sldId="679"/>
        </pc:sldMkLst>
      </pc:sldChg>
      <pc:sldChg chg="del">
        <pc:chgData name="Andreas Drolsum Haraldsrud" userId="d93f60b5-1bbe-400a-93a4-38fda78ca223" providerId="ADAL" clId="{3BF9D0FA-8BBC-4D24-BFA8-4271D980B66D}" dt="2023-03-24T11:57:19.294" v="2609" actId="47"/>
        <pc:sldMkLst>
          <pc:docMk/>
          <pc:sldMk cId="41358478" sldId="681"/>
        </pc:sldMkLst>
      </pc:sldChg>
      <pc:sldChg chg="del">
        <pc:chgData name="Andreas Drolsum Haraldsrud" userId="d93f60b5-1bbe-400a-93a4-38fda78ca223" providerId="ADAL" clId="{3BF9D0FA-8BBC-4D24-BFA8-4271D980B66D}" dt="2023-03-24T11:57:20.395" v="2610" actId="47"/>
        <pc:sldMkLst>
          <pc:docMk/>
          <pc:sldMk cId="3741336855" sldId="682"/>
        </pc:sldMkLst>
      </pc:sldChg>
      <pc:sldChg chg="del">
        <pc:chgData name="Andreas Drolsum Haraldsrud" userId="d93f60b5-1bbe-400a-93a4-38fda78ca223" providerId="ADAL" clId="{3BF9D0FA-8BBC-4D24-BFA8-4271D980B66D}" dt="2023-03-24T12:00:21.695" v="2711" actId="47"/>
        <pc:sldMkLst>
          <pc:docMk/>
          <pc:sldMk cId="560496175" sldId="683"/>
        </pc:sldMkLst>
      </pc:sldChg>
      <pc:sldChg chg="del">
        <pc:chgData name="Andreas Drolsum Haraldsrud" userId="d93f60b5-1bbe-400a-93a4-38fda78ca223" providerId="ADAL" clId="{3BF9D0FA-8BBC-4D24-BFA8-4271D980B66D}" dt="2023-03-24T11:58:42.544" v="2626" actId="2696"/>
        <pc:sldMkLst>
          <pc:docMk/>
          <pc:sldMk cId="964269517" sldId="684"/>
        </pc:sldMkLst>
      </pc:sldChg>
      <pc:sldChg chg="add ord">
        <pc:chgData name="Andreas Drolsum Haraldsrud" userId="d93f60b5-1bbe-400a-93a4-38fda78ca223" providerId="ADAL" clId="{3BF9D0FA-8BBC-4D24-BFA8-4271D980B66D}" dt="2023-03-24T11:58:50.728" v="2629"/>
        <pc:sldMkLst>
          <pc:docMk/>
          <pc:sldMk cId="1467318671" sldId="684"/>
        </pc:sldMkLst>
      </pc:sldChg>
      <pc:sldChg chg="del">
        <pc:chgData name="Andreas Drolsum Haraldsrud" userId="d93f60b5-1bbe-400a-93a4-38fda78ca223" providerId="ADAL" clId="{3BF9D0FA-8BBC-4D24-BFA8-4271D980B66D}" dt="2023-03-24T12:00:20.820" v="2710" actId="47"/>
        <pc:sldMkLst>
          <pc:docMk/>
          <pc:sldMk cId="1605761468" sldId="685"/>
        </pc:sldMkLst>
      </pc:sldChg>
      <pc:sldChg chg="add">
        <pc:chgData name="Andreas Drolsum Haraldsrud" userId="d93f60b5-1bbe-400a-93a4-38fda78ca223" providerId="ADAL" clId="{3BF9D0FA-8BBC-4D24-BFA8-4271D980B66D}" dt="2023-03-24T11:58:47.485" v="2627"/>
        <pc:sldMkLst>
          <pc:docMk/>
          <pc:sldMk cId="2085648702" sldId="686"/>
        </pc:sldMkLst>
      </pc:sldChg>
      <pc:sldChg chg="add del">
        <pc:chgData name="Andreas Drolsum Haraldsrud" userId="d93f60b5-1bbe-400a-93a4-38fda78ca223" providerId="ADAL" clId="{3BF9D0FA-8BBC-4D24-BFA8-4271D980B66D}" dt="2023-03-24T11:58:42.544" v="2626" actId="2696"/>
        <pc:sldMkLst>
          <pc:docMk/>
          <pc:sldMk cId="2457008213" sldId="686"/>
        </pc:sldMkLst>
      </pc:sldChg>
      <pc:sldChg chg="add">
        <pc:chgData name="Andreas Drolsum Haraldsrud" userId="d93f60b5-1bbe-400a-93a4-38fda78ca223" providerId="ADAL" clId="{3BF9D0FA-8BBC-4D24-BFA8-4271D980B66D}" dt="2023-03-24T09:41:05.310" v="161"/>
        <pc:sldMkLst>
          <pc:docMk/>
          <pc:sldMk cId="3772149638" sldId="687"/>
        </pc:sldMkLst>
      </pc:sldChg>
      <pc:sldChg chg="modSp add mod">
        <pc:chgData name="Andreas Drolsum Haraldsrud" userId="d93f60b5-1bbe-400a-93a4-38fda78ca223" providerId="ADAL" clId="{3BF9D0FA-8BBC-4D24-BFA8-4271D980B66D}" dt="2023-03-24T12:12:53.975" v="2730"/>
        <pc:sldMkLst>
          <pc:docMk/>
          <pc:sldMk cId="5992974" sldId="688"/>
        </pc:sldMkLst>
        <pc:spChg chg="mod">
          <ac:chgData name="Andreas Drolsum Haraldsrud" userId="d93f60b5-1bbe-400a-93a4-38fda78ca223" providerId="ADAL" clId="{3BF9D0FA-8BBC-4D24-BFA8-4271D980B66D}" dt="2023-03-24T12:12:53.975" v="2730"/>
          <ac:spMkLst>
            <pc:docMk/>
            <pc:sldMk cId="5992974" sldId="688"/>
            <ac:spMk id="2" creationId="{A6C8F746-B9F7-D98E-3D1D-8E93A0589065}"/>
          </ac:spMkLst>
        </pc:spChg>
      </pc:sldChg>
      <pc:sldChg chg="addSp delSp add del setBg">
        <pc:chgData name="Andreas Drolsum Haraldsrud" userId="d93f60b5-1bbe-400a-93a4-38fda78ca223" providerId="ADAL" clId="{3BF9D0FA-8BBC-4D24-BFA8-4271D980B66D}" dt="2023-03-24T09:49:11.752" v="415" actId="47"/>
        <pc:sldMkLst>
          <pc:docMk/>
          <pc:sldMk cId="2323009893" sldId="689"/>
        </pc:sldMkLst>
        <pc:picChg chg="add del">
          <ac:chgData name="Andreas Drolsum Haraldsrud" userId="d93f60b5-1bbe-400a-93a4-38fda78ca223" providerId="ADAL" clId="{3BF9D0FA-8BBC-4D24-BFA8-4271D980B66D}" dt="2023-03-24T09:49:08.526" v="413"/>
          <ac:picMkLst>
            <pc:docMk/>
            <pc:sldMk cId="2323009893" sldId="689"/>
            <ac:picMk id="2" creationId="{2440A52D-F072-BA0A-8D62-E8D244534BF3}"/>
          </ac:picMkLst>
        </pc:picChg>
      </pc:sldChg>
      <pc:sldChg chg="modSp add del mod">
        <pc:chgData name="Andreas Drolsum Haraldsrud" userId="d93f60b5-1bbe-400a-93a4-38fda78ca223" providerId="ADAL" clId="{3BF9D0FA-8BBC-4D24-BFA8-4271D980B66D}" dt="2023-03-24T10:57:53.667" v="1519" actId="20577"/>
        <pc:sldMkLst>
          <pc:docMk/>
          <pc:sldMk cId="4071672781" sldId="690"/>
        </pc:sldMkLst>
        <pc:spChg chg="mod">
          <ac:chgData name="Andreas Drolsum Haraldsrud" userId="d93f60b5-1bbe-400a-93a4-38fda78ca223" providerId="ADAL" clId="{3BF9D0FA-8BBC-4D24-BFA8-4271D980B66D}" dt="2023-03-24T10:57:53.667" v="1519" actId="20577"/>
          <ac:spMkLst>
            <pc:docMk/>
            <pc:sldMk cId="4071672781" sldId="690"/>
            <ac:spMk id="13" creationId="{234BE95E-8C8E-5962-FF08-E6B26010EFF5}"/>
          </ac:spMkLst>
        </pc:spChg>
      </pc:sldChg>
      <pc:sldChg chg="modSp add mod">
        <pc:chgData name="Andreas Drolsum Haraldsrud" userId="d93f60b5-1bbe-400a-93a4-38fda78ca223" providerId="ADAL" clId="{3BF9D0FA-8BBC-4D24-BFA8-4271D980B66D}" dt="2023-03-24T09:49:30.697" v="420" actId="27636"/>
        <pc:sldMkLst>
          <pc:docMk/>
          <pc:sldMk cId="704465795" sldId="700"/>
        </pc:sldMkLst>
        <pc:spChg chg="mod">
          <ac:chgData name="Andreas Drolsum Haraldsrud" userId="d93f60b5-1bbe-400a-93a4-38fda78ca223" providerId="ADAL" clId="{3BF9D0FA-8BBC-4D24-BFA8-4271D980B66D}" dt="2023-03-24T09:49:30.697" v="420" actId="27636"/>
          <ac:spMkLst>
            <pc:docMk/>
            <pc:sldMk cId="704465795" sldId="700"/>
            <ac:spMk id="3" creationId="{9410D42B-AD1D-BC17-B755-038F4C5579A6}"/>
          </ac:spMkLst>
        </pc:spChg>
      </pc:sldChg>
      <pc:sldChg chg="addSp delSp modSp new add del mod modClrScheme chgLayout">
        <pc:chgData name="Andreas Drolsum Haraldsrud" userId="d93f60b5-1bbe-400a-93a4-38fda78ca223" providerId="ADAL" clId="{3BF9D0FA-8BBC-4D24-BFA8-4271D980B66D}" dt="2023-03-24T09:53:30.917" v="612" actId="47"/>
        <pc:sldMkLst>
          <pc:docMk/>
          <pc:sldMk cId="1740043542" sldId="701"/>
        </pc:sldMkLst>
        <pc:spChg chg="mod ord">
          <ac:chgData name="Andreas Drolsum Haraldsrud" userId="d93f60b5-1bbe-400a-93a4-38fda78ca223" providerId="ADAL" clId="{3BF9D0FA-8BBC-4D24-BFA8-4271D980B66D}" dt="2023-03-24T09:52:23.846" v="506" actId="20577"/>
          <ac:spMkLst>
            <pc:docMk/>
            <pc:sldMk cId="1740043542" sldId="701"/>
            <ac:spMk id="2" creationId="{E034FAD4-F879-340E-4B88-33CA47DA00C3}"/>
          </ac:spMkLst>
        </pc:spChg>
        <pc:spChg chg="add del">
          <ac:chgData name="Andreas Drolsum Haraldsrud" userId="d93f60b5-1bbe-400a-93a4-38fda78ca223" providerId="ADAL" clId="{3BF9D0FA-8BBC-4D24-BFA8-4271D980B66D}" dt="2023-03-24T09:53:03.565" v="545"/>
          <ac:spMkLst>
            <pc:docMk/>
            <pc:sldMk cId="1740043542" sldId="701"/>
            <ac:spMk id="3" creationId="{B7A76301-30A3-7F55-5F3A-BDC0CDEC5D1A}"/>
          </ac:spMkLst>
        </pc:spChg>
        <pc:spChg chg="add mod">
          <ac:chgData name="Andreas Drolsum Haraldsrud" userId="d93f60b5-1bbe-400a-93a4-38fda78ca223" providerId="ADAL" clId="{3BF9D0FA-8BBC-4D24-BFA8-4271D980B66D}" dt="2023-03-24T09:53:11.092" v="556" actId="21"/>
          <ac:spMkLst>
            <pc:docMk/>
            <pc:sldMk cId="1740043542" sldId="701"/>
            <ac:spMk id="9" creationId="{CF64B482-4D15-2D1A-0E69-1219A9D14BA3}"/>
          </ac:spMkLst>
        </pc:spChg>
        <pc:spChg chg="add del mod">
          <ac:chgData name="Andreas Drolsum Haraldsrud" userId="d93f60b5-1bbe-400a-93a4-38fda78ca223" providerId="ADAL" clId="{3BF9D0FA-8BBC-4D24-BFA8-4271D980B66D}" dt="2023-03-24T09:52:57.261" v="527" actId="26606"/>
          <ac:spMkLst>
            <pc:docMk/>
            <pc:sldMk cId="1740043542" sldId="701"/>
            <ac:spMk id="12" creationId="{F063EE33-ED44-76A6-ECFB-C49C6D7D1A39}"/>
          </ac:spMkLst>
        </pc:spChg>
        <pc:spChg chg="add del mod">
          <ac:chgData name="Andreas Drolsum Haraldsrud" userId="d93f60b5-1bbe-400a-93a4-38fda78ca223" providerId="ADAL" clId="{3BF9D0FA-8BBC-4D24-BFA8-4271D980B66D}" dt="2023-03-24T09:52:57.261" v="527" actId="26606"/>
          <ac:spMkLst>
            <pc:docMk/>
            <pc:sldMk cId="1740043542" sldId="701"/>
            <ac:spMk id="14" creationId="{45B76347-8152-E5A2-68A3-668368B5B9F7}"/>
          </ac:spMkLst>
        </pc:spChg>
        <pc:spChg chg="add del">
          <ac:chgData name="Andreas Drolsum Haraldsrud" userId="d93f60b5-1bbe-400a-93a4-38fda78ca223" providerId="ADAL" clId="{3BF9D0FA-8BBC-4D24-BFA8-4271D980B66D}" dt="2023-03-24T09:52:57.261" v="527" actId="26606"/>
          <ac:spMkLst>
            <pc:docMk/>
            <pc:sldMk cId="1740043542" sldId="701"/>
            <ac:spMk id="19" creationId="{8ACB7558-6AFA-3937-C663-F98EC06099E6}"/>
          </ac:spMkLst>
        </pc:spChg>
        <pc:spChg chg="add del">
          <ac:chgData name="Andreas Drolsum Haraldsrud" userId="d93f60b5-1bbe-400a-93a4-38fda78ca223" providerId="ADAL" clId="{3BF9D0FA-8BBC-4D24-BFA8-4271D980B66D}" dt="2023-03-24T09:52:57.261" v="527" actId="26606"/>
          <ac:spMkLst>
            <pc:docMk/>
            <pc:sldMk cId="1740043542" sldId="701"/>
            <ac:spMk id="21" creationId="{848C41AD-243C-DD58-E70A-9FF61965C329}"/>
          </ac:spMkLst>
        </pc:spChg>
        <pc:spChg chg="add del">
          <ac:chgData name="Andreas Drolsum Haraldsrud" userId="d93f60b5-1bbe-400a-93a4-38fda78ca223" providerId="ADAL" clId="{3BF9D0FA-8BBC-4D24-BFA8-4271D980B66D}" dt="2023-03-24T09:52:57.261" v="527" actId="26606"/>
          <ac:spMkLst>
            <pc:docMk/>
            <pc:sldMk cId="1740043542" sldId="701"/>
            <ac:spMk id="23" creationId="{EA01942E-D419-BFC4-9101-555C8BD9B235}"/>
          </ac:spMkLst>
        </pc:spChg>
        <pc:picChg chg="add del mod ord">
          <ac:chgData name="Andreas Drolsum Haraldsrud" userId="d93f60b5-1bbe-400a-93a4-38fda78ca223" providerId="ADAL" clId="{3BF9D0FA-8BBC-4D24-BFA8-4271D980B66D}" dt="2023-03-24T09:53:11.092" v="556" actId="21"/>
          <ac:picMkLst>
            <pc:docMk/>
            <pc:sldMk cId="1740043542" sldId="701"/>
            <ac:picMk id="5" creationId="{9946E2CF-4B8D-AB22-4775-8505A7524057}"/>
          </ac:picMkLst>
        </pc:picChg>
        <pc:picChg chg="add del mod">
          <ac:chgData name="Andreas Drolsum Haraldsrud" userId="d93f60b5-1bbe-400a-93a4-38fda78ca223" providerId="ADAL" clId="{3BF9D0FA-8BBC-4D24-BFA8-4271D980B66D}" dt="2023-03-24T09:53:11.092" v="556" actId="21"/>
          <ac:picMkLst>
            <pc:docMk/>
            <pc:sldMk cId="1740043542" sldId="701"/>
            <ac:picMk id="7" creationId="{3B659B37-FA28-5BDE-EC12-81667B2D7B5F}"/>
          </ac:picMkLst>
        </pc:picChg>
      </pc:sldChg>
      <pc:sldChg chg="addSp modSp new mod modAnim modNotesTx">
        <pc:chgData name="Andreas Drolsum Haraldsrud" userId="d93f60b5-1bbe-400a-93a4-38fda78ca223" providerId="ADAL" clId="{3BF9D0FA-8BBC-4D24-BFA8-4271D980B66D}" dt="2023-03-24T10:10:21.437" v="729" actId="20577"/>
        <pc:sldMkLst>
          <pc:docMk/>
          <pc:sldMk cId="3394717328" sldId="702"/>
        </pc:sldMkLst>
        <pc:spChg chg="mod">
          <ac:chgData name="Andreas Drolsum Haraldsrud" userId="d93f60b5-1bbe-400a-93a4-38fda78ca223" providerId="ADAL" clId="{3BF9D0FA-8BBC-4D24-BFA8-4271D980B66D}" dt="2023-03-24T09:53:27.757" v="611" actId="20577"/>
          <ac:spMkLst>
            <pc:docMk/>
            <pc:sldMk cId="3394717328" sldId="702"/>
            <ac:spMk id="2" creationId="{48E42652-2DFB-C143-D211-DA46EE1F0A30}"/>
          </ac:spMkLst>
        </pc:spChg>
        <pc:spChg chg="add mod">
          <ac:chgData name="Andreas Drolsum Haraldsrud" userId="d93f60b5-1bbe-400a-93a4-38fda78ca223" providerId="ADAL" clId="{3BF9D0FA-8BBC-4D24-BFA8-4271D980B66D}" dt="2023-03-24T10:08:24.884" v="617" actId="1076"/>
          <ac:spMkLst>
            <pc:docMk/>
            <pc:sldMk cId="3394717328" sldId="702"/>
            <ac:spMk id="6" creationId="{34F6B257-BAD8-66B0-1700-BA6687E21AF7}"/>
          </ac:spMkLst>
        </pc:spChg>
        <pc:spChg chg="add mod">
          <ac:chgData name="Andreas Drolsum Haraldsrud" userId="d93f60b5-1bbe-400a-93a4-38fda78ca223" providerId="ADAL" clId="{3BF9D0FA-8BBC-4D24-BFA8-4271D980B66D}" dt="2023-03-24T10:08:54.143" v="640" actId="1076"/>
          <ac:spMkLst>
            <pc:docMk/>
            <pc:sldMk cId="3394717328" sldId="702"/>
            <ac:spMk id="7" creationId="{578BDEC6-1316-20F6-725A-2565D721D101}"/>
          </ac:spMkLst>
        </pc:spChg>
        <pc:picChg chg="add mod">
          <ac:chgData name="Andreas Drolsum Haraldsrud" userId="d93f60b5-1bbe-400a-93a4-38fda78ca223" providerId="ADAL" clId="{3BF9D0FA-8BBC-4D24-BFA8-4271D980B66D}" dt="2023-03-24T09:53:19.724" v="561" actId="1076"/>
          <ac:picMkLst>
            <pc:docMk/>
            <pc:sldMk cId="3394717328" sldId="702"/>
            <ac:picMk id="4" creationId="{42700E7A-7B8B-51EB-CF58-05F458795128}"/>
          </ac:picMkLst>
        </pc:picChg>
        <pc:picChg chg="add mod">
          <ac:chgData name="Andreas Drolsum Haraldsrud" userId="d93f60b5-1bbe-400a-93a4-38fda78ca223" providerId="ADAL" clId="{3BF9D0FA-8BBC-4D24-BFA8-4271D980B66D}" dt="2023-03-24T10:08:19.410" v="615" actId="1076"/>
          <ac:picMkLst>
            <pc:docMk/>
            <pc:sldMk cId="3394717328" sldId="702"/>
            <ac:picMk id="5" creationId="{1A77894A-72CE-4E8B-1BEA-138263C83DBC}"/>
          </ac:picMkLst>
        </pc:picChg>
      </pc:sldChg>
      <pc:sldChg chg="modSp new del mod">
        <pc:chgData name="Andreas Drolsum Haraldsrud" userId="d93f60b5-1bbe-400a-93a4-38fda78ca223" providerId="ADAL" clId="{3BF9D0FA-8BBC-4D24-BFA8-4271D980B66D}" dt="2023-03-24T10:51:55.274" v="1113" actId="47"/>
        <pc:sldMkLst>
          <pc:docMk/>
          <pc:sldMk cId="640637799" sldId="703"/>
        </pc:sldMkLst>
        <pc:spChg chg="mod">
          <ac:chgData name="Andreas Drolsum Haraldsrud" userId="d93f60b5-1bbe-400a-93a4-38fda78ca223" providerId="ADAL" clId="{3BF9D0FA-8BBC-4D24-BFA8-4271D980B66D}" dt="2023-03-24T10:23:07.197" v="943" actId="20577"/>
          <ac:spMkLst>
            <pc:docMk/>
            <pc:sldMk cId="640637799" sldId="703"/>
            <ac:spMk id="2" creationId="{B641A5D7-81A2-B8E3-2C53-512504CFAEC5}"/>
          </ac:spMkLst>
        </pc:spChg>
        <pc:spChg chg="mod">
          <ac:chgData name="Andreas Drolsum Haraldsrud" userId="d93f60b5-1bbe-400a-93a4-38fda78ca223" providerId="ADAL" clId="{3BF9D0FA-8BBC-4D24-BFA8-4271D980B66D}" dt="2023-03-24T10:49:46.117" v="1112" actId="20577"/>
          <ac:spMkLst>
            <pc:docMk/>
            <pc:sldMk cId="640637799" sldId="703"/>
            <ac:spMk id="3" creationId="{BD637676-2FF0-E3FE-C07C-5ADDB4AB97CD}"/>
          </ac:spMkLst>
        </pc:spChg>
      </pc:sldChg>
      <pc:sldChg chg="modSp add del mod ord">
        <pc:chgData name="Andreas Drolsum Haraldsrud" userId="d93f60b5-1bbe-400a-93a4-38fda78ca223" providerId="ADAL" clId="{3BF9D0FA-8BBC-4D24-BFA8-4271D980B66D}" dt="2023-03-24T10:23:59.596" v="1085" actId="47"/>
        <pc:sldMkLst>
          <pc:docMk/>
          <pc:sldMk cId="2897686098" sldId="704"/>
        </pc:sldMkLst>
        <pc:spChg chg="mod">
          <ac:chgData name="Andreas Drolsum Haraldsrud" userId="d93f60b5-1bbe-400a-93a4-38fda78ca223" providerId="ADAL" clId="{3BF9D0FA-8BBC-4D24-BFA8-4271D980B66D}" dt="2023-03-24T10:23:47.936" v="1082" actId="27636"/>
          <ac:spMkLst>
            <pc:docMk/>
            <pc:sldMk cId="2897686098" sldId="704"/>
            <ac:spMk id="3" creationId="{ADFE1CF7-C4CB-B445-D9F4-B76DF1FBDB0D}"/>
          </ac:spMkLst>
        </pc:spChg>
      </pc:sldChg>
      <pc:sldChg chg="addSp delSp modSp new mod">
        <pc:chgData name="Andreas Drolsum Haraldsrud" userId="d93f60b5-1bbe-400a-93a4-38fda78ca223" providerId="ADAL" clId="{3BF9D0FA-8BBC-4D24-BFA8-4271D980B66D}" dt="2023-03-24T11:30:53.984" v="2535" actId="1076"/>
        <pc:sldMkLst>
          <pc:docMk/>
          <pc:sldMk cId="3349190518" sldId="704"/>
        </pc:sldMkLst>
        <pc:spChg chg="mod">
          <ac:chgData name="Andreas Drolsum Haraldsrud" userId="d93f60b5-1bbe-400a-93a4-38fda78ca223" providerId="ADAL" clId="{3BF9D0FA-8BBC-4D24-BFA8-4271D980B66D}" dt="2023-03-24T10:58:09.524" v="1557" actId="20577"/>
          <ac:spMkLst>
            <pc:docMk/>
            <pc:sldMk cId="3349190518" sldId="704"/>
            <ac:spMk id="2" creationId="{D102D857-9588-E1CE-2000-C4EE8744D8AC}"/>
          </ac:spMkLst>
        </pc:spChg>
        <pc:spChg chg="mod">
          <ac:chgData name="Andreas Drolsum Haraldsrud" userId="d93f60b5-1bbe-400a-93a4-38fda78ca223" providerId="ADAL" clId="{3BF9D0FA-8BBC-4D24-BFA8-4271D980B66D}" dt="2023-03-24T11:25:43.656" v="2416" actId="20577"/>
          <ac:spMkLst>
            <pc:docMk/>
            <pc:sldMk cId="3349190518" sldId="704"/>
            <ac:spMk id="3" creationId="{79E421DD-0523-8DA3-B066-EF1AB9D507AD}"/>
          </ac:spMkLst>
        </pc:spChg>
        <pc:picChg chg="add del mod">
          <ac:chgData name="Andreas Drolsum Haraldsrud" userId="d93f60b5-1bbe-400a-93a4-38fda78ca223" providerId="ADAL" clId="{3BF9D0FA-8BBC-4D24-BFA8-4271D980B66D}" dt="2023-03-24T11:14:40.306" v="1802"/>
          <ac:picMkLst>
            <pc:docMk/>
            <pc:sldMk cId="3349190518" sldId="704"/>
            <ac:picMk id="5" creationId="{F0F8318B-5344-60CF-C4AB-F5943E9E67FD}"/>
          </ac:picMkLst>
        </pc:picChg>
        <pc:picChg chg="add mod">
          <ac:chgData name="Andreas Drolsum Haraldsrud" userId="d93f60b5-1bbe-400a-93a4-38fda78ca223" providerId="ADAL" clId="{3BF9D0FA-8BBC-4D24-BFA8-4271D980B66D}" dt="2023-03-24T11:30:53.984" v="2535" actId="1076"/>
          <ac:picMkLst>
            <pc:docMk/>
            <pc:sldMk cId="3349190518" sldId="704"/>
            <ac:picMk id="6" creationId="{20EAE020-3D9E-4439-8E8C-011064220564}"/>
          </ac:picMkLst>
        </pc:picChg>
      </pc:sldChg>
      <pc:sldChg chg="new del">
        <pc:chgData name="Andreas Drolsum Haraldsrud" userId="d93f60b5-1bbe-400a-93a4-38fda78ca223" providerId="ADAL" clId="{3BF9D0FA-8BBC-4D24-BFA8-4271D980B66D}" dt="2023-03-24T11:56:08.531" v="2602" actId="47"/>
        <pc:sldMkLst>
          <pc:docMk/>
          <pc:sldMk cId="2817525874" sldId="705"/>
        </pc:sldMkLst>
      </pc:sldChg>
      <pc:sldChg chg="modSp new add del mod">
        <pc:chgData name="Andreas Drolsum Haraldsrud" userId="d93f60b5-1bbe-400a-93a4-38fda78ca223" providerId="ADAL" clId="{3BF9D0FA-8BBC-4D24-BFA8-4271D980B66D}" dt="2023-03-24T12:00:12.484" v="2707" actId="47"/>
        <pc:sldMkLst>
          <pc:docMk/>
          <pc:sldMk cId="350962498" sldId="706"/>
        </pc:sldMkLst>
        <pc:spChg chg="mod">
          <ac:chgData name="Andreas Drolsum Haraldsrud" userId="d93f60b5-1bbe-400a-93a4-38fda78ca223" providerId="ADAL" clId="{3BF9D0FA-8BBC-4D24-BFA8-4271D980B66D}" dt="2023-03-24T10:52:23.060" v="1135" actId="20577"/>
          <ac:spMkLst>
            <pc:docMk/>
            <pc:sldMk cId="350962498" sldId="706"/>
            <ac:spMk id="2" creationId="{987520B1-2B82-D201-00E3-D84E532CBD50}"/>
          </ac:spMkLst>
        </pc:spChg>
        <pc:spChg chg="mod">
          <ac:chgData name="Andreas Drolsum Haraldsrud" userId="d93f60b5-1bbe-400a-93a4-38fda78ca223" providerId="ADAL" clId="{3BF9D0FA-8BBC-4D24-BFA8-4271D980B66D}" dt="2023-03-24T12:00:10.245" v="2706" actId="21"/>
          <ac:spMkLst>
            <pc:docMk/>
            <pc:sldMk cId="350962498" sldId="706"/>
            <ac:spMk id="3" creationId="{A07E2917-706B-E701-6B42-3C57E7B829F0}"/>
          </ac:spMkLst>
        </pc:spChg>
      </pc:sldChg>
      <pc:sldChg chg="new del">
        <pc:chgData name="Andreas Drolsum Haraldsrud" userId="d93f60b5-1bbe-400a-93a4-38fda78ca223" providerId="ADAL" clId="{3BF9D0FA-8BBC-4D24-BFA8-4271D980B66D}" dt="2023-03-24T10:57:46.358" v="1502" actId="47"/>
        <pc:sldMkLst>
          <pc:docMk/>
          <pc:sldMk cId="1098285627" sldId="707"/>
        </pc:sldMkLst>
      </pc:sldChg>
      <pc:sldChg chg="addSp delSp modSp new mod modClrScheme chgLayout">
        <pc:chgData name="Andreas Drolsum Haraldsrud" userId="d93f60b5-1bbe-400a-93a4-38fda78ca223" providerId="ADAL" clId="{3BF9D0FA-8BBC-4D24-BFA8-4271D980B66D}" dt="2023-03-24T11:47:52.185" v="2550" actId="5793"/>
        <pc:sldMkLst>
          <pc:docMk/>
          <pc:sldMk cId="1815528923" sldId="707"/>
        </pc:sldMkLst>
        <pc:spChg chg="del">
          <ac:chgData name="Andreas Drolsum Haraldsrud" userId="d93f60b5-1bbe-400a-93a4-38fda78ca223" providerId="ADAL" clId="{3BF9D0FA-8BBC-4D24-BFA8-4271D980B66D}" dt="2023-03-24T11:30:36.113" v="2509" actId="26606"/>
          <ac:spMkLst>
            <pc:docMk/>
            <pc:sldMk cId="1815528923" sldId="707"/>
            <ac:spMk id="2" creationId="{409EC827-6F1D-FE2A-1C20-59AB7C32D91D}"/>
          </ac:spMkLst>
        </pc:spChg>
        <pc:spChg chg="del">
          <ac:chgData name="Andreas Drolsum Haraldsrud" userId="d93f60b5-1bbe-400a-93a4-38fda78ca223" providerId="ADAL" clId="{3BF9D0FA-8BBC-4D24-BFA8-4271D980B66D}" dt="2023-03-24T11:14:42.039" v="1804"/>
          <ac:spMkLst>
            <pc:docMk/>
            <pc:sldMk cId="1815528923" sldId="707"/>
            <ac:spMk id="3" creationId="{B5601859-42B0-AC03-E768-2B361F05A2E2}"/>
          </ac:spMkLst>
        </pc:spChg>
        <pc:spChg chg="add mod ord">
          <ac:chgData name="Andreas Drolsum Haraldsrud" userId="d93f60b5-1bbe-400a-93a4-38fda78ca223" providerId="ADAL" clId="{3BF9D0FA-8BBC-4D24-BFA8-4271D980B66D}" dt="2023-03-24T11:47:52.185" v="2550" actId="5793"/>
          <ac:spMkLst>
            <pc:docMk/>
            <pc:sldMk cId="1815528923" sldId="707"/>
            <ac:spMk id="12" creationId="{64DF3C3A-A721-8257-B443-29ACE067D54D}"/>
          </ac:spMkLst>
        </pc:spChg>
        <pc:picChg chg="add mod ord">
          <ac:chgData name="Andreas Drolsum Haraldsrud" userId="d93f60b5-1bbe-400a-93a4-38fda78ca223" providerId="ADAL" clId="{3BF9D0FA-8BBC-4D24-BFA8-4271D980B66D}" dt="2023-03-24T11:47:51.879" v="2548" actId="1076"/>
          <ac:picMkLst>
            <pc:docMk/>
            <pc:sldMk cId="1815528923" sldId="707"/>
            <ac:picMk id="5" creationId="{5C5C28F1-B280-6198-C19C-5A850D1E648F}"/>
          </ac:picMkLst>
        </pc:picChg>
        <pc:picChg chg="add mod">
          <ac:chgData name="Andreas Drolsum Haraldsrud" userId="d93f60b5-1bbe-400a-93a4-38fda78ca223" providerId="ADAL" clId="{3BF9D0FA-8BBC-4D24-BFA8-4271D980B66D}" dt="2023-03-24T11:47:52.020" v="2549" actId="1076"/>
          <ac:picMkLst>
            <pc:docMk/>
            <pc:sldMk cId="1815528923" sldId="707"/>
            <ac:picMk id="7" creationId="{AB62E5FD-FB3D-4F52-3D18-6C0F63BBAC6E}"/>
          </ac:picMkLst>
        </pc:picChg>
      </pc:sldChg>
      <pc:sldChg chg="modSp new mod">
        <pc:chgData name="Andreas Drolsum Haraldsrud" userId="d93f60b5-1bbe-400a-93a4-38fda78ca223" providerId="ADAL" clId="{3BF9D0FA-8BBC-4D24-BFA8-4271D980B66D}" dt="2023-03-24T12:14:14.388" v="2757" actId="20577"/>
        <pc:sldMkLst>
          <pc:docMk/>
          <pc:sldMk cId="2362263301" sldId="708"/>
        </pc:sldMkLst>
        <pc:spChg chg="mod">
          <ac:chgData name="Andreas Drolsum Haraldsrud" userId="d93f60b5-1bbe-400a-93a4-38fda78ca223" providerId="ADAL" clId="{3BF9D0FA-8BBC-4D24-BFA8-4271D980B66D}" dt="2023-03-24T12:14:14.388" v="2757" actId="20577"/>
          <ac:spMkLst>
            <pc:docMk/>
            <pc:sldMk cId="2362263301" sldId="708"/>
            <ac:spMk id="2" creationId="{0A5AD146-6677-068B-E546-4622D160A26D}"/>
          </ac:spMkLst>
        </pc:spChg>
      </pc:sldChg>
      <pc:sldChg chg="new del">
        <pc:chgData name="Andreas Drolsum Haraldsrud" userId="d93f60b5-1bbe-400a-93a4-38fda78ca223" providerId="ADAL" clId="{3BF9D0FA-8BBC-4D24-BFA8-4271D980B66D}" dt="2023-03-24T11:59:12.999" v="2630" actId="47"/>
        <pc:sldMkLst>
          <pc:docMk/>
          <pc:sldMk cId="2617252312" sldId="708"/>
        </pc:sldMkLst>
      </pc:sldChg>
      <pc:sldChg chg="modSp new del mod">
        <pc:chgData name="Andreas Drolsum Haraldsrud" userId="d93f60b5-1bbe-400a-93a4-38fda78ca223" providerId="ADAL" clId="{3BF9D0FA-8BBC-4D24-BFA8-4271D980B66D}" dt="2023-03-24T12:14:10.078" v="2744" actId="47"/>
        <pc:sldMkLst>
          <pc:docMk/>
          <pc:sldMk cId="3931731838" sldId="708"/>
        </pc:sldMkLst>
        <pc:spChg chg="mod">
          <ac:chgData name="Andreas Drolsum Haraldsrud" userId="d93f60b5-1bbe-400a-93a4-38fda78ca223" providerId="ADAL" clId="{3BF9D0FA-8BBC-4D24-BFA8-4271D980B66D}" dt="2023-03-24T12:13:03.437" v="2743" actId="20577"/>
          <ac:spMkLst>
            <pc:docMk/>
            <pc:sldMk cId="3931731838" sldId="708"/>
            <ac:spMk id="2" creationId="{16FD9798-F37F-F61F-68AE-42B64E892AA4}"/>
          </ac:spMkLst>
        </pc:spChg>
      </pc:sldChg>
    </pc:docChg>
  </pc:docChgLst>
  <pc:docChgLst>
    <pc:chgData name="Andreas Drolsum Haraldsrud" userId="d93f60b5-1bbe-400a-93a4-38fda78ca223" providerId="ADAL" clId="{2332FC0F-2627-4E08-AE54-1C527D8A2B60}"/>
    <pc:docChg chg="undo custSel addSld delSld modSld sldOrd">
      <pc:chgData name="Andreas Drolsum Haraldsrud" userId="d93f60b5-1bbe-400a-93a4-38fda78ca223" providerId="ADAL" clId="{2332FC0F-2627-4E08-AE54-1C527D8A2B60}" dt="2022-09-02T11:51:41.666" v="1070" actId="47"/>
      <pc:docMkLst>
        <pc:docMk/>
      </pc:docMkLst>
      <pc:sldChg chg="modSp add mod">
        <pc:chgData name="Andreas Drolsum Haraldsrud" userId="d93f60b5-1bbe-400a-93a4-38fda78ca223" providerId="ADAL" clId="{2332FC0F-2627-4E08-AE54-1C527D8A2B60}" dt="2022-09-02T11:40:09.960" v="648" actId="20577"/>
        <pc:sldMkLst>
          <pc:docMk/>
          <pc:sldMk cId="398309363" sldId="341"/>
        </pc:sldMkLst>
        <pc:spChg chg="mod">
          <ac:chgData name="Andreas Drolsum Haraldsrud" userId="d93f60b5-1bbe-400a-93a4-38fda78ca223" providerId="ADAL" clId="{2332FC0F-2627-4E08-AE54-1C527D8A2B60}" dt="2022-09-02T11:40:09.960" v="648" actId="20577"/>
          <ac:spMkLst>
            <pc:docMk/>
            <pc:sldMk cId="398309363" sldId="341"/>
            <ac:spMk id="2" creationId="{635D89C3-A7C8-4146-A69B-3EC57A98FF05}"/>
          </ac:spMkLst>
        </pc:spChg>
      </pc:sldChg>
      <pc:sldChg chg="del">
        <pc:chgData name="Andreas Drolsum Haraldsrud" userId="d93f60b5-1bbe-400a-93a4-38fda78ca223" providerId="ADAL" clId="{2332FC0F-2627-4E08-AE54-1C527D8A2B60}" dt="2022-09-02T08:54:09.934" v="50" actId="47"/>
        <pc:sldMkLst>
          <pc:docMk/>
          <pc:sldMk cId="909053543" sldId="345"/>
        </pc:sldMkLst>
      </pc:sldChg>
      <pc:sldChg chg="modSp mod">
        <pc:chgData name="Andreas Drolsum Haraldsrud" userId="d93f60b5-1bbe-400a-93a4-38fda78ca223" providerId="ADAL" clId="{2332FC0F-2627-4E08-AE54-1C527D8A2B60}" dt="2022-09-02T08:53:31.305" v="48" actId="20577"/>
        <pc:sldMkLst>
          <pc:docMk/>
          <pc:sldMk cId="1304191439" sldId="354"/>
        </pc:sldMkLst>
        <pc:spChg chg="mod">
          <ac:chgData name="Andreas Drolsum Haraldsrud" userId="d93f60b5-1bbe-400a-93a4-38fda78ca223" providerId="ADAL" clId="{2332FC0F-2627-4E08-AE54-1C527D8A2B60}" dt="2022-09-02T08:49:02.335" v="5" actId="20577"/>
          <ac:spMkLst>
            <pc:docMk/>
            <pc:sldMk cId="1304191439" sldId="354"/>
            <ac:spMk id="2" creationId="{0FF1574C-EDB0-4093-99A6-A400FE61444B}"/>
          </ac:spMkLst>
        </pc:spChg>
        <pc:spChg chg="mod">
          <ac:chgData name="Andreas Drolsum Haraldsrud" userId="d93f60b5-1bbe-400a-93a4-38fda78ca223" providerId="ADAL" clId="{2332FC0F-2627-4E08-AE54-1C527D8A2B60}" dt="2022-09-02T08:53:21.855" v="15" actId="20577"/>
          <ac:spMkLst>
            <pc:docMk/>
            <pc:sldMk cId="1304191439" sldId="354"/>
            <ac:spMk id="3" creationId="{AE17633F-38EF-4D85-9ED0-6D967DA7BF02}"/>
          </ac:spMkLst>
        </pc:spChg>
        <pc:spChg chg="mod">
          <ac:chgData name="Andreas Drolsum Haraldsrud" userId="d93f60b5-1bbe-400a-93a4-38fda78ca223" providerId="ADAL" clId="{2332FC0F-2627-4E08-AE54-1C527D8A2B60}" dt="2022-09-02T08:53:31.305" v="48" actId="20577"/>
          <ac:spMkLst>
            <pc:docMk/>
            <pc:sldMk cId="1304191439" sldId="354"/>
            <ac:spMk id="4" creationId="{51E8BD12-25AB-48BB-9CD1-3C4604D09C16}"/>
          </ac:spMkLst>
        </pc:spChg>
      </pc:sldChg>
      <pc:sldChg chg="add">
        <pc:chgData name="Andreas Drolsum Haraldsrud" userId="d93f60b5-1bbe-400a-93a4-38fda78ca223" providerId="ADAL" clId="{2332FC0F-2627-4E08-AE54-1C527D8A2B60}" dt="2022-09-02T11:45:38.320" v="809"/>
        <pc:sldMkLst>
          <pc:docMk/>
          <pc:sldMk cId="3938767155" sldId="369"/>
        </pc:sldMkLst>
      </pc:sldChg>
      <pc:sldChg chg="add">
        <pc:chgData name="Andreas Drolsum Haraldsrud" userId="d93f60b5-1bbe-400a-93a4-38fda78ca223" providerId="ADAL" clId="{2332FC0F-2627-4E08-AE54-1C527D8A2B60}" dt="2022-09-02T11:45:38.320" v="809"/>
        <pc:sldMkLst>
          <pc:docMk/>
          <pc:sldMk cId="2915107692" sldId="370"/>
        </pc:sldMkLst>
      </pc:sldChg>
      <pc:sldChg chg="modSp add mod">
        <pc:chgData name="Andreas Drolsum Haraldsrud" userId="d93f60b5-1bbe-400a-93a4-38fda78ca223" providerId="ADAL" clId="{2332FC0F-2627-4E08-AE54-1C527D8A2B60}" dt="2022-09-02T11:50:59.502" v="975" actId="5793"/>
        <pc:sldMkLst>
          <pc:docMk/>
          <pc:sldMk cId="3928549973" sldId="371"/>
        </pc:sldMkLst>
        <pc:spChg chg="mod">
          <ac:chgData name="Andreas Drolsum Haraldsrud" userId="d93f60b5-1bbe-400a-93a4-38fda78ca223" providerId="ADAL" clId="{2332FC0F-2627-4E08-AE54-1C527D8A2B60}" dt="2022-09-02T11:50:59.502" v="975" actId="5793"/>
          <ac:spMkLst>
            <pc:docMk/>
            <pc:sldMk cId="3928549973" sldId="371"/>
            <ac:spMk id="2" creationId="{35580E79-62C3-41EC-B9EF-AEFB09E827AE}"/>
          </ac:spMkLst>
        </pc:spChg>
      </pc:sldChg>
      <pc:sldChg chg="modSp mod">
        <pc:chgData name="Andreas Drolsum Haraldsrud" userId="d93f60b5-1bbe-400a-93a4-38fda78ca223" providerId="ADAL" clId="{2332FC0F-2627-4E08-AE54-1C527D8A2B60}" dt="2022-09-02T09:00:06.182" v="192" actId="20577"/>
        <pc:sldMkLst>
          <pc:docMk/>
          <pc:sldMk cId="859333543" sldId="486"/>
        </pc:sldMkLst>
        <pc:spChg chg="mod">
          <ac:chgData name="Andreas Drolsum Haraldsrud" userId="d93f60b5-1bbe-400a-93a4-38fda78ca223" providerId="ADAL" clId="{2332FC0F-2627-4E08-AE54-1C527D8A2B60}" dt="2022-09-02T09:00:06.182" v="192" actId="20577"/>
          <ac:spMkLst>
            <pc:docMk/>
            <pc:sldMk cId="859333543" sldId="486"/>
            <ac:spMk id="2" creationId="{F7F3DBC0-BA3A-40D6-BDAA-89E4913673C1}"/>
          </ac:spMkLst>
        </pc:spChg>
      </pc:sldChg>
      <pc:sldChg chg="modSp mod">
        <pc:chgData name="Andreas Drolsum Haraldsrud" userId="d93f60b5-1bbe-400a-93a4-38fda78ca223" providerId="ADAL" clId="{2332FC0F-2627-4E08-AE54-1C527D8A2B60}" dt="2022-09-02T11:50:09.848" v="970" actId="20577"/>
        <pc:sldMkLst>
          <pc:docMk/>
          <pc:sldMk cId="1156652616" sldId="519"/>
        </pc:sldMkLst>
        <pc:spChg chg="mod">
          <ac:chgData name="Andreas Drolsum Haraldsrud" userId="d93f60b5-1bbe-400a-93a4-38fda78ca223" providerId="ADAL" clId="{2332FC0F-2627-4E08-AE54-1C527D8A2B60}" dt="2022-09-02T11:50:09.848" v="970" actId="20577"/>
          <ac:spMkLst>
            <pc:docMk/>
            <pc:sldMk cId="1156652616" sldId="519"/>
            <ac:spMk id="2" creationId="{72CDBFEE-C994-4ACA-BCF9-030CB642A77B}"/>
          </ac:spMkLst>
        </pc:spChg>
        <pc:spChg chg="mod">
          <ac:chgData name="Andreas Drolsum Haraldsrud" userId="d93f60b5-1bbe-400a-93a4-38fda78ca223" providerId="ADAL" clId="{2332FC0F-2627-4E08-AE54-1C527D8A2B60}" dt="2022-09-02T11:32:47.321" v="453" actId="113"/>
          <ac:spMkLst>
            <pc:docMk/>
            <pc:sldMk cId="1156652616" sldId="519"/>
            <ac:spMk id="6" creationId="{22AC4C81-37F6-432E-A586-230AC9135745}"/>
          </ac:spMkLst>
        </pc:spChg>
        <pc:spChg chg="mod">
          <ac:chgData name="Andreas Drolsum Haraldsrud" userId="d93f60b5-1bbe-400a-93a4-38fda78ca223" providerId="ADAL" clId="{2332FC0F-2627-4E08-AE54-1C527D8A2B60}" dt="2022-09-02T11:32:40.996" v="446" actId="113"/>
          <ac:spMkLst>
            <pc:docMk/>
            <pc:sldMk cId="1156652616" sldId="519"/>
            <ac:spMk id="11" creationId="{515044DE-4A3C-48E6-B2DB-9BB781056B3D}"/>
          </ac:spMkLst>
        </pc:spChg>
      </pc:sldChg>
      <pc:sldChg chg="del">
        <pc:chgData name="Andreas Drolsum Haraldsrud" userId="d93f60b5-1bbe-400a-93a4-38fda78ca223" providerId="ADAL" clId="{2332FC0F-2627-4E08-AE54-1C527D8A2B60}" dt="2022-09-02T08:54:12.896" v="51" actId="47"/>
        <pc:sldMkLst>
          <pc:docMk/>
          <pc:sldMk cId="997462425" sldId="520"/>
        </pc:sldMkLst>
      </pc:sldChg>
      <pc:sldChg chg="del">
        <pc:chgData name="Andreas Drolsum Haraldsrud" userId="d93f60b5-1bbe-400a-93a4-38fda78ca223" providerId="ADAL" clId="{2332FC0F-2627-4E08-AE54-1C527D8A2B60}" dt="2022-09-02T08:54:43.204" v="61" actId="47"/>
        <pc:sldMkLst>
          <pc:docMk/>
          <pc:sldMk cId="1982917735" sldId="521"/>
        </pc:sldMkLst>
      </pc:sldChg>
      <pc:sldChg chg="del">
        <pc:chgData name="Andreas Drolsum Haraldsrud" userId="d93f60b5-1bbe-400a-93a4-38fda78ca223" providerId="ADAL" clId="{2332FC0F-2627-4E08-AE54-1C527D8A2B60}" dt="2022-09-02T08:54:45.052" v="63" actId="47"/>
        <pc:sldMkLst>
          <pc:docMk/>
          <pc:sldMk cId="2923024280" sldId="522"/>
        </pc:sldMkLst>
      </pc:sldChg>
      <pc:sldChg chg="del">
        <pc:chgData name="Andreas Drolsum Haraldsrud" userId="d93f60b5-1bbe-400a-93a4-38fda78ca223" providerId="ADAL" clId="{2332FC0F-2627-4E08-AE54-1C527D8A2B60}" dt="2022-09-02T11:51:38.898" v="1062" actId="47"/>
        <pc:sldMkLst>
          <pc:docMk/>
          <pc:sldMk cId="4288863468" sldId="523"/>
        </pc:sldMkLst>
      </pc:sldChg>
      <pc:sldChg chg="del">
        <pc:chgData name="Andreas Drolsum Haraldsrud" userId="d93f60b5-1bbe-400a-93a4-38fda78ca223" providerId="ADAL" clId="{2332FC0F-2627-4E08-AE54-1C527D8A2B60}" dt="2022-09-02T11:51:38.406" v="1059" actId="47"/>
        <pc:sldMkLst>
          <pc:docMk/>
          <pc:sldMk cId="2931357536" sldId="526"/>
        </pc:sldMkLst>
      </pc:sldChg>
      <pc:sldChg chg="del">
        <pc:chgData name="Andreas Drolsum Haraldsrud" userId="d93f60b5-1bbe-400a-93a4-38fda78ca223" providerId="ADAL" clId="{2332FC0F-2627-4E08-AE54-1C527D8A2B60}" dt="2022-09-02T11:51:36.287" v="1055" actId="47"/>
        <pc:sldMkLst>
          <pc:docMk/>
          <pc:sldMk cId="440134450" sldId="527"/>
        </pc:sldMkLst>
      </pc:sldChg>
      <pc:sldChg chg="del">
        <pc:chgData name="Andreas Drolsum Haraldsrud" userId="d93f60b5-1bbe-400a-93a4-38fda78ca223" providerId="ADAL" clId="{2332FC0F-2627-4E08-AE54-1C527D8A2B60}" dt="2022-09-02T08:54:43.860" v="62" actId="47"/>
        <pc:sldMkLst>
          <pc:docMk/>
          <pc:sldMk cId="3122285540" sldId="529"/>
        </pc:sldMkLst>
      </pc:sldChg>
      <pc:sldChg chg="del">
        <pc:chgData name="Andreas Drolsum Haraldsrud" userId="d93f60b5-1bbe-400a-93a4-38fda78ca223" providerId="ADAL" clId="{2332FC0F-2627-4E08-AE54-1C527D8A2B60}" dt="2022-09-02T11:51:34.690" v="1052" actId="47"/>
        <pc:sldMkLst>
          <pc:docMk/>
          <pc:sldMk cId="1451943235" sldId="530"/>
        </pc:sldMkLst>
      </pc:sldChg>
      <pc:sldChg chg="del">
        <pc:chgData name="Andreas Drolsum Haraldsrud" userId="d93f60b5-1bbe-400a-93a4-38fda78ca223" providerId="ADAL" clId="{2332FC0F-2627-4E08-AE54-1C527D8A2B60}" dt="2022-09-02T08:54:56.185" v="66" actId="2696"/>
        <pc:sldMkLst>
          <pc:docMk/>
          <pc:sldMk cId="2014421623" sldId="531"/>
        </pc:sldMkLst>
      </pc:sldChg>
      <pc:sldChg chg="addSp delSp modSp add mod addAnim delAnim modNotesTx">
        <pc:chgData name="Andreas Drolsum Haraldsrud" userId="d93f60b5-1bbe-400a-93a4-38fda78ca223" providerId="ADAL" clId="{2332FC0F-2627-4E08-AE54-1C527D8A2B60}" dt="2022-09-02T11:40:55.165" v="666" actId="20577"/>
        <pc:sldMkLst>
          <pc:docMk/>
          <pc:sldMk cId="3613075921" sldId="531"/>
        </pc:sldMkLst>
        <pc:spChg chg="mod">
          <ac:chgData name="Andreas Drolsum Haraldsrud" userId="d93f60b5-1bbe-400a-93a4-38fda78ca223" providerId="ADAL" clId="{2332FC0F-2627-4E08-AE54-1C527D8A2B60}" dt="2022-09-02T08:56:48.155" v="155" actId="20577"/>
          <ac:spMkLst>
            <pc:docMk/>
            <pc:sldMk cId="3613075921" sldId="531"/>
            <ac:spMk id="2" creationId="{0E5412A2-1477-47C8-8A0C-4E6A09435E33}"/>
          </ac:spMkLst>
        </pc:spChg>
        <pc:picChg chg="add del mod">
          <ac:chgData name="Andreas Drolsum Haraldsrud" userId="d93f60b5-1bbe-400a-93a4-38fda78ca223" providerId="ADAL" clId="{2332FC0F-2627-4E08-AE54-1C527D8A2B60}" dt="2022-09-02T08:58:25.979" v="161" actId="478"/>
          <ac:picMkLst>
            <pc:docMk/>
            <pc:sldMk cId="3613075921" sldId="531"/>
            <ac:picMk id="4" creationId="{FD3F6F1C-CECB-49DF-BD52-B219DC7966E2}"/>
          </ac:picMkLst>
        </pc:picChg>
      </pc:sldChg>
      <pc:sldChg chg="del">
        <pc:chgData name="Andreas Drolsum Haraldsrud" userId="d93f60b5-1bbe-400a-93a4-38fda78ca223" providerId="ADAL" clId="{2332FC0F-2627-4E08-AE54-1C527D8A2B60}" dt="2022-09-02T08:54:52.597" v="65" actId="47"/>
        <pc:sldMkLst>
          <pc:docMk/>
          <pc:sldMk cId="1716015985" sldId="532"/>
        </pc:sldMkLst>
      </pc:sldChg>
      <pc:sldChg chg="del">
        <pc:chgData name="Andreas Drolsum Haraldsrud" userId="d93f60b5-1bbe-400a-93a4-38fda78ca223" providerId="ADAL" clId="{2332FC0F-2627-4E08-AE54-1C527D8A2B60}" dt="2022-09-02T11:51:35.034" v="1053" actId="47"/>
        <pc:sldMkLst>
          <pc:docMk/>
          <pc:sldMk cId="826460608" sldId="533"/>
        </pc:sldMkLst>
      </pc:sldChg>
      <pc:sldChg chg="del">
        <pc:chgData name="Andreas Drolsum Haraldsrud" userId="d93f60b5-1bbe-400a-93a4-38fda78ca223" providerId="ADAL" clId="{2332FC0F-2627-4E08-AE54-1C527D8A2B60}" dt="2022-09-02T08:54:48.047" v="64" actId="47"/>
        <pc:sldMkLst>
          <pc:docMk/>
          <pc:sldMk cId="4285939096" sldId="534"/>
        </pc:sldMkLst>
      </pc:sldChg>
      <pc:sldChg chg="del">
        <pc:chgData name="Andreas Drolsum Haraldsrud" userId="d93f60b5-1bbe-400a-93a4-38fda78ca223" providerId="ADAL" clId="{2332FC0F-2627-4E08-AE54-1C527D8A2B60}" dt="2022-09-02T11:51:35.617" v="1054" actId="47"/>
        <pc:sldMkLst>
          <pc:docMk/>
          <pc:sldMk cId="3673369587" sldId="535"/>
        </pc:sldMkLst>
      </pc:sldChg>
      <pc:sldChg chg="del">
        <pc:chgData name="Andreas Drolsum Haraldsrud" userId="d93f60b5-1bbe-400a-93a4-38fda78ca223" providerId="ADAL" clId="{2332FC0F-2627-4E08-AE54-1C527D8A2B60}" dt="2022-09-02T11:51:38.787" v="1061" actId="47"/>
        <pc:sldMkLst>
          <pc:docMk/>
          <pc:sldMk cId="2933199439" sldId="561"/>
        </pc:sldMkLst>
      </pc:sldChg>
      <pc:sldChg chg="del">
        <pc:chgData name="Andreas Drolsum Haraldsrud" userId="d93f60b5-1bbe-400a-93a4-38fda78ca223" providerId="ADAL" clId="{2332FC0F-2627-4E08-AE54-1C527D8A2B60}" dt="2022-09-02T11:51:38.155" v="1058" actId="47"/>
        <pc:sldMkLst>
          <pc:docMk/>
          <pc:sldMk cId="2509844817" sldId="570"/>
        </pc:sldMkLst>
      </pc:sldChg>
      <pc:sldChg chg="del">
        <pc:chgData name="Andreas Drolsum Haraldsrud" userId="d93f60b5-1bbe-400a-93a4-38fda78ca223" providerId="ADAL" clId="{2332FC0F-2627-4E08-AE54-1C527D8A2B60}" dt="2022-09-02T11:51:40.133" v="1066" actId="47"/>
        <pc:sldMkLst>
          <pc:docMk/>
          <pc:sldMk cId="1822779183" sldId="574"/>
        </pc:sldMkLst>
      </pc:sldChg>
      <pc:sldChg chg="del">
        <pc:chgData name="Andreas Drolsum Haraldsrud" userId="d93f60b5-1bbe-400a-93a4-38fda78ca223" providerId="ADAL" clId="{2332FC0F-2627-4E08-AE54-1C527D8A2B60}" dt="2022-09-02T11:51:39.893" v="1065" actId="47"/>
        <pc:sldMkLst>
          <pc:docMk/>
          <pc:sldMk cId="1277199977" sldId="575"/>
        </pc:sldMkLst>
      </pc:sldChg>
      <pc:sldChg chg="del">
        <pc:chgData name="Andreas Drolsum Haraldsrud" userId="d93f60b5-1bbe-400a-93a4-38fda78ca223" providerId="ADAL" clId="{2332FC0F-2627-4E08-AE54-1C527D8A2B60}" dt="2022-09-02T11:51:39.150" v="1063" actId="47"/>
        <pc:sldMkLst>
          <pc:docMk/>
          <pc:sldMk cId="2168287698" sldId="577"/>
        </pc:sldMkLst>
      </pc:sldChg>
      <pc:sldChg chg="modSp add mod modShow">
        <pc:chgData name="Andreas Drolsum Haraldsrud" userId="d93f60b5-1bbe-400a-93a4-38fda78ca223" providerId="ADAL" clId="{2332FC0F-2627-4E08-AE54-1C527D8A2B60}" dt="2022-09-02T08:55:28.652" v="90" actId="20577"/>
        <pc:sldMkLst>
          <pc:docMk/>
          <pc:sldMk cId="220773302" sldId="599"/>
        </pc:sldMkLst>
        <pc:spChg chg="mod">
          <ac:chgData name="Andreas Drolsum Haraldsrud" userId="d93f60b5-1bbe-400a-93a4-38fda78ca223" providerId="ADAL" clId="{2332FC0F-2627-4E08-AE54-1C527D8A2B60}" dt="2022-09-02T08:55:28.652" v="90" actId="20577"/>
          <ac:spMkLst>
            <pc:docMk/>
            <pc:sldMk cId="220773302" sldId="599"/>
            <ac:spMk id="18" creationId="{00000000-0000-0000-0000-000000000000}"/>
          </ac:spMkLst>
        </pc:spChg>
      </pc:sldChg>
      <pc:sldChg chg="modSp add mod">
        <pc:chgData name="Andreas Drolsum Haraldsrud" userId="d93f60b5-1bbe-400a-93a4-38fda78ca223" providerId="ADAL" clId="{2332FC0F-2627-4E08-AE54-1C527D8A2B60}" dt="2022-09-02T11:33:54.733" v="542" actId="20577"/>
        <pc:sldMkLst>
          <pc:docMk/>
          <pc:sldMk cId="1311878547" sldId="600"/>
        </pc:sldMkLst>
        <pc:spChg chg="mod">
          <ac:chgData name="Andreas Drolsum Haraldsrud" userId="d93f60b5-1bbe-400a-93a4-38fda78ca223" providerId="ADAL" clId="{2332FC0F-2627-4E08-AE54-1C527D8A2B60}" dt="2022-09-02T11:33:54.733" v="542" actId="20577"/>
          <ac:spMkLst>
            <pc:docMk/>
            <pc:sldMk cId="1311878547" sldId="600"/>
            <ac:spMk id="5" creationId="{00000000-0000-0000-0000-000000000000}"/>
          </ac:spMkLst>
        </pc:spChg>
      </pc:sldChg>
      <pc:sldChg chg="add">
        <pc:chgData name="Andreas Drolsum Haraldsrud" userId="d93f60b5-1bbe-400a-93a4-38fda78ca223" providerId="ADAL" clId="{2332FC0F-2627-4E08-AE54-1C527D8A2B60}" dt="2022-09-02T11:33:32.571" v="507"/>
        <pc:sldMkLst>
          <pc:docMk/>
          <pc:sldMk cId="377183457" sldId="601"/>
        </pc:sldMkLst>
      </pc:sldChg>
      <pc:sldChg chg="del">
        <pc:chgData name="Andreas Drolsum Haraldsrud" userId="d93f60b5-1bbe-400a-93a4-38fda78ca223" providerId="ADAL" clId="{2332FC0F-2627-4E08-AE54-1C527D8A2B60}" dt="2022-09-02T11:51:40.254" v="1067" actId="47"/>
        <pc:sldMkLst>
          <pc:docMk/>
          <pc:sldMk cId="3884620655" sldId="611"/>
        </pc:sldMkLst>
      </pc:sldChg>
      <pc:sldChg chg="del">
        <pc:chgData name="Andreas Drolsum Haraldsrud" userId="d93f60b5-1bbe-400a-93a4-38fda78ca223" providerId="ADAL" clId="{2332FC0F-2627-4E08-AE54-1C527D8A2B60}" dt="2022-09-02T11:51:37.078" v="1056" actId="47"/>
        <pc:sldMkLst>
          <pc:docMk/>
          <pc:sldMk cId="2518430202" sldId="612"/>
        </pc:sldMkLst>
      </pc:sldChg>
      <pc:sldChg chg="del">
        <pc:chgData name="Andreas Drolsum Haraldsrud" userId="d93f60b5-1bbe-400a-93a4-38fda78ca223" providerId="ADAL" clId="{2332FC0F-2627-4E08-AE54-1C527D8A2B60}" dt="2022-09-02T11:51:37.635" v="1057" actId="47"/>
        <pc:sldMkLst>
          <pc:docMk/>
          <pc:sldMk cId="3415034221" sldId="613"/>
        </pc:sldMkLst>
      </pc:sldChg>
      <pc:sldChg chg="del">
        <pc:chgData name="Andreas Drolsum Haraldsrud" userId="d93f60b5-1bbe-400a-93a4-38fda78ca223" providerId="ADAL" clId="{2332FC0F-2627-4E08-AE54-1C527D8A2B60}" dt="2022-09-02T11:51:40.411" v="1068" actId="47"/>
        <pc:sldMkLst>
          <pc:docMk/>
          <pc:sldMk cId="768010754" sldId="614"/>
        </pc:sldMkLst>
      </pc:sldChg>
      <pc:sldChg chg="del">
        <pc:chgData name="Andreas Drolsum Haraldsrud" userId="d93f60b5-1bbe-400a-93a4-38fda78ca223" providerId="ADAL" clId="{2332FC0F-2627-4E08-AE54-1C527D8A2B60}" dt="2022-09-02T11:51:38.662" v="1060" actId="47"/>
        <pc:sldMkLst>
          <pc:docMk/>
          <pc:sldMk cId="654692017" sldId="617"/>
        </pc:sldMkLst>
      </pc:sldChg>
      <pc:sldChg chg="del">
        <pc:chgData name="Andreas Drolsum Haraldsrud" userId="d93f60b5-1bbe-400a-93a4-38fda78ca223" providerId="ADAL" clId="{2332FC0F-2627-4E08-AE54-1C527D8A2B60}" dt="2022-09-02T11:51:39.389" v="1064" actId="47"/>
        <pc:sldMkLst>
          <pc:docMk/>
          <pc:sldMk cId="4080671820" sldId="618"/>
        </pc:sldMkLst>
      </pc:sldChg>
      <pc:sldChg chg="del">
        <pc:chgData name="Andreas Drolsum Haraldsrud" userId="d93f60b5-1bbe-400a-93a4-38fda78ca223" providerId="ADAL" clId="{2332FC0F-2627-4E08-AE54-1C527D8A2B60}" dt="2022-09-02T11:51:41.666" v="1070" actId="47"/>
        <pc:sldMkLst>
          <pc:docMk/>
          <pc:sldMk cId="3532970143" sldId="621"/>
        </pc:sldMkLst>
      </pc:sldChg>
      <pc:sldChg chg="del">
        <pc:chgData name="Andreas Drolsum Haraldsrud" userId="d93f60b5-1bbe-400a-93a4-38fda78ca223" providerId="ADAL" clId="{2332FC0F-2627-4E08-AE54-1C527D8A2B60}" dt="2022-09-02T11:51:41.099" v="1069" actId="47"/>
        <pc:sldMkLst>
          <pc:docMk/>
          <pc:sldMk cId="2719075121" sldId="623"/>
        </pc:sldMkLst>
      </pc:sldChg>
      <pc:sldChg chg="addSp modSp new mod ord">
        <pc:chgData name="Andreas Drolsum Haraldsrud" userId="d93f60b5-1bbe-400a-93a4-38fda78ca223" providerId="ADAL" clId="{2332FC0F-2627-4E08-AE54-1C527D8A2B60}" dt="2022-09-02T11:50:32.713" v="971" actId="1076"/>
        <pc:sldMkLst>
          <pc:docMk/>
          <pc:sldMk cId="1911419711" sldId="624"/>
        </pc:sldMkLst>
        <pc:spChg chg="mod">
          <ac:chgData name="Andreas Drolsum Haraldsrud" userId="d93f60b5-1bbe-400a-93a4-38fda78ca223" providerId="ADAL" clId="{2332FC0F-2627-4E08-AE54-1C527D8A2B60}" dt="2022-09-02T11:42:04.170" v="712" actId="20577"/>
          <ac:spMkLst>
            <pc:docMk/>
            <pc:sldMk cId="1911419711" sldId="624"/>
            <ac:spMk id="2" creationId="{22416E62-AE06-4EA0-B758-3D16E27DFC4D}"/>
          </ac:spMkLst>
        </pc:spChg>
        <pc:spChg chg="mod">
          <ac:chgData name="Andreas Drolsum Haraldsrud" userId="d93f60b5-1bbe-400a-93a4-38fda78ca223" providerId="ADAL" clId="{2332FC0F-2627-4E08-AE54-1C527D8A2B60}" dt="2022-09-02T11:44:23.067" v="798" actId="20577"/>
          <ac:spMkLst>
            <pc:docMk/>
            <pc:sldMk cId="1911419711" sldId="624"/>
            <ac:spMk id="3" creationId="{C17058F3-5086-4A20-9E13-9D2CBDCEB1F7}"/>
          </ac:spMkLst>
        </pc:spChg>
        <pc:spChg chg="add mod">
          <ac:chgData name="Andreas Drolsum Haraldsrud" userId="d93f60b5-1bbe-400a-93a4-38fda78ca223" providerId="ADAL" clId="{2332FC0F-2627-4E08-AE54-1C527D8A2B60}" dt="2022-09-02T11:44:45.412" v="807" actId="1076"/>
          <ac:spMkLst>
            <pc:docMk/>
            <pc:sldMk cId="1911419711" sldId="624"/>
            <ac:spMk id="5" creationId="{7CFF2817-4201-4685-8E4D-1519C51AEE30}"/>
          </ac:spMkLst>
        </pc:spChg>
        <pc:spChg chg="add mod">
          <ac:chgData name="Andreas Drolsum Haraldsrud" userId="d93f60b5-1bbe-400a-93a4-38fda78ca223" providerId="ADAL" clId="{2332FC0F-2627-4E08-AE54-1C527D8A2B60}" dt="2022-09-02T11:44:54.954" v="808" actId="1076"/>
          <ac:spMkLst>
            <pc:docMk/>
            <pc:sldMk cId="1911419711" sldId="624"/>
            <ac:spMk id="6" creationId="{B3240099-228D-4598-933C-4F1CD0917B43}"/>
          </ac:spMkLst>
        </pc:spChg>
        <pc:graphicFrameChg chg="add mod">
          <ac:chgData name="Andreas Drolsum Haraldsrud" userId="d93f60b5-1bbe-400a-93a4-38fda78ca223" providerId="ADAL" clId="{2332FC0F-2627-4E08-AE54-1C527D8A2B60}" dt="2022-09-02T11:50:32.713" v="971" actId="1076"/>
          <ac:graphicFrameMkLst>
            <pc:docMk/>
            <pc:sldMk cId="1911419711" sldId="624"/>
            <ac:graphicFrameMk id="7" creationId="{6C06C64A-26AB-4F34-95CA-1F92BE6F9DBF}"/>
          </ac:graphicFrameMkLst>
        </pc:graphicFrameChg>
        <pc:picChg chg="add mod">
          <ac:chgData name="Andreas Drolsum Haraldsrud" userId="d93f60b5-1bbe-400a-93a4-38fda78ca223" providerId="ADAL" clId="{2332FC0F-2627-4E08-AE54-1C527D8A2B60}" dt="2022-09-02T11:44:39.286" v="805" actId="1076"/>
          <ac:picMkLst>
            <pc:docMk/>
            <pc:sldMk cId="1911419711" sldId="624"/>
            <ac:picMk id="4" creationId="{D3DD06A5-B7CA-46DA-B0AD-8F6C416D02A2}"/>
          </ac:picMkLst>
        </pc:picChg>
      </pc:sldChg>
      <pc:sldChg chg="modSp new mod ord">
        <pc:chgData name="Andreas Drolsum Haraldsrud" userId="d93f60b5-1bbe-400a-93a4-38fda78ca223" providerId="ADAL" clId="{2332FC0F-2627-4E08-AE54-1C527D8A2B60}" dt="2022-09-02T11:50:03.030" v="947"/>
        <pc:sldMkLst>
          <pc:docMk/>
          <pc:sldMk cId="2516453061" sldId="625"/>
        </pc:sldMkLst>
        <pc:spChg chg="mod">
          <ac:chgData name="Andreas Drolsum Haraldsrud" userId="d93f60b5-1bbe-400a-93a4-38fda78ca223" providerId="ADAL" clId="{2332FC0F-2627-4E08-AE54-1C527D8A2B60}" dt="2022-09-02T11:35:02.075" v="570" actId="403"/>
          <ac:spMkLst>
            <pc:docMk/>
            <pc:sldMk cId="2516453061" sldId="625"/>
            <ac:spMk id="3" creationId="{1E2A861B-4C37-4652-91AD-D62953908FB4}"/>
          </ac:spMkLst>
        </pc:spChg>
        <pc:spChg chg="mod">
          <ac:chgData name="Andreas Drolsum Haraldsrud" userId="d93f60b5-1bbe-400a-93a4-38fda78ca223" providerId="ADAL" clId="{2332FC0F-2627-4E08-AE54-1C527D8A2B60}" dt="2022-09-02T09:01:23.974" v="398" actId="20577"/>
          <ac:spMkLst>
            <pc:docMk/>
            <pc:sldMk cId="2516453061" sldId="625"/>
            <ac:spMk id="4" creationId="{B407B647-150A-4054-9B68-86B66CD7D148}"/>
          </ac:spMkLst>
        </pc:spChg>
      </pc:sldChg>
      <pc:sldChg chg="modSp add mod">
        <pc:chgData name="Andreas Drolsum Haraldsrud" userId="d93f60b5-1bbe-400a-93a4-38fda78ca223" providerId="ADAL" clId="{2332FC0F-2627-4E08-AE54-1C527D8A2B60}" dt="2022-09-02T11:35:13.704" v="600" actId="20577"/>
        <pc:sldMkLst>
          <pc:docMk/>
          <pc:sldMk cId="1259059869" sldId="626"/>
        </pc:sldMkLst>
        <pc:spChg chg="mod">
          <ac:chgData name="Andreas Drolsum Haraldsrud" userId="d93f60b5-1bbe-400a-93a4-38fda78ca223" providerId="ADAL" clId="{2332FC0F-2627-4E08-AE54-1C527D8A2B60}" dt="2022-09-02T11:35:09.532" v="582" actId="20577"/>
          <ac:spMkLst>
            <pc:docMk/>
            <pc:sldMk cId="1259059869" sldId="626"/>
            <ac:spMk id="3" creationId="{1E2A861B-4C37-4652-91AD-D62953908FB4}"/>
          </ac:spMkLst>
        </pc:spChg>
        <pc:spChg chg="mod">
          <ac:chgData name="Andreas Drolsum Haraldsrud" userId="d93f60b5-1bbe-400a-93a4-38fda78ca223" providerId="ADAL" clId="{2332FC0F-2627-4E08-AE54-1C527D8A2B60}" dt="2022-09-02T11:35:13.704" v="600" actId="20577"/>
          <ac:spMkLst>
            <pc:docMk/>
            <pc:sldMk cId="1259059869" sldId="626"/>
            <ac:spMk id="4" creationId="{B407B647-150A-4054-9B68-86B66CD7D148}"/>
          </ac:spMkLst>
        </pc:spChg>
      </pc:sldChg>
      <pc:sldChg chg="new del">
        <pc:chgData name="Andreas Drolsum Haraldsrud" userId="d93f60b5-1bbe-400a-93a4-38fda78ca223" providerId="ADAL" clId="{2332FC0F-2627-4E08-AE54-1C527D8A2B60}" dt="2022-09-02T11:41:30.858" v="667" actId="47"/>
        <pc:sldMkLst>
          <pc:docMk/>
          <pc:sldMk cId="2837062519" sldId="627"/>
        </pc:sldMkLst>
      </pc:sldChg>
      <pc:sldChg chg="addSp delSp modSp new mod modNotesTx">
        <pc:chgData name="Andreas Drolsum Haraldsrud" userId="d93f60b5-1bbe-400a-93a4-38fda78ca223" providerId="ADAL" clId="{2332FC0F-2627-4E08-AE54-1C527D8A2B60}" dt="2022-09-02T11:42:47.439" v="793" actId="20577"/>
        <pc:sldMkLst>
          <pc:docMk/>
          <pc:sldMk cId="1847483151" sldId="628"/>
        </pc:sldMkLst>
        <pc:spChg chg="mod">
          <ac:chgData name="Andreas Drolsum Haraldsrud" userId="d93f60b5-1bbe-400a-93a4-38fda78ca223" providerId="ADAL" clId="{2332FC0F-2627-4E08-AE54-1C527D8A2B60}" dt="2022-09-02T11:42:47.439" v="793" actId="20577"/>
          <ac:spMkLst>
            <pc:docMk/>
            <pc:sldMk cId="1847483151" sldId="628"/>
            <ac:spMk id="2" creationId="{91103101-DEE2-4F67-97C0-BBD12F642FB1}"/>
          </ac:spMkLst>
        </pc:spChg>
        <pc:spChg chg="del">
          <ac:chgData name="Andreas Drolsum Haraldsrud" userId="d93f60b5-1bbe-400a-93a4-38fda78ca223" providerId="ADAL" clId="{2332FC0F-2627-4E08-AE54-1C527D8A2B60}" dt="2022-09-02T11:36:07.978" v="622"/>
          <ac:spMkLst>
            <pc:docMk/>
            <pc:sldMk cId="1847483151" sldId="628"/>
            <ac:spMk id="3" creationId="{B02A42AA-5049-4E89-8EF4-3F65D8BA1BAD}"/>
          </ac:spMkLst>
        </pc:spChg>
        <pc:picChg chg="add mod">
          <ac:chgData name="Andreas Drolsum Haraldsrud" userId="d93f60b5-1bbe-400a-93a4-38fda78ca223" providerId="ADAL" clId="{2332FC0F-2627-4E08-AE54-1C527D8A2B60}" dt="2022-09-02T11:42:34.110" v="736" actId="1076"/>
          <ac:picMkLst>
            <pc:docMk/>
            <pc:sldMk cId="1847483151" sldId="628"/>
            <ac:picMk id="5" creationId="{330C594C-4A4E-4CDC-BCFD-3862B7A6EF69}"/>
          </ac:picMkLst>
        </pc:picChg>
        <pc:picChg chg="add mod">
          <ac:chgData name="Andreas Drolsum Haraldsrud" userId="d93f60b5-1bbe-400a-93a4-38fda78ca223" providerId="ADAL" clId="{2332FC0F-2627-4E08-AE54-1C527D8A2B60}" dt="2022-09-02T11:36:48.384" v="635" actId="962"/>
          <ac:picMkLst>
            <pc:docMk/>
            <pc:sldMk cId="1847483151" sldId="628"/>
            <ac:picMk id="7" creationId="{0BE57354-0170-4319-8308-ED13AB5AEC09}"/>
          </ac:picMkLst>
        </pc:picChg>
        <pc:picChg chg="add mod">
          <ac:chgData name="Andreas Drolsum Haraldsrud" userId="d93f60b5-1bbe-400a-93a4-38fda78ca223" providerId="ADAL" clId="{2332FC0F-2627-4E08-AE54-1C527D8A2B60}" dt="2022-09-02T11:36:48.383" v="634" actId="27614"/>
          <ac:picMkLst>
            <pc:docMk/>
            <pc:sldMk cId="1847483151" sldId="628"/>
            <ac:picMk id="9" creationId="{3A537B32-A432-4CD5-8BBE-22CD40DFCC53}"/>
          </ac:picMkLst>
        </pc:picChg>
      </pc:sldChg>
      <pc:sldChg chg="new del">
        <pc:chgData name="Andreas Drolsum Haraldsrud" userId="d93f60b5-1bbe-400a-93a4-38fda78ca223" providerId="ADAL" clId="{2332FC0F-2627-4E08-AE54-1C527D8A2B60}" dt="2022-09-02T11:35:38.599" v="620" actId="47"/>
        <pc:sldMkLst>
          <pc:docMk/>
          <pc:sldMk cId="3941126423" sldId="628"/>
        </pc:sldMkLst>
      </pc:sldChg>
      <pc:sldChg chg="add modNotesTx">
        <pc:chgData name="Andreas Drolsum Haraldsrud" userId="d93f60b5-1bbe-400a-93a4-38fda78ca223" providerId="ADAL" clId="{2332FC0F-2627-4E08-AE54-1C527D8A2B60}" dt="2022-09-02T11:51:08.486" v="976" actId="20577"/>
        <pc:sldMkLst>
          <pc:docMk/>
          <pc:sldMk cId="157751906" sldId="629"/>
        </pc:sldMkLst>
      </pc:sldChg>
      <pc:sldChg chg="modSp new mod">
        <pc:chgData name="Andreas Drolsum Haraldsrud" userId="d93f60b5-1bbe-400a-93a4-38fda78ca223" providerId="ADAL" clId="{2332FC0F-2627-4E08-AE54-1C527D8A2B60}" dt="2022-09-02T11:46:42.606" v="894" actId="20577"/>
        <pc:sldMkLst>
          <pc:docMk/>
          <pc:sldMk cId="1784488084" sldId="630"/>
        </pc:sldMkLst>
        <pc:spChg chg="mod">
          <ac:chgData name="Andreas Drolsum Haraldsrud" userId="d93f60b5-1bbe-400a-93a4-38fda78ca223" providerId="ADAL" clId="{2332FC0F-2627-4E08-AE54-1C527D8A2B60}" dt="2022-09-02T11:46:42.606" v="894" actId="20577"/>
          <ac:spMkLst>
            <pc:docMk/>
            <pc:sldMk cId="1784488084" sldId="630"/>
            <ac:spMk id="2" creationId="{9EF0D3EB-9D4B-4CC9-B169-38053D39EED3}"/>
          </ac:spMkLst>
        </pc:spChg>
      </pc:sldChg>
      <pc:sldChg chg="modSp new mod">
        <pc:chgData name="Andreas Drolsum Haraldsrud" userId="d93f60b5-1bbe-400a-93a4-38fda78ca223" providerId="ADAL" clId="{2332FC0F-2627-4E08-AE54-1C527D8A2B60}" dt="2022-09-02T11:46:45.886" v="896" actId="20577"/>
        <pc:sldMkLst>
          <pc:docMk/>
          <pc:sldMk cId="1347983095" sldId="631"/>
        </pc:sldMkLst>
        <pc:spChg chg="mod">
          <ac:chgData name="Andreas Drolsum Haraldsrud" userId="d93f60b5-1bbe-400a-93a4-38fda78ca223" providerId="ADAL" clId="{2332FC0F-2627-4E08-AE54-1C527D8A2B60}" dt="2022-09-02T11:46:45.886" v="896" actId="20577"/>
          <ac:spMkLst>
            <pc:docMk/>
            <pc:sldMk cId="1347983095" sldId="631"/>
            <ac:spMk id="2" creationId="{B394D87F-4AEC-41B1-B826-A25146ADA704}"/>
          </ac:spMkLst>
        </pc:spChg>
      </pc:sldChg>
      <pc:sldChg chg="addSp modSp new mod">
        <pc:chgData name="Andreas Drolsum Haraldsrud" userId="d93f60b5-1bbe-400a-93a4-38fda78ca223" providerId="ADAL" clId="{2332FC0F-2627-4E08-AE54-1C527D8A2B60}" dt="2022-09-02T11:51:30.160" v="1051" actId="20577"/>
        <pc:sldMkLst>
          <pc:docMk/>
          <pc:sldMk cId="3295627971" sldId="632"/>
        </pc:sldMkLst>
        <pc:spChg chg="mod">
          <ac:chgData name="Andreas Drolsum Haraldsrud" userId="d93f60b5-1bbe-400a-93a4-38fda78ca223" providerId="ADAL" clId="{2332FC0F-2627-4E08-AE54-1C527D8A2B60}" dt="2022-09-02T11:51:30.160" v="1051" actId="20577"/>
          <ac:spMkLst>
            <pc:docMk/>
            <pc:sldMk cId="3295627971" sldId="632"/>
            <ac:spMk id="2" creationId="{CA75E0A8-A917-4440-92B9-D5E5F929FBF6}"/>
          </ac:spMkLst>
        </pc:spChg>
        <pc:picChg chg="add mod">
          <ac:chgData name="Andreas Drolsum Haraldsrud" userId="d93f60b5-1bbe-400a-93a4-38fda78ca223" providerId="ADAL" clId="{2332FC0F-2627-4E08-AE54-1C527D8A2B60}" dt="2022-09-02T11:48:54.696" v="901" actId="1076"/>
          <ac:picMkLst>
            <pc:docMk/>
            <pc:sldMk cId="3295627971" sldId="632"/>
            <ac:picMk id="4" creationId="{A448CBC5-5F7B-4EF1-8BC3-58E1B6FB35FC}"/>
          </ac:picMkLst>
        </pc:picChg>
        <pc:picChg chg="add mod">
          <ac:chgData name="Andreas Drolsum Haraldsrud" userId="d93f60b5-1bbe-400a-93a4-38fda78ca223" providerId="ADAL" clId="{2332FC0F-2627-4E08-AE54-1C527D8A2B60}" dt="2022-09-02T11:49:29.960" v="945" actId="1076"/>
          <ac:picMkLst>
            <pc:docMk/>
            <pc:sldMk cId="3295627971" sldId="632"/>
            <ac:picMk id="6" creationId="{75759FEB-12A1-47F0-9A9B-3A737DA07A1C}"/>
          </ac:picMkLst>
        </pc:picChg>
      </pc:sldChg>
    </pc:docChg>
  </pc:docChgLst>
  <pc:docChgLst>
    <pc:chgData name="Andreas Drolsum Haraldsrud" userId="d93f60b5-1bbe-400a-93a4-38fda78ca223" providerId="ADAL" clId="{081636D8-7382-4D5B-A867-DBD4270CA7D1}"/>
    <pc:docChg chg="undo custSel addSld delSld modSld sldOrd">
      <pc:chgData name="Andreas Drolsum Haraldsrud" userId="d93f60b5-1bbe-400a-93a4-38fda78ca223" providerId="ADAL" clId="{081636D8-7382-4D5B-A867-DBD4270CA7D1}" dt="2023-05-02T09:21:57.886" v="2747" actId="20577"/>
      <pc:docMkLst>
        <pc:docMk/>
      </pc:docMkLst>
      <pc:sldChg chg="modSp mod">
        <pc:chgData name="Andreas Drolsum Haraldsrud" userId="d93f60b5-1bbe-400a-93a4-38fda78ca223" providerId="ADAL" clId="{081636D8-7382-4D5B-A867-DBD4270CA7D1}" dt="2023-05-02T09:18:07.584" v="2590" actId="20577"/>
        <pc:sldMkLst>
          <pc:docMk/>
          <pc:sldMk cId="1304191439" sldId="354"/>
        </pc:sldMkLst>
        <pc:spChg chg="mod">
          <ac:chgData name="Andreas Drolsum Haraldsrud" userId="d93f60b5-1bbe-400a-93a4-38fda78ca223" providerId="ADAL" clId="{081636D8-7382-4D5B-A867-DBD4270CA7D1}" dt="2023-05-02T07:06:49.992" v="33" actId="20577"/>
          <ac:spMkLst>
            <pc:docMk/>
            <pc:sldMk cId="1304191439" sldId="354"/>
            <ac:spMk id="2" creationId="{0FF1574C-EDB0-4093-99A6-A400FE61444B}"/>
          </ac:spMkLst>
        </pc:spChg>
        <pc:spChg chg="mod">
          <ac:chgData name="Andreas Drolsum Haraldsrud" userId="d93f60b5-1bbe-400a-93a4-38fda78ca223" providerId="ADAL" clId="{081636D8-7382-4D5B-A867-DBD4270CA7D1}" dt="2023-05-02T09:18:07.584" v="2590" actId="20577"/>
          <ac:spMkLst>
            <pc:docMk/>
            <pc:sldMk cId="1304191439" sldId="354"/>
            <ac:spMk id="3" creationId="{AE17633F-38EF-4D85-9ED0-6D967DA7BF02}"/>
          </ac:spMkLst>
        </pc:spChg>
      </pc:sldChg>
      <pc:sldChg chg="modSp mod">
        <pc:chgData name="Andreas Drolsum Haraldsrud" userId="d93f60b5-1bbe-400a-93a4-38fda78ca223" providerId="ADAL" clId="{081636D8-7382-4D5B-A867-DBD4270CA7D1}" dt="2023-05-02T09:15:41.898" v="2560" actId="20577"/>
        <pc:sldMkLst>
          <pc:docMk/>
          <pc:sldMk cId="2192117589" sldId="625"/>
        </pc:sldMkLst>
        <pc:spChg chg="mod">
          <ac:chgData name="Andreas Drolsum Haraldsrud" userId="d93f60b5-1bbe-400a-93a4-38fda78ca223" providerId="ADAL" clId="{081636D8-7382-4D5B-A867-DBD4270CA7D1}" dt="2023-05-02T09:15:41.898" v="2560" actId="20577"/>
          <ac:spMkLst>
            <pc:docMk/>
            <pc:sldMk cId="2192117589" sldId="625"/>
            <ac:spMk id="5" creationId="{2AD84FE2-F000-45F0-A1E7-9F1821B13CD2}"/>
          </ac:spMkLst>
        </pc:spChg>
        <pc:spChg chg="mod">
          <ac:chgData name="Andreas Drolsum Haraldsrud" userId="d93f60b5-1bbe-400a-93a4-38fda78ca223" providerId="ADAL" clId="{081636D8-7382-4D5B-A867-DBD4270CA7D1}" dt="2023-05-02T09:04:40.971" v="2152" actId="20577"/>
          <ac:spMkLst>
            <pc:docMk/>
            <pc:sldMk cId="2192117589" sldId="625"/>
            <ac:spMk id="6" creationId="{96E23612-7955-4E10-8649-F200FE4206BD}"/>
          </ac:spMkLst>
        </pc:spChg>
      </pc:sldChg>
      <pc:sldChg chg="modSp mod">
        <pc:chgData name="Andreas Drolsum Haraldsrud" userId="d93f60b5-1bbe-400a-93a4-38fda78ca223" providerId="ADAL" clId="{081636D8-7382-4D5B-A867-DBD4270CA7D1}" dt="2023-05-02T08:57:36.950" v="1473" actId="20577"/>
        <pc:sldMkLst>
          <pc:docMk/>
          <pc:sldMk cId="561696364" sldId="630"/>
        </pc:sldMkLst>
        <pc:spChg chg="mod">
          <ac:chgData name="Andreas Drolsum Haraldsrud" userId="d93f60b5-1bbe-400a-93a4-38fda78ca223" providerId="ADAL" clId="{081636D8-7382-4D5B-A867-DBD4270CA7D1}" dt="2023-05-02T08:57:36.950" v="1473" actId="20577"/>
          <ac:spMkLst>
            <pc:docMk/>
            <pc:sldMk cId="561696364" sldId="630"/>
            <ac:spMk id="2" creationId="{DFF6E025-AD10-4727-ACC1-E25C45FB8C97}"/>
          </ac:spMkLst>
        </pc:spChg>
      </pc:sldChg>
      <pc:sldChg chg="modSp mod">
        <pc:chgData name="Andreas Drolsum Haraldsrud" userId="d93f60b5-1bbe-400a-93a4-38fda78ca223" providerId="ADAL" clId="{081636D8-7382-4D5B-A867-DBD4270CA7D1}" dt="2023-05-02T08:53:59.253" v="1097" actId="20577"/>
        <pc:sldMkLst>
          <pc:docMk/>
          <pc:sldMk cId="339170992" sldId="657"/>
        </pc:sldMkLst>
        <pc:spChg chg="mod">
          <ac:chgData name="Andreas Drolsum Haraldsrud" userId="d93f60b5-1bbe-400a-93a4-38fda78ca223" providerId="ADAL" clId="{081636D8-7382-4D5B-A867-DBD4270CA7D1}" dt="2023-05-02T08:53:59.253" v="1097" actId="20577"/>
          <ac:spMkLst>
            <pc:docMk/>
            <pc:sldMk cId="339170992" sldId="657"/>
            <ac:spMk id="2" creationId="{00000000-0000-0000-0000-000000000000}"/>
          </ac:spMkLst>
        </pc:spChg>
      </pc:sldChg>
      <pc:sldChg chg="modSp mod">
        <pc:chgData name="Andreas Drolsum Haraldsrud" userId="d93f60b5-1bbe-400a-93a4-38fda78ca223" providerId="ADAL" clId="{081636D8-7382-4D5B-A867-DBD4270CA7D1}" dt="2023-05-02T08:58:25.759" v="1518" actId="20577"/>
        <pc:sldMkLst>
          <pc:docMk/>
          <pc:sldMk cId="992977859" sldId="660"/>
        </pc:sldMkLst>
        <pc:spChg chg="mod">
          <ac:chgData name="Andreas Drolsum Haraldsrud" userId="d93f60b5-1bbe-400a-93a4-38fda78ca223" providerId="ADAL" clId="{081636D8-7382-4D5B-A867-DBD4270CA7D1}" dt="2023-05-02T08:58:10.143" v="1516" actId="313"/>
          <ac:spMkLst>
            <pc:docMk/>
            <pc:sldMk cId="992977859" sldId="660"/>
            <ac:spMk id="2" creationId="{29C54063-9A91-73F1-74DF-06F78F9397D4}"/>
          </ac:spMkLst>
        </pc:spChg>
        <pc:spChg chg="mod">
          <ac:chgData name="Andreas Drolsum Haraldsrud" userId="d93f60b5-1bbe-400a-93a4-38fda78ca223" providerId="ADAL" clId="{081636D8-7382-4D5B-A867-DBD4270CA7D1}" dt="2023-05-02T08:58:25.759" v="1518" actId="20577"/>
          <ac:spMkLst>
            <pc:docMk/>
            <pc:sldMk cId="992977859" sldId="660"/>
            <ac:spMk id="3" creationId="{689BBE89-F19D-D578-C538-A18374CA7AAE}"/>
          </ac:spMkLst>
        </pc:spChg>
      </pc:sldChg>
      <pc:sldChg chg="del">
        <pc:chgData name="Andreas Drolsum Haraldsrud" userId="d93f60b5-1bbe-400a-93a4-38fda78ca223" providerId="ADAL" clId="{081636D8-7382-4D5B-A867-DBD4270CA7D1}" dt="2023-05-02T08:53:36.344" v="1067" actId="47"/>
        <pc:sldMkLst>
          <pc:docMk/>
          <pc:sldMk cId="325856742" sldId="672"/>
        </pc:sldMkLst>
      </pc:sldChg>
      <pc:sldChg chg="modSp mod">
        <pc:chgData name="Andreas Drolsum Haraldsrud" userId="d93f60b5-1bbe-400a-93a4-38fda78ca223" providerId="ADAL" clId="{081636D8-7382-4D5B-A867-DBD4270CA7D1}" dt="2023-05-02T07:09:57.940" v="158" actId="20577"/>
        <pc:sldMkLst>
          <pc:docMk/>
          <pc:sldMk cId="1885362816" sldId="675"/>
        </pc:sldMkLst>
        <pc:spChg chg="mod">
          <ac:chgData name="Andreas Drolsum Haraldsrud" userId="d93f60b5-1bbe-400a-93a4-38fda78ca223" providerId="ADAL" clId="{081636D8-7382-4D5B-A867-DBD4270CA7D1}" dt="2023-05-02T07:09:57.940" v="158" actId="20577"/>
          <ac:spMkLst>
            <pc:docMk/>
            <pc:sldMk cId="1885362816" sldId="675"/>
            <ac:spMk id="3" creationId="{ADFE1CF7-C4CB-B445-D9F4-B76DF1FBDB0D}"/>
          </ac:spMkLst>
        </pc:spChg>
      </pc:sldChg>
      <pc:sldChg chg="modSp mod">
        <pc:chgData name="Andreas Drolsum Haraldsrud" userId="d93f60b5-1bbe-400a-93a4-38fda78ca223" providerId="ADAL" clId="{081636D8-7382-4D5B-A867-DBD4270CA7D1}" dt="2023-05-02T08:57:45.723" v="1483" actId="20577"/>
        <pc:sldMkLst>
          <pc:docMk/>
          <pc:sldMk cId="4071672781" sldId="690"/>
        </pc:sldMkLst>
        <pc:spChg chg="mod">
          <ac:chgData name="Andreas Drolsum Haraldsrud" userId="d93f60b5-1bbe-400a-93a4-38fda78ca223" providerId="ADAL" clId="{081636D8-7382-4D5B-A867-DBD4270CA7D1}" dt="2023-05-02T08:57:45.723" v="1483" actId="20577"/>
          <ac:spMkLst>
            <pc:docMk/>
            <pc:sldMk cId="4071672781" sldId="690"/>
            <ac:spMk id="13" creationId="{234BE95E-8C8E-5962-FF08-E6B26010EFF5}"/>
          </ac:spMkLst>
        </pc:spChg>
      </pc:sldChg>
      <pc:sldChg chg="del">
        <pc:chgData name="Andreas Drolsum Haraldsrud" userId="d93f60b5-1bbe-400a-93a4-38fda78ca223" providerId="ADAL" clId="{081636D8-7382-4D5B-A867-DBD4270CA7D1}" dt="2023-05-02T07:07:14.603" v="34" actId="47"/>
        <pc:sldMkLst>
          <pc:docMk/>
          <pc:sldMk cId="3394717328" sldId="702"/>
        </pc:sldMkLst>
      </pc:sldChg>
      <pc:sldChg chg="modSp mod">
        <pc:chgData name="Andreas Drolsum Haraldsrud" userId="d93f60b5-1bbe-400a-93a4-38fda78ca223" providerId="ADAL" clId="{081636D8-7382-4D5B-A867-DBD4270CA7D1}" dt="2023-05-02T09:04:16.032" v="2091" actId="20577"/>
        <pc:sldMkLst>
          <pc:docMk/>
          <pc:sldMk cId="3349190518" sldId="704"/>
        </pc:sldMkLst>
        <pc:spChg chg="mod">
          <ac:chgData name="Andreas Drolsum Haraldsrud" userId="d93f60b5-1bbe-400a-93a4-38fda78ca223" providerId="ADAL" clId="{081636D8-7382-4D5B-A867-DBD4270CA7D1}" dt="2023-05-02T09:04:16.032" v="2091" actId="20577"/>
          <ac:spMkLst>
            <pc:docMk/>
            <pc:sldMk cId="3349190518" sldId="704"/>
            <ac:spMk id="2" creationId="{D102D857-9588-E1CE-2000-C4EE8744D8AC}"/>
          </ac:spMkLst>
        </pc:spChg>
      </pc:sldChg>
      <pc:sldChg chg="new del">
        <pc:chgData name="Andreas Drolsum Haraldsrud" userId="d93f60b5-1bbe-400a-93a4-38fda78ca223" providerId="ADAL" clId="{081636D8-7382-4D5B-A867-DBD4270CA7D1}" dt="2023-05-02T07:08:45.777" v="122" actId="47"/>
        <pc:sldMkLst>
          <pc:docMk/>
          <pc:sldMk cId="1280988457" sldId="709"/>
        </pc:sldMkLst>
      </pc:sldChg>
      <pc:sldChg chg="addSp delSp modSp new mod">
        <pc:chgData name="Andreas Drolsum Haraldsrud" userId="d93f60b5-1bbe-400a-93a4-38fda78ca223" providerId="ADAL" clId="{081636D8-7382-4D5B-A867-DBD4270CA7D1}" dt="2023-05-02T08:55:43.792" v="1164"/>
        <pc:sldMkLst>
          <pc:docMk/>
          <pc:sldMk cId="2113030721" sldId="710"/>
        </pc:sldMkLst>
        <pc:spChg chg="mod">
          <ac:chgData name="Andreas Drolsum Haraldsrud" userId="d93f60b5-1bbe-400a-93a4-38fda78ca223" providerId="ADAL" clId="{081636D8-7382-4D5B-A867-DBD4270CA7D1}" dt="2023-05-02T08:50:46.766" v="1006" actId="26606"/>
          <ac:spMkLst>
            <pc:docMk/>
            <pc:sldMk cId="2113030721" sldId="710"/>
            <ac:spMk id="2" creationId="{3AB66C4C-D2CF-6C0C-95C5-BC42A91C8E3C}"/>
          </ac:spMkLst>
        </pc:spChg>
        <pc:spChg chg="del mod">
          <ac:chgData name="Andreas Drolsum Haraldsrud" userId="d93f60b5-1bbe-400a-93a4-38fda78ca223" providerId="ADAL" clId="{081636D8-7382-4D5B-A867-DBD4270CA7D1}" dt="2023-05-02T08:50:46.766" v="1006" actId="26606"/>
          <ac:spMkLst>
            <pc:docMk/>
            <pc:sldMk cId="2113030721" sldId="710"/>
            <ac:spMk id="3" creationId="{DD5AF4BB-9FFC-F526-F105-A0A206285F44}"/>
          </ac:spMkLst>
        </pc:spChg>
        <pc:graphicFrameChg chg="add mod modGraphic">
          <ac:chgData name="Andreas Drolsum Haraldsrud" userId="d93f60b5-1bbe-400a-93a4-38fda78ca223" providerId="ADAL" clId="{081636D8-7382-4D5B-A867-DBD4270CA7D1}" dt="2023-05-02T08:55:43.792" v="1164"/>
          <ac:graphicFrameMkLst>
            <pc:docMk/>
            <pc:sldMk cId="2113030721" sldId="710"/>
            <ac:graphicFrameMk id="5" creationId="{EA8B18E6-3A58-4573-3522-1900FAABFBC6}"/>
          </ac:graphicFrameMkLst>
        </pc:graphicFrameChg>
      </pc:sldChg>
      <pc:sldChg chg="new del">
        <pc:chgData name="Andreas Drolsum Haraldsrud" userId="d93f60b5-1bbe-400a-93a4-38fda78ca223" providerId="ADAL" clId="{081636D8-7382-4D5B-A867-DBD4270CA7D1}" dt="2023-05-02T07:07:45.821" v="120" actId="47"/>
        <pc:sldMkLst>
          <pc:docMk/>
          <pc:sldMk cId="1420607521" sldId="711"/>
        </pc:sldMkLst>
      </pc:sldChg>
      <pc:sldChg chg="modSp new mod">
        <pc:chgData name="Andreas Drolsum Haraldsrud" userId="d93f60b5-1bbe-400a-93a4-38fda78ca223" providerId="ADAL" clId="{081636D8-7382-4D5B-A867-DBD4270CA7D1}" dt="2023-05-02T09:21:57.886" v="2747" actId="20577"/>
        <pc:sldMkLst>
          <pc:docMk/>
          <pc:sldMk cId="2814937682" sldId="712"/>
        </pc:sldMkLst>
        <pc:spChg chg="mod">
          <ac:chgData name="Andreas Drolsum Haraldsrud" userId="d93f60b5-1bbe-400a-93a4-38fda78ca223" providerId="ADAL" clId="{081636D8-7382-4D5B-A867-DBD4270CA7D1}" dt="2023-05-02T09:11:49.580" v="2233" actId="20577"/>
          <ac:spMkLst>
            <pc:docMk/>
            <pc:sldMk cId="2814937682" sldId="712"/>
            <ac:spMk id="2" creationId="{4C0D8EAE-3837-1C30-6893-701AA2BF8BFE}"/>
          </ac:spMkLst>
        </pc:spChg>
        <pc:spChg chg="mod">
          <ac:chgData name="Andreas Drolsum Haraldsrud" userId="d93f60b5-1bbe-400a-93a4-38fda78ca223" providerId="ADAL" clId="{081636D8-7382-4D5B-A867-DBD4270CA7D1}" dt="2023-05-02T09:21:57.886" v="2747" actId="20577"/>
          <ac:spMkLst>
            <pc:docMk/>
            <pc:sldMk cId="2814937682" sldId="712"/>
            <ac:spMk id="3" creationId="{05FE2DD1-85C4-B7EA-915D-AB24557B27FD}"/>
          </ac:spMkLst>
        </pc:spChg>
      </pc:sldChg>
      <pc:sldChg chg="modSp new del mod">
        <pc:chgData name="Andreas Drolsum Haraldsrud" userId="d93f60b5-1bbe-400a-93a4-38fda78ca223" providerId="ADAL" clId="{081636D8-7382-4D5B-A867-DBD4270CA7D1}" dt="2023-05-02T08:53:36.125" v="1066" actId="47"/>
        <pc:sldMkLst>
          <pc:docMk/>
          <pc:sldMk cId="454610637" sldId="713"/>
        </pc:sldMkLst>
        <pc:spChg chg="mod">
          <ac:chgData name="Andreas Drolsum Haraldsrud" userId="d93f60b5-1bbe-400a-93a4-38fda78ca223" providerId="ADAL" clId="{081636D8-7382-4D5B-A867-DBD4270CA7D1}" dt="2023-05-02T08:48:23.801" v="588" actId="20577"/>
          <ac:spMkLst>
            <pc:docMk/>
            <pc:sldMk cId="454610637" sldId="713"/>
            <ac:spMk id="2" creationId="{9F313C7D-4A4E-E584-33FC-267BFF42DEAA}"/>
          </ac:spMkLst>
        </pc:spChg>
      </pc:sldChg>
      <pc:sldChg chg="add del">
        <pc:chgData name="Andreas Drolsum Haraldsrud" userId="d93f60b5-1bbe-400a-93a4-38fda78ca223" providerId="ADAL" clId="{081636D8-7382-4D5B-A867-DBD4270CA7D1}" dt="2023-05-02T09:04:23.737" v="2092" actId="47"/>
        <pc:sldMkLst>
          <pc:docMk/>
          <pc:sldMk cId="3921811605" sldId="714"/>
        </pc:sldMkLst>
      </pc:sldChg>
      <pc:sldChg chg="modSp add mod">
        <pc:chgData name="Andreas Drolsum Haraldsrud" userId="d93f60b5-1bbe-400a-93a4-38fda78ca223" providerId="ADAL" clId="{081636D8-7382-4D5B-A867-DBD4270CA7D1}" dt="2023-05-02T08:48:53.696" v="650" actId="20577"/>
        <pc:sldMkLst>
          <pc:docMk/>
          <pc:sldMk cId="2042367880" sldId="715"/>
        </pc:sldMkLst>
        <pc:spChg chg="mod">
          <ac:chgData name="Andreas Drolsum Haraldsrud" userId="d93f60b5-1bbe-400a-93a4-38fda78ca223" providerId="ADAL" clId="{081636D8-7382-4D5B-A867-DBD4270CA7D1}" dt="2023-05-02T08:48:53.696" v="650" actId="20577"/>
          <ac:spMkLst>
            <pc:docMk/>
            <pc:sldMk cId="2042367880" sldId="715"/>
            <ac:spMk id="2" creationId="{A1686449-800F-4CF1-2969-9BBF792F7C97}"/>
          </ac:spMkLst>
        </pc:spChg>
      </pc:sldChg>
      <pc:sldChg chg="modSp add del mod">
        <pc:chgData name="Andreas Drolsum Haraldsrud" userId="d93f60b5-1bbe-400a-93a4-38fda78ca223" providerId="ADAL" clId="{081636D8-7382-4D5B-A867-DBD4270CA7D1}" dt="2023-05-02T08:54:41.081" v="1152" actId="20577"/>
        <pc:sldMkLst>
          <pc:docMk/>
          <pc:sldMk cId="693226266" sldId="716"/>
        </pc:sldMkLst>
        <pc:spChg chg="mod">
          <ac:chgData name="Andreas Drolsum Haraldsrud" userId="d93f60b5-1bbe-400a-93a4-38fda78ca223" providerId="ADAL" clId="{081636D8-7382-4D5B-A867-DBD4270CA7D1}" dt="2023-05-02T08:54:41.081" v="1152" actId="20577"/>
          <ac:spMkLst>
            <pc:docMk/>
            <pc:sldMk cId="693226266" sldId="716"/>
            <ac:spMk id="2" creationId="{A1686449-800F-4CF1-2969-9BBF792F7C97}"/>
          </ac:spMkLst>
        </pc:spChg>
      </pc:sldChg>
      <pc:sldChg chg="modSp new mod">
        <pc:chgData name="Andreas Drolsum Haraldsrud" userId="d93f60b5-1bbe-400a-93a4-38fda78ca223" providerId="ADAL" clId="{081636D8-7382-4D5B-A867-DBD4270CA7D1}" dt="2023-05-02T09:18:41.782" v="2608" actId="20577"/>
        <pc:sldMkLst>
          <pc:docMk/>
          <pc:sldMk cId="924195449" sldId="717"/>
        </pc:sldMkLst>
        <pc:spChg chg="mod">
          <ac:chgData name="Andreas Drolsum Haraldsrud" userId="d93f60b5-1bbe-400a-93a4-38fda78ca223" providerId="ADAL" clId="{081636D8-7382-4D5B-A867-DBD4270CA7D1}" dt="2023-05-02T08:57:30.210" v="1472" actId="20577"/>
          <ac:spMkLst>
            <pc:docMk/>
            <pc:sldMk cId="924195449" sldId="717"/>
            <ac:spMk id="2" creationId="{4718EFBB-B904-9847-DD7F-DD3086301A04}"/>
          </ac:spMkLst>
        </pc:spChg>
        <pc:spChg chg="mod">
          <ac:chgData name="Andreas Drolsum Haraldsrud" userId="d93f60b5-1bbe-400a-93a4-38fda78ca223" providerId="ADAL" clId="{081636D8-7382-4D5B-A867-DBD4270CA7D1}" dt="2023-05-02T09:18:41.782" v="2608" actId="20577"/>
          <ac:spMkLst>
            <pc:docMk/>
            <pc:sldMk cId="924195449" sldId="717"/>
            <ac:spMk id="3" creationId="{E7F8C257-A155-BE6C-17C8-193A0CFFB33F}"/>
          </ac:spMkLst>
        </pc:spChg>
      </pc:sldChg>
      <pc:sldChg chg="new del">
        <pc:chgData name="Andreas Drolsum Haraldsrud" userId="d93f60b5-1bbe-400a-93a4-38fda78ca223" providerId="ADAL" clId="{081636D8-7382-4D5B-A867-DBD4270CA7D1}" dt="2023-05-02T09:05:30.318" v="2153" actId="47"/>
        <pc:sldMkLst>
          <pc:docMk/>
          <pc:sldMk cId="3091634712" sldId="718"/>
        </pc:sldMkLst>
      </pc:sldChg>
      <pc:sldChg chg="addSp modSp new mod ord">
        <pc:chgData name="Andreas Drolsum Haraldsrud" userId="d93f60b5-1bbe-400a-93a4-38fda78ca223" providerId="ADAL" clId="{081636D8-7382-4D5B-A867-DBD4270CA7D1}" dt="2023-05-02T09:14:12.903" v="2495" actId="20577"/>
        <pc:sldMkLst>
          <pc:docMk/>
          <pc:sldMk cId="2701965608" sldId="719"/>
        </pc:sldMkLst>
        <pc:spChg chg="mod">
          <ac:chgData name="Andreas Drolsum Haraldsrud" userId="d93f60b5-1bbe-400a-93a4-38fda78ca223" providerId="ADAL" clId="{081636D8-7382-4D5B-A867-DBD4270CA7D1}" dt="2023-05-02T09:14:12.903" v="2495" actId="20577"/>
          <ac:spMkLst>
            <pc:docMk/>
            <pc:sldMk cId="2701965608" sldId="719"/>
            <ac:spMk id="2" creationId="{65E5E217-1046-F051-65BA-85A2A5633260}"/>
          </ac:spMkLst>
        </pc:spChg>
        <pc:picChg chg="add mod">
          <ac:chgData name="Andreas Drolsum Haraldsrud" userId="d93f60b5-1bbe-400a-93a4-38fda78ca223" providerId="ADAL" clId="{081636D8-7382-4D5B-A867-DBD4270CA7D1}" dt="2023-05-02T09:03:49.662" v="2080" actId="1076"/>
          <ac:picMkLst>
            <pc:docMk/>
            <pc:sldMk cId="2701965608" sldId="719"/>
            <ac:picMk id="5" creationId="{1D3C0A2B-5F81-D3D8-62B6-013AD0D5EDCC}"/>
          </ac:picMkLst>
        </pc:picChg>
        <pc:picChg chg="add mod">
          <ac:chgData name="Andreas Drolsum Haraldsrud" userId="d93f60b5-1bbe-400a-93a4-38fda78ca223" providerId="ADAL" clId="{081636D8-7382-4D5B-A867-DBD4270CA7D1}" dt="2023-05-02T09:10:14.029" v="2165" actId="1076"/>
          <ac:picMkLst>
            <pc:docMk/>
            <pc:sldMk cId="2701965608" sldId="719"/>
            <ac:picMk id="7" creationId="{C700DB27-5305-A05E-90A5-04202585A470}"/>
          </ac:picMkLst>
        </pc:picChg>
      </pc:sldChg>
      <pc:sldChg chg="addSp delSp modSp new mod">
        <pc:chgData name="Andreas Drolsum Haraldsrud" userId="d93f60b5-1bbe-400a-93a4-38fda78ca223" providerId="ADAL" clId="{081636D8-7382-4D5B-A867-DBD4270CA7D1}" dt="2023-05-02T09:10:49.582" v="2205" actId="20577"/>
        <pc:sldMkLst>
          <pc:docMk/>
          <pc:sldMk cId="1477026685" sldId="720"/>
        </pc:sldMkLst>
        <pc:spChg chg="mod">
          <ac:chgData name="Andreas Drolsum Haraldsrud" userId="d93f60b5-1bbe-400a-93a4-38fda78ca223" providerId="ADAL" clId="{081636D8-7382-4D5B-A867-DBD4270CA7D1}" dt="2023-05-02T09:10:49.582" v="2205" actId="20577"/>
          <ac:spMkLst>
            <pc:docMk/>
            <pc:sldMk cId="1477026685" sldId="720"/>
            <ac:spMk id="2" creationId="{A8458CA5-58AE-64A5-6400-534FB8214505}"/>
          </ac:spMkLst>
        </pc:spChg>
        <pc:spChg chg="add mod">
          <ac:chgData name="Andreas Drolsum Haraldsrud" userId="d93f60b5-1bbe-400a-93a4-38fda78ca223" providerId="ADAL" clId="{081636D8-7382-4D5B-A867-DBD4270CA7D1}" dt="2023-05-02T09:09:52.580" v="2164" actId="1076"/>
          <ac:spMkLst>
            <pc:docMk/>
            <pc:sldMk cId="1477026685" sldId="720"/>
            <ac:spMk id="9" creationId="{CBC48B97-9E29-2601-6A3B-FBBCA7BA1E3B}"/>
          </ac:spMkLst>
        </pc:spChg>
        <pc:picChg chg="add mod">
          <ac:chgData name="Andreas Drolsum Haraldsrud" userId="d93f60b5-1bbe-400a-93a4-38fda78ca223" providerId="ADAL" clId="{081636D8-7382-4D5B-A867-DBD4270CA7D1}" dt="2023-05-02T09:07:55.790" v="2159" actId="1076"/>
          <ac:picMkLst>
            <pc:docMk/>
            <pc:sldMk cId="1477026685" sldId="720"/>
            <ac:picMk id="5" creationId="{1063B580-3B12-8CB4-3853-E0C02796B172}"/>
          </ac:picMkLst>
        </pc:picChg>
        <pc:picChg chg="add del mod">
          <ac:chgData name="Andreas Drolsum Haraldsrud" userId="d93f60b5-1bbe-400a-93a4-38fda78ca223" providerId="ADAL" clId="{081636D8-7382-4D5B-A867-DBD4270CA7D1}" dt="2023-05-02T09:09:50.123" v="2163" actId="478"/>
          <ac:picMkLst>
            <pc:docMk/>
            <pc:sldMk cId="1477026685" sldId="720"/>
            <ac:picMk id="7" creationId="{6E7E51EB-9F34-10ED-276A-606E17D5D43F}"/>
          </ac:picMkLst>
        </pc:picChg>
      </pc:sldChg>
      <pc:sldChg chg="addSp delSp modSp new mod">
        <pc:chgData name="Andreas Drolsum Haraldsrud" userId="d93f60b5-1bbe-400a-93a4-38fda78ca223" providerId="ADAL" clId="{081636D8-7382-4D5B-A867-DBD4270CA7D1}" dt="2023-05-02T09:20:20.943" v="2644" actId="1076"/>
        <pc:sldMkLst>
          <pc:docMk/>
          <pc:sldMk cId="2710776310" sldId="721"/>
        </pc:sldMkLst>
        <pc:spChg chg="mod">
          <ac:chgData name="Andreas Drolsum Haraldsrud" userId="d93f60b5-1bbe-400a-93a4-38fda78ca223" providerId="ADAL" clId="{081636D8-7382-4D5B-A867-DBD4270CA7D1}" dt="2023-05-02T09:18:48.372" v="2636" actId="20577"/>
          <ac:spMkLst>
            <pc:docMk/>
            <pc:sldMk cId="2710776310" sldId="721"/>
            <ac:spMk id="2" creationId="{455DFBBB-AAF3-A2EE-5A44-CE3AA75A1D72}"/>
          </ac:spMkLst>
        </pc:spChg>
        <pc:spChg chg="del">
          <ac:chgData name="Andreas Drolsum Haraldsrud" userId="d93f60b5-1bbe-400a-93a4-38fda78ca223" providerId="ADAL" clId="{081636D8-7382-4D5B-A867-DBD4270CA7D1}" dt="2023-05-02T09:20:15.905" v="2642" actId="22"/>
          <ac:spMkLst>
            <pc:docMk/>
            <pc:sldMk cId="2710776310" sldId="721"/>
            <ac:spMk id="3" creationId="{01D69642-8550-1F76-7A07-90BFD79057E7}"/>
          </ac:spMkLst>
        </pc:spChg>
        <pc:picChg chg="add del mod">
          <ac:chgData name="Andreas Drolsum Haraldsrud" userId="d93f60b5-1bbe-400a-93a4-38fda78ca223" providerId="ADAL" clId="{081636D8-7382-4D5B-A867-DBD4270CA7D1}" dt="2023-05-02T09:19:53.451" v="2639" actId="478"/>
          <ac:picMkLst>
            <pc:docMk/>
            <pc:sldMk cId="2710776310" sldId="721"/>
            <ac:picMk id="5" creationId="{2755AB4A-BD34-BB42-9E5F-2C843DD37DDA}"/>
          </ac:picMkLst>
        </pc:picChg>
        <pc:picChg chg="add mod">
          <ac:chgData name="Andreas Drolsum Haraldsrud" userId="d93f60b5-1bbe-400a-93a4-38fda78ca223" providerId="ADAL" clId="{081636D8-7382-4D5B-A867-DBD4270CA7D1}" dt="2023-05-02T09:20:17.943" v="2643" actId="1076"/>
          <ac:picMkLst>
            <pc:docMk/>
            <pc:sldMk cId="2710776310" sldId="721"/>
            <ac:picMk id="7" creationId="{0622F8AD-3D6A-44B2-527D-51B267A63937}"/>
          </ac:picMkLst>
        </pc:picChg>
        <pc:picChg chg="add mod ord">
          <ac:chgData name="Andreas Drolsum Haraldsrud" userId="d93f60b5-1bbe-400a-93a4-38fda78ca223" providerId="ADAL" clId="{081636D8-7382-4D5B-A867-DBD4270CA7D1}" dt="2023-05-02T09:20:20.943" v="2644" actId="1076"/>
          <ac:picMkLst>
            <pc:docMk/>
            <pc:sldMk cId="2710776310" sldId="721"/>
            <ac:picMk id="9" creationId="{A36FC781-DE32-2225-F765-CF45B83D4BEC}"/>
          </ac:picMkLst>
        </pc:picChg>
      </pc:sldChg>
    </pc:docChg>
  </pc:docChgLst>
  <pc:docChgLst>
    <pc:chgData name="Andreas Drolsum" userId="a321594c-2ddb-4e67-9f54-8982ebf5f6fc" providerId="ADAL" clId="{D3171B2D-22C8-4C56-B6D6-8C6720D70FC1}"/>
    <pc:docChg chg="undo custSel addSld delSld modSld">
      <pc:chgData name="Andreas Drolsum" userId="a321594c-2ddb-4e67-9f54-8982ebf5f6fc" providerId="ADAL" clId="{D3171B2D-22C8-4C56-B6D6-8C6720D70FC1}" dt="2020-10-11T15:19:36.628" v="2403" actId="20577"/>
      <pc:docMkLst>
        <pc:docMk/>
      </pc:docMkLst>
      <pc:sldChg chg="del">
        <pc:chgData name="Andreas Drolsum" userId="a321594c-2ddb-4e67-9f54-8982ebf5f6fc" providerId="ADAL" clId="{D3171B2D-22C8-4C56-B6D6-8C6720D70FC1}" dt="2020-10-11T12:38:58.850" v="85" actId="2696"/>
        <pc:sldMkLst>
          <pc:docMk/>
          <pc:sldMk cId="316060469" sldId="264"/>
        </pc:sldMkLst>
      </pc:sldChg>
      <pc:sldChg chg="modSp">
        <pc:chgData name="Andreas Drolsum" userId="a321594c-2ddb-4e67-9f54-8982ebf5f6fc" providerId="ADAL" clId="{D3171B2D-22C8-4C56-B6D6-8C6720D70FC1}" dt="2020-10-11T12:41:29.619" v="275" actId="20577"/>
        <pc:sldMkLst>
          <pc:docMk/>
          <pc:sldMk cId="3588451648" sldId="335"/>
        </pc:sldMkLst>
        <pc:spChg chg="mod">
          <ac:chgData name="Andreas Drolsum" userId="a321594c-2ddb-4e67-9f54-8982ebf5f6fc" providerId="ADAL" clId="{D3171B2D-22C8-4C56-B6D6-8C6720D70FC1}" dt="2020-10-11T12:39:02.811" v="89" actId="20577"/>
          <ac:spMkLst>
            <pc:docMk/>
            <pc:sldMk cId="3588451648" sldId="335"/>
            <ac:spMk id="2" creationId="{4F7776E8-58EA-4BAF-9679-5F3D751946C5}"/>
          </ac:spMkLst>
        </pc:spChg>
        <pc:spChg chg="mod">
          <ac:chgData name="Andreas Drolsum" userId="a321594c-2ddb-4e67-9f54-8982ebf5f6fc" providerId="ADAL" clId="{D3171B2D-22C8-4C56-B6D6-8C6720D70FC1}" dt="2020-10-11T12:41:29.619" v="275" actId="20577"/>
          <ac:spMkLst>
            <pc:docMk/>
            <pc:sldMk cId="3588451648" sldId="335"/>
            <ac:spMk id="3" creationId="{8D615833-3D42-46FA-B3A3-7908834C84AB}"/>
          </ac:spMkLst>
        </pc:spChg>
      </pc:sldChg>
      <pc:sldChg chg="del">
        <pc:chgData name="Andreas Drolsum" userId="a321594c-2ddb-4e67-9f54-8982ebf5f6fc" providerId="ADAL" clId="{D3171B2D-22C8-4C56-B6D6-8C6720D70FC1}" dt="2020-10-11T12:42:03.947" v="279" actId="2696"/>
        <pc:sldMkLst>
          <pc:docMk/>
          <pc:sldMk cId="3728595709" sldId="338"/>
        </pc:sldMkLst>
      </pc:sldChg>
      <pc:sldChg chg="add">
        <pc:chgData name="Andreas Drolsum" userId="a321594c-2ddb-4e67-9f54-8982ebf5f6fc" providerId="ADAL" clId="{D3171B2D-22C8-4C56-B6D6-8C6720D70FC1}" dt="2020-10-11T12:42:02.443" v="278"/>
        <pc:sldMkLst>
          <pc:docMk/>
          <pc:sldMk cId="909053543" sldId="345"/>
        </pc:sldMkLst>
      </pc:sldChg>
      <pc:sldChg chg="del">
        <pc:chgData name="Andreas Drolsum" userId="a321594c-2ddb-4e67-9f54-8982ebf5f6fc" providerId="ADAL" clId="{D3171B2D-22C8-4C56-B6D6-8C6720D70FC1}" dt="2020-10-11T12:42:01.121" v="277" actId="2696"/>
        <pc:sldMkLst>
          <pc:docMk/>
          <pc:sldMk cId="3121401925" sldId="345"/>
        </pc:sldMkLst>
      </pc:sldChg>
      <pc:sldChg chg="addSp delSp modSp modAnim">
        <pc:chgData name="Andreas Drolsum" userId="a321594c-2ddb-4e67-9f54-8982ebf5f6fc" providerId="ADAL" clId="{D3171B2D-22C8-4C56-B6D6-8C6720D70FC1}" dt="2020-10-11T13:39:04.295" v="1199" actId="1076"/>
        <pc:sldMkLst>
          <pc:docMk/>
          <pc:sldMk cId="2981653012" sldId="465"/>
        </pc:sldMkLst>
        <pc:spChg chg="add del mod">
          <ac:chgData name="Andreas Drolsum" userId="a321594c-2ddb-4e67-9f54-8982ebf5f6fc" providerId="ADAL" clId="{D3171B2D-22C8-4C56-B6D6-8C6720D70FC1}" dt="2020-10-11T13:32:46.691" v="1134"/>
          <ac:spMkLst>
            <pc:docMk/>
            <pc:sldMk cId="2981653012" sldId="465"/>
            <ac:spMk id="5" creationId="{53890491-6DE8-4B51-8E5C-2CBB776BBD7C}"/>
          </ac:spMkLst>
        </pc:spChg>
        <pc:spChg chg="add del">
          <ac:chgData name="Andreas Drolsum" userId="a321594c-2ddb-4e67-9f54-8982ebf5f6fc" providerId="ADAL" clId="{D3171B2D-22C8-4C56-B6D6-8C6720D70FC1}" dt="2020-10-11T13:31:40.310" v="1133"/>
          <ac:spMkLst>
            <pc:docMk/>
            <pc:sldMk cId="2981653012" sldId="465"/>
            <ac:spMk id="6" creationId="{A4F3A4B6-3EFF-4477-9323-825B25C8DB81}"/>
          </ac:spMkLst>
        </pc:spChg>
        <pc:picChg chg="del mod">
          <ac:chgData name="Andreas Drolsum" userId="a321594c-2ddb-4e67-9f54-8982ebf5f6fc" providerId="ADAL" clId="{D3171B2D-22C8-4C56-B6D6-8C6720D70FC1}" dt="2020-10-11T13:31:26.613" v="1130" actId="478"/>
          <ac:picMkLst>
            <pc:docMk/>
            <pc:sldMk cId="2981653012" sldId="465"/>
            <ac:picMk id="4" creationId="{00000000-0000-0000-0000-000000000000}"/>
          </ac:picMkLst>
        </pc:picChg>
        <pc:picChg chg="add mod">
          <ac:chgData name="Andreas Drolsum" userId="a321594c-2ddb-4e67-9f54-8982ebf5f6fc" providerId="ADAL" clId="{D3171B2D-22C8-4C56-B6D6-8C6720D70FC1}" dt="2020-10-11T13:39:04.295" v="1199" actId="1076"/>
          <ac:picMkLst>
            <pc:docMk/>
            <pc:sldMk cId="2981653012" sldId="465"/>
            <ac:picMk id="7" creationId="{339D7089-A708-45E3-AD8B-5ACADF743F4D}"/>
          </ac:picMkLst>
        </pc:picChg>
      </pc:sldChg>
      <pc:sldChg chg="del">
        <pc:chgData name="Andreas Drolsum" userId="a321594c-2ddb-4e67-9f54-8982ebf5f6fc" providerId="ADAL" clId="{D3171B2D-22C8-4C56-B6D6-8C6720D70FC1}" dt="2020-10-11T13:34:40.627" v="1139" actId="2696"/>
        <pc:sldMkLst>
          <pc:docMk/>
          <pc:sldMk cId="290938662" sldId="470"/>
        </pc:sldMkLst>
      </pc:sldChg>
      <pc:sldChg chg="addSp delSp del">
        <pc:chgData name="Andreas Drolsum" userId="a321594c-2ddb-4e67-9f54-8982ebf5f6fc" providerId="ADAL" clId="{D3171B2D-22C8-4C56-B6D6-8C6720D70FC1}" dt="2020-10-11T13:38:55.458" v="1195" actId="2696"/>
        <pc:sldMkLst>
          <pc:docMk/>
          <pc:sldMk cId="1224929965" sldId="471"/>
        </pc:sldMkLst>
        <pc:picChg chg="add del">
          <ac:chgData name="Andreas Drolsum" userId="a321594c-2ddb-4e67-9f54-8982ebf5f6fc" providerId="ADAL" clId="{D3171B2D-22C8-4C56-B6D6-8C6720D70FC1}" dt="2020-10-11T13:30:51.738" v="1129"/>
          <ac:picMkLst>
            <pc:docMk/>
            <pc:sldMk cId="1224929965" sldId="471"/>
            <ac:picMk id="3" creationId="{C6A45C3E-1C99-460D-8698-112819D0AC1A}"/>
          </ac:picMkLst>
        </pc:picChg>
      </pc:sldChg>
      <pc:sldChg chg="addSp delSp modSp add del">
        <pc:chgData name="Andreas Drolsum" userId="a321594c-2ddb-4e67-9f54-8982ebf5f6fc" providerId="ADAL" clId="{D3171B2D-22C8-4C56-B6D6-8C6720D70FC1}" dt="2020-10-11T13:40:28.128" v="1248" actId="2696"/>
        <pc:sldMkLst>
          <pc:docMk/>
          <pc:sldMk cId="671874474" sldId="479"/>
        </pc:sldMkLst>
        <pc:spChg chg="del">
          <ac:chgData name="Andreas Drolsum" userId="a321594c-2ddb-4e67-9f54-8982ebf5f6fc" providerId="ADAL" clId="{D3171B2D-22C8-4C56-B6D6-8C6720D70FC1}" dt="2020-10-11T13:30:28.806" v="1126" actId="478"/>
          <ac:spMkLst>
            <pc:docMk/>
            <pc:sldMk cId="671874474" sldId="479"/>
            <ac:spMk id="2" creationId="{00000000-0000-0000-0000-000000000000}"/>
          </ac:spMkLst>
        </pc:spChg>
        <pc:spChg chg="add mod">
          <ac:chgData name="Andreas Drolsum" userId="a321594c-2ddb-4e67-9f54-8982ebf5f6fc" providerId="ADAL" clId="{D3171B2D-22C8-4C56-B6D6-8C6720D70FC1}" dt="2020-10-11T13:30:28.806" v="1126" actId="478"/>
          <ac:spMkLst>
            <pc:docMk/>
            <pc:sldMk cId="671874474" sldId="479"/>
            <ac:spMk id="4" creationId="{747A3C8A-1E73-43AE-8342-B9BC27424F17}"/>
          </ac:spMkLst>
        </pc:spChg>
      </pc:sldChg>
      <pc:sldChg chg="del">
        <pc:chgData name="Andreas Drolsum" userId="a321594c-2ddb-4e67-9f54-8982ebf5f6fc" providerId="ADAL" clId="{D3171B2D-22C8-4C56-B6D6-8C6720D70FC1}" dt="2020-10-11T13:30:22.078" v="1124" actId="2696"/>
        <pc:sldMkLst>
          <pc:docMk/>
          <pc:sldMk cId="1445350827" sldId="479"/>
        </pc:sldMkLst>
      </pc:sldChg>
      <pc:sldChg chg="modSp add">
        <pc:chgData name="Andreas Drolsum" userId="a321594c-2ddb-4e67-9f54-8982ebf5f6fc" providerId="ADAL" clId="{D3171B2D-22C8-4C56-B6D6-8C6720D70FC1}" dt="2020-10-11T13:40:41.793" v="1255" actId="20577"/>
        <pc:sldMkLst>
          <pc:docMk/>
          <pc:sldMk cId="2951895818" sldId="479"/>
        </pc:sldMkLst>
        <pc:spChg chg="mod">
          <ac:chgData name="Andreas Drolsum" userId="a321594c-2ddb-4e67-9f54-8982ebf5f6fc" providerId="ADAL" clId="{D3171B2D-22C8-4C56-B6D6-8C6720D70FC1}" dt="2020-10-11T13:40:41.793" v="1255" actId="20577"/>
          <ac:spMkLst>
            <pc:docMk/>
            <pc:sldMk cId="2951895818" sldId="479"/>
            <ac:spMk id="4" creationId="{747A3C8A-1E73-43AE-8342-B9BC27424F17}"/>
          </ac:spMkLst>
        </pc:spChg>
      </pc:sldChg>
      <pc:sldChg chg="addSp modSp">
        <pc:chgData name="Andreas Drolsum" userId="a321594c-2ddb-4e67-9f54-8982ebf5f6fc" providerId="ADAL" clId="{D3171B2D-22C8-4C56-B6D6-8C6720D70FC1}" dt="2020-10-11T13:50:06.133" v="1433" actId="1076"/>
        <pc:sldMkLst>
          <pc:docMk/>
          <pc:sldMk cId="497007352" sldId="480"/>
        </pc:sldMkLst>
        <pc:spChg chg="mod">
          <ac:chgData name="Andreas Drolsum" userId="a321594c-2ddb-4e67-9f54-8982ebf5f6fc" providerId="ADAL" clId="{D3171B2D-22C8-4C56-B6D6-8C6720D70FC1}" dt="2020-10-11T13:43:59.907" v="1268" actId="20577"/>
          <ac:spMkLst>
            <pc:docMk/>
            <pc:sldMk cId="497007352" sldId="480"/>
            <ac:spMk id="2" creationId="{00000000-0000-0000-0000-000000000000}"/>
          </ac:spMkLst>
        </pc:spChg>
        <pc:spChg chg="mod">
          <ac:chgData name="Andreas Drolsum" userId="a321594c-2ddb-4e67-9f54-8982ebf5f6fc" providerId="ADAL" clId="{D3171B2D-22C8-4C56-B6D6-8C6720D70FC1}" dt="2020-10-11T13:50:03.122" v="1432" actId="20577"/>
          <ac:spMkLst>
            <pc:docMk/>
            <pc:sldMk cId="497007352" sldId="480"/>
            <ac:spMk id="3" creationId="{00000000-0000-0000-0000-000000000000}"/>
          </ac:spMkLst>
        </pc:spChg>
        <pc:picChg chg="mod">
          <ac:chgData name="Andreas Drolsum" userId="a321594c-2ddb-4e67-9f54-8982ebf5f6fc" providerId="ADAL" clId="{D3171B2D-22C8-4C56-B6D6-8C6720D70FC1}" dt="2020-10-11T13:50:06.133" v="1433" actId="1076"/>
          <ac:picMkLst>
            <pc:docMk/>
            <pc:sldMk cId="497007352" sldId="480"/>
            <ac:picMk id="4" creationId="{00000000-0000-0000-0000-000000000000}"/>
          </ac:picMkLst>
        </pc:picChg>
        <pc:picChg chg="add mod">
          <ac:chgData name="Andreas Drolsum" userId="a321594c-2ddb-4e67-9f54-8982ebf5f6fc" providerId="ADAL" clId="{D3171B2D-22C8-4C56-B6D6-8C6720D70FC1}" dt="2020-10-11T13:49:50.971" v="1356" actId="1076"/>
          <ac:picMkLst>
            <pc:docMk/>
            <pc:sldMk cId="497007352" sldId="480"/>
            <ac:picMk id="5" creationId="{517EB7A5-CEB1-43A4-BF5F-AD636CE5C65A}"/>
          </ac:picMkLst>
        </pc:picChg>
      </pc:sldChg>
      <pc:sldChg chg="addSp delSp modSp">
        <pc:chgData name="Andreas Drolsum" userId="a321594c-2ddb-4e67-9f54-8982ebf5f6fc" providerId="ADAL" clId="{D3171B2D-22C8-4C56-B6D6-8C6720D70FC1}" dt="2020-10-11T13:49:29.513" v="1298" actId="1076"/>
        <pc:sldMkLst>
          <pc:docMk/>
          <pc:sldMk cId="356714767" sldId="481"/>
        </pc:sldMkLst>
        <pc:spChg chg="mod">
          <ac:chgData name="Andreas Drolsum" userId="a321594c-2ddb-4e67-9f54-8982ebf5f6fc" providerId="ADAL" clId="{D3171B2D-22C8-4C56-B6D6-8C6720D70FC1}" dt="2020-10-11T13:44:07.251" v="1271" actId="20577"/>
          <ac:spMkLst>
            <pc:docMk/>
            <pc:sldMk cId="356714767" sldId="481"/>
            <ac:spMk id="2" creationId="{00000000-0000-0000-0000-000000000000}"/>
          </ac:spMkLst>
        </pc:spChg>
        <pc:spChg chg="mod">
          <ac:chgData name="Andreas Drolsum" userId="a321594c-2ddb-4e67-9f54-8982ebf5f6fc" providerId="ADAL" clId="{D3171B2D-22C8-4C56-B6D6-8C6720D70FC1}" dt="2020-10-11T13:44:22.357" v="1292" actId="20577"/>
          <ac:spMkLst>
            <pc:docMk/>
            <pc:sldMk cId="356714767" sldId="481"/>
            <ac:spMk id="3" creationId="{00000000-0000-0000-0000-000000000000}"/>
          </ac:spMkLst>
        </pc:spChg>
        <pc:graphicFrameChg chg="add mod">
          <ac:chgData name="Andreas Drolsum" userId="a321594c-2ddb-4e67-9f54-8982ebf5f6fc" providerId="ADAL" clId="{D3171B2D-22C8-4C56-B6D6-8C6720D70FC1}" dt="2020-10-11T13:49:29.513" v="1298" actId="1076"/>
          <ac:graphicFrameMkLst>
            <pc:docMk/>
            <pc:sldMk cId="356714767" sldId="481"/>
            <ac:graphicFrameMk id="6" creationId="{CC80A568-3477-495B-ABD1-E4E31534108B}"/>
          </ac:graphicFrameMkLst>
        </pc:graphicFrameChg>
        <pc:picChg chg="mod">
          <ac:chgData name="Andreas Drolsum" userId="a321594c-2ddb-4e67-9f54-8982ebf5f6fc" providerId="ADAL" clId="{D3171B2D-22C8-4C56-B6D6-8C6720D70FC1}" dt="2020-10-11T13:44:26.969" v="1293" actId="1076"/>
          <ac:picMkLst>
            <pc:docMk/>
            <pc:sldMk cId="356714767" sldId="481"/>
            <ac:picMk id="4" creationId="{00000000-0000-0000-0000-000000000000}"/>
          </ac:picMkLst>
        </pc:picChg>
        <pc:picChg chg="del">
          <ac:chgData name="Andreas Drolsum" userId="a321594c-2ddb-4e67-9f54-8982ebf5f6fc" providerId="ADAL" clId="{D3171B2D-22C8-4C56-B6D6-8C6720D70FC1}" dt="2020-10-11T13:44:10.204" v="1272" actId="478"/>
          <ac:picMkLst>
            <pc:docMk/>
            <pc:sldMk cId="356714767" sldId="481"/>
            <ac:picMk id="5" creationId="{00000000-0000-0000-0000-000000000000}"/>
          </ac:picMkLst>
        </pc:picChg>
      </pc:sldChg>
      <pc:sldChg chg="del">
        <pc:chgData name="Andreas Drolsum" userId="a321594c-2ddb-4e67-9f54-8982ebf5f6fc" providerId="ADAL" clId="{D3171B2D-22C8-4C56-B6D6-8C6720D70FC1}" dt="2020-10-11T13:39:32.310" v="1200" actId="2696"/>
        <pc:sldMkLst>
          <pc:docMk/>
          <pc:sldMk cId="1586685411" sldId="482"/>
        </pc:sldMkLst>
      </pc:sldChg>
      <pc:sldChg chg="modSp">
        <pc:chgData name="Andreas Drolsum" userId="a321594c-2ddb-4e67-9f54-8982ebf5f6fc" providerId="ADAL" clId="{D3171B2D-22C8-4C56-B6D6-8C6720D70FC1}" dt="2020-10-11T13:29:47.016" v="1122" actId="20577"/>
        <pc:sldMkLst>
          <pc:docMk/>
          <pc:sldMk cId="579743733" sldId="483"/>
        </pc:sldMkLst>
        <pc:spChg chg="mod">
          <ac:chgData name="Andreas Drolsum" userId="a321594c-2ddb-4e67-9f54-8982ebf5f6fc" providerId="ADAL" clId="{D3171B2D-22C8-4C56-B6D6-8C6720D70FC1}" dt="2020-10-11T13:29:43.143" v="1117" actId="20577"/>
          <ac:spMkLst>
            <pc:docMk/>
            <pc:sldMk cId="579743733" sldId="483"/>
            <ac:spMk id="3" creationId="{00000000-0000-0000-0000-000000000000}"/>
          </ac:spMkLst>
        </pc:spChg>
        <pc:spChg chg="mod">
          <ac:chgData name="Andreas Drolsum" userId="a321594c-2ddb-4e67-9f54-8982ebf5f6fc" providerId="ADAL" clId="{D3171B2D-22C8-4C56-B6D6-8C6720D70FC1}" dt="2020-10-11T13:29:47.016" v="1122" actId="20577"/>
          <ac:spMkLst>
            <pc:docMk/>
            <pc:sldMk cId="579743733" sldId="483"/>
            <ac:spMk id="4" creationId="{00000000-0000-0000-0000-000000000000}"/>
          </ac:spMkLst>
        </pc:spChg>
      </pc:sldChg>
      <pc:sldChg chg="modSp">
        <pc:chgData name="Andreas Drolsum" userId="a321594c-2ddb-4e67-9f54-8982ebf5f6fc" providerId="ADAL" clId="{D3171B2D-22C8-4C56-B6D6-8C6720D70FC1}" dt="2020-10-11T13:33:25.135" v="1138" actId="20577"/>
        <pc:sldMkLst>
          <pc:docMk/>
          <pc:sldMk cId="103051552" sldId="484"/>
        </pc:sldMkLst>
        <pc:spChg chg="mod">
          <ac:chgData name="Andreas Drolsum" userId="a321594c-2ddb-4e67-9f54-8982ebf5f6fc" providerId="ADAL" clId="{D3171B2D-22C8-4C56-B6D6-8C6720D70FC1}" dt="2020-10-11T13:33:25.135" v="1138" actId="20577"/>
          <ac:spMkLst>
            <pc:docMk/>
            <pc:sldMk cId="103051552" sldId="484"/>
            <ac:spMk id="4" creationId="{00000000-0000-0000-0000-000000000000}"/>
          </ac:spMkLst>
        </pc:spChg>
      </pc:sldChg>
      <pc:sldChg chg="del">
        <pc:chgData name="Andreas Drolsum" userId="a321594c-2ddb-4e67-9f54-8982ebf5f6fc" providerId="ADAL" clId="{D3171B2D-22C8-4C56-B6D6-8C6720D70FC1}" dt="2020-10-11T13:50:37.371" v="1434" actId="2696"/>
        <pc:sldMkLst>
          <pc:docMk/>
          <pc:sldMk cId="3649040665" sldId="489"/>
        </pc:sldMkLst>
      </pc:sldChg>
      <pc:sldChg chg="del">
        <pc:chgData name="Andreas Drolsum" userId="a321594c-2ddb-4e67-9f54-8982ebf5f6fc" providerId="ADAL" clId="{D3171B2D-22C8-4C56-B6D6-8C6720D70FC1}" dt="2020-10-11T13:30:14.624" v="1123" actId="2696"/>
        <pc:sldMkLst>
          <pc:docMk/>
          <pc:sldMk cId="95392096" sldId="496"/>
        </pc:sldMkLst>
      </pc:sldChg>
      <pc:sldChg chg="del">
        <pc:chgData name="Andreas Drolsum" userId="a321594c-2ddb-4e67-9f54-8982ebf5f6fc" providerId="ADAL" clId="{D3171B2D-22C8-4C56-B6D6-8C6720D70FC1}" dt="2020-10-11T13:50:41.119" v="1435" actId="2696"/>
        <pc:sldMkLst>
          <pc:docMk/>
          <pc:sldMk cId="3287909558" sldId="497"/>
        </pc:sldMkLst>
      </pc:sldChg>
      <pc:sldChg chg="add del">
        <pc:chgData name="Andreas Drolsum" userId="a321594c-2ddb-4e67-9f54-8982ebf5f6fc" providerId="ADAL" clId="{D3171B2D-22C8-4C56-B6D6-8C6720D70FC1}" dt="2020-10-11T12:16:16.544" v="5" actId="2696"/>
        <pc:sldMkLst>
          <pc:docMk/>
          <pc:sldMk cId="123906457" sldId="499"/>
        </pc:sldMkLst>
      </pc:sldChg>
      <pc:sldChg chg="addSp delSp modSp add">
        <pc:chgData name="Andreas Drolsum" userId="a321594c-2ddb-4e67-9f54-8982ebf5f6fc" providerId="ADAL" clId="{D3171B2D-22C8-4C56-B6D6-8C6720D70FC1}" dt="2020-10-11T13:19:50.706" v="443" actId="14100"/>
        <pc:sldMkLst>
          <pc:docMk/>
          <pc:sldMk cId="3550473994" sldId="500"/>
        </pc:sldMkLst>
        <pc:spChg chg="mod">
          <ac:chgData name="Andreas Drolsum" userId="a321594c-2ddb-4e67-9f54-8982ebf5f6fc" providerId="ADAL" clId="{D3171B2D-22C8-4C56-B6D6-8C6720D70FC1}" dt="2020-10-11T12:28:39.652" v="38" actId="20577"/>
          <ac:spMkLst>
            <pc:docMk/>
            <pc:sldMk cId="3550473994" sldId="500"/>
            <ac:spMk id="2" creationId="{D502B2A8-796D-4EED-A4DE-D601623722C0}"/>
          </ac:spMkLst>
        </pc:spChg>
        <pc:spChg chg="del">
          <ac:chgData name="Andreas Drolsum" userId="a321594c-2ddb-4e67-9f54-8982ebf5f6fc" providerId="ADAL" clId="{D3171B2D-22C8-4C56-B6D6-8C6720D70FC1}" dt="2020-10-11T12:16:14.107" v="2"/>
          <ac:spMkLst>
            <pc:docMk/>
            <pc:sldMk cId="3550473994" sldId="500"/>
            <ac:spMk id="3" creationId="{3E38EB64-DFCC-4980-87FB-28F574DE2086}"/>
          </ac:spMkLst>
        </pc:spChg>
        <pc:spChg chg="add mod">
          <ac:chgData name="Andreas Drolsum" userId="a321594c-2ddb-4e67-9f54-8982ebf5f6fc" providerId="ADAL" clId="{D3171B2D-22C8-4C56-B6D6-8C6720D70FC1}" dt="2020-10-11T13:19:31.452" v="433" actId="478"/>
          <ac:spMkLst>
            <pc:docMk/>
            <pc:sldMk cId="3550473994" sldId="500"/>
            <ac:spMk id="7" creationId="{F3D4453C-3514-45F5-91FC-5F1F50AB0D2E}"/>
          </ac:spMkLst>
        </pc:spChg>
        <pc:graphicFrameChg chg="add del mod">
          <ac:chgData name="Andreas Drolsum" userId="a321594c-2ddb-4e67-9f54-8982ebf5f6fc" providerId="ADAL" clId="{D3171B2D-22C8-4C56-B6D6-8C6720D70FC1}" dt="2020-10-11T13:19:32.879" v="435"/>
          <ac:graphicFrameMkLst>
            <pc:docMk/>
            <pc:sldMk cId="3550473994" sldId="500"/>
            <ac:graphicFrameMk id="8" creationId="{1E4A0102-3142-459E-9D10-776734B7D962}"/>
          </ac:graphicFrameMkLst>
        </pc:graphicFrameChg>
        <pc:graphicFrameChg chg="add del mod">
          <ac:chgData name="Andreas Drolsum" userId="a321594c-2ddb-4e67-9f54-8982ebf5f6fc" providerId="ADAL" clId="{D3171B2D-22C8-4C56-B6D6-8C6720D70FC1}" dt="2020-10-11T13:19:39.107" v="437"/>
          <ac:graphicFrameMkLst>
            <pc:docMk/>
            <pc:sldMk cId="3550473994" sldId="500"/>
            <ac:graphicFrameMk id="9" creationId="{29EFA236-785E-4A97-84F1-1FEE397ACCC1}"/>
          </ac:graphicFrameMkLst>
        </pc:graphicFrameChg>
        <pc:graphicFrameChg chg="add del mod">
          <ac:chgData name="Andreas Drolsum" userId="a321594c-2ddb-4e67-9f54-8982ebf5f6fc" providerId="ADAL" clId="{D3171B2D-22C8-4C56-B6D6-8C6720D70FC1}" dt="2020-10-11T13:19:47.473" v="442" actId="478"/>
          <ac:graphicFrameMkLst>
            <pc:docMk/>
            <pc:sldMk cId="3550473994" sldId="500"/>
            <ac:graphicFrameMk id="10" creationId="{A7BA7548-16E3-42F1-A94A-999ECDEBFD28}"/>
          </ac:graphicFrameMkLst>
        </pc:graphicFrameChg>
        <pc:picChg chg="add del mod">
          <ac:chgData name="Andreas Drolsum" userId="a321594c-2ddb-4e67-9f54-8982ebf5f6fc" providerId="ADAL" clId="{D3171B2D-22C8-4C56-B6D6-8C6720D70FC1}" dt="2020-10-11T13:19:31.452" v="433" actId="478"/>
          <ac:picMkLst>
            <pc:docMk/>
            <pc:sldMk cId="3550473994" sldId="500"/>
            <ac:picMk id="5" creationId="{6E1DCC47-9CAC-4876-AB75-FA138C90D229}"/>
          </ac:picMkLst>
        </pc:picChg>
        <pc:picChg chg="add mod">
          <ac:chgData name="Andreas Drolsum" userId="a321594c-2ddb-4e67-9f54-8982ebf5f6fc" providerId="ADAL" clId="{D3171B2D-22C8-4C56-B6D6-8C6720D70FC1}" dt="2020-10-11T13:19:50.706" v="443" actId="14100"/>
          <ac:picMkLst>
            <pc:docMk/>
            <pc:sldMk cId="3550473994" sldId="500"/>
            <ac:picMk id="11" creationId="{BE0405CF-19AD-4A85-8155-8131A8890371}"/>
          </ac:picMkLst>
        </pc:picChg>
      </pc:sldChg>
      <pc:sldChg chg="addSp delSp modSp add modAnim">
        <pc:chgData name="Andreas Drolsum" userId="a321594c-2ddb-4e67-9f54-8982ebf5f6fc" providerId="ADAL" clId="{D3171B2D-22C8-4C56-B6D6-8C6720D70FC1}" dt="2020-10-11T13:20:00.638" v="445" actId="20577"/>
        <pc:sldMkLst>
          <pc:docMk/>
          <pc:sldMk cId="3945503887" sldId="501"/>
        </pc:sldMkLst>
        <pc:spChg chg="mod">
          <ac:chgData name="Andreas Drolsum" userId="a321594c-2ddb-4e67-9f54-8982ebf5f6fc" providerId="ADAL" clId="{D3171B2D-22C8-4C56-B6D6-8C6720D70FC1}" dt="2020-10-11T13:20:00.638" v="445" actId="20577"/>
          <ac:spMkLst>
            <pc:docMk/>
            <pc:sldMk cId="3945503887" sldId="501"/>
            <ac:spMk id="2" creationId="{CB39D646-DD4C-4C2F-B27E-110ABDDA33B8}"/>
          </ac:spMkLst>
        </pc:spChg>
        <pc:spChg chg="del">
          <ac:chgData name="Andreas Drolsum" userId="a321594c-2ddb-4e67-9f54-8982ebf5f6fc" providerId="ADAL" clId="{D3171B2D-22C8-4C56-B6D6-8C6720D70FC1}" dt="2020-10-11T12:32:26.167" v="72"/>
          <ac:spMkLst>
            <pc:docMk/>
            <pc:sldMk cId="3945503887" sldId="501"/>
            <ac:spMk id="3" creationId="{BDB1E9E3-C1B0-490A-9207-4A970CD2F800}"/>
          </ac:spMkLst>
        </pc:spChg>
        <pc:picChg chg="add mod">
          <ac:chgData name="Andreas Drolsum" userId="a321594c-2ddb-4e67-9f54-8982ebf5f6fc" providerId="ADAL" clId="{D3171B2D-22C8-4C56-B6D6-8C6720D70FC1}" dt="2020-10-11T12:37:45.712" v="76" actId="1076"/>
          <ac:picMkLst>
            <pc:docMk/>
            <pc:sldMk cId="3945503887" sldId="501"/>
            <ac:picMk id="4" creationId="{B0809D1D-6876-4B7D-820A-BF9A60A78699}"/>
          </ac:picMkLst>
        </pc:picChg>
        <pc:picChg chg="add del mod">
          <ac:chgData name="Andreas Drolsum" userId="a321594c-2ddb-4e67-9f54-8982ebf5f6fc" providerId="ADAL" clId="{D3171B2D-22C8-4C56-B6D6-8C6720D70FC1}" dt="2020-10-11T12:38:12.974" v="80"/>
          <ac:picMkLst>
            <pc:docMk/>
            <pc:sldMk cId="3945503887" sldId="501"/>
            <ac:picMk id="6" creationId="{714D0FCC-F7BA-4216-8647-6E966558CCB7}"/>
          </ac:picMkLst>
        </pc:picChg>
      </pc:sldChg>
      <pc:sldChg chg="addSp add">
        <pc:chgData name="Andreas Drolsum" userId="a321594c-2ddb-4e67-9f54-8982ebf5f6fc" providerId="ADAL" clId="{D3171B2D-22C8-4C56-B6D6-8C6720D70FC1}" dt="2020-10-11T12:38:14.977" v="82"/>
        <pc:sldMkLst>
          <pc:docMk/>
          <pc:sldMk cId="1892351334" sldId="502"/>
        </pc:sldMkLst>
        <pc:picChg chg="add">
          <ac:chgData name="Andreas Drolsum" userId="a321594c-2ddb-4e67-9f54-8982ebf5f6fc" providerId="ADAL" clId="{D3171B2D-22C8-4C56-B6D6-8C6720D70FC1}" dt="2020-10-11T12:38:14.977" v="82"/>
          <ac:picMkLst>
            <pc:docMk/>
            <pc:sldMk cId="1892351334" sldId="502"/>
            <ac:picMk id="4" creationId="{BA1904DA-9FF1-41B7-9333-01F4FF3D8C20}"/>
          </ac:picMkLst>
        </pc:picChg>
      </pc:sldChg>
      <pc:sldChg chg="add del">
        <pc:chgData name="Andreas Drolsum" userId="a321594c-2ddb-4e67-9f54-8982ebf5f6fc" providerId="ADAL" clId="{D3171B2D-22C8-4C56-B6D6-8C6720D70FC1}" dt="2020-10-11T12:41:52.788" v="276" actId="2696"/>
        <pc:sldMkLst>
          <pc:docMk/>
          <pc:sldMk cId="3599452452" sldId="503"/>
        </pc:sldMkLst>
      </pc:sldChg>
      <pc:sldChg chg="addSp delSp modSp add">
        <pc:chgData name="Andreas Drolsum" userId="a321594c-2ddb-4e67-9f54-8982ebf5f6fc" providerId="ADAL" clId="{D3171B2D-22C8-4C56-B6D6-8C6720D70FC1}" dt="2020-10-11T12:58:34.671" v="348" actId="1076"/>
        <pc:sldMkLst>
          <pc:docMk/>
          <pc:sldMk cId="3779796057" sldId="503"/>
        </pc:sldMkLst>
        <pc:spChg chg="mod">
          <ac:chgData name="Andreas Drolsum" userId="a321594c-2ddb-4e67-9f54-8982ebf5f6fc" providerId="ADAL" clId="{D3171B2D-22C8-4C56-B6D6-8C6720D70FC1}" dt="2020-10-11T12:42:10.423" v="297" actId="20577"/>
          <ac:spMkLst>
            <pc:docMk/>
            <pc:sldMk cId="3779796057" sldId="503"/>
            <ac:spMk id="2" creationId="{1D836C6F-19CF-440E-BDB4-36CC70B13327}"/>
          </ac:spMkLst>
        </pc:spChg>
        <pc:spChg chg="del">
          <ac:chgData name="Andreas Drolsum" userId="a321594c-2ddb-4e67-9f54-8982ebf5f6fc" providerId="ADAL" clId="{D3171B2D-22C8-4C56-B6D6-8C6720D70FC1}" dt="2020-10-11T12:43:38.676" v="298"/>
          <ac:spMkLst>
            <pc:docMk/>
            <pc:sldMk cId="3779796057" sldId="503"/>
            <ac:spMk id="3" creationId="{8B73A5BB-0205-452A-9FE0-7EC1139C3BE5}"/>
          </ac:spMkLst>
        </pc:spChg>
        <pc:spChg chg="add del mod">
          <ac:chgData name="Andreas Drolsum" userId="a321594c-2ddb-4e67-9f54-8982ebf5f6fc" providerId="ADAL" clId="{D3171B2D-22C8-4C56-B6D6-8C6720D70FC1}" dt="2020-10-11T12:50:26.432" v="318" actId="478"/>
          <ac:spMkLst>
            <pc:docMk/>
            <pc:sldMk cId="3779796057" sldId="503"/>
            <ac:spMk id="12" creationId="{0AF14B2D-1DF7-4140-BF42-B978150EE314}"/>
          </ac:spMkLst>
        </pc:spChg>
        <pc:graphicFrameChg chg="add mod">
          <ac:chgData name="Andreas Drolsum" userId="a321594c-2ddb-4e67-9f54-8982ebf5f6fc" providerId="ADAL" clId="{D3171B2D-22C8-4C56-B6D6-8C6720D70FC1}" dt="2020-10-11T12:52:05.039" v="329" actId="1076"/>
          <ac:graphicFrameMkLst>
            <pc:docMk/>
            <pc:sldMk cId="3779796057" sldId="503"/>
            <ac:graphicFrameMk id="6" creationId="{E2952C75-80DE-434B-86FE-58AD57CB8A90}"/>
          </ac:graphicFrameMkLst>
        </pc:graphicFrameChg>
        <pc:graphicFrameChg chg="add mod">
          <ac:chgData name="Andreas Drolsum" userId="a321594c-2ddb-4e67-9f54-8982ebf5f6fc" providerId="ADAL" clId="{D3171B2D-22C8-4C56-B6D6-8C6720D70FC1}" dt="2020-10-11T12:52:07.875" v="331" actId="1076"/>
          <ac:graphicFrameMkLst>
            <pc:docMk/>
            <pc:sldMk cId="3779796057" sldId="503"/>
            <ac:graphicFrameMk id="7" creationId="{E593142A-2CE9-466A-9B77-3FC9E39C0D32}"/>
          </ac:graphicFrameMkLst>
        </pc:graphicFrameChg>
        <pc:graphicFrameChg chg="add mod">
          <ac:chgData name="Andreas Drolsum" userId="a321594c-2ddb-4e67-9f54-8982ebf5f6fc" providerId="ADAL" clId="{D3171B2D-22C8-4C56-B6D6-8C6720D70FC1}" dt="2020-10-11T12:58:34.671" v="348" actId="1076"/>
          <ac:graphicFrameMkLst>
            <pc:docMk/>
            <pc:sldMk cId="3779796057" sldId="503"/>
            <ac:graphicFrameMk id="15" creationId="{53B5195D-2C9F-4093-A13C-5A18DB4C7EA4}"/>
          </ac:graphicFrameMkLst>
        </pc:graphicFrameChg>
        <pc:picChg chg="add del mod">
          <ac:chgData name="Andreas Drolsum" userId="a321594c-2ddb-4e67-9f54-8982ebf5f6fc" providerId="ADAL" clId="{D3171B2D-22C8-4C56-B6D6-8C6720D70FC1}" dt="2020-10-11T12:50:18.291" v="314" actId="478"/>
          <ac:picMkLst>
            <pc:docMk/>
            <pc:sldMk cId="3779796057" sldId="503"/>
            <ac:picMk id="5" creationId="{08725577-D3D8-4580-B28C-398788A2B93E}"/>
          </ac:picMkLst>
        </pc:picChg>
        <pc:picChg chg="add mod">
          <ac:chgData name="Andreas Drolsum" userId="a321594c-2ddb-4e67-9f54-8982ebf5f6fc" providerId="ADAL" clId="{D3171B2D-22C8-4C56-B6D6-8C6720D70FC1}" dt="2020-10-11T12:52:15.502" v="335" actId="1076"/>
          <ac:picMkLst>
            <pc:docMk/>
            <pc:sldMk cId="3779796057" sldId="503"/>
            <ac:picMk id="8" creationId="{E0691EAE-7800-4A19-92E9-B33F542FA84F}"/>
          </ac:picMkLst>
        </pc:picChg>
        <pc:picChg chg="add mod">
          <ac:chgData name="Andreas Drolsum" userId="a321594c-2ddb-4e67-9f54-8982ebf5f6fc" providerId="ADAL" clId="{D3171B2D-22C8-4C56-B6D6-8C6720D70FC1}" dt="2020-10-11T12:52:09.100" v="332" actId="1076"/>
          <ac:picMkLst>
            <pc:docMk/>
            <pc:sldMk cId="3779796057" sldId="503"/>
            <ac:picMk id="9" creationId="{E9ED685A-4E78-43B9-8214-5FEAD28D224D}"/>
          </ac:picMkLst>
        </pc:picChg>
        <pc:picChg chg="add mod">
          <ac:chgData name="Andreas Drolsum" userId="a321594c-2ddb-4e67-9f54-8982ebf5f6fc" providerId="ADAL" clId="{D3171B2D-22C8-4C56-B6D6-8C6720D70FC1}" dt="2020-10-11T12:52:22.017" v="339" actId="1076"/>
          <ac:picMkLst>
            <pc:docMk/>
            <pc:sldMk cId="3779796057" sldId="503"/>
            <ac:picMk id="10" creationId="{86A4990E-B9FC-45D7-B3F7-4572D02F9EB6}"/>
          </ac:picMkLst>
        </pc:picChg>
        <pc:picChg chg="add mod">
          <ac:chgData name="Andreas Drolsum" userId="a321594c-2ddb-4e67-9f54-8982ebf5f6fc" providerId="ADAL" clId="{D3171B2D-22C8-4C56-B6D6-8C6720D70FC1}" dt="2020-10-11T12:52:19.618" v="338" actId="1076"/>
          <ac:picMkLst>
            <pc:docMk/>
            <pc:sldMk cId="3779796057" sldId="503"/>
            <ac:picMk id="13" creationId="{7325AE6A-11E3-4EA3-A891-E0B49D7E1EA7}"/>
          </ac:picMkLst>
        </pc:picChg>
        <pc:picChg chg="add mod">
          <ac:chgData name="Andreas Drolsum" userId="a321594c-2ddb-4e67-9f54-8982ebf5f6fc" providerId="ADAL" clId="{D3171B2D-22C8-4C56-B6D6-8C6720D70FC1}" dt="2020-10-11T12:54:36.913" v="344" actId="1076"/>
          <ac:picMkLst>
            <pc:docMk/>
            <pc:sldMk cId="3779796057" sldId="503"/>
            <ac:picMk id="14" creationId="{F37968A2-4864-4E95-A143-FD81D675BA14}"/>
          </ac:picMkLst>
        </pc:picChg>
      </pc:sldChg>
      <pc:sldChg chg="addSp delSp modSp add">
        <pc:chgData name="Andreas Drolsum" userId="a321594c-2ddb-4e67-9f54-8982ebf5f6fc" providerId="ADAL" clId="{D3171B2D-22C8-4C56-B6D6-8C6720D70FC1}" dt="2020-10-11T13:17:34.609" v="432" actId="1076"/>
        <pc:sldMkLst>
          <pc:docMk/>
          <pc:sldMk cId="2728884732" sldId="504"/>
        </pc:sldMkLst>
        <pc:spChg chg="mod">
          <ac:chgData name="Andreas Drolsum" userId="a321594c-2ddb-4e67-9f54-8982ebf5f6fc" providerId="ADAL" clId="{D3171B2D-22C8-4C56-B6D6-8C6720D70FC1}" dt="2020-10-11T13:07:32.989" v="380" actId="20577"/>
          <ac:spMkLst>
            <pc:docMk/>
            <pc:sldMk cId="2728884732" sldId="504"/>
            <ac:spMk id="2" creationId="{4E88481F-CF49-465C-BEE0-FD95522D261E}"/>
          </ac:spMkLst>
        </pc:spChg>
        <pc:spChg chg="del">
          <ac:chgData name="Andreas Drolsum" userId="a321594c-2ddb-4e67-9f54-8982ebf5f6fc" providerId="ADAL" clId="{D3171B2D-22C8-4C56-B6D6-8C6720D70FC1}" dt="2020-10-11T13:08:59.102" v="381"/>
          <ac:spMkLst>
            <pc:docMk/>
            <pc:sldMk cId="2728884732" sldId="504"/>
            <ac:spMk id="3" creationId="{4C395DEE-6D31-4C7F-BBE8-2DFB8894FB04}"/>
          </ac:spMkLst>
        </pc:spChg>
        <pc:picChg chg="add mod">
          <ac:chgData name="Andreas Drolsum" userId="a321594c-2ddb-4e67-9f54-8982ebf5f6fc" providerId="ADAL" clId="{D3171B2D-22C8-4C56-B6D6-8C6720D70FC1}" dt="2020-10-11T13:13:40.721" v="420" actId="1076"/>
          <ac:picMkLst>
            <pc:docMk/>
            <pc:sldMk cId="2728884732" sldId="504"/>
            <ac:picMk id="5" creationId="{8283AF5D-141D-4706-A8FD-376479616BFC}"/>
          </ac:picMkLst>
        </pc:picChg>
        <pc:picChg chg="add mod">
          <ac:chgData name="Andreas Drolsum" userId="a321594c-2ddb-4e67-9f54-8982ebf5f6fc" providerId="ADAL" clId="{D3171B2D-22C8-4C56-B6D6-8C6720D70FC1}" dt="2020-10-11T13:13:43.568" v="421" actId="1076"/>
          <ac:picMkLst>
            <pc:docMk/>
            <pc:sldMk cId="2728884732" sldId="504"/>
            <ac:picMk id="7" creationId="{91D70922-2213-4495-AA04-34F992C5A646}"/>
          </ac:picMkLst>
        </pc:picChg>
        <pc:picChg chg="add mod">
          <ac:chgData name="Andreas Drolsum" userId="a321594c-2ddb-4e67-9f54-8982ebf5f6fc" providerId="ADAL" clId="{D3171B2D-22C8-4C56-B6D6-8C6720D70FC1}" dt="2020-10-11T13:12:09.875" v="409" actId="1076"/>
          <ac:picMkLst>
            <pc:docMk/>
            <pc:sldMk cId="2728884732" sldId="504"/>
            <ac:picMk id="9" creationId="{F195E9BE-CD8C-43FE-9D08-7B4E39EDBF52}"/>
          </ac:picMkLst>
        </pc:picChg>
        <pc:picChg chg="add mod">
          <ac:chgData name="Andreas Drolsum" userId="a321594c-2ddb-4e67-9f54-8982ebf5f6fc" providerId="ADAL" clId="{D3171B2D-22C8-4C56-B6D6-8C6720D70FC1}" dt="2020-10-11T13:12:59.993" v="418" actId="1076"/>
          <ac:picMkLst>
            <pc:docMk/>
            <pc:sldMk cId="2728884732" sldId="504"/>
            <ac:picMk id="11" creationId="{83768B91-F131-4F39-B636-CC0786997A93}"/>
          </ac:picMkLst>
        </pc:picChg>
        <pc:picChg chg="add mod">
          <ac:chgData name="Andreas Drolsum" userId="a321594c-2ddb-4e67-9f54-8982ebf5f6fc" providerId="ADAL" clId="{D3171B2D-22C8-4C56-B6D6-8C6720D70FC1}" dt="2020-10-11T13:12:47.728" v="414" actId="1076"/>
          <ac:picMkLst>
            <pc:docMk/>
            <pc:sldMk cId="2728884732" sldId="504"/>
            <ac:picMk id="13" creationId="{733F05EC-934E-4F77-A30F-CC29F1E75D1C}"/>
          </ac:picMkLst>
        </pc:picChg>
        <pc:picChg chg="add del mod">
          <ac:chgData name="Andreas Drolsum" userId="a321594c-2ddb-4e67-9f54-8982ebf5f6fc" providerId="ADAL" clId="{D3171B2D-22C8-4C56-B6D6-8C6720D70FC1}" dt="2020-10-11T13:17:30.489" v="429" actId="478"/>
          <ac:picMkLst>
            <pc:docMk/>
            <pc:sldMk cId="2728884732" sldId="504"/>
            <ac:picMk id="15" creationId="{A32B169F-2E8D-43D3-AAD0-FD63A42BE907}"/>
          </ac:picMkLst>
        </pc:picChg>
        <pc:picChg chg="add mod">
          <ac:chgData name="Andreas Drolsum" userId="a321594c-2ddb-4e67-9f54-8982ebf5f6fc" providerId="ADAL" clId="{D3171B2D-22C8-4C56-B6D6-8C6720D70FC1}" dt="2020-10-11T13:17:34.609" v="432" actId="1076"/>
          <ac:picMkLst>
            <pc:docMk/>
            <pc:sldMk cId="2728884732" sldId="504"/>
            <ac:picMk id="17" creationId="{CD0D7771-C7B5-4775-AF7E-BA7BEE054DA5}"/>
          </ac:picMkLst>
        </pc:picChg>
      </pc:sldChg>
      <pc:sldChg chg="addSp delSp modSp add">
        <pc:chgData name="Andreas Drolsum" userId="a321594c-2ddb-4e67-9f54-8982ebf5f6fc" providerId="ADAL" clId="{D3171B2D-22C8-4C56-B6D6-8C6720D70FC1}" dt="2020-10-11T13:29:21.189" v="1092" actId="27636"/>
        <pc:sldMkLst>
          <pc:docMk/>
          <pc:sldMk cId="1932340169" sldId="505"/>
        </pc:sldMkLst>
        <pc:spChg chg="mod">
          <ac:chgData name="Andreas Drolsum" userId="a321594c-2ddb-4e67-9f54-8982ebf5f6fc" providerId="ADAL" clId="{D3171B2D-22C8-4C56-B6D6-8C6720D70FC1}" dt="2020-10-11T13:20:47.374" v="461" actId="20577"/>
          <ac:spMkLst>
            <pc:docMk/>
            <pc:sldMk cId="1932340169" sldId="505"/>
            <ac:spMk id="2" creationId="{9D74EE4E-C28E-412B-988C-5DD9A33C1019}"/>
          </ac:spMkLst>
        </pc:spChg>
        <pc:spChg chg="mod">
          <ac:chgData name="Andreas Drolsum" userId="a321594c-2ddb-4e67-9f54-8982ebf5f6fc" providerId="ADAL" clId="{D3171B2D-22C8-4C56-B6D6-8C6720D70FC1}" dt="2020-10-11T13:29:21.189" v="1092" actId="27636"/>
          <ac:spMkLst>
            <pc:docMk/>
            <pc:sldMk cId="1932340169" sldId="505"/>
            <ac:spMk id="3" creationId="{6850B287-7B84-44CE-86EB-E91803E07EA4}"/>
          </ac:spMkLst>
        </pc:spChg>
        <pc:picChg chg="add mod">
          <ac:chgData name="Andreas Drolsum" userId="a321594c-2ddb-4e67-9f54-8982ebf5f6fc" providerId="ADAL" clId="{D3171B2D-22C8-4C56-B6D6-8C6720D70FC1}" dt="2020-10-11T13:29:18.143" v="1088" actId="1076"/>
          <ac:picMkLst>
            <pc:docMk/>
            <pc:sldMk cId="1932340169" sldId="505"/>
            <ac:picMk id="4" creationId="{69B14745-5DFF-4FAA-85B0-99B6CF6AAE87}"/>
          </ac:picMkLst>
        </pc:picChg>
        <pc:picChg chg="add del mod">
          <ac:chgData name="Andreas Drolsum" userId="a321594c-2ddb-4e67-9f54-8982ebf5f6fc" providerId="ADAL" clId="{D3171B2D-22C8-4C56-B6D6-8C6720D70FC1}" dt="2020-10-11T13:24:57.238" v="787" actId="478"/>
          <ac:picMkLst>
            <pc:docMk/>
            <pc:sldMk cId="1932340169" sldId="505"/>
            <ac:picMk id="6" creationId="{164A88BC-F760-41A8-9374-C85203328877}"/>
          </ac:picMkLst>
        </pc:picChg>
        <pc:picChg chg="add del mod">
          <ac:chgData name="Andreas Drolsum" userId="a321594c-2ddb-4e67-9f54-8982ebf5f6fc" providerId="ADAL" clId="{D3171B2D-22C8-4C56-B6D6-8C6720D70FC1}" dt="2020-10-11T13:24:56.012" v="786" actId="478"/>
          <ac:picMkLst>
            <pc:docMk/>
            <pc:sldMk cId="1932340169" sldId="505"/>
            <ac:picMk id="8" creationId="{7D159546-8E54-4CA8-B5F8-FD6E960FE9D7}"/>
          </ac:picMkLst>
        </pc:picChg>
        <pc:picChg chg="add mod">
          <ac:chgData name="Andreas Drolsum" userId="a321594c-2ddb-4e67-9f54-8982ebf5f6fc" providerId="ADAL" clId="{D3171B2D-22C8-4C56-B6D6-8C6720D70FC1}" dt="2020-10-11T13:26:10.950" v="963" actId="1076"/>
          <ac:picMkLst>
            <pc:docMk/>
            <pc:sldMk cId="1932340169" sldId="505"/>
            <ac:picMk id="10" creationId="{F963EAFD-4840-4D71-89B7-CFF01F6331F4}"/>
          </ac:picMkLst>
        </pc:picChg>
      </pc:sldChg>
      <pc:sldChg chg="addSp delSp modSp add del modAnim">
        <pc:chgData name="Andreas Drolsum" userId="a321594c-2ddb-4e67-9f54-8982ebf5f6fc" providerId="ADAL" clId="{D3171B2D-22C8-4C56-B6D6-8C6720D70FC1}" dt="2020-10-11T13:37:28.988" v="1144" actId="2696"/>
        <pc:sldMkLst>
          <pc:docMk/>
          <pc:sldMk cId="1146381759" sldId="506"/>
        </pc:sldMkLst>
        <pc:spChg chg="del">
          <ac:chgData name="Andreas Drolsum" userId="a321594c-2ddb-4e67-9f54-8982ebf5f6fc" providerId="ADAL" clId="{D3171B2D-22C8-4C56-B6D6-8C6720D70FC1}" dt="2020-10-11T13:37:23.498" v="1141"/>
          <ac:spMkLst>
            <pc:docMk/>
            <pc:sldMk cId="1146381759" sldId="506"/>
            <ac:spMk id="3" creationId="{F97332FC-1AC6-4BF8-A49B-EF4680721EE8}"/>
          </ac:spMkLst>
        </pc:spChg>
        <pc:picChg chg="add mod">
          <ac:chgData name="Andreas Drolsum" userId="a321594c-2ddb-4e67-9f54-8982ebf5f6fc" providerId="ADAL" clId="{D3171B2D-22C8-4C56-B6D6-8C6720D70FC1}" dt="2020-10-11T13:37:26.469" v="1143" actId="1076"/>
          <ac:picMkLst>
            <pc:docMk/>
            <pc:sldMk cId="1146381759" sldId="506"/>
            <ac:picMk id="4" creationId="{FBDBFAB4-BDF7-4859-9822-E4E4DB06B64D}"/>
          </ac:picMkLst>
        </pc:picChg>
      </pc:sldChg>
      <pc:sldChg chg="addSp delSp modSp add modAnim modNotesTx">
        <pc:chgData name="Andreas Drolsum" userId="a321594c-2ddb-4e67-9f54-8982ebf5f6fc" providerId="ADAL" clId="{D3171B2D-22C8-4C56-B6D6-8C6720D70FC1}" dt="2020-10-11T13:38:42.293" v="1194" actId="20577"/>
        <pc:sldMkLst>
          <pc:docMk/>
          <pc:sldMk cId="3806380454" sldId="506"/>
        </pc:sldMkLst>
        <pc:spChg chg="del">
          <ac:chgData name="Andreas Drolsum" userId="a321594c-2ddb-4e67-9f54-8982ebf5f6fc" providerId="ADAL" clId="{D3171B2D-22C8-4C56-B6D6-8C6720D70FC1}" dt="2020-10-11T13:37:41.752" v="1146"/>
          <ac:spMkLst>
            <pc:docMk/>
            <pc:sldMk cId="3806380454" sldId="506"/>
            <ac:spMk id="3" creationId="{D44B8DCE-D349-4707-B5CF-B84DD4567E8A}"/>
          </ac:spMkLst>
        </pc:spChg>
        <pc:picChg chg="add mod">
          <ac:chgData name="Andreas Drolsum" userId="a321594c-2ddb-4e67-9f54-8982ebf5f6fc" providerId="ADAL" clId="{D3171B2D-22C8-4C56-B6D6-8C6720D70FC1}" dt="2020-10-11T13:37:54.915" v="1149" actId="1440"/>
          <ac:picMkLst>
            <pc:docMk/>
            <pc:sldMk cId="3806380454" sldId="506"/>
            <ac:picMk id="4" creationId="{E1DB775A-193E-44F3-BFB3-540D2258CA49}"/>
          </ac:picMkLst>
        </pc:picChg>
      </pc:sldChg>
      <pc:sldChg chg="add del">
        <pc:chgData name="Andreas Drolsum" userId="a321594c-2ddb-4e67-9f54-8982ebf5f6fc" providerId="ADAL" clId="{D3171B2D-22C8-4C56-B6D6-8C6720D70FC1}" dt="2020-10-11T13:40:14.570" v="1204" actId="2696"/>
        <pc:sldMkLst>
          <pc:docMk/>
          <pc:sldMk cId="1401703563" sldId="507"/>
        </pc:sldMkLst>
      </pc:sldChg>
      <pc:sldChg chg="modSp add">
        <pc:chgData name="Andreas Drolsum" userId="a321594c-2ddb-4e67-9f54-8982ebf5f6fc" providerId="ADAL" clId="{D3171B2D-22C8-4C56-B6D6-8C6720D70FC1}" dt="2020-10-11T15:19:36.628" v="2403" actId="20577"/>
        <pc:sldMkLst>
          <pc:docMk/>
          <pc:sldMk cId="2318220129" sldId="507"/>
        </pc:sldMkLst>
        <pc:spChg chg="mod">
          <ac:chgData name="Andreas Drolsum" userId="a321594c-2ddb-4e67-9f54-8982ebf5f6fc" providerId="ADAL" clId="{D3171B2D-22C8-4C56-B6D6-8C6720D70FC1}" dt="2020-10-11T14:55:54.104" v="1468" actId="20577"/>
          <ac:spMkLst>
            <pc:docMk/>
            <pc:sldMk cId="2318220129" sldId="507"/>
            <ac:spMk id="2" creationId="{BC9E7435-E6BA-41EE-8D98-C9CDD54A9C93}"/>
          </ac:spMkLst>
        </pc:spChg>
        <pc:spChg chg="mod">
          <ac:chgData name="Andreas Drolsum" userId="a321594c-2ddb-4e67-9f54-8982ebf5f6fc" providerId="ADAL" clId="{D3171B2D-22C8-4C56-B6D6-8C6720D70FC1}" dt="2020-10-11T15:19:36.628" v="2403" actId="20577"/>
          <ac:spMkLst>
            <pc:docMk/>
            <pc:sldMk cId="2318220129" sldId="507"/>
            <ac:spMk id="3" creationId="{DB1CABC7-7487-4BB8-A1C6-FB55658CE1FD}"/>
          </ac:spMkLst>
        </pc:spChg>
      </pc:sldChg>
      <pc:sldChg chg="modSp add del">
        <pc:chgData name="Andreas Drolsum" userId="a321594c-2ddb-4e67-9f54-8982ebf5f6fc" providerId="ADAL" clId="{D3171B2D-22C8-4C56-B6D6-8C6720D70FC1}" dt="2020-10-11T13:40:37.415" v="1252" actId="2696"/>
        <pc:sldMkLst>
          <pc:docMk/>
          <pc:sldMk cId="1322058912" sldId="508"/>
        </pc:sldMkLst>
        <pc:spChg chg="mod">
          <ac:chgData name="Andreas Drolsum" userId="a321594c-2ddb-4e67-9f54-8982ebf5f6fc" providerId="ADAL" clId="{D3171B2D-22C8-4C56-B6D6-8C6720D70FC1}" dt="2020-10-11T13:40:33.241" v="1250"/>
          <ac:spMkLst>
            <pc:docMk/>
            <pc:sldMk cId="1322058912" sldId="508"/>
            <ac:spMk id="2" creationId="{E06BBE41-B3A8-422D-B744-20FE884C135B}"/>
          </ac:spMkLst>
        </pc:spChg>
      </pc:sldChg>
    </pc:docChg>
  </pc:docChgLst>
  <pc:docChgLst>
    <pc:chgData name="Andreas Drolsum Haraldsrud" userId="a321594c-2ddb-4e67-9f54-8982ebf5f6fc" providerId="ADAL" clId="{70F4CA2E-2999-49F1-A40E-9CD0588B72B5}"/>
    <pc:docChg chg="undo redo custSel addSld delSld modSld sldOrd">
      <pc:chgData name="Andreas Drolsum Haraldsrud" userId="a321594c-2ddb-4e67-9f54-8982ebf5f6fc" providerId="ADAL" clId="{70F4CA2E-2999-49F1-A40E-9CD0588B72B5}" dt="2021-08-18T08:15:06.290" v="2847" actId="20577"/>
      <pc:docMkLst>
        <pc:docMk/>
      </pc:docMkLst>
      <pc:sldChg chg="modSp mod">
        <pc:chgData name="Andreas Drolsum Haraldsrud" userId="a321594c-2ddb-4e67-9f54-8982ebf5f6fc" providerId="ADAL" clId="{70F4CA2E-2999-49F1-A40E-9CD0588B72B5}" dt="2021-04-15T12:19:56.829" v="81" actId="20577"/>
        <pc:sldMkLst>
          <pc:docMk/>
          <pc:sldMk cId="3588451648" sldId="335"/>
        </pc:sldMkLst>
        <pc:spChg chg="mod">
          <ac:chgData name="Andreas Drolsum Haraldsrud" userId="a321594c-2ddb-4e67-9f54-8982ebf5f6fc" providerId="ADAL" clId="{70F4CA2E-2999-49F1-A40E-9CD0588B72B5}" dt="2021-04-15T12:19:56.829" v="81" actId="20577"/>
          <ac:spMkLst>
            <pc:docMk/>
            <pc:sldMk cId="3588451648" sldId="335"/>
            <ac:spMk id="3" creationId="{8D615833-3D42-46FA-B3A3-7908834C84AB}"/>
          </ac:spMkLst>
        </pc:spChg>
      </pc:sldChg>
      <pc:sldChg chg="modSp del mod">
        <pc:chgData name="Andreas Drolsum Haraldsrud" userId="a321594c-2ddb-4e67-9f54-8982ebf5f6fc" providerId="ADAL" clId="{70F4CA2E-2999-49F1-A40E-9CD0588B72B5}" dt="2021-08-09T08:34:54.348" v="2715" actId="47"/>
        <pc:sldMkLst>
          <pc:docMk/>
          <pc:sldMk cId="496144119" sldId="336"/>
        </pc:sldMkLst>
        <pc:picChg chg="mod">
          <ac:chgData name="Andreas Drolsum Haraldsrud" userId="a321594c-2ddb-4e67-9f54-8982ebf5f6fc" providerId="ADAL" clId="{70F4CA2E-2999-49F1-A40E-9CD0588B72B5}" dt="2021-04-15T12:28:34.920" v="293" actId="1076"/>
          <ac:picMkLst>
            <pc:docMk/>
            <pc:sldMk cId="496144119" sldId="336"/>
            <ac:picMk id="6" creationId="{00000000-0000-0000-0000-000000000000}"/>
          </ac:picMkLst>
        </pc:picChg>
      </pc:sldChg>
      <pc:sldChg chg="del">
        <pc:chgData name="Andreas Drolsum Haraldsrud" userId="a321594c-2ddb-4e67-9f54-8982ebf5f6fc" providerId="ADAL" clId="{70F4CA2E-2999-49F1-A40E-9CD0588B72B5}" dt="2021-04-29T08:23:26.416" v="658" actId="47"/>
        <pc:sldMkLst>
          <pc:docMk/>
          <pc:sldMk cId="3745221321" sldId="337"/>
        </pc:sldMkLst>
      </pc:sldChg>
      <pc:sldChg chg="del">
        <pc:chgData name="Andreas Drolsum Haraldsrud" userId="a321594c-2ddb-4e67-9f54-8982ebf5f6fc" providerId="ADAL" clId="{70F4CA2E-2999-49F1-A40E-9CD0588B72B5}" dt="2021-04-29T08:23:26.416" v="658" actId="47"/>
        <pc:sldMkLst>
          <pc:docMk/>
          <pc:sldMk cId="954533180" sldId="339"/>
        </pc:sldMkLst>
      </pc:sldChg>
      <pc:sldChg chg="addSp delSp modSp del mod modNotesTx">
        <pc:chgData name="Andreas Drolsum Haraldsrud" userId="a321594c-2ddb-4e67-9f54-8982ebf5f6fc" providerId="ADAL" clId="{70F4CA2E-2999-49F1-A40E-9CD0588B72B5}" dt="2021-08-18T08:13:56.314" v="2827" actId="47"/>
        <pc:sldMkLst>
          <pc:docMk/>
          <pc:sldMk cId="3555583482" sldId="340"/>
        </pc:sldMkLst>
        <pc:spChg chg="mod">
          <ac:chgData name="Andreas Drolsum Haraldsrud" userId="a321594c-2ddb-4e67-9f54-8982ebf5f6fc" providerId="ADAL" clId="{70F4CA2E-2999-49F1-A40E-9CD0588B72B5}" dt="2021-04-15T12:23:47.224" v="173" actId="20577"/>
          <ac:spMkLst>
            <pc:docMk/>
            <pc:sldMk cId="3555583482" sldId="340"/>
            <ac:spMk id="2" creationId="{72CDBFEE-C994-4ACA-BCF9-030CB642A77B}"/>
          </ac:spMkLst>
        </pc:spChg>
        <pc:spChg chg="mod">
          <ac:chgData name="Andreas Drolsum Haraldsrud" userId="a321594c-2ddb-4e67-9f54-8982ebf5f6fc" providerId="ADAL" clId="{70F4CA2E-2999-49F1-A40E-9CD0588B72B5}" dt="2021-04-15T12:22:38.874" v="156" actId="20577"/>
          <ac:spMkLst>
            <pc:docMk/>
            <pc:sldMk cId="3555583482" sldId="340"/>
            <ac:spMk id="6" creationId="{22AC4C81-37F6-432E-A586-230AC9135745}"/>
          </ac:spMkLst>
        </pc:spChg>
        <pc:spChg chg="add del mod">
          <ac:chgData name="Andreas Drolsum Haraldsrud" userId="a321594c-2ddb-4e67-9f54-8982ebf5f6fc" providerId="ADAL" clId="{70F4CA2E-2999-49F1-A40E-9CD0588B72B5}" dt="2021-04-15T12:23:35.726" v="166"/>
          <ac:spMkLst>
            <pc:docMk/>
            <pc:sldMk cId="3555583482" sldId="340"/>
            <ac:spMk id="7" creationId="{2BA89029-88CA-4695-BDC9-32982FEA10B7}"/>
          </ac:spMkLst>
        </pc:spChg>
        <pc:spChg chg="mod">
          <ac:chgData name="Andreas Drolsum Haraldsrud" userId="a321594c-2ddb-4e67-9f54-8982ebf5f6fc" providerId="ADAL" clId="{70F4CA2E-2999-49F1-A40E-9CD0588B72B5}" dt="2021-04-15T12:23:52.035" v="177" actId="27636"/>
          <ac:spMkLst>
            <pc:docMk/>
            <pc:sldMk cId="3555583482" sldId="340"/>
            <ac:spMk id="11" creationId="{515044DE-4A3C-48E6-B2DB-9BB781056B3D}"/>
          </ac:spMkLst>
        </pc:spChg>
        <pc:picChg chg="add del mod">
          <ac:chgData name="Andreas Drolsum Haraldsrud" userId="a321594c-2ddb-4e67-9f54-8982ebf5f6fc" providerId="ADAL" clId="{70F4CA2E-2999-49F1-A40E-9CD0588B72B5}" dt="2021-04-15T12:23:30.815" v="165" actId="478"/>
          <ac:picMkLst>
            <pc:docMk/>
            <pc:sldMk cId="3555583482" sldId="340"/>
            <ac:picMk id="4" creationId="{878B1799-C6AA-4C31-A566-4E851E95C13C}"/>
          </ac:picMkLst>
        </pc:picChg>
        <pc:picChg chg="del mod">
          <ac:chgData name="Andreas Drolsum Haraldsrud" userId="a321594c-2ddb-4e67-9f54-8982ebf5f6fc" providerId="ADAL" clId="{70F4CA2E-2999-49F1-A40E-9CD0588B72B5}" dt="2021-04-15T12:23:12.679" v="161" actId="478"/>
          <ac:picMkLst>
            <pc:docMk/>
            <pc:sldMk cId="3555583482" sldId="340"/>
            <ac:picMk id="8" creationId="{B4263AB2-B108-421C-BCD9-3C318CC6F30A}"/>
          </ac:picMkLst>
        </pc:picChg>
        <pc:picChg chg="add mod">
          <ac:chgData name="Andreas Drolsum Haraldsrud" userId="a321594c-2ddb-4e67-9f54-8982ebf5f6fc" providerId="ADAL" clId="{70F4CA2E-2999-49F1-A40E-9CD0588B72B5}" dt="2021-04-15T12:23:40.399" v="171" actId="1076"/>
          <ac:picMkLst>
            <pc:docMk/>
            <pc:sldMk cId="3555583482" sldId="340"/>
            <ac:picMk id="12" creationId="{F301C160-B796-478C-9F00-EB5D348DBD6A}"/>
          </ac:picMkLst>
        </pc:picChg>
      </pc:sldChg>
      <pc:sldChg chg="del">
        <pc:chgData name="Andreas Drolsum Haraldsrud" userId="a321594c-2ddb-4e67-9f54-8982ebf5f6fc" providerId="ADAL" clId="{70F4CA2E-2999-49F1-A40E-9CD0588B72B5}" dt="2021-08-18T08:13:56.833" v="2828" actId="47"/>
        <pc:sldMkLst>
          <pc:docMk/>
          <pc:sldMk cId="647389335" sldId="341"/>
        </pc:sldMkLst>
      </pc:sldChg>
      <pc:sldChg chg="del">
        <pc:chgData name="Andreas Drolsum Haraldsrud" userId="a321594c-2ddb-4e67-9f54-8982ebf5f6fc" providerId="ADAL" clId="{70F4CA2E-2999-49F1-A40E-9CD0588B72B5}" dt="2021-04-29T08:23:26.416" v="658" actId="47"/>
        <pc:sldMkLst>
          <pc:docMk/>
          <pc:sldMk cId="224035280" sldId="342"/>
        </pc:sldMkLst>
      </pc:sldChg>
      <pc:sldChg chg="modSp add mod">
        <pc:chgData name="Andreas Drolsum Haraldsrud" userId="a321594c-2ddb-4e67-9f54-8982ebf5f6fc" providerId="ADAL" clId="{70F4CA2E-2999-49F1-A40E-9CD0588B72B5}" dt="2021-08-18T08:14:59.690" v="2845" actId="14100"/>
        <pc:sldMkLst>
          <pc:docMk/>
          <pc:sldMk cId="2214910837" sldId="342"/>
        </pc:sldMkLst>
        <pc:spChg chg="mod">
          <ac:chgData name="Andreas Drolsum Haraldsrud" userId="a321594c-2ddb-4e67-9f54-8982ebf5f6fc" providerId="ADAL" clId="{70F4CA2E-2999-49F1-A40E-9CD0588B72B5}" dt="2021-08-18T08:14:59.690" v="2845" actId="14100"/>
          <ac:spMkLst>
            <pc:docMk/>
            <pc:sldMk cId="2214910837" sldId="342"/>
            <ac:spMk id="10" creationId="{2BB5BC69-2E48-48E5-9F8A-2FA31D3BE0F8}"/>
          </ac:spMkLst>
        </pc:spChg>
      </pc:sldChg>
      <pc:sldChg chg="addSp delSp modSp del mod modNotesTx">
        <pc:chgData name="Andreas Drolsum Haraldsrud" userId="a321594c-2ddb-4e67-9f54-8982ebf5f6fc" providerId="ADAL" clId="{70F4CA2E-2999-49F1-A40E-9CD0588B72B5}" dt="2021-08-18T08:13:57.339" v="2829" actId="47"/>
        <pc:sldMkLst>
          <pc:docMk/>
          <pc:sldMk cId="2661141842" sldId="343"/>
        </pc:sldMkLst>
        <pc:spChg chg="mod">
          <ac:chgData name="Andreas Drolsum Haraldsrud" userId="a321594c-2ddb-4e67-9f54-8982ebf5f6fc" providerId="ADAL" clId="{70F4CA2E-2999-49F1-A40E-9CD0588B72B5}" dt="2021-04-15T12:26:12.611" v="221" actId="20577"/>
          <ac:spMkLst>
            <pc:docMk/>
            <pc:sldMk cId="2661141842" sldId="343"/>
            <ac:spMk id="2" creationId="{F7F3DBC0-BA3A-40D6-BDAA-89E4913673C1}"/>
          </ac:spMkLst>
        </pc:spChg>
        <pc:spChg chg="add mod">
          <ac:chgData name="Andreas Drolsum Haraldsrud" userId="a321594c-2ddb-4e67-9f54-8982ebf5f6fc" providerId="ADAL" clId="{70F4CA2E-2999-49F1-A40E-9CD0588B72B5}" dt="2021-04-15T12:28:12.946" v="287" actId="1076"/>
          <ac:spMkLst>
            <pc:docMk/>
            <pc:sldMk cId="2661141842" sldId="343"/>
            <ac:spMk id="4" creationId="{33B39E9E-7950-4DA6-AF7D-7400252992C6}"/>
          </ac:spMkLst>
        </pc:spChg>
        <pc:spChg chg="mod">
          <ac:chgData name="Andreas Drolsum Haraldsrud" userId="a321594c-2ddb-4e67-9f54-8982ebf5f6fc" providerId="ADAL" clId="{70F4CA2E-2999-49F1-A40E-9CD0588B72B5}" dt="2021-08-18T08:09:28.916" v="2826" actId="20577"/>
          <ac:spMkLst>
            <pc:docMk/>
            <pc:sldMk cId="2661141842" sldId="343"/>
            <ac:spMk id="6" creationId="{89885CD3-CE13-49A3-80C1-37F0B021FB30}"/>
          </ac:spMkLst>
        </pc:spChg>
        <pc:graphicFrameChg chg="add del mod">
          <ac:chgData name="Andreas Drolsum Haraldsrud" userId="a321594c-2ddb-4e67-9f54-8982ebf5f6fc" providerId="ADAL" clId="{70F4CA2E-2999-49F1-A40E-9CD0588B72B5}" dt="2021-04-15T12:26:58.530" v="226" actId="478"/>
          <ac:graphicFrameMkLst>
            <pc:docMk/>
            <pc:sldMk cId="2661141842" sldId="343"/>
            <ac:graphicFrameMk id="7" creationId="{5D2166CF-5B0E-46EB-9C47-3DAFC72F2432}"/>
          </ac:graphicFrameMkLst>
        </pc:graphicFrameChg>
        <pc:graphicFrameChg chg="add del mod">
          <ac:chgData name="Andreas Drolsum Haraldsrud" userId="a321594c-2ddb-4e67-9f54-8982ebf5f6fc" providerId="ADAL" clId="{70F4CA2E-2999-49F1-A40E-9CD0588B72B5}" dt="2021-04-15T12:28:06.990" v="277" actId="478"/>
          <ac:graphicFrameMkLst>
            <pc:docMk/>
            <pc:sldMk cId="2661141842" sldId="343"/>
            <ac:graphicFrameMk id="9" creationId="{9601515E-2673-4138-91FC-4C894E9A8758}"/>
          </ac:graphicFrameMkLst>
        </pc:graphicFrameChg>
        <pc:graphicFrameChg chg="add del mod">
          <ac:chgData name="Andreas Drolsum Haraldsrud" userId="a321594c-2ddb-4e67-9f54-8982ebf5f6fc" providerId="ADAL" clId="{70F4CA2E-2999-49F1-A40E-9CD0588B72B5}" dt="2021-04-15T12:28:06.960" v="276" actId="478"/>
          <ac:graphicFrameMkLst>
            <pc:docMk/>
            <pc:sldMk cId="2661141842" sldId="343"/>
            <ac:graphicFrameMk id="11" creationId="{B2229D37-7D1F-4802-9AF4-157E604FECCE}"/>
          </ac:graphicFrameMkLst>
        </pc:graphicFrameChg>
        <pc:graphicFrameChg chg="add del mod">
          <ac:chgData name="Andreas Drolsum Haraldsrud" userId="a321594c-2ddb-4e67-9f54-8982ebf5f6fc" providerId="ADAL" clId="{70F4CA2E-2999-49F1-A40E-9CD0588B72B5}" dt="2021-04-15T12:28:06.820" v="272" actId="478"/>
          <ac:graphicFrameMkLst>
            <pc:docMk/>
            <pc:sldMk cId="2661141842" sldId="343"/>
            <ac:graphicFrameMk id="12" creationId="{C9E1E2DE-24EF-4FB9-8CC4-4EF2843FA0DB}"/>
          </ac:graphicFrameMkLst>
        </pc:graphicFrameChg>
        <pc:graphicFrameChg chg="add del mod">
          <ac:chgData name="Andreas Drolsum Haraldsrud" userId="a321594c-2ddb-4e67-9f54-8982ebf5f6fc" providerId="ADAL" clId="{70F4CA2E-2999-49F1-A40E-9CD0588B72B5}" dt="2021-04-15T12:28:06.928" v="275" actId="478"/>
          <ac:graphicFrameMkLst>
            <pc:docMk/>
            <pc:sldMk cId="2661141842" sldId="343"/>
            <ac:graphicFrameMk id="13" creationId="{3E41B105-7EC4-4AF0-B651-3A8DA8E5BC02}"/>
          </ac:graphicFrameMkLst>
        </pc:graphicFrameChg>
        <pc:picChg chg="del">
          <ac:chgData name="Andreas Drolsum Haraldsrud" userId="a321594c-2ddb-4e67-9f54-8982ebf5f6fc" providerId="ADAL" clId="{70F4CA2E-2999-49F1-A40E-9CD0588B72B5}" dt="2021-04-15T12:26:47.804" v="222" actId="478"/>
          <ac:picMkLst>
            <pc:docMk/>
            <pc:sldMk cId="2661141842" sldId="343"/>
            <ac:picMk id="5" creationId="{432993BA-3343-42C4-A7D4-B0D598C28606}"/>
          </ac:picMkLst>
        </pc:picChg>
        <pc:picChg chg="add del">
          <ac:chgData name="Andreas Drolsum Haraldsrud" userId="a321594c-2ddb-4e67-9f54-8982ebf5f6fc" providerId="ADAL" clId="{70F4CA2E-2999-49F1-A40E-9CD0588B72B5}" dt="2021-04-15T12:26:57.773" v="225" actId="478"/>
          <ac:picMkLst>
            <pc:docMk/>
            <pc:sldMk cId="2661141842" sldId="343"/>
            <ac:picMk id="8" creationId="{CB60F9DD-12DA-46E6-81FB-C5C84B13839D}"/>
          </ac:picMkLst>
        </pc:picChg>
        <pc:picChg chg="add del">
          <ac:chgData name="Andreas Drolsum Haraldsrud" userId="a321594c-2ddb-4e67-9f54-8982ebf5f6fc" providerId="ADAL" clId="{70F4CA2E-2999-49F1-A40E-9CD0588B72B5}" dt="2021-04-15T12:28:06.788" v="271" actId="478"/>
          <ac:picMkLst>
            <pc:docMk/>
            <pc:sldMk cId="2661141842" sldId="343"/>
            <ac:picMk id="10" creationId="{05A2ED76-21C3-4741-8A52-30A150F9F0B5}"/>
          </ac:picMkLst>
        </pc:picChg>
        <pc:picChg chg="add del mod modCrop">
          <ac:chgData name="Andreas Drolsum Haraldsrud" userId="a321594c-2ddb-4e67-9f54-8982ebf5f6fc" providerId="ADAL" clId="{70F4CA2E-2999-49F1-A40E-9CD0588B72B5}" dt="2021-04-15T12:28:20.422" v="291" actId="1076"/>
          <ac:picMkLst>
            <pc:docMk/>
            <pc:sldMk cId="2661141842" sldId="343"/>
            <ac:picMk id="14" creationId="{4873DD5F-B92F-4056-9DB2-CBAE2CFAD42E}"/>
          </ac:picMkLst>
        </pc:picChg>
      </pc:sldChg>
      <pc:sldChg chg="modSp mod">
        <pc:chgData name="Andreas Drolsum Haraldsrud" userId="a321594c-2ddb-4e67-9f54-8982ebf5f6fc" providerId="ADAL" clId="{70F4CA2E-2999-49F1-A40E-9CD0588B72B5}" dt="2021-04-29T08:25:12.815" v="737" actId="20577"/>
        <pc:sldMkLst>
          <pc:docMk/>
          <pc:sldMk cId="624821826" sldId="351"/>
        </pc:sldMkLst>
        <pc:spChg chg="mod">
          <ac:chgData name="Andreas Drolsum Haraldsrud" userId="a321594c-2ddb-4e67-9f54-8982ebf5f6fc" providerId="ADAL" clId="{70F4CA2E-2999-49F1-A40E-9CD0588B72B5}" dt="2021-04-29T08:25:12.815" v="737" actId="20577"/>
          <ac:spMkLst>
            <pc:docMk/>
            <pc:sldMk cId="624821826" sldId="351"/>
            <ac:spMk id="3" creationId="{5D17A5C9-2C9B-43C5-820A-61A71723C794}"/>
          </ac:spMkLst>
        </pc:spChg>
      </pc:sldChg>
      <pc:sldChg chg="modSp mod">
        <pc:chgData name="Andreas Drolsum Haraldsrud" userId="a321594c-2ddb-4e67-9f54-8982ebf5f6fc" providerId="ADAL" clId="{70F4CA2E-2999-49F1-A40E-9CD0588B72B5}" dt="2021-04-29T08:24:31.230" v="671" actId="20577"/>
        <pc:sldMkLst>
          <pc:docMk/>
          <pc:sldMk cId="2981653012" sldId="465"/>
        </pc:sldMkLst>
        <pc:spChg chg="mod">
          <ac:chgData name="Andreas Drolsum Haraldsrud" userId="a321594c-2ddb-4e67-9f54-8982ebf5f6fc" providerId="ADAL" clId="{70F4CA2E-2999-49F1-A40E-9CD0588B72B5}" dt="2021-04-29T08:24:31.230" v="671" actId="20577"/>
          <ac:spMkLst>
            <pc:docMk/>
            <pc:sldMk cId="2981653012" sldId="465"/>
            <ac:spMk id="2" creationId="{21EC959E-975A-493A-9D73-DB3459E63618}"/>
          </ac:spMkLst>
        </pc:spChg>
      </pc:sldChg>
      <pc:sldChg chg="del">
        <pc:chgData name="Andreas Drolsum Haraldsrud" userId="a321594c-2ddb-4e67-9f54-8982ebf5f6fc" providerId="ADAL" clId="{70F4CA2E-2999-49F1-A40E-9CD0588B72B5}" dt="2021-04-15T17:45:12.328" v="440" actId="47"/>
        <pc:sldMkLst>
          <pc:docMk/>
          <pc:sldMk cId="1907756574" sldId="472"/>
        </pc:sldMkLst>
      </pc:sldChg>
      <pc:sldChg chg="del">
        <pc:chgData name="Andreas Drolsum Haraldsrud" userId="a321594c-2ddb-4e67-9f54-8982ebf5f6fc" providerId="ADAL" clId="{70F4CA2E-2999-49F1-A40E-9CD0588B72B5}" dt="2021-04-15T17:45:18.501" v="441" actId="47"/>
        <pc:sldMkLst>
          <pc:docMk/>
          <pc:sldMk cId="1715014929" sldId="474"/>
        </pc:sldMkLst>
      </pc:sldChg>
      <pc:sldChg chg="delSp modSp mod">
        <pc:chgData name="Andreas Drolsum Haraldsrud" userId="a321594c-2ddb-4e67-9f54-8982ebf5f6fc" providerId="ADAL" clId="{70F4CA2E-2999-49F1-A40E-9CD0588B72B5}" dt="2021-08-09T08:38:30.835" v="2778" actId="1076"/>
        <pc:sldMkLst>
          <pc:docMk/>
          <pc:sldMk cId="497007352" sldId="480"/>
        </pc:sldMkLst>
        <pc:spChg chg="mod">
          <ac:chgData name="Andreas Drolsum Haraldsrud" userId="a321594c-2ddb-4e67-9f54-8982ebf5f6fc" providerId="ADAL" clId="{70F4CA2E-2999-49F1-A40E-9CD0588B72B5}" dt="2021-04-29T08:54:55.989" v="2201" actId="20577"/>
          <ac:spMkLst>
            <pc:docMk/>
            <pc:sldMk cId="497007352" sldId="480"/>
            <ac:spMk id="3" creationId="{00000000-0000-0000-0000-000000000000}"/>
          </ac:spMkLst>
        </pc:spChg>
        <pc:picChg chg="del mod">
          <ac:chgData name="Andreas Drolsum Haraldsrud" userId="a321594c-2ddb-4e67-9f54-8982ebf5f6fc" providerId="ADAL" clId="{70F4CA2E-2999-49F1-A40E-9CD0588B72B5}" dt="2021-08-09T08:38:28.772" v="2777" actId="478"/>
          <ac:picMkLst>
            <pc:docMk/>
            <pc:sldMk cId="497007352" sldId="480"/>
            <ac:picMk id="4" creationId="{00000000-0000-0000-0000-000000000000}"/>
          </ac:picMkLst>
        </pc:picChg>
        <pc:picChg chg="mod">
          <ac:chgData name="Andreas Drolsum Haraldsrud" userId="a321594c-2ddb-4e67-9f54-8982ebf5f6fc" providerId="ADAL" clId="{70F4CA2E-2999-49F1-A40E-9CD0588B72B5}" dt="2021-08-09T08:38:30.835" v="2778" actId="1076"/>
          <ac:picMkLst>
            <pc:docMk/>
            <pc:sldMk cId="497007352" sldId="480"/>
            <ac:picMk id="5" creationId="{517EB7A5-CEB1-43A4-BF5F-AD636CE5C65A}"/>
          </ac:picMkLst>
        </pc:picChg>
      </pc:sldChg>
      <pc:sldChg chg="del">
        <pc:chgData name="Andreas Drolsum Haraldsrud" userId="a321594c-2ddb-4e67-9f54-8982ebf5f6fc" providerId="ADAL" clId="{70F4CA2E-2999-49F1-A40E-9CD0588B72B5}" dt="2021-04-15T12:18:47.357" v="0" actId="47"/>
        <pc:sldMkLst>
          <pc:docMk/>
          <pc:sldMk cId="579743733" sldId="483"/>
        </pc:sldMkLst>
      </pc:sldChg>
      <pc:sldChg chg="modSp mod ord">
        <pc:chgData name="Andreas Drolsum Haraldsrud" userId="a321594c-2ddb-4e67-9f54-8982ebf5f6fc" providerId="ADAL" clId="{70F4CA2E-2999-49F1-A40E-9CD0588B72B5}" dt="2021-08-11T05:42:54.705" v="2824"/>
        <pc:sldMkLst>
          <pc:docMk/>
          <pc:sldMk cId="103051552" sldId="484"/>
        </pc:sldMkLst>
        <pc:spChg chg="mod">
          <ac:chgData name="Andreas Drolsum Haraldsrud" userId="a321594c-2ddb-4e67-9f54-8982ebf5f6fc" providerId="ADAL" clId="{70F4CA2E-2999-49F1-A40E-9CD0588B72B5}" dt="2021-04-15T12:29:15.253" v="322" actId="20577"/>
          <ac:spMkLst>
            <pc:docMk/>
            <pc:sldMk cId="103051552" sldId="484"/>
            <ac:spMk id="4" creationId="{00000000-0000-0000-0000-000000000000}"/>
          </ac:spMkLst>
        </pc:spChg>
      </pc:sldChg>
      <pc:sldChg chg="del">
        <pc:chgData name="Andreas Drolsum Haraldsrud" userId="a321594c-2ddb-4e67-9f54-8982ebf5f6fc" providerId="ADAL" clId="{70F4CA2E-2999-49F1-A40E-9CD0588B72B5}" dt="2021-04-29T08:23:26.416" v="658" actId="47"/>
        <pc:sldMkLst>
          <pc:docMk/>
          <pc:sldMk cId="212018215" sldId="486"/>
        </pc:sldMkLst>
      </pc:sldChg>
      <pc:sldChg chg="add">
        <pc:chgData name="Andreas Drolsum Haraldsrud" userId="a321594c-2ddb-4e67-9f54-8982ebf5f6fc" providerId="ADAL" clId="{70F4CA2E-2999-49F1-A40E-9CD0588B72B5}" dt="2021-08-18T08:13:58.433" v="2830"/>
        <pc:sldMkLst>
          <pc:docMk/>
          <pc:sldMk cId="1595162328" sldId="486"/>
        </pc:sldMkLst>
      </pc:sldChg>
      <pc:sldChg chg="del">
        <pc:chgData name="Andreas Drolsum Haraldsrud" userId="a321594c-2ddb-4e67-9f54-8982ebf5f6fc" providerId="ADAL" clId="{70F4CA2E-2999-49F1-A40E-9CD0588B72B5}" dt="2021-04-29T08:23:26.416" v="658" actId="47"/>
        <pc:sldMkLst>
          <pc:docMk/>
          <pc:sldMk cId="1081347991" sldId="488"/>
        </pc:sldMkLst>
      </pc:sldChg>
      <pc:sldChg chg="del">
        <pc:chgData name="Andreas Drolsum Haraldsrud" userId="a321594c-2ddb-4e67-9f54-8982ebf5f6fc" providerId="ADAL" clId="{70F4CA2E-2999-49F1-A40E-9CD0588B72B5}" dt="2021-04-29T08:23:26.416" v="658" actId="47"/>
        <pc:sldMkLst>
          <pc:docMk/>
          <pc:sldMk cId="4204460777" sldId="491"/>
        </pc:sldMkLst>
      </pc:sldChg>
      <pc:sldChg chg="del">
        <pc:chgData name="Andreas Drolsum Haraldsrud" userId="a321594c-2ddb-4e67-9f54-8982ebf5f6fc" providerId="ADAL" clId="{70F4CA2E-2999-49F1-A40E-9CD0588B72B5}" dt="2021-04-29T08:23:26.416" v="658" actId="47"/>
        <pc:sldMkLst>
          <pc:docMk/>
          <pc:sldMk cId="1734482238" sldId="492"/>
        </pc:sldMkLst>
      </pc:sldChg>
      <pc:sldChg chg="del">
        <pc:chgData name="Andreas Drolsum Haraldsrud" userId="a321594c-2ddb-4e67-9f54-8982ebf5f6fc" providerId="ADAL" clId="{70F4CA2E-2999-49F1-A40E-9CD0588B72B5}" dt="2021-04-15T17:46:20.513" v="442" actId="47"/>
        <pc:sldMkLst>
          <pc:docMk/>
          <pc:sldMk cId="1780693533" sldId="495"/>
        </pc:sldMkLst>
      </pc:sldChg>
      <pc:sldChg chg="del">
        <pc:chgData name="Andreas Drolsum Haraldsrud" userId="a321594c-2ddb-4e67-9f54-8982ebf5f6fc" providerId="ADAL" clId="{70F4CA2E-2999-49F1-A40E-9CD0588B72B5}" dt="2021-04-29T08:23:26.416" v="658" actId="47"/>
        <pc:sldMkLst>
          <pc:docMk/>
          <pc:sldMk cId="4286926250" sldId="498"/>
        </pc:sldMkLst>
      </pc:sldChg>
      <pc:sldChg chg="modSp">
        <pc:chgData name="Andreas Drolsum Haraldsrud" userId="a321594c-2ddb-4e67-9f54-8982ebf5f6fc" providerId="ADAL" clId="{70F4CA2E-2999-49F1-A40E-9CD0588B72B5}" dt="2021-04-15T12:29:47.746" v="325"/>
        <pc:sldMkLst>
          <pc:docMk/>
          <pc:sldMk cId="3779796057" sldId="503"/>
        </pc:sldMkLst>
        <pc:graphicFrameChg chg="mod">
          <ac:chgData name="Andreas Drolsum Haraldsrud" userId="a321594c-2ddb-4e67-9f54-8982ebf5f6fc" providerId="ADAL" clId="{70F4CA2E-2999-49F1-A40E-9CD0588B72B5}" dt="2021-04-15T12:29:47.746" v="325"/>
          <ac:graphicFrameMkLst>
            <pc:docMk/>
            <pc:sldMk cId="3779796057" sldId="503"/>
            <ac:graphicFrameMk id="15" creationId="{53B5195D-2C9F-4093-A13C-5A18DB4C7EA4}"/>
          </ac:graphicFrameMkLst>
        </pc:graphicFrameChg>
      </pc:sldChg>
      <pc:sldChg chg="modSp mod">
        <pc:chgData name="Andreas Drolsum Haraldsrud" userId="a321594c-2ddb-4e67-9f54-8982ebf5f6fc" providerId="ADAL" clId="{70F4CA2E-2999-49F1-A40E-9CD0588B72B5}" dt="2021-04-15T12:31:34.264" v="402" actId="20577"/>
        <pc:sldMkLst>
          <pc:docMk/>
          <pc:sldMk cId="2728884732" sldId="504"/>
        </pc:sldMkLst>
        <pc:spChg chg="mod">
          <ac:chgData name="Andreas Drolsum Haraldsrud" userId="a321594c-2ddb-4e67-9f54-8982ebf5f6fc" providerId="ADAL" clId="{70F4CA2E-2999-49F1-A40E-9CD0588B72B5}" dt="2021-04-15T12:31:34.264" v="402" actId="20577"/>
          <ac:spMkLst>
            <pc:docMk/>
            <pc:sldMk cId="2728884732" sldId="504"/>
            <ac:spMk id="2" creationId="{4E88481F-CF49-465C-BEE0-FD95522D261E}"/>
          </ac:spMkLst>
        </pc:spChg>
      </pc:sldChg>
      <pc:sldChg chg="modSp del mod modShow">
        <pc:chgData name="Andreas Drolsum Haraldsrud" userId="a321594c-2ddb-4e67-9f54-8982ebf5f6fc" providerId="ADAL" clId="{70F4CA2E-2999-49F1-A40E-9CD0588B72B5}" dt="2021-08-11T05:14:53.376" v="2780" actId="47"/>
        <pc:sldMkLst>
          <pc:docMk/>
          <pc:sldMk cId="1932340169" sldId="505"/>
        </pc:sldMkLst>
        <pc:spChg chg="mod">
          <ac:chgData name="Andreas Drolsum Haraldsrud" userId="a321594c-2ddb-4e67-9f54-8982ebf5f6fc" providerId="ADAL" clId="{70F4CA2E-2999-49F1-A40E-9CD0588B72B5}" dt="2021-05-05T07:22:46.984" v="2708" actId="27636"/>
          <ac:spMkLst>
            <pc:docMk/>
            <pc:sldMk cId="1932340169" sldId="505"/>
            <ac:spMk id="3" creationId="{6850B287-7B84-44CE-86EB-E91803E07EA4}"/>
          </ac:spMkLst>
        </pc:spChg>
        <pc:picChg chg="mod">
          <ac:chgData name="Andreas Drolsum Haraldsrud" userId="a321594c-2ddb-4e67-9f54-8982ebf5f6fc" providerId="ADAL" clId="{70F4CA2E-2999-49F1-A40E-9CD0588B72B5}" dt="2021-04-29T10:58:49.387" v="2681" actId="1076"/>
          <ac:picMkLst>
            <pc:docMk/>
            <pc:sldMk cId="1932340169" sldId="505"/>
            <ac:picMk id="4" creationId="{69B14745-5DFF-4FAA-85B0-99B6CF6AAE87}"/>
          </ac:picMkLst>
        </pc:picChg>
        <pc:picChg chg="mod">
          <ac:chgData name="Andreas Drolsum Haraldsrud" userId="a321594c-2ddb-4e67-9f54-8982ebf5f6fc" providerId="ADAL" clId="{70F4CA2E-2999-49F1-A40E-9CD0588B72B5}" dt="2021-05-05T07:22:40.706" v="2705" actId="14100"/>
          <ac:picMkLst>
            <pc:docMk/>
            <pc:sldMk cId="1932340169" sldId="505"/>
            <ac:picMk id="10" creationId="{F963EAFD-4840-4D71-89B7-CFF01F6331F4}"/>
          </ac:picMkLst>
        </pc:picChg>
      </pc:sldChg>
      <pc:sldChg chg="modSp mod">
        <pc:chgData name="Andreas Drolsum Haraldsrud" userId="a321594c-2ddb-4e67-9f54-8982ebf5f6fc" providerId="ADAL" clId="{70F4CA2E-2999-49F1-A40E-9CD0588B72B5}" dt="2021-04-29T09:02:55.355" v="2583" actId="20577"/>
        <pc:sldMkLst>
          <pc:docMk/>
          <pc:sldMk cId="2318220129" sldId="507"/>
        </pc:sldMkLst>
        <pc:spChg chg="mod">
          <ac:chgData name="Andreas Drolsum Haraldsrud" userId="a321594c-2ddb-4e67-9f54-8982ebf5f6fc" providerId="ADAL" clId="{70F4CA2E-2999-49F1-A40E-9CD0588B72B5}" dt="2021-04-29T09:02:55.355" v="2583" actId="20577"/>
          <ac:spMkLst>
            <pc:docMk/>
            <pc:sldMk cId="2318220129" sldId="507"/>
            <ac:spMk id="3" creationId="{DB1CABC7-7487-4BB8-A1C6-FB55658CE1FD}"/>
          </ac:spMkLst>
        </pc:spChg>
      </pc:sldChg>
      <pc:sldChg chg="new del">
        <pc:chgData name="Andreas Drolsum Haraldsrud" userId="a321594c-2ddb-4e67-9f54-8982ebf5f6fc" providerId="ADAL" clId="{70F4CA2E-2999-49F1-A40E-9CD0588B72B5}" dt="2021-04-15T12:19:01.423" v="2" actId="47"/>
        <pc:sldMkLst>
          <pc:docMk/>
          <pc:sldMk cId="1129906216" sldId="508"/>
        </pc:sldMkLst>
      </pc:sldChg>
      <pc:sldChg chg="addSp delSp modSp new del mod">
        <pc:chgData name="Andreas Drolsum Haraldsrud" userId="a321594c-2ddb-4e67-9f54-8982ebf5f6fc" providerId="ADAL" clId="{70F4CA2E-2999-49F1-A40E-9CD0588B72B5}" dt="2021-08-09T08:34:38.913" v="2714" actId="47"/>
        <pc:sldMkLst>
          <pc:docMk/>
          <pc:sldMk cId="3193662189" sldId="508"/>
        </pc:sldMkLst>
        <pc:spChg chg="mod">
          <ac:chgData name="Andreas Drolsum Haraldsrud" userId="a321594c-2ddb-4e67-9f54-8982ebf5f6fc" providerId="ADAL" clId="{70F4CA2E-2999-49F1-A40E-9CD0588B72B5}" dt="2021-04-29T11:01:39.013" v="2703" actId="20577"/>
          <ac:spMkLst>
            <pc:docMk/>
            <pc:sldMk cId="3193662189" sldId="508"/>
            <ac:spMk id="2" creationId="{B337B631-EAC6-4235-B6EB-4DFEA9125D65}"/>
          </ac:spMkLst>
        </pc:spChg>
        <pc:spChg chg="del">
          <ac:chgData name="Andreas Drolsum Haraldsrud" userId="a321594c-2ddb-4e67-9f54-8982ebf5f6fc" providerId="ADAL" clId="{70F4CA2E-2999-49F1-A40E-9CD0588B72B5}" dt="2021-04-29T09:55:08.980" v="2584"/>
          <ac:spMkLst>
            <pc:docMk/>
            <pc:sldMk cId="3193662189" sldId="508"/>
            <ac:spMk id="3" creationId="{D7D273CB-389F-4C5E-8827-1601AD3C5F20}"/>
          </ac:spMkLst>
        </pc:spChg>
        <pc:spChg chg="add mod">
          <ac:chgData name="Andreas Drolsum Haraldsrud" userId="a321594c-2ddb-4e67-9f54-8982ebf5f6fc" providerId="ADAL" clId="{70F4CA2E-2999-49F1-A40E-9CD0588B72B5}" dt="2021-04-29T09:55:11.053" v="2587" actId="478"/>
          <ac:spMkLst>
            <pc:docMk/>
            <pc:sldMk cId="3193662189" sldId="508"/>
            <ac:spMk id="7" creationId="{DC0CF6D6-3298-4DB7-97AD-8F6E22A7B2E8}"/>
          </ac:spMkLst>
        </pc:spChg>
        <pc:picChg chg="add del mod">
          <ac:chgData name="Andreas Drolsum Haraldsrud" userId="a321594c-2ddb-4e67-9f54-8982ebf5f6fc" providerId="ADAL" clId="{70F4CA2E-2999-49F1-A40E-9CD0588B72B5}" dt="2021-04-29T09:55:11.053" v="2587" actId="478"/>
          <ac:picMkLst>
            <pc:docMk/>
            <pc:sldMk cId="3193662189" sldId="508"/>
            <ac:picMk id="5" creationId="{C55B3B39-E6D8-4541-8061-00BB5BD12F06}"/>
          </ac:picMkLst>
        </pc:picChg>
      </pc:sldChg>
      <pc:sldChg chg="addSp delSp modSp new mod modNotesTx">
        <pc:chgData name="Andreas Drolsum Haraldsrud" userId="a321594c-2ddb-4e67-9f54-8982ebf5f6fc" providerId="ADAL" clId="{70F4CA2E-2999-49F1-A40E-9CD0588B72B5}" dt="2021-08-09T08:35:50.787" v="2776" actId="20577"/>
        <pc:sldMkLst>
          <pc:docMk/>
          <pc:sldMk cId="4040431777" sldId="509"/>
        </pc:sldMkLst>
        <pc:spChg chg="del">
          <ac:chgData name="Andreas Drolsum Haraldsrud" userId="a321594c-2ddb-4e67-9f54-8982ebf5f6fc" providerId="ADAL" clId="{70F4CA2E-2999-49F1-A40E-9CD0588B72B5}" dt="2021-04-15T17:41:24.091" v="409"/>
          <ac:spMkLst>
            <pc:docMk/>
            <pc:sldMk cId="4040431777" sldId="509"/>
            <ac:spMk id="3" creationId="{5EFD16CE-0973-4F4D-A657-A301CA3FF644}"/>
          </ac:spMkLst>
        </pc:spChg>
        <pc:picChg chg="add mod">
          <ac:chgData name="Andreas Drolsum Haraldsrud" userId="a321594c-2ddb-4e67-9f54-8982ebf5f6fc" providerId="ADAL" clId="{70F4CA2E-2999-49F1-A40E-9CD0588B72B5}" dt="2021-04-15T17:41:28.601" v="411" actId="1076"/>
          <ac:picMkLst>
            <pc:docMk/>
            <pc:sldMk cId="4040431777" sldId="509"/>
            <ac:picMk id="4" creationId="{D813E19E-F63F-4CC0-8AEC-171CCFE8CDA8}"/>
          </ac:picMkLst>
        </pc:picChg>
        <pc:picChg chg="add mod">
          <ac:chgData name="Andreas Drolsum Haraldsrud" userId="a321594c-2ddb-4e67-9f54-8982ebf5f6fc" providerId="ADAL" clId="{70F4CA2E-2999-49F1-A40E-9CD0588B72B5}" dt="2021-04-15T17:41:26.185" v="410" actId="1076"/>
          <ac:picMkLst>
            <pc:docMk/>
            <pc:sldMk cId="4040431777" sldId="509"/>
            <ac:picMk id="6" creationId="{B67D04D4-D677-4A29-A6E7-BE321700627C}"/>
          </ac:picMkLst>
        </pc:picChg>
      </pc:sldChg>
      <pc:sldChg chg="addSp delSp modSp new mod">
        <pc:chgData name="Andreas Drolsum Haraldsrud" userId="a321594c-2ddb-4e67-9f54-8982ebf5f6fc" providerId="ADAL" clId="{70F4CA2E-2999-49F1-A40E-9CD0588B72B5}" dt="2021-04-15T17:43:40.038" v="429" actId="1076"/>
        <pc:sldMkLst>
          <pc:docMk/>
          <pc:sldMk cId="2558607845" sldId="510"/>
        </pc:sldMkLst>
        <pc:spChg chg="mod">
          <ac:chgData name="Andreas Drolsum Haraldsrud" userId="a321594c-2ddb-4e67-9f54-8982ebf5f6fc" providerId="ADAL" clId="{70F4CA2E-2999-49F1-A40E-9CD0588B72B5}" dt="2021-04-15T12:31:22.061" v="327"/>
          <ac:spMkLst>
            <pc:docMk/>
            <pc:sldMk cId="2558607845" sldId="510"/>
            <ac:spMk id="2" creationId="{AADE25D2-9CC6-490E-9AE4-DE4401C07A85}"/>
          </ac:spMkLst>
        </pc:spChg>
        <pc:spChg chg="del">
          <ac:chgData name="Andreas Drolsum Haraldsrud" userId="a321594c-2ddb-4e67-9f54-8982ebf5f6fc" providerId="ADAL" clId="{70F4CA2E-2999-49F1-A40E-9CD0588B72B5}" dt="2021-04-15T17:43:12.602" v="415"/>
          <ac:spMkLst>
            <pc:docMk/>
            <pc:sldMk cId="2558607845" sldId="510"/>
            <ac:spMk id="3" creationId="{663EEB14-F448-4D17-8087-BCB8F75DCBC3}"/>
          </ac:spMkLst>
        </pc:spChg>
        <pc:picChg chg="add del mod">
          <ac:chgData name="Andreas Drolsum Haraldsrud" userId="a321594c-2ddb-4e67-9f54-8982ebf5f6fc" providerId="ADAL" clId="{70F4CA2E-2999-49F1-A40E-9CD0588B72B5}" dt="2021-04-15T17:40:02.750" v="405" actId="21"/>
          <ac:picMkLst>
            <pc:docMk/>
            <pc:sldMk cId="2558607845" sldId="510"/>
            <ac:picMk id="4" creationId="{BC1CA02F-96BF-4D4F-AE78-277242EF9700}"/>
          </ac:picMkLst>
        </pc:picChg>
        <pc:picChg chg="add mod">
          <ac:chgData name="Andreas Drolsum Haraldsrud" userId="a321594c-2ddb-4e67-9f54-8982ebf5f6fc" providerId="ADAL" clId="{70F4CA2E-2999-49F1-A40E-9CD0588B72B5}" dt="2021-04-15T17:42:27.847" v="414" actId="1076"/>
          <ac:picMkLst>
            <pc:docMk/>
            <pc:sldMk cId="2558607845" sldId="510"/>
            <ac:picMk id="5" creationId="{B1347742-F012-4355-BCF7-CFCC8698E727}"/>
          </ac:picMkLst>
        </pc:picChg>
        <pc:picChg chg="add mod modCrop">
          <ac:chgData name="Andreas Drolsum Haraldsrud" userId="a321594c-2ddb-4e67-9f54-8982ebf5f6fc" providerId="ADAL" clId="{70F4CA2E-2999-49F1-A40E-9CD0588B72B5}" dt="2021-04-15T17:43:40.038" v="429" actId="1076"/>
          <ac:picMkLst>
            <pc:docMk/>
            <pc:sldMk cId="2558607845" sldId="510"/>
            <ac:picMk id="7" creationId="{43BF5950-2A7F-4A70-BC0E-0D3A66686281}"/>
          </ac:picMkLst>
        </pc:picChg>
      </pc:sldChg>
      <pc:sldChg chg="addSp delSp modSp new del mod">
        <pc:chgData name="Andreas Drolsum Haraldsrud" userId="a321594c-2ddb-4e67-9f54-8982ebf5f6fc" providerId="ADAL" clId="{70F4CA2E-2999-49F1-A40E-9CD0588B72B5}" dt="2021-04-29T08:18:13.532" v="450" actId="47"/>
        <pc:sldMkLst>
          <pc:docMk/>
          <pc:sldMk cId="1369559312" sldId="511"/>
        </pc:sldMkLst>
        <pc:picChg chg="add del mod">
          <ac:chgData name="Andreas Drolsum Haraldsrud" userId="a321594c-2ddb-4e67-9f54-8982ebf5f6fc" providerId="ADAL" clId="{70F4CA2E-2999-49F1-A40E-9CD0588B72B5}" dt="2021-04-29T08:18:08.579" v="447" actId="21"/>
          <ac:picMkLst>
            <pc:docMk/>
            <pc:sldMk cId="1369559312" sldId="511"/>
            <ac:picMk id="3" creationId="{2710C168-4084-4FBC-AE81-9CABA45ECEE4}"/>
          </ac:picMkLst>
        </pc:picChg>
      </pc:sldChg>
      <pc:sldChg chg="addSp modSp new">
        <pc:chgData name="Andreas Drolsum Haraldsrud" userId="a321594c-2ddb-4e67-9f54-8982ebf5f6fc" providerId="ADAL" clId="{70F4CA2E-2999-49F1-A40E-9CD0588B72B5}" dt="2021-04-29T08:18:11.286" v="449"/>
        <pc:sldMkLst>
          <pc:docMk/>
          <pc:sldMk cId="1403527832" sldId="512"/>
        </pc:sldMkLst>
        <pc:picChg chg="add mod">
          <ac:chgData name="Andreas Drolsum Haraldsrud" userId="a321594c-2ddb-4e67-9f54-8982ebf5f6fc" providerId="ADAL" clId="{70F4CA2E-2999-49F1-A40E-9CD0588B72B5}" dt="2021-04-29T08:18:11.286" v="449"/>
          <ac:picMkLst>
            <pc:docMk/>
            <pc:sldMk cId="1403527832" sldId="512"/>
            <ac:picMk id="2" creationId="{7E9FAE65-00DB-4A76-B485-15E42375AF75}"/>
          </ac:picMkLst>
        </pc:picChg>
      </pc:sldChg>
      <pc:sldChg chg="new del">
        <pc:chgData name="Andreas Drolsum Haraldsrud" userId="a321594c-2ddb-4e67-9f54-8982ebf5f6fc" providerId="ADAL" clId="{70F4CA2E-2999-49F1-A40E-9CD0588B72B5}" dt="2021-04-29T08:18:40.571" v="453" actId="47"/>
        <pc:sldMkLst>
          <pc:docMk/>
          <pc:sldMk cId="2182673849" sldId="513"/>
        </pc:sldMkLst>
      </pc:sldChg>
      <pc:sldChg chg="modSp new mod modNotesTx">
        <pc:chgData name="Andreas Drolsum Haraldsrud" userId="a321594c-2ddb-4e67-9f54-8982ebf5f6fc" providerId="ADAL" clId="{70F4CA2E-2999-49F1-A40E-9CD0588B72B5}" dt="2021-04-29T08:50:44.083" v="1978" actId="27636"/>
        <pc:sldMkLst>
          <pc:docMk/>
          <pc:sldMk cId="3061953204" sldId="513"/>
        </pc:sldMkLst>
        <pc:spChg chg="mod">
          <ac:chgData name="Andreas Drolsum Haraldsrud" userId="a321594c-2ddb-4e67-9f54-8982ebf5f6fc" providerId="ADAL" clId="{70F4CA2E-2999-49F1-A40E-9CD0588B72B5}" dt="2021-04-29T08:25:54.442" v="787" actId="20577"/>
          <ac:spMkLst>
            <pc:docMk/>
            <pc:sldMk cId="3061953204" sldId="513"/>
            <ac:spMk id="2" creationId="{0984C9CA-626B-4D63-9303-E2DAE9898B80}"/>
          </ac:spMkLst>
        </pc:spChg>
        <pc:spChg chg="mod">
          <ac:chgData name="Andreas Drolsum Haraldsrud" userId="a321594c-2ddb-4e67-9f54-8982ebf5f6fc" providerId="ADAL" clId="{70F4CA2E-2999-49F1-A40E-9CD0588B72B5}" dt="2021-04-29T08:50:44.083" v="1978" actId="27636"/>
          <ac:spMkLst>
            <pc:docMk/>
            <pc:sldMk cId="3061953204" sldId="513"/>
            <ac:spMk id="3" creationId="{688CF1E6-BF2C-49F3-8061-1247D5385316}"/>
          </ac:spMkLst>
        </pc:spChg>
      </pc:sldChg>
      <pc:sldChg chg="addSp delSp modSp new mod">
        <pc:chgData name="Andreas Drolsum Haraldsrud" userId="a321594c-2ddb-4e67-9f54-8982ebf5f6fc" providerId="ADAL" clId="{70F4CA2E-2999-49F1-A40E-9CD0588B72B5}" dt="2021-04-29T10:43:05.533" v="2613" actId="1076"/>
        <pc:sldMkLst>
          <pc:docMk/>
          <pc:sldMk cId="1468590347" sldId="514"/>
        </pc:sldMkLst>
        <pc:spChg chg="mod">
          <ac:chgData name="Andreas Drolsum Haraldsrud" userId="a321594c-2ddb-4e67-9f54-8982ebf5f6fc" providerId="ADAL" clId="{70F4CA2E-2999-49F1-A40E-9CD0588B72B5}" dt="2021-04-29T08:31:47.663" v="1339" actId="20577"/>
          <ac:spMkLst>
            <pc:docMk/>
            <pc:sldMk cId="1468590347" sldId="514"/>
            <ac:spMk id="2" creationId="{77FF0C7E-977F-429E-8AB2-EFE6948948D7}"/>
          </ac:spMkLst>
        </pc:spChg>
        <pc:spChg chg="del">
          <ac:chgData name="Andreas Drolsum Haraldsrud" userId="a321594c-2ddb-4e67-9f54-8982ebf5f6fc" providerId="ADAL" clId="{70F4CA2E-2999-49F1-A40E-9CD0588B72B5}" dt="2021-04-29T08:32:31.441" v="1340"/>
          <ac:spMkLst>
            <pc:docMk/>
            <pc:sldMk cId="1468590347" sldId="514"/>
            <ac:spMk id="3" creationId="{B47CAEB3-5DE1-4FB4-A441-9A10F358E67E}"/>
          </ac:spMkLst>
        </pc:spChg>
        <pc:picChg chg="add mod ord">
          <ac:chgData name="Andreas Drolsum Haraldsrud" userId="a321594c-2ddb-4e67-9f54-8982ebf5f6fc" providerId="ADAL" clId="{70F4CA2E-2999-49F1-A40E-9CD0588B72B5}" dt="2021-04-29T08:33:32.871" v="1346" actId="171"/>
          <ac:picMkLst>
            <pc:docMk/>
            <pc:sldMk cId="1468590347" sldId="514"/>
            <ac:picMk id="5" creationId="{56D26EEF-1D83-4266-AE77-26A033FB874F}"/>
          </ac:picMkLst>
        </pc:picChg>
        <pc:picChg chg="add mod">
          <ac:chgData name="Andreas Drolsum Haraldsrud" userId="a321594c-2ddb-4e67-9f54-8982ebf5f6fc" providerId="ADAL" clId="{70F4CA2E-2999-49F1-A40E-9CD0588B72B5}" dt="2021-04-29T08:33:35.558" v="1347" actId="1076"/>
          <ac:picMkLst>
            <pc:docMk/>
            <pc:sldMk cId="1468590347" sldId="514"/>
            <ac:picMk id="7" creationId="{F3F8EED3-977C-4B5B-991C-BCB427CFB33A}"/>
          </ac:picMkLst>
        </pc:picChg>
        <pc:picChg chg="add del mod">
          <ac:chgData name="Andreas Drolsum Haraldsrud" userId="a321594c-2ddb-4e67-9f54-8982ebf5f6fc" providerId="ADAL" clId="{70F4CA2E-2999-49F1-A40E-9CD0588B72B5}" dt="2021-04-29T10:25:58.220" v="2598" actId="478"/>
          <ac:picMkLst>
            <pc:docMk/>
            <pc:sldMk cId="1468590347" sldId="514"/>
            <ac:picMk id="8" creationId="{6153CC15-D34C-4E25-BA68-70A0E1CE8FBB}"/>
          </ac:picMkLst>
        </pc:picChg>
        <pc:picChg chg="add del mod">
          <ac:chgData name="Andreas Drolsum Haraldsrud" userId="a321594c-2ddb-4e67-9f54-8982ebf5f6fc" providerId="ADAL" clId="{70F4CA2E-2999-49F1-A40E-9CD0588B72B5}" dt="2021-04-29T10:27:28.134" v="2604" actId="478"/>
          <ac:picMkLst>
            <pc:docMk/>
            <pc:sldMk cId="1468590347" sldId="514"/>
            <ac:picMk id="9" creationId="{BD4E8A57-6DE1-43CB-BEF9-B1A42E7CA0BD}"/>
          </ac:picMkLst>
        </pc:picChg>
        <pc:picChg chg="add mod">
          <ac:chgData name="Andreas Drolsum Haraldsrud" userId="a321594c-2ddb-4e67-9f54-8982ebf5f6fc" providerId="ADAL" clId="{70F4CA2E-2999-49F1-A40E-9CD0588B72B5}" dt="2021-04-29T10:43:05.533" v="2613" actId="1076"/>
          <ac:picMkLst>
            <pc:docMk/>
            <pc:sldMk cId="1468590347" sldId="514"/>
            <ac:picMk id="10" creationId="{639AA216-049B-436A-8EAD-BA9DF5987CD0}"/>
          </ac:picMkLst>
        </pc:picChg>
      </pc:sldChg>
      <pc:sldChg chg="modSp new del mod">
        <pc:chgData name="Andreas Drolsum Haraldsrud" userId="a321594c-2ddb-4e67-9f54-8982ebf5f6fc" providerId="ADAL" clId="{70F4CA2E-2999-49F1-A40E-9CD0588B72B5}" dt="2021-04-29T08:25:36.862" v="760" actId="47"/>
        <pc:sldMkLst>
          <pc:docMk/>
          <pc:sldMk cId="3741870298" sldId="514"/>
        </pc:sldMkLst>
        <pc:spChg chg="mod">
          <ac:chgData name="Andreas Drolsum Haraldsrud" userId="a321594c-2ddb-4e67-9f54-8982ebf5f6fc" providerId="ADAL" clId="{70F4CA2E-2999-49F1-A40E-9CD0588B72B5}" dt="2021-04-29T08:25:32.088" v="759" actId="20577"/>
          <ac:spMkLst>
            <pc:docMk/>
            <pc:sldMk cId="3741870298" sldId="514"/>
            <ac:spMk id="2" creationId="{94178956-DA63-4E95-9888-1AA28C0D9A99}"/>
          </ac:spMkLst>
        </pc:spChg>
        <pc:spChg chg="mod">
          <ac:chgData name="Andreas Drolsum Haraldsrud" userId="a321594c-2ddb-4e67-9f54-8982ebf5f6fc" providerId="ADAL" clId="{70F4CA2E-2999-49F1-A40E-9CD0588B72B5}" dt="2021-04-29T08:19:51.145" v="635" actId="20577"/>
          <ac:spMkLst>
            <pc:docMk/>
            <pc:sldMk cId="3741870298" sldId="514"/>
            <ac:spMk id="3" creationId="{43B4DAC4-F780-4B2D-8943-92680AD0A402}"/>
          </ac:spMkLst>
        </pc:spChg>
      </pc:sldChg>
      <pc:sldChg chg="modSp new mod modNotesTx">
        <pc:chgData name="Andreas Drolsum Haraldsrud" userId="a321594c-2ddb-4e67-9f54-8982ebf5f6fc" providerId="ADAL" clId="{70F4CA2E-2999-49F1-A40E-9CD0588B72B5}" dt="2021-08-09T12:17:31.123" v="2779" actId="20577"/>
        <pc:sldMkLst>
          <pc:docMk/>
          <pc:sldMk cId="515500622" sldId="515"/>
        </pc:sldMkLst>
        <pc:spChg chg="mod">
          <ac:chgData name="Andreas Drolsum Haraldsrud" userId="a321594c-2ddb-4e67-9f54-8982ebf5f6fc" providerId="ADAL" clId="{70F4CA2E-2999-49F1-A40E-9CD0588B72B5}" dt="2021-04-29T08:49:45.928" v="1750" actId="20577"/>
          <ac:spMkLst>
            <pc:docMk/>
            <pc:sldMk cId="515500622" sldId="515"/>
            <ac:spMk id="2" creationId="{DCB9DE68-6D91-4AA4-B9EC-1944B5E2F990}"/>
          </ac:spMkLst>
        </pc:spChg>
        <pc:spChg chg="mod">
          <ac:chgData name="Andreas Drolsum Haraldsrud" userId="a321594c-2ddb-4e67-9f54-8982ebf5f6fc" providerId="ADAL" clId="{70F4CA2E-2999-49F1-A40E-9CD0588B72B5}" dt="2021-08-09T12:17:31.123" v="2779" actId="20577"/>
          <ac:spMkLst>
            <pc:docMk/>
            <pc:sldMk cId="515500622" sldId="515"/>
            <ac:spMk id="3" creationId="{14340E85-9E5C-4C7D-94DF-3724F2731E3A}"/>
          </ac:spMkLst>
        </pc:spChg>
      </pc:sldChg>
      <pc:sldChg chg="new del">
        <pc:chgData name="Andreas Drolsum Haraldsrud" userId="a321594c-2ddb-4e67-9f54-8982ebf5f6fc" providerId="ADAL" clId="{70F4CA2E-2999-49F1-A40E-9CD0588B72B5}" dt="2021-04-29T10:56:44.417" v="2626" actId="47"/>
        <pc:sldMkLst>
          <pc:docMk/>
          <pc:sldMk cId="1362691949" sldId="516"/>
        </pc:sldMkLst>
      </pc:sldChg>
      <pc:sldChg chg="modSp new mod">
        <pc:chgData name="Andreas Drolsum Haraldsrud" userId="a321594c-2ddb-4e67-9f54-8982ebf5f6fc" providerId="ADAL" clId="{70F4CA2E-2999-49F1-A40E-9CD0588B72B5}" dt="2021-04-29T10:56:51.471" v="2650" actId="20577"/>
        <pc:sldMkLst>
          <pc:docMk/>
          <pc:sldMk cId="323482855" sldId="517"/>
        </pc:sldMkLst>
        <pc:spChg chg="mod">
          <ac:chgData name="Andreas Drolsum Haraldsrud" userId="a321594c-2ddb-4e67-9f54-8982ebf5f6fc" providerId="ADAL" clId="{70F4CA2E-2999-49F1-A40E-9CD0588B72B5}" dt="2021-04-29T10:56:51.471" v="2650" actId="20577"/>
          <ac:spMkLst>
            <pc:docMk/>
            <pc:sldMk cId="323482855" sldId="517"/>
            <ac:spMk id="2" creationId="{768F0755-AB4E-441A-BED9-D49EE56D5726}"/>
          </ac:spMkLst>
        </pc:spChg>
      </pc:sldChg>
      <pc:sldChg chg="new del">
        <pc:chgData name="Andreas Drolsum Haraldsrud" userId="a321594c-2ddb-4e67-9f54-8982ebf5f6fc" providerId="ADAL" clId="{70F4CA2E-2999-49F1-A40E-9CD0588B72B5}" dt="2021-05-12T12:03:59.113" v="2711" actId="47"/>
        <pc:sldMkLst>
          <pc:docMk/>
          <pc:sldMk cId="744713669" sldId="518"/>
        </pc:sldMkLst>
      </pc:sldChg>
      <pc:sldChg chg="modSp add mod modNotesTx">
        <pc:chgData name="Andreas Drolsum Haraldsrud" userId="a321594c-2ddb-4e67-9f54-8982ebf5f6fc" providerId="ADAL" clId="{70F4CA2E-2999-49F1-A40E-9CD0588B72B5}" dt="2021-08-11T05:38:43.826" v="2822" actId="20577"/>
        <pc:sldMkLst>
          <pc:docMk/>
          <pc:sldMk cId="2930068401" sldId="518"/>
        </pc:sldMkLst>
        <pc:spChg chg="mod">
          <ac:chgData name="Andreas Drolsum Haraldsrud" userId="a321594c-2ddb-4e67-9f54-8982ebf5f6fc" providerId="ADAL" clId="{70F4CA2E-2999-49F1-A40E-9CD0588B72B5}" dt="2021-08-11T05:38:35.337" v="2807" actId="20577"/>
          <ac:spMkLst>
            <pc:docMk/>
            <pc:sldMk cId="2930068401" sldId="518"/>
            <ac:spMk id="4" creationId="{33D74A06-6947-4DCE-BCA4-5B654BA9D1EB}"/>
          </ac:spMkLst>
        </pc:spChg>
      </pc:sldChg>
      <pc:sldChg chg="modSp add mod modNotesTx">
        <pc:chgData name="Andreas Drolsum Haraldsrud" userId="a321594c-2ddb-4e67-9f54-8982ebf5f6fc" providerId="ADAL" clId="{70F4CA2E-2999-49F1-A40E-9CD0588B72B5}" dt="2021-08-18T08:15:06.290" v="2847" actId="20577"/>
        <pc:sldMkLst>
          <pc:docMk/>
          <pc:sldMk cId="2929621602" sldId="519"/>
        </pc:sldMkLst>
        <pc:spChg chg="mod">
          <ac:chgData name="Andreas Drolsum Haraldsrud" userId="a321594c-2ddb-4e67-9f54-8982ebf5f6fc" providerId="ADAL" clId="{70F4CA2E-2999-49F1-A40E-9CD0588B72B5}" dt="2021-08-18T08:14:44.181" v="2838" actId="20577"/>
          <ac:spMkLst>
            <pc:docMk/>
            <pc:sldMk cId="2929621602" sldId="519"/>
            <ac:spMk id="11" creationId="{515044DE-4A3C-48E6-B2DB-9BB781056B3D}"/>
          </ac:spMkLst>
        </pc:spChg>
      </pc:sldChg>
      <pc:sldChg chg="add del">
        <pc:chgData name="Andreas Drolsum Haraldsrud" userId="a321594c-2ddb-4e67-9f54-8982ebf5f6fc" providerId="ADAL" clId="{70F4CA2E-2999-49F1-A40E-9CD0588B72B5}" dt="2021-08-09T08:34:30.484" v="2713" actId="47"/>
        <pc:sldMkLst>
          <pc:docMk/>
          <pc:sldMk cId="3751297234" sldId="519"/>
        </pc:sldMkLst>
      </pc:sldChg>
      <pc:sldMasterChg chg="delSldLayout">
        <pc:chgData name="Andreas Drolsum Haraldsrud" userId="a321594c-2ddb-4e67-9f54-8982ebf5f6fc" providerId="ADAL" clId="{70F4CA2E-2999-49F1-A40E-9CD0588B72B5}" dt="2021-04-29T08:23:26.416" v="658" actId="47"/>
        <pc:sldMasterMkLst>
          <pc:docMk/>
          <pc:sldMasterMk cId="1643857197" sldId="2147483648"/>
        </pc:sldMasterMkLst>
        <pc:sldLayoutChg chg="del">
          <pc:chgData name="Andreas Drolsum Haraldsrud" userId="a321594c-2ddb-4e67-9f54-8982ebf5f6fc" providerId="ADAL" clId="{70F4CA2E-2999-49F1-A40E-9CD0588B72B5}" dt="2021-04-29T08:23:26.416" v="658" actId="47"/>
          <pc:sldLayoutMkLst>
            <pc:docMk/>
            <pc:sldMasterMk cId="1643857197" sldId="2147483648"/>
            <pc:sldLayoutMk cId="890522663" sldId="214748366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E4232-5046-4282-AD28-2E91F384F7A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5CD80C2-0946-4B6C-8939-C790E61352D9}">
      <dgm:prSet/>
      <dgm:spPr/>
      <dgm:t>
        <a:bodyPr/>
        <a:lstStyle/>
        <a:p>
          <a:pPr>
            <a:defRPr cap="all"/>
          </a:pPr>
          <a:r>
            <a:rPr lang="nb-NO" b="1" dirty="0"/>
            <a:t>Grunnlaget</a:t>
          </a:r>
          <a:r>
            <a:rPr lang="nb-NO" dirty="0"/>
            <a:t> </a:t>
          </a:r>
        </a:p>
        <a:p>
          <a:pPr>
            <a:defRPr cap="all"/>
          </a:pPr>
          <a:r>
            <a:rPr lang="nb-NO" dirty="0"/>
            <a:t>Hvordan kan vi få til god læring ifølge kognitiv Psykologi?</a:t>
          </a:r>
          <a:endParaRPr lang="en-US" dirty="0"/>
        </a:p>
      </dgm:t>
    </dgm:pt>
    <dgm:pt modelId="{8A907F65-B1CD-4D24-8952-A4BD55932D42}" type="parTrans" cxnId="{E302012E-22E5-446A-9467-0A219B45F1A9}">
      <dgm:prSet/>
      <dgm:spPr/>
      <dgm:t>
        <a:bodyPr/>
        <a:lstStyle/>
        <a:p>
          <a:endParaRPr lang="en-US"/>
        </a:p>
      </dgm:t>
    </dgm:pt>
    <dgm:pt modelId="{9A399702-FE85-4B1A-B443-C61D853D7B27}" type="sibTrans" cxnId="{E302012E-22E5-446A-9467-0A219B45F1A9}">
      <dgm:prSet/>
      <dgm:spPr/>
      <dgm:t>
        <a:bodyPr/>
        <a:lstStyle/>
        <a:p>
          <a:endParaRPr lang="en-US"/>
        </a:p>
      </dgm:t>
    </dgm:pt>
    <dgm:pt modelId="{1444DCC2-F53D-4558-9C32-D89ABFDBB1F4}">
      <dgm:prSet/>
      <dgm:spPr/>
      <dgm:t>
        <a:bodyPr/>
        <a:lstStyle/>
        <a:p>
          <a:pPr>
            <a:defRPr cap="all"/>
          </a:pPr>
          <a:r>
            <a:rPr lang="nb-NO" b="1" dirty="0"/>
            <a:t>Målene</a:t>
          </a:r>
        </a:p>
        <a:p>
          <a:pPr>
            <a:defRPr cap="all"/>
          </a:pPr>
          <a:r>
            <a:rPr lang="nb-NO" dirty="0"/>
            <a:t>Hvordan knytter vi programmeringen til det faglige?</a:t>
          </a:r>
          <a:endParaRPr lang="en-US" dirty="0"/>
        </a:p>
      </dgm:t>
    </dgm:pt>
    <dgm:pt modelId="{250CE71D-9B58-4268-8187-3403D244C745}" type="parTrans" cxnId="{CE0666F8-37F9-487C-AAEF-71E1EA0F4366}">
      <dgm:prSet/>
      <dgm:spPr/>
      <dgm:t>
        <a:bodyPr/>
        <a:lstStyle/>
        <a:p>
          <a:endParaRPr lang="en-US"/>
        </a:p>
      </dgm:t>
    </dgm:pt>
    <dgm:pt modelId="{5D2A35B1-954E-4039-AC2A-855861C87C6B}" type="sibTrans" cxnId="{CE0666F8-37F9-487C-AAEF-71E1EA0F4366}">
      <dgm:prSet/>
      <dgm:spPr/>
      <dgm:t>
        <a:bodyPr/>
        <a:lstStyle/>
        <a:p>
          <a:endParaRPr lang="en-US"/>
        </a:p>
      </dgm:t>
    </dgm:pt>
    <dgm:pt modelId="{2B84C1BD-DDB1-4C1C-BA57-F6DFE6EC84A3}">
      <dgm:prSet/>
      <dgm:spPr/>
      <dgm:t>
        <a:bodyPr/>
        <a:lstStyle/>
        <a:p>
          <a:pPr>
            <a:defRPr cap="all"/>
          </a:pPr>
          <a:r>
            <a:rPr lang="nb-NO" b="1" dirty="0"/>
            <a:t>Utførelsen</a:t>
          </a:r>
        </a:p>
        <a:p>
          <a:pPr>
            <a:defRPr cap="all"/>
          </a:pPr>
          <a:r>
            <a:rPr lang="nb-NO" dirty="0"/>
            <a:t>Hvilke metoder og prinsipper kan vi benytte i undervisninga?</a:t>
          </a:r>
          <a:endParaRPr lang="en-US" dirty="0"/>
        </a:p>
      </dgm:t>
    </dgm:pt>
    <dgm:pt modelId="{794B1472-E27B-4614-AFF0-3CBDFBB24A87}" type="parTrans" cxnId="{CC33E899-D842-41A4-B57B-B85B09FA2EC5}">
      <dgm:prSet/>
      <dgm:spPr/>
      <dgm:t>
        <a:bodyPr/>
        <a:lstStyle/>
        <a:p>
          <a:endParaRPr lang="en-US"/>
        </a:p>
      </dgm:t>
    </dgm:pt>
    <dgm:pt modelId="{0D37DCD8-CF57-4D52-8EC4-66AEAC326F89}" type="sibTrans" cxnId="{CC33E899-D842-41A4-B57B-B85B09FA2EC5}">
      <dgm:prSet/>
      <dgm:spPr/>
      <dgm:t>
        <a:bodyPr/>
        <a:lstStyle/>
        <a:p>
          <a:endParaRPr lang="en-US"/>
        </a:p>
      </dgm:t>
    </dgm:pt>
    <dgm:pt modelId="{A529F95B-5B92-4A5E-900E-414F8AF8D46E}" type="pres">
      <dgm:prSet presAssocID="{B10E4232-5046-4282-AD28-2E91F384F7A8}" presName="root" presStyleCnt="0">
        <dgm:presLayoutVars>
          <dgm:dir/>
          <dgm:resizeHandles val="exact"/>
        </dgm:presLayoutVars>
      </dgm:prSet>
      <dgm:spPr/>
    </dgm:pt>
    <dgm:pt modelId="{507C7EC8-EAAE-4601-9951-875C79B5902B}" type="pres">
      <dgm:prSet presAssocID="{45CD80C2-0946-4B6C-8939-C790E61352D9}" presName="compNode" presStyleCnt="0"/>
      <dgm:spPr/>
    </dgm:pt>
    <dgm:pt modelId="{F847E7BA-6CA1-48BC-A40E-31E0A38B5981}" type="pres">
      <dgm:prSet presAssocID="{45CD80C2-0946-4B6C-8939-C790E61352D9}" presName="iconBgRect" presStyleLbl="bgShp" presStyleIdx="0" presStyleCnt="3" custLinFactX="95082" custLinFactNeighborX="100000" custLinFactNeighborY="-1796"/>
      <dgm:spPr/>
    </dgm:pt>
    <dgm:pt modelId="{96676FDD-B8BA-4933-BCF8-D5B2E7397181}" type="pres">
      <dgm:prSet presAssocID="{45CD80C2-0946-4B6C-8939-C790E61352D9}" presName="iconRect" presStyleLbl="node1" presStyleIdx="0" presStyleCnt="3" custLinFactX="139999" custLinFactNeighborX="200000" custLinFactNeighborY="-31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632596A3-57CA-4031-B8E8-6F978CBD4973}" type="pres">
      <dgm:prSet presAssocID="{45CD80C2-0946-4B6C-8939-C790E61352D9}" presName="spaceRect" presStyleCnt="0"/>
      <dgm:spPr/>
    </dgm:pt>
    <dgm:pt modelId="{DB6D8F5B-C4C7-4144-9023-7DECFCBA70A1}" type="pres">
      <dgm:prSet presAssocID="{45CD80C2-0946-4B6C-8939-C790E61352D9}" presName="textRect" presStyleLbl="revTx" presStyleIdx="0" presStyleCnt="3" custLinFactX="19000" custLinFactNeighborX="100000" custLinFactNeighborY="-3595">
        <dgm:presLayoutVars>
          <dgm:chMax val="1"/>
          <dgm:chPref val="1"/>
        </dgm:presLayoutVars>
      </dgm:prSet>
      <dgm:spPr/>
    </dgm:pt>
    <dgm:pt modelId="{7D3E242C-038B-450A-B213-EFF993258160}" type="pres">
      <dgm:prSet presAssocID="{9A399702-FE85-4B1A-B443-C61D853D7B27}" presName="sibTrans" presStyleCnt="0"/>
      <dgm:spPr/>
    </dgm:pt>
    <dgm:pt modelId="{C1428F07-A266-4235-BD8C-28D0CA723056}" type="pres">
      <dgm:prSet presAssocID="{1444DCC2-F53D-4558-9C32-D89ABFDBB1F4}" presName="compNode" presStyleCnt="0"/>
      <dgm:spPr/>
    </dgm:pt>
    <dgm:pt modelId="{56CC00D1-43AC-48DA-984A-667083E60827}" type="pres">
      <dgm:prSet presAssocID="{1444DCC2-F53D-4558-9C32-D89ABFDBB1F4}" presName="iconBgRect" presStyleLbl="bgShp" presStyleIdx="1" presStyleCnt="3" custLinFactX="-83766" custLinFactNeighborX="-100000" custLinFactNeighborY="378"/>
      <dgm:spPr/>
    </dgm:pt>
    <dgm:pt modelId="{C3B9EC82-3EE7-45B2-AC1B-D2C5EF1C15DB}" type="pres">
      <dgm:prSet presAssocID="{1444DCC2-F53D-4558-9C32-D89ABFDBB1F4}" presName="iconRect" presStyleLbl="node1" presStyleIdx="1" presStyleCnt="3" custLinFactX="-119237" custLinFactNeighborX="-200000" custLinFactNeighborY="66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tical disc"/>
        </a:ext>
      </dgm:extLst>
    </dgm:pt>
    <dgm:pt modelId="{2EB1EB1C-B606-4C1F-8336-47A55B083E11}" type="pres">
      <dgm:prSet presAssocID="{1444DCC2-F53D-4558-9C32-D89ABFDBB1F4}" presName="spaceRect" presStyleCnt="0"/>
      <dgm:spPr/>
    </dgm:pt>
    <dgm:pt modelId="{2E799B7F-1A43-4C5A-8A9A-B707EF65899C}" type="pres">
      <dgm:prSet presAssocID="{1444DCC2-F53D-4558-9C32-D89ABFDBB1F4}" presName="textRect" presStyleLbl="revTx" presStyleIdx="1" presStyleCnt="3" custLinFactX="-10638" custLinFactNeighborX="-100000" custLinFactNeighborY="-15542">
        <dgm:presLayoutVars>
          <dgm:chMax val="1"/>
          <dgm:chPref val="1"/>
        </dgm:presLayoutVars>
      </dgm:prSet>
      <dgm:spPr/>
    </dgm:pt>
    <dgm:pt modelId="{B1BBF6C9-7A36-4A8C-8222-FBB11585DBCC}" type="pres">
      <dgm:prSet presAssocID="{5D2A35B1-954E-4039-AC2A-855861C87C6B}" presName="sibTrans" presStyleCnt="0"/>
      <dgm:spPr/>
    </dgm:pt>
    <dgm:pt modelId="{D5EADFC5-5FC7-435E-8B4B-F902FB6F738A}" type="pres">
      <dgm:prSet presAssocID="{2B84C1BD-DDB1-4C1C-BA57-F6DFE6EC84A3}" presName="compNode" presStyleCnt="0"/>
      <dgm:spPr/>
    </dgm:pt>
    <dgm:pt modelId="{F5F07402-1659-48D4-9020-B1241FDCE363}" type="pres">
      <dgm:prSet presAssocID="{2B84C1BD-DDB1-4C1C-BA57-F6DFE6EC84A3}" presName="iconBgRect" presStyleLbl="bgShp" presStyleIdx="2" presStyleCnt="3"/>
      <dgm:spPr/>
    </dgm:pt>
    <dgm:pt modelId="{27DA4193-E696-4FC3-8484-9A7CB68FA64D}" type="pres">
      <dgm:prSet presAssocID="{2B84C1BD-DDB1-4C1C-BA57-F6DFE6EC84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beidsflyt"/>
        </a:ext>
      </dgm:extLst>
    </dgm:pt>
    <dgm:pt modelId="{741E1947-06C7-4DEB-B0FA-584B2991BC71}" type="pres">
      <dgm:prSet presAssocID="{2B84C1BD-DDB1-4C1C-BA57-F6DFE6EC84A3}" presName="spaceRect" presStyleCnt="0"/>
      <dgm:spPr/>
    </dgm:pt>
    <dgm:pt modelId="{83211F3F-F3E2-4A13-82D4-88AC80A01D5E}" type="pres">
      <dgm:prSet presAssocID="{2B84C1BD-DDB1-4C1C-BA57-F6DFE6EC84A3}" presName="textRect" presStyleLbl="revTx" presStyleIdx="2" presStyleCnt="3">
        <dgm:presLayoutVars>
          <dgm:chMax val="1"/>
          <dgm:chPref val="1"/>
        </dgm:presLayoutVars>
      </dgm:prSet>
      <dgm:spPr/>
    </dgm:pt>
  </dgm:ptLst>
  <dgm:cxnLst>
    <dgm:cxn modelId="{E302012E-22E5-446A-9467-0A219B45F1A9}" srcId="{B10E4232-5046-4282-AD28-2E91F384F7A8}" destId="{45CD80C2-0946-4B6C-8939-C790E61352D9}" srcOrd="0" destOrd="0" parTransId="{8A907F65-B1CD-4D24-8952-A4BD55932D42}" sibTransId="{9A399702-FE85-4B1A-B443-C61D853D7B27}"/>
    <dgm:cxn modelId="{36A7CB4D-C000-4EA5-BA03-C9D5C23E5297}" type="presOf" srcId="{1444DCC2-F53D-4558-9C32-D89ABFDBB1F4}" destId="{2E799B7F-1A43-4C5A-8A9A-B707EF65899C}" srcOrd="0" destOrd="0" presId="urn:microsoft.com/office/officeart/2018/5/layout/IconCircleLabelList"/>
    <dgm:cxn modelId="{EE9E386F-4B23-45A6-8250-3BE454DB0FE0}" type="presOf" srcId="{B10E4232-5046-4282-AD28-2E91F384F7A8}" destId="{A529F95B-5B92-4A5E-900E-414F8AF8D46E}" srcOrd="0" destOrd="0" presId="urn:microsoft.com/office/officeart/2018/5/layout/IconCircleLabelList"/>
    <dgm:cxn modelId="{CC33E899-D842-41A4-B57B-B85B09FA2EC5}" srcId="{B10E4232-5046-4282-AD28-2E91F384F7A8}" destId="{2B84C1BD-DDB1-4C1C-BA57-F6DFE6EC84A3}" srcOrd="2" destOrd="0" parTransId="{794B1472-E27B-4614-AFF0-3CBDFBB24A87}" sibTransId="{0D37DCD8-CF57-4D52-8EC4-66AEAC326F89}"/>
    <dgm:cxn modelId="{CD39A9A4-3025-47D3-8B8A-290238E6000B}" type="presOf" srcId="{45CD80C2-0946-4B6C-8939-C790E61352D9}" destId="{DB6D8F5B-C4C7-4144-9023-7DECFCBA70A1}" srcOrd="0" destOrd="0" presId="urn:microsoft.com/office/officeart/2018/5/layout/IconCircleLabelList"/>
    <dgm:cxn modelId="{F86A28A6-C10D-429E-B177-F9622E1F9811}" type="presOf" srcId="{2B84C1BD-DDB1-4C1C-BA57-F6DFE6EC84A3}" destId="{83211F3F-F3E2-4A13-82D4-88AC80A01D5E}" srcOrd="0" destOrd="0" presId="urn:microsoft.com/office/officeart/2018/5/layout/IconCircleLabelList"/>
    <dgm:cxn modelId="{CE0666F8-37F9-487C-AAEF-71E1EA0F4366}" srcId="{B10E4232-5046-4282-AD28-2E91F384F7A8}" destId="{1444DCC2-F53D-4558-9C32-D89ABFDBB1F4}" srcOrd="1" destOrd="0" parTransId="{250CE71D-9B58-4268-8187-3403D244C745}" sibTransId="{5D2A35B1-954E-4039-AC2A-855861C87C6B}"/>
    <dgm:cxn modelId="{E2EC107F-12D4-46AF-BC38-69A0F26C400F}" type="presParOf" srcId="{A529F95B-5B92-4A5E-900E-414F8AF8D46E}" destId="{507C7EC8-EAAE-4601-9951-875C79B5902B}" srcOrd="0" destOrd="0" presId="urn:microsoft.com/office/officeart/2018/5/layout/IconCircleLabelList"/>
    <dgm:cxn modelId="{885A9B8B-73BA-401B-B67E-C11BF5B58792}" type="presParOf" srcId="{507C7EC8-EAAE-4601-9951-875C79B5902B}" destId="{F847E7BA-6CA1-48BC-A40E-31E0A38B5981}" srcOrd="0" destOrd="0" presId="urn:microsoft.com/office/officeart/2018/5/layout/IconCircleLabelList"/>
    <dgm:cxn modelId="{3F0908B8-585D-4AE5-AEF1-9A818983F2F7}" type="presParOf" srcId="{507C7EC8-EAAE-4601-9951-875C79B5902B}" destId="{96676FDD-B8BA-4933-BCF8-D5B2E7397181}" srcOrd="1" destOrd="0" presId="urn:microsoft.com/office/officeart/2018/5/layout/IconCircleLabelList"/>
    <dgm:cxn modelId="{35AD2D2A-C7F7-41BC-8F9B-D479DA01C43E}" type="presParOf" srcId="{507C7EC8-EAAE-4601-9951-875C79B5902B}" destId="{632596A3-57CA-4031-B8E8-6F978CBD4973}" srcOrd="2" destOrd="0" presId="urn:microsoft.com/office/officeart/2018/5/layout/IconCircleLabelList"/>
    <dgm:cxn modelId="{79AB9964-BA5A-4EDA-B654-A4E5A630D16D}" type="presParOf" srcId="{507C7EC8-EAAE-4601-9951-875C79B5902B}" destId="{DB6D8F5B-C4C7-4144-9023-7DECFCBA70A1}" srcOrd="3" destOrd="0" presId="urn:microsoft.com/office/officeart/2018/5/layout/IconCircleLabelList"/>
    <dgm:cxn modelId="{F8AC88FC-5FB4-4965-A64A-5B81ED38573B}" type="presParOf" srcId="{A529F95B-5B92-4A5E-900E-414F8AF8D46E}" destId="{7D3E242C-038B-450A-B213-EFF993258160}" srcOrd="1" destOrd="0" presId="urn:microsoft.com/office/officeart/2018/5/layout/IconCircleLabelList"/>
    <dgm:cxn modelId="{8B62C4BB-B61E-4B71-9A62-9B6B3DB5BF86}" type="presParOf" srcId="{A529F95B-5B92-4A5E-900E-414F8AF8D46E}" destId="{C1428F07-A266-4235-BD8C-28D0CA723056}" srcOrd="2" destOrd="0" presId="urn:microsoft.com/office/officeart/2018/5/layout/IconCircleLabelList"/>
    <dgm:cxn modelId="{C9DB366F-663D-479F-B7EC-3BA446982EB9}" type="presParOf" srcId="{C1428F07-A266-4235-BD8C-28D0CA723056}" destId="{56CC00D1-43AC-48DA-984A-667083E60827}" srcOrd="0" destOrd="0" presId="urn:microsoft.com/office/officeart/2018/5/layout/IconCircleLabelList"/>
    <dgm:cxn modelId="{0949F6BE-723A-46DF-8318-09F999B4C9B0}" type="presParOf" srcId="{C1428F07-A266-4235-BD8C-28D0CA723056}" destId="{C3B9EC82-3EE7-45B2-AC1B-D2C5EF1C15DB}" srcOrd="1" destOrd="0" presId="urn:microsoft.com/office/officeart/2018/5/layout/IconCircleLabelList"/>
    <dgm:cxn modelId="{A677FF12-8EC7-4A67-9534-50D563707799}" type="presParOf" srcId="{C1428F07-A266-4235-BD8C-28D0CA723056}" destId="{2EB1EB1C-B606-4C1F-8336-47A55B083E11}" srcOrd="2" destOrd="0" presId="urn:microsoft.com/office/officeart/2018/5/layout/IconCircleLabelList"/>
    <dgm:cxn modelId="{6A7857D7-ABD9-478A-86CE-F9C13CAD98AF}" type="presParOf" srcId="{C1428F07-A266-4235-BD8C-28D0CA723056}" destId="{2E799B7F-1A43-4C5A-8A9A-B707EF65899C}" srcOrd="3" destOrd="0" presId="urn:microsoft.com/office/officeart/2018/5/layout/IconCircleLabelList"/>
    <dgm:cxn modelId="{409811B3-152B-404C-96A0-FADB639A3A96}" type="presParOf" srcId="{A529F95B-5B92-4A5E-900E-414F8AF8D46E}" destId="{B1BBF6C9-7A36-4A8C-8222-FBB11585DBCC}" srcOrd="3" destOrd="0" presId="urn:microsoft.com/office/officeart/2018/5/layout/IconCircleLabelList"/>
    <dgm:cxn modelId="{3EB5D714-A4A1-4727-8966-8EEB019EB2B6}" type="presParOf" srcId="{A529F95B-5B92-4A5E-900E-414F8AF8D46E}" destId="{D5EADFC5-5FC7-435E-8B4B-F902FB6F738A}" srcOrd="4" destOrd="0" presId="urn:microsoft.com/office/officeart/2018/5/layout/IconCircleLabelList"/>
    <dgm:cxn modelId="{564E87ED-A042-4AA0-9BCA-C0B783D8660F}" type="presParOf" srcId="{D5EADFC5-5FC7-435E-8B4B-F902FB6F738A}" destId="{F5F07402-1659-48D4-9020-B1241FDCE363}" srcOrd="0" destOrd="0" presId="urn:microsoft.com/office/officeart/2018/5/layout/IconCircleLabelList"/>
    <dgm:cxn modelId="{A6957449-756E-4BF7-BAB1-BA15D9ABA60F}" type="presParOf" srcId="{D5EADFC5-5FC7-435E-8B4B-F902FB6F738A}" destId="{27DA4193-E696-4FC3-8484-9A7CB68FA64D}" srcOrd="1" destOrd="0" presId="urn:microsoft.com/office/officeart/2018/5/layout/IconCircleLabelList"/>
    <dgm:cxn modelId="{7C4926C9-B163-463B-8623-CE1C9B2ADCC4}" type="presParOf" srcId="{D5EADFC5-5FC7-435E-8B4B-F902FB6F738A}" destId="{741E1947-06C7-4DEB-B0FA-584B2991BC71}" srcOrd="2" destOrd="0" presId="urn:microsoft.com/office/officeart/2018/5/layout/IconCircleLabelList"/>
    <dgm:cxn modelId="{DC128C68-47B5-4961-A2D9-3943902114C9}" type="presParOf" srcId="{D5EADFC5-5FC7-435E-8B4B-F902FB6F738A}" destId="{83211F3F-F3E2-4A13-82D4-88AC80A01D5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7E7BA-6CA1-48BC-A40E-31E0A38B5981}">
      <dsp:nvSpPr>
        <dsp:cNvPr id="0" name=""/>
        <dsp:cNvSpPr/>
      </dsp:nvSpPr>
      <dsp:spPr>
        <a:xfrm>
          <a:off x="3275370" y="199308"/>
          <a:ext cx="1441125" cy="144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76FDD-B8BA-4933-BCF8-D5B2E7397181}">
      <dsp:nvSpPr>
        <dsp:cNvPr id="0" name=""/>
        <dsp:cNvSpPr/>
      </dsp:nvSpPr>
      <dsp:spPr>
        <a:xfrm>
          <a:off x="3582486" y="506443"/>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6D8F5B-C4C7-4144-9023-7DECFCBA70A1}">
      <dsp:nvSpPr>
        <dsp:cNvPr id="0" name=""/>
        <dsp:cNvSpPr/>
      </dsp:nvSpPr>
      <dsp:spPr>
        <a:xfrm>
          <a:off x="2814682" y="208930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nb-NO" sz="1200" b="1" kern="1200" dirty="0"/>
            <a:t>Grunnlaget</a:t>
          </a:r>
          <a:r>
            <a:rPr lang="nb-NO" sz="1200" kern="1200" dirty="0"/>
            <a:t> </a:t>
          </a:r>
        </a:p>
        <a:p>
          <a:pPr marL="0" lvl="0" indent="0" algn="ctr" defTabSz="533400">
            <a:lnSpc>
              <a:spcPct val="90000"/>
            </a:lnSpc>
            <a:spcBef>
              <a:spcPct val="0"/>
            </a:spcBef>
            <a:spcAft>
              <a:spcPct val="35000"/>
            </a:spcAft>
            <a:buNone/>
            <a:defRPr cap="all"/>
          </a:pPr>
          <a:r>
            <a:rPr lang="nb-NO" sz="1200" kern="1200" dirty="0"/>
            <a:t>Hvordan kan vi få til god læring ifølge kognitiv Psykologi?</a:t>
          </a:r>
          <a:endParaRPr lang="en-US" sz="1200" kern="1200" dirty="0"/>
        </a:p>
      </dsp:txBody>
      <dsp:txXfrm>
        <a:off x="2814682" y="2089307"/>
        <a:ext cx="2362500" cy="720000"/>
      </dsp:txXfrm>
    </dsp:sp>
    <dsp:sp modelId="{56CC00D1-43AC-48DA-984A-667083E60827}">
      <dsp:nvSpPr>
        <dsp:cNvPr id="0" name=""/>
        <dsp:cNvSpPr/>
      </dsp:nvSpPr>
      <dsp:spPr>
        <a:xfrm>
          <a:off x="591634" y="230638"/>
          <a:ext cx="1441125" cy="144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B9EC82-3EE7-45B2-AC1B-D2C5EF1C15DB}">
      <dsp:nvSpPr>
        <dsp:cNvPr id="0" name=""/>
        <dsp:cNvSpPr/>
      </dsp:nvSpPr>
      <dsp:spPr>
        <a:xfrm>
          <a:off x="907366" y="537773"/>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99B7F-1A43-4C5A-8A9A-B707EF65899C}">
      <dsp:nvSpPr>
        <dsp:cNvPr id="0" name=""/>
        <dsp:cNvSpPr/>
      </dsp:nvSpPr>
      <dsp:spPr>
        <a:xfrm>
          <a:off x="165422" y="2003289"/>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nb-NO" sz="1200" b="1" kern="1200" dirty="0"/>
            <a:t>Målene</a:t>
          </a:r>
        </a:p>
        <a:p>
          <a:pPr marL="0" lvl="0" indent="0" algn="ctr" defTabSz="533400">
            <a:lnSpc>
              <a:spcPct val="90000"/>
            </a:lnSpc>
            <a:spcBef>
              <a:spcPct val="0"/>
            </a:spcBef>
            <a:spcAft>
              <a:spcPct val="35000"/>
            </a:spcAft>
            <a:buNone/>
            <a:defRPr cap="all"/>
          </a:pPr>
          <a:r>
            <a:rPr lang="nb-NO" sz="1200" kern="1200" dirty="0"/>
            <a:t>Hvordan knytter vi programmeringen til det faglige?</a:t>
          </a:r>
          <a:endParaRPr lang="en-US" sz="1200" kern="1200" dirty="0"/>
        </a:p>
      </dsp:txBody>
      <dsp:txXfrm>
        <a:off x="165422" y="2003289"/>
        <a:ext cx="2362500" cy="720000"/>
      </dsp:txXfrm>
    </dsp:sp>
    <dsp:sp modelId="{F5F07402-1659-48D4-9020-B1241FDCE363}">
      <dsp:nvSpPr>
        <dsp:cNvPr id="0" name=""/>
        <dsp:cNvSpPr/>
      </dsp:nvSpPr>
      <dsp:spPr>
        <a:xfrm>
          <a:off x="6015870" y="225191"/>
          <a:ext cx="1441125" cy="1441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DA4193-E696-4FC3-8484-9A7CB68FA64D}">
      <dsp:nvSpPr>
        <dsp:cNvPr id="0" name=""/>
        <dsp:cNvSpPr/>
      </dsp:nvSpPr>
      <dsp:spPr>
        <a:xfrm>
          <a:off x="6322995" y="532316"/>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211F3F-F3E2-4A13-82D4-88AC80A01D5E}">
      <dsp:nvSpPr>
        <dsp:cNvPr id="0" name=""/>
        <dsp:cNvSpPr/>
      </dsp:nvSpPr>
      <dsp:spPr>
        <a:xfrm>
          <a:off x="5555182" y="2115191"/>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nb-NO" sz="1200" b="1" kern="1200" dirty="0"/>
            <a:t>Utførelsen</a:t>
          </a:r>
        </a:p>
        <a:p>
          <a:pPr marL="0" lvl="0" indent="0" algn="ctr" defTabSz="533400">
            <a:lnSpc>
              <a:spcPct val="90000"/>
            </a:lnSpc>
            <a:spcBef>
              <a:spcPct val="0"/>
            </a:spcBef>
            <a:spcAft>
              <a:spcPct val="35000"/>
            </a:spcAft>
            <a:buNone/>
            <a:defRPr cap="all"/>
          </a:pPr>
          <a:r>
            <a:rPr lang="nb-NO" sz="1200" kern="1200" dirty="0"/>
            <a:t>Hvilke metoder og prinsipper kan vi benytte i undervisninga?</a:t>
          </a:r>
          <a:endParaRPr lang="en-US" sz="1200" kern="1200" dirty="0"/>
        </a:p>
      </dsp:txBody>
      <dsp:txXfrm>
        <a:off x="5555182" y="2115191"/>
        <a:ext cx="23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92E11E-DD55-426B-A804-C32C017D4A7D}" type="datetimeFigureOut">
              <a:rPr lang="nb-NO" smtClean="0"/>
              <a:t>02.05.2023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770D51-E5E3-4F46-A55E-33F7213B2584}" type="slidenum">
              <a:rPr lang="nb-NO" smtClean="0"/>
              <a:t>‹#›</a:t>
            </a:fld>
            <a:endParaRPr lang="nb-NO"/>
          </a:p>
        </p:txBody>
      </p:sp>
    </p:spTree>
    <p:extLst>
      <p:ext uri="{BB962C8B-B14F-4D97-AF65-F5344CB8AC3E}">
        <p14:creationId xmlns:p14="http://schemas.microsoft.com/office/powerpoint/2010/main" val="1640695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CC55C-3B27-C844-A69E-D1E7A444D8D0}" type="datetimeFigureOut">
              <a:rPr lang="nb-NO" smtClean="0"/>
              <a:t>02.05.2023</a:t>
            </a:fld>
            <a:endParaRPr lang="nb-NO"/>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667E2-D675-374F-8B11-7B4396754B15}" type="slidenum">
              <a:rPr lang="nb-NO" smtClean="0"/>
              <a:t>‹#›</a:t>
            </a:fld>
            <a:endParaRPr lang="nb-NO"/>
          </a:p>
        </p:txBody>
      </p:sp>
    </p:spTree>
    <p:extLst>
      <p:ext uri="{BB962C8B-B14F-4D97-AF65-F5344CB8AC3E}">
        <p14:creationId xmlns:p14="http://schemas.microsoft.com/office/powerpoint/2010/main" val="91423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B6667E2-D675-374F-8B11-7B4396754B15}" type="slidenum">
              <a:rPr lang="nb-NO" smtClean="0"/>
              <a:t>1</a:t>
            </a:fld>
            <a:endParaRPr lang="nb-NO"/>
          </a:p>
        </p:txBody>
      </p:sp>
    </p:spTree>
    <p:extLst>
      <p:ext uri="{BB962C8B-B14F-4D97-AF65-F5344CB8AC3E}">
        <p14:creationId xmlns:p14="http://schemas.microsoft.com/office/powerpoint/2010/main" val="308249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Figur fra </a:t>
            </a:r>
            <a:r>
              <a:rPr lang="nb-NO" dirty="0" err="1"/>
              <a:t>Barbarda</a:t>
            </a:r>
            <a:r>
              <a:rPr lang="nb-NO" dirty="0"/>
              <a:t> Oakleys «</a:t>
            </a:r>
            <a:r>
              <a:rPr lang="nb-NO" dirty="0" err="1"/>
              <a:t>Uncommon</a:t>
            </a:r>
            <a:r>
              <a:rPr lang="nb-NO" dirty="0"/>
              <a:t> </a:t>
            </a:r>
            <a:r>
              <a:rPr lang="nb-NO" dirty="0" err="1"/>
              <a:t>Sense</a:t>
            </a:r>
            <a:r>
              <a:rPr lang="nb-NO" dirty="0"/>
              <a:t> </a:t>
            </a:r>
            <a:r>
              <a:rPr lang="nb-NO" dirty="0" err="1"/>
              <a:t>Teaching</a:t>
            </a:r>
            <a:r>
              <a:rPr lang="nb-NO" dirty="0"/>
              <a:t>»: https://barbaraoakley.com.</a:t>
            </a:r>
          </a:p>
        </p:txBody>
      </p:sp>
      <p:sp>
        <p:nvSpPr>
          <p:cNvPr id="4" name="Plassholder for lysbildenummer 3"/>
          <p:cNvSpPr>
            <a:spLocks noGrp="1"/>
          </p:cNvSpPr>
          <p:nvPr>
            <p:ph type="sldNum" sz="quarter" idx="5"/>
          </p:nvPr>
        </p:nvSpPr>
        <p:spPr/>
        <p:txBody>
          <a:bodyPr/>
          <a:lstStyle/>
          <a:p>
            <a:fld id="{BB6667E2-D675-374F-8B11-7B4396754B15}" type="slidenum">
              <a:rPr lang="nb-NO" smtClean="0"/>
              <a:t>10</a:t>
            </a:fld>
            <a:endParaRPr lang="nb-NO"/>
          </a:p>
        </p:txBody>
      </p:sp>
    </p:spTree>
    <p:extLst>
      <p:ext uri="{BB962C8B-B14F-4D97-AF65-F5344CB8AC3E}">
        <p14:creationId xmlns:p14="http://schemas.microsoft.com/office/powerpoint/2010/main" val="20168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6667E2-D675-374F-8B11-7B4396754B15}" type="slidenum">
              <a:rPr lang="nb-NO" smtClean="0"/>
              <a:t>11</a:t>
            </a:fld>
            <a:endParaRPr lang="nb-NO"/>
          </a:p>
        </p:txBody>
      </p:sp>
    </p:spTree>
    <p:extLst>
      <p:ext uri="{BB962C8B-B14F-4D97-AF65-F5344CB8AC3E}">
        <p14:creationId xmlns:p14="http://schemas.microsoft.com/office/powerpoint/2010/main" val="99606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B6667E2-D675-374F-8B11-7B4396754B15}" type="slidenum">
              <a:rPr lang="nb-NO" smtClean="0"/>
              <a:t>20</a:t>
            </a:fld>
            <a:endParaRPr lang="nb-NO"/>
          </a:p>
        </p:txBody>
      </p:sp>
    </p:spTree>
    <p:extLst>
      <p:ext uri="{BB962C8B-B14F-4D97-AF65-F5344CB8AC3E}">
        <p14:creationId xmlns:p14="http://schemas.microsoft.com/office/powerpoint/2010/main" val="11572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B6667E2-D675-374F-8B11-7B4396754B15}" type="slidenum">
              <a:rPr lang="nb-NO" smtClean="0"/>
              <a:t>21</a:t>
            </a:fld>
            <a:endParaRPr lang="nb-NO"/>
          </a:p>
        </p:txBody>
      </p:sp>
    </p:spTree>
    <p:extLst>
      <p:ext uri="{BB962C8B-B14F-4D97-AF65-F5344CB8AC3E}">
        <p14:creationId xmlns:p14="http://schemas.microsoft.com/office/powerpoint/2010/main" val="264948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https://rb.gy/ylgqw3 </a:t>
            </a:r>
          </a:p>
        </p:txBody>
      </p:sp>
      <p:sp>
        <p:nvSpPr>
          <p:cNvPr id="4" name="Plassholder for lysbildenummer 3"/>
          <p:cNvSpPr>
            <a:spLocks noGrp="1"/>
          </p:cNvSpPr>
          <p:nvPr>
            <p:ph type="sldNum" sz="quarter" idx="5"/>
          </p:nvPr>
        </p:nvSpPr>
        <p:spPr/>
        <p:txBody>
          <a:bodyPr/>
          <a:lstStyle/>
          <a:p>
            <a:fld id="{BB6667E2-D675-374F-8B11-7B4396754B15}" type="slidenum">
              <a:rPr lang="nb-NO" smtClean="0"/>
              <a:t>22</a:t>
            </a:fld>
            <a:endParaRPr lang="nb-NO"/>
          </a:p>
        </p:txBody>
      </p:sp>
    </p:spTree>
    <p:extLst>
      <p:ext uri="{BB962C8B-B14F-4D97-AF65-F5344CB8AC3E}">
        <p14:creationId xmlns:p14="http://schemas.microsoft.com/office/powerpoint/2010/main" val="1065246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Effektive</a:t>
            </a:r>
            <a:r>
              <a:rPr lang="en-US" dirty="0">
                <a:cs typeface="Calibri"/>
              </a:rPr>
              <a:t> programmer – </a:t>
            </a:r>
            <a:r>
              <a:rPr lang="en-US" dirty="0" err="1">
                <a:cs typeface="Calibri"/>
              </a:rPr>
              <a:t>problematiser</a:t>
            </a:r>
            <a:r>
              <a:rPr lang="en-US" dirty="0">
                <a:cs typeface="Calibri"/>
              </a:rPr>
              <a:t> </a:t>
            </a:r>
            <a:r>
              <a:rPr lang="en-US" dirty="0" err="1">
                <a:cs typeface="Calibri"/>
              </a:rPr>
              <a:t>dette</a:t>
            </a:r>
            <a:r>
              <a:rPr lang="en-US" dirty="0">
                <a:cs typeface="Calibri"/>
              </a:rPr>
              <a:t>. Kapital = </a:t>
            </a:r>
            <a:r>
              <a:rPr lang="en-US" dirty="0" err="1">
                <a:cs typeface="Calibri"/>
              </a:rPr>
              <a:t>kapital</a:t>
            </a:r>
            <a:r>
              <a:rPr lang="en-US" dirty="0">
                <a:cs typeface="Calibri"/>
              </a:rPr>
              <a:t> + … </a:t>
            </a:r>
            <a:r>
              <a:rPr lang="en-US" dirty="0" err="1">
                <a:cs typeface="Calibri"/>
              </a:rPr>
              <a:t>eller</a:t>
            </a:r>
            <a:r>
              <a:rPr lang="en-US" dirty="0">
                <a:cs typeface="Calibri"/>
              </a:rPr>
              <a:t> </a:t>
            </a:r>
            <a:r>
              <a:rPr lang="en-US" dirty="0" err="1">
                <a:cs typeface="Calibri"/>
              </a:rPr>
              <a:t>kapital</a:t>
            </a:r>
            <a:r>
              <a:rPr lang="en-US" dirty="0">
                <a:cs typeface="Calibri"/>
              </a:rPr>
              <a:t> += ...</a:t>
            </a:r>
          </a:p>
        </p:txBody>
      </p:sp>
      <p:sp>
        <p:nvSpPr>
          <p:cNvPr id="4" name="Slide Number Placeholder 3"/>
          <p:cNvSpPr>
            <a:spLocks noGrp="1"/>
          </p:cNvSpPr>
          <p:nvPr>
            <p:ph type="sldNum" sz="quarter" idx="5"/>
          </p:nvPr>
        </p:nvSpPr>
        <p:spPr/>
        <p:txBody>
          <a:bodyPr/>
          <a:lstStyle/>
          <a:p>
            <a:fld id="{BB6667E2-D675-374F-8B11-7B4396754B15}" type="slidenum">
              <a:rPr lang="nb-NO" smtClean="0"/>
              <a:t>23</a:t>
            </a:fld>
            <a:endParaRPr lang="nb-NO"/>
          </a:p>
        </p:txBody>
      </p:sp>
    </p:spTree>
    <p:extLst>
      <p:ext uri="{BB962C8B-B14F-4D97-AF65-F5344CB8AC3E}">
        <p14:creationId xmlns:p14="http://schemas.microsoft.com/office/powerpoint/2010/main" val="303216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B6667E2-D675-374F-8B11-7B4396754B15}" type="slidenum">
              <a:rPr lang="nb-NO" smtClean="0"/>
              <a:t>24</a:t>
            </a:fld>
            <a:endParaRPr lang="nb-NO"/>
          </a:p>
        </p:txBody>
      </p:sp>
    </p:spTree>
    <p:extLst>
      <p:ext uri="{BB962C8B-B14F-4D97-AF65-F5344CB8AC3E}">
        <p14:creationId xmlns:p14="http://schemas.microsoft.com/office/powerpoint/2010/main" val="408949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https</a:t>
            </a:r>
            <a:r>
              <a:rPr lang="nb-NO" dirty="0"/>
              <a:t>://</a:t>
            </a:r>
            <a:r>
              <a:rPr lang="nb-NO" dirty="0" err="1"/>
              <a:t>realprog.no</a:t>
            </a:r>
            <a:r>
              <a:rPr lang="nb-NO" dirty="0"/>
              <a:t>/</a:t>
            </a:r>
            <a:r>
              <a:rPr lang="nb-NO" dirty="0" err="1"/>
              <a:t>docs</a:t>
            </a:r>
            <a:r>
              <a:rPr lang="nb-NO" dirty="0"/>
              <a:t>/fagmoduler/</a:t>
            </a:r>
            <a:r>
              <a:rPr lang="nb-NO" dirty="0" err="1"/>
              <a:t>nedarving.html</a:t>
            </a:r>
            <a:endParaRPr lang="nb-NO" dirty="0"/>
          </a:p>
        </p:txBody>
      </p:sp>
      <p:sp>
        <p:nvSpPr>
          <p:cNvPr id="4" name="Plassholder for lysbildenummer 3"/>
          <p:cNvSpPr>
            <a:spLocks noGrp="1"/>
          </p:cNvSpPr>
          <p:nvPr>
            <p:ph type="sldNum" sz="quarter" idx="5"/>
          </p:nvPr>
        </p:nvSpPr>
        <p:spPr/>
        <p:txBody>
          <a:bodyPr/>
          <a:lstStyle/>
          <a:p>
            <a:fld id="{B522F178-A62D-4CB8-BCC5-203C8AEED898}" type="slidenum">
              <a:rPr lang="nb-NO" smtClean="0"/>
              <a:t>28</a:t>
            </a:fld>
            <a:endParaRPr lang="nb-NO"/>
          </a:p>
        </p:txBody>
      </p:sp>
    </p:spTree>
    <p:extLst>
      <p:ext uri="{BB962C8B-B14F-4D97-AF65-F5344CB8AC3E}">
        <p14:creationId xmlns:p14="http://schemas.microsoft.com/office/powerpoint/2010/main" val="880398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i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9A03E78E-A3A3-4B18-96BB-369B77EDA8B7}"/>
              </a:ext>
            </a:extLst>
          </p:cNvPr>
          <p:cNvPicPr>
            <a:picLocks noChangeAspect="1"/>
          </p:cNvPicPr>
          <p:nvPr userDrawn="1"/>
        </p:nvPicPr>
        <p:blipFill>
          <a:blip r:embed="rId2"/>
          <a:stretch>
            <a:fillRect/>
          </a:stretch>
        </p:blipFill>
        <p:spPr>
          <a:xfrm>
            <a:off x="3461" y="1121728"/>
            <a:ext cx="9137078" cy="4023359"/>
          </a:xfrm>
          <a:prstGeom prst="rect">
            <a:avLst/>
          </a:prstGeom>
        </p:spPr>
      </p:pic>
      <p:sp>
        <p:nvSpPr>
          <p:cNvPr id="2" name="Tittel 1"/>
          <p:cNvSpPr>
            <a:spLocks noGrp="1"/>
          </p:cNvSpPr>
          <p:nvPr>
            <p:ph type="ctrTitle"/>
          </p:nvPr>
        </p:nvSpPr>
        <p:spPr>
          <a:xfrm>
            <a:off x="1143000" y="1676405"/>
            <a:ext cx="6858000" cy="987362"/>
          </a:xfrm>
        </p:spPr>
        <p:txBody>
          <a:bodyPr anchor="b">
            <a:normAutofit/>
          </a:bodyPr>
          <a:lstStyle>
            <a:lvl1pPr algn="ctr">
              <a:defRPr sz="3200">
                <a:solidFill>
                  <a:schemeClr val="lt1"/>
                </a:solidFill>
              </a:defRPr>
            </a:lvl1pPr>
          </a:lstStyle>
          <a:p>
            <a:r>
              <a:rPr lang="en-US"/>
              <a:t>Click to edit Master title style</a:t>
            </a:r>
            <a:endParaRPr lang="nb-NO"/>
          </a:p>
        </p:txBody>
      </p:sp>
      <p:sp>
        <p:nvSpPr>
          <p:cNvPr id="3" name="Undertittel 2"/>
          <p:cNvSpPr>
            <a:spLocks noGrp="1"/>
          </p:cNvSpPr>
          <p:nvPr>
            <p:ph type="subTitle" idx="1"/>
          </p:nvPr>
        </p:nvSpPr>
        <p:spPr>
          <a:xfrm>
            <a:off x="1143000" y="2687124"/>
            <a:ext cx="6858000" cy="589476"/>
          </a:xfrm>
        </p:spPr>
        <p:txBody>
          <a:bodyP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a:p>
        </p:txBody>
      </p:sp>
      <p:sp>
        <p:nvSpPr>
          <p:cNvPr id="10" name="Plassholder for tekst 9">
            <a:extLst>
              <a:ext uri="{FF2B5EF4-FFF2-40B4-BE49-F238E27FC236}">
                <a16:creationId xmlns:a16="http://schemas.microsoft.com/office/drawing/2014/main" id="{071B160B-9A00-4EFC-AFE8-9655D5BA2356}"/>
              </a:ext>
            </a:extLst>
          </p:cNvPr>
          <p:cNvSpPr>
            <a:spLocks noGrp="1"/>
          </p:cNvSpPr>
          <p:nvPr>
            <p:ph type="body" sz="quarter" idx="13"/>
          </p:nvPr>
        </p:nvSpPr>
        <p:spPr>
          <a:xfrm>
            <a:off x="720090" y="3924491"/>
            <a:ext cx="1631950" cy="383998"/>
          </a:xfrm>
        </p:spPr>
        <p:txBody>
          <a:bodyPr>
            <a:normAutofit/>
          </a:bodyPr>
          <a:lstStyle>
            <a:lvl1pPr marL="0" indent="0">
              <a:spcBef>
                <a:spcPts val="0"/>
              </a:spcBef>
              <a:buNone/>
              <a:defRPr sz="1000" i="1">
                <a:solidFill>
                  <a:schemeClr val="lt1"/>
                </a:solidFill>
              </a:defRPr>
            </a:lvl1pPr>
          </a:lstStyle>
          <a:p>
            <a:pPr lvl="0"/>
            <a:r>
              <a:rPr lang="en-US"/>
              <a:t>Edit Master text styles</a:t>
            </a:r>
          </a:p>
        </p:txBody>
      </p:sp>
      <p:sp>
        <p:nvSpPr>
          <p:cNvPr id="13" name="Ellipse 12">
            <a:extLst>
              <a:ext uri="{FF2B5EF4-FFF2-40B4-BE49-F238E27FC236}">
                <a16:creationId xmlns:a16="http://schemas.microsoft.com/office/drawing/2014/main" id="{1AD0B27C-B238-4423-8677-A476C443572C}"/>
              </a:ext>
            </a:extLst>
          </p:cNvPr>
          <p:cNvSpPr>
            <a:spLocks noChangeAspect="1"/>
          </p:cNvSpPr>
          <p:nvPr userDrawn="1"/>
        </p:nvSpPr>
        <p:spPr>
          <a:xfrm>
            <a:off x="450056" y="3888486"/>
            <a:ext cx="162000" cy="1620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lt1"/>
              </a:solidFill>
            </a:endParaRPr>
          </a:p>
        </p:txBody>
      </p:sp>
      <p:sp>
        <p:nvSpPr>
          <p:cNvPr id="14" name="Ellipse 13">
            <a:extLst>
              <a:ext uri="{FF2B5EF4-FFF2-40B4-BE49-F238E27FC236}">
                <a16:creationId xmlns:a16="http://schemas.microsoft.com/office/drawing/2014/main" id="{7564D657-7885-4533-95E9-07977EB1E5F6}"/>
              </a:ext>
            </a:extLst>
          </p:cNvPr>
          <p:cNvSpPr>
            <a:spLocks noChangeAspect="1"/>
          </p:cNvSpPr>
          <p:nvPr userDrawn="1"/>
        </p:nvSpPr>
        <p:spPr>
          <a:xfrm>
            <a:off x="450056" y="4086226"/>
            <a:ext cx="162000" cy="1620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lt1"/>
              </a:solidFill>
            </a:endParaRPr>
          </a:p>
        </p:txBody>
      </p:sp>
      <p:pic>
        <p:nvPicPr>
          <p:cNvPr id="6" name="Bilde 5">
            <a:extLst>
              <a:ext uri="{FF2B5EF4-FFF2-40B4-BE49-F238E27FC236}">
                <a16:creationId xmlns:a16="http://schemas.microsoft.com/office/drawing/2014/main" id="{BD367748-7BE7-44EC-81BA-3B5C2C15E7D9}"/>
              </a:ext>
            </a:extLst>
          </p:cNvPr>
          <p:cNvPicPr>
            <a:picLocks noChangeAspect="1"/>
          </p:cNvPicPr>
          <p:nvPr userDrawn="1"/>
        </p:nvPicPr>
        <p:blipFill>
          <a:blip r:embed="rId3"/>
          <a:stretch>
            <a:fillRect/>
          </a:stretch>
        </p:blipFill>
        <p:spPr>
          <a:xfrm>
            <a:off x="774097" y="360045"/>
            <a:ext cx="425197" cy="425197"/>
          </a:xfrm>
          <a:prstGeom prst="rect">
            <a:avLst/>
          </a:prstGeom>
        </p:spPr>
      </p:pic>
      <p:sp>
        <p:nvSpPr>
          <p:cNvPr id="15" name="TekstSylinder 14">
            <a:extLst>
              <a:ext uri="{FF2B5EF4-FFF2-40B4-BE49-F238E27FC236}">
                <a16:creationId xmlns:a16="http://schemas.microsoft.com/office/drawing/2014/main" id="{71A4B4FE-9DF4-4F75-9702-F81B6EE27EDE}"/>
              </a:ext>
            </a:extLst>
          </p:cNvPr>
          <p:cNvSpPr txBox="1"/>
          <p:nvPr userDrawn="1"/>
        </p:nvSpPr>
        <p:spPr>
          <a:xfrm>
            <a:off x="1706837" y="424417"/>
            <a:ext cx="4116332" cy="307777"/>
          </a:xfrm>
          <a:prstGeom prst="rect">
            <a:avLst/>
          </a:prstGeom>
          <a:noFill/>
        </p:spPr>
        <p:txBody>
          <a:bodyPr wrap="square" rtlCol="0">
            <a:spAutoFit/>
          </a:bodyPr>
          <a:lstStyle/>
          <a:p>
            <a:r>
              <a:rPr lang="nb-NO" sz="1400" b="1"/>
              <a:t>Det matematisk-naturvitenskapelige fakultet</a:t>
            </a:r>
          </a:p>
        </p:txBody>
      </p:sp>
      <p:grpSp>
        <p:nvGrpSpPr>
          <p:cNvPr id="17" name="Group 4">
            <a:extLst>
              <a:ext uri="{FF2B5EF4-FFF2-40B4-BE49-F238E27FC236}">
                <a16:creationId xmlns:a16="http://schemas.microsoft.com/office/drawing/2014/main" id="{DBF8729D-EC26-46E0-A463-FFB60D8A4A7F}"/>
              </a:ext>
            </a:extLst>
          </p:cNvPr>
          <p:cNvGrpSpPr>
            <a:grpSpLocks noChangeAspect="1"/>
          </p:cNvGrpSpPr>
          <p:nvPr userDrawn="1"/>
        </p:nvGrpSpPr>
        <p:grpSpPr bwMode="auto">
          <a:xfrm>
            <a:off x="1312070" y="512362"/>
            <a:ext cx="439200" cy="136098"/>
            <a:chOff x="699" y="-168"/>
            <a:chExt cx="810" cy="251"/>
          </a:xfrm>
        </p:grpSpPr>
        <p:sp>
          <p:nvSpPr>
            <p:cNvPr id="18" name="Freeform 5">
              <a:extLst>
                <a:ext uri="{FF2B5EF4-FFF2-40B4-BE49-F238E27FC236}">
                  <a16:creationId xmlns:a16="http://schemas.microsoft.com/office/drawing/2014/main" id="{12E83AD0-CDBE-4F26-A2BE-5B57E7C52D6A}"/>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9" name="Freeform 6">
              <a:extLst>
                <a:ext uri="{FF2B5EF4-FFF2-40B4-BE49-F238E27FC236}">
                  <a16:creationId xmlns:a16="http://schemas.microsoft.com/office/drawing/2014/main" id="{A466584F-AD67-4585-ACAD-663074782B78}"/>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7">
              <a:extLst>
                <a:ext uri="{FF2B5EF4-FFF2-40B4-BE49-F238E27FC236}">
                  <a16:creationId xmlns:a16="http://schemas.microsoft.com/office/drawing/2014/main" id="{37D1EBF0-5C4C-4CD1-B463-32F29047BE15}"/>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8">
              <a:extLst>
                <a:ext uri="{FF2B5EF4-FFF2-40B4-BE49-F238E27FC236}">
                  <a16:creationId xmlns:a16="http://schemas.microsoft.com/office/drawing/2014/main" id="{58A0F797-8B20-460D-9AF2-ED6C18AE2ADE}"/>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9">
              <a:extLst>
                <a:ext uri="{FF2B5EF4-FFF2-40B4-BE49-F238E27FC236}">
                  <a16:creationId xmlns:a16="http://schemas.microsoft.com/office/drawing/2014/main" id="{CCC79193-2924-4E4D-90DA-E7B8FF8B1A1C}"/>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3" name="Freeform 10">
              <a:extLst>
                <a:ext uri="{FF2B5EF4-FFF2-40B4-BE49-F238E27FC236}">
                  <a16:creationId xmlns:a16="http://schemas.microsoft.com/office/drawing/2014/main" id="{0F0B1522-DAF1-4576-BC24-C4B07F3C7BC6}"/>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576073" y="1440180"/>
            <a:ext cx="3780473" cy="3060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4718302" y="1440180"/>
            <a:ext cx="3780473" cy="3060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dato 4"/>
          <p:cNvSpPr>
            <a:spLocks noGrp="1"/>
          </p:cNvSpPr>
          <p:nvPr>
            <p:ph type="dt" sz="half" idx="10"/>
          </p:nvPr>
        </p:nvSpPr>
        <p:spPr/>
        <p:txBody>
          <a:bodyPr/>
          <a:lstStyle/>
          <a:p>
            <a:fld id="{983651F3-9B16-40C6-B209-3688FC9C95F6}" type="datetimeFigureOut">
              <a:rPr lang="nb-NO" smtClean="0"/>
              <a:t>02.05.2023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7607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Plassholder for innhold 3"/>
          <p:cNvSpPr>
            <a:spLocks noGrp="1"/>
          </p:cNvSpPr>
          <p:nvPr>
            <p:ph sz="half" idx="2"/>
          </p:nvPr>
        </p:nvSpPr>
        <p:spPr>
          <a:xfrm>
            <a:off x="576072" y="1655624"/>
            <a:ext cx="3780473" cy="284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718302" y="1440180"/>
            <a:ext cx="3780473" cy="215444"/>
          </a:xfrm>
        </p:spPr>
        <p:txBody>
          <a:bodyPr anchor="t">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Plassholder for innhold 5"/>
          <p:cNvSpPr>
            <a:spLocks noGrp="1"/>
          </p:cNvSpPr>
          <p:nvPr>
            <p:ph sz="quarter" idx="4"/>
          </p:nvPr>
        </p:nvSpPr>
        <p:spPr>
          <a:xfrm>
            <a:off x="4718302" y="1655624"/>
            <a:ext cx="3780473" cy="284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dato 6"/>
          <p:cNvSpPr>
            <a:spLocks noGrp="1"/>
          </p:cNvSpPr>
          <p:nvPr>
            <p:ph type="dt" sz="half" idx="10"/>
          </p:nvPr>
        </p:nvSpPr>
        <p:spPr/>
        <p:txBody>
          <a:bodyPr/>
          <a:lstStyle/>
          <a:p>
            <a:fld id="{983651F3-9B16-40C6-B209-3688FC9C95F6}" type="datetimeFigureOut">
              <a:rPr lang="nb-NO" smtClean="0"/>
              <a:t>02.05.2023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C0A3205A-B931-4541-A0D3-BE1AA7A8095B}"/>
              </a:ext>
            </a:extLst>
          </p:cNvPr>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fld id="{983651F3-9B16-40C6-B209-3688FC9C95F6}" type="datetimeFigureOut">
              <a:rPr lang="nb-NO" smtClean="0"/>
              <a:t>02.05.2023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02.05.2023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7ED4FAE7-FE04-470F-A322-C6BD7F0DD75D}"/>
              </a:ext>
            </a:extLst>
          </p:cNvPr>
          <p:cNvSpPr/>
          <p:nvPr userDrawn="1"/>
        </p:nvSpPr>
        <p:spPr>
          <a:xfrm>
            <a:off x="0" y="1121728"/>
            <a:ext cx="9144000" cy="4023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143000" y="1810875"/>
            <a:ext cx="6858000" cy="987362"/>
          </a:xfrm>
        </p:spPr>
        <p:txBody>
          <a:bodyPr anchor="b">
            <a:normAutofit/>
          </a:bodyPr>
          <a:lstStyle>
            <a:lvl1pPr algn="ctr">
              <a:defRPr sz="2800">
                <a:solidFill>
                  <a:schemeClr val="lt1"/>
                </a:solidFill>
              </a:defRPr>
            </a:lvl1pPr>
          </a:lstStyle>
          <a:p>
            <a:r>
              <a:rPr lang="en-US"/>
              <a:t>Click to edit Master title style</a:t>
            </a:r>
            <a:endParaRPr lang="nb-NO"/>
          </a:p>
        </p:txBody>
      </p:sp>
      <p:sp>
        <p:nvSpPr>
          <p:cNvPr id="3" name="Undertittel 2"/>
          <p:cNvSpPr>
            <a:spLocks noGrp="1"/>
          </p:cNvSpPr>
          <p:nvPr>
            <p:ph type="subTitle" idx="1"/>
          </p:nvPr>
        </p:nvSpPr>
        <p:spPr>
          <a:xfrm>
            <a:off x="1143000" y="2848487"/>
            <a:ext cx="6858000" cy="589476"/>
          </a:xfrm>
        </p:spPr>
        <p:txBody>
          <a:bodyP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a:p>
        </p:txBody>
      </p:sp>
      <p:pic>
        <p:nvPicPr>
          <p:cNvPr id="9" name="Bilde 8">
            <a:extLst>
              <a:ext uri="{FF2B5EF4-FFF2-40B4-BE49-F238E27FC236}">
                <a16:creationId xmlns:a16="http://schemas.microsoft.com/office/drawing/2014/main" id="{35627A1A-62D2-42A8-ACC3-ED6BFFA3BBFE}"/>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8" name="TekstSylinder 7">
            <a:extLst>
              <a:ext uri="{FF2B5EF4-FFF2-40B4-BE49-F238E27FC236}">
                <a16:creationId xmlns:a16="http://schemas.microsoft.com/office/drawing/2014/main" id="{CBC08FEA-29FA-4633-9EE6-4D5DF453B752}"/>
              </a:ext>
            </a:extLst>
          </p:cNvPr>
          <p:cNvSpPr txBox="1"/>
          <p:nvPr userDrawn="1"/>
        </p:nvSpPr>
        <p:spPr>
          <a:xfrm>
            <a:off x="1706837" y="424417"/>
            <a:ext cx="4116332" cy="307777"/>
          </a:xfrm>
          <a:prstGeom prst="rect">
            <a:avLst/>
          </a:prstGeom>
          <a:noFill/>
        </p:spPr>
        <p:txBody>
          <a:bodyPr wrap="square" rtlCol="0">
            <a:spAutoFit/>
          </a:bodyPr>
          <a:lstStyle/>
          <a:p>
            <a:r>
              <a:rPr lang="nb-NO" sz="1400" b="1"/>
              <a:t>Det matematisk-naturvitenskapelige fakultet</a:t>
            </a:r>
          </a:p>
        </p:txBody>
      </p:sp>
      <p:grpSp>
        <p:nvGrpSpPr>
          <p:cNvPr id="11" name="Group 4">
            <a:extLst>
              <a:ext uri="{FF2B5EF4-FFF2-40B4-BE49-F238E27FC236}">
                <a16:creationId xmlns:a16="http://schemas.microsoft.com/office/drawing/2014/main" id="{A78B141A-E1F9-4B6B-AB06-A43A9B333B69}"/>
              </a:ext>
            </a:extLst>
          </p:cNvPr>
          <p:cNvGrpSpPr>
            <a:grpSpLocks noChangeAspect="1"/>
          </p:cNvGrpSpPr>
          <p:nvPr userDrawn="1"/>
        </p:nvGrpSpPr>
        <p:grpSpPr bwMode="auto">
          <a:xfrm>
            <a:off x="1312070" y="512362"/>
            <a:ext cx="439200" cy="136098"/>
            <a:chOff x="699" y="-168"/>
            <a:chExt cx="810" cy="251"/>
          </a:xfrm>
        </p:grpSpPr>
        <p:sp>
          <p:nvSpPr>
            <p:cNvPr id="12" name="Freeform 5">
              <a:extLst>
                <a:ext uri="{FF2B5EF4-FFF2-40B4-BE49-F238E27FC236}">
                  <a16:creationId xmlns:a16="http://schemas.microsoft.com/office/drawing/2014/main" id="{B3F472EC-14D5-4FFE-9D7A-766A00F73673}"/>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6">
              <a:extLst>
                <a:ext uri="{FF2B5EF4-FFF2-40B4-BE49-F238E27FC236}">
                  <a16:creationId xmlns:a16="http://schemas.microsoft.com/office/drawing/2014/main" id="{A60137B8-8336-444A-8450-141A9D337796}"/>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7">
              <a:extLst>
                <a:ext uri="{FF2B5EF4-FFF2-40B4-BE49-F238E27FC236}">
                  <a16:creationId xmlns:a16="http://schemas.microsoft.com/office/drawing/2014/main" id="{65B1F1AD-9372-40BA-B71A-E501F11B84D0}"/>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5" name="Freeform 8">
              <a:extLst>
                <a:ext uri="{FF2B5EF4-FFF2-40B4-BE49-F238E27FC236}">
                  <a16:creationId xmlns:a16="http://schemas.microsoft.com/office/drawing/2014/main" id="{0F9CDD28-40F9-4656-8D6C-8B93880DF956}"/>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6" name="Freeform 9">
              <a:extLst>
                <a:ext uri="{FF2B5EF4-FFF2-40B4-BE49-F238E27FC236}">
                  <a16:creationId xmlns:a16="http://schemas.microsoft.com/office/drawing/2014/main" id="{50472E25-ADE3-410A-85EF-F10FB0955F70}"/>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7" name="Freeform 10">
              <a:extLst>
                <a:ext uri="{FF2B5EF4-FFF2-40B4-BE49-F238E27FC236}">
                  <a16:creationId xmlns:a16="http://schemas.microsoft.com/office/drawing/2014/main" id="{0B20A05F-2A56-4823-9122-8B62D8BADD26}"/>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19" name="Ellipse 18">
            <a:extLst>
              <a:ext uri="{FF2B5EF4-FFF2-40B4-BE49-F238E27FC236}">
                <a16:creationId xmlns:a16="http://schemas.microsoft.com/office/drawing/2014/main" id="{6AFCA1C8-BACB-4544-8D6F-E9DED43E23B9}"/>
              </a:ext>
            </a:extLst>
          </p:cNvPr>
          <p:cNvSpPr>
            <a:spLocks noChangeAspect="1"/>
          </p:cNvSpPr>
          <p:nvPr userDrawn="1"/>
        </p:nvSpPr>
        <p:spPr>
          <a:xfrm>
            <a:off x="4392000" y="3315762"/>
            <a:ext cx="360000" cy="360000"/>
          </a:xfrm>
          <a:prstGeom prst="ellipse">
            <a:avLst/>
          </a:prstGeom>
          <a:solidFill>
            <a:srgbClr val="EB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lt1"/>
              </a:solidFill>
            </a:endParaRPr>
          </a:p>
        </p:txBody>
      </p:sp>
      <p:sp>
        <p:nvSpPr>
          <p:cNvPr id="20" name="Ellipse 19">
            <a:extLst>
              <a:ext uri="{FF2B5EF4-FFF2-40B4-BE49-F238E27FC236}">
                <a16:creationId xmlns:a16="http://schemas.microsoft.com/office/drawing/2014/main" id="{814A7285-3055-4647-BC2A-C6D5A8AF103F}"/>
              </a:ext>
            </a:extLst>
          </p:cNvPr>
          <p:cNvSpPr>
            <a:spLocks noChangeAspect="1"/>
          </p:cNvSpPr>
          <p:nvPr userDrawn="1"/>
        </p:nvSpPr>
        <p:spPr>
          <a:xfrm>
            <a:off x="4392000" y="3774449"/>
            <a:ext cx="360000" cy="360000"/>
          </a:xfrm>
          <a:prstGeom prst="ellipse">
            <a:avLst/>
          </a:prstGeom>
          <a:solidFill>
            <a:srgbClr val="EB5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lt1"/>
              </a:solidFill>
            </a:endParaRPr>
          </a:p>
        </p:txBody>
      </p:sp>
    </p:spTree>
    <p:extLst>
      <p:ext uri="{BB962C8B-B14F-4D97-AF65-F5344CB8AC3E}">
        <p14:creationId xmlns:p14="http://schemas.microsoft.com/office/powerpoint/2010/main" val="3331443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856058" y="1601025"/>
            <a:ext cx="7429501" cy="1884458"/>
          </a:xfrm>
        </p:spPr>
        <p:txBody>
          <a:bodyPr anchor="b">
            <a:normAutofit/>
          </a:bodyPr>
          <a:lstStyle>
            <a:lvl1pPr>
              <a:defRPr sz="2700"/>
            </a:lvl1pPr>
          </a:lstStyle>
          <a:p>
            <a:r>
              <a:rPr lang="nb-NO"/>
              <a:t>Klikk for å redigere tittelstil</a:t>
            </a:r>
            <a:endParaRPr lang="en-US"/>
          </a:p>
        </p:txBody>
      </p:sp>
      <p:sp>
        <p:nvSpPr>
          <p:cNvPr id="4" name="Text Placeholder 3"/>
          <p:cNvSpPr>
            <a:spLocks noGrp="1"/>
          </p:cNvSpPr>
          <p:nvPr>
            <p:ph type="body" sz="half" idx="2"/>
          </p:nvPr>
        </p:nvSpPr>
        <p:spPr>
          <a:xfrm>
            <a:off x="856023" y="3494320"/>
            <a:ext cx="7428379" cy="855747"/>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Rediger tekststiler i malen</a:t>
            </a:r>
          </a:p>
        </p:txBody>
      </p:sp>
      <p:sp>
        <p:nvSpPr>
          <p:cNvPr id="5" name="Date Placeholder 4"/>
          <p:cNvSpPr>
            <a:spLocks noGrp="1"/>
          </p:cNvSpPr>
          <p:nvPr>
            <p:ph type="dt" sz="half" idx="10"/>
          </p:nvPr>
        </p:nvSpPr>
        <p:spPr/>
        <p:txBody>
          <a:bodyPr/>
          <a:lstStyle/>
          <a:p>
            <a:fld id="{9672A78D-282B-FF45-8EA6-2895F3C87F28}" type="datetimeFigureOut">
              <a:rPr lang="nb-NO" smtClean="0"/>
              <a:t>02.05.2023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C7C99E42-278E-8443-9918-98F128BBA1B3}" type="slidenum">
              <a:rPr lang="nb-NO" smtClean="0"/>
              <a:t>‹#›</a:t>
            </a:fld>
            <a:endParaRPr lang="nb-NO"/>
          </a:p>
        </p:txBody>
      </p:sp>
    </p:spTree>
    <p:extLst>
      <p:ext uri="{BB962C8B-B14F-4D97-AF65-F5344CB8AC3E}">
        <p14:creationId xmlns:p14="http://schemas.microsoft.com/office/powerpoint/2010/main" val="377460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tor fremhevet tekst, med bilde b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1801F-8FEE-CE42-80F8-B95655A707C5}"/>
              </a:ext>
            </a:extLst>
          </p:cNvPr>
          <p:cNvSpPr/>
          <p:nvPr/>
        </p:nvSpPr>
        <p:spPr>
          <a:xfrm>
            <a:off x="1" y="0"/>
            <a:ext cx="5733288" cy="5145088"/>
          </a:xfrm>
          <a:prstGeom prst="rect">
            <a:avLst/>
          </a:prstGeom>
          <a:gradFill>
            <a:gsLst>
              <a:gs pos="0">
                <a:schemeClr val="tx2"/>
              </a:gs>
              <a:gs pos="99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2" name="Title 1"/>
          <p:cNvSpPr>
            <a:spLocks noGrp="1"/>
          </p:cNvSpPr>
          <p:nvPr>
            <p:ph type="ctrTitle"/>
          </p:nvPr>
        </p:nvSpPr>
        <p:spPr>
          <a:xfrm>
            <a:off x="922576" y="988087"/>
            <a:ext cx="5300051" cy="2307985"/>
          </a:xfrm>
          <a:noFill/>
        </p:spPr>
        <p:txBody>
          <a:bodyPr lIns="0" tIns="144000" bIns="144000" anchor="ctr" anchorCtr="0">
            <a:noAutofit/>
          </a:bodyPr>
          <a:lstStyle>
            <a:lvl1pPr algn="l">
              <a:lnSpc>
                <a:spcPct val="100000"/>
              </a:lnSpc>
              <a:defRPr sz="3300" b="0" i="0">
                <a:solidFill>
                  <a:schemeClr val="bg1"/>
                </a:solidFill>
                <a:latin typeface="Georgia" panose="02040502050405020303" pitchFamily="18" charset="0"/>
              </a:defRPr>
            </a:lvl1pPr>
          </a:lstStyle>
          <a:p>
            <a:r>
              <a:rPr lang="nb-NO" noProof="0"/>
              <a:t>Klikk for å redigere tittelstil</a:t>
            </a:r>
            <a:endParaRPr lang="nb-NO" noProof="0" dirty="0"/>
          </a:p>
        </p:txBody>
      </p:sp>
      <p:pic>
        <p:nvPicPr>
          <p:cNvPr id="10" name="Google Shape;141;p22" descr="Google Shape;141;p22">
            <a:extLst>
              <a:ext uri="{FF2B5EF4-FFF2-40B4-BE49-F238E27FC236}">
                <a16:creationId xmlns:a16="http://schemas.microsoft.com/office/drawing/2014/main" id="{6C435680-CBDC-F145-A68A-BFB6C18ED96D}"/>
              </a:ext>
            </a:extLst>
          </p:cNvPr>
          <p:cNvPicPr>
            <a:picLocks noChangeAspect="1"/>
          </p:cNvPicPr>
          <p:nvPr/>
        </p:nvPicPr>
        <p:blipFill>
          <a:blip r:embed="rId3"/>
          <a:stretch>
            <a:fillRect/>
          </a:stretch>
        </p:blipFill>
        <p:spPr>
          <a:xfrm>
            <a:off x="247142" y="4689144"/>
            <a:ext cx="977900" cy="326075"/>
          </a:xfrm>
          <a:prstGeom prst="rect">
            <a:avLst/>
          </a:prstGeom>
          <a:ln w="12700">
            <a:miter lim="400000"/>
          </a:ln>
        </p:spPr>
      </p:pic>
    </p:spTree>
    <p:extLst>
      <p:ext uri="{BB962C8B-B14F-4D97-AF65-F5344CB8AC3E}">
        <p14:creationId xmlns:p14="http://schemas.microsoft.com/office/powerpoint/2010/main" val="226239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Kolber">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B4C19B4B-BFA4-F84E-A6D9-F2B0A31D7715}"/>
              </a:ext>
            </a:extLst>
          </p:cNvPr>
          <p:cNvPicPr>
            <a:picLocks noChangeAspect="1"/>
          </p:cNvPicPr>
          <p:nvPr/>
        </p:nvPicPr>
        <p:blipFill>
          <a:blip r:embed="rId2">
            <a:extLst>
              <a:ext uri="{28A0092B-C50C-407E-A947-70E740481C1C}">
                <a14:useLocalDpi xmlns:a14="http://schemas.microsoft.com/office/drawing/2010/main" val="0"/>
              </a:ext>
            </a:extLst>
          </a:blip>
          <a:srcRect l="29447" r="29447"/>
          <a:stretch>
            <a:fillRect/>
          </a:stretch>
        </p:blipFill>
        <p:spPr>
          <a:xfrm>
            <a:off x="0" y="0"/>
            <a:ext cx="3758979" cy="5145088"/>
          </a:xfrm>
          <a:prstGeom prst="rect">
            <a:avLst/>
          </a:prstGeom>
        </p:spPr>
      </p:pic>
      <p:sp>
        <p:nvSpPr>
          <p:cNvPr id="11" name="Oval 10">
            <a:extLst>
              <a:ext uri="{FF2B5EF4-FFF2-40B4-BE49-F238E27FC236}">
                <a16:creationId xmlns:a16="http://schemas.microsoft.com/office/drawing/2014/main" id="{4D797B88-8D25-6344-BE45-8FA4A7B22FE1}"/>
              </a:ext>
            </a:extLst>
          </p:cNvPr>
          <p:cNvSpPr/>
          <p:nvPr/>
        </p:nvSpPr>
        <p:spPr>
          <a:xfrm>
            <a:off x="3721684" y="273930"/>
            <a:ext cx="190976" cy="1910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12" name="Pie 11">
            <a:extLst>
              <a:ext uri="{FF2B5EF4-FFF2-40B4-BE49-F238E27FC236}">
                <a16:creationId xmlns:a16="http://schemas.microsoft.com/office/drawing/2014/main" id="{22116DE2-D839-D040-AD70-938071455AF8}"/>
              </a:ext>
            </a:extLst>
          </p:cNvPr>
          <p:cNvSpPr/>
          <p:nvPr/>
        </p:nvSpPr>
        <p:spPr>
          <a:xfrm>
            <a:off x="4066342" y="-142008"/>
            <a:ext cx="283928" cy="284016"/>
          </a:xfrm>
          <a:prstGeom prst="pie">
            <a:avLst>
              <a:gd name="adj1" fmla="val 0"/>
              <a:gd name="adj2" fmla="val 10746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13" name="Oval 12">
            <a:extLst>
              <a:ext uri="{FF2B5EF4-FFF2-40B4-BE49-F238E27FC236}">
                <a16:creationId xmlns:a16="http://schemas.microsoft.com/office/drawing/2014/main" id="{38D09EE2-CE0F-CF4D-83A4-67D397328306}"/>
              </a:ext>
            </a:extLst>
          </p:cNvPr>
          <p:cNvSpPr/>
          <p:nvPr/>
        </p:nvSpPr>
        <p:spPr>
          <a:xfrm>
            <a:off x="8725237" y="405219"/>
            <a:ext cx="273086" cy="27317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14" name="Pie 13">
            <a:extLst>
              <a:ext uri="{FF2B5EF4-FFF2-40B4-BE49-F238E27FC236}">
                <a16:creationId xmlns:a16="http://schemas.microsoft.com/office/drawing/2014/main" id="{A2B70EA4-6732-D14B-8154-6716CDB537B9}"/>
              </a:ext>
            </a:extLst>
          </p:cNvPr>
          <p:cNvSpPr/>
          <p:nvPr/>
        </p:nvSpPr>
        <p:spPr>
          <a:xfrm>
            <a:off x="8083006" y="-73782"/>
            <a:ext cx="147518" cy="147564"/>
          </a:xfrm>
          <a:prstGeom prst="pie">
            <a:avLst>
              <a:gd name="adj1" fmla="val 0"/>
              <a:gd name="adj2" fmla="val 1074629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15" name="Pie 14">
            <a:extLst>
              <a:ext uri="{FF2B5EF4-FFF2-40B4-BE49-F238E27FC236}">
                <a16:creationId xmlns:a16="http://schemas.microsoft.com/office/drawing/2014/main" id="{64B0D4FC-2D09-6C4A-96E7-F69955341D02}"/>
              </a:ext>
            </a:extLst>
          </p:cNvPr>
          <p:cNvSpPr/>
          <p:nvPr/>
        </p:nvSpPr>
        <p:spPr>
          <a:xfrm rot="5400000">
            <a:off x="8969719" y="1099739"/>
            <a:ext cx="348562" cy="348455"/>
          </a:xfrm>
          <a:prstGeom prst="pie">
            <a:avLst>
              <a:gd name="adj1" fmla="val 0"/>
              <a:gd name="adj2" fmla="val 10746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16" name="Oval 15">
            <a:extLst>
              <a:ext uri="{FF2B5EF4-FFF2-40B4-BE49-F238E27FC236}">
                <a16:creationId xmlns:a16="http://schemas.microsoft.com/office/drawing/2014/main" id="{8535FF51-6B92-464D-B223-595B795525A9}"/>
              </a:ext>
            </a:extLst>
          </p:cNvPr>
          <p:cNvSpPr/>
          <p:nvPr/>
        </p:nvSpPr>
        <p:spPr>
          <a:xfrm>
            <a:off x="8512305" y="228195"/>
            <a:ext cx="69056" cy="6907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solidFill>
                <a:schemeClr val="bg1"/>
              </a:solidFill>
            </a:endParaRPr>
          </a:p>
        </p:txBody>
      </p:sp>
      <p:sp>
        <p:nvSpPr>
          <p:cNvPr id="2" name="Title 1"/>
          <p:cNvSpPr>
            <a:spLocks noGrp="1"/>
          </p:cNvSpPr>
          <p:nvPr>
            <p:ph type="title"/>
          </p:nvPr>
        </p:nvSpPr>
        <p:spPr>
          <a:xfrm>
            <a:off x="4066343" y="273929"/>
            <a:ext cx="4184601" cy="934296"/>
          </a:xfrm>
        </p:spPr>
        <p:txBody>
          <a:bodyPr vert="horz" lIns="90000" tIns="45720" rIns="91440" bIns="45720" rtlCol="0" anchor="b">
            <a:noAutofit/>
          </a:bodyPr>
          <a:lstStyle>
            <a:lvl1pPr>
              <a:defRPr lang="nb-NO" noProof="0" dirty="0"/>
            </a:lvl1pPr>
          </a:lstStyle>
          <a:p>
            <a:pPr lvl="0"/>
            <a:r>
              <a:rPr lang="nb-NO" noProof="0"/>
              <a:t>Klikk for å redigere tittelstil</a:t>
            </a:r>
            <a:endParaRPr lang="nb-NO" noProof="0" dirty="0"/>
          </a:p>
        </p:txBody>
      </p:sp>
      <p:sp>
        <p:nvSpPr>
          <p:cNvPr id="9" name="Text Placeholder 2"/>
          <p:cNvSpPr>
            <a:spLocks noGrp="1"/>
          </p:cNvSpPr>
          <p:nvPr>
            <p:ph idx="1"/>
          </p:nvPr>
        </p:nvSpPr>
        <p:spPr>
          <a:xfrm>
            <a:off x="4066343" y="1369642"/>
            <a:ext cx="4184601" cy="3264511"/>
          </a:xfrm>
          <a:prstGeom prst="rect">
            <a:avLst/>
          </a:prstGeom>
        </p:spPr>
        <p:txBody>
          <a:bodyPr vert="horz" lIns="91440" tIns="45720" rIns="91440" bIns="45720" rtlCol="0">
            <a:noAutofit/>
          </a:bodyPr>
          <a:lstStyle>
            <a:lvl1pPr marL="269081" indent="-269081">
              <a:buFont typeface="Arial" panose="020B0604020202020204" pitchFamily="34" charset="0"/>
              <a:buChar char="•"/>
              <a:defRPr lang="nb-NO" noProof="0" dirty="0"/>
            </a:lvl1pPr>
            <a:lvl2pPr>
              <a:defRPr lang="nb-NO" noProof="0" dirty="0"/>
            </a:lvl2pPr>
            <a:lvl3pPr>
              <a:defRPr lang="nb-NO" noProof="0" dirty="0"/>
            </a:lvl3pPr>
          </a:lstStyle>
          <a:p>
            <a:pPr lvl="0"/>
            <a:r>
              <a:rPr lang="nb-NO" noProof="0"/>
              <a:t>Klikk for å redigere tekststiler i malen</a:t>
            </a:r>
          </a:p>
          <a:p>
            <a:pPr lvl="1"/>
            <a:r>
              <a:rPr lang="nb-NO" noProof="0"/>
              <a:t>Andre nivå</a:t>
            </a:r>
          </a:p>
          <a:p>
            <a:pPr lvl="2"/>
            <a:r>
              <a:rPr lang="nb-NO" noProof="0"/>
              <a:t>Tredje nivå</a:t>
            </a:r>
          </a:p>
        </p:txBody>
      </p:sp>
      <p:pic>
        <p:nvPicPr>
          <p:cNvPr id="10" name="Google Shape;141;p22" descr="Google Shape;141;p22">
            <a:extLst>
              <a:ext uri="{FF2B5EF4-FFF2-40B4-BE49-F238E27FC236}">
                <a16:creationId xmlns:a16="http://schemas.microsoft.com/office/drawing/2014/main" id="{45A1CE36-1BC5-094D-97D6-0FC02A02D038}"/>
              </a:ext>
            </a:extLst>
          </p:cNvPr>
          <p:cNvPicPr>
            <a:picLocks noChangeAspect="1"/>
          </p:cNvPicPr>
          <p:nvPr/>
        </p:nvPicPr>
        <p:blipFill>
          <a:blip r:embed="rId3"/>
          <a:stretch>
            <a:fillRect/>
          </a:stretch>
        </p:blipFill>
        <p:spPr>
          <a:xfrm>
            <a:off x="247142" y="4689144"/>
            <a:ext cx="977900" cy="326075"/>
          </a:xfrm>
          <a:prstGeom prst="rect">
            <a:avLst/>
          </a:prstGeom>
          <a:ln w="12700">
            <a:miter lim="400000"/>
          </a:ln>
        </p:spPr>
      </p:pic>
      <p:cxnSp>
        <p:nvCxnSpPr>
          <p:cNvPr id="17" name="Straight Connector 16">
            <a:extLst>
              <a:ext uri="{FF2B5EF4-FFF2-40B4-BE49-F238E27FC236}">
                <a16:creationId xmlns:a16="http://schemas.microsoft.com/office/drawing/2014/main" id="{B760F66B-9960-E548-B567-4FBDDE57FB6B}"/>
              </a:ext>
            </a:extLst>
          </p:cNvPr>
          <p:cNvCxnSpPr/>
          <p:nvPr/>
        </p:nvCxnSpPr>
        <p:spPr>
          <a:xfrm>
            <a:off x="4149374" y="1227364"/>
            <a:ext cx="4898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02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Innhold med bilde venst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3758979" cy="5145088"/>
          </a:xfrm>
          <a:prstGeom prst="rect">
            <a:avLst/>
          </a:prstGeom>
          <a:noFill/>
        </p:spPr>
        <p:txBody>
          <a:bodyPr/>
          <a:lstStyle>
            <a:lvl1pPr marL="0" indent="0">
              <a:buNone/>
              <a:defRPr/>
            </a:lvl1pPr>
          </a:lstStyle>
          <a:p>
            <a:r>
              <a:rPr lang="nb-NO"/>
              <a:t>Klikk på ikonet for å legge til et bilde</a:t>
            </a:r>
            <a:endParaRPr lang="nb-NO" dirty="0"/>
          </a:p>
        </p:txBody>
      </p:sp>
      <p:sp>
        <p:nvSpPr>
          <p:cNvPr id="2" name="Title 1"/>
          <p:cNvSpPr>
            <a:spLocks noGrp="1"/>
          </p:cNvSpPr>
          <p:nvPr>
            <p:ph type="title"/>
          </p:nvPr>
        </p:nvSpPr>
        <p:spPr>
          <a:xfrm>
            <a:off x="4066343" y="273929"/>
            <a:ext cx="4184601" cy="934296"/>
          </a:xfrm>
        </p:spPr>
        <p:txBody>
          <a:bodyPr vert="horz" lIns="90000" tIns="45720" rIns="91440" bIns="45720" rtlCol="0" anchor="b">
            <a:noAutofit/>
          </a:bodyPr>
          <a:lstStyle>
            <a:lvl1pPr>
              <a:defRPr lang="nb-NO" noProof="0" dirty="0"/>
            </a:lvl1pPr>
          </a:lstStyle>
          <a:p>
            <a:pPr lvl="0"/>
            <a:r>
              <a:rPr lang="nb-NO" noProof="0"/>
              <a:t>Klikk for å redigere tittelstil</a:t>
            </a:r>
            <a:endParaRPr lang="nb-NO" noProof="0" dirty="0"/>
          </a:p>
        </p:txBody>
      </p:sp>
      <p:sp>
        <p:nvSpPr>
          <p:cNvPr id="9" name="Text Placeholder 2"/>
          <p:cNvSpPr>
            <a:spLocks noGrp="1"/>
          </p:cNvSpPr>
          <p:nvPr>
            <p:ph idx="1"/>
          </p:nvPr>
        </p:nvSpPr>
        <p:spPr>
          <a:xfrm>
            <a:off x="4066343" y="1369642"/>
            <a:ext cx="4184601" cy="3264511"/>
          </a:xfrm>
          <a:prstGeom prst="rect">
            <a:avLst/>
          </a:prstGeom>
        </p:spPr>
        <p:txBody>
          <a:bodyPr vert="horz" lIns="91440" tIns="45720" rIns="91440" bIns="45720" rtlCol="0">
            <a:noAutofit/>
          </a:bodyPr>
          <a:lstStyle>
            <a:lvl1pPr marL="269081" indent="-269081">
              <a:buFont typeface="Arial" panose="020B0604020202020204" pitchFamily="34" charset="0"/>
              <a:buChar char="•"/>
              <a:defRPr lang="nb-NO" noProof="0" dirty="0"/>
            </a:lvl1pPr>
            <a:lvl2pPr>
              <a:defRPr lang="nb-NO" noProof="0" dirty="0"/>
            </a:lvl2pPr>
            <a:lvl3pPr>
              <a:defRPr lang="nb-NO" noProof="0" dirty="0"/>
            </a:lvl3pPr>
          </a:lstStyle>
          <a:p>
            <a:pPr lvl="0"/>
            <a:r>
              <a:rPr lang="nb-NO" noProof="0"/>
              <a:t>Klikk for å redigere tekststiler i malen</a:t>
            </a:r>
          </a:p>
          <a:p>
            <a:pPr lvl="1"/>
            <a:r>
              <a:rPr lang="nb-NO" noProof="0"/>
              <a:t>Andre nivå</a:t>
            </a:r>
          </a:p>
          <a:p>
            <a:pPr lvl="2"/>
            <a:r>
              <a:rPr lang="nb-NO" noProof="0"/>
              <a:t>Tredje nivå</a:t>
            </a:r>
          </a:p>
        </p:txBody>
      </p:sp>
      <p:cxnSp>
        <p:nvCxnSpPr>
          <p:cNvPr id="5" name="Straight Connector 4">
            <a:extLst>
              <a:ext uri="{FF2B5EF4-FFF2-40B4-BE49-F238E27FC236}">
                <a16:creationId xmlns:a16="http://schemas.microsoft.com/office/drawing/2014/main" id="{9833039F-F2E6-E54A-94B6-2FC1E45BB37C}"/>
              </a:ext>
            </a:extLst>
          </p:cNvPr>
          <p:cNvCxnSpPr/>
          <p:nvPr/>
        </p:nvCxnSpPr>
        <p:spPr>
          <a:xfrm>
            <a:off x="4149374" y="1227364"/>
            <a:ext cx="4898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24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ide med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21CF630B-3D3D-45F0-AFAF-5BAFF77886F0}"/>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nb-NO"/>
              <a:t>Sett inn bilde via menyen «Sett inn» og knappen «Bilde»</a:t>
            </a:r>
          </a:p>
        </p:txBody>
      </p:sp>
      <p:sp>
        <p:nvSpPr>
          <p:cNvPr id="2" name="Tittel 1"/>
          <p:cNvSpPr>
            <a:spLocks noGrp="1" noChangeAspect="1"/>
          </p:cNvSpPr>
          <p:nvPr>
            <p:ph type="ctrTitle" hasCustomPrompt="1"/>
          </p:nvPr>
        </p:nvSpPr>
        <p:spPr>
          <a:xfrm>
            <a:off x="3798000" y="1396975"/>
            <a:ext cx="1548000" cy="1548000"/>
          </a:xfrm>
          <a:prstGeom prst="ellipse">
            <a:avLst/>
          </a:prstGeom>
          <a:solidFill>
            <a:schemeClr val="accent1"/>
          </a:solidFill>
        </p:spPr>
        <p:txBody>
          <a:bodyPr anchor="ctr">
            <a:normAutofit/>
          </a:bodyPr>
          <a:lstStyle>
            <a:lvl1pPr algn="ctr">
              <a:defRPr sz="3200">
                <a:solidFill>
                  <a:schemeClr val="lt1"/>
                </a:solidFill>
              </a:defRPr>
            </a:lvl1pPr>
          </a:lstStyle>
          <a:p>
            <a:r>
              <a:rPr lang="nb-NO"/>
              <a:t>Tittel</a:t>
            </a:r>
          </a:p>
        </p:txBody>
      </p:sp>
      <p:sp>
        <p:nvSpPr>
          <p:cNvPr id="3" name="Undertittel 2"/>
          <p:cNvSpPr>
            <a:spLocks noGrp="1" noChangeAspect="1"/>
          </p:cNvSpPr>
          <p:nvPr>
            <p:ph type="subTitle" idx="1" hasCustomPrompt="1"/>
          </p:nvPr>
        </p:nvSpPr>
        <p:spPr>
          <a:xfrm>
            <a:off x="3798000" y="3150394"/>
            <a:ext cx="1548000" cy="1548000"/>
          </a:xfrm>
          <a:prstGeom prst="ellipse">
            <a:avLst/>
          </a:prstGeom>
          <a:solidFill>
            <a:schemeClr val="accent1"/>
          </a:solidFill>
        </p:spPr>
        <p:txBody>
          <a:bodyPr anchor="ctr">
            <a:normAutofit/>
          </a:bodyPr>
          <a:lstStyle>
            <a:lvl1pPr marL="0" indent="0" algn="ctr">
              <a:spcBef>
                <a:spcPts val="0"/>
              </a:spcBef>
              <a:buNone/>
              <a:defRPr sz="1600" b="1">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Undertittel</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en-US"/>
              <a:t>Edit Master text styles</a:t>
            </a:r>
          </a:p>
        </p:txBody>
      </p:sp>
      <p:sp>
        <p:nvSpPr>
          <p:cNvPr id="13" name="Ellipse 12">
            <a:extLst>
              <a:ext uri="{FF2B5EF4-FFF2-40B4-BE49-F238E27FC236}">
                <a16:creationId xmlns:a16="http://schemas.microsoft.com/office/drawing/2014/main" id="{7011AA87-01BC-457A-9D24-F263E5A933A7}"/>
              </a:ext>
            </a:extLst>
          </p:cNvPr>
          <p:cNvSpPr>
            <a:spLocks noChangeAspect="1"/>
          </p:cNvSpPr>
          <p:nvPr userDrawn="1"/>
        </p:nvSpPr>
        <p:spPr>
          <a:xfrm>
            <a:off x="7377322" y="3884886"/>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1FCCCC5A-87C6-451E-AB30-6B75040B830A}"/>
              </a:ext>
            </a:extLst>
          </p:cNvPr>
          <p:cNvSpPr>
            <a:spLocks noChangeAspect="1"/>
          </p:cNvSpPr>
          <p:nvPr userDrawn="1"/>
        </p:nvSpPr>
        <p:spPr>
          <a:xfrm>
            <a:off x="7377322" y="4082910"/>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8C0CF3A2-BB35-4B5B-985F-C9049CE100FD}"/>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10" name="TekstSylinder 9">
            <a:extLst>
              <a:ext uri="{FF2B5EF4-FFF2-40B4-BE49-F238E27FC236}">
                <a16:creationId xmlns:a16="http://schemas.microsoft.com/office/drawing/2014/main" id="{919B5DF3-76D1-4FB2-B03A-558958BEEB81}"/>
              </a:ext>
            </a:extLst>
          </p:cNvPr>
          <p:cNvSpPr txBox="1"/>
          <p:nvPr userDrawn="1"/>
        </p:nvSpPr>
        <p:spPr>
          <a:xfrm>
            <a:off x="1706837" y="424417"/>
            <a:ext cx="4116332" cy="307777"/>
          </a:xfrm>
          <a:prstGeom prst="rect">
            <a:avLst/>
          </a:prstGeom>
          <a:noFill/>
        </p:spPr>
        <p:txBody>
          <a:bodyPr wrap="square" rtlCol="0">
            <a:spAutoFit/>
          </a:bodyPr>
          <a:lstStyle/>
          <a:p>
            <a:r>
              <a:rPr lang="nb-NO" sz="1400" b="1"/>
              <a:t>Det matematisk-naturvitenskapelige fakultet</a:t>
            </a:r>
          </a:p>
        </p:txBody>
      </p:sp>
      <p:grpSp>
        <p:nvGrpSpPr>
          <p:cNvPr id="15" name="Group 4">
            <a:extLst>
              <a:ext uri="{FF2B5EF4-FFF2-40B4-BE49-F238E27FC236}">
                <a16:creationId xmlns:a16="http://schemas.microsoft.com/office/drawing/2014/main" id="{AC493A5E-9BD3-4E8F-9929-DFF150B39C87}"/>
              </a:ext>
            </a:extLst>
          </p:cNvPr>
          <p:cNvGrpSpPr>
            <a:grpSpLocks noChangeAspect="1"/>
          </p:cNvGrpSpPr>
          <p:nvPr userDrawn="1"/>
        </p:nvGrpSpPr>
        <p:grpSpPr bwMode="auto">
          <a:xfrm>
            <a:off x="1312070" y="512362"/>
            <a:ext cx="439200" cy="136098"/>
            <a:chOff x="699" y="-168"/>
            <a:chExt cx="810" cy="251"/>
          </a:xfrm>
        </p:grpSpPr>
        <p:sp>
          <p:nvSpPr>
            <p:cNvPr id="18" name="Freeform 5">
              <a:extLst>
                <a:ext uri="{FF2B5EF4-FFF2-40B4-BE49-F238E27FC236}">
                  <a16:creationId xmlns:a16="http://schemas.microsoft.com/office/drawing/2014/main" id="{E9AC40A2-48E8-4E38-A0D0-CAEFC7530A9A}"/>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9" name="Freeform 6">
              <a:extLst>
                <a:ext uri="{FF2B5EF4-FFF2-40B4-BE49-F238E27FC236}">
                  <a16:creationId xmlns:a16="http://schemas.microsoft.com/office/drawing/2014/main" id="{7F7D78F3-9CE5-4553-8D36-258A12EF6ABE}"/>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7">
              <a:extLst>
                <a:ext uri="{FF2B5EF4-FFF2-40B4-BE49-F238E27FC236}">
                  <a16:creationId xmlns:a16="http://schemas.microsoft.com/office/drawing/2014/main" id="{F5AC0C3A-7F3C-451F-B739-CDD50839D76F}"/>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8">
              <a:extLst>
                <a:ext uri="{FF2B5EF4-FFF2-40B4-BE49-F238E27FC236}">
                  <a16:creationId xmlns:a16="http://schemas.microsoft.com/office/drawing/2014/main" id="{31EAB8D2-F0B4-4FAC-B38F-64CE670894F3}"/>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9">
              <a:extLst>
                <a:ext uri="{FF2B5EF4-FFF2-40B4-BE49-F238E27FC236}">
                  <a16:creationId xmlns:a16="http://schemas.microsoft.com/office/drawing/2014/main" id="{7AF9656E-399E-4288-8913-4F1031205CD3}"/>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3" name="Freeform 10">
              <a:extLst>
                <a:ext uri="{FF2B5EF4-FFF2-40B4-BE49-F238E27FC236}">
                  <a16:creationId xmlns:a16="http://schemas.microsoft.com/office/drawing/2014/main" id="{B1C1BAEC-C920-477B-B026-EFE81143DC69}"/>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5945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ide /m bilde og stor tekstboks">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34E270BA-1CD5-4957-84D6-18A400390989}"/>
              </a:ext>
            </a:extLst>
          </p:cNvPr>
          <p:cNvSpPr>
            <a:spLocks noChangeAspect="1"/>
          </p:cNvSpPr>
          <p:nvPr userDrawn="1"/>
        </p:nvSpPr>
        <p:spPr>
          <a:xfrm>
            <a:off x="7377322" y="3884886"/>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21A0141D-73F1-4F3B-9CD6-75FDD560D760}"/>
              </a:ext>
            </a:extLst>
          </p:cNvPr>
          <p:cNvSpPr>
            <a:spLocks noChangeAspect="1"/>
          </p:cNvSpPr>
          <p:nvPr userDrawn="1"/>
        </p:nvSpPr>
        <p:spPr>
          <a:xfrm>
            <a:off x="7377322" y="4082910"/>
            <a:ext cx="169200" cy="169200"/>
          </a:xfrm>
          <a:prstGeom prst="ellipse">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6">
            <a:extLst>
              <a:ext uri="{FF2B5EF4-FFF2-40B4-BE49-F238E27FC236}">
                <a16:creationId xmlns:a16="http://schemas.microsoft.com/office/drawing/2014/main" id="{36B2E708-3A4F-47DB-8C8F-7EC057EF7AEE}"/>
              </a:ext>
            </a:extLst>
          </p:cNvPr>
          <p:cNvSpPr>
            <a:spLocks noGrp="1"/>
          </p:cNvSpPr>
          <p:nvPr>
            <p:ph type="pic" sz="quarter" idx="14" hasCustomPrompt="1"/>
          </p:nvPr>
        </p:nvSpPr>
        <p:spPr>
          <a:xfrm>
            <a:off x="0" y="1008126"/>
            <a:ext cx="9145143" cy="4136962"/>
          </a:xfrm>
          <a:custGeom>
            <a:avLst/>
            <a:gdLst>
              <a:gd name="connsiteX0" fmla="*/ 7461922 w 9145143"/>
              <a:gd name="connsiteY0" fmla="*/ 3078100 h 4136962"/>
              <a:gd name="connsiteX1" fmla="*/ 7380922 w 9145143"/>
              <a:gd name="connsiteY1" fmla="*/ 3159100 h 4136962"/>
              <a:gd name="connsiteX2" fmla="*/ 7461922 w 9145143"/>
              <a:gd name="connsiteY2" fmla="*/ 3240100 h 4136962"/>
              <a:gd name="connsiteX3" fmla="*/ 7542922 w 9145143"/>
              <a:gd name="connsiteY3" fmla="*/ 3159100 h 4136962"/>
              <a:gd name="connsiteX4" fmla="*/ 7461922 w 9145143"/>
              <a:gd name="connsiteY4" fmla="*/ 3078100 h 4136962"/>
              <a:gd name="connsiteX5" fmla="*/ 7461922 w 9145143"/>
              <a:gd name="connsiteY5" fmla="*/ 2880360 h 4136962"/>
              <a:gd name="connsiteX6" fmla="*/ 7380922 w 9145143"/>
              <a:gd name="connsiteY6" fmla="*/ 2961360 h 4136962"/>
              <a:gd name="connsiteX7" fmla="*/ 7461922 w 9145143"/>
              <a:gd name="connsiteY7" fmla="*/ 3042360 h 4136962"/>
              <a:gd name="connsiteX8" fmla="*/ 7542922 w 9145143"/>
              <a:gd name="connsiteY8" fmla="*/ 2961360 h 4136962"/>
              <a:gd name="connsiteX9" fmla="*/ 7461922 w 9145143"/>
              <a:gd name="connsiteY9" fmla="*/ 2880360 h 4136962"/>
              <a:gd name="connsiteX10" fmla="*/ 0 w 9145143"/>
              <a:gd name="connsiteY10" fmla="*/ 0 h 4136962"/>
              <a:gd name="connsiteX11" fmla="*/ 9145143 w 9145143"/>
              <a:gd name="connsiteY11" fmla="*/ 0 h 4136962"/>
              <a:gd name="connsiteX12" fmla="*/ 9145143 w 9145143"/>
              <a:gd name="connsiteY12" fmla="*/ 4136962 h 4136962"/>
              <a:gd name="connsiteX13" fmla="*/ 0 w 9145143"/>
              <a:gd name="connsiteY13" fmla="*/ 4136962 h 4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143" h="4136962">
                <a:moveTo>
                  <a:pt x="7461922" y="3078100"/>
                </a:moveTo>
                <a:cubicBezTo>
                  <a:pt x="7417187" y="3078100"/>
                  <a:pt x="7380922" y="3114365"/>
                  <a:pt x="7380922" y="3159100"/>
                </a:cubicBezTo>
                <a:cubicBezTo>
                  <a:pt x="7380922" y="3203835"/>
                  <a:pt x="7417187" y="3240100"/>
                  <a:pt x="7461922" y="3240100"/>
                </a:cubicBezTo>
                <a:cubicBezTo>
                  <a:pt x="7506657" y="3240100"/>
                  <a:pt x="7542922" y="3203835"/>
                  <a:pt x="7542922" y="3159100"/>
                </a:cubicBezTo>
                <a:cubicBezTo>
                  <a:pt x="7542922" y="3114365"/>
                  <a:pt x="7506657" y="3078100"/>
                  <a:pt x="7461922" y="3078100"/>
                </a:cubicBezTo>
                <a:close/>
                <a:moveTo>
                  <a:pt x="7461922" y="2880360"/>
                </a:moveTo>
                <a:cubicBezTo>
                  <a:pt x="7417187" y="2880360"/>
                  <a:pt x="7380922" y="2916625"/>
                  <a:pt x="7380922" y="2961360"/>
                </a:cubicBezTo>
                <a:cubicBezTo>
                  <a:pt x="7380922" y="3006095"/>
                  <a:pt x="7417187" y="3042360"/>
                  <a:pt x="7461922" y="3042360"/>
                </a:cubicBezTo>
                <a:cubicBezTo>
                  <a:pt x="7506657" y="3042360"/>
                  <a:pt x="7542922" y="3006095"/>
                  <a:pt x="7542922" y="2961360"/>
                </a:cubicBezTo>
                <a:cubicBezTo>
                  <a:pt x="7542922" y="2916625"/>
                  <a:pt x="7506657" y="2880360"/>
                  <a:pt x="7461922" y="2880360"/>
                </a:cubicBezTo>
                <a:close/>
                <a:moveTo>
                  <a:pt x="0" y="0"/>
                </a:moveTo>
                <a:lnTo>
                  <a:pt x="9145143" y="0"/>
                </a:lnTo>
                <a:lnTo>
                  <a:pt x="9145143" y="4136962"/>
                </a:lnTo>
                <a:lnTo>
                  <a:pt x="0" y="4136962"/>
                </a:lnTo>
                <a:close/>
              </a:path>
            </a:pathLst>
          </a:custGeom>
          <a:solidFill>
            <a:schemeClr val="accent3"/>
          </a:solidFill>
        </p:spPr>
        <p:txBody>
          <a:bodyPr wrap="square" tIns="90000">
            <a:noAutofit/>
          </a:bodyPr>
          <a:lstStyle>
            <a:lvl1pPr marL="0" indent="0" algn="ctr">
              <a:buNone/>
              <a:defRPr sz="1000"/>
            </a:lvl1pPr>
          </a:lstStyle>
          <a:p>
            <a:r>
              <a:rPr lang="nb-NO"/>
              <a:t>Sett inn bilde via menyen «Sett inn» og knappen «Bilde»</a:t>
            </a:r>
          </a:p>
        </p:txBody>
      </p:sp>
      <p:sp>
        <p:nvSpPr>
          <p:cNvPr id="2" name="Tittel 1"/>
          <p:cNvSpPr>
            <a:spLocks noGrp="1" noChangeAspect="1"/>
          </p:cNvSpPr>
          <p:nvPr>
            <p:ph type="ctrTitle" hasCustomPrompt="1"/>
          </p:nvPr>
        </p:nvSpPr>
        <p:spPr>
          <a:xfrm>
            <a:off x="2790905" y="1361116"/>
            <a:ext cx="3024000" cy="3024000"/>
          </a:xfrm>
          <a:prstGeom prst="ellipse">
            <a:avLst/>
          </a:prstGeom>
          <a:solidFill>
            <a:schemeClr val="bg1"/>
          </a:solidFill>
        </p:spPr>
        <p:txBody>
          <a:bodyPr lIns="36000" tIns="36000" rIns="36000" bIns="1080000" anchor="b">
            <a:normAutofit/>
          </a:bodyPr>
          <a:lstStyle>
            <a:lvl1pPr algn="ctr">
              <a:defRPr sz="3200">
                <a:solidFill>
                  <a:schemeClr val="accent1"/>
                </a:solidFill>
              </a:defRPr>
            </a:lvl1pPr>
          </a:lstStyle>
          <a:p>
            <a:r>
              <a:rPr lang="nb-NO"/>
              <a:t>Tittel</a:t>
            </a:r>
          </a:p>
        </p:txBody>
      </p:sp>
      <p:sp>
        <p:nvSpPr>
          <p:cNvPr id="3" name="Undertittel 2"/>
          <p:cNvSpPr>
            <a:spLocks noGrp="1" noChangeAspect="1"/>
          </p:cNvSpPr>
          <p:nvPr>
            <p:ph type="subTitle" idx="1" hasCustomPrompt="1"/>
          </p:nvPr>
        </p:nvSpPr>
        <p:spPr>
          <a:xfrm>
            <a:off x="2904564" y="2941568"/>
            <a:ext cx="2788023" cy="542291"/>
          </a:xfrm>
          <a:prstGeom prst="rect">
            <a:avLst/>
          </a:prstGeom>
          <a:noFill/>
        </p:spPr>
        <p:txBody>
          <a:bodyPr anchor="t">
            <a:normAutofit/>
          </a:bodyPr>
          <a:lstStyle>
            <a:lvl1pPr marL="0" indent="0" algn="ctr">
              <a:spcBef>
                <a:spcPts val="0"/>
              </a:spcBef>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Undertittel</a:t>
            </a:r>
          </a:p>
        </p:txBody>
      </p:sp>
      <p:sp>
        <p:nvSpPr>
          <p:cNvPr id="11" name="Plassholder for tekst 9">
            <a:extLst>
              <a:ext uri="{FF2B5EF4-FFF2-40B4-BE49-F238E27FC236}">
                <a16:creationId xmlns:a16="http://schemas.microsoft.com/office/drawing/2014/main" id="{7B181E55-BA4E-41F3-878C-77EB660DC162}"/>
              </a:ext>
            </a:extLst>
          </p:cNvPr>
          <p:cNvSpPr>
            <a:spLocks noGrp="1"/>
          </p:cNvSpPr>
          <p:nvPr>
            <p:ph type="body" sz="quarter" idx="13"/>
          </p:nvPr>
        </p:nvSpPr>
        <p:spPr>
          <a:xfrm>
            <a:off x="7650956" y="3924491"/>
            <a:ext cx="1125487" cy="383998"/>
          </a:xfrm>
        </p:spPr>
        <p:txBody>
          <a:bodyPr>
            <a:normAutofit/>
          </a:bodyPr>
          <a:lstStyle>
            <a:lvl1pPr marL="0" indent="0">
              <a:spcBef>
                <a:spcPts val="0"/>
              </a:spcBef>
              <a:buNone/>
              <a:defRPr sz="1000" i="1">
                <a:solidFill>
                  <a:schemeClr val="lt1"/>
                </a:solidFill>
              </a:defRPr>
            </a:lvl1pPr>
          </a:lstStyle>
          <a:p>
            <a:pPr lvl="0"/>
            <a:r>
              <a:rPr lang="en-US"/>
              <a:t>Edit Master text styles</a:t>
            </a:r>
          </a:p>
        </p:txBody>
      </p:sp>
      <p:pic>
        <p:nvPicPr>
          <p:cNvPr id="12" name="Bilde 11">
            <a:extLst>
              <a:ext uri="{FF2B5EF4-FFF2-40B4-BE49-F238E27FC236}">
                <a16:creationId xmlns:a16="http://schemas.microsoft.com/office/drawing/2014/main" id="{1A6D3BBD-497E-444D-8817-667147E479B0}"/>
              </a:ext>
            </a:extLst>
          </p:cNvPr>
          <p:cNvPicPr>
            <a:picLocks noChangeAspect="1"/>
          </p:cNvPicPr>
          <p:nvPr userDrawn="1"/>
        </p:nvPicPr>
        <p:blipFill>
          <a:blip r:embed="rId2"/>
          <a:stretch>
            <a:fillRect/>
          </a:stretch>
        </p:blipFill>
        <p:spPr>
          <a:xfrm>
            <a:off x="774097" y="360045"/>
            <a:ext cx="425197" cy="425197"/>
          </a:xfrm>
          <a:prstGeom prst="rect">
            <a:avLst/>
          </a:prstGeom>
        </p:spPr>
      </p:pic>
      <p:sp>
        <p:nvSpPr>
          <p:cNvPr id="10" name="TekstSylinder 9">
            <a:extLst>
              <a:ext uri="{FF2B5EF4-FFF2-40B4-BE49-F238E27FC236}">
                <a16:creationId xmlns:a16="http://schemas.microsoft.com/office/drawing/2014/main" id="{A2DCEEDE-996F-4F53-AA53-892FCAE5A1F3}"/>
              </a:ext>
            </a:extLst>
          </p:cNvPr>
          <p:cNvSpPr txBox="1"/>
          <p:nvPr userDrawn="1"/>
        </p:nvSpPr>
        <p:spPr>
          <a:xfrm>
            <a:off x="1706837" y="424417"/>
            <a:ext cx="4116332" cy="307777"/>
          </a:xfrm>
          <a:prstGeom prst="rect">
            <a:avLst/>
          </a:prstGeom>
          <a:noFill/>
        </p:spPr>
        <p:txBody>
          <a:bodyPr wrap="square" rtlCol="0">
            <a:spAutoFit/>
          </a:bodyPr>
          <a:lstStyle/>
          <a:p>
            <a:r>
              <a:rPr lang="nb-NO" sz="1400" b="1"/>
              <a:t>Det matematisk-naturvitenskapelige fakultet</a:t>
            </a:r>
          </a:p>
        </p:txBody>
      </p:sp>
      <p:grpSp>
        <p:nvGrpSpPr>
          <p:cNvPr id="13" name="Group 4">
            <a:extLst>
              <a:ext uri="{FF2B5EF4-FFF2-40B4-BE49-F238E27FC236}">
                <a16:creationId xmlns:a16="http://schemas.microsoft.com/office/drawing/2014/main" id="{E6B1FFA4-DB8A-453A-866D-42BEE9335530}"/>
              </a:ext>
            </a:extLst>
          </p:cNvPr>
          <p:cNvGrpSpPr>
            <a:grpSpLocks noChangeAspect="1"/>
          </p:cNvGrpSpPr>
          <p:nvPr userDrawn="1"/>
        </p:nvGrpSpPr>
        <p:grpSpPr bwMode="auto">
          <a:xfrm>
            <a:off x="1312070" y="512362"/>
            <a:ext cx="439200" cy="136098"/>
            <a:chOff x="699" y="-168"/>
            <a:chExt cx="810" cy="251"/>
          </a:xfrm>
        </p:grpSpPr>
        <p:sp>
          <p:nvSpPr>
            <p:cNvPr id="15" name="Freeform 5">
              <a:extLst>
                <a:ext uri="{FF2B5EF4-FFF2-40B4-BE49-F238E27FC236}">
                  <a16:creationId xmlns:a16="http://schemas.microsoft.com/office/drawing/2014/main" id="{0E559E31-041D-4610-A582-C8215B7875A2}"/>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6" name="Freeform 6">
              <a:extLst>
                <a:ext uri="{FF2B5EF4-FFF2-40B4-BE49-F238E27FC236}">
                  <a16:creationId xmlns:a16="http://schemas.microsoft.com/office/drawing/2014/main" id="{6DFF11FF-8985-45B8-87AD-4F75F97CF5A0}"/>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7">
              <a:extLst>
                <a:ext uri="{FF2B5EF4-FFF2-40B4-BE49-F238E27FC236}">
                  <a16:creationId xmlns:a16="http://schemas.microsoft.com/office/drawing/2014/main" id="{299177C8-B844-4593-8A4D-6028B89B0D1E}"/>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8">
              <a:extLst>
                <a:ext uri="{FF2B5EF4-FFF2-40B4-BE49-F238E27FC236}">
                  <a16:creationId xmlns:a16="http://schemas.microsoft.com/office/drawing/2014/main" id="{C206DB3E-7E5A-4118-A58E-D28E6B6BEE9F}"/>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9">
              <a:extLst>
                <a:ext uri="{FF2B5EF4-FFF2-40B4-BE49-F238E27FC236}">
                  <a16:creationId xmlns:a16="http://schemas.microsoft.com/office/drawing/2014/main" id="{BBAE402C-300B-4295-A825-9A43E9C92F25}"/>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3" name="Freeform 10">
              <a:extLst>
                <a:ext uri="{FF2B5EF4-FFF2-40B4-BE49-F238E27FC236}">
                  <a16:creationId xmlns:a16="http://schemas.microsoft.com/office/drawing/2014/main" id="{7BBA4532-2A30-40BC-97E0-29A2E60C633E}"/>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306698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6258D59-7168-4E0B-A9D6-8E1FF9EA5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181856"/>
          </a:xfrm>
          <a:prstGeom prst="rect">
            <a:avLst/>
          </a:prstGeom>
        </p:spPr>
      </p:pic>
      <p:sp>
        <p:nvSpPr>
          <p:cNvPr id="2" name="Tittel 1"/>
          <p:cNvSpPr>
            <a:spLocks noGrp="1"/>
          </p:cNvSpPr>
          <p:nvPr>
            <p:ph type="ctrTitle"/>
          </p:nvPr>
        </p:nvSpPr>
        <p:spPr>
          <a:xfrm>
            <a:off x="1290970" y="1410933"/>
            <a:ext cx="6562060" cy="1261884"/>
          </a:xfrm>
        </p:spPr>
        <p:txBody>
          <a:bodyPr wrap="square" anchor="ctr">
            <a:spAutoFit/>
          </a:bodyPr>
          <a:lstStyle>
            <a:lvl1pPr algn="ctr">
              <a:defRPr sz="4100">
                <a:solidFill>
                  <a:schemeClr val="lt1"/>
                </a:solidFill>
              </a:defRPr>
            </a:lvl1pPr>
          </a:lstStyle>
          <a:p>
            <a:r>
              <a:rPr lang="en-US"/>
              <a:t>Click to edit Master title style</a:t>
            </a:r>
            <a:endParaRPr lang="nb-NO"/>
          </a:p>
        </p:txBody>
      </p:sp>
      <p:pic>
        <p:nvPicPr>
          <p:cNvPr id="6" name="Bilde 5">
            <a:extLst>
              <a:ext uri="{FF2B5EF4-FFF2-40B4-BE49-F238E27FC236}">
                <a16:creationId xmlns:a16="http://schemas.microsoft.com/office/drawing/2014/main" id="{69831B6B-6892-4E24-A66F-0CE8685A2D0B}"/>
              </a:ext>
            </a:extLst>
          </p:cNvPr>
          <p:cNvPicPr>
            <a:picLocks noChangeAspect="1"/>
          </p:cNvPicPr>
          <p:nvPr userDrawn="1"/>
        </p:nvPicPr>
        <p:blipFill>
          <a:blip r:embed="rId3"/>
          <a:stretch>
            <a:fillRect/>
          </a:stretch>
        </p:blipFill>
        <p:spPr>
          <a:xfrm>
            <a:off x="2244847" y="4515703"/>
            <a:ext cx="425197" cy="425197"/>
          </a:xfrm>
          <a:prstGeom prst="rect">
            <a:avLst/>
          </a:prstGeom>
        </p:spPr>
      </p:pic>
      <p:sp>
        <p:nvSpPr>
          <p:cNvPr id="8" name="TekstSylinder 7">
            <a:extLst>
              <a:ext uri="{FF2B5EF4-FFF2-40B4-BE49-F238E27FC236}">
                <a16:creationId xmlns:a16="http://schemas.microsoft.com/office/drawing/2014/main" id="{DA88C679-3A11-42E0-9A8B-D596C63A662C}"/>
              </a:ext>
            </a:extLst>
          </p:cNvPr>
          <p:cNvSpPr txBox="1"/>
          <p:nvPr userDrawn="1"/>
        </p:nvSpPr>
        <p:spPr>
          <a:xfrm>
            <a:off x="3177587" y="4583354"/>
            <a:ext cx="4116332" cy="307777"/>
          </a:xfrm>
          <a:prstGeom prst="rect">
            <a:avLst/>
          </a:prstGeom>
          <a:noFill/>
        </p:spPr>
        <p:txBody>
          <a:bodyPr wrap="square" rtlCol="0">
            <a:spAutoFit/>
          </a:bodyPr>
          <a:lstStyle/>
          <a:p>
            <a:r>
              <a:rPr lang="nb-NO" sz="1400" b="1"/>
              <a:t>Det matematisk-naturvitenskapelige fakultet</a:t>
            </a:r>
          </a:p>
        </p:txBody>
      </p:sp>
      <p:grpSp>
        <p:nvGrpSpPr>
          <p:cNvPr id="7" name="Group 4">
            <a:extLst>
              <a:ext uri="{FF2B5EF4-FFF2-40B4-BE49-F238E27FC236}">
                <a16:creationId xmlns:a16="http://schemas.microsoft.com/office/drawing/2014/main" id="{1F52A8C7-01D7-48B7-A36C-B219C7E0197C}"/>
              </a:ext>
            </a:extLst>
          </p:cNvPr>
          <p:cNvGrpSpPr>
            <a:grpSpLocks noChangeAspect="1"/>
          </p:cNvGrpSpPr>
          <p:nvPr userDrawn="1"/>
        </p:nvGrpSpPr>
        <p:grpSpPr bwMode="auto">
          <a:xfrm>
            <a:off x="2782820" y="4667043"/>
            <a:ext cx="439200" cy="136098"/>
            <a:chOff x="699" y="-168"/>
            <a:chExt cx="810" cy="251"/>
          </a:xfrm>
        </p:grpSpPr>
        <p:sp>
          <p:nvSpPr>
            <p:cNvPr id="10" name="Freeform 5">
              <a:extLst>
                <a:ext uri="{FF2B5EF4-FFF2-40B4-BE49-F238E27FC236}">
                  <a16:creationId xmlns:a16="http://schemas.microsoft.com/office/drawing/2014/main" id="{2B391352-4D48-412C-8465-D30BD6C55EAE}"/>
                </a:ext>
              </a:extLst>
            </p:cNvPr>
            <p:cNvSpPr>
              <a:spLocks/>
            </p:cNvSpPr>
            <p:nvPr userDrawn="1"/>
          </p:nvSpPr>
          <p:spPr bwMode="auto">
            <a:xfrm>
              <a:off x="1400" y="-164"/>
              <a:ext cx="109" cy="111"/>
            </a:xfrm>
            <a:custGeom>
              <a:avLst/>
              <a:gdLst>
                <a:gd name="T0" fmla="*/ 52 w 53"/>
                <a:gd name="T1" fmla="*/ 20 h 53"/>
                <a:gd name="T2" fmla="*/ 53 w 53"/>
                <a:gd name="T3" fmla="*/ 26 h 53"/>
                <a:gd name="T4" fmla="*/ 26 w 53"/>
                <a:gd name="T5" fmla="*/ 53 h 53"/>
                <a:gd name="T6" fmla="*/ 0 w 53"/>
                <a:gd name="T7" fmla="*/ 26 h 53"/>
                <a:gd name="T8" fmla="*/ 26 w 53"/>
                <a:gd name="T9" fmla="*/ 0 h 53"/>
                <a:gd name="T10" fmla="*/ 52 w 53"/>
                <a:gd name="T11" fmla="*/ 20 h 53"/>
              </a:gdLst>
              <a:ahLst/>
              <a:cxnLst>
                <a:cxn ang="0">
                  <a:pos x="T0" y="T1"/>
                </a:cxn>
                <a:cxn ang="0">
                  <a:pos x="T2" y="T3"/>
                </a:cxn>
                <a:cxn ang="0">
                  <a:pos x="T4" y="T5"/>
                </a:cxn>
                <a:cxn ang="0">
                  <a:pos x="T6" y="T7"/>
                </a:cxn>
                <a:cxn ang="0">
                  <a:pos x="T8" y="T9"/>
                </a:cxn>
                <a:cxn ang="0">
                  <a:pos x="T10" y="T11"/>
                </a:cxn>
              </a:cxnLst>
              <a:rect l="0" t="0" r="r" b="b"/>
              <a:pathLst>
                <a:path w="53" h="53">
                  <a:moveTo>
                    <a:pt x="52" y="20"/>
                  </a:moveTo>
                  <a:cubicBezTo>
                    <a:pt x="53" y="22"/>
                    <a:pt x="53" y="24"/>
                    <a:pt x="53" y="26"/>
                  </a:cubicBezTo>
                  <a:cubicBezTo>
                    <a:pt x="53" y="41"/>
                    <a:pt x="41" y="53"/>
                    <a:pt x="26" y="53"/>
                  </a:cubicBezTo>
                  <a:cubicBezTo>
                    <a:pt x="12" y="53"/>
                    <a:pt x="0" y="41"/>
                    <a:pt x="0" y="26"/>
                  </a:cubicBezTo>
                  <a:cubicBezTo>
                    <a:pt x="0" y="11"/>
                    <a:pt x="12" y="0"/>
                    <a:pt x="26" y="0"/>
                  </a:cubicBezTo>
                  <a:cubicBezTo>
                    <a:pt x="39" y="0"/>
                    <a:pt x="50" y="8"/>
                    <a:pt x="52" y="20"/>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6">
              <a:extLst>
                <a:ext uri="{FF2B5EF4-FFF2-40B4-BE49-F238E27FC236}">
                  <a16:creationId xmlns:a16="http://schemas.microsoft.com/office/drawing/2014/main" id="{E19855DE-927D-4973-BC42-270C92843BF2}"/>
                </a:ext>
              </a:extLst>
            </p:cNvPr>
            <p:cNvSpPr>
              <a:spLocks/>
            </p:cNvSpPr>
            <p:nvPr userDrawn="1"/>
          </p:nvSpPr>
          <p:spPr bwMode="auto">
            <a:xfrm>
              <a:off x="1400" y="-30"/>
              <a:ext cx="109" cy="111"/>
            </a:xfrm>
            <a:custGeom>
              <a:avLst/>
              <a:gdLst>
                <a:gd name="T0" fmla="*/ 52 w 53"/>
                <a:gd name="T1" fmla="*/ 21 h 53"/>
                <a:gd name="T2" fmla="*/ 53 w 53"/>
                <a:gd name="T3" fmla="*/ 27 h 53"/>
                <a:gd name="T4" fmla="*/ 26 w 53"/>
                <a:gd name="T5" fmla="*/ 53 h 53"/>
                <a:gd name="T6" fmla="*/ 0 w 53"/>
                <a:gd name="T7" fmla="*/ 27 h 53"/>
                <a:gd name="T8" fmla="*/ 26 w 53"/>
                <a:gd name="T9" fmla="*/ 0 h 53"/>
                <a:gd name="T10" fmla="*/ 52 w 53"/>
                <a:gd name="T11" fmla="*/ 21 h 53"/>
              </a:gdLst>
              <a:ahLst/>
              <a:cxnLst>
                <a:cxn ang="0">
                  <a:pos x="T0" y="T1"/>
                </a:cxn>
                <a:cxn ang="0">
                  <a:pos x="T2" y="T3"/>
                </a:cxn>
                <a:cxn ang="0">
                  <a:pos x="T4" y="T5"/>
                </a:cxn>
                <a:cxn ang="0">
                  <a:pos x="T6" y="T7"/>
                </a:cxn>
                <a:cxn ang="0">
                  <a:pos x="T8" y="T9"/>
                </a:cxn>
                <a:cxn ang="0">
                  <a:pos x="T10" y="T11"/>
                </a:cxn>
              </a:cxnLst>
              <a:rect l="0" t="0" r="r" b="b"/>
              <a:pathLst>
                <a:path w="53" h="53">
                  <a:moveTo>
                    <a:pt x="52" y="21"/>
                  </a:moveTo>
                  <a:cubicBezTo>
                    <a:pt x="53" y="23"/>
                    <a:pt x="53" y="25"/>
                    <a:pt x="53" y="27"/>
                  </a:cubicBezTo>
                  <a:cubicBezTo>
                    <a:pt x="53" y="42"/>
                    <a:pt x="41" y="53"/>
                    <a:pt x="26" y="53"/>
                  </a:cubicBezTo>
                  <a:cubicBezTo>
                    <a:pt x="12" y="53"/>
                    <a:pt x="0" y="42"/>
                    <a:pt x="0" y="27"/>
                  </a:cubicBezTo>
                  <a:cubicBezTo>
                    <a:pt x="0" y="12"/>
                    <a:pt x="12" y="0"/>
                    <a:pt x="26" y="0"/>
                  </a:cubicBezTo>
                  <a:cubicBezTo>
                    <a:pt x="39" y="0"/>
                    <a:pt x="50" y="9"/>
                    <a:pt x="52" y="21"/>
                  </a:cubicBez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7">
              <a:extLst>
                <a:ext uri="{FF2B5EF4-FFF2-40B4-BE49-F238E27FC236}">
                  <a16:creationId xmlns:a16="http://schemas.microsoft.com/office/drawing/2014/main" id="{5A2B59B8-7CF6-4668-ABCB-F4A7DD75CEA1}"/>
                </a:ext>
              </a:extLst>
            </p:cNvPr>
            <p:cNvSpPr>
              <a:spLocks/>
            </p:cNvSpPr>
            <p:nvPr userDrawn="1"/>
          </p:nvSpPr>
          <p:spPr bwMode="auto">
            <a:xfrm>
              <a:off x="699" y="-164"/>
              <a:ext cx="243" cy="247"/>
            </a:xfrm>
            <a:custGeom>
              <a:avLst/>
              <a:gdLst>
                <a:gd name="T0" fmla="*/ 105 w 118"/>
                <a:gd name="T1" fmla="*/ 75 h 118"/>
                <a:gd name="T2" fmla="*/ 102 w 118"/>
                <a:gd name="T3" fmla="*/ 95 h 118"/>
                <a:gd name="T4" fmla="*/ 93 w 118"/>
                <a:gd name="T5" fmla="*/ 108 h 118"/>
                <a:gd name="T6" fmla="*/ 79 w 118"/>
                <a:gd name="T7" fmla="*/ 115 h 118"/>
                <a:gd name="T8" fmla="*/ 59 w 118"/>
                <a:gd name="T9" fmla="*/ 118 h 118"/>
                <a:gd name="T10" fmla="*/ 40 w 118"/>
                <a:gd name="T11" fmla="*/ 115 h 118"/>
                <a:gd name="T12" fmla="*/ 26 w 118"/>
                <a:gd name="T13" fmla="*/ 108 h 118"/>
                <a:gd name="T14" fmla="*/ 17 w 118"/>
                <a:gd name="T15" fmla="*/ 95 h 118"/>
                <a:gd name="T16" fmla="*/ 13 w 118"/>
                <a:gd name="T17" fmla="*/ 76 h 118"/>
                <a:gd name="T18" fmla="*/ 13 w 118"/>
                <a:gd name="T19" fmla="*/ 8 h 118"/>
                <a:gd name="T20" fmla="*/ 0 w 118"/>
                <a:gd name="T21" fmla="*/ 5 h 118"/>
                <a:gd name="T22" fmla="*/ 0 w 118"/>
                <a:gd name="T23" fmla="*/ 0 h 118"/>
                <a:gd name="T24" fmla="*/ 41 w 118"/>
                <a:gd name="T25" fmla="*/ 0 h 118"/>
                <a:gd name="T26" fmla="*/ 41 w 118"/>
                <a:gd name="T27" fmla="*/ 5 h 118"/>
                <a:gd name="T28" fmla="*/ 28 w 118"/>
                <a:gd name="T29" fmla="*/ 8 h 118"/>
                <a:gd name="T30" fmla="*/ 28 w 118"/>
                <a:gd name="T31" fmla="*/ 81 h 118"/>
                <a:gd name="T32" fmla="*/ 36 w 118"/>
                <a:gd name="T33" fmla="*/ 103 h 118"/>
                <a:gd name="T34" fmla="*/ 62 w 118"/>
                <a:gd name="T35" fmla="*/ 111 h 118"/>
                <a:gd name="T36" fmla="*/ 87 w 118"/>
                <a:gd name="T37" fmla="*/ 103 h 118"/>
                <a:gd name="T38" fmla="*/ 95 w 118"/>
                <a:gd name="T39" fmla="*/ 77 h 118"/>
                <a:gd name="T40" fmla="*/ 95 w 118"/>
                <a:gd name="T41" fmla="*/ 8 h 118"/>
                <a:gd name="T42" fmla="*/ 82 w 118"/>
                <a:gd name="T43" fmla="*/ 5 h 118"/>
                <a:gd name="T44" fmla="*/ 82 w 118"/>
                <a:gd name="T45" fmla="*/ 0 h 118"/>
                <a:gd name="T46" fmla="*/ 118 w 118"/>
                <a:gd name="T47" fmla="*/ 0 h 118"/>
                <a:gd name="T48" fmla="*/ 118 w 118"/>
                <a:gd name="T49" fmla="*/ 5 h 118"/>
                <a:gd name="T50" fmla="*/ 105 w 118"/>
                <a:gd name="T51" fmla="*/ 8 h 118"/>
                <a:gd name="T52" fmla="*/ 105 w 118"/>
                <a:gd name="T53" fmla="*/ 7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118">
                  <a:moveTo>
                    <a:pt x="105" y="75"/>
                  </a:moveTo>
                  <a:cubicBezTo>
                    <a:pt x="105" y="82"/>
                    <a:pt x="104" y="89"/>
                    <a:pt x="102" y="95"/>
                  </a:cubicBezTo>
                  <a:cubicBezTo>
                    <a:pt x="100" y="100"/>
                    <a:pt x="97" y="105"/>
                    <a:pt x="93" y="108"/>
                  </a:cubicBezTo>
                  <a:cubicBezTo>
                    <a:pt x="90" y="111"/>
                    <a:pt x="85" y="114"/>
                    <a:pt x="79" y="115"/>
                  </a:cubicBezTo>
                  <a:cubicBezTo>
                    <a:pt x="73" y="117"/>
                    <a:pt x="66" y="118"/>
                    <a:pt x="59" y="118"/>
                  </a:cubicBezTo>
                  <a:cubicBezTo>
                    <a:pt x="52" y="118"/>
                    <a:pt x="46" y="117"/>
                    <a:pt x="40" y="115"/>
                  </a:cubicBezTo>
                  <a:cubicBezTo>
                    <a:pt x="35" y="114"/>
                    <a:pt x="30" y="112"/>
                    <a:pt x="26" y="108"/>
                  </a:cubicBezTo>
                  <a:cubicBezTo>
                    <a:pt x="22" y="105"/>
                    <a:pt x="19" y="101"/>
                    <a:pt x="17" y="95"/>
                  </a:cubicBezTo>
                  <a:cubicBezTo>
                    <a:pt x="14" y="90"/>
                    <a:pt x="13" y="84"/>
                    <a:pt x="13" y="76"/>
                  </a:cubicBezTo>
                  <a:cubicBezTo>
                    <a:pt x="13" y="8"/>
                    <a:pt x="13" y="8"/>
                    <a:pt x="13" y="8"/>
                  </a:cubicBezTo>
                  <a:cubicBezTo>
                    <a:pt x="0" y="5"/>
                    <a:pt x="0" y="5"/>
                    <a:pt x="0" y="5"/>
                  </a:cubicBezTo>
                  <a:cubicBezTo>
                    <a:pt x="0" y="0"/>
                    <a:pt x="0" y="0"/>
                    <a:pt x="0" y="0"/>
                  </a:cubicBezTo>
                  <a:cubicBezTo>
                    <a:pt x="41" y="0"/>
                    <a:pt x="41" y="0"/>
                    <a:pt x="41" y="0"/>
                  </a:cubicBezTo>
                  <a:cubicBezTo>
                    <a:pt x="41" y="5"/>
                    <a:pt x="41" y="5"/>
                    <a:pt x="41" y="5"/>
                  </a:cubicBezTo>
                  <a:cubicBezTo>
                    <a:pt x="28" y="8"/>
                    <a:pt x="28" y="8"/>
                    <a:pt x="28" y="8"/>
                  </a:cubicBezTo>
                  <a:cubicBezTo>
                    <a:pt x="28" y="81"/>
                    <a:pt x="28" y="81"/>
                    <a:pt x="28" y="81"/>
                  </a:cubicBezTo>
                  <a:cubicBezTo>
                    <a:pt x="28" y="91"/>
                    <a:pt x="31" y="98"/>
                    <a:pt x="36" y="103"/>
                  </a:cubicBezTo>
                  <a:cubicBezTo>
                    <a:pt x="42" y="108"/>
                    <a:pt x="51" y="111"/>
                    <a:pt x="62" y="111"/>
                  </a:cubicBezTo>
                  <a:cubicBezTo>
                    <a:pt x="73" y="111"/>
                    <a:pt x="82" y="108"/>
                    <a:pt x="87" y="103"/>
                  </a:cubicBezTo>
                  <a:cubicBezTo>
                    <a:pt x="92" y="97"/>
                    <a:pt x="95" y="89"/>
                    <a:pt x="95" y="77"/>
                  </a:cubicBezTo>
                  <a:cubicBezTo>
                    <a:pt x="95" y="8"/>
                    <a:pt x="95" y="8"/>
                    <a:pt x="95" y="8"/>
                  </a:cubicBezTo>
                  <a:cubicBezTo>
                    <a:pt x="82" y="5"/>
                    <a:pt x="82" y="5"/>
                    <a:pt x="82" y="5"/>
                  </a:cubicBezTo>
                  <a:cubicBezTo>
                    <a:pt x="82" y="0"/>
                    <a:pt x="82" y="0"/>
                    <a:pt x="82" y="0"/>
                  </a:cubicBezTo>
                  <a:cubicBezTo>
                    <a:pt x="118" y="0"/>
                    <a:pt x="118" y="0"/>
                    <a:pt x="118" y="0"/>
                  </a:cubicBezTo>
                  <a:cubicBezTo>
                    <a:pt x="118" y="5"/>
                    <a:pt x="118" y="5"/>
                    <a:pt x="118" y="5"/>
                  </a:cubicBezTo>
                  <a:cubicBezTo>
                    <a:pt x="105" y="8"/>
                    <a:pt x="105" y="8"/>
                    <a:pt x="105" y="8"/>
                  </a:cubicBezTo>
                  <a:lnTo>
                    <a:pt x="105" y="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8">
              <a:extLst>
                <a:ext uri="{FF2B5EF4-FFF2-40B4-BE49-F238E27FC236}">
                  <a16:creationId xmlns:a16="http://schemas.microsoft.com/office/drawing/2014/main" id="{74FD7DF4-3E30-4B20-A43D-1A4F8E872970}"/>
                </a:ext>
              </a:extLst>
            </p:cNvPr>
            <p:cNvSpPr>
              <a:spLocks/>
            </p:cNvSpPr>
            <p:nvPr userDrawn="1"/>
          </p:nvSpPr>
          <p:spPr bwMode="auto">
            <a:xfrm>
              <a:off x="964" y="-99"/>
              <a:ext cx="80" cy="178"/>
            </a:xfrm>
            <a:custGeom>
              <a:avLst/>
              <a:gdLst>
                <a:gd name="T0" fmla="*/ 52 w 80"/>
                <a:gd name="T1" fmla="*/ 29 h 178"/>
                <a:gd name="T2" fmla="*/ 52 w 80"/>
                <a:gd name="T3" fmla="*/ 161 h 178"/>
                <a:gd name="T4" fmla="*/ 80 w 80"/>
                <a:gd name="T5" fmla="*/ 167 h 178"/>
                <a:gd name="T6" fmla="*/ 80 w 80"/>
                <a:gd name="T7" fmla="*/ 178 h 178"/>
                <a:gd name="T8" fmla="*/ 0 w 80"/>
                <a:gd name="T9" fmla="*/ 178 h 178"/>
                <a:gd name="T10" fmla="*/ 0 w 80"/>
                <a:gd name="T11" fmla="*/ 167 h 178"/>
                <a:gd name="T12" fmla="*/ 27 w 80"/>
                <a:gd name="T13" fmla="*/ 161 h 178"/>
                <a:gd name="T14" fmla="*/ 27 w 80"/>
                <a:gd name="T15" fmla="*/ 25 h 178"/>
                <a:gd name="T16" fmla="*/ 0 w 80"/>
                <a:gd name="T17" fmla="*/ 15 h 178"/>
                <a:gd name="T18" fmla="*/ 0 w 80"/>
                <a:gd name="T19" fmla="*/ 11 h 178"/>
                <a:gd name="T20" fmla="*/ 52 w 80"/>
                <a:gd name="T21" fmla="*/ 0 h 178"/>
                <a:gd name="T22" fmla="*/ 54 w 80"/>
                <a:gd name="T23" fmla="*/ 2 h 178"/>
                <a:gd name="T24" fmla="*/ 52 w 80"/>
                <a:gd name="T25" fmla="*/ 2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8">
                  <a:moveTo>
                    <a:pt x="52" y="29"/>
                  </a:moveTo>
                  <a:lnTo>
                    <a:pt x="52" y="161"/>
                  </a:lnTo>
                  <a:lnTo>
                    <a:pt x="80" y="167"/>
                  </a:lnTo>
                  <a:lnTo>
                    <a:pt x="80" y="178"/>
                  </a:lnTo>
                  <a:lnTo>
                    <a:pt x="0" y="178"/>
                  </a:lnTo>
                  <a:lnTo>
                    <a:pt x="0" y="167"/>
                  </a:lnTo>
                  <a:lnTo>
                    <a:pt x="27" y="161"/>
                  </a:lnTo>
                  <a:lnTo>
                    <a:pt x="27" y="25"/>
                  </a:lnTo>
                  <a:lnTo>
                    <a:pt x="0" y="15"/>
                  </a:lnTo>
                  <a:lnTo>
                    <a:pt x="0" y="11"/>
                  </a:lnTo>
                  <a:lnTo>
                    <a:pt x="52" y="0"/>
                  </a:lnTo>
                  <a:lnTo>
                    <a:pt x="54" y="2"/>
                  </a:lnTo>
                  <a:lnTo>
                    <a:pt x="52" y="2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9">
              <a:extLst>
                <a:ext uri="{FF2B5EF4-FFF2-40B4-BE49-F238E27FC236}">
                  <a16:creationId xmlns:a16="http://schemas.microsoft.com/office/drawing/2014/main" id="{A64B77F7-76E3-463F-986A-ED33F912ACA9}"/>
                </a:ext>
              </a:extLst>
            </p:cNvPr>
            <p:cNvSpPr>
              <a:spLocks noEditPoints="1"/>
            </p:cNvSpPr>
            <p:nvPr userDrawn="1"/>
          </p:nvSpPr>
          <p:spPr bwMode="auto">
            <a:xfrm>
              <a:off x="1075" y="-168"/>
              <a:ext cx="222" cy="251"/>
            </a:xfrm>
            <a:custGeom>
              <a:avLst/>
              <a:gdLst>
                <a:gd name="T0" fmla="*/ 94 w 108"/>
                <a:gd name="T1" fmla="*/ 104 h 120"/>
                <a:gd name="T2" fmla="*/ 53 w 108"/>
                <a:gd name="T3" fmla="*/ 120 h 120"/>
                <a:gd name="T4" fmla="*/ 14 w 108"/>
                <a:gd name="T5" fmla="*/ 105 h 120"/>
                <a:gd name="T6" fmla="*/ 0 w 108"/>
                <a:gd name="T7" fmla="*/ 61 h 120"/>
                <a:gd name="T8" fmla="*/ 4 w 108"/>
                <a:gd name="T9" fmla="*/ 35 h 120"/>
                <a:gd name="T10" fmla="*/ 15 w 108"/>
                <a:gd name="T11" fmla="*/ 16 h 120"/>
                <a:gd name="T12" fmla="*/ 32 w 108"/>
                <a:gd name="T13" fmla="*/ 4 h 120"/>
                <a:gd name="T14" fmla="*/ 54 w 108"/>
                <a:gd name="T15" fmla="*/ 0 h 120"/>
                <a:gd name="T16" fmla="*/ 77 w 108"/>
                <a:gd name="T17" fmla="*/ 4 h 120"/>
                <a:gd name="T18" fmla="*/ 94 w 108"/>
                <a:gd name="T19" fmla="*/ 16 h 120"/>
                <a:gd name="T20" fmla="*/ 104 w 108"/>
                <a:gd name="T21" fmla="*/ 34 h 120"/>
                <a:gd name="T22" fmla="*/ 108 w 108"/>
                <a:gd name="T23" fmla="*/ 60 h 120"/>
                <a:gd name="T24" fmla="*/ 94 w 108"/>
                <a:gd name="T25" fmla="*/ 104 h 120"/>
                <a:gd name="T26" fmla="*/ 82 w 108"/>
                <a:gd name="T27" fmla="*/ 20 h 120"/>
                <a:gd name="T28" fmla="*/ 54 w 108"/>
                <a:gd name="T29" fmla="*/ 7 h 120"/>
                <a:gd name="T30" fmla="*/ 26 w 108"/>
                <a:gd name="T31" fmla="*/ 20 h 120"/>
                <a:gd name="T32" fmla="*/ 16 w 108"/>
                <a:gd name="T33" fmla="*/ 60 h 120"/>
                <a:gd name="T34" fmla="*/ 26 w 108"/>
                <a:gd name="T35" fmla="*/ 100 h 120"/>
                <a:gd name="T36" fmla="*/ 54 w 108"/>
                <a:gd name="T37" fmla="*/ 113 h 120"/>
                <a:gd name="T38" fmla="*/ 82 w 108"/>
                <a:gd name="T39" fmla="*/ 100 h 120"/>
                <a:gd name="T40" fmla="*/ 92 w 108"/>
                <a:gd name="T41" fmla="*/ 61 h 120"/>
                <a:gd name="T42" fmla="*/ 82 w 108"/>
                <a:gd name="T43"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20">
                  <a:moveTo>
                    <a:pt x="94" y="104"/>
                  </a:moveTo>
                  <a:cubicBezTo>
                    <a:pt x="84" y="115"/>
                    <a:pt x="71" y="120"/>
                    <a:pt x="53" y="120"/>
                  </a:cubicBezTo>
                  <a:cubicBezTo>
                    <a:pt x="36" y="120"/>
                    <a:pt x="23" y="115"/>
                    <a:pt x="14" y="105"/>
                  </a:cubicBezTo>
                  <a:cubicBezTo>
                    <a:pt x="5" y="95"/>
                    <a:pt x="0" y="80"/>
                    <a:pt x="0" y="61"/>
                  </a:cubicBezTo>
                  <a:cubicBezTo>
                    <a:pt x="0" y="51"/>
                    <a:pt x="1" y="42"/>
                    <a:pt x="4" y="35"/>
                  </a:cubicBezTo>
                  <a:cubicBezTo>
                    <a:pt x="6" y="27"/>
                    <a:pt x="10" y="21"/>
                    <a:pt x="15" y="16"/>
                  </a:cubicBezTo>
                  <a:cubicBezTo>
                    <a:pt x="19" y="11"/>
                    <a:pt x="25" y="7"/>
                    <a:pt x="32" y="4"/>
                  </a:cubicBezTo>
                  <a:cubicBezTo>
                    <a:pt x="39" y="2"/>
                    <a:pt x="46" y="0"/>
                    <a:pt x="54" y="0"/>
                  </a:cubicBezTo>
                  <a:cubicBezTo>
                    <a:pt x="63" y="0"/>
                    <a:pt x="70" y="2"/>
                    <a:pt x="77" y="4"/>
                  </a:cubicBezTo>
                  <a:cubicBezTo>
                    <a:pt x="84" y="7"/>
                    <a:pt x="89" y="11"/>
                    <a:pt x="94" y="16"/>
                  </a:cubicBezTo>
                  <a:cubicBezTo>
                    <a:pt x="98" y="21"/>
                    <a:pt x="102" y="27"/>
                    <a:pt x="104" y="34"/>
                  </a:cubicBezTo>
                  <a:cubicBezTo>
                    <a:pt x="107" y="41"/>
                    <a:pt x="108" y="50"/>
                    <a:pt x="108" y="60"/>
                  </a:cubicBezTo>
                  <a:cubicBezTo>
                    <a:pt x="108" y="79"/>
                    <a:pt x="103" y="94"/>
                    <a:pt x="94" y="104"/>
                  </a:cubicBezTo>
                  <a:close/>
                  <a:moveTo>
                    <a:pt x="82" y="20"/>
                  </a:moveTo>
                  <a:cubicBezTo>
                    <a:pt x="75" y="12"/>
                    <a:pt x="66" y="7"/>
                    <a:pt x="54" y="7"/>
                  </a:cubicBezTo>
                  <a:cubicBezTo>
                    <a:pt x="42" y="7"/>
                    <a:pt x="33" y="12"/>
                    <a:pt x="26" y="20"/>
                  </a:cubicBezTo>
                  <a:cubicBezTo>
                    <a:pt x="19" y="28"/>
                    <a:pt x="16" y="42"/>
                    <a:pt x="16" y="60"/>
                  </a:cubicBezTo>
                  <a:cubicBezTo>
                    <a:pt x="16" y="78"/>
                    <a:pt x="19" y="91"/>
                    <a:pt x="26" y="100"/>
                  </a:cubicBezTo>
                  <a:cubicBezTo>
                    <a:pt x="32" y="108"/>
                    <a:pt x="42" y="113"/>
                    <a:pt x="54" y="113"/>
                  </a:cubicBezTo>
                  <a:cubicBezTo>
                    <a:pt x="66" y="113"/>
                    <a:pt x="75" y="109"/>
                    <a:pt x="82" y="100"/>
                  </a:cubicBezTo>
                  <a:cubicBezTo>
                    <a:pt x="89" y="92"/>
                    <a:pt x="92" y="78"/>
                    <a:pt x="92" y="61"/>
                  </a:cubicBezTo>
                  <a:cubicBezTo>
                    <a:pt x="92" y="42"/>
                    <a:pt x="89" y="29"/>
                    <a:pt x="82" y="2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5" name="Freeform 10">
              <a:extLst>
                <a:ext uri="{FF2B5EF4-FFF2-40B4-BE49-F238E27FC236}">
                  <a16:creationId xmlns:a16="http://schemas.microsoft.com/office/drawing/2014/main" id="{3D03E1DA-EBA2-4340-99A1-0AAE7C93187B}"/>
                </a:ext>
              </a:extLst>
            </p:cNvPr>
            <p:cNvSpPr>
              <a:spLocks/>
            </p:cNvSpPr>
            <p:nvPr userDrawn="1"/>
          </p:nvSpPr>
          <p:spPr bwMode="auto">
            <a:xfrm>
              <a:off x="987" y="-166"/>
              <a:ext cx="35" cy="36"/>
            </a:xfrm>
            <a:custGeom>
              <a:avLst/>
              <a:gdLst>
                <a:gd name="T0" fmla="*/ 0 w 17"/>
                <a:gd name="T1" fmla="*/ 8 h 17"/>
                <a:gd name="T2" fmla="*/ 2 w 17"/>
                <a:gd name="T3" fmla="*/ 14 h 17"/>
                <a:gd name="T4" fmla="*/ 8 w 17"/>
                <a:gd name="T5" fmla="*/ 17 h 17"/>
                <a:gd name="T6" fmla="*/ 14 w 17"/>
                <a:gd name="T7" fmla="*/ 14 h 17"/>
                <a:gd name="T8" fmla="*/ 17 w 17"/>
                <a:gd name="T9" fmla="*/ 8 h 17"/>
                <a:gd name="T10" fmla="*/ 14 w 17"/>
                <a:gd name="T11" fmla="*/ 2 h 17"/>
                <a:gd name="T12" fmla="*/ 8 w 17"/>
                <a:gd name="T13" fmla="*/ 0 h 17"/>
                <a:gd name="T14" fmla="*/ 2 w 17"/>
                <a:gd name="T15" fmla="*/ 2 h 17"/>
                <a:gd name="T16" fmla="*/ 0 w 17"/>
                <a:gd name="T1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0" y="8"/>
                  </a:moveTo>
                  <a:cubicBezTo>
                    <a:pt x="0" y="11"/>
                    <a:pt x="1" y="13"/>
                    <a:pt x="2" y="14"/>
                  </a:cubicBezTo>
                  <a:cubicBezTo>
                    <a:pt x="4" y="16"/>
                    <a:pt x="6" y="17"/>
                    <a:pt x="8" y="17"/>
                  </a:cubicBezTo>
                  <a:cubicBezTo>
                    <a:pt x="11" y="17"/>
                    <a:pt x="13" y="16"/>
                    <a:pt x="14" y="14"/>
                  </a:cubicBezTo>
                  <a:cubicBezTo>
                    <a:pt x="16" y="13"/>
                    <a:pt x="17" y="11"/>
                    <a:pt x="17" y="8"/>
                  </a:cubicBezTo>
                  <a:cubicBezTo>
                    <a:pt x="17" y="6"/>
                    <a:pt x="16" y="4"/>
                    <a:pt x="14" y="2"/>
                  </a:cubicBezTo>
                  <a:cubicBezTo>
                    <a:pt x="13" y="0"/>
                    <a:pt x="11" y="0"/>
                    <a:pt x="8" y="0"/>
                  </a:cubicBezTo>
                  <a:cubicBezTo>
                    <a:pt x="6" y="0"/>
                    <a:pt x="4" y="0"/>
                    <a:pt x="2" y="2"/>
                  </a:cubicBezTo>
                  <a:cubicBezTo>
                    <a:pt x="1" y="4"/>
                    <a:pt x="0" y="6"/>
                    <a:pt x="0"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95209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o innholdsdeler med bakgru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EAB2FC4-B0AF-47B9-889E-B3D3131125B4}"/>
              </a:ext>
            </a:extLst>
          </p:cNvPr>
          <p:cNvSpPr/>
          <p:nvPr userDrawn="1"/>
        </p:nvSpPr>
        <p:spPr>
          <a:xfrm>
            <a:off x="0" y="905435"/>
            <a:ext cx="9144000" cy="4239653"/>
          </a:xfrm>
          <a:prstGeom prst="rect">
            <a:avLst/>
          </a:prstGeom>
          <a:solidFill>
            <a:srgbClr val="F5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p:cNvSpPr>
            <a:spLocks noGrp="1"/>
          </p:cNvSpPr>
          <p:nvPr>
            <p:ph type="body" idx="1"/>
          </p:nvPr>
        </p:nvSpPr>
        <p:spPr>
          <a:xfrm>
            <a:off x="576072" y="1182827"/>
            <a:ext cx="3600450" cy="215444"/>
          </a:xfrm>
        </p:spPr>
        <p:txBody>
          <a:bodyPr anchor="t">
            <a:normAutofit/>
          </a:bodyPr>
          <a:lstStyle>
            <a:lvl1pPr marL="0" indent="0">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Plassholder for dato 6"/>
          <p:cNvSpPr>
            <a:spLocks noGrp="1"/>
          </p:cNvSpPr>
          <p:nvPr>
            <p:ph type="dt" sz="half" idx="10"/>
          </p:nvPr>
        </p:nvSpPr>
        <p:spPr/>
        <p:txBody>
          <a:bodyPr/>
          <a:lstStyle/>
          <a:p>
            <a:fld id="{983651F3-9B16-40C6-B209-3688FC9C95F6}" type="datetimeFigureOut">
              <a:rPr lang="nb-NO" smtClean="0"/>
              <a:t>02.05.2023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C0A3205A-B931-4541-A0D3-BE1AA7A8095B}"/>
              </a:ext>
            </a:extLst>
          </p:cNvPr>
          <p:cNvSpPr>
            <a:spLocks noGrp="1"/>
          </p:cNvSpPr>
          <p:nvPr>
            <p:ph type="title"/>
          </p:nvPr>
        </p:nvSpPr>
        <p:spPr/>
        <p:txBody>
          <a:bodyPr/>
          <a:lstStyle/>
          <a:p>
            <a:r>
              <a:rPr lang="en-US"/>
              <a:t>Click to edit Master title style</a:t>
            </a:r>
            <a:endParaRPr lang="nb-NO"/>
          </a:p>
        </p:txBody>
      </p:sp>
      <p:cxnSp>
        <p:nvCxnSpPr>
          <p:cNvPr id="13" name="Rett linje 12">
            <a:extLst>
              <a:ext uri="{FF2B5EF4-FFF2-40B4-BE49-F238E27FC236}">
                <a16:creationId xmlns:a16="http://schemas.microsoft.com/office/drawing/2014/main" id="{DFAD5ACB-59BB-4888-BC7A-DDBA47C2AC07}"/>
              </a:ext>
            </a:extLst>
          </p:cNvPr>
          <p:cNvCxnSpPr/>
          <p:nvPr userDrawn="1"/>
        </p:nvCxnSpPr>
        <p:spPr>
          <a:xfrm>
            <a:off x="4572000" y="1800225"/>
            <a:ext cx="0" cy="2736342"/>
          </a:xfrm>
          <a:prstGeom prst="line">
            <a:avLst/>
          </a:prstGeom>
          <a:ln w="12700">
            <a:solidFill>
              <a:srgbClr val="C7C1B8"/>
            </a:solidFill>
          </a:ln>
        </p:spPr>
        <p:style>
          <a:lnRef idx="1">
            <a:schemeClr val="accent1"/>
          </a:lnRef>
          <a:fillRef idx="0">
            <a:schemeClr val="accent1"/>
          </a:fillRef>
          <a:effectRef idx="0">
            <a:schemeClr val="accent1"/>
          </a:effectRef>
          <a:fontRef idx="minor">
            <a:schemeClr val="tx1"/>
          </a:fontRef>
        </p:style>
      </p:cxnSp>
      <p:sp>
        <p:nvSpPr>
          <p:cNvPr id="14" name="Plassholder for tekst 2">
            <a:extLst>
              <a:ext uri="{FF2B5EF4-FFF2-40B4-BE49-F238E27FC236}">
                <a16:creationId xmlns:a16="http://schemas.microsoft.com/office/drawing/2014/main" id="{E0A86587-8C70-4A7E-BC3D-1C0813361901}"/>
              </a:ext>
            </a:extLst>
          </p:cNvPr>
          <p:cNvSpPr>
            <a:spLocks noGrp="1"/>
          </p:cNvSpPr>
          <p:nvPr>
            <p:ph type="body" idx="14"/>
          </p:nvPr>
        </p:nvSpPr>
        <p:spPr>
          <a:xfrm>
            <a:off x="4967479" y="1196893"/>
            <a:ext cx="3600450" cy="215444"/>
          </a:xfrm>
        </p:spPr>
        <p:txBody>
          <a:bodyPr anchor="t">
            <a:normAutofit/>
          </a:bodyPr>
          <a:lstStyle>
            <a:lvl1pPr marL="0" indent="0">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Plassholder for innhold 3">
            <a:extLst>
              <a:ext uri="{FF2B5EF4-FFF2-40B4-BE49-F238E27FC236}">
                <a16:creationId xmlns:a16="http://schemas.microsoft.com/office/drawing/2014/main" id="{546ECE5E-F8BE-4003-985D-ACB125166B69}"/>
              </a:ext>
            </a:extLst>
          </p:cNvPr>
          <p:cNvSpPr>
            <a:spLocks noGrp="1"/>
          </p:cNvSpPr>
          <p:nvPr>
            <p:ph sz="quarter" idx="16"/>
          </p:nvPr>
        </p:nvSpPr>
        <p:spPr>
          <a:xfrm>
            <a:off x="576072" y="1764222"/>
            <a:ext cx="3600450" cy="2736342"/>
          </a:xfrm>
          <a:prstGeom prst="rect">
            <a:avLst/>
          </a:prstGeom>
        </p:spPr>
        <p:txBody>
          <a:bodyPr lIns="0" tIns="0" rIns="0" bIns="0"/>
          <a:lstStyle>
            <a:lvl1pPr marL="0" indent="0">
              <a:buNone/>
              <a:defRPr/>
            </a:lvl1pPr>
          </a:lstStyle>
          <a:p>
            <a:pPr lvl="0"/>
            <a:r>
              <a:rPr lang="en-US"/>
              <a:t>Edit Master text styles</a:t>
            </a:r>
          </a:p>
        </p:txBody>
      </p:sp>
      <p:sp>
        <p:nvSpPr>
          <p:cNvPr id="5" name="Plassholder for innhold 4">
            <a:extLst>
              <a:ext uri="{FF2B5EF4-FFF2-40B4-BE49-F238E27FC236}">
                <a16:creationId xmlns:a16="http://schemas.microsoft.com/office/drawing/2014/main" id="{FCAAB143-56E5-4980-95CB-926D5CE2E506}"/>
              </a:ext>
            </a:extLst>
          </p:cNvPr>
          <p:cNvSpPr>
            <a:spLocks noGrp="1"/>
          </p:cNvSpPr>
          <p:nvPr>
            <p:ph sz="quarter" idx="17"/>
          </p:nvPr>
        </p:nvSpPr>
        <p:spPr>
          <a:xfrm>
            <a:off x="4967479" y="1778288"/>
            <a:ext cx="3600450" cy="2736342"/>
          </a:xfrm>
          <a:prstGeom prst="rect">
            <a:avLst/>
          </a:prstGeom>
        </p:spPr>
        <p:txBody>
          <a:bodyPr lIns="0" tIns="0" rIns="0" bIns="0"/>
          <a:lstStyle>
            <a:lvl1pPr marL="0" indent="0">
              <a:buNone/>
              <a:defRPr/>
            </a:lvl1pPr>
          </a:lstStyle>
          <a:p>
            <a:pPr lvl="0"/>
            <a:r>
              <a:rPr lang="en-US"/>
              <a:t>Edit Master text styles</a:t>
            </a:r>
          </a:p>
        </p:txBody>
      </p:sp>
    </p:spTree>
    <p:extLst>
      <p:ext uri="{BB962C8B-B14F-4D97-AF65-F5344CB8AC3E}">
        <p14:creationId xmlns:p14="http://schemas.microsoft.com/office/powerpoint/2010/main" val="126114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fld id="{983651F3-9B16-40C6-B209-3688FC9C95F6}" type="datetimeFigureOut">
              <a:rPr lang="nb-NO" smtClean="0"/>
              <a:t>02.05.2023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r og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8" name="Plassholder for bilde 7">
            <a:extLst>
              <a:ext uri="{FF2B5EF4-FFF2-40B4-BE49-F238E27FC236}">
                <a16:creationId xmlns:a16="http://schemas.microsoft.com/office/drawing/2014/main" id="{BE9E5DBC-1B8D-4A0A-BE15-FE75497EC9DB}"/>
              </a:ext>
            </a:extLst>
          </p:cNvPr>
          <p:cNvSpPr>
            <a:spLocks noGrp="1"/>
          </p:cNvSpPr>
          <p:nvPr>
            <p:ph type="pic" sz="quarter" idx="13"/>
          </p:nvPr>
        </p:nvSpPr>
        <p:spPr>
          <a:xfrm>
            <a:off x="576074" y="1144943"/>
            <a:ext cx="2502313" cy="1782223"/>
          </a:xfrm>
          <a:prstGeom prst="rect">
            <a:avLst/>
          </a:prstGeom>
        </p:spPr>
        <p:txBody>
          <a:bodyPr lIns="0" tIns="360000" rIns="0" bIns="0" anchor="t"/>
          <a:lstStyle>
            <a:lvl1pPr marL="0" indent="0" algn="ctr">
              <a:buNone/>
              <a:defRPr sz="1100"/>
            </a:lvl1pPr>
          </a:lstStyle>
          <a:p>
            <a:r>
              <a:rPr lang="en-US"/>
              <a:t>Click icon to add picture</a:t>
            </a:r>
            <a:endParaRPr lang="nb-NO"/>
          </a:p>
        </p:txBody>
      </p:sp>
      <p:sp>
        <p:nvSpPr>
          <p:cNvPr id="9" name="Plassholder for tekst 8">
            <a:extLst>
              <a:ext uri="{FF2B5EF4-FFF2-40B4-BE49-F238E27FC236}">
                <a16:creationId xmlns:a16="http://schemas.microsoft.com/office/drawing/2014/main" id="{B547A535-64C8-47BA-A0EF-C549CE5A7AAE}"/>
              </a:ext>
            </a:extLst>
          </p:cNvPr>
          <p:cNvSpPr>
            <a:spLocks noGrp="1"/>
          </p:cNvSpPr>
          <p:nvPr>
            <p:ph type="body" sz="quarter" idx="14"/>
          </p:nvPr>
        </p:nvSpPr>
        <p:spPr>
          <a:xfrm>
            <a:off x="576074" y="2973972"/>
            <a:ext cx="2502313" cy="1782223"/>
          </a:xfrm>
          <a:prstGeom prst="rect">
            <a:avLst/>
          </a:prstGeom>
          <a:solidFill>
            <a:schemeClr val="accent3"/>
          </a:solidFill>
        </p:spPr>
        <p:txBody>
          <a:bodyPr lIns="0" tIns="0" rIns="0" bIns="0" anchor="ctr"/>
          <a:lstStyle>
            <a:lvl1pPr marL="0" indent="0" algn="ctr">
              <a:buNone/>
              <a:defRPr>
                <a:solidFill>
                  <a:schemeClr val="lt1"/>
                </a:solidFill>
              </a:defRPr>
            </a:lvl1pPr>
          </a:lstStyle>
          <a:p>
            <a:pPr lvl="0"/>
            <a:r>
              <a:rPr lang="en-US"/>
              <a:t>Edit Master text styles</a:t>
            </a:r>
          </a:p>
        </p:txBody>
      </p:sp>
      <p:sp>
        <p:nvSpPr>
          <p:cNvPr id="10" name="Plassholder for bilde 7">
            <a:extLst>
              <a:ext uri="{FF2B5EF4-FFF2-40B4-BE49-F238E27FC236}">
                <a16:creationId xmlns:a16="http://schemas.microsoft.com/office/drawing/2014/main" id="{CD8D1D19-E2BC-466E-8814-43BE87BC130B}"/>
              </a:ext>
            </a:extLst>
          </p:cNvPr>
          <p:cNvSpPr>
            <a:spLocks noGrp="1"/>
          </p:cNvSpPr>
          <p:nvPr>
            <p:ph type="pic" sz="quarter" idx="15"/>
          </p:nvPr>
        </p:nvSpPr>
        <p:spPr>
          <a:xfrm>
            <a:off x="3132392" y="1144943"/>
            <a:ext cx="1782223" cy="1782223"/>
          </a:xfrm>
          <a:prstGeom prst="rect">
            <a:avLst/>
          </a:prstGeom>
        </p:spPr>
        <p:txBody>
          <a:bodyPr lIns="0" tIns="360000" rIns="0" bIns="0" anchor="t"/>
          <a:lstStyle>
            <a:lvl1pPr marL="0" indent="0" algn="ctr">
              <a:buNone/>
              <a:defRPr sz="1100"/>
            </a:lvl1pPr>
          </a:lstStyle>
          <a:p>
            <a:r>
              <a:rPr lang="en-US"/>
              <a:t>Click icon to add picture</a:t>
            </a:r>
            <a:endParaRPr lang="nb-NO"/>
          </a:p>
        </p:txBody>
      </p:sp>
      <p:sp>
        <p:nvSpPr>
          <p:cNvPr id="11" name="Plassholder for tekst 8">
            <a:extLst>
              <a:ext uri="{FF2B5EF4-FFF2-40B4-BE49-F238E27FC236}">
                <a16:creationId xmlns:a16="http://schemas.microsoft.com/office/drawing/2014/main" id="{07738B89-F2C1-41B7-92EF-E139FA97D3A7}"/>
              </a:ext>
            </a:extLst>
          </p:cNvPr>
          <p:cNvSpPr>
            <a:spLocks noGrp="1"/>
          </p:cNvSpPr>
          <p:nvPr>
            <p:ph type="body" sz="quarter" idx="16"/>
          </p:nvPr>
        </p:nvSpPr>
        <p:spPr>
          <a:xfrm>
            <a:off x="4961420" y="1144943"/>
            <a:ext cx="1782223" cy="1782223"/>
          </a:xfrm>
          <a:prstGeom prst="rect">
            <a:avLst/>
          </a:prstGeom>
          <a:solidFill>
            <a:schemeClr val="dk1"/>
          </a:solidFill>
        </p:spPr>
        <p:txBody>
          <a:bodyPr lIns="0" tIns="0" rIns="0" bIns="0" anchor="ctr"/>
          <a:lstStyle>
            <a:lvl1pPr marL="0" indent="0" algn="ctr">
              <a:buNone/>
              <a:defRPr>
                <a:solidFill>
                  <a:schemeClr val="lt1"/>
                </a:solidFill>
              </a:defRPr>
            </a:lvl1pPr>
          </a:lstStyle>
          <a:p>
            <a:pPr lvl="0"/>
            <a:r>
              <a:rPr lang="en-US"/>
              <a:t>Edit Master text styles</a:t>
            </a:r>
          </a:p>
        </p:txBody>
      </p:sp>
      <p:sp>
        <p:nvSpPr>
          <p:cNvPr id="12" name="Plassholder for bilde 7">
            <a:extLst>
              <a:ext uri="{FF2B5EF4-FFF2-40B4-BE49-F238E27FC236}">
                <a16:creationId xmlns:a16="http://schemas.microsoft.com/office/drawing/2014/main" id="{0DD46E06-C6D2-4C10-BCA4-5D9757C3326E}"/>
              </a:ext>
            </a:extLst>
          </p:cNvPr>
          <p:cNvSpPr>
            <a:spLocks noGrp="1"/>
          </p:cNvSpPr>
          <p:nvPr>
            <p:ph type="pic" sz="quarter" idx="17"/>
          </p:nvPr>
        </p:nvSpPr>
        <p:spPr>
          <a:xfrm>
            <a:off x="6790448" y="1144943"/>
            <a:ext cx="1782223" cy="1782223"/>
          </a:xfrm>
          <a:prstGeom prst="rect">
            <a:avLst/>
          </a:prstGeom>
        </p:spPr>
        <p:txBody>
          <a:bodyPr lIns="0" tIns="360000" rIns="0" bIns="0" anchor="t"/>
          <a:lstStyle>
            <a:lvl1pPr marL="0" indent="0" algn="ctr">
              <a:buNone/>
              <a:defRPr sz="1100"/>
            </a:lvl1pPr>
          </a:lstStyle>
          <a:p>
            <a:r>
              <a:rPr lang="en-US"/>
              <a:t>Click icon to add picture</a:t>
            </a:r>
            <a:endParaRPr lang="nb-NO"/>
          </a:p>
        </p:txBody>
      </p:sp>
      <p:sp>
        <p:nvSpPr>
          <p:cNvPr id="13" name="Plassholder for bilde 7">
            <a:extLst>
              <a:ext uri="{FF2B5EF4-FFF2-40B4-BE49-F238E27FC236}">
                <a16:creationId xmlns:a16="http://schemas.microsoft.com/office/drawing/2014/main" id="{D4494FC2-94A2-40B6-9782-976365B1D3F7}"/>
              </a:ext>
            </a:extLst>
          </p:cNvPr>
          <p:cNvSpPr>
            <a:spLocks noGrp="1"/>
          </p:cNvSpPr>
          <p:nvPr>
            <p:ph type="pic" sz="quarter" idx="18"/>
          </p:nvPr>
        </p:nvSpPr>
        <p:spPr>
          <a:xfrm>
            <a:off x="3132392" y="2973971"/>
            <a:ext cx="3611251" cy="1782223"/>
          </a:xfrm>
          <a:prstGeom prst="rect">
            <a:avLst/>
          </a:prstGeom>
        </p:spPr>
        <p:txBody>
          <a:bodyPr lIns="0" tIns="360000" rIns="0" bIns="0" anchor="t"/>
          <a:lstStyle>
            <a:lvl1pPr marL="0" indent="0" algn="ctr">
              <a:buNone/>
              <a:defRPr sz="1100"/>
            </a:lvl1pPr>
          </a:lstStyle>
          <a:p>
            <a:r>
              <a:rPr lang="en-US"/>
              <a:t>Click icon to add picture</a:t>
            </a:r>
            <a:endParaRPr lang="nb-NO"/>
          </a:p>
        </p:txBody>
      </p:sp>
      <p:sp>
        <p:nvSpPr>
          <p:cNvPr id="14" name="Plassholder for tekst 8">
            <a:extLst>
              <a:ext uri="{FF2B5EF4-FFF2-40B4-BE49-F238E27FC236}">
                <a16:creationId xmlns:a16="http://schemas.microsoft.com/office/drawing/2014/main" id="{BD395384-2AA4-43C2-BA8A-F89CC7A4EA0C}"/>
              </a:ext>
            </a:extLst>
          </p:cNvPr>
          <p:cNvSpPr>
            <a:spLocks noGrp="1"/>
          </p:cNvSpPr>
          <p:nvPr>
            <p:ph type="body" sz="quarter" idx="19"/>
          </p:nvPr>
        </p:nvSpPr>
        <p:spPr>
          <a:xfrm>
            <a:off x="6790448" y="2973970"/>
            <a:ext cx="1782223" cy="1782223"/>
          </a:xfrm>
          <a:prstGeom prst="rect">
            <a:avLst/>
          </a:prstGeom>
          <a:solidFill>
            <a:schemeClr val="accent3"/>
          </a:solidFill>
        </p:spPr>
        <p:txBody>
          <a:bodyPr lIns="0" tIns="0" rIns="0" bIns="0" anchor="ctr"/>
          <a:lstStyle>
            <a:lvl1pPr marL="0" indent="0" algn="ctr">
              <a:buNone/>
              <a:defRPr>
                <a:solidFill>
                  <a:schemeClr val="lt1"/>
                </a:solidFill>
              </a:defRPr>
            </a:lvl1pPr>
          </a:lstStyle>
          <a:p>
            <a:pPr lvl="0"/>
            <a:r>
              <a:rPr lang="en-US"/>
              <a:t>Edit Master text styles</a:t>
            </a:r>
          </a:p>
        </p:txBody>
      </p:sp>
      <p:sp>
        <p:nvSpPr>
          <p:cNvPr id="15" name="Plassholder for dato 14">
            <a:extLst>
              <a:ext uri="{FF2B5EF4-FFF2-40B4-BE49-F238E27FC236}">
                <a16:creationId xmlns:a16="http://schemas.microsoft.com/office/drawing/2014/main" id="{1A23FB33-0C5E-433C-A6D7-C7CFF1937B25}"/>
              </a:ext>
            </a:extLst>
          </p:cNvPr>
          <p:cNvSpPr>
            <a:spLocks noGrp="1"/>
          </p:cNvSpPr>
          <p:nvPr>
            <p:ph type="dt" sz="half" idx="20"/>
          </p:nvPr>
        </p:nvSpPr>
        <p:spPr/>
        <p:txBody>
          <a:bodyPr/>
          <a:lstStyle/>
          <a:p>
            <a:fld id="{983651F3-9B16-40C6-B209-3688FC9C95F6}" type="datetimeFigureOut">
              <a:rPr lang="nb-NO" smtClean="0"/>
              <a:pPr/>
              <a:t>02.05.2023</a:t>
            </a:fld>
            <a:endParaRPr lang="nb-NO"/>
          </a:p>
        </p:txBody>
      </p:sp>
      <p:sp>
        <p:nvSpPr>
          <p:cNvPr id="16" name="Plassholder for bunntekst 15">
            <a:extLst>
              <a:ext uri="{FF2B5EF4-FFF2-40B4-BE49-F238E27FC236}">
                <a16:creationId xmlns:a16="http://schemas.microsoft.com/office/drawing/2014/main" id="{B6FB1711-42FB-43A1-B5CC-7DF4096BB6B9}"/>
              </a:ext>
            </a:extLst>
          </p:cNvPr>
          <p:cNvSpPr>
            <a:spLocks noGrp="1"/>
          </p:cNvSpPr>
          <p:nvPr>
            <p:ph type="ftr" sz="quarter" idx="21"/>
          </p:nvPr>
        </p:nvSpPr>
        <p:spPr/>
        <p:txBody>
          <a:bodyPr/>
          <a:lstStyle/>
          <a:p>
            <a:endParaRPr lang="nb-NO"/>
          </a:p>
        </p:txBody>
      </p:sp>
      <p:sp>
        <p:nvSpPr>
          <p:cNvPr id="17" name="Plassholder for lysbildenummer 16">
            <a:extLst>
              <a:ext uri="{FF2B5EF4-FFF2-40B4-BE49-F238E27FC236}">
                <a16:creationId xmlns:a16="http://schemas.microsoft.com/office/drawing/2014/main" id="{6CDFAB3E-FFBD-435E-867C-6F512F1938A7}"/>
              </a:ext>
            </a:extLst>
          </p:cNvPr>
          <p:cNvSpPr>
            <a:spLocks noGrp="1"/>
          </p:cNvSpPr>
          <p:nvPr>
            <p:ph type="sldNum" sz="quarter" idx="2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85607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7612E60-73D6-4E03-A75B-7B60A12C2020}"/>
              </a:ext>
            </a:extLst>
          </p:cNvPr>
          <p:cNvSpPr/>
          <p:nvPr userDrawn="1"/>
        </p:nvSpPr>
        <p:spPr>
          <a:xfrm>
            <a:off x="0" y="1"/>
            <a:ext cx="9144000" cy="5145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lt1"/>
                </a:solidFill>
              </a:defRPr>
            </a:lvl1pPr>
          </a:lstStyle>
          <a:p>
            <a:r>
              <a:rPr lang="en-US"/>
              <a:t>Click to edit Master title style</a:t>
            </a:r>
            <a:endParaRPr lang="nb-NO"/>
          </a:p>
        </p:txBody>
      </p:sp>
      <p:sp>
        <p:nvSpPr>
          <p:cNvPr id="3" name="Plassholder for dato 2"/>
          <p:cNvSpPr>
            <a:spLocks noGrp="1"/>
          </p:cNvSpPr>
          <p:nvPr>
            <p:ph type="dt" sz="half" idx="10"/>
          </p:nvPr>
        </p:nvSpPr>
        <p:spPr/>
        <p:txBody>
          <a:bodyPr/>
          <a:lstStyle>
            <a:lvl1pPr>
              <a:defRPr>
                <a:solidFill>
                  <a:schemeClr val="lt1"/>
                </a:solidFill>
              </a:defRPr>
            </a:lvl1pPr>
          </a:lstStyle>
          <a:p>
            <a:fld id="{983651F3-9B16-40C6-B209-3688FC9C95F6}" type="datetimeFigureOut">
              <a:rPr lang="nb-NO" smtClean="0"/>
              <a:pPr/>
              <a:t>02.05.2023</a:t>
            </a:fld>
            <a:endParaRPr lang="nb-NO"/>
          </a:p>
        </p:txBody>
      </p:sp>
      <p:sp>
        <p:nvSpPr>
          <p:cNvPr id="4" name="Plassholder for bunntekst 3"/>
          <p:cNvSpPr>
            <a:spLocks noGrp="1"/>
          </p:cNvSpPr>
          <p:nvPr>
            <p:ph type="ftr" sz="quarter" idx="11"/>
          </p:nvPr>
        </p:nvSpPr>
        <p:spPr/>
        <p:txBody>
          <a:bodyPr/>
          <a:lstStyle>
            <a:lvl1pPr>
              <a:defRPr>
                <a:solidFill>
                  <a:schemeClr val="lt1"/>
                </a:solidFill>
              </a:defRPr>
            </a:lvl1pPr>
          </a:lstStyle>
          <a:p>
            <a:endParaRPr lang="nb-NO"/>
          </a:p>
        </p:txBody>
      </p:sp>
      <p:sp>
        <p:nvSpPr>
          <p:cNvPr id="5" name="Plassholder for lysbildenummer 4"/>
          <p:cNvSpPr>
            <a:spLocks noGrp="1"/>
          </p:cNvSpPr>
          <p:nvPr>
            <p:ph type="sldNum" sz="quarter" idx="12"/>
          </p:nvPr>
        </p:nvSpPr>
        <p:spPr/>
        <p:txBody>
          <a:bodyPr/>
          <a:lstStyle>
            <a:lvl1pPr>
              <a:defRPr>
                <a:solidFill>
                  <a:schemeClr val="lt1"/>
                </a:solidFill>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5280AE57-5149-4270-B50A-0515503F5820}"/>
              </a:ext>
            </a:extLst>
          </p:cNvPr>
          <p:cNvSpPr>
            <a:spLocks noGrp="1"/>
          </p:cNvSpPr>
          <p:nvPr>
            <p:ph type="body" sz="quarter" idx="13"/>
          </p:nvPr>
        </p:nvSpPr>
        <p:spPr>
          <a:xfrm>
            <a:off x="216027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cxnSp>
        <p:nvCxnSpPr>
          <p:cNvPr id="9" name="Rett linje 8">
            <a:extLst>
              <a:ext uri="{FF2B5EF4-FFF2-40B4-BE49-F238E27FC236}">
                <a16:creationId xmlns:a16="http://schemas.microsoft.com/office/drawing/2014/main" id="{A1B0674C-4CBD-4F5B-B1E6-8439D0BF7885}"/>
              </a:ext>
            </a:extLst>
          </p:cNvPr>
          <p:cNvCxnSpPr/>
          <p:nvPr userDrawn="1"/>
        </p:nvCxnSpPr>
        <p:spPr>
          <a:xfrm>
            <a:off x="4374547" y="792099"/>
            <a:ext cx="360045" cy="0"/>
          </a:xfrm>
          <a:prstGeom prst="line">
            <a:avLst/>
          </a:prstGeom>
          <a:ln w="12700">
            <a:solidFill>
              <a:schemeClr val="lt1"/>
            </a:solidFill>
          </a:ln>
        </p:spPr>
        <p:style>
          <a:lnRef idx="1">
            <a:schemeClr val="accent1"/>
          </a:lnRef>
          <a:fillRef idx="0">
            <a:schemeClr val="accent1"/>
          </a:fillRef>
          <a:effectRef idx="0">
            <a:schemeClr val="accent1"/>
          </a:effectRef>
          <a:fontRef idx="minor">
            <a:schemeClr val="tx1"/>
          </a:fontRef>
        </p:style>
      </p:cxnSp>
      <p:sp>
        <p:nvSpPr>
          <p:cNvPr id="10" name="Plassholder for tekst 6">
            <a:extLst>
              <a:ext uri="{FF2B5EF4-FFF2-40B4-BE49-F238E27FC236}">
                <a16:creationId xmlns:a16="http://schemas.microsoft.com/office/drawing/2014/main" id="{1F14E1A4-E3DE-4BED-8514-C42A8BC81D6B}"/>
              </a:ext>
            </a:extLst>
          </p:cNvPr>
          <p:cNvSpPr>
            <a:spLocks noGrp="1"/>
          </p:cNvSpPr>
          <p:nvPr>
            <p:ph type="body" sz="quarter" idx="14"/>
          </p:nvPr>
        </p:nvSpPr>
        <p:spPr>
          <a:xfrm>
            <a:off x="383400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sp>
        <p:nvSpPr>
          <p:cNvPr id="11" name="Plassholder for tekst 6">
            <a:extLst>
              <a:ext uri="{FF2B5EF4-FFF2-40B4-BE49-F238E27FC236}">
                <a16:creationId xmlns:a16="http://schemas.microsoft.com/office/drawing/2014/main" id="{E44EF5B2-5E6A-41CC-91F9-7BEF8B2EF374}"/>
              </a:ext>
            </a:extLst>
          </p:cNvPr>
          <p:cNvSpPr>
            <a:spLocks noGrp="1"/>
          </p:cNvSpPr>
          <p:nvPr>
            <p:ph type="body" sz="quarter" idx="15"/>
          </p:nvPr>
        </p:nvSpPr>
        <p:spPr>
          <a:xfrm>
            <a:off x="5507730" y="1368171"/>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sp>
        <p:nvSpPr>
          <p:cNvPr id="12" name="Plassholder for tekst 6">
            <a:extLst>
              <a:ext uri="{FF2B5EF4-FFF2-40B4-BE49-F238E27FC236}">
                <a16:creationId xmlns:a16="http://schemas.microsoft.com/office/drawing/2014/main" id="{2A9AA01A-7EA8-48B1-B72A-C38F2F418EEB}"/>
              </a:ext>
            </a:extLst>
          </p:cNvPr>
          <p:cNvSpPr>
            <a:spLocks noGrp="1"/>
          </p:cNvSpPr>
          <p:nvPr>
            <p:ph type="body" sz="quarter" idx="16"/>
          </p:nvPr>
        </p:nvSpPr>
        <p:spPr>
          <a:xfrm>
            <a:off x="2125693"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sp>
        <p:nvSpPr>
          <p:cNvPr id="13" name="Plassholder for tekst 6">
            <a:extLst>
              <a:ext uri="{FF2B5EF4-FFF2-40B4-BE49-F238E27FC236}">
                <a16:creationId xmlns:a16="http://schemas.microsoft.com/office/drawing/2014/main" id="{4B802FF4-92EA-42A7-BF43-5990B128902D}"/>
              </a:ext>
            </a:extLst>
          </p:cNvPr>
          <p:cNvSpPr>
            <a:spLocks noGrp="1"/>
          </p:cNvSpPr>
          <p:nvPr>
            <p:ph type="body" sz="quarter" idx="17"/>
          </p:nvPr>
        </p:nvSpPr>
        <p:spPr>
          <a:xfrm>
            <a:off x="3799423"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sp>
        <p:nvSpPr>
          <p:cNvPr id="14" name="Plassholder for tekst 6">
            <a:extLst>
              <a:ext uri="{FF2B5EF4-FFF2-40B4-BE49-F238E27FC236}">
                <a16:creationId xmlns:a16="http://schemas.microsoft.com/office/drawing/2014/main" id="{DAA5AE86-50F7-49C1-8D68-1C0A9731921D}"/>
              </a:ext>
            </a:extLst>
          </p:cNvPr>
          <p:cNvSpPr>
            <a:spLocks noGrp="1"/>
          </p:cNvSpPr>
          <p:nvPr>
            <p:ph type="body" sz="quarter" idx="18"/>
          </p:nvPr>
        </p:nvSpPr>
        <p:spPr>
          <a:xfrm>
            <a:off x="5473153" y="2952369"/>
            <a:ext cx="1476000" cy="1476000"/>
          </a:xfrm>
          <a:prstGeom prst="ellipse">
            <a:avLst/>
          </a:prstGeom>
          <a:solidFill>
            <a:schemeClr val="lt1"/>
          </a:solidFill>
        </p:spPr>
        <p:txBody>
          <a:bodyPr anchor="ctr">
            <a:normAutofit/>
          </a:bodyPr>
          <a:lstStyle>
            <a:lvl1pPr marL="0" indent="0" algn="ctr">
              <a:spcBef>
                <a:spcPts val="0"/>
              </a:spcBef>
              <a:buNone/>
              <a:defRPr sz="1200"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319809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230A4C1-3971-481E-8696-7BACB511007D}"/>
              </a:ext>
            </a:extLst>
          </p:cNvPr>
          <p:cNvSpPr/>
          <p:nvPr userDrawn="1"/>
        </p:nvSpPr>
        <p:spPr>
          <a:xfrm>
            <a:off x="0" y="1"/>
            <a:ext cx="9144000" cy="5145088"/>
          </a:xfrm>
          <a:prstGeom prst="rect">
            <a:avLst/>
          </a:prstGeom>
          <a:solidFill>
            <a:srgbClr val="CC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lt1"/>
                </a:solidFill>
              </a:defRPr>
            </a:lvl1pPr>
          </a:lstStyle>
          <a:p>
            <a:r>
              <a:rPr lang="en-US"/>
              <a:t>Click to edit Master title style</a:t>
            </a:r>
            <a:endParaRPr lang="nb-NO"/>
          </a:p>
        </p:txBody>
      </p:sp>
      <p:sp>
        <p:nvSpPr>
          <p:cNvPr id="3" name="Plassholder for dato 2"/>
          <p:cNvSpPr>
            <a:spLocks noGrp="1"/>
          </p:cNvSpPr>
          <p:nvPr>
            <p:ph type="dt" sz="half" idx="10"/>
          </p:nvPr>
        </p:nvSpPr>
        <p:spPr/>
        <p:txBody>
          <a:bodyPr/>
          <a:lstStyle>
            <a:lvl1pPr>
              <a:defRPr>
                <a:solidFill>
                  <a:schemeClr val="lt1"/>
                </a:solidFill>
              </a:defRPr>
            </a:lvl1pPr>
          </a:lstStyle>
          <a:p>
            <a:fld id="{983651F3-9B16-40C6-B209-3688FC9C95F6}" type="datetimeFigureOut">
              <a:rPr lang="nb-NO" smtClean="0"/>
              <a:pPr/>
              <a:t>02.05.2023</a:t>
            </a:fld>
            <a:endParaRPr lang="nb-NO"/>
          </a:p>
        </p:txBody>
      </p:sp>
      <p:sp>
        <p:nvSpPr>
          <p:cNvPr id="4" name="Plassholder for bunntekst 3"/>
          <p:cNvSpPr>
            <a:spLocks noGrp="1"/>
          </p:cNvSpPr>
          <p:nvPr>
            <p:ph type="ftr" sz="quarter" idx="11"/>
          </p:nvPr>
        </p:nvSpPr>
        <p:spPr/>
        <p:txBody>
          <a:bodyPr/>
          <a:lstStyle>
            <a:lvl1pPr>
              <a:defRPr>
                <a:solidFill>
                  <a:schemeClr val="lt1"/>
                </a:solidFill>
              </a:defRPr>
            </a:lvl1pPr>
          </a:lstStyle>
          <a:p>
            <a:endParaRPr lang="nb-NO"/>
          </a:p>
        </p:txBody>
      </p:sp>
      <p:sp>
        <p:nvSpPr>
          <p:cNvPr id="5" name="Plassholder for lysbildenummer 4"/>
          <p:cNvSpPr>
            <a:spLocks noGrp="1"/>
          </p:cNvSpPr>
          <p:nvPr>
            <p:ph type="sldNum" sz="quarter" idx="12"/>
          </p:nvPr>
        </p:nvSpPr>
        <p:spPr/>
        <p:txBody>
          <a:bodyPr/>
          <a:lstStyle>
            <a:lvl1pPr>
              <a:defRPr>
                <a:solidFill>
                  <a:schemeClr val="lt1"/>
                </a:solidFill>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5280AE57-5149-4270-B50A-0515503F5820}"/>
              </a:ext>
            </a:extLst>
          </p:cNvPr>
          <p:cNvSpPr>
            <a:spLocks noGrp="1" noChangeAspect="1"/>
          </p:cNvSpPr>
          <p:nvPr>
            <p:ph type="body" sz="quarter" idx="13"/>
          </p:nvPr>
        </p:nvSpPr>
        <p:spPr>
          <a:xfrm>
            <a:off x="1296162"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en-US"/>
              <a:t>Edit Master text styles</a:t>
            </a:r>
          </a:p>
          <a:p>
            <a:pPr lvl="1"/>
            <a:r>
              <a:rPr lang="en-US"/>
              <a:t>Second level</a:t>
            </a:r>
          </a:p>
        </p:txBody>
      </p:sp>
      <p:sp>
        <p:nvSpPr>
          <p:cNvPr id="10" name="Plassholder for tekst 6">
            <a:extLst>
              <a:ext uri="{FF2B5EF4-FFF2-40B4-BE49-F238E27FC236}">
                <a16:creationId xmlns:a16="http://schemas.microsoft.com/office/drawing/2014/main" id="{3C78C568-6550-42F2-AC83-DF36B9D86A68}"/>
              </a:ext>
            </a:extLst>
          </p:cNvPr>
          <p:cNvSpPr>
            <a:spLocks noGrp="1" noChangeAspect="1"/>
          </p:cNvSpPr>
          <p:nvPr>
            <p:ph type="body" sz="quarter" idx="14"/>
          </p:nvPr>
        </p:nvSpPr>
        <p:spPr>
          <a:xfrm>
            <a:off x="3618000"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en-US"/>
              <a:t>Edit Master text styles</a:t>
            </a:r>
          </a:p>
          <a:p>
            <a:pPr lvl="1"/>
            <a:r>
              <a:rPr lang="en-US"/>
              <a:t>Second level</a:t>
            </a:r>
          </a:p>
        </p:txBody>
      </p:sp>
      <p:sp>
        <p:nvSpPr>
          <p:cNvPr id="11" name="Plassholder for tekst 6">
            <a:extLst>
              <a:ext uri="{FF2B5EF4-FFF2-40B4-BE49-F238E27FC236}">
                <a16:creationId xmlns:a16="http://schemas.microsoft.com/office/drawing/2014/main" id="{D52A1348-F70D-4977-ABF0-B088B61478C8}"/>
              </a:ext>
            </a:extLst>
          </p:cNvPr>
          <p:cNvSpPr>
            <a:spLocks noGrp="1" noChangeAspect="1"/>
          </p:cNvSpPr>
          <p:nvPr>
            <p:ph type="body" sz="quarter" idx="15"/>
          </p:nvPr>
        </p:nvSpPr>
        <p:spPr>
          <a:xfrm>
            <a:off x="5939838" y="1656207"/>
            <a:ext cx="1908000" cy="1908000"/>
          </a:xfrm>
          <a:prstGeom prst="ellipse">
            <a:avLst/>
          </a:prstGeom>
          <a:solidFill>
            <a:schemeClr val="lt1"/>
          </a:solidFill>
        </p:spPr>
        <p:txBody>
          <a:bodyPr anchor="ctr"/>
          <a:lstStyle>
            <a:lvl1pPr marL="0" indent="0" algn="ctr">
              <a:buFont typeface="Arial" panose="020B0604020202020204" pitchFamily="34" charset="0"/>
              <a:buChar char="​"/>
              <a:defRPr sz="1200" b="1">
                <a:solidFill>
                  <a:schemeClr val="accent1"/>
                </a:solidFill>
              </a:defRPr>
            </a:lvl1pPr>
            <a:lvl2pPr marL="0" indent="0" algn="ctr">
              <a:buFont typeface="Arial" panose="020B0604020202020204" pitchFamily="34" charset="0"/>
              <a:buChar char="​"/>
              <a:defRPr sz="1000"/>
            </a:lvl2pPr>
          </a:lstStyle>
          <a:p>
            <a:pPr lvl="0"/>
            <a:r>
              <a:rPr lang="en-US"/>
              <a:t>Edit Master text styles</a:t>
            </a:r>
          </a:p>
          <a:p>
            <a:pPr lvl="1"/>
            <a:r>
              <a:rPr lang="en-US"/>
              <a:t>Second level</a:t>
            </a:r>
          </a:p>
        </p:txBody>
      </p:sp>
      <p:cxnSp>
        <p:nvCxnSpPr>
          <p:cNvPr id="12" name="Rett linje 11">
            <a:extLst>
              <a:ext uri="{FF2B5EF4-FFF2-40B4-BE49-F238E27FC236}">
                <a16:creationId xmlns:a16="http://schemas.microsoft.com/office/drawing/2014/main" id="{1907FAE4-AE58-4689-84EB-3770B2E581C5}"/>
              </a:ext>
            </a:extLst>
          </p:cNvPr>
          <p:cNvCxnSpPr/>
          <p:nvPr userDrawn="1"/>
        </p:nvCxnSpPr>
        <p:spPr>
          <a:xfrm>
            <a:off x="4374547" y="792099"/>
            <a:ext cx="3600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38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6072" y="288036"/>
            <a:ext cx="7922703" cy="360045"/>
          </a:xfrm>
          <a:prstGeom prst="rect">
            <a:avLst/>
          </a:prstGeom>
        </p:spPr>
        <p:txBody>
          <a:bodyPr vert="horz" lIns="0" tIns="0" rIns="0" bIns="0" rtlCol="0" anchor="ctr" anchorCtr="0">
            <a:normAutofit/>
          </a:bodyPr>
          <a:lstStyle/>
          <a:p>
            <a:r>
              <a:rPr lang="nb-NO"/>
              <a:t>Klikk for å redigere tittelstil</a:t>
            </a:r>
          </a:p>
        </p:txBody>
      </p:sp>
      <p:sp>
        <p:nvSpPr>
          <p:cNvPr id="3" name="Plassholder for tekst 2"/>
          <p:cNvSpPr>
            <a:spLocks noGrp="1"/>
          </p:cNvSpPr>
          <p:nvPr>
            <p:ph type="body" idx="1"/>
          </p:nvPr>
        </p:nvSpPr>
        <p:spPr>
          <a:xfrm>
            <a:off x="576072" y="1440181"/>
            <a:ext cx="7920990" cy="3060383"/>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576072" y="4860608"/>
            <a:ext cx="634666" cy="180023"/>
          </a:xfrm>
          <a:prstGeom prst="rect">
            <a:avLst/>
          </a:prstGeom>
        </p:spPr>
        <p:txBody>
          <a:bodyPr vert="horz" lIns="0" tIns="0" rIns="0" bIns="0" rtlCol="0" anchor="ctr">
            <a:normAutofit/>
          </a:bodyPr>
          <a:lstStyle>
            <a:lvl1pPr algn="l">
              <a:defRPr sz="1000">
                <a:solidFill>
                  <a:schemeClr val="dk1"/>
                </a:solidFill>
              </a:defRPr>
            </a:lvl1pPr>
          </a:lstStyle>
          <a:p>
            <a:fld id="{983651F3-9B16-40C6-B209-3688FC9C95F6}" type="datetimeFigureOut">
              <a:rPr lang="nb-NO" smtClean="0"/>
              <a:pPr/>
              <a:t>02.05.2023</a:t>
            </a:fld>
            <a:endParaRPr lang="nb-NO"/>
          </a:p>
        </p:txBody>
      </p:sp>
      <p:sp>
        <p:nvSpPr>
          <p:cNvPr id="5" name="Plassholder for bunntekst 4"/>
          <p:cNvSpPr>
            <a:spLocks noGrp="1"/>
          </p:cNvSpPr>
          <p:nvPr>
            <p:ph type="ftr" sz="quarter" idx="3"/>
          </p:nvPr>
        </p:nvSpPr>
        <p:spPr>
          <a:xfrm>
            <a:off x="1780674" y="4860608"/>
            <a:ext cx="5582653" cy="180023"/>
          </a:xfrm>
          <a:prstGeom prst="rect">
            <a:avLst/>
          </a:prstGeom>
        </p:spPr>
        <p:txBody>
          <a:bodyPr vert="horz" lIns="0" tIns="0" rIns="0" bIns="0" rtlCol="0" anchor="ctr">
            <a:normAutofit/>
          </a:bodyPr>
          <a:lstStyle>
            <a:lvl1pPr algn="ctr">
              <a:defRPr sz="1000">
                <a:solidFill>
                  <a:schemeClr val="dk1"/>
                </a:solidFill>
              </a:defRPr>
            </a:lvl1pPr>
          </a:lstStyle>
          <a:p>
            <a:endParaRPr lang="nb-NO"/>
          </a:p>
        </p:txBody>
      </p:sp>
      <p:sp>
        <p:nvSpPr>
          <p:cNvPr id="6" name="Plassholder for lysbildenummer 5"/>
          <p:cNvSpPr>
            <a:spLocks noGrp="1"/>
          </p:cNvSpPr>
          <p:nvPr>
            <p:ph type="sldNum" sz="quarter" idx="4"/>
          </p:nvPr>
        </p:nvSpPr>
        <p:spPr>
          <a:xfrm>
            <a:off x="8283742" y="4860608"/>
            <a:ext cx="231608" cy="180023"/>
          </a:xfrm>
          <a:prstGeom prst="rect">
            <a:avLst/>
          </a:prstGeom>
        </p:spPr>
        <p:txBody>
          <a:bodyPr vert="horz" lIns="0" tIns="0" rIns="0" bIns="0" rtlCol="0" anchor="ctr">
            <a:noAutofit/>
          </a:bodyPr>
          <a:lstStyle>
            <a:lvl1pPr algn="r">
              <a:defRPr sz="1000">
                <a:solidFill>
                  <a:schemeClr val="dk1"/>
                </a:solidFill>
              </a:defRPr>
            </a:lvl1pPr>
          </a:lstStyle>
          <a:p>
            <a:fld id="{5751DFAA-887F-4071-8EAD-E8CA316FCF06}" type="slidenum">
              <a:rPr lang="nb-NO" smtClean="0"/>
              <a:pPr/>
              <a:t>‹#›</a:t>
            </a:fld>
            <a:endParaRPr lang="nb-NO"/>
          </a:p>
        </p:txBody>
      </p:sp>
      <p:cxnSp>
        <p:nvCxnSpPr>
          <p:cNvPr id="9" name="Rett linje 8">
            <a:extLst>
              <a:ext uri="{FF2B5EF4-FFF2-40B4-BE49-F238E27FC236}">
                <a16:creationId xmlns:a16="http://schemas.microsoft.com/office/drawing/2014/main" id="{7B422D6A-1596-4F97-B0A0-875892A68C1A}"/>
              </a:ext>
            </a:extLst>
          </p:cNvPr>
          <p:cNvCxnSpPr/>
          <p:nvPr userDrawn="1"/>
        </p:nvCxnSpPr>
        <p:spPr>
          <a:xfrm>
            <a:off x="4374547" y="792099"/>
            <a:ext cx="360045"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3" r:id="rId4"/>
    <p:sldLayoutId id="2147483659" r:id="rId5"/>
    <p:sldLayoutId id="2147483650" r:id="rId6"/>
    <p:sldLayoutId id="2147483660" r:id="rId7"/>
    <p:sldLayoutId id="2147483661" r:id="rId8"/>
    <p:sldLayoutId id="2147483662" r:id="rId9"/>
    <p:sldLayoutId id="2147483652" r:id="rId10"/>
    <p:sldLayoutId id="2147483653" r:id="rId11"/>
    <p:sldLayoutId id="2147483654" r:id="rId12"/>
    <p:sldLayoutId id="2147483655" r:id="rId13"/>
    <p:sldLayoutId id="2147483658" r:id="rId14"/>
    <p:sldLayoutId id="2147483665" r:id="rId15"/>
    <p:sldLayoutId id="2147483666" r:id="rId16"/>
    <p:sldLayoutId id="2147483667" r:id="rId17"/>
    <p:sldLayoutId id="2147483668" r:id="rId18"/>
  </p:sldLayoutIdLst>
  <p:txStyles>
    <p:titleStyle>
      <a:lvl1pPr algn="ctr" defTabSz="6858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171450" indent="-180000" algn="l" defTabSz="685800" rtl="0" eaLnBrk="1" latinLnBrk="0" hangingPunct="1">
        <a:lnSpc>
          <a:spcPct val="100000"/>
        </a:lnSpc>
        <a:spcBef>
          <a:spcPts val="750"/>
        </a:spcBef>
        <a:buClr>
          <a:schemeClr val="accent1"/>
        </a:buClr>
        <a:buFont typeface="Verdana" panose="020B0604030504040204" pitchFamily="34" charset="0"/>
        <a:buChar char="•"/>
        <a:defRPr sz="1400" kern="1200">
          <a:solidFill>
            <a:schemeClr val="tx1"/>
          </a:solidFill>
          <a:latin typeface="+mn-lt"/>
          <a:ea typeface="+mn-ea"/>
          <a:cs typeface="+mn-cs"/>
        </a:defRPr>
      </a:lvl1pPr>
      <a:lvl2pPr marL="36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F1574C-EDB0-4093-99A6-A400FE61444B}"/>
              </a:ext>
            </a:extLst>
          </p:cNvPr>
          <p:cNvSpPr>
            <a:spLocks noGrp="1"/>
          </p:cNvSpPr>
          <p:nvPr>
            <p:ph type="ctrTitle"/>
          </p:nvPr>
        </p:nvSpPr>
        <p:spPr/>
        <p:txBody>
          <a:bodyPr/>
          <a:lstStyle/>
          <a:p>
            <a:r>
              <a:rPr lang="nb-NO" dirty="0"/>
              <a:t>Programmering for dybdelæring i realfagene</a:t>
            </a:r>
          </a:p>
        </p:txBody>
      </p:sp>
      <p:sp>
        <p:nvSpPr>
          <p:cNvPr id="3" name="Undertittel 2">
            <a:extLst>
              <a:ext uri="{FF2B5EF4-FFF2-40B4-BE49-F238E27FC236}">
                <a16:creationId xmlns:a16="http://schemas.microsoft.com/office/drawing/2014/main" id="{AE17633F-38EF-4D85-9ED0-6D967DA7BF02}"/>
              </a:ext>
            </a:extLst>
          </p:cNvPr>
          <p:cNvSpPr>
            <a:spLocks noGrp="1"/>
          </p:cNvSpPr>
          <p:nvPr>
            <p:ph type="subTitle" idx="1"/>
          </p:nvPr>
        </p:nvSpPr>
        <p:spPr/>
        <p:txBody>
          <a:bodyPr/>
          <a:lstStyle/>
          <a:p>
            <a:endParaRPr lang="nb-NO" dirty="0"/>
          </a:p>
          <a:p>
            <a:r>
              <a:rPr lang="nb-NO" dirty="0"/>
              <a:t>Hvordan kan vi få det til?</a:t>
            </a:r>
          </a:p>
        </p:txBody>
      </p:sp>
      <p:sp>
        <p:nvSpPr>
          <p:cNvPr id="4" name="Plassholder for tekst 3">
            <a:extLst>
              <a:ext uri="{FF2B5EF4-FFF2-40B4-BE49-F238E27FC236}">
                <a16:creationId xmlns:a16="http://schemas.microsoft.com/office/drawing/2014/main" id="{51E8BD12-25AB-48BB-9CD1-3C4604D09C16}"/>
              </a:ext>
            </a:extLst>
          </p:cNvPr>
          <p:cNvSpPr>
            <a:spLocks noGrp="1"/>
          </p:cNvSpPr>
          <p:nvPr>
            <p:ph type="body" sz="quarter" idx="13"/>
          </p:nvPr>
        </p:nvSpPr>
        <p:spPr>
          <a:xfrm>
            <a:off x="720089" y="3982065"/>
            <a:ext cx="5541011" cy="419248"/>
          </a:xfrm>
        </p:spPr>
        <p:txBody>
          <a:bodyPr>
            <a:normAutofit lnSpcReduction="10000"/>
          </a:bodyPr>
          <a:lstStyle/>
          <a:p>
            <a:r>
              <a:rPr lang="nb-NO" dirty="0"/>
              <a:t>Andreas Haraldsrud</a:t>
            </a:r>
          </a:p>
          <a:p>
            <a:r>
              <a:rPr lang="nb-NO" dirty="0"/>
              <a:t>CCSE (Center for Computing in Science </a:t>
            </a:r>
            <a:r>
              <a:rPr lang="nb-NO" dirty="0" err="1"/>
              <a:t>Education</a:t>
            </a:r>
            <a:r>
              <a:rPr lang="nb-NO" dirty="0"/>
              <a:t>), </a:t>
            </a:r>
            <a:br>
              <a:rPr lang="nb-NO" dirty="0"/>
            </a:br>
            <a:r>
              <a:rPr lang="nb-NO" dirty="0"/>
              <a:t>KURT (Kompetansesenter for Undervisning i Realfag og Teknolog) og Kjemisk Institutt ved UiO</a:t>
            </a:r>
          </a:p>
        </p:txBody>
      </p:sp>
    </p:spTree>
    <p:extLst>
      <p:ext uri="{BB962C8B-B14F-4D97-AF65-F5344CB8AC3E}">
        <p14:creationId xmlns:p14="http://schemas.microsoft.com/office/powerpoint/2010/main" val="130419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F6E025-AD10-4727-ACC1-E25C45FB8C97}"/>
              </a:ext>
            </a:extLst>
          </p:cNvPr>
          <p:cNvSpPr>
            <a:spLocks noGrp="1"/>
          </p:cNvSpPr>
          <p:nvPr>
            <p:ph type="title"/>
          </p:nvPr>
        </p:nvSpPr>
        <p:spPr/>
        <p:txBody>
          <a:bodyPr/>
          <a:lstStyle/>
          <a:p>
            <a:r>
              <a:rPr lang="nb-NO" dirty="0"/>
              <a:t>Prinsipp 2: Ta hensyn til arbeidsminnet</a:t>
            </a:r>
          </a:p>
        </p:txBody>
      </p:sp>
      <p:sp>
        <p:nvSpPr>
          <p:cNvPr id="3" name="Plassholder for innhold 2">
            <a:extLst>
              <a:ext uri="{FF2B5EF4-FFF2-40B4-BE49-F238E27FC236}">
                <a16:creationId xmlns:a16="http://schemas.microsoft.com/office/drawing/2014/main" id="{A8EA68BE-2F2C-4A45-8566-2C039B6FB8B5}"/>
              </a:ext>
            </a:extLst>
          </p:cNvPr>
          <p:cNvSpPr>
            <a:spLocks noGrp="1"/>
          </p:cNvSpPr>
          <p:nvPr>
            <p:ph idx="1"/>
          </p:nvPr>
        </p:nvSpPr>
        <p:spPr/>
        <p:txBody>
          <a:bodyPr/>
          <a:lstStyle/>
          <a:p>
            <a:r>
              <a:rPr lang="nb-NO" dirty="0"/>
              <a:t>Elever (og studenter) har ulikt arbeidsminne.</a:t>
            </a:r>
          </a:p>
          <a:p>
            <a:r>
              <a:rPr lang="nb-NO" dirty="0"/>
              <a:t>Arbeidsminnet kan styrkes ved å bygge langtidsminne, men det kan nesten ikke forbedres på andre måter. Derfor må vi være forsiktig med hvor mye vi «serverer» på en gang.</a:t>
            </a:r>
          </a:p>
        </p:txBody>
      </p:sp>
      <p:pic>
        <p:nvPicPr>
          <p:cNvPr id="4" name="Picture 4">
            <a:extLst>
              <a:ext uri="{FF2B5EF4-FFF2-40B4-BE49-F238E27FC236}">
                <a16:creationId xmlns:a16="http://schemas.microsoft.com/office/drawing/2014/main" id="{F93CDE5F-4871-452D-A01B-705E9F52B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491" y="2375477"/>
            <a:ext cx="5090152" cy="2314868"/>
          </a:xfrm>
          <a:prstGeom prst="rect">
            <a:avLst/>
          </a:prstGeom>
        </p:spPr>
      </p:pic>
    </p:spTree>
    <p:extLst>
      <p:ext uri="{BB962C8B-B14F-4D97-AF65-F5344CB8AC3E}">
        <p14:creationId xmlns:p14="http://schemas.microsoft.com/office/powerpoint/2010/main" val="56169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Konsekvens</a:t>
            </a:r>
            <a:r>
              <a:rPr lang="en-GB" dirty="0"/>
              <a:t>: </a:t>
            </a:r>
            <a:r>
              <a:rPr lang="en-GB" dirty="0" err="1"/>
              <a:t>Syntaksen</a:t>
            </a:r>
            <a:r>
              <a:rPr lang="en-GB" dirty="0"/>
              <a:t> </a:t>
            </a:r>
            <a:r>
              <a:rPr lang="en-GB" dirty="0" err="1"/>
              <a:t>og</a:t>
            </a:r>
            <a:r>
              <a:rPr lang="en-GB" dirty="0"/>
              <a:t> </a:t>
            </a:r>
            <a:r>
              <a:rPr lang="en-GB" dirty="0" err="1"/>
              <a:t>arbeidsminnet</a:t>
            </a:r>
            <a:endParaRPr lang="en-GB" dirty="0"/>
          </a:p>
        </p:txBody>
      </p:sp>
      <p:sp>
        <p:nvSpPr>
          <p:cNvPr id="3" name="Content Placeholder 2"/>
          <p:cNvSpPr>
            <a:spLocks noGrp="1"/>
          </p:cNvSpPr>
          <p:nvPr>
            <p:ph idx="1"/>
          </p:nvPr>
        </p:nvSpPr>
        <p:spPr/>
        <p:txBody>
          <a:bodyPr/>
          <a:lstStyle/>
          <a:p>
            <a:r>
              <a:rPr lang="nb-NO" dirty="0"/>
              <a:t>Ikke la elevene skrive av store programmer fra f.eks. læreboka, spesielt uten å la dem reflektere over de ulike delene i programmet.</a:t>
            </a:r>
          </a:p>
          <a:p>
            <a:r>
              <a:rPr lang="nb-NO" dirty="0"/>
              <a:t>Målet er å tenke fag, ikke bare å kjøre eller lage et </a:t>
            </a:r>
            <a:r>
              <a:rPr lang="nb-NO" dirty="0" err="1"/>
              <a:t>progam</a:t>
            </a:r>
            <a:r>
              <a:rPr lang="nb-NO" dirty="0"/>
              <a:t>.</a:t>
            </a:r>
          </a:p>
          <a:p>
            <a:r>
              <a:rPr lang="nb-NO" dirty="0"/>
              <a:t>Del opp i smådeler! F.eks.:</a:t>
            </a:r>
          </a:p>
          <a:p>
            <a:pPr marL="334350" indent="-342900">
              <a:buFont typeface="+mj-lt"/>
              <a:buAutoNum type="arabicPeriod"/>
            </a:pPr>
            <a:r>
              <a:rPr lang="nb-NO" dirty="0"/>
              <a:t>Hvilke krefter virker? Hvordan skriver vi dette i Python?</a:t>
            </a:r>
          </a:p>
          <a:p>
            <a:pPr marL="334350" indent="-342900">
              <a:buFont typeface="+mj-lt"/>
              <a:buAutoNum type="arabicPeriod"/>
            </a:pPr>
            <a:endParaRPr lang="nb-NO" dirty="0"/>
          </a:p>
          <a:p>
            <a:pPr marL="334350" indent="-342900">
              <a:buFont typeface="+mj-lt"/>
              <a:buAutoNum type="arabicPeriod"/>
            </a:pPr>
            <a:r>
              <a:rPr lang="nb-NO" dirty="0"/>
              <a:t>Hvordan beregner vi akselerasjonen fra kreftene?</a:t>
            </a:r>
          </a:p>
          <a:p>
            <a:pPr marL="334350" indent="-342900">
              <a:buFont typeface="+mj-lt"/>
              <a:buAutoNum type="arabicPeriod"/>
            </a:pPr>
            <a:endParaRPr lang="nb-NO" dirty="0"/>
          </a:p>
          <a:p>
            <a:pPr marL="334350" indent="-342900">
              <a:buFont typeface="+mj-lt"/>
              <a:buAutoNum type="arabicPeriod"/>
            </a:pPr>
            <a:r>
              <a:rPr lang="nb-NO" dirty="0"/>
              <a:t>Hvordan beregner vi fart og posisjon ut fra akselerasjonen? Hva forutsetter vi da?</a:t>
            </a:r>
          </a:p>
        </p:txBody>
      </p:sp>
      <p:sp>
        <p:nvSpPr>
          <p:cNvPr id="5" name="Rectangle 4"/>
          <p:cNvSpPr/>
          <p:nvPr/>
        </p:nvSpPr>
        <p:spPr>
          <a:xfrm>
            <a:off x="1850051" y="2892174"/>
            <a:ext cx="3873176" cy="300082"/>
          </a:xfrm>
          <a:prstGeom prst="rect">
            <a:avLst/>
          </a:prstGeom>
        </p:spPr>
        <p:txBody>
          <a:bodyPr wrap="none">
            <a:spAutoFit/>
          </a:bodyPr>
          <a:lstStyle/>
          <a:p>
            <a:r>
              <a:rPr lang="nb-NO" dirty="0">
                <a:solidFill>
                  <a:srgbClr val="000000"/>
                </a:solidFill>
                <a:latin typeface="Consolas" panose="020B0609020204030204" pitchFamily="49" charset="0"/>
              </a:rPr>
              <a:t>    F = -m*g      </a:t>
            </a:r>
            <a:r>
              <a:rPr lang="nb-NO" dirty="0">
                <a:solidFill>
                  <a:srgbClr val="008000"/>
                </a:solidFill>
                <a:latin typeface="Consolas" panose="020B0609020204030204" pitchFamily="49" charset="0"/>
              </a:rPr>
              <a:t># Kreftene som virker</a:t>
            </a:r>
            <a:endParaRPr lang="nb-NO" dirty="0">
              <a:solidFill>
                <a:srgbClr val="000000"/>
              </a:solidFill>
              <a:latin typeface="Consolas" panose="020B0609020204030204" pitchFamily="49" charset="0"/>
            </a:endParaRPr>
          </a:p>
        </p:txBody>
      </p:sp>
      <p:sp>
        <p:nvSpPr>
          <p:cNvPr id="6" name="Rectangle 5"/>
          <p:cNvSpPr/>
          <p:nvPr/>
        </p:nvSpPr>
        <p:spPr>
          <a:xfrm>
            <a:off x="1850051" y="3546328"/>
            <a:ext cx="3400290" cy="300082"/>
          </a:xfrm>
          <a:prstGeom prst="rect">
            <a:avLst/>
          </a:prstGeom>
        </p:spPr>
        <p:txBody>
          <a:bodyPr wrap="none">
            <a:spAutoFit/>
          </a:bodyPr>
          <a:lstStyle/>
          <a:p>
            <a:r>
              <a:rPr lang="nb-NO" dirty="0">
                <a:solidFill>
                  <a:srgbClr val="000000"/>
                </a:solidFill>
                <a:latin typeface="Consolas" panose="020B0609020204030204" pitchFamily="49" charset="0"/>
              </a:rPr>
              <a:t>    a = F/m       </a:t>
            </a:r>
            <a:r>
              <a:rPr lang="nb-NO" dirty="0">
                <a:solidFill>
                  <a:srgbClr val="008000"/>
                </a:solidFill>
                <a:latin typeface="Consolas" panose="020B0609020204030204" pitchFamily="49" charset="0"/>
              </a:rPr>
              <a:t># Newtons 2. lov</a:t>
            </a:r>
            <a:endParaRPr lang="nb-NO" dirty="0">
              <a:solidFill>
                <a:srgbClr val="000000"/>
              </a:solidFill>
              <a:latin typeface="Consolas" panose="020B0609020204030204" pitchFamily="49" charset="0"/>
            </a:endParaRPr>
          </a:p>
        </p:txBody>
      </p:sp>
      <p:sp>
        <p:nvSpPr>
          <p:cNvPr id="8" name="Rectangle 7"/>
          <p:cNvSpPr/>
          <p:nvPr/>
        </p:nvSpPr>
        <p:spPr>
          <a:xfrm>
            <a:off x="1850050" y="4206481"/>
            <a:ext cx="6814555" cy="507831"/>
          </a:xfrm>
          <a:prstGeom prst="rect">
            <a:avLst/>
          </a:prstGeom>
        </p:spPr>
        <p:txBody>
          <a:bodyPr wrap="square">
            <a:spAutoFit/>
          </a:bodyPr>
          <a:lstStyle/>
          <a:p>
            <a:r>
              <a:rPr lang="nb-NO" dirty="0">
                <a:solidFill>
                  <a:srgbClr val="000000"/>
                </a:solidFill>
                <a:latin typeface="Consolas" panose="020B0609020204030204" pitchFamily="49" charset="0"/>
              </a:rPr>
              <a:t>    v = v + a*</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            </a:t>
            </a:r>
            <a:r>
              <a:rPr lang="nb-NO" dirty="0">
                <a:solidFill>
                  <a:srgbClr val="008000"/>
                </a:solidFill>
                <a:latin typeface="Consolas" panose="020B0609020204030204" pitchFamily="49" charset="0"/>
              </a:rPr>
              <a:t># Bevegelseslikning for fart</a:t>
            </a:r>
            <a:endParaRPr lang="nb-NO" dirty="0">
              <a:solidFill>
                <a:srgbClr val="000000"/>
              </a:solidFill>
              <a:latin typeface="Consolas" panose="020B0609020204030204" pitchFamily="49" charset="0"/>
            </a:endParaRPr>
          </a:p>
          <a:p>
            <a:r>
              <a:rPr lang="nb-NO" dirty="0">
                <a:solidFill>
                  <a:srgbClr val="000000"/>
                </a:solidFill>
                <a:latin typeface="Consolas" panose="020B0609020204030204" pitchFamily="49" charset="0"/>
              </a:rPr>
              <a:t>    s = s + v*</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 + a*</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a:t>
            </a:r>
            <a:r>
              <a:rPr lang="nb-NO" dirty="0">
                <a:solidFill>
                  <a:srgbClr val="098658"/>
                </a:solidFill>
                <a:latin typeface="Consolas" panose="020B0609020204030204" pitchFamily="49" charset="0"/>
              </a:rPr>
              <a:t>2</a:t>
            </a:r>
            <a:r>
              <a:rPr lang="nb-NO" dirty="0">
                <a:solidFill>
                  <a:srgbClr val="000000"/>
                </a:solidFill>
                <a:latin typeface="Consolas" panose="020B0609020204030204" pitchFamily="49" charset="0"/>
              </a:rPr>
              <a:t>  </a:t>
            </a:r>
            <a:r>
              <a:rPr lang="nb-NO" dirty="0">
                <a:solidFill>
                  <a:srgbClr val="008000"/>
                </a:solidFill>
                <a:latin typeface="Consolas" panose="020B0609020204030204" pitchFamily="49" charset="0"/>
              </a:rPr>
              <a:t># Bevegelseslikning for posisjon</a:t>
            </a:r>
            <a:endParaRPr lang="nb-NO"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33917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marL="334350" indent="-342900">
              <a:buFont typeface="+mj-lt"/>
              <a:buAutoNum type="arabicPeriod" startAt="4"/>
            </a:pPr>
            <a:r>
              <a:rPr lang="en-GB" dirty="0" err="1"/>
              <a:t>Hvordan</a:t>
            </a:r>
            <a:r>
              <a:rPr lang="en-GB" dirty="0"/>
              <a:t> </a:t>
            </a:r>
            <a:r>
              <a:rPr lang="en-GB" dirty="0" err="1"/>
              <a:t>fungerer</a:t>
            </a:r>
            <a:r>
              <a:rPr lang="en-GB" dirty="0"/>
              <a:t> </a:t>
            </a:r>
            <a:r>
              <a:rPr lang="en-GB" dirty="0" err="1"/>
              <a:t>følgende</a:t>
            </a:r>
            <a:r>
              <a:rPr lang="en-GB" dirty="0"/>
              <a:t> </a:t>
            </a:r>
            <a:r>
              <a:rPr lang="en-GB" dirty="0" err="1"/>
              <a:t>løkke</a:t>
            </a:r>
            <a:r>
              <a:rPr lang="en-GB" dirty="0"/>
              <a:t>?</a:t>
            </a:r>
          </a:p>
          <a:p>
            <a:pPr marL="334350" indent="-342900">
              <a:buFont typeface="+mj-lt"/>
              <a:buAutoNum type="arabicPeriod" startAt="4"/>
            </a:pPr>
            <a:endParaRPr lang="en-GB" dirty="0"/>
          </a:p>
          <a:p>
            <a:pPr marL="0" indent="0">
              <a:buNone/>
            </a:pPr>
            <a:r>
              <a:rPr lang="nb-NO" sz="1300" dirty="0">
                <a:solidFill>
                  <a:srgbClr val="000000"/>
                </a:solidFill>
                <a:latin typeface="Consolas" panose="020B0609020204030204" pitchFamily="49" charset="0"/>
              </a:rPr>
              <a:t>tid = </a:t>
            </a:r>
            <a:r>
              <a:rPr lang="nb-NO" sz="1300" dirty="0">
                <a:solidFill>
                  <a:srgbClr val="098658"/>
                </a:solidFill>
                <a:latin typeface="Consolas" panose="020B0609020204030204" pitchFamily="49" charset="0"/>
              </a:rPr>
              <a:t>0</a:t>
            </a:r>
          </a:p>
          <a:p>
            <a:pPr marL="0" indent="0">
              <a:buNone/>
            </a:pPr>
            <a:r>
              <a:rPr lang="nb-NO" sz="1300" dirty="0" err="1">
                <a:solidFill>
                  <a:srgbClr val="000000"/>
                </a:solidFill>
                <a:latin typeface="Consolas" panose="020B0609020204030204" pitchFamily="49" charset="0"/>
              </a:rPr>
              <a:t>tid_slutt</a:t>
            </a:r>
            <a:r>
              <a:rPr lang="nb-NO" sz="1300" dirty="0">
                <a:solidFill>
                  <a:srgbClr val="000000"/>
                </a:solidFill>
                <a:latin typeface="Consolas" panose="020B0609020204030204" pitchFamily="49" charset="0"/>
              </a:rPr>
              <a:t> = </a:t>
            </a:r>
            <a:r>
              <a:rPr lang="nb-NO" sz="1300" dirty="0">
                <a:solidFill>
                  <a:srgbClr val="098658"/>
                </a:solidFill>
                <a:latin typeface="Consolas" panose="020B0609020204030204" pitchFamily="49" charset="0"/>
              </a:rPr>
              <a:t>5</a:t>
            </a:r>
          </a:p>
          <a:p>
            <a:pPr marL="0" indent="0">
              <a:buNone/>
            </a:pPr>
            <a:r>
              <a:rPr lang="nb-NO" sz="1300" dirty="0" err="1">
                <a:latin typeface="Consolas" panose="020B0609020204030204" pitchFamily="49" charset="0"/>
              </a:rPr>
              <a:t>dt</a:t>
            </a:r>
            <a:r>
              <a:rPr lang="nb-NO" sz="1300" dirty="0">
                <a:latin typeface="Consolas" panose="020B0609020204030204" pitchFamily="49" charset="0"/>
              </a:rPr>
              <a:t> = </a:t>
            </a:r>
            <a:r>
              <a:rPr lang="nb-NO" sz="1300" dirty="0">
                <a:solidFill>
                  <a:srgbClr val="098658"/>
                </a:solidFill>
                <a:latin typeface="Consolas" panose="020B0609020204030204" pitchFamily="49" charset="0"/>
              </a:rPr>
              <a:t>1</a:t>
            </a:r>
            <a:endParaRPr lang="nb-NO" sz="1300" dirty="0">
              <a:latin typeface="Consolas" panose="020B0609020204030204" pitchFamily="49" charset="0"/>
            </a:endParaRPr>
          </a:p>
          <a:p>
            <a:pPr marL="0" indent="0">
              <a:buNone/>
            </a:pPr>
            <a:r>
              <a:rPr lang="nb-NO" sz="1300" dirty="0" err="1">
                <a:solidFill>
                  <a:srgbClr val="0000FF"/>
                </a:solidFill>
                <a:latin typeface="Consolas" panose="020B0609020204030204" pitchFamily="49" charset="0"/>
              </a:rPr>
              <a:t>while</a:t>
            </a:r>
            <a:r>
              <a:rPr lang="nb-NO" sz="1300" dirty="0">
                <a:solidFill>
                  <a:srgbClr val="000000"/>
                </a:solidFill>
                <a:latin typeface="Consolas" panose="020B0609020204030204" pitchFamily="49" charset="0"/>
              </a:rPr>
              <a:t> tid &lt; </a:t>
            </a:r>
            <a:r>
              <a:rPr lang="nb-NO" sz="1300" dirty="0" err="1">
                <a:solidFill>
                  <a:srgbClr val="000000"/>
                </a:solidFill>
                <a:latin typeface="Consolas" panose="020B0609020204030204" pitchFamily="49" charset="0"/>
              </a:rPr>
              <a:t>tid_slutt</a:t>
            </a:r>
            <a:r>
              <a:rPr lang="nb-NO" sz="1300" dirty="0">
                <a:solidFill>
                  <a:srgbClr val="000000"/>
                </a:solidFill>
                <a:latin typeface="Consolas" panose="020B0609020204030204" pitchFamily="49" charset="0"/>
              </a:rPr>
              <a:t>:</a:t>
            </a:r>
          </a:p>
          <a:p>
            <a:pPr marL="0" indent="0">
              <a:buNone/>
            </a:pPr>
            <a:r>
              <a:rPr lang="nb-NO" sz="1300" dirty="0">
                <a:solidFill>
                  <a:srgbClr val="000000"/>
                </a:solidFill>
                <a:latin typeface="Consolas" panose="020B0609020204030204" pitchFamily="49" charset="0"/>
              </a:rPr>
              <a:t>    tid = </a:t>
            </a:r>
            <a:r>
              <a:rPr lang="nb-NO" sz="1300" dirty="0">
                <a:latin typeface="Consolas" panose="020B0609020204030204" pitchFamily="49" charset="0"/>
              </a:rPr>
              <a:t>tid + </a:t>
            </a:r>
            <a:r>
              <a:rPr lang="nb-NO" sz="1300" dirty="0" err="1">
                <a:latin typeface="Consolas" panose="020B0609020204030204" pitchFamily="49" charset="0"/>
              </a:rPr>
              <a:t>dt</a:t>
            </a:r>
            <a:endParaRPr lang="nb-NO" sz="1300" dirty="0">
              <a:latin typeface="Consolas" panose="020B0609020204030204" pitchFamily="49" charset="0"/>
            </a:endParaRPr>
          </a:p>
          <a:p>
            <a:pPr marL="0" indent="0">
              <a:buNone/>
            </a:pPr>
            <a:endParaRPr lang="nb-NO" sz="1200" dirty="0">
              <a:latin typeface="Consolas" panose="020B0609020204030204" pitchFamily="49" charset="0"/>
            </a:endParaRPr>
          </a:p>
          <a:p>
            <a:pPr marL="334350" indent="-342900">
              <a:buFont typeface="+mj-lt"/>
              <a:buAutoNum type="arabicPeriod" startAt="5"/>
            </a:pPr>
            <a:r>
              <a:rPr lang="en-GB" dirty="0"/>
              <a:t>Vi </a:t>
            </a:r>
            <a:r>
              <a:rPr lang="en-GB" dirty="0" err="1"/>
              <a:t>antar</a:t>
            </a:r>
            <a:r>
              <a:rPr lang="en-GB" dirty="0"/>
              <a:t> at </a:t>
            </a:r>
            <a:r>
              <a:rPr lang="en-GB" dirty="0" err="1"/>
              <a:t>tida</a:t>
            </a:r>
            <a:r>
              <a:rPr lang="en-GB" dirty="0"/>
              <a:t> </a:t>
            </a:r>
            <a:r>
              <a:rPr lang="en-GB" dirty="0" err="1"/>
              <a:t>er</a:t>
            </a:r>
            <a:r>
              <a:rPr lang="en-GB" dirty="0"/>
              <a:t> </a:t>
            </a:r>
            <a:r>
              <a:rPr lang="en-GB" dirty="0" err="1"/>
              <a:t>gitt</a:t>
            </a:r>
            <a:r>
              <a:rPr lang="en-GB" dirty="0"/>
              <a:t> i </a:t>
            </a:r>
            <a:r>
              <a:rPr lang="en-GB" dirty="0" err="1"/>
              <a:t>sekunder</a:t>
            </a:r>
            <a:r>
              <a:rPr lang="en-GB" dirty="0"/>
              <a:t>. </a:t>
            </a:r>
            <a:r>
              <a:rPr lang="en-GB" dirty="0" err="1"/>
              <a:t>Modifiser</a:t>
            </a:r>
            <a:r>
              <a:rPr lang="en-GB" dirty="0"/>
              <a:t> </a:t>
            </a:r>
            <a:r>
              <a:rPr lang="en-GB" dirty="0" err="1"/>
              <a:t>løkka</a:t>
            </a:r>
            <a:r>
              <a:rPr lang="en-GB" dirty="0"/>
              <a:t> </a:t>
            </a:r>
            <a:r>
              <a:rPr lang="en-GB" dirty="0" err="1"/>
              <a:t>ovenfor</a:t>
            </a:r>
            <a:r>
              <a:rPr lang="en-GB" dirty="0"/>
              <a:t> </a:t>
            </a:r>
            <a:r>
              <a:rPr lang="en-GB" dirty="0" err="1"/>
              <a:t>slik</a:t>
            </a:r>
            <a:r>
              <a:rPr lang="en-GB" dirty="0"/>
              <a:t> at </a:t>
            </a:r>
            <a:r>
              <a:rPr lang="en-GB" dirty="0" err="1"/>
              <a:t>tida</a:t>
            </a:r>
            <a:r>
              <a:rPr lang="en-GB" dirty="0"/>
              <a:t> </a:t>
            </a:r>
            <a:r>
              <a:rPr lang="en-GB" dirty="0" err="1"/>
              <a:t>oppdateres</a:t>
            </a:r>
            <a:r>
              <a:rPr lang="en-GB" dirty="0"/>
              <a:t> </a:t>
            </a:r>
            <a:r>
              <a:rPr lang="en-GB" dirty="0" err="1"/>
              <a:t>hvert</a:t>
            </a:r>
            <a:r>
              <a:rPr lang="en-GB" dirty="0"/>
              <a:t> </a:t>
            </a:r>
            <a:r>
              <a:rPr lang="en-GB" dirty="0" err="1"/>
              <a:t>tusendels</a:t>
            </a:r>
            <a:r>
              <a:rPr lang="en-GB" dirty="0"/>
              <a:t> </a:t>
            </a:r>
            <a:r>
              <a:rPr lang="en-GB" dirty="0" err="1"/>
              <a:t>sekund</a:t>
            </a:r>
            <a:r>
              <a:rPr lang="en-GB" dirty="0"/>
              <a:t>.</a:t>
            </a:r>
          </a:p>
          <a:p>
            <a:pPr marL="334350" indent="-342900">
              <a:buFont typeface="+mj-lt"/>
              <a:buAutoNum type="arabicPeriod" startAt="5"/>
            </a:pPr>
            <a:r>
              <a:rPr lang="en-GB" dirty="0" err="1"/>
              <a:t>Modifiser</a:t>
            </a:r>
            <a:r>
              <a:rPr lang="en-GB" dirty="0"/>
              <a:t> </a:t>
            </a:r>
            <a:r>
              <a:rPr lang="en-GB" dirty="0" err="1"/>
              <a:t>løkka</a:t>
            </a:r>
            <a:r>
              <a:rPr lang="en-GB" dirty="0"/>
              <a:t> </a:t>
            </a:r>
            <a:r>
              <a:rPr lang="en-GB" dirty="0" err="1"/>
              <a:t>slik</a:t>
            </a:r>
            <a:r>
              <a:rPr lang="en-GB" dirty="0"/>
              <a:t> at den </a:t>
            </a:r>
            <a:r>
              <a:rPr lang="en-GB" dirty="0" err="1"/>
              <a:t>beregner</a:t>
            </a:r>
            <a:r>
              <a:rPr lang="en-GB" dirty="0"/>
              <a:t> </a:t>
            </a:r>
            <a:r>
              <a:rPr lang="en-GB" dirty="0" err="1"/>
              <a:t>kreftene</a:t>
            </a:r>
            <a:r>
              <a:rPr lang="en-GB" dirty="0"/>
              <a:t>, </a:t>
            </a:r>
            <a:r>
              <a:rPr lang="en-GB" dirty="0" err="1"/>
              <a:t>akselerasjonen</a:t>
            </a:r>
            <a:r>
              <a:rPr lang="en-GB" dirty="0"/>
              <a:t>, </a:t>
            </a:r>
            <a:r>
              <a:rPr lang="en-GB" dirty="0" err="1"/>
              <a:t>farten</a:t>
            </a:r>
            <a:r>
              <a:rPr lang="en-GB" dirty="0"/>
              <a:t> </a:t>
            </a:r>
            <a:r>
              <a:rPr lang="en-GB" dirty="0" err="1"/>
              <a:t>og</a:t>
            </a:r>
            <a:r>
              <a:rPr lang="en-GB" dirty="0"/>
              <a:t> </a:t>
            </a:r>
            <a:r>
              <a:rPr lang="en-GB" dirty="0" err="1"/>
              <a:t>posisjonen</a:t>
            </a:r>
            <a:r>
              <a:rPr lang="en-GB" dirty="0"/>
              <a:t> </a:t>
            </a:r>
            <a:r>
              <a:rPr lang="en-GB" dirty="0" err="1"/>
              <a:t>på</a:t>
            </a:r>
            <a:r>
              <a:rPr lang="en-GB" dirty="0"/>
              <a:t> </a:t>
            </a:r>
            <a:r>
              <a:rPr lang="en-GB" dirty="0" err="1"/>
              <a:t>samme</a:t>
            </a:r>
            <a:r>
              <a:rPr lang="en-GB" dirty="0"/>
              <a:t> </a:t>
            </a:r>
            <a:r>
              <a:rPr lang="en-GB" dirty="0" err="1"/>
              <a:t>måte</a:t>
            </a:r>
            <a:r>
              <a:rPr lang="en-GB" dirty="0"/>
              <a:t> </a:t>
            </a:r>
            <a:r>
              <a:rPr lang="en-GB" dirty="0" err="1"/>
              <a:t>som</a:t>
            </a:r>
            <a:r>
              <a:rPr lang="en-GB" dirty="0"/>
              <a:t> vi </a:t>
            </a:r>
            <a:r>
              <a:rPr lang="en-GB" dirty="0" err="1"/>
              <a:t>gjorde</a:t>
            </a:r>
            <a:r>
              <a:rPr lang="en-GB" dirty="0"/>
              <a:t> i de </a:t>
            </a:r>
            <a:r>
              <a:rPr lang="en-GB" dirty="0" err="1"/>
              <a:t>første</a:t>
            </a:r>
            <a:r>
              <a:rPr lang="en-GB" dirty="0"/>
              <a:t> </a:t>
            </a:r>
            <a:r>
              <a:rPr lang="en-GB" dirty="0" err="1"/>
              <a:t>oppgavene</a:t>
            </a:r>
            <a:r>
              <a:rPr lang="en-GB" dirty="0"/>
              <a:t>.</a:t>
            </a:r>
          </a:p>
          <a:p>
            <a:pPr marL="334350" indent="-342900">
              <a:buFont typeface="+mj-lt"/>
              <a:buAutoNum type="arabicPeriod" startAt="5"/>
            </a:pPr>
            <a:endParaRPr lang="en-GB" dirty="0"/>
          </a:p>
          <a:p>
            <a:pPr marL="334350" indent="-342900">
              <a:buFont typeface="+mj-lt"/>
              <a:buAutoNum type="arabicPeriod" startAt="5"/>
            </a:pPr>
            <a:endParaRPr lang="en-GB" dirty="0"/>
          </a:p>
          <a:p>
            <a:pPr marL="0" indent="0">
              <a:buNone/>
            </a:pPr>
            <a:endParaRPr lang="nb-NO" dirty="0">
              <a:solidFill>
                <a:srgbClr val="098658"/>
              </a:solidFill>
              <a:latin typeface="Consolas" panose="020B0609020204030204" pitchFamily="49" charset="0"/>
            </a:endParaRPr>
          </a:p>
          <a:p>
            <a:pPr marL="342900" indent="-342900">
              <a:buFont typeface="+mj-lt"/>
              <a:buAutoNum type="arabicPeriod"/>
            </a:pPr>
            <a:endParaRPr lang="nb-NO" dirty="0">
              <a:solidFill>
                <a:srgbClr val="000000"/>
              </a:solidFill>
              <a:latin typeface="Consolas" panose="020B0609020204030204" pitchFamily="49" charset="0"/>
            </a:endParaRPr>
          </a:p>
          <a:p>
            <a:pPr marL="0" indent="0">
              <a:buNone/>
            </a:pPr>
            <a:endParaRPr lang="nb-NO" dirty="0">
              <a:solidFill>
                <a:srgbClr val="000000"/>
              </a:solidFill>
              <a:latin typeface="Consolas" panose="020B0609020204030204" pitchFamily="49" charset="0"/>
            </a:endParaRPr>
          </a:p>
          <a:p>
            <a:pPr marL="0" indent="0">
              <a:buNone/>
            </a:pPr>
            <a:endParaRPr lang="en-GB" dirty="0"/>
          </a:p>
        </p:txBody>
      </p:sp>
    </p:spTree>
    <p:extLst>
      <p:ext uri="{BB962C8B-B14F-4D97-AF65-F5344CB8AC3E}">
        <p14:creationId xmlns:p14="http://schemas.microsoft.com/office/powerpoint/2010/main" val="15716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Sy</a:t>
            </a:r>
            <a:r>
              <a:rPr lang="en-GB" dirty="0"/>
              <a:t> </a:t>
            </a:r>
            <a:r>
              <a:rPr lang="en-GB" dirty="0" err="1"/>
              <a:t>det</a:t>
            </a:r>
            <a:r>
              <a:rPr lang="en-GB" dirty="0"/>
              <a:t> </a:t>
            </a:r>
            <a:r>
              <a:rPr lang="en-GB" dirty="0" err="1"/>
              <a:t>sammen</a:t>
            </a:r>
            <a:r>
              <a:rPr lang="en-GB" dirty="0"/>
              <a:t>!</a:t>
            </a:r>
          </a:p>
        </p:txBody>
      </p:sp>
      <p:sp>
        <p:nvSpPr>
          <p:cNvPr id="3" name="Content Placeholder 2"/>
          <p:cNvSpPr>
            <a:spLocks noGrp="1"/>
          </p:cNvSpPr>
          <p:nvPr>
            <p:ph idx="1"/>
          </p:nvPr>
        </p:nvSpPr>
        <p:spPr/>
        <p:txBody>
          <a:bodyPr>
            <a:normAutofit fontScale="92500" lnSpcReduction="20000"/>
          </a:bodyPr>
          <a:lstStyle/>
          <a:p>
            <a:pPr marL="334350" indent="-342900">
              <a:buFont typeface="+mj-lt"/>
              <a:buAutoNum type="arabicPeriod" startAt="7"/>
            </a:pPr>
            <a:r>
              <a:rPr lang="nb-NO" dirty="0"/>
              <a:t>Hvilke variabler trenger vi i starten av programmet? </a:t>
            </a:r>
          </a:p>
          <a:p>
            <a:pPr lvl="1"/>
            <a:r>
              <a:rPr lang="nb-NO" dirty="0"/>
              <a:t>Masse, luftmotstandstall, startfart, startposisjon, tid (start og slutt), </a:t>
            </a:r>
            <a:r>
              <a:rPr lang="nb-NO" dirty="0" err="1"/>
              <a:t>tidssteg</a:t>
            </a:r>
            <a:r>
              <a:rPr lang="nb-NO" dirty="0"/>
              <a:t>.</a:t>
            </a:r>
          </a:p>
          <a:p>
            <a:pPr lvl="1"/>
            <a:endParaRPr lang="nb-NO" dirty="0"/>
          </a:p>
          <a:p>
            <a:pPr marL="334350" indent="-342900">
              <a:buFont typeface="+mj-lt"/>
              <a:buAutoNum type="arabicPeriod" startAt="8"/>
            </a:pPr>
            <a:r>
              <a:rPr lang="nb-NO" dirty="0"/>
              <a:t>Bruk programmet til å finne posisjonen til legemet etter 2 sekunder. Kommenter svaret.</a:t>
            </a:r>
          </a:p>
          <a:p>
            <a:pPr marL="180000" lvl="1" indent="0">
              <a:buNone/>
            </a:pPr>
            <a:endParaRPr lang="nb-NO" dirty="0"/>
          </a:p>
          <a:p>
            <a:endParaRPr lang="nb-NO" dirty="0"/>
          </a:p>
          <a:p>
            <a:endParaRPr lang="nb-NO" dirty="0"/>
          </a:p>
          <a:p>
            <a:endParaRPr lang="nb-NO" dirty="0"/>
          </a:p>
          <a:p>
            <a:endParaRPr lang="nb-NO" dirty="0"/>
          </a:p>
          <a:p>
            <a:endParaRPr lang="nb-NO" dirty="0"/>
          </a:p>
          <a:p>
            <a:r>
              <a:rPr lang="nb-NO" dirty="0"/>
              <a:t>Utvidelser: Eventuelt utvide med luftmotstand, friksjon eller liknende. Drøft modellene! Hva betyr</a:t>
            </a:r>
            <a:br>
              <a:rPr lang="nb-NO" dirty="0"/>
            </a:br>
            <a:r>
              <a:rPr lang="nb-NO" dirty="0"/>
              <a:t>L = </a:t>
            </a:r>
            <a:r>
              <a:rPr lang="nb-NO" dirty="0" err="1"/>
              <a:t>kv</a:t>
            </a:r>
            <a:r>
              <a:rPr lang="nb-NO" dirty="0"/>
              <a:t>? Hva med L = kv</a:t>
            </a:r>
            <a:r>
              <a:rPr lang="nb-NO" baseline="30000" dirty="0"/>
              <a:t>2</a:t>
            </a:r>
            <a:r>
              <a:rPr lang="nb-NO" dirty="0"/>
              <a:t>? Kanskje vi også kan gjøre eksperimenter og samle data som vi bruker i modelleringsprosessen.</a:t>
            </a:r>
          </a:p>
        </p:txBody>
      </p:sp>
      <p:sp>
        <p:nvSpPr>
          <p:cNvPr id="5" name="Rectangle 4"/>
          <p:cNvSpPr/>
          <p:nvPr/>
        </p:nvSpPr>
        <p:spPr>
          <a:xfrm>
            <a:off x="1233018" y="2300959"/>
            <a:ext cx="5806973" cy="1338828"/>
          </a:xfrm>
          <a:prstGeom prst="rect">
            <a:avLst/>
          </a:prstGeom>
        </p:spPr>
        <p:txBody>
          <a:bodyPr wrap="square">
            <a:spAutoFit/>
          </a:bodyPr>
          <a:lstStyle/>
          <a:p>
            <a:r>
              <a:rPr lang="nb-NO" dirty="0" err="1">
                <a:solidFill>
                  <a:srgbClr val="0000FF"/>
                </a:solidFill>
                <a:latin typeface="Consolas" panose="020B0609020204030204" pitchFamily="49" charset="0"/>
              </a:rPr>
              <a:t>while</a:t>
            </a:r>
            <a:r>
              <a:rPr lang="nb-NO" dirty="0">
                <a:solidFill>
                  <a:srgbClr val="000000"/>
                </a:solidFill>
                <a:latin typeface="Consolas" panose="020B0609020204030204" pitchFamily="49" charset="0"/>
              </a:rPr>
              <a:t> tid &lt; </a:t>
            </a:r>
            <a:r>
              <a:rPr lang="nb-NO" dirty="0" err="1">
                <a:solidFill>
                  <a:srgbClr val="000000"/>
                </a:solidFill>
                <a:latin typeface="Consolas" panose="020B0609020204030204" pitchFamily="49" charset="0"/>
              </a:rPr>
              <a:t>tid_slutt</a:t>
            </a:r>
            <a:r>
              <a:rPr lang="nb-NO" dirty="0">
                <a:solidFill>
                  <a:srgbClr val="000000"/>
                </a:solidFill>
                <a:latin typeface="Consolas" panose="020B0609020204030204" pitchFamily="49" charset="0"/>
              </a:rPr>
              <a:t>:</a:t>
            </a:r>
          </a:p>
          <a:p>
            <a:r>
              <a:rPr lang="nb-NO" dirty="0">
                <a:solidFill>
                  <a:srgbClr val="000000"/>
                </a:solidFill>
                <a:latin typeface="Consolas" panose="020B0609020204030204" pitchFamily="49" charset="0"/>
              </a:rPr>
              <a:t>    F = -m*g               </a:t>
            </a:r>
            <a:r>
              <a:rPr lang="nb-NO" dirty="0">
                <a:solidFill>
                  <a:srgbClr val="008000"/>
                </a:solidFill>
                <a:latin typeface="Consolas" panose="020B0609020204030204" pitchFamily="49" charset="0"/>
              </a:rPr>
              <a:t># Kreftene som virker</a:t>
            </a:r>
            <a:endParaRPr lang="nb-NO" dirty="0">
              <a:solidFill>
                <a:srgbClr val="000000"/>
              </a:solidFill>
              <a:latin typeface="Consolas" panose="020B0609020204030204" pitchFamily="49" charset="0"/>
            </a:endParaRPr>
          </a:p>
          <a:p>
            <a:r>
              <a:rPr lang="nb-NO" dirty="0">
                <a:solidFill>
                  <a:srgbClr val="000000"/>
                </a:solidFill>
                <a:latin typeface="Consolas" panose="020B0609020204030204" pitchFamily="49" charset="0"/>
              </a:rPr>
              <a:t>    a = F/m                </a:t>
            </a:r>
            <a:r>
              <a:rPr lang="nb-NO" dirty="0">
                <a:solidFill>
                  <a:srgbClr val="008000"/>
                </a:solidFill>
                <a:latin typeface="Consolas" panose="020B0609020204030204" pitchFamily="49" charset="0"/>
              </a:rPr>
              <a:t># Newtons 2. lov</a:t>
            </a:r>
            <a:endParaRPr lang="nb-NO" dirty="0">
              <a:solidFill>
                <a:srgbClr val="000000"/>
              </a:solidFill>
              <a:latin typeface="Consolas" panose="020B0609020204030204" pitchFamily="49" charset="0"/>
            </a:endParaRPr>
          </a:p>
          <a:p>
            <a:r>
              <a:rPr lang="nb-NO" dirty="0">
                <a:solidFill>
                  <a:srgbClr val="000000"/>
                </a:solidFill>
                <a:latin typeface="Consolas" panose="020B0609020204030204" pitchFamily="49" charset="0"/>
              </a:rPr>
              <a:t>    v = v + a*</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           </a:t>
            </a:r>
            <a:r>
              <a:rPr lang="nb-NO" dirty="0">
                <a:solidFill>
                  <a:srgbClr val="008000"/>
                </a:solidFill>
                <a:latin typeface="Consolas" panose="020B0609020204030204" pitchFamily="49" charset="0"/>
              </a:rPr>
              <a:t># Bevegelseslikning for fart</a:t>
            </a:r>
            <a:endParaRPr lang="nb-NO" dirty="0">
              <a:solidFill>
                <a:srgbClr val="000000"/>
              </a:solidFill>
              <a:latin typeface="Consolas" panose="020B0609020204030204" pitchFamily="49" charset="0"/>
            </a:endParaRPr>
          </a:p>
          <a:p>
            <a:r>
              <a:rPr lang="nb-NO" dirty="0">
                <a:solidFill>
                  <a:srgbClr val="000000"/>
                </a:solidFill>
                <a:latin typeface="Consolas" panose="020B0609020204030204" pitchFamily="49" charset="0"/>
              </a:rPr>
              <a:t>    s = s + v*</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 + a*</a:t>
            </a:r>
            <a:r>
              <a:rPr lang="nb-NO" dirty="0" err="1">
                <a:solidFill>
                  <a:srgbClr val="000000"/>
                </a:solidFill>
                <a:latin typeface="Consolas" panose="020B0609020204030204" pitchFamily="49" charset="0"/>
              </a:rPr>
              <a:t>dt</a:t>
            </a:r>
            <a:r>
              <a:rPr lang="nb-NO" dirty="0">
                <a:solidFill>
                  <a:srgbClr val="000000"/>
                </a:solidFill>
                <a:latin typeface="Consolas" panose="020B0609020204030204" pitchFamily="49" charset="0"/>
              </a:rPr>
              <a:t>**</a:t>
            </a:r>
            <a:r>
              <a:rPr lang="nb-NO" dirty="0">
                <a:solidFill>
                  <a:srgbClr val="098658"/>
                </a:solidFill>
                <a:latin typeface="Consolas" panose="020B0609020204030204" pitchFamily="49" charset="0"/>
              </a:rPr>
              <a:t>2</a:t>
            </a:r>
            <a:r>
              <a:rPr lang="nb-NO" dirty="0">
                <a:solidFill>
                  <a:srgbClr val="000000"/>
                </a:solidFill>
                <a:latin typeface="Consolas" panose="020B0609020204030204" pitchFamily="49" charset="0"/>
              </a:rPr>
              <a:t> </a:t>
            </a:r>
            <a:r>
              <a:rPr lang="nb-NO" dirty="0">
                <a:solidFill>
                  <a:srgbClr val="008000"/>
                </a:solidFill>
                <a:latin typeface="Consolas" panose="020B0609020204030204" pitchFamily="49" charset="0"/>
              </a:rPr>
              <a:t># Bevegelseslikning for posisjon</a:t>
            </a:r>
            <a:endParaRPr lang="nb-NO" dirty="0">
              <a:solidFill>
                <a:srgbClr val="000000"/>
              </a:solidFill>
              <a:latin typeface="Consolas" panose="020B0609020204030204" pitchFamily="49" charset="0"/>
            </a:endParaRPr>
          </a:p>
          <a:p>
            <a:r>
              <a:rPr lang="nb-NO" dirty="0">
                <a:solidFill>
                  <a:srgbClr val="000000"/>
                </a:solidFill>
                <a:latin typeface="Consolas" panose="020B0609020204030204" pitchFamily="49" charset="0"/>
              </a:rPr>
              <a:t>    tid = tid + </a:t>
            </a:r>
            <a:r>
              <a:rPr lang="nb-NO" dirty="0" err="1">
                <a:solidFill>
                  <a:srgbClr val="000000"/>
                </a:solidFill>
                <a:latin typeface="Consolas" panose="020B0609020204030204" pitchFamily="49" charset="0"/>
              </a:rPr>
              <a:t>dt</a:t>
            </a:r>
            <a:endParaRPr lang="nb-NO" b="0" dirty="0">
              <a:solidFill>
                <a:srgbClr val="000000"/>
              </a:solidFill>
              <a:effectLst/>
              <a:latin typeface="Consolas" panose="020B0609020204030204" pitchFamily="49" charset="0"/>
            </a:endParaRPr>
          </a:p>
        </p:txBody>
      </p:sp>
      <p:sp>
        <p:nvSpPr>
          <p:cNvPr id="6" name="Rectangle 5"/>
          <p:cNvSpPr/>
          <p:nvPr/>
        </p:nvSpPr>
        <p:spPr>
          <a:xfrm>
            <a:off x="2389072" y="4500564"/>
            <a:ext cx="3589444" cy="300082"/>
          </a:xfrm>
          <a:prstGeom prst="rect">
            <a:avLst/>
          </a:prstGeom>
        </p:spPr>
        <p:txBody>
          <a:bodyPr wrap="none">
            <a:spAutoFit/>
          </a:bodyPr>
          <a:lstStyle/>
          <a:p>
            <a:r>
              <a:rPr lang="nb-NO" dirty="0">
                <a:solidFill>
                  <a:srgbClr val="000000"/>
                </a:solidFill>
                <a:latin typeface="Consolas" panose="020B0609020204030204" pitchFamily="49" charset="0"/>
              </a:rPr>
              <a:t>F = -m*g - k*v </a:t>
            </a:r>
            <a:r>
              <a:rPr lang="nb-NO" dirty="0">
                <a:solidFill>
                  <a:srgbClr val="008000"/>
                </a:solidFill>
                <a:latin typeface="Consolas" panose="020B0609020204030204" pitchFamily="49" charset="0"/>
              </a:rPr>
              <a:t># Kreftene som virker</a:t>
            </a:r>
            <a:endParaRPr lang="nb-NO" dirty="0">
              <a:solidFill>
                <a:srgbClr val="000000"/>
              </a:solidFill>
              <a:latin typeface="Consolas" panose="020B0609020204030204" pitchFamily="49" charset="0"/>
            </a:endParaRPr>
          </a:p>
        </p:txBody>
      </p:sp>
    </p:spTree>
    <p:extLst>
      <p:ext uri="{BB962C8B-B14F-4D97-AF65-F5344CB8AC3E}">
        <p14:creationId xmlns:p14="http://schemas.microsoft.com/office/powerpoint/2010/main" val="29448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974A4C0-F0A9-59A2-E64C-C0446BC8AC67}"/>
              </a:ext>
            </a:extLst>
          </p:cNvPr>
          <p:cNvSpPr>
            <a:spLocks noGrp="1"/>
          </p:cNvSpPr>
          <p:nvPr>
            <p:ph type="body" sz="quarter" idx="13"/>
          </p:nvPr>
        </p:nvSpPr>
        <p:spPr>
          <a:xfrm>
            <a:off x="342162" y="1618544"/>
            <a:ext cx="1908000" cy="1908000"/>
          </a:xfrm>
        </p:spPr>
        <p:txBody>
          <a:bodyPr/>
          <a:lstStyle/>
          <a:p>
            <a:r>
              <a:rPr lang="nb-NO" dirty="0" err="1"/>
              <a:t>Retrieval</a:t>
            </a:r>
            <a:r>
              <a:rPr lang="nb-NO" dirty="0"/>
              <a:t> </a:t>
            </a:r>
            <a:r>
              <a:rPr lang="nb-NO" dirty="0" err="1"/>
              <a:t>practice</a:t>
            </a:r>
            <a:endParaRPr lang="nb-NO" dirty="0"/>
          </a:p>
        </p:txBody>
      </p:sp>
      <p:sp>
        <p:nvSpPr>
          <p:cNvPr id="4" name="Plassholder for tekst 3">
            <a:extLst>
              <a:ext uri="{FF2B5EF4-FFF2-40B4-BE49-F238E27FC236}">
                <a16:creationId xmlns:a16="http://schemas.microsoft.com/office/drawing/2014/main" id="{A391C6E1-110C-E151-D12F-9E65363B4553}"/>
              </a:ext>
            </a:extLst>
          </p:cNvPr>
          <p:cNvSpPr>
            <a:spLocks noGrp="1"/>
          </p:cNvSpPr>
          <p:nvPr>
            <p:ph type="body" sz="quarter" idx="14"/>
          </p:nvPr>
        </p:nvSpPr>
        <p:spPr>
          <a:xfrm>
            <a:off x="2532150" y="1608313"/>
            <a:ext cx="1908000" cy="1908000"/>
          </a:xfrm>
        </p:spPr>
        <p:txBody>
          <a:bodyPr/>
          <a:lstStyle/>
          <a:p>
            <a:r>
              <a:rPr lang="nb-NO" dirty="0" err="1"/>
              <a:t>Spacing</a:t>
            </a:r>
            <a:endParaRPr lang="nb-NO" dirty="0"/>
          </a:p>
        </p:txBody>
      </p:sp>
      <p:sp>
        <p:nvSpPr>
          <p:cNvPr id="5" name="Plassholder for tekst 4">
            <a:extLst>
              <a:ext uri="{FF2B5EF4-FFF2-40B4-BE49-F238E27FC236}">
                <a16:creationId xmlns:a16="http://schemas.microsoft.com/office/drawing/2014/main" id="{78E545ED-DE32-54B3-079A-844EB99AFFA0}"/>
              </a:ext>
            </a:extLst>
          </p:cNvPr>
          <p:cNvSpPr>
            <a:spLocks noGrp="1"/>
          </p:cNvSpPr>
          <p:nvPr>
            <p:ph type="body" sz="quarter" idx="15"/>
          </p:nvPr>
        </p:nvSpPr>
        <p:spPr>
          <a:xfrm>
            <a:off x="4703852" y="1618544"/>
            <a:ext cx="1908000" cy="1908000"/>
          </a:xfrm>
        </p:spPr>
        <p:txBody>
          <a:bodyPr/>
          <a:lstStyle/>
          <a:p>
            <a:r>
              <a:rPr lang="nb-NO" dirty="0" err="1"/>
              <a:t>Interleaving</a:t>
            </a:r>
            <a:endParaRPr lang="nb-NO" dirty="0"/>
          </a:p>
        </p:txBody>
      </p:sp>
      <p:sp>
        <p:nvSpPr>
          <p:cNvPr id="7" name="Plassholder for tekst 4">
            <a:extLst>
              <a:ext uri="{FF2B5EF4-FFF2-40B4-BE49-F238E27FC236}">
                <a16:creationId xmlns:a16="http://schemas.microsoft.com/office/drawing/2014/main" id="{5A76D2A2-C20D-0ACE-EB80-6315A10276A1}"/>
              </a:ext>
            </a:extLst>
          </p:cNvPr>
          <p:cNvSpPr txBox="1">
            <a:spLocks/>
          </p:cNvSpPr>
          <p:nvPr/>
        </p:nvSpPr>
        <p:spPr>
          <a:xfrm>
            <a:off x="6926816" y="1628776"/>
            <a:ext cx="1908000" cy="1908000"/>
          </a:xfrm>
          <a:prstGeom prst="ellipse">
            <a:avLst/>
          </a:prstGeom>
          <a:solidFill>
            <a:schemeClr val="lt1"/>
          </a:solidFill>
        </p:spPr>
        <p:txBody>
          <a:bodyPr vert="horz" lIns="0" tIns="0" rIns="0" bIns="0" rtlCol="0" anchor="ctr">
            <a:normAutofit/>
          </a:bodyPr>
          <a:lstStyle>
            <a:lvl1pPr marL="0" indent="0" algn="ctr" defTabSz="685800" rtl="0" eaLnBrk="1" latinLnBrk="0" hangingPunct="1">
              <a:lnSpc>
                <a:spcPct val="100000"/>
              </a:lnSpc>
              <a:spcBef>
                <a:spcPts val="750"/>
              </a:spcBef>
              <a:buClr>
                <a:schemeClr val="accent1"/>
              </a:buClr>
              <a:buFont typeface="Arial" panose="020B0604020202020204" pitchFamily="34" charset="0"/>
              <a:buChar char="​"/>
              <a:defRPr sz="1200" b="1" kern="1200">
                <a:solidFill>
                  <a:schemeClr val="accent1"/>
                </a:solidFill>
                <a:latin typeface="+mn-lt"/>
                <a:ea typeface="+mn-ea"/>
                <a:cs typeface="+mn-cs"/>
              </a:defRPr>
            </a:lvl1pPr>
            <a:lvl2pPr marL="0" indent="0" algn="ctr" defTabSz="685800" rtl="0" eaLnBrk="1" latinLnBrk="0" hangingPunct="1">
              <a:lnSpc>
                <a:spcPct val="100000"/>
              </a:lnSpc>
              <a:spcBef>
                <a:spcPts val="0"/>
              </a:spcBef>
              <a:spcAft>
                <a:spcPts val="300"/>
              </a:spcAft>
              <a:buFont typeface="Arial" panose="020B0604020202020204" pitchFamily="34" charset="0"/>
              <a:buChar char="​"/>
              <a:defRPr lang="nb-NO" sz="10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300"/>
              </a:spcAft>
              <a:buFont typeface="Arial" panose="020B0604020202020204" pitchFamily="34" charset="0"/>
              <a:buChar char="•"/>
              <a:defRPr lang="nb-NO" sz="1200" kern="1200" dirty="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300"/>
              </a:spcAft>
              <a:buFont typeface="Arial" panose="020B0604020202020204" pitchFamily="34" charset="0"/>
              <a:buChar char="•"/>
              <a:defRPr lang="nb-NO" sz="11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
                <a:srgbClr val="E30613"/>
              </a:buClr>
              <a:buSzTx/>
              <a:buFont typeface="Arial" panose="020B0604020202020204" pitchFamily="34" charset="0"/>
              <a:buChar char="​"/>
              <a:tabLst/>
              <a:defRPr/>
            </a:pPr>
            <a:r>
              <a:rPr kumimoji="0" lang="nb-NO" sz="1200" b="1" i="0" u="none" strike="noStrike" kern="1200" cap="none" spc="0" normalizeH="0" baseline="0" noProof="0" dirty="0">
                <a:ln>
                  <a:noFill/>
                </a:ln>
                <a:solidFill>
                  <a:srgbClr val="E30613"/>
                </a:solidFill>
                <a:effectLst/>
                <a:uLnTx/>
                <a:uFillTx/>
                <a:latin typeface="Arial" panose="020B0604020202020204"/>
                <a:ea typeface="+mn-ea"/>
                <a:cs typeface="+mn-cs"/>
              </a:rPr>
              <a:t>Feedback</a:t>
            </a:r>
          </a:p>
        </p:txBody>
      </p:sp>
      <p:sp useBgFill="1">
        <p:nvSpPr>
          <p:cNvPr id="10" name="TekstSylinder 9">
            <a:extLst>
              <a:ext uri="{FF2B5EF4-FFF2-40B4-BE49-F238E27FC236}">
                <a16:creationId xmlns:a16="http://schemas.microsoft.com/office/drawing/2014/main" id="{EE161165-953E-B3FA-93E5-B429AD28C9D1}"/>
              </a:ext>
            </a:extLst>
          </p:cNvPr>
          <p:cNvSpPr txBox="1"/>
          <p:nvPr/>
        </p:nvSpPr>
        <p:spPr>
          <a:xfrm>
            <a:off x="-29308" y="3744180"/>
            <a:ext cx="9202615" cy="1400908"/>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useBgFill="1">
        <p:nvSpPr>
          <p:cNvPr id="11" name="TekstSylinder 10">
            <a:extLst>
              <a:ext uri="{FF2B5EF4-FFF2-40B4-BE49-F238E27FC236}">
                <a16:creationId xmlns:a16="http://schemas.microsoft.com/office/drawing/2014/main" id="{1AA98E85-5C1C-80A6-C0A1-936763978E83}"/>
              </a:ext>
            </a:extLst>
          </p:cNvPr>
          <p:cNvSpPr txBox="1"/>
          <p:nvPr/>
        </p:nvSpPr>
        <p:spPr>
          <a:xfrm>
            <a:off x="-29308" y="0"/>
            <a:ext cx="9202615" cy="1400908"/>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ittel 12">
            <a:extLst>
              <a:ext uri="{FF2B5EF4-FFF2-40B4-BE49-F238E27FC236}">
                <a16:creationId xmlns:a16="http://schemas.microsoft.com/office/drawing/2014/main" id="{234BE95E-8C8E-5962-FF08-E6B26010EFF5}"/>
              </a:ext>
            </a:extLst>
          </p:cNvPr>
          <p:cNvSpPr>
            <a:spLocks noGrp="1"/>
          </p:cNvSpPr>
          <p:nvPr>
            <p:ph type="title"/>
          </p:nvPr>
        </p:nvSpPr>
        <p:spPr/>
        <p:txBody>
          <a:bodyPr/>
          <a:lstStyle/>
          <a:p>
            <a:r>
              <a:rPr lang="nb-NO" dirty="0"/>
              <a:t>Prinsipp 3: Benytt deg av «de fire store»</a:t>
            </a:r>
          </a:p>
        </p:txBody>
      </p:sp>
    </p:spTree>
    <p:extLst>
      <p:ext uri="{BB962C8B-B14F-4D97-AF65-F5344CB8AC3E}">
        <p14:creationId xmlns:p14="http://schemas.microsoft.com/office/powerpoint/2010/main" val="407167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C54063-9A91-73F1-74DF-06F78F9397D4}"/>
              </a:ext>
            </a:extLst>
          </p:cNvPr>
          <p:cNvSpPr>
            <a:spLocks noGrp="1"/>
          </p:cNvSpPr>
          <p:nvPr>
            <p:ph type="title"/>
          </p:nvPr>
        </p:nvSpPr>
        <p:spPr/>
        <p:txBody>
          <a:bodyPr/>
          <a:lstStyle/>
          <a:p>
            <a:r>
              <a:rPr lang="nb-NO" dirty="0"/>
              <a:t>Konsekvens: «De fire store»</a:t>
            </a:r>
          </a:p>
        </p:txBody>
      </p:sp>
      <p:sp>
        <p:nvSpPr>
          <p:cNvPr id="3" name="Plassholder for innhold 2">
            <a:extLst>
              <a:ext uri="{FF2B5EF4-FFF2-40B4-BE49-F238E27FC236}">
                <a16:creationId xmlns:a16="http://schemas.microsoft.com/office/drawing/2014/main" id="{689BBE89-F19D-D578-C538-A18374CA7AAE}"/>
              </a:ext>
            </a:extLst>
          </p:cNvPr>
          <p:cNvSpPr>
            <a:spLocks noGrp="1"/>
          </p:cNvSpPr>
          <p:nvPr>
            <p:ph idx="1"/>
          </p:nvPr>
        </p:nvSpPr>
        <p:spPr/>
        <p:txBody>
          <a:bodyPr/>
          <a:lstStyle/>
          <a:p>
            <a:pPr marL="334350" indent="-342900">
              <a:buFont typeface="+mj-lt"/>
              <a:buAutoNum type="arabicPeriod"/>
            </a:pPr>
            <a:r>
              <a:rPr lang="nb-NO" b="1" dirty="0" err="1"/>
              <a:t>Retrieval</a:t>
            </a:r>
            <a:r>
              <a:rPr lang="nb-NO" b="1" dirty="0"/>
              <a:t> </a:t>
            </a:r>
            <a:r>
              <a:rPr lang="nb-NO" b="1" dirty="0" err="1"/>
              <a:t>practice</a:t>
            </a:r>
            <a:r>
              <a:rPr lang="nb-NO" b="1" dirty="0"/>
              <a:t>: </a:t>
            </a:r>
            <a:r>
              <a:rPr lang="nb-NO" dirty="0"/>
              <a:t>Legg inn små oppgaver underveis i læringsprosessen.</a:t>
            </a:r>
          </a:p>
          <a:p>
            <a:pPr marL="334350" indent="-342900">
              <a:buFont typeface="+mj-lt"/>
              <a:buAutoNum type="arabicPeriod"/>
            </a:pPr>
            <a:r>
              <a:rPr lang="nb-NO" b="1" dirty="0" err="1"/>
              <a:t>Spacing</a:t>
            </a:r>
            <a:r>
              <a:rPr lang="nb-NO" b="1" dirty="0"/>
              <a:t>:</a:t>
            </a:r>
            <a:r>
              <a:rPr lang="nb-NO" dirty="0"/>
              <a:t> Jobb jevnlig med flere konsepter, også de grunnleggende.</a:t>
            </a:r>
          </a:p>
          <a:p>
            <a:pPr marL="334350" indent="-342900">
              <a:buFont typeface="+mj-lt"/>
              <a:buAutoNum type="arabicPeriod"/>
            </a:pPr>
            <a:r>
              <a:rPr lang="nb-NO" b="1" dirty="0" err="1"/>
              <a:t>Interleaving</a:t>
            </a:r>
            <a:r>
              <a:rPr lang="nb-NO" b="1" dirty="0"/>
              <a:t>: </a:t>
            </a:r>
            <a:r>
              <a:rPr lang="nb-NO" dirty="0"/>
              <a:t>Bland ulike programmeringsoppgaver med hverandre og med oppgaver uten datamaskin. La programmering bli en integrert del av verktøykassa.</a:t>
            </a:r>
          </a:p>
          <a:p>
            <a:pPr marL="334350" indent="-342900">
              <a:buFont typeface="+mj-lt"/>
              <a:buAutoNum type="arabicPeriod"/>
            </a:pPr>
            <a:r>
              <a:rPr lang="nb-NO" b="1" dirty="0"/>
              <a:t>Feedback: </a:t>
            </a:r>
            <a:r>
              <a:rPr lang="nb-NO" dirty="0"/>
              <a:t>Still spørsmål angående faglig forståelse som elevene kan jobbe med framover. Forstår de hvordan en numerisk metode egentlig fungerer? Viser koden at de forstår hva de gjør?</a:t>
            </a:r>
            <a:br>
              <a:rPr lang="nb-NO" dirty="0"/>
            </a:br>
            <a:r>
              <a:rPr lang="nb-NO" dirty="0"/>
              <a:t>(skriving og snakking + koding = sant &lt;3)</a:t>
            </a:r>
          </a:p>
        </p:txBody>
      </p:sp>
    </p:spTree>
    <p:extLst>
      <p:ext uri="{BB962C8B-B14F-4D97-AF65-F5344CB8AC3E}">
        <p14:creationId xmlns:p14="http://schemas.microsoft.com/office/powerpoint/2010/main" val="99297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02D857-9588-E1CE-2000-C4EE8744D8AC}"/>
              </a:ext>
            </a:extLst>
          </p:cNvPr>
          <p:cNvSpPr>
            <a:spLocks noGrp="1"/>
          </p:cNvSpPr>
          <p:nvPr>
            <p:ph type="title"/>
          </p:nvPr>
        </p:nvSpPr>
        <p:spPr/>
        <p:txBody>
          <a:bodyPr/>
          <a:lstStyle/>
          <a:p>
            <a:r>
              <a:rPr lang="nb-NO" dirty="0"/>
              <a:t>Prinsipp 4: Benytt </a:t>
            </a:r>
            <a:r>
              <a:rPr lang="nb-NO" dirty="0" err="1"/>
              <a:t>narrativer</a:t>
            </a:r>
            <a:endParaRPr lang="nb-NO" dirty="0"/>
          </a:p>
        </p:txBody>
      </p:sp>
      <p:sp>
        <p:nvSpPr>
          <p:cNvPr id="3" name="Plassholder for innhold 2">
            <a:extLst>
              <a:ext uri="{FF2B5EF4-FFF2-40B4-BE49-F238E27FC236}">
                <a16:creationId xmlns:a16="http://schemas.microsoft.com/office/drawing/2014/main" id="{79E421DD-0523-8DA3-B066-EF1AB9D507AD}"/>
              </a:ext>
            </a:extLst>
          </p:cNvPr>
          <p:cNvSpPr>
            <a:spLocks noGrp="1"/>
          </p:cNvSpPr>
          <p:nvPr>
            <p:ph idx="1"/>
          </p:nvPr>
        </p:nvSpPr>
        <p:spPr>
          <a:xfrm>
            <a:off x="576072" y="1440181"/>
            <a:ext cx="5507228" cy="3060383"/>
          </a:xfrm>
        </p:spPr>
        <p:txBody>
          <a:bodyPr>
            <a:normAutofit/>
          </a:bodyPr>
          <a:lstStyle/>
          <a:p>
            <a:r>
              <a:rPr lang="nb-NO" dirty="0"/>
              <a:t>Hjernen husker historier veldig godt! </a:t>
            </a:r>
            <a:r>
              <a:rPr lang="nb-NO" dirty="0" err="1"/>
              <a:t>Narrativer</a:t>
            </a:r>
            <a:r>
              <a:rPr lang="nb-NO" dirty="0"/>
              <a:t> har ofte kausale strukturer, multimodale elementer og affektive elementer. De kan også involvere elevene i oppgaven ved å gi dem en rolle.</a:t>
            </a:r>
          </a:p>
          <a:p>
            <a:pPr marL="0" indent="0">
              <a:buNone/>
            </a:pPr>
            <a:endParaRPr lang="nb-NO" sz="1400" b="0" i="0" dirty="0">
              <a:effectLst/>
            </a:endParaRPr>
          </a:p>
          <a:p>
            <a:pPr marL="0" indent="0">
              <a:buNone/>
            </a:pPr>
            <a:r>
              <a:rPr lang="nb-NO" dirty="0"/>
              <a:t>Eksempel på kasusoppgave med narrative elementer:</a:t>
            </a:r>
            <a:endParaRPr lang="nb-NO" sz="1400" b="0" i="0" dirty="0">
              <a:effectLst/>
            </a:endParaRPr>
          </a:p>
          <a:p>
            <a:pPr marL="0" indent="0" algn="just">
              <a:buNone/>
            </a:pPr>
            <a:r>
              <a:rPr lang="nb-NO" dirty="0"/>
              <a:t>«</a:t>
            </a:r>
            <a:r>
              <a:rPr lang="nb-NO" sz="1400" b="0" i="0" dirty="0">
                <a:effectLst/>
              </a:rPr>
              <a:t>Du er representant i et firma for bærekraftig matproduksjon i </a:t>
            </a:r>
            <a:r>
              <a:rPr lang="nb-NO" dirty="0"/>
              <a:t>Norge og har fått et oppdrag om å lage</a:t>
            </a:r>
            <a:r>
              <a:rPr lang="nb-NO" sz="1400" b="0" i="0" dirty="0">
                <a:effectLst/>
              </a:rPr>
              <a:t> en sensor for en grønnsaksbonde som måler fuktigheten i jord for å kontrollere når grønnsakene trenger vann. Målet er å få best mulig avling, altså mest mulig mat i løpet av sesongen.»</a:t>
            </a:r>
          </a:p>
          <a:p>
            <a:endParaRPr lang="nb-NO" dirty="0"/>
          </a:p>
        </p:txBody>
      </p:sp>
      <p:pic>
        <p:nvPicPr>
          <p:cNvPr id="6" name="Bilde 5">
            <a:extLst>
              <a:ext uri="{FF2B5EF4-FFF2-40B4-BE49-F238E27FC236}">
                <a16:creationId xmlns:a16="http://schemas.microsoft.com/office/drawing/2014/main" id="{20EAE020-3D9E-4439-8E8C-011064220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99137" y="1918019"/>
            <a:ext cx="3822700" cy="2867025"/>
          </a:xfrm>
          <a:prstGeom prst="rect">
            <a:avLst/>
          </a:prstGeom>
        </p:spPr>
      </p:pic>
    </p:spTree>
    <p:extLst>
      <p:ext uri="{BB962C8B-B14F-4D97-AF65-F5344CB8AC3E}">
        <p14:creationId xmlns:p14="http://schemas.microsoft.com/office/powerpoint/2010/main" val="3349190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4DF3C3A-A721-8257-B443-29ACE067D54D}"/>
              </a:ext>
            </a:extLst>
          </p:cNvPr>
          <p:cNvSpPr>
            <a:spLocks noGrp="1"/>
          </p:cNvSpPr>
          <p:nvPr>
            <p:ph type="title"/>
          </p:nvPr>
        </p:nvSpPr>
        <p:spPr>
          <a:xfrm>
            <a:off x="576072" y="288036"/>
            <a:ext cx="7922703" cy="360045"/>
          </a:xfrm>
        </p:spPr>
        <p:txBody>
          <a:bodyPr/>
          <a:lstStyle/>
          <a:p>
            <a:r>
              <a:rPr lang="en-US" dirty="0" err="1"/>
              <a:t>Smør</a:t>
            </a:r>
            <a:r>
              <a:rPr lang="en-US" dirty="0"/>
              <a:t> </a:t>
            </a:r>
            <a:r>
              <a:rPr lang="en-US" dirty="0" err="1"/>
              <a:t>gjerne</a:t>
            </a:r>
            <a:r>
              <a:rPr lang="en-US" dirty="0"/>
              <a:t> </a:t>
            </a:r>
            <a:r>
              <a:rPr lang="en-US" dirty="0" err="1"/>
              <a:t>tykt</a:t>
            </a:r>
            <a:r>
              <a:rPr lang="en-US" dirty="0"/>
              <a:t> </a:t>
            </a:r>
            <a:r>
              <a:rPr lang="en-US" dirty="0" err="1"/>
              <a:t>på</a:t>
            </a:r>
            <a:r>
              <a:rPr lang="en-US" dirty="0"/>
              <a:t>...</a:t>
            </a:r>
          </a:p>
        </p:txBody>
      </p:sp>
      <p:pic>
        <p:nvPicPr>
          <p:cNvPr id="7" name="Bilde 6" descr="Et bilde som inneholder virvelløse dyr, lett, mørk, havbunn&#10;&#10;Automatisk generert beskrivelse">
            <a:extLst>
              <a:ext uri="{FF2B5EF4-FFF2-40B4-BE49-F238E27FC236}">
                <a16:creationId xmlns:a16="http://schemas.microsoft.com/office/drawing/2014/main" id="{AB62E5FD-FB3D-4F52-3D18-6C0F63BBAC6E}"/>
              </a:ext>
            </a:extLst>
          </p:cNvPr>
          <p:cNvPicPr>
            <a:picLocks noChangeAspect="1"/>
          </p:cNvPicPr>
          <p:nvPr/>
        </p:nvPicPr>
        <p:blipFill rotWithShape="1">
          <a:blip r:embed="rId2"/>
          <a:srcRect t="4579" r="-2" b="14467"/>
          <a:stretch/>
        </p:blipFill>
        <p:spPr>
          <a:xfrm>
            <a:off x="576073" y="1440180"/>
            <a:ext cx="3780473" cy="3060383"/>
          </a:xfrm>
          <a:prstGeom prst="rect">
            <a:avLst/>
          </a:prstGeom>
          <a:noFill/>
        </p:spPr>
      </p:pic>
      <p:pic>
        <p:nvPicPr>
          <p:cNvPr id="5" name="Plassholder for innhold 4" descr="Et bilde som inneholder innendørs, gulv, bue, maling&#10;&#10;Automatisk generert beskrivelse">
            <a:extLst>
              <a:ext uri="{FF2B5EF4-FFF2-40B4-BE49-F238E27FC236}">
                <a16:creationId xmlns:a16="http://schemas.microsoft.com/office/drawing/2014/main" id="{5C5C28F1-B280-6198-C19C-5A850D1E648F}"/>
              </a:ext>
            </a:extLst>
          </p:cNvPr>
          <p:cNvPicPr>
            <a:picLocks noGrp="1" noChangeAspect="1"/>
          </p:cNvPicPr>
          <p:nvPr>
            <p:ph sz="half" idx="2"/>
          </p:nvPr>
        </p:nvPicPr>
        <p:blipFill rotWithShape="1">
          <a:blip r:embed="rId3"/>
          <a:srcRect t="11307" r="-2" b="7739"/>
          <a:stretch/>
        </p:blipFill>
        <p:spPr>
          <a:xfrm>
            <a:off x="4718302" y="1440180"/>
            <a:ext cx="3780473" cy="3060383"/>
          </a:xfrm>
          <a:noFill/>
        </p:spPr>
      </p:pic>
    </p:spTree>
    <p:extLst>
      <p:ext uri="{BB962C8B-B14F-4D97-AF65-F5344CB8AC3E}">
        <p14:creationId xmlns:p14="http://schemas.microsoft.com/office/powerpoint/2010/main" val="181552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F8ACD7-7839-C913-673E-0E43E61D972F}"/>
              </a:ext>
            </a:extLst>
          </p:cNvPr>
          <p:cNvSpPr>
            <a:spLocks noGrp="1"/>
          </p:cNvSpPr>
          <p:nvPr>
            <p:ph type="ctrTitle"/>
          </p:nvPr>
        </p:nvSpPr>
        <p:spPr/>
        <p:txBody>
          <a:bodyPr/>
          <a:lstStyle/>
          <a:p>
            <a:r>
              <a:rPr lang="nb-NO" dirty="0" err="1"/>
              <a:t>Retrieval</a:t>
            </a:r>
            <a:r>
              <a:rPr lang="nb-NO" dirty="0"/>
              <a:t> </a:t>
            </a:r>
            <a:r>
              <a:rPr lang="nb-NO" dirty="0" err="1"/>
              <a:t>practice</a:t>
            </a:r>
            <a:r>
              <a:rPr lang="nb-NO" dirty="0"/>
              <a:t>!</a:t>
            </a:r>
          </a:p>
        </p:txBody>
      </p:sp>
      <p:sp>
        <p:nvSpPr>
          <p:cNvPr id="3" name="Undertittel 2">
            <a:extLst>
              <a:ext uri="{FF2B5EF4-FFF2-40B4-BE49-F238E27FC236}">
                <a16:creationId xmlns:a16="http://schemas.microsoft.com/office/drawing/2014/main" id="{ADFE1CF7-C4CB-B445-D9F4-B76DF1FBDB0D}"/>
              </a:ext>
            </a:extLst>
          </p:cNvPr>
          <p:cNvSpPr>
            <a:spLocks noGrp="1"/>
          </p:cNvSpPr>
          <p:nvPr>
            <p:ph type="subTitle" idx="1"/>
          </p:nvPr>
        </p:nvSpPr>
        <p:spPr>
          <a:xfrm>
            <a:off x="749300" y="2852174"/>
            <a:ext cx="7645400" cy="1453126"/>
          </a:xfrm>
        </p:spPr>
        <p:txBody>
          <a:bodyPr>
            <a:normAutofit/>
          </a:bodyPr>
          <a:lstStyle/>
          <a:p>
            <a:r>
              <a:rPr lang="nb-NO" dirty="0"/>
              <a:t>1. Hvordan fungerer hjernen?</a:t>
            </a:r>
          </a:p>
          <a:p>
            <a:r>
              <a:rPr lang="nb-NO" dirty="0"/>
              <a:t>2. Hvilke konsekvenser har dette for undervisning med programmering?</a:t>
            </a:r>
          </a:p>
          <a:p>
            <a:endParaRPr lang="nb-NO" dirty="0"/>
          </a:p>
        </p:txBody>
      </p:sp>
    </p:spTree>
    <p:extLst>
      <p:ext uri="{BB962C8B-B14F-4D97-AF65-F5344CB8AC3E}">
        <p14:creationId xmlns:p14="http://schemas.microsoft.com/office/powerpoint/2010/main" val="1885362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86449-800F-4CF1-2969-9BBF792F7C97}"/>
              </a:ext>
            </a:extLst>
          </p:cNvPr>
          <p:cNvSpPr>
            <a:spLocks noGrp="1"/>
          </p:cNvSpPr>
          <p:nvPr>
            <p:ph type="ctrTitle"/>
          </p:nvPr>
        </p:nvSpPr>
        <p:spPr>
          <a:xfrm>
            <a:off x="1290970" y="1587903"/>
            <a:ext cx="6562060" cy="907941"/>
          </a:xfrm>
        </p:spPr>
        <p:txBody>
          <a:bodyPr/>
          <a:lstStyle/>
          <a:p>
            <a:r>
              <a:rPr lang="nb-NO" dirty="0"/>
              <a:t>Undervisningsmetoder</a:t>
            </a:r>
            <a:br>
              <a:rPr lang="nb-NO" dirty="0"/>
            </a:br>
            <a:r>
              <a:rPr lang="nb-NO" sz="1800" dirty="0"/>
              <a:t>Hvordan kan elevene nå disse målene?</a:t>
            </a:r>
            <a:endParaRPr lang="nb-NO" dirty="0"/>
          </a:p>
        </p:txBody>
      </p:sp>
    </p:spTree>
    <p:extLst>
      <p:ext uri="{BB962C8B-B14F-4D97-AF65-F5344CB8AC3E}">
        <p14:creationId xmlns:p14="http://schemas.microsoft.com/office/powerpoint/2010/main" val="303254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B66C4C-D2CF-6C0C-95C5-BC42A91C8E3C}"/>
              </a:ext>
            </a:extLst>
          </p:cNvPr>
          <p:cNvSpPr>
            <a:spLocks noGrp="1"/>
          </p:cNvSpPr>
          <p:nvPr>
            <p:ph type="title"/>
          </p:nvPr>
        </p:nvSpPr>
        <p:spPr>
          <a:xfrm>
            <a:off x="576072" y="288036"/>
            <a:ext cx="7922703" cy="360045"/>
          </a:xfrm>
        </p:spPr>
        <p:txBody>
          <a:bodyPr anchor="ctr">
            <a:normAutofit/>
          </a:bodyPr>
          <a:lstStyle/>
          <a:p>
            <a:r>
              <a:rPr lang="nb-NO" sz="2000"/>
              <a:t>Programmeringa er her – hvordan kan vi få til dybdelæring?</a:t>
            </a:r>
          </a:p>
        </p:txBody>
      </p:sp>
      <p:graphicFrame>
        <p:nvGraphicFramePr>
          <p:cNvPr id="5" name="Plassholder for innhold 2">
            <a:extLst>
              <a:ext uri="{FF2B5EF4-FFF2-40B4-BE49-F238E27FC236}">
                <a16:creationId xmlns:a16="http://schemas.microsoft.com/office/drawing/2014/main" id="{EA8B18E6-3A58-4573-3522-1900FAABFBC6}"/>
              </a:ext>
            </a:extLst>
          </p:cNvPr>
          <p:cNvGraphicFramePr>
            <a:graphicFrameLocks noGrp="1"/>
          </p:cNvGraphicFramePr>
          <p:nvPr>
            <p:ph idx="1"/>
            <p:extLst>
              <p:ext uri="{D42A27DB-BD31-4B8C-83A1-F6EECF244321}">
                <p14:modId xmlns:p14="http://schemas.microsoft.com/office/powerpoint/2010/main" val="2844842508"/>
              </p:ext>
            </p:extLst>
          </p:nvPr>
        </p:nvGraphicFramePr>
        <p:xfrm>
          <a:off x="576072" y="1440181"/>
          <a:ext cx="7920990" cy="3060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030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2048927-957F-43D1-AAA1-BC071B637537}"/>
              </a:ext>
            </a:extLst>
          </p:cNvPr>
          <p:cNvSpPr>
            <a:spLocks noGrp="1"/>
          </p:cNvSpPr>
          <p:nvPr>
            <p:ph type="body" idx="1"/>
          </p:nvPr>
        </p:nvSpPr>
        <p:spPr/>
        <p:txBody>
          <a:bodyPr/>
          <a:lstStyle/>
          <a:p>
            <a:r>
              <a:rPr lang="nb-NO" dirty="0"/>
              <a:t>Hva?</a:t>
            </a:r>
          </a:p>
        </p:txBody>
      </p:sp>
      <p:sp>
        <p:nvSpPr>
          <p:cNvPr id="3" name="Plassholder for innhold 2">
            <a:extLst>
              <a:ext uri="{FF2B5EF4-FFF2-40B4-BE49-F238E27FC236}">
                <a16:creationId xmlns:a16="http://schemas.microsoft.com/office/drawing/2014/main" id="{E82E3412-F04D-46F9-AF57-6343C7CFB215}"/>
              </a:ext>
            </a:extLst>
          </p:cNvPr>
          <p:cNvSpPr>
            <a:spLocks noGrp="1"/>
          </p:cNvSpPr>
          <p:nvPr>
            <p:ph sz="half" idx="2"/>
          </p:nvPr>
        </p:nvSpPr>
        <p:spPr/>
        <p:txBody>
          <a:bodyPr/>
          <a:lstStyle/>
          <a:p>
            <a:pPr marL="334350" indent="-342900">
              <a:buFont typeface="+mj-lt"/>
              <a:buAutoNum type="arabicPeriod"/>
            </a:pPr>
            <a:r>
              <a:rPr lang="nb-NO" dirty="0"/>
              <a:t>Liveprogrammering</a:t>
            </a:r>
          </a:p>
          <a:p>
            <a:pPr marL="334350" indent="-342900">
              <a:buFont typeface="+mj-lt"/>
              <a:buAutoNum type="arabicPeriod"/>
            </a:pPr>
            <a:r>
              <a:rPr lang="nb-NO" dirty="0"/>
              <a:t>Forklaring</a:t>
            </a:r>
          </a:p>
          <a:p>
            <a:pPr marL="334350" indent="-342900">
              <a:buFont typeface="+mj-lt"/>
              <a:buAutoNum type="arabicPeriod"/>
            </a:pPr>
            <a:r>
              <a:rPr lang="nb-NO" dirty="0"/>
              <a:t>Utfylling</a:t>
            </a:r>
          </a:p>
          <a:p>
            <a:pPr marL="334350" indent="-342900">
              <a:buFont typeface="+mj-lt"/>
              <a:buAutoNum type="arabicPeriod"/>
            </a:pPr>
            <a:r>
              <a:rPr lang="nb-NO" dirty="0" err="1"/>
              <a:t>Parsons</a:t>
            </a:r>
            <a:r>
              <a:rPr lang="nb-NO" dirty="0"/>
              <a:t>-problemer</a:t>
            </a:r>
          </a:p>
          <a:p>
            <a:pPr marL="334350" indent="-342900">
              <a:buFont typeface="+mj-lt"/>
              <a:buAutoNum type="arabicPeriod"/>
            </a:pPr>
            <a:r>
              <a:rPr lang="nb-NO" dirty="0"/>
              <a:t>Sammenlikninger</a:t>
            </a:r>
          </a:p>
          <a:p>
            <a:pPr marL="334350" indent="-342900">
              <a:buFont typeface="+mj-lt"/>
              <a:buAutoNum type="arabicPeriod"/>
            </a:pPr>
            <a:r>
              <a:rPr lang="nb-NO" dirty="0"/>
              <a:t>Feilsøking og feilretting</a:t>
            </a:r>
          </a:p>
          <a:p>
            <a:pPr marL="334350" indent="-342900">
              <a:buFont typeface="+mj-lt"/>
              <a:buAutoNum type="arabicPeriod"/>
            </a:pPr>
            <a:r>
              <a:rPr lang="nb-NO" dirty="0"/>
              <a:t>Pseudokode</a:t>
            </a:r>
          </a:p>
          <a:p>
            <a:pPr marL="334350" indent="-342900">
              <a:buFont typeface="+mj-lt"/>
              <a:buAutoNum type="arabicPeriod"/>
            </a:pPr>
            <a:r>
              <a:rPr lang="nb-NO" dirty="0"/>
              <a:t>PRIMM</a:t>
            </a:r>
          </a:p>
          <a:p>
            <a:endParaRPr lang="nb-NO" dirty="0"/>
          </a:p>
        </p:txBody>
      </p:sp>
      <p:sp>
        <p:nvSpPr>
          <p:cNvPr id="4" name="Plassholder for tekst 3">
            <a:extLst>
              <a:ext uri="{FF2B5EF4-FFF2-40B4-BE49-F238E27FC236}">
                <a16:creationId xmlns:a16="http://schemas.microsoft.com/office/drawing/2014/main" id="{7D8B124A-38DD-4E8B-9EF9-39ABBEF615D4}"/>
              </a:ext>
            </a:extLst>
          </p:cNvPr>
          <p:cNvSpPr>
            <a:spLocks noGrp="1"/>
          </p:cNvSpPr>
          <p:nvPr>
            <p:ph type="body" sz="quarter" idx="3"/>
          </p:nvPr>
        </p:nvSpPr>
        <p:spPr/>
        <p:txBody>
          <a:bodyPr/>
          <a:lstStyle/>
          <a:p>
            <a:r>
              <a:rPr lang="nb-NO" dirty="0"/>
              <a:t>Hvorfor?</a:t>
            </a:r>
          </a:p>
        </p:txBody>
      </p:sp>
      <p:sp>
        <p:nvSpPr>
          <p:cNvPr id="5" name="Plassholder for innhold 4">
            <a:extLst>
              <a:ext uri="{FF2B5EF4-FFF2-40B4-BE49-F238E27FC236}">
                <a16:creationId xmlns:a16="http://schemas.microsoft.com/office/drawing/2014/main" id="{2AD84FE2-F000-45F0-A1E7-9F1821B13CD2}"/>
              </a:ext>
            </a:extLst>
          </p:cNvPr>
          <p:cNvSpPr>
            <a:spLocks noGrp="1"/>
          </p:cNvSpPr>
          <p:nvPr>
            <p:ph sz="quarter" idx="4"/>
          </p:nvPr>
        </p:nvSpPr>
        <p:spPr/>
        <p:txBody>
          <a:bodyPr>
            <a:normAutofit lnSpcReduction="10000"/>
          </a:bodyPr>
          <a:lstStyle/>
          <a:p>
            <a:r>
              <a:rPr lang="nb-NO" dirty="0"/>
              <a:t>Differensiering – metodene kan tilpasses til elevenes nivå.</a:t>
            </a:r>
          </a:p>
          <a:p>
            <a:r>
              <a:rPr lang="nb-NO" dirty="0"/>
              <a:t>Mange av metodene sørger for at elevene ikke overlaster arbeidsminnet – fokus på det faglige målet blir tydeligere.</a:t>
            </a:r>
          </a:p>
          <a:p>
            <a:r>
              <a:rPr lang="nb-NO" dirty="0"/>
              <a:t>Flere representasjonsformer – å jobbe med et program på flere måter, kan gi dypere forståelse av hvordan det fungerer.</a:t>
            </a:r>
          </a:p>
          <a:p>
            <a:r>
              <a:rPr lang="nb-NO" dirty="0"/>
              <a:t>Flere av metodene har god effekt på generell læring av programmering og motivasjon (som </a:t>
            </a:r>
            <a:r>
              <a:rPr lang="nb-NO" dirty="0" err="1"/>
              <a:t>Parsons</a:t>
            </a:r>
            <a:r>
              <a:rPr lang="nb-NO" dirty="0"/>
              <a:t>-problemer, PRIMM). Dette er også vist gjennom forskning.</a:t>
            </a:r>
          </a:p>
        </p:txBody>
      </p:sp>
      <p:sp>
        <p:nvSpPr>
          <p:cNvPr id="6" name="Tittel 5">
            <a:extLst>
              <a:ext uri="{FF2B5EF4-FFF2-40B4-BE49-F238E27FC236}">
                <a16:creationId xmlns:a16="http://schemas.microsoft.com/office/drawing/2014/main" id="{96E23612-7955-4E10-8649-F200FE4206BD}"/>
              </a:ext>
            </a:extLst>
          </p:cNvPr>
          <p:cNvSpPr>
            <a:spLocks noGrp="1"/>
          </p:cNvSpPr>
          <p:nvPr>
            <p:ph type="title"/>
          </p:nvPr>
        </p:nvSpPr>
        <p:spPr/>
        <p:txBody>
          <a:bodyPr/>
          <a:lstStyle/>
          <a:p>
            <a:r>
              <a:rPr lang="nb-NO" dirty="0"/>
              <a:t>Prinsipp 5: Vi bør bruke metoder tilpasset formålene</a:t>
            </a:r>
          </a:p>
        </p:txBody>
      </p:sp>
    </p:spTree>
    <p:extLst>
      <p:ext uri="{BB962C8B-B14F-4D97-AF65-F5344CB8AC3E}">
        <p14:creationId xmlns:p14="http://schemas.microsoft.com/office/powerpoint/2010/main" val="219211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A1B11C-1960-4A67-AE42-BC1C2A805E41}"/>
              </a:ext>
            </a:extLst>
          </p:cNvPr>
          <p:cNvSpPr>
            <a:spLocks noGrp="1"/>
          </p:cNvSpPr>
          <p:nvPr>
            <p:ph type="title"/>
          </p:nvPr>
        </p:nvSpPr>
        <p:spPr/>
        <p:txBody>
          <a:bodyPr/>
          <a:lstStyle/>
          <a:p>
            <a:r>
              <a:rPr lang="nb-NO" dirty="0"/>
              <a:t>Liveprogrammering</a:t>
            </a:r>
          </a:p>
        </p:txBody>
      </p:sp>
      <p:sp>
        <p:nvSpPr>
          <p:cNvPr id="3" name="Plassholder for innhold 2">
            <a:extLst>
              <a:ext uri="{FF2B5EF4-FFF2-40B4-BE49-F238E27FC236}">
                <a16:creationId xmlns:a16="http://schemas.microsoft.com/office/drawing/2014/main" id="{57031623-FBD0-40A3-A02A-623F97B894AB}"/>
              </a:ext>
            </a:extLst>
          </p:cNvPr>
          <p:cNvSpPr>
            <a:spLocks noGrp="1"/>
          </p:cNvSpPr>
          <p:nvPr>
            <p:ph idx="1"/>
          </p:nvPr>
        </p:nvSpPr>
        <p:spPr/>
        <p:txBody>
          <a:bodyPr/>
          <a:lstStyle/>
          <a:p>
            <a:r>
              <a:rPr lang="nb-NO" dirty="0"/>
              <a:t>Læreren programmerer (kanskje etter hvert uten forberedelse!). Noen av disse elementene kan være med:</a:t>
            </a:r>
          </a:p>
          <a:p>
            <a:pPr marL="334350" indent="-342900">
              <a:buFont typeface="+mj-lt"/>
              <a:buAutoNum type="arabicPeriod"/>
            </a:pPr>
            <a:r>
              <a:rPr lang="nb-NO" dirty="0"/>
              <a:t>Skisser </a:t>
            </a:r>
            <a:r>
              <a:rPr lang="nb-NO" i="1" dirty="0"/>
              <a:t>hva</a:t>
            </a:r>
            <a:r>
              <a:rPr lang="nb-NO" dirty="0"/>
              <a:t> programmet skal gjøre. Gjerne med pseudokode på tavla, avhengig av kompleksiteten på problemet.</a:t>
            </a:r>
          </a:p>
          <a:p>
            <a:pPr marL="334350" indent="-342900">
              <a:buFont typeface="+mj-lt"/>
              <a:buAutoNum type="arabicPeriod"/>
            </a:pPr>
            <a:r>
              <a:rPr lang="nb-NO" dirty="0"/>
              <a:t>Spør elevene underveis om hva neste linje skal være, hva vi mangler eller om programmet kan fungere som det er. La gjerne elevene diskutere parvis innimellom.</a:t>
            </a:r>
          </a:p>
          <a:p>
            <a:pPr marL="334350" indent="-342900">
              <a:buFont typeface="+mj-lt"/>
              <a:buAutoNum type="arabicPeriod"/>
            </a:pPr>
            <a:r>
              <a:rPr lang="nb-NO" dirty="0"/>
              <a:t>Evaluer programmet, gjerne gruppevis, før det kjøres.</a:t>
            </a:r>
          </a:p>
          <a:p>
            <a:pPr marL="334350" indent="-342900">
              <a:buFont typeface="+mj-lt"/>
              <a:buAutoNum type="arabicPeriod"/>
            </a:pPr>
            <a:r>
              <a:rPr lang="nb-NO" dirty="0"/>
              <a:t>Legg eventuelt inn feil i programmet som elevene må rette opp i plenum.</a:t>
            </a:r>
          </a:p>
          <a:p>
            <a:pPr marL="334350" indent="-342900">
              <a:buFont typeface="+mj-lt"/>
              <a:buAutoNum type="arabicPeriod"/>
            </a:pPr>
            <a:endParaRPr lang="nb-NO" dirty="0"/>
          </a:p>
          <a:p>
            <a:r>
              <a:rPr lang="nb-NO" dirty="0"/>
              <a:t>Lag gjerne programmet ikke-lineært! Dette kan også følges opp med å gi elevene liknende oppgaver.</a:t>
            </a:r>
          </a:p>
        </p:txBody>
      </p:sp>
    </p:spTree>
    <p:extLst>
      <p:ext uri="{BB962C8B-B14F-4D97-AF65-F5344CB8AC3E}">
        <p14:creationId xmlns:p14="http://schemas.microsoft.com/office/powerpoint/2010/main" val="246342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3A8CF0-5463-4BC1-B632-08DD1D125AE2}"/>
              </a:ext>
            </a:extLst>
          </p:cNvPr>
          <p:cNvSpPr>
            <a:spLocks noGrp="1"/>
          </p:cNvSpPr>
          <p:nvPr>
            <p:ph type="title"/>
          </p:nvPr>
        </p:nvSpPr>
        <p:spPr/>
        <p:txBody>
          <a:bodyPr/>
          <a:lstStyle/>
          <a:p>
            <a:r>
              <a:rPr lang="nb-NO" dirty="0" err="1"/>
              <a:t>Parsons</a:t>
            </a:r>
            <a:r>
              <a:rPr lang="nb-NO" dirty="0"/>
              <a:t>-problemer</a:t>
            </a:r>
          </a:p>
        </p:txBody>
      </p:sp>
      <p:pic>
        <p:nvPicPr>
          <p:cNvPr id="7" name="Plassholder for innhold 6">
            <a:extLst>
              <a:ext uri="{FF2B5EF4-FFF2-40B4-BE49-F238E27FC236}">
                <a16:creationId xmlns:a16="http://schemas.microsoft.com/office/drawing/2014/main" id="{9AF3D148-6FF6-CDB5-ACDC-B36CD9A2DF95}"/>
              </a:ext>
            </a:extLst>
          </p:cNvPr>
          <p:cNvPicPr>
            <a:picLocks noGrp="1" noChangeAspect="1"/>
          </p:cNvPicPr>
          <p:nvPr>
            <p:ph idx="1"/>
          </p:nvPr>
        </p:nvPicPr>
        <p:blipFill>
          <a:blip r:embed="rId3"/>
          <a:stretch>
            <a:fillRect/>
          </a:stretch>
        </p:blipFill>
        <p:spPr>
          <a:xfrm>
            <a:off x="6731824" y="2355093"/>
            <a:ext cx="2180363" cy="2180363"/>
          </a:xfrm>
        </p:spPr>
      </p:pic>
      <p:pic>
        <p:nvPicPr>
          <p:cNvPr id="8" name="Bilde 7">
            <a:extLst>
              <a:ext uri="{FF2B5EF4-FFF2-40B4-BE49-F238E27FC236}">
                <a16:creationId xmlns:a16="http://schemas.microsoft.com/office/drawing/2014/main" id="{4166C7DB-A685-4C23-A8D1-E4F500F1B8AF}"/>
              </a:ext>
            </a:extLst>
          </p:cNvPr>
          <p:cNvPicPr>
            <a:picLocks noChangeAspect="1"/>
          </p:cNvPicPr>
          <p:nvPr/>
        </p:nvPicPr>
        <p:blipFill>
          <a:blip r:embed="rId4"/>
          <a:stretch>
            <a:fillRect/>
          </a:stretch>
        </p:blipFill>
        <p:spPr>
          <a:xfrm>
            <a:off x="576072" y="1001781"/>
            <a:ext cx="6155752" cy="3937182"/>
          </a:xfrm>
          <a:prstGeom prst="rect">
            <a:avLst/>
          </a:prstGeom>
        </p:spPr>
      </p:pic>
    </p:spTree>
    <p:extLst>
      <p:ext uri="{BB962C8B-B14F-4D97-AF65-F5344CB8AC3E}">
        <p14:creationId xmlns:p14="http://schemas.microsoft.com/office/powerpoint/2010/main" val="555385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C02354-BE54-4A0D-9FA9-7CF3F211FD9D}"/>
              </a:ext>
            </a:extLst>
          </p:cNvPr>
          <p:cNvSpPr>
            <a:spLocks noGrp="1"/>
          </p:cNvSpPr>
          <p:nvPr>
            <p:ph type="title"/>
          </p:nvPr>
        </p:nvSpPr>
        <p:spPr/>
        <p:txBody>
          <a:bodyPr/>
          <a:lstStyle/>
          <a:p>
            <a:r>
              <a:rPr lang="nb-NO" dirty="0"/>
              <a:t>Feilsøking og feilretting</a:t>
            </a:r>
          </a:p>
        </p:txBody>
      </p:sp>
      <p:sp>
        <p:nvSpPr>
          <p:cNvPr id="3" name="Plassholder for innhold 2">
            <a:extLst>
              <a:ext uri="{FF2B5EF4-FFF2-40B4-BE49-F238E27FC236}">
                <a16:creationId xmlns:a16="http://schemas.microsoft.com/office/drawing/2014/main" id="{7375133E-96A5-426E-A81B-4320C0E80379}"/>
              </a:ext>
            </a:extLst>
          </p:cNvPr>
          <p:cNvSpPr>
            <a:spLocks noGrp="1"/>
          </p:cNvSpPr>
          <p:nvPr>
            <p:ph idx="1"/>
          </p:nvPr>
        </p:nvSpPr>
        <p:spPr/>
        <p:txBody>
          <a:bodyPr vert="horz" lIns="0" tIns="0" rIns="0" bIns="0" rtlCol="0" anchor="t">
            <a:normAutofit/>
          </a:bodyPr>
          <a:lstStyle/>
          <a:p>
            <a:pPr indent="-179705"/>
            <a:r>
              <a:rPr lang="nb-NO" dirty="0"/>
              <a:t>Programmet skal regne ut hvor lang tid det tar å doble et beløp i banken med 3 % rente og et årlig sparebeløp. Programmet fungerer ikke som det skal – hva er feil, og hvordan kan vi rette opp i feilen? </a:t>
            </a:r>
            <a:endParaRPr lang="en-US" dirty="0"/>
          </a:p>
        </p:txBody>
      </p:sp>
      <p:sp>
        <p:nvSpPr>
          <p:cNvPr id="5" name="Rektangel 4">
            <a:extLst>
              <a:ext uri="{FF2B5EF4-FFF2-40B4-BE49-F238E27FC236}">
                <a16:creationId xmlns:a16="http://schemas.microsoft.com/office/drawing/2014/main" id="{22FDF4D4-0CCF-4FF8-8DA0-448FA8580E9B}"/>
              </a:ext>
            </a:extLst>
          </p:cNvPr>
          <p:cNvSpPr/>
          <p:nvPr/>
        </p:nvSpPr>
        <p:spPr>
          <a:xfrm>
            <a:off x="3332375" y="2144267"/>
            <a:ext cx="4572000" cy="3000821"/>
          </a:xfrm>
          <a:prstGeom prst="rect">
            <a:avLst/>
          </a:prstGeom>
        </p:spPr>
        <p:txBody>
          <a:bodyPr>
            <a:spAutoFit/>
          </a:bodyPr>
          <a:lstStyle/>
          <a:p>
            <a:r>
              <a:rPr lang="nb-NO" dirty="0">
                <a:solidFill>
                  <a:srgbClr val="333333"/>
                </a:solidFill>
                <a:latin typeface="Consolas" panose="020B0609020204030204" pitchFamily="49" charset="0"/>
              </a:rPr>
              <a:t>startkapital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a:t>
            </a:r>
            <a:r>
              <a:rPr lang="nb-NO" dirty="0">
                <a:solidFill>
                  <a:srgbClr val="9C5D27"/>
                </a:solidFill>
                <a:latin typeface="Consolas" panose="020B0609020204030204" pitchFamily="49" charset="0"/>
              </a:rPr>
              <a:t>10000</a:t>
            </a:r>
            <a:endParaRPr lang="nb-NO" dirty="0">
              <a:solidFill>
                <a:srgbClr val="333333"/>
              </a:solidFill>
              <a:latin typeface="Consolas" panose="020B0609020204030204" pitchFamily="49" charset="0"/>
            </a:endParaRPr>
          </a:p>
          <a:p>
            <a:r>
              <a:rPr lang="nb-NO" dirty="0">
                <a:solidFill>
                  <a:srgbClr val="333333"/>
                </a:solidFill>
                <a:latin typeface="Consolas" panose="020B0609020204030204" pitchFamily="49" charset="0"/>
              </a:rPr>
              <a:t>rente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a:t>
            </a:r>
            <a:r>
              <a:rPr lang="nb-NO" dirty="0">
                <a:solidFill>
                  <a:srgbClr val="9C5D27"/>
                </a:solidFill>
                <a:latin typeface="Consolas" panose="020B0609020204030204" pitchFamily="49" charset="0"/>
              </a:rPr>
              <a:t>0.03</a:t>
            </a:r>
            <a:endParaRPr lang="nb-NO" dirty="0">
              <a:solidFill>
                <a:srgbClr val="333333"/>
              </a:solidFill>
              <a:latin typeface="Consolas" panose="020B0609020204030204" pitchFamily="49" charset="0"/>
            </a:endParaRPr>
          </a:p>
          <a:p>
            <a:r>
              <a:rPr lang="nb-NO" dirty="0">
                <a:solidFill>
                  <a:srgbClr val="333333"/>
                </a:solidFill>
                <a:latin typeface="Consolas" panose="020B0609020204030204" pitchFamily="49" charset="0"/>
              </a:rPr>
              <a:t>sparing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a:t>
            </a:r>
            <a:r>
              <a:rPr lang="nb-NO" dirty="0">
                <a:solidFill>
                  <a:srgbClr val="9C5D27"/>
                </a:solidFill>
                <a:latin typeface="Consolas" panose="020B0609020204030204" pitchFamily="49" charset="0"/>
              </a:rPr>
              <a:t>500</a:t>
            </a:r>
            <a:r>
              <a:rPr lang="nb-NO" dirty="0">
                <a:solidFill>
                  <a:srgbClr val="333333"/>
                </a:solidFill>
                <a:latin typeface="Consolas" panose="020B0609020204030204" pitchFamily="49" charset="0"/>
              </a:rPr>
              <a:t>     </a:t>
            </a:r>
          </a:p>
          <a:p>
            <a:r>
              <a:rPr lang="nb-NO" dirty="0">
                <a:solidFill>
                  <a:srgbClr val="333333"/>
                </a:solidFill>
                <a:latin typeface="Consolas" panose="020B0609020204030204" pitchFamily="49" charset="0"/>
              </a:rPr>
              <a:t>tid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a:t>
            </a:r>
            <a:r>
              <a:rPr lang="nb-NO" dirty="0">
                <a:solidFill>
                  <a:srgbClr val="9C5D27"/>
                </a:solidFill>
                <a:latin typeface="Consolas" panose="020B0609020204030204" pitchFamily="49" charset="0"/>
              </a:rPr>
              <a:t>0</a:t>
            </a:r>
            <a:r>
              <a:rPr lang="nb-NO" dirty="0">
                <a:solidFill>
                  <a:srgbClr val="333333"/>
                </a:solidFill>
                <a:latin typeface="Consolas" panose="020B0609020204030204" pitchFamily="49" charset="0"/>
              </a:rPr>
              <a:t>         </a:t>
            </a:r>
          </a:p>
          <a:p>
            <a:r>
              <a:rPr lang="nb-NO" dirty="0">
                <a:solidFill>
                  <a:srgbClr val="333333"/>
                </a:solidFill>
                <a:latin typeface="Consolas" panose="020B0609020204030204" pitchFamily="49" charset="0"/>
              </a:rPr>
              <a:t>sluttsum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startkapital</a:t>
            </a:r>
            <a:r>
              <a:rPr lang="nb-NO" dirty="0">
                <a:solidFill>
                  <a:srgbClr val="777777"/>
                </a:solidFill>
                <a:latin typeface="Consolas" panose="020B0609020204030204" pitchFamily="49" charset="0"/>
              </a:rPr>
              <a:t>*</a:t>
            </a:r>
            <a:r>
              <a:rPr lang="nb-NO" dirty="0">
                <a:solidFill>
                  <a:srgbClr val="9C5D27"/>
                </a:solidFill>
                <a:latin typeface="Consolas" panose="020B0609020204030204" pitchFamily="49" charset="0"/>
              </a:rPr>
              <a:t>2</a:t>
            </a:r>
            <a:endParaRPr lang="nb-NO" dirty="0">
              <a:solidFill>
                <a:srgbClr val="333333"/>
              </a:solidFill>
              <a:latin typeface="Consolas" panose="020B0609020204030204" pitchFamily="49" charset="0"/>
            </a:endParaRPr>
          </a:p>
          <a:p>
            <a:br>
              <a:rPr lang="nb-NO" dirty="0">
                <a:solidFill>
                  <a:srgbClr val="333333"/>
                </a:solidFill>
                <a:latin typeface="Consolas" panose="020B0609020204030204" pitchFamily="49" charset="0"/>
              </a:rPr>
            </a:br>
            <a:r>
              <a:rPr lang="nb-NO" dirty="0">
                <a:solidFill>
                  <a:srgbClr val="333333"/>
                </a:solidFill>
                <a:latin typeface="Consolas" panose="020B0609020204030204" pitchFamily="49" charset="0"/>
              </a:rPr>
              <a:t>kapital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startkapital</a:t>
            </a:r>
          </a:p>
          <a:p>
            <a:r>
              <a:rPr lang="nb-NO" dirty="0" err="1">
                <a:solidFill>
                  <a:srgbClr val="4B69C6"/>
                </a:solidFill>
                <a:latin typeface="Consolas" panose="020B0609020204030204" pitchFamily="49" charset="0"/>
              </a:rPr>
              <a:t>while</a:t>
            </a:r>
            <a:r>
              <a:rPr lang="nb-NO" dirty="0">
                <a:solidFill>
                  <a:srgbClr val="333333"/>
                </a:solidFill>
                <a:latin typeface="Consolas" panose="020B0609020204030204" pitchFamily="49" charset="0"/>
              </a:rPr>
              <a:t> kapital </a:t>
            </a:r>
            <a:r>
              <a:rPr lang="nb-NO" dirty="0">
                <a:solidFill>
                  <a:srgbClr val="777777"/>
                </a:solidFill>
                <a:latin typeface="Consolas" panose="020B0609020204030204" pitchFamily="49" charset="0"/>
              </a:rPr>
              <a:t>&lt;=</a:t>
            </a:r>
            <a:r>
              <a:rPr lang="nb-NO" dirty="0">
                <a:solidFill>
                  <a:srgbClr val="333333"/>
                </a:solidFill>
                <a:latin typeface="Consolas" panose="020B0609020204030204" pitchFamily="49" charset="0"/>
              </a:rPr>
              <a:t> sluttsum</a:t>
            </a:r>
            <a:r>
              <a:rPr lang="nb-NO" dirty="0">
                <a:solidFill>
                  <a:srgbClr val="777777"/>
                </a:solidFill>
                <a:latin typeface="Consolas" panose="020B0609020204030204" pitchFamily="49" charset="0"/>
              </a:rPr>
              <a:t>:</a:t>
            </a:r>
            <a:endParaRPr lang="nb-NO" dirty="0">
              <a:solidFill>
                <a:srgbClr val="333333"/>
              </a:solidFill>
              <a:latin typeface="Consolas" panose="020B0609020204030204" pitchFamily="49" charset="0"/>
            </a:endParaRPr>
          </a:p>
          <a:p>
            <a:r>
              <a:rPr lang="nb-NO" dirty="0">
                <a:solidFill>
                  <a:srgbClr val="333333"/>
                </a:solidFill>
                <a:latin typeface="Consolas" panose="020B0609020204030204" pitchFamily="49" charset="0"/>
              </a:rPr>
              <a:t>    kapital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kapital</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rente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sparing</a:t>
            </a:r>
          </a:p>
          <a:p>
            <a:r>
              <a:rPr lang="nb-NO" dirty="0">
                <a:solidFill>
                  <a:srgbClr val="333333"/>
                </a:solidFill>
                <a:latin typeface="Consolas" panose="020B0609020204030204" pitchFamily="49" charset="0"/>
              </a:rPr>
              <a:t>    tid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tid </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 </a:t>
            </a:r>
            <a:r>
              <a:rPr lang="nb-NO" dirty="0">
                <a:solidFill>
                  <a:srgbClr val="9C5D27"/>
                </a:solidFill>
                <a:latin typeface="Consolas" panose="020B0609020204030204" pitchFamily="49" charset="0"/>
              </a:rPr>
              <a:t>1</a:t>
            </a:r>
            <a:endParaRPr lang="nb-NO" dirty="0">
              <a:solidFill>
                <a:srgbClr val="333333"/>
              </a:solidFill>
              <a:latin typeface="Consolas" panose="020B0609020204030204" pitchFamily="49" charset="0"/>
            </a:endParaRPr>
          </a:p>
          <a:p>
            <a:r>
              <a:rPr lang="nb-NO" dirty="0">
                <a:solidFill>
                  <a:srgbClr val="333333"/>
                </a:solidFill>
                <a:latin typeface="Consolas" panose="020B0609020204030204" pitchFamily="49" charset="0"/>
              </a:rPr>
              <a:t>    </a:t>
            </a:r>
          </a:p>
          <a:p>
            <a:r>
              <a:rPr lang="nb-NO" b="1" dirty="0" err="1">
                <a:solidFill>
                  <a:srgbClr val="AA3731"/>
                </a:solidFill>
                <a:latin typeface="Consolas" panose="020B0609020204030204" pitchFamily="49" charset="0"/>
              </a:rPr>
              <a:t>print</a:t>
            </a:r>
            <a:r>
              <a:rPr lang="nb-NO" dirty="0">
                <a:solidFill>
                  <a:srgbClr val="777777"/>
                </a:solidFill>
                <a:latin typeface="Consolas" panose="020B0609020204030204" pitchFamily="49" charset="0"/>
              </a:rPr>
              <a:t>(</a:t>
            </a:r>
            <a:r>
              <a:rPr lang="nb-NO" dirty="0">
                <a:solidFill>
                  <a:srgbClr val="333333"/>
                </a:solidFill>
                <a:latin typeface="Consolas" panose="020B0609020204030204" pitchFamily="49" charset="0"/>
              </a:rPr>
              <a:t>tid</a:t>
            </a:r>
            <a:r>
              <a:rPr lang="nb-NO" dirty="0">
                <a:solidFill>
                  <a:srgbClr val="777777"/>
                </a:solidFill>
                <a:latin typeface="Consolas" panose="020B0609020204030204" pitchFamily="49" charset="0"/>
              </a:rPr>
              <a:t>)</a:t>
            </a:r>
            <a:endParaRPr lang="nb-NO" dirty="0">
              <a:solidFill>
                <a:srgbClr val="333333"/>
              </a:solidFill>
              <a:latin typeface="Consolas" panose="020B0609020204030204" pitchFamily="49" charset="0"/>
            </a:endParaRPr>
          </a:p>
          <a:p>
            <a:br>
              <a:rPr lang="nb-NO" dirty="0">
                <a:solidFill>
                  <a:srgbClr val="333333"/>
                </a:solidFill>
                <a:latin typeface="Consolas" panose="020B0609020204030204" pitchFamily="49" charset="0"/>
              </a:rPr>
            </a:br>
            <a:endParaRPr lang="nb-NO" b="0" dirty="0">
              <a:solidFill>
                <a:srgbClr val="333333"/>
              </a:solidFill>
              <a:effectLst/>
              <a:latin typeface="Consolas" panose="020B0609020204030204" pitchFamily="49" charset="0"/>
            </a:endParaRPr>
          </a:p>
        </p:txBody>
      </p:sp>
    </p:spTree>
    <p:extLst>
      <p:ext uri="{BB962C8B-B14F-4D97-AF65-F5344CB8AC3E}">
        <p14:creationId xmlns:p14="http://schemas.microsoft.com/office/powerpoint/2010/main" val="240609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1E3DEF-7C21-7B9C-B3A7-10A681267A08}"/>
              </a:ext>
            </a:extLst>
          </p:cNvPr>
          <p:cNvSpPr>
            <a:spLocks noGrp="1"/>
          </p:cNvSpPr>
          <p:nvPr>
            <p:ph type="title"/>
          </p:nvPr>
        </p:nvSpPr>
        <p:spPr/>
        <p:txBody>
          <a:bodyPr/>
          <a:lstStyle/>
          <a:p>
            <a:r>
              <a:rPr lang="nb-NO" dirty="0"/>
              <a:t>Differensiering med oppgavetyper</a:t>
            </a:r>
          </a:p>
        </p:txBody>
      </p:sp>
      <p:sp>
        <p:nvSpPr>
          <p:cNvPr id="3" name="Plassholder for innhold 2">
            <a:extLst>
              <a:ext uri="{FF2B5EF4-FFF2-40B4-BE49-F238E27FC236}">
                <a16:creationId xmlns:a16="http://schemas.microsoft.com/office/drawing/2014/main" id="{AD079E71-763E-C376-72A7-D119F397CD14}"/>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0665CD9F-ABEB-CA8B-F6CD-3FEF8B43E129}"/>
              </a:ext>
            </a:extLst>
          </p:cNvPr>
          <p:cNvPicPr>
            <a:picLocks noChangeAspect="1"/>
          </p:cNvPicPr>
          <p:nvPr/>
        </p:nvPicPr>
        <p:blipFill>
          <a:blip r:embed="rId3"/>
          <a:stretch>
            <a:fillRect/>
          </a:stretch>
        </p:blipFill>
        <p:spPr>
          <a:xfrm>
            <a:off x="573729" y="881493"/>
            <a:ext cx="7923333" cy="4177757"/>
          </a:xfrm>
          <a:prstGeom prst="rect">
            <a:avLst/>
          </a:prstGeom>
        </p:spPr>
      </p:pic>
    </p:spTree>
    <p:extLst>
      <p:ext uri="{BB962C8B-B14F-4D97-AF65-F5344CB8AC3E}">
        <p14:creationId xmlns:p14="http://schemas.microsoft.com/office/powerpoint/2010/main" val="208564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684839-8BB9-4BB9-8BE4-0115AF59BE2B}"/>
              </a:ext>
            </a:extLst>
          </p:cNvPr>
          <p:cNvSpPr>
            <a:spLocks noGrp="1"/>
          </p:cNvSpPr>
          <p:nvPr>
            <p:ph type="title"/>
          </p:nvPr>
        </p:nvSpPr>
        <p:spPr/>
        <p:txBody>
          <a:bodyPr/>
          <a:lstStyle/>
          <a:p>
            <a:r>
              <a:rPr lang="nb-NO" dirty="0"/>
              <a:t>PRIMM</a:t>
            </a:r>
          </a:p>
        </p:txBody>
      </p:sp>
      <p:sp>
        <p:nvSpPr>
          <p:cNvPr id="3" name="Plassholder for innhold 2">
            <a:extLst>
              <a:ext uri="{FF2B5EF4-FFF2-40B4-BE49-F238E27FC236}">
                <a16:creationId xmlns:a16="http://schemas.microsoft.com/office/drawing/2014/main" id="{32278A81-6F92-4EB9-99B5-27F7F8069F0F}"/>
              </a:ext>
            </a:extLst>
          </p:cNvPr>
          <p:cNvSpPr>
            <a:spLocks noGrp="1"/>
          </p:cNvSpPr>
          <p:nvPr>
            <p:ph idx="1"/>
          </p:nvPr>
        </p:nvSpPr>
        <p:spPr/>
        <p:txBody>
          <a:bodyPr/>
          <a:lstStyle/>
          <a:p>
            <a:r>
              <a:rPr lang="nb-NO" dirty="0"/>
              <a:t>Gradvis oppbygning av oppgaver:</a:t>
            </a:r>
          </a:p>
          <a:p>
            <a:pPr marL="228600" indent="-228600">
              <a:buAutoNum type="arabicPeriod"/>
            </a:pPr>
            <a:r>
              <a:rPr lang="nb-NO" sz="1400" dirty="0" err="1">
                <a:effectLst/>
              </a:rPr>
              <a:t>Predict</a:t>
            </a:r>
            <a:r>
              <a:rPr lang="nb-NO" sz="1400" dirty="0">
                <a:effectLst/>
              </a:rPr>
              <a:t> (hva gjør programmet?)</a:t>
            </a:r>
          </a:p>
          <a:p>
            <a:pPr marL="228600" indent="-228600">
              <a:buAutoNum type="arabicPeriod"/>
            </a:pPr>
            <a:r>
              <a:rPr lang="nb-NO" sz="1400" dirty="0">
                <a:effectLst/>
              </a:rPr>
              <a:t>Run (kjør programmet og se hva det gjør)</a:t>
            </a:r>
          </a:p>
          <a:p>
            <a:pPr marL="228600" indent="-228600">
              <a:buAutoNum type="arabicPeriod"/>
            </a:pPr>
            <a:r>
              <a:rPr lang="nb-NO" sz="1400" dirty="0" err="1">
                <a:effectLst/>
              </a:rPr>
              <a:t>Investigate</a:t>
            </a:r>
            <a:r>
              <a:rPr lang="nb-NO" sz="1400" dirty="0">
                <a:effectLst/>
              </a:rPr>
              <a:t> (utforsk ved å endre på variabler o.l.)</a:t>
            </a:r>
          </a:p>
          <a:p>
            <a:pPr marL="228600" indent="-228600">
              <a:buAutoNum type="arabicPeriod"/>
            </a:pPr>
            <a:r>
              <a:rPr lang="nb-NO" sz="1400" dirty="0" err="1">
                <a:effectLst/>
              </a:rPr>
              <a:t>Modify</a:t>
            </a:r>
            <a:r>
              <a:rPr lang="nb-NO" sz="1400" dirty="0">
                <a:effectLst/>
              </a:rPr>
              <a:t> (lag små endringer i koden)</a:t>
            </a:r>
          </a:p>
          <a:p>
            <a:pPr marL="228600" indent="-228600">
              <a:buAutoNum type="arabicPeriod"/>
            </a:pPr>
            <a:r>
              <a:rPr lang="nb-NO" sz="1400" dirty="0">
                <a:effectLst/>
              </a:rPr>
              <a:t>Make (lag et nytt program/større endringer basert </a:t>
            </a:r>
            <a:br>
              <a:rPr lang="nb-NO" sz="1400" dirty="0">
                <a:effectLst/>
              </a:rPr>
            </a:br>
            <a:r>
              <a:rPr lang="nb-NO" sz="1400" dirty="0">
                <a:effectLst/>
              </a:rPr>
              <a:t>på koden)</a:t>
            </a:r>
          </a:p>
          <a:p>
            <a:pPr marL="0" indent="0">
              <a:buNone/>
            </a:pPr>
            <a:endParaRPr lang="nb-NO" dirty="0"/>
          </a:p>
        </p:txBody>
      </p:sp>
      <p:pic>
        <p:nvPicPr>
          <p:cNvPr id="5" name="Bilde 4">
            <a:extLst>
              <a:ext uri="{FF2B5EF4-FFF2-40B4-BE49-F238E27FC236}">
                <a16:creationId xmlns:a16="http://schemas.microsoft.com/office/drawing/2014/main" id="{6EF217FE-FD9E-4DC0-8D62-229841DDB86E}"/>
              </a:ext>
            </a:extLst>
          </p:cNvPr>
          <p:cNvPicPr>
            <a:picLocks noChangeAspect="1"/>
          </p:cNvPicPr>
          <p:nvPr/>
        </p:nvPicPr>
        <p:blipFill>
          <a:blip r:embed="rId2"/>
          <a:stretch>
            <a:fillRect/>
          </a:stretch>
        </p:blipFill>
        <p:spPr>
          <a:xfrm>
            <a:off x="4846622" y="1407193"/>
            <a:ext cx="4143469" cy="2330701"/>
          </a:xfrm>
          <a:prstGeom prst="rect">
            <a:avLst/>
          </a:prstGeom>
        </p:spPr>
      </p:pic>
    </p:spTree>
    <p:extLst>
      <p:ext uri="{BB962C8B-B14F-4D97-AF65-F5344CB8AC3E}">
        <p14:creationId xmlns:p14="http://schemas.microsoft.com/office/powerpoint/2010/main" val="3796057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EA009-D792-1D1D-ACC6-FB411F867A74}"/>
              </a:ext>
            </a:extLst>
          </p:cNvPr>
          <p:cNvSpPr>
            <a:spLocks noGrp="1"/>
          </p:cNvSpPr>
          <p:nvPr>
            <p:ph type="ctrTitle"/>
          </p:nvPr>
        </p:nvSpPr>
        <p:spPr/>
        <p:txBody>
          <a:bodyPr/>
          <a:lstStyle/>
          <a:p>
            <a:r>
              <a:rPr lang="nb-NO" dirty="0" err="1"/>
              <a:t>Retrieval</a:t>
            </a:r>
            <a:r>
              <a:rPr lang="nb-NO" dirty="0"/>
              <a:t> </a:t>
            </a:r>
            <a:r>
              <a:rPr lang="nb-NO" dirty="0" err="1"/>
              <a:t>practice</a:t>
            </a:r>
            <a:endParaRPr lang="nb-NO" dirty="0"/>
          </a:p>
        </p:txBody>
      </p:sp>
      <p:sp>
        <p:nvSpPr>
          <p:cNvPr id="3" name="Undertittel 2">
            <a:extLst>
              <a:ext uri="{FF2B5EF4-FFF2-40B4-BE49-F238E27FC236}">
                <a16:creationId xmlns:a16="http://schemas.microsoft.com/office/drawing/2014/main" id="{FED4C905-911F-6018-FD41-B5F508A6965A}"/>
              </a:ext>
            </a:extLst>
          </p:cNvPr>
          <p:cNvSpPr>
            <a:spLocks noGrp="1"/>
          </p:cNvSpPr>
          <p:nvPr>
            <p:ph type="subTitle" idx="1"/>
          </p:nvPr>
        </p:nvSpPr>
        <p:spPr/>
        <p:txBody>
          <a:bodyPr/>
          <a:lstStyle/>
          <a:p>
            <a:r>
              <a:rPr lang="nb-NO" dirty="0"/>
              <a:t>Oppsummer hvilke metoder vi har sett på. Hvordan kan de ulike metodene være nyttig i undervisning/veiledning? Gi eksempler.</a:t>
            </a:r>
          </a:p>
        </p:txBody>
      </p:sp>
    </p:spTree>
    <p:extLst>
      <p:ext uri="{BB962C8B-B14F-4D97-AF65-F5344CB8AC3E}">
        <p14:creationId xmlns:p14="http://schemas.microsoft.com/office/powerpoint/2010/main" val="1467318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2C1908-7084-3955-56C7-1F9B6BABC4F0}"/>
              </a:ext>
            </a:extLst>
          </p:cNvPr>
          <p:cNvSpPr>
            <a:spLocks noGrp="1"/>
          </p:cNvSpPr>
          <p:nvPr>
            <p:ph type="ctrTitle"/>
          </p:nvPr>
        </p:nvSpPr>
        <p:spPr>
          <a:xfrm>
            <a:off x="97170" y="1474433"/>
            <a:ext cx="6562060" cy="1261884"/>
          </a:xfrm>
        </p:spPr>
        <p:txBody>
          <a:bodyPr wrap="square" anchor="ctr">
            <a:normAutofit/>
          </a:bodyPr>
          <a:lstStyle/>
          <a:p>
            <a:r>
              <a:rPr lang="nb-NO" dirty="0"/>
              <a:t>Eksempel</a:t>
            </a:r>
          </a:p>
        </p:txBody>
      </p:sp>
      <p:pic>
        <p:nvPicPr>
          <p:cNvPr id="3" name="Bilde 2" descr="Et bilde som inneholder person, computer&#10;&#10;Automatisk generert beskrivelse">
            <a:extLst>
              <a:ext uri="{FF2B5EF4-FFF2-40B4-BE49-F238E27FC236}">
                <a16:creationId xmlns:a16="http://schemas.microsoft.com/office/drawing/2014/main" id="{29213585-8B9E-B3E0-B0AA-FA2CFA1DDF28}"/>
              </a:ext>
            </a:extLst>
          </p:cNvPr>
          <p:cNvPicPr>
            <a:picLocks noChangeAspect="1"/>
          </p:cNvPicPr>
          <p:nvPr/>
        </p:nvPicPr>
        <p:blipFill rotWithShape="1">
          <a:blip r:embed="rId2">
            <a:extLst>
              <a:ext uri="{28A0092B-C50C-407E-A947-70E740481C1C}">
                <a14:useLocalDpi xmlns:a14="http://schemas.microsoft.com/office/drawing/2010/main" val="0"/>
              </a:ext>
            </a:extLst>
          </a:blip>
          <a:srcRect l="5901" r="7153"/>
          <a:stretch/>
        </p:blipFill>
        <p:spPr>
          <a:xfrm>
            <a:off x="5510785" y="0"/>
            <a:ext cx="3633216" cy="417867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22815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by gregor mendel laying in a big pea pod">
            <a:extLst>
              <a:ext uri="{FF2B5EF4-FFF2-40B4-BE49-F238E27FC236}">
                <a16:creationId xmlns:a16="http://schemas.microsoft.com/office/drawing/2014/main" id="{A2D61014-F05B-EB95-1043-FDA07307A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20" r="8723" b="2"/>
          <a:stretch/>
        </p:blipFill>
        <p:spPr bwMode="auto">
          <a:xfrm>
            <a:off x="20" y="10"/>
            <a:ext cx="3758959" cy="5145078"/>
          </a:xfrm>
          <a:prstGeom prst="rect">
            <a:avLst/>
          </a:prstGeom>
          <a:solidFill>
            <a:srgbClr val="FFFFFF"/>
          </a:solidFill>
        </p:spPr>
      </p:pic>
      <p:sp>
        <p:nvSpPr>
          <p:cNvPr id="3" name="Tittel 2">
            <a:extLst>
              <a:ext uri="{FF2B5EF4-FFF2-40B4-BE49-F238E27FC236}">
                <a16:creationId xmlns:a16="http://schemas.microsoft.com/office/drawing/2014/main" id="{A855D3B2-43E5-2DFC-2B13-E111E68A5583}"/>
              </a:ext>
            </a:extLst>
          </p:cNvPr>
          <p:cNvSpPr>
            <a:spLocks noGrp="1"/>
          </p:cNvSpPr>
          <p:nvPr>
            <p:ph type="title"/>
          </p:nvPr>
        </p:nvSpPr>
        <p:spPr>
          <a:xfrm>
            <a:off x="4066343" y="274639"/>
            <a:ext cx="4184601" cy="934008"/>
          </a:xfrm>
        </p:spPr>
        <p:txBody>
          <a:bodyPr anchor="b">
            <a:normAutofit/>
          </a:bodyPr>
          <a:lstStyle/>
          <a:p>
            <a:r>
              <a:rPr lang="nb-NO" dirty="0"/>
              <a:t>Nedarving av egenskaper</a:t>
            </a:r>
          </a:p>
        </p:txBody>
      </p:sp>
      <p:sp>
        <p:nvSpPr>
          <p:cNvPr id="6" name="Content Placeholder 3">
            <a:extLst>
              <a:ext uri="{FF2B5EF4-FFF2-40B4-BE49-F238E27FC236}">
                <a16:creationId xmlns:a16="http://schemas.microsoft.com/office/drawing/2014/main" id="{2C36874E-8CC7-691C-0D81-EF4111460CD5}"/>
              </a:ext>
            </a:extLst>
          </p:cNvPr>
          <p:cNvSpPr>
            <a:spLocks noGrp="1"/>
          </p:cNvSpPr>
          <p:nvPr>
            <p:ph idx="1"/>
          </p:nvPr>
        </p:nvSpPr>
        <p:spPr>
          <a:xfrm>
            <a:off x="4066343" y="1369642"/>
            <a:ext cx="4184601" cy="3264511"/>
          </a:xfrm>
        </p:spPr>
        <p:txBody>
          <a:bodyPr/>
          <a:lstStyle/>
          <a:p>
            <a:endParaRPr lang="en-US"/>
          </a:p>
        </p:txBody>
      </p:sp>
    </p:spTree>
    <p:extLst>
      <p:ext uri="{BB962C8B-B14F-4D97-AF65-F5344CB8AC3E}">
        <p14:creationId xmlns:p14="http://schemas.microsoft.com/office/powerpoint/2010/main" val="1443468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31F347F-238A-0F4C-6AD2-711586A5DD2B}"/>
              </a:ext>
            </a:extLst>
          </p:cNvPr>
          <p:cNvPicPr>
            <a:picLocks noChangeAspect="1"/>
          </p:cNvPicPr>
          <p:nvPr/>
        </p:nvPicPr>
        <p:blipFill rotWithShape="1">
          <a:blip r:embed="rId2"/>
          <a:srcRect l="4142" r="23141" b="-1"/>
          <a:stretch/>
        </p:blipFill>
        <p:spPr>
          <a:xfrm>
            <a:off x="15" y="801"/>
            <a:ext cx="3758964" cy="5143493"/>
          </a:xfrm>
          <a:prstGeom prst="rect">
            <a:avLst/>
          </a:prstGeom>
          <a:noFill/>
        </p:spPr>
      </p:pic>
      <p:sp>
        <p:nvSpPr>
          <p:cNvPr id="3" name="Tittel 2">
            <a:extLst>
              <a:ext uri="{FF2B5EF4-FFF2-40B4-BE49-F238E27FC236}">
                <a16:creationId xmlns:a16="http://schemas.microsoft.com/office/drawing/2014/main" id="{B5A8BE7D-7BBF-4836-2ABD-7E04E7B7088D}"/>
              </a:ext>
            </a:extLst>
          </p:cNvPr>
          <p:cNvSpPr>
            <a:spLocks noGrp="1"/>
          </p:cNvSpPr>
          <p:nvPr>
            <p:ph type="title"/>
          </p:nvPr>
        </p:nvSpPr>
        <p:spPr>
          <a:xfrm>
            <a:off x="4066343" y="274639"/>
            <a:ext cx="4184601" cy="934008"/>
          </a:xfrm>
        </p:spPr>
        <p:txBody>
          <a:bodyPr anchor="b">
            <a:normAutofit/>
          </a:bodyPr>
          <a:lstStyle/>
          <a:p>
            <a:r>
              <a:rPr lang="nb-NO" dirty="0"/>
              <a:t>Trinn 1: Forklar og relater</a:t>
            </a:r>
          </a:p>
        </p:txBody>
      </p:sp>
      <p:sp>
        <p:nvSpPr>
          <p:cNvPr id="2" name="Plassholder for innhold 1">
            <a:extLst>
              <a:ext uri="{FF2B5EF4-FFF2-40B4-BE49-F238E27FC236}">
                <a16:creationId xmlns:a16="http://schemas.microsoft.com/office/drawing/2014/main" id="{6D59708A-2F3F-4822-D2D0-7704B5C6C81C}"/>
              </a:ext>
            </a:extLst>
          </p:cNvPr>
          <p:cNvSpPr>
            <a:spLocks noGrp="1"/>
          </p:cNvSpPr>
          <p:nvPr>
            <p:ph idx="1"/>
          </p:nvPr>
        </p:nvSpPr>
        <p:spPr>
          <a:xfrm>
            <a:off x="4066343" y="1370013"/>
            <a:ext cx="4184601" cy="3263504"/>
          </a:xfrm>
        </p:spPr>
        <p:txBody>
          <a:bodyPr>
            <a:normAutofit/>
          </a:bodyPr>
          <a:lstStyle/>
          <a:p>
            <a:pPr marL="342900" indent="-342900">
              <a:buFont typeface="+mj-lt"/>
              <a:buAutoNum type="arabicPeriod"/>
            </a:pPr>
            <a:r>
              <a:rPr lang="nb-NO" b="0" i="0">
                <a:effectLst/>
              </a:rPr>
              <a:t>Forklar hva programmet nedenfor gjør uten å kjøre programmet. Hvilke forutsetninger og forenklinger legger vi til grunn for denne simuleringen?</a:t>
            </a:r>
          </a:p>
          <a:p>
            <a:pPr marL="0" indent="0">
              <a:buNone/>
            </a:pPr>
            <a:br>
              <a:rPr lang="nb-NO" dirty="0"/>
            </a:br>
            <a:endParaRPr lang="nb-NO" dirty="0"/>
          </a:p>
        </p:txBody>
      </p:sp>
      <p:pic>
        <p:nvPicPr>
          <p:cNvPr id="10" name="Bilde 9">
            <a:extLst>
              <a:ext uri="{FF2B5EF4-FFF2-40B4-BE49-F238E27FC236}">
                <a16:creationId xmlns:a16="http://schemas.microsoft.com/office/drawing/2014/main" id="{889BA503-CFB0-525B-A0DD-C5D9DCF6B5A8}"/>
              </a:ext>
            </a:extLst>
          </p:cNvPr>
          <p:cNvPicPr>
            <a:picLocks noChangeAspect="1"/>
          </p:cNvPicPr>
          <p:nvPr/>
        </p:nvPicPr>
        <p:blipFill>
          <a:blip r:embed="rId3"/>
          <a:stretch>
            <a:fillRect/>
          </a:stretch>
        </p:blipFill>
        <p:spPr>
          <a:xfrm>
            <a:off x="4491979" y="2671329"/>
            <a:ext cx="3758965" cy="2294629"/>
          </a:xfrm>
          <a:prstGeom prst="rect">
            <a:avLst/>
          </a:prstGeom>
        </p:spPr>
      </p:pic>
    </p:spTree>
    <p:extLst>
      <p:ext uri="{BB962C8B-B14F-4D97-AF65-F5344CB8AC3E}">
        <p14:creationId xmlns:p14="http://schemas.microsoft.com/office/powerpoint/2010/main" val="358050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86449-800F-4CF1-2969-9BBF792F7C97}"/>
              </a:ext>
            </a:extLst>
          </p:cNvPr>
          <p:cNvSpPr>
            <a:spLocks noGrp="1"/>
          </p:cNvSpPr>
          <p:nvPr>
            <p:ph type="ctrTitle"/>
          </p:nvPr>
        </p:nvSpPr>
        <p:spPr>
          <a:xfrm>
            <a:off x="1290970" y="1587903"/>
            <a:ext cx="6562060" cy="907941"/>
          </a:xfrm>
        </p:spPr>
        <p:txBody>
          <a:bodyPr/>
          <a:lstStyle/>
          <a:p>
            <a:r>
              <a:rPr lang="nb-NO" dirty="0"/>
              <a:t>Målene</a:t>
            </a:r>
            <a:br>
              <a:rPr lang="nb-NO" dirty="0"/>
            </a:br>
            <a:r>
              <a:rPr lang="nb-NO" sz="1800" dirty="0"/>
              <a:t>Hva vil vi med programmeringa?</a:t>
            </a:r>
            <a:endParaRPr lang="nb-NO" dirty="0"/>
          </a:p>
        </p:txBody>
      </p:sp>
    </p:spTree>
    <p:extLst>
      <p:ext uri="{BB962C8B-B14F-4D97-AF65-F5344CB8AC3E}">
        <p14:creationId xmlns:p14="http://schemas.microsoft.com/office/powerpoint/2010/main" val="693226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F01E2153-FD5E-FF3D-8523-A41D6BA626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4" r="12334"/>
          <a:stretch/>
        </p:blipFill>
        <p:spPr bwMode="auto">
          <a:xfrm>
            <a:off x="15" y="801"/>
            <a:ext cx="3758964" cy="5143493"/>
          </a:xfrm>
          <a:prstGeom prst="rect">
            <a:avLst/>
          </a:prstGeom>
          <a:solidFill>
            <a:srgbClr val="FFFFFF"/>
          </a:solidFill>
        </p:spPr>
      </p:pic>
      <p:sp>
        <p:nvSpPr>
          <p:cNvPr id="3" name="Tittel 2">
            <a:extLst>
              <a:ext uri="{FF2B5EF4-FFF2-40B4-BE49-F238E27FC236}">
                <a16:creationId xmlns:a16="http://schemas.microsoft.com/office/drawing/2014/main" id="{B5A8BE7D-7BBF-4836-2ABD-7E04E7B7088D}"/>
              </a:ext>
            </a:extLst>
          </p:cNvPr>
          <p:cNvSpPr>
            <a:spLocks noGrp="1"/>
          </p:cNvSpPr>
          <p:nvPr>
            <p:ph type="title"/>
          </p:nvPr>
        </p:nvSpPr>
        <p:spPr>
          <a:xfrm>
            <a:off x="4066343" y="274639"/>
            <a:ext cx="4184601" cy="934008"/>
          </a:xfrm>
        </p:spPr>
        <p:txBody>
          <a:bodyPr anchor="b">
            <a:normAutofit/>
          </a:bodyPr>
          <a:lstStyle/>
          <a:p>
            <a:r>
              <a:rPr lang="nb-NO" dirty="0"/>
              <a:t>Trinn 2: Simuler og eksperimenter</a:t>
            </a:r>
          </a:p>
        </p:txBody>
      </p:sp>
      <p:sp>
        <p:nvSpPr>
          <p:cNvPr id="2" name="Plassholder for innhold 1">
            <a:extLst>
              <a:ext uri="{FF2B5EF4-FFF2-40B4-BE49-F238E27FC236}">
                <a16:creationId xmlns:a16="http://schemas.microsoft.com/office/drawing/2014/main" id="{6D59708A-2F3F-4822-D2D0-7704B5C6C81C}"/>
              </a:ext>
            </a:extLst>
          </p:cNvPr>
          <p:cNvSpPr>
            <a:spLocks noGrp="1"/>
          </p:cNvSpPr>
          <p:nvPr>
            <p:ph idx="1"/>
          </p:nvPr>
        </p:nvSpPr>
        <p:spPr>
          <a:xfrm>
            <a:off x="4066343" y="1370013"/>
            <a:ext cx="4184601" cy="3263504"/>
          </a:xfrm>
        </p:spPr>
        <p:txBody>
          <a:bodyPr>
            <a:normAutofit/>
          </a:bodyPr>
          <a:lstStyle/>
          <a:p>
            <a:pPr marL="342900" indent="-342900">
              <a:lnSpc>
                <a:spcPct val="90000"/>
              </a:lnSpc>
              <a:buFont typeface="+mj-lt"/>
              <a:buAutoNum type="arabicPeriod" startAt="2"/>
            </a:pPr>
            <a:r>
              <a:rPr lang="nb-NO" sz="1500" dirty="0"/>
              <a:t>Kjør programmet 3–4 ganger. Hva gjør programmet? Stemmer dette med det du trodde? Hvorfor varierer resultatene fra programmet mellom hver kjøring?</a:t>
            </a:r>
          </a:p>
          <a:p>
            <a:pPr marL="342900" indent="-342900">
              <a:lnSpc>
                <a:spcPct val="90000"/>
              </a:lnSpc>
              <a:buFont typeface="+mj-lt"/>
              <a:buAutoNum type="arabicPeriod" startAt="2"/>
            </a:pPr>
            <a:r>
              <a:rPr lang="nb-NO" sz="1500" dirty="0"/>
              <a:t>Endre systematisk på N og kjør programmet etter hver endring. Hva forteller resultatene av kjøringene deg? Endre nå systematisk på genotypene til mor og far, og undersøk hva som skjer. Skriv ned det du finner ut og prøv å validere resultatene fra simuleringene ved å lage krysningsskjemaer for nedarvingen.</a:t>
            </a:r>
            <a:br>
              <a:rPr lang="nb-NO" sz="1500" dirty="0"/>
            </a:br>
            <a:br>
              <a:rPr lang="nb-NO" sz="1500" dirty="0"/>
            </a:br>
            <a:endParaRPr lang="nb-NO" sz="1500" dirty="0"/>
          </a:p>
        </p:txBody>
      </p:sp>
    </p:spTree>
    <p:extLst>
      <p:ext uri="{BB962C8B-B14F-4D97-AF65-F5344CB8AC3E}">
        <p14:creationId xmlns:p14="http://schemas.microsoft.com/office/powerpoint/2010/main" val="3772149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5C03574-9C54-3750-8E9C-CB4D676057EC}"/>
              </a:ext>
            </a:extLst>
          </p:cNvPr>
          <p:cNvPicPr>
            <a:picLocks noChangeAspect="1"/>
          </p:cNvPicPr>
          <p:nvPr/>
        </p:nvPicPr>
        <p:blipFill rotWithShape="1">
          <a:blip r:embed="rId2"/>
          <a:srcRect l="12331" r="13096"/>
          <a:stretch/>
        </p:blipFill>
        <p:spPr>
          <a:xfrm>
            <a:off x="15" y="801"/>
            <a:ext cx="3758964" cy="5143493"/>
          </a:xfrm>
          <a:prstGeom prst="rect">
            <a:avLst/>
          </a:prstGeom>
          <a:noFill/>
        </p:spPr>
      </p:pic>
      <p:sp>
        <p:nvSpPr>
          <p:cNvPr id="3" name="Tittel 2">
            <a:extLst>
              <a:ext uri="{FF2B5EF4-FFF2-40B4-BE49-F238E27FC236}">
                <a16:creationId xmlns:a16="http://schemas.microsoft.com/office/drawing/2014/main" id="{B5A8BE7D-7BBF-4836-2ABD-7E04E7B7088D}"/>
              </a:ext>
            </a:extLst>
          </p:cNvPr>
          <p:cNvSpPr>
            <a:spLocks noGrp="1"/>
          </p:cNvSpPr>
          <p:nvPr>
            <p:ph type="title"/>
          </p:nvPr>
        </p:nvSpPr>
        <p:spPr>
          <a:xfrm>
            <a:off x="4066343" y="274639"/>
            <a:ext cx="4184601" cy="934008"/>
          </a:xfrm>
        </p:spPr>
        <p:txBody>
          <a:bodyPr anchor="b">
            <a:normAutofit/>
          </a:bodyPr>
          <a:lstStyle/>
          <a:p>
            <a:r>
              <a:rPr lang="nb-NO" dirty="0"/>
              <a:t>Trinn 4: Modifiser og diskuter</a:t>
            </a:r>
          </a:p>
        </p:txBody>
      </p:sp>
      <p:sp>
        <p:nvSpPr>
          <p:cNvPr id="2" name="Plassholder for innhold 1">
            <a:extLst>
              <a:ext uri="{FF2B5EF4-FFF2-40B4-BE49-F238E27FC236}">
                <a16:creationId xmlns:a16="http://schemas.microsoft.com/office/drawing/2014/main" id="{6D59708A-2F3F-4822-D2D0-7704B5C6C81C}"/>
              </a:ext>
            </a:extLst>
          </p:cNvPr>
          <p:cNvSpPr>
            <a:spLocks noGrp="1"/>
          </p:cNvSpPr>
          <p:nvPr>
            <p:ph idx="1"/>
          </p:nvPr>
        </p:nvSpPr>
        <p:spPr>
          <a:xfrm>
            <a:off x="4066343" y="1370013"/>
            <a:ext cx="4184601" cy="3263504"/>
          </a:xfrm>
        </p:spPr>
        <p:txBody>
          <a:bodyPr>
            <a:normAutofit fontScale="92500" lnSpcReduction="20000"/>
          </a:bodyPr>
          <a:lstStyle/>
          <a:p>
            <a:pPr marL="342900" indent="-342900">
              <a:buFont typeface="+mj-lt"/>
              <a:buAutoNum type="arabicPeriod" startAt="4"/>
            </a:pPr>
            <a:r>
              <a:rPr lang="nb-NO" sz="1650" dirty="0"/>
              <a:t>Modifiser programmet slik at det lagrer den relative frekvensen av blåøyde barn og antall barn i hver sin liste hver gang løkka kjører. Plott den relative frekvensen av blåøyde barn mot antallet barn. </a:t>
            </a:r>
          </a:p>
          <a:p>
            <a:r>
              <a:rPr lang="nb-NO" sz="1650" dirty="0"/>
              <a:t>Hva beskriver plottet? </a:t>
            </a:r>
          </a:p>
          <a:p>
            <a:r>
              <a:rPr lang="nb-NO" sz="1650" dirty="0"/>
              <a:t>Bruk simuleringen til å diskutere følgende samtale mellom to foreldre med genotype </a:t>
            </a:r>
            <a:r>
              <a:rPr lang="nb-NO" sz="1650" dirty="0" err="1"/>
              <a:t>Bb</a:t>
            </a:r>
            <a:r>
              <a:rPr lang="nb-NO" sz="1650" dirty="0"/>
              <a:t>: «Vi har jo fått fire barn – hvorfor har ingen av dem blå øyne? Det er veldig usannsynlig».</a:t>
            </a:r>
          </a:p>
          <a:p>
            <a:pPr marL="0" indent="0">
              <a:buNone/>
            </a:pPr>
            <a:br>
              <a:rPr lang="nb-NO" sz="1650" dirty="0"/>
            </a:br>
            <a:br>
              <a:rPr lang="nb-NO" sz="1650" dirty="0"/>
            </a:br>
            <a:endParaRPr lang="nb-NO" sz="1650" dirty="0"/>
          </a:p>
        </p:txBody>
      </p:sp>
    </p:spTree>
    <p:extLst>
      <p:ext uri="{BB962C8B-B14F-4D97-AF65-F5344CB8AC3E}">
        <p14:creationId xmlns:p14="http://schemas.microsoft.com/office/powerpoint/2010/main" val="1784084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egor Mendel planting pea plants in a sunny garden, 4k, mountains and a lake in the background">
            <a:extLst>
              <a:ext uri="{FF2B5EF4-FFF2-40B4-BE49-F238E27FC236}">
                <a16:creationId xmlns:a16="http://schemas.microsoft.com/office/drawing/2014/main" id="{E5A22051-C3C9-093D-8655-18800BE3F8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75" r="13943"/>
          <a:stretch/>
        </p:blipFill>
        <p:spPr bwMode="auto">
          <a:xfrm>
            <a:off x="15" y="801"/>
            <a:ext cx="3758964" cy="5143493"/>
          </a:xfrm>
          <a:prstGeom prst="rect">
            <a:avLst/>
          </a:prstGeom>
          <a:solidFill>
            <a:srgbClr val="FFFFFF"/>
          </a:solidFill>
        </p:spPr>
      </p:pic>
      <p:sp>
        <p:nvSpPr>
          <p:cNvPr id="3" name="Tittel 2">
            <a:extLst>
              <a:ext uri="{FF2B5EF4-FFF2-40B4-BE49-F238E27FC236}">
                <a16:creationId xmlns:a16="http://schemas.microsoft.com/office/drawing/2014/main" id="{1874ACD9-DCEA-3B61-3226-1DF626B6C259}"/>
              </a:ext>
            </a:extLst>
          </p:cNvPr>
          <p:cNvSpPr>
            <a:spLocks noGrp="1"/>
          </p:cNvSpPr>
          <p:nvPr>
            <p:ph type="title"/>
          </p:nvPr>
        </p:nvSpPr>
        <p:spPr>
          <a:xfrm>
            <a:off x="4066343" y="274639"/>
            <a:ext cx="4184601" cy="934008"/>
          </a:xfrm>
        </p:spPr>
        <p:txBody>
          <a:bodyPr anchor="b">
            <a:normAutofit/>
          </a:bodyPr>
          <a:lstStyle/>
          <a:p>
            <a:r>
              <a:rPr lang="nb-NO" dirty="0"/>
              <a:t>Trinn 5: Skape</a:t>
            </a:r>
          </a:p>
        </p:txBody>
      </p:sp>
      <p:sp>
        <p:nvSpPr>
          <p:cNvPr id="2" name="Plassholder for innhold 1">
            <a:extLst>
              <a:ext uri="{FF2B5EF4-FFF2-40B4-BE49-F238E27FC236}">
                <a16:creationId xmlns:a16="http://schemas.microsoft.com/office/drawing/2014/main" id="{A6C8F746-B9F7-D98E-3D1D-8E93A0589065}"/>
              </a:ext>
            </a:extLst>
          </p:cNvPr>
          <p:cNvSpPr>
            <a:spLocks noGrp="1"/>
          </p:cNvSpPr>
          <p:nvPr>
            <p:ph idx="1"/>
          </p:nvPr>
        </p:nvSpPr>
        <p:spPr>
          <a:xfrm>
            <a:off x="4066343" y="1370013"/>
            <a:ext cx="4184601" cy="3263504"/>
          </a:xfrm>
        </p:spPr>
        <p:txBody>
          <a:bodyPr>
            <a:normAutofit/>
          </a:bodyPr>
          <a:lstStyle/>
          <a:p>
            <a:r>
              <a:rPr lang="nb-NO" dirty="0"/>
              <a:t>Her kan vi f.eks. be elevene om å lage et program som simulerer en annen egenskap.</a:t>
            </a:r>
          </a:p>
          <a:p>
            <a:endParaRPr lang="nb-NO" dirty="0"/>
          </a:p>
          <a:p>
            <a:r>
              <a:rPr lang="nb-NO" dirty="0"/>
              <a:t>Det er ikke alltid vi trenger dette trinnet – vi må vurdere kompleksiteten i det vi skal gjøre, og veie det opp mot faglig forståelse.</a:t>
            </a:r>
          </a:p>
          <a:p>
            <a:endParaRPr lang="nb-NO" dirty="0"/>
          </a:p>
        </p:txBody>
      </p:sp>
    </p:spTree>
    <p:extLst>
      <p:ext uri="{BB962C8B-B14F-4D97-AF65-F5344CB8AC3E}">
        <p14:creationId xmlns:p14="http://schemas.microsoft.com/office/powerpoint/2010/main" val="5992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9682CE-0106-C8D0-1162-83A10EB0D8E8}"/>
              </a:ext>
            </a:extLst>
          </p:cNvPr>
          <p:cNvSpPr>
            <a:spLocks noGrp="1"/>
          </p:cNvSpPr>
          <p:nvPr>
            <p:ph type="ctrTitle"/>
          </p:nvPr>
        </p:nvSpPr>
        <p:spPr>
          <a:xfrm>
            <a:off x="1290970" y="1410933"/>
            <a:ext cx="6562060" cy="1261884"/>
          </a:xfrm>
        </p:spPr>
        <p:txBody>
          <a:bodyPr wrap="square" anchor="ctr">
            <a:normAutofit/>
          </a:bodyPr>
          <a:lstStyle/>
          <a:p>
            <a:r>
              <a:rPr lang="nb-NO" dirty="0"/>
              <a:t>Hva med AI?</a:t>
            </a:r>
          </a:p>
        </p:txBody>
      </p:sp>
    </p:spTree>
    <p:extLst>
      <p:ext uri="{BB962C8B-B14F-4D97-AF65-F5344CB8AC3E}">
        <p14:creationId xmlns:p14="http://schemas.microsoft.com/office/powerpoint/2010/main" val="280708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61186F-064E-8480-EABC-E08D9F0FF336}"/>
              </a:ext>
            </a:extLst>
          </p:cNvPr>
          <p:cNvSpPr>
            <a:spLocks noGrp="1"/>
          </p:cNvSpPr>
          <p:nvPr>
            <p:ph type="title"/>
          </p:nvPr>
        </p:nvSpPr>
        <p:spPr>
          <a:xfrm>
            <a:off x="636396" y="454395"/>
            <a:ext cx="4167319" cy="1148317"/>
          </a:xfrm>
        </p:spPr>
        <p:txBody>
          <a:bodyPr>
            <a:normAutofit/>
          </a:bodyPr>
          <a:lstStyle/>
          <a:p>
            <a:pPr algn="ctr"/>
            <a:r>
              <a:rPr lang="nb-NO" dirty="0"/>
              <a:t>Mendelsk genetikk med AI</a:t>
            </a:r>
          </a:p>
        </p:txBody>
      </p:sp>
      <p:sp>
        <p:nvSpPr>
          <p:cNvPr id="3" name="Plassholder for innhold 2">
            <a:extLst>
              <a:ext uri="{FF2B5EF4-FFF2-40B4-BE49-F238E27FC236}">
                <a16:creationId xmlns:a16="http://schemas.microsoft.com/office/drawing/2014/main" id="{9410D42B-AD1D-BC17-B755-038F4C5579A6}"/>
              </a:ext>
            </a:extLst>
          </p:cNvPr>
          <p:cNvSpPr>
            <a:spLocks noGrp="1"/>
          </p:cNvSpPr>
          <p:nvPr>
            <p:ph idx="1"/>
          </p:nvPr>
        </p:nvSpPr>
        <p:spPr>
          <a:xfrm>
            <a:off x="768793" y="1734344"/>
            <a:ext cx="4782922" cy="2739159"/>
          </a:xfrm>
        </p:spPr>
        <p:txBody>
          <a:bodyPr>
            <a:normAutofit fontScale="85000" lnSpcReduction="20000"/>
          </a:bodyPr>
          <a:lstStyle/>
          <a:p>
            <a:r>
              <a:rPr lang="nb-NO" dirty="0"/>
              <a:t>Du skal lage et program som simulerer sannsynligheten for å få et blåøyd barn gitt at mor har genotype </a:t>
            </a:r>
            <a:r>
              <a:rPr lang="nb-NO" dirty="0" err="1"/>
              <a:t>Bb</a:t>
            </a:r>
            <a:r>
              <a:rPr lang="nb-NO" dirty="0"/>
              <a:t> og far har genotype </a:t>
            </a:r>
            <a:r>
              <a:rPr lang="nb-NO" dirty="0" err="1"/>
              <a:t>bb</a:t>
            </a:r>
            <a:r>
              <a:rPr lang="nb-NO" dirty="0"/>
              <a:t>. Bruk Bing til å løse oppgavene. Dokumenter prosessen!</a:t>
            </a:r>
          </a:p>
          <a:p>
            <a:r>
              <a:rPr lang="nb-NO" dirty="0"/>
              <a:t>1. Hvilke forutsetninger og begrensninger har modellen du har bedt AI-en om å bruke?</a:t>
            </a:r>
          </a:p>
          <a:p>
            <a:r>
              <a:rPr lang="nb-NO" dirty="0"/>
              <a:t>2. Be AI-en om å lage programmet. Fikk du det du trodde du ville få? Hvor presise må vi være når vi stiller spørsmål til AI-en?</a:t>
            </a:r>
          </a:p>
          <a:p>
            <a:r>
              <a:rPr lang="nb-NO" dirty="0"/>
              <a:t>3. Forklar hvordan programmet fungerer for hverandre. Kan du tenke deg andre måter å løse oppgava på?</a:t>
            </a:r>
          </a:p>
          <a:p>
            <a:r>
              <a:rPr lang="nb-NO" dirty="0"/>
              <a:t>4. Prøv å utvide modellen og programmet slik at den f.eks. simulerer flere generasjoner, tar hensyn til andre genotyper eller plotter relativ frekvens av antall blåøyde individer over tid.</a:t>
            </a:r>
          </a:p>
          <a:p>
            <a:r>
              <a:rPr lang="nb-NO" dirty="0"/>
              <a:t>5. Hva er de største begrensningene </a:t>
            </a:r>
            <a:r>
              <a:rPr lang="nb-NO" i="1" dirty="0"/>
              <a:t>du </a:t>
            </a:r>
            <a:r>
              <a:rPr lang="nb-NO" dirty="0"/>
              <a:t>hadde når du brukte AI til denne oppgava?</a:t>
            </a:r>
          </a:p>
        </p:txBody>
      </p:sp>
      <p:pic>
        <p:nvPicPr>
          <p:cNvPr id="1028" name="Picture 4" descr="handsome gregor mendel kissing his muscular, flower-tatooed forearm and smiling to the camera">
            <a:extLst>
              <a:ext uri="{FF2B5EF4-FFF2-40B4-BE49-F238E27FC236}">
                <a16:creationId xmlns:a16="http://schemas.microsoft.com/office/drawing/2014/main" id="{513D76FB-B629-569F-F5B6-972DD7BA3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50167" y="1031137"/>
            <a:ext cx="3082814" cy="30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6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5AD146-6677-068B-E546-4622D160A26D}"/>
              </a:ext>
            </a:extLst>
          </p:cNvPr>
          <p:cNvSpPr>
            <a:spLocks noGrp="1"/>
          </p:cNvSpPr>
          <p:nvPr>
            <p:ph type="ctrTitle"/>
          </p:nvPr>
        </p:nvSpPr>
        <p:spPr/>
        <p:txBody>
          <a:bodyPr/>
          <a:lstStyle/>
          <a:p>
            <a:r>
              <a:rPr lang="nb-NO" dirty="0"/>
              <a:t>Oppsummering</a:t>
            </a:r>
          </a:p>
        </p:txBody>
      </p:sp>
      <p:sp>
        <p:nvSpPr>
          <p:cNvPr id="3" name="Undertittel 2">
            <a:extLst>
              <a:ext uri="{FF2B5EF4-FFF2-40B4-BE49-F238E27FC236}">
                <a16:creationId xmlns:a16="http://schemas.microsoft.com/office/drawing/2014/main" id="{E5FE501E-A574-0611-FFD2-D0B567F1F196}"/>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36226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0D8EAE-3837-1C30-6893-701AA2BF8BFE}"/>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05FE2DD1-85C4-B7EA-915D-AB24557B27FD}"/>
              </a:ext>
            </a:extLst>
          </p:cNvPr>
          <p:cNvSpPr>
            <a:spLocks noGrp="1"/>
          </p:cNvSpPr>
          <p:nvPr>
            <p:ph idx="1"/>
          </p:nvPr>
        </p:nvSpPr>
        <p:spPr/>
        <p:txBody>
          <a:bodyPr/>
          <a:lstStyle/>
          <a:p>
            <a:pPr marL="0" indent="0">
              <a:buNone/>
            </a:pPr>
            <a:r>
              <a:rPr lang="nb-NO" dirty="0"/>
              <a:t>Prinsipper:</a:t>
            </a:r>
          </a:p>
          <a:p>
            <a:pPr marL="285750" indent="-285750"/>
            <a:r>
              <a:rPr lang="nb-NO" dirty="0"/>
              <a:t>Aktiviteten og formålet med aktiviteten må være knyttet til faglige mål.</a:t>
            </a:r>
          </a:p>
          <a:p>
            <a:pPr marL="285750" indent="-285750"/>
            <a:r>
              <a:rPr lang="nb-NO" dirty="0"/>
              <a:t>Den kognitive lasten må ikke være for høy – bryt ned koden og introduser få konsepter om gangen.</a:t>
            </a:r>
          </a:p>
          <a:p>
            <a:pPr marL="285750" indent="-285750"/>
            <a:r>
              <a:rPr lang="nb-NO" dirty="0"/>
              <a:t>Vi må velge metoder og aktiviteter ut fra mål, </a:t>
            </a:r>
            <a:r>
              <a:rPr lang="nb-NO"/>
              <a:t>elevenes forkunnskaper </a:t>
            </a:r>
            <a:r>
              <a:rPr lang="nb-NO" dirty="0"/>
              <a:t>og kognitive prinsipper.</a:t>
            </a:r>
          </a:p>
          <a:p>
            <a:pPr marL="0" indent="0">
              <a:buNone/>
            </a:pPr>
            <a:endParaRPr lang="nb-NO" dirty="0"/>
          </a:p>
          <a:p>
            <a:pPr marL="334350" indent="-342900">
              <a:buFont typeface="+mj-lt"/>
              <a:buAutoNum type="arabicPeriod"/>
            </a:pPr>
            <a:endParaRPr lang="nb-NO" dirty="0"/>
          </a:p>
        </p:txBody>
      </p:sp>
    </p:spTree>
    <p:extLst>
      <p:ext uri="{BB962C8B-B14F-4D97-AF65-F5344CB8AC3E}">
        <p14:creationId xmlns:p14="http://schemas.microsoft.com/office/powerpoint/2010/main" val="281493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18EFBB-B904-9847-DD7F-DD3086301A04}"/>
              </a:ext>
            </a:extLst>
          </p:cNvPr>
          <p:cNvSpPr>
            <a:spLocks noGrp="1"/>
          </p:cNvSpPr>
          <p:nvPr>
            <p:ph type="title"/>
          </p:nvPr>
        </p:nvSpPr>
        <p:spPr/>
        <p:txBody>
          <a:bodyPr/>
          <a:lstStyle/>
          <a:p>
            <a:r>
              <a:rPr lang="nb-NO" dirty="0"/>
              <a:t>Prinsipp 1: Programmering for fagenes skyld</a:t>
            </a:r>
          </a:p>
        </p:txBody>
      </p:sp>
      <p:sp>
        <p:nvSpPr>
          <p:cNvPr id="3" name="Plassholder for innhold 2">
            <a:extLst>
              <a:ext uri="{FF2B5EF4-FFF2-40B4-BE49-F238E27FC236}">
                <a16:creationId xmlns:a16="http://schemas.microsoft.com/office/drawing/2014/main" id="{E7F8C257-A155-BE6C-17C8-193A0CFFB33F}"/>
              </a:ext>
            </a:extLst>
          </p:cNvPr>
          <p:cNvSpPr>
            <a:spLocks noGrp="1"/>
          </p:cNvSpPr>
          <p:nvPr>
            <p:ph idx="1"/>
          </p:nvPr>
        </p:nvSpPr>
        <p:spPr/>
        <p:txBody>
          <a:bodyPr/>
          <a:lstStyle/>
          <a:p>
            <a:r>
              <a:rPr lang="nb-NO" dirty="0"/>
              <a:t>Intensjonen med programmering er at det skal bidra til </a:t>
            </a:r>
            <a:r>
              <a:rPr lang="nb-NO" dirty="0">
                <a:solidFill>
                  <a:srgbClr val="00B050"/>
                </a:solidFill>
              </a:rPr>
              <a:t>læring i faget</a:t>
            </a:r>
            <a:r>
              <a:rPr lang="nb-NO" dirty="0"/>
              <a:t>.</a:t>
            </a:r>
          </a:p>
          <a:p>
            <a:pPr lvl="1"/>
            <a:r>
              <a:rPr lang="nb-NO" dirty="0"/>
              <a:t>Hva er sannsynligheten for å trille to seksere?</a:t>
            </a:r>
          </a:p>
          <a:p>
            <a:pPr lvl="1"/>
            <a:r>
              <a:rPr lang="nb-NO" dirty="0"/>
              <a:t>Hva er egentlig derivasjon?</a:t>
            </a:r>
          </a:p>
          <a:p>
            <a:pPr lvl="1"/>
            <a:r>
              <a:rPr lang="nb-NO" dirty="0"/>
              <a:t>Hvordan fungerer en elektrisk sensor?</a:t>
            </a:r>
          </a:p>
          <a:p>
            <a:pPr lvl="1"/>
            <a:r>
              <a:rPr lang="nb-NO" dirty="0"/>
              <a:t>Hvordan påvirkes årlige CO</a:t>
            </a:r>
            <a:r>
              <a:rPr lang="nb-NO" baseline="-25000" dirty="0"/>
              <a:t>2</a:t>
            </a:r>
            <a:r>
              <a:rPr lang="nb-NO" dirty="0"/>
              <a:t>-utslipp av at vi setter inn ulike tiltak?</a:t>
            </a:r>
          </a:p>
          <a:p>
            <a:r>
              <a:rPr lang="nb-NO" dirty="0"/>
              <a:t>Dette betyr at elevene ikke nødvendigvis skal bli gode programmerere (selv om noen helt sikkert blir det!).</a:t>
            </a:r>
          </a:p>
          <a:p>
            <a:r>
              <a:rPr lang="nb-NO" dirty="0"/>
              <a:t>Aktiviteter og tilbakemeldinger bør derfor lages slik at det faglige målet er i fokus.</a:t>
            </a:r>
          </a:p>
          <a:p>
            <a:r>
              <a:rPr lang="nb-NO" dirty="0"/>
              <a:t>Programmeringsspråket bør også velges med hensyn til dette (tekst-blokk).</a:t>
            </a:r>
          </a:p>
        </p:txBody>
      </p:sp>
    </p:spTree>
    <p:extLst>
      <p:ext uri="{BB962C8B-B14F-4D97-AF65-F5344CB8AC3E}">
        <p14:creationId xmlns:p14="http://schemas.microsoft.com/office/powerpoint/2010/main" val="924195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5DFBBB-AAF3-A2EE-5A44-CE3AA75A1D72}"/>
              </a:ext>
            </a:extLst>
          </p:cNvPr>
          <p:cNvSpPr>
            <a:spLocks noGrp="1"/>
          </p:cNvSpPr>
          <p:nvPr>
            <p:ph type="title"/>
          </p:nvPr>
        </p:nvSpPr>
        <p:spPr>
          <a:xfrm>
            <a:off x="576072" y="284479"/>
            <a:ext cx="7922703" cy="360045"/>
          </a:xfrm>
        </p:spPr>
        <p:txBody>
          <a:bodyPr/>
          <a:lstStyle/>
          <a:p>
            <a:r>
              <a:rPr lang="nb-NO" dirty="0"/>
              <a:t>Konsekvens: valg av undervisningsmetode</a:t>
            </a:r>
          </a:p>
        </p:txBody>
      </p:sp>
      <p:pic>
        <p:nvPicPr>
          <p:cNvPr id="9" name="Plassholder for innhold 8">
            <a:extLst>
              <a:ext uri="{FF2B5EF4-FFF2-40B4-BE49-F238E27FC236}">
                <a16:creationId xmlns:a16="http://schemas.microsoft.com/office/drawing/2014/main" id="{A36FC781-DE32-2225-F765-CF45B83D4BEC}"/>
              </a:ext>
            </a:extLst>
          </p:cNvPr>
          <p:cNvPicPr>
            <a:picLocks noGrp="1" noChangeAspect="1"/>
          </p:cNvPicPr>
          <p:nvPr>
            <p:ph idx="1"/>
          </p:nvPr>
        </p:nvPicPr>
        <p:blipFill>
          <a:blip r:embed="rId2"/>
          <a:stretch>
            <a:fillRect/>
          </a:stretch>
        </p:blipFill>
        <p:spPr>
          <a:xfrm>
            <a:off x="1560573" y="3387381"/>
            <a:ext cx="5553850" cy="1181265"/>
          </a:xfrm>
        </p:spPr>
      </p:pic>
      <p:pic>
        <p:nvPicPr>
          <p:cNvPr id="7" name="Bilde 6">
            <a:extLst>
              <a:ext uri="{FF2B5EF4-FFF2-40B4-BE49-F238E27FC236}">
                <a16:creationId xmlns:a16="http://schemas.microsoft.com/office/drawing/2014/main" id="{0622F8AD-3D6A-44B2-527D-51B267A63937}"/>
              </a:ext>
            </a:extLst>
          </p:cNvPr>
          <p:cNvPicPr>
            <a:picLocks noChangeAspect="1"/>
          </p:cNvPicPr>
          <p:nvPr/>
        </p:nvPicPr>
        <p:blipFill>
          <a:blip r:embed="rId3"/>
          <a:stretch>
            <a:fillRect/>
          </a:stretch>
        </p:blipFill>
        <p:spPr>
          <a:xfrm>
            <a:off x="1487846" y="787056"/>
            <a:ext cx="5896798" cy="2457793"/>
          </a:xfrm>
          <a:prstGeom prst="rect">
            <a:avLst/>
          </a:prstGeom>
        </p:spPr>
      </p:pic>
    </p:spTree>
    <p:extLst>
      <p:ext uri="{BB962C8B-B14F-4D97-AF65-F5344CB8AC3E}">
        <p14:creationId xmlns:p14="http://schemas.microsoft.com/office/powerpoint/2010/main" val="271077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458CA5-58AE-64A5-6400-534FB8214505}"/>
              </a:ext>
            </a:extLst>
          </p:cNvPr>
          <p:cNvSpPr>
            <a:spLocks noGrp="1"/>
          </p:cNvSpPr>
          <p:nvPr>
            <p:ph type="title"/>
          </p:nvPr>
        </p:nvSpPr>
        <p:spPr/>
        <p:txBody>
          <a:bodyPr/>
          <a:lstStyle/>
          <a:p>
            <a:r>
              <a:rPr lang="nb-NO" dirty="0"/>
              <a:t>Konsekvens: Valg av programmeringsspråk</a:t>
            </a:r>
          </a:p>
        </p:txBody>
      </p:sp>
      <p:sp>
        <p:nvSpPr>
          <p:cNvPr id="3" name="Plassholder for innhold 2">
            <a:extLst>
              <a:ext uri="{FF2B5EF4-FFF2-40B4-BE49-F238E27FC236}">
                <a16:creationId xmlns:a16="http://schemas.microsoft.com/office/drawing/2014/main" id="{E680F948-388A-9095-C4C0-22631EBD1068}"/>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1063B580-3B12-8CB4-3853-E0C02796B172}"/>
              </a:ext>
            </a:extLst>
          </p:cNvPr>
          <p:cNvPicPr>
            <a:picLocks noChangeAspect="1"/>
          </p:cNvPicPr>
          <p:nvPr/>
        </p:nvPicPr>
        <p:blipFill>
          <a:blip r:embed="rId2"/>
          <a:stretch>
            <a:fillRect/>
          </a:stretch>
        </p:blipFill>
        <p:spPr>
          <a:xfrm>
            <a:off x="926107" y="1026543"/>
            <a:ext cx="2836773" cy="3578817"/>
          </a:xfrm>
          <a:prstGeom prst="rect">
            <a:avLst/>
          </a:prstGeom>
        </p:spPr>
      </p:pic>
      <p:sp>
        <p:nvSpPr>
          <p:cNvPr id="9" name="TekstSylinder 8">
            <a:extLst>
              <a:ext uri="{FF2B5EF4-FFF2-40B4-BE49-F238E27FC236}">
                <a16:creationId xmlns:a16="http://schemas.microsoft.com/office/drawing/2014/main" id="{CBC48B97-9E29-2601-6A3B-FBBCA7BA1E3B}"/>
              </a:ext>
            </a:extLst>
          </p:cNvPr>
          <p:cNvSpPr txBox="1"/>
          <p:nvPr/>
        </p:nvSpPr>
        <p:spPr>
          <a:xfrm>
            <a:off x="4112915" y="1354440"/>
            <a:ext cx="4572000" cy="3208571"/>
          </a:xfrm>
          <a:prstGeom prst="rect">
            <a:avLst/>
          </a:prstGeom>
          <a:noFill/>
        </p:spPr>
        <p:txBody>
          <a:bodyPr wrap="square">
            <a:spAutoFit/>
          </a:bodyPr>
          <a:lstStyle/>
          <a:p>
            <a:r>
              <a:rPr lang="nb-NO" b="0" dirty="0">
                <a:solidFill>
                  <a:srgbClr val="0000FF"/>
                </a:solidFill>
                <a:effectLst/>
                <a:latin typeface="Consolas" panose="020B0609020204030204" pitchFamily="49" charset="0"/>
              </a:rPr>
              <a:t>from</a:t>
            </a:r>
            <a:r>
              <a:rPr lang="nb-NO" b="0" dirty="0">
                <a:solidFill>
                  <a:srgbClr val="000000"/>
                </a:solidFill>
                <a:effectLst/>
                <a:latin typeface="Consolas" panose="020B0609020204030204" pitchFamily="49" charset="0"/>
              </a:rPr>
              <a:t> microbit </a:t>
            </a:r>
            <a:r>
              <a:rPr lang="nb-NO" b="0" dirty="0">
                <a:solidFill>
                  <a:srgbClr val="0000FF"/>
                </a:solidFill>
                <a:effectLst/>
                <a:latin typeface="Consolas" panose="020B0609020204030204" pitchFamily="49" charset="0"/>
              </a:rPr>
              <a:t>import</a:t>
            </a:r>
            <a:r>
              <a:rPr lang="nb-NO" b="0" dirty="0">
                <a:solidFill>
                  <a:srgbClr val="000000"/>
                </a:solidFill>
                <a:effectLst/>
                <a:latin typeface="Consolas" panose="020B0609020204030204" pitchFamily="49" charset="0"/>
              </a:rPr>
              <a:t> *</a:t>
            </a:r>
          </a:p>
          <a:p>
            <a:r>
              <a:rPr lang="nb-NO" b="0" dirty="0">
                <a:solidFill>
                  <a:srgbClr val="0000FF"/>
                </a:solidFill>
                <a:effectLst/>
                <a:latin typeface="Consolas" panose="020B0609020204030204" pitchFamily="49" charset="0"/>
              </a:rPr>
              <a:t>import</a:t>
            </a:r>
            <a:r>
              <a:rPr lang="nb-NO" b="0" dirty="0">
                <a:solidFill>
                  <a:srgbClr val="000000"/>
                </a:solidFill>
                <a:effectLst/>
                <a:latin typeface="Consolas" panose="020B0609020204030204" pitchFamily="49" charset="0"/>
              </a:rPr>
              <a:t> radio  </a:t>
            </a:r>
            <a:r>
              <a:rPr lang="nb-NO" b="0" dirty="0">
                <a:solidFill>
                  <a:srgbClr val="008000"/>
                </a:solidFill>
                <a:effectLst/>
                <a:latin typeface="Consolas" panose="020B0609020204030204" pitchFamily="49" charset="0"/>
              </a:rPr>
              <a:t># Importerer radio-funksjonaliteten</a:t>
            </a:r>
            <a:endParaRPr lang="nb-NO" b="0" dirty="0">
              <a:solidFill>
                <a:srgbClr val="000000"/>
              </a:solidFill>
              <a:effectLst/>
              <a:latin typeface="Consolas" panose="020B0609020204030204" pitchFamily="49" charset="0"/>
            </a:endParaRPr>
          </a:p>
          <a:p>
            <a:br>
              <a:rPr lang="nb-NO" b="0" dirty="0">
                <a:solidFill>
                  <a:srgbClr val="000000"/>
                </a:solidFill>
                <a:effectLst/>
                <a:latin typeface="Consolas" panose="020B0609020204030204" pitchFamily="49" charset="0"/>
              </a:rPr>
            </a:br>
            <a:r>
              <a:rPr lang="nb-NO" b="0" dirty="0" err="1">
                <a:solidFill>
                  <a:srgbClr val="000000"/>
                </a:solidFill>
                <a:effectLst/>
                <a:latin typeface="Consolas" panose="020B0609020204030204" pitchFamily="49" charset="0"/>
              </a:rPr>
              <a:t>radio.on</a:t>
            </a:r>
            <a:r>
              <a:rPr lang="nb-NO" b="0" dirty="0">
                <a:solidFill>
                  <a:srgbClr val="000000"/>
                </a:solidFill>
                <a:effectLst/>
                <a:latin typeface="Consolas" panose="020B0609020204030204" pitchFamily="49" charset="0"/>
              </a:rPr>
              <a:t>()  </a:t>
            </a:r>
            <a:r>
              <a:rPr lang="nb-NO" b="0" dirty="0">
                <a:solidFill>
                  <a:srgbClr val="008000"/>
                </a:solidFill>
                <a:effectLst/>
                <a:latin typeface="Consolas" panose="020B0609020204030204" pitchFamily="49" charset="0"/>
              </a:rPr>
              <a:t># Slår på radioen</a:t>
            </a:r>
            <a:endParaRPr lang="nb-NO" b="0" dirty="0">
              <a:solidFill>
                <a:srgbClr val="000000"/>
              </a:solidFill>
              <a:effectLst/>
              <a:latin typeface="Consolas" panose="020B0609020204030204" pitchFamily="49" charset="0"/>
            </a:endParaRPr>
          </a:p>
          <a:p>
            <a:r>
              <a:rPr lang="nb-NO" b="0" dirty="0" err="1">
                <a:solidFill>
                  <a:srgbClr val="000000"/>
                </a:solidFill>
                <a:effectLst/>
                <a:latin typeface="Consolas" panose="020B0609020204030204" pitchFamily="49" charset="0"/>
              </a:rPr>
              <a:t>radio.config</a:t>
            </a:r>
            <a:r>
              <a:rPr lang="nb-NO" b="0" dirty="0">
                <a:solidFill>
                  <a:srgbClr val="000000"/>
                </a:solidFill>
                <a:effectLst/>
                <a:latin typeface="Consolas" panose="020B0609020204030204" pitchFamily="49" charset="0"/>
              </a:rPr>
              <a:t>(</a:t>
            </a:r>
            <a:r>
              <a:rPr lang="nb-NO" b="0" dirty="0" err="1">
                <a:solidFill>
                  <a:srgbClr val="000000"/>
                </a:solidFill>
                <a:effectLst/>
                <a:latin typeface="Consolas" panose="020B0609020204030204" pitchFamily="49" charset="0"/>
              </a:rPr>
              <a:t>group</a:t>
            </a:r>
            <a:r>
              <a:rPr lang="nb-NO" b="0" dirty="0">
                <a:solidFill>
                  <a:srgbClr val="000000"/>
                </a:solidFill>
                <a:effectLst/>
                <a:latin typeface="Consolas" panose="020B0609020204030204" pitchFamily="49" charset="0"/>
              </a:rPr>
              <a:t>=</a:t>
            </a:r>
            <a:r>
              <a:rPr lang="nb-NO" b="0" dirty="0">
                <a:solidFill>
                  <a:srgbClr val="098658"/>
                </a:solidFill>
                <a:effectLst/>
                <a:latin typeface="Consolas" panose="020B0609020204030204" pitchFamily="49" charset="0"/>
              </a:rPr>
              <a:t>42</a:t>
            </a:r>
            <a:r>
              <a:rPr lang="nb-NO" b="0" dirty="0">
                <a:solidFill>
                  <a:srgbClr val="000000"/>
                </a:solidFill>
                <a:effectLst/>
                <a:latin typeface="Consolas" panose="020B0609020204030204" pitchFamily="49" charset="0"/>
              </a:rPr>
              <a:t>) </a:t>
            </a:r>
            <a:r>
              <a:rPr lang="nb-NO" b="0" dirty="0">
                <a:solidFill>
                  <a:srgbClr val="008000"/>
                </a:solidFill>
                <a:effectLst/>
                <a:latin typeface="Consolas" panose="020B0609020204030204" pitchFamily="49" charset="0"/>
              </a:rPr>
              <a:t># Setter kanalen/gruppa til 42</a:t>
            </a:r>
            <a:endParaRPr lang="nb-NO" b="0" dirty="0">
              <a:solidFill>
                <a:srgbClr val="000000"/>
              </a:solidFill>
              <a:effectLst/>
              <a:latin typeface="Consolas" panose="020B0609020204030204" pitchFamily="49" charset="0"/>
            </a:endParaRPr>
          </a:p>
          <a:p>
            <a:br>
              <a:rPr lang="nb-NO" b="0" dirty="0">
                <a:solidFill>
                  <a:srgbClr val="000000"/>
                </a:solidFill>
                <a:effectLst/>
                <a:latin typeface="Consolas" panose="020B0609020204030204" pitchFamily="49" charset="0"/>
              </a:rPr>
            </a:br>
            <a:r>
              <a:rPr lang="nb-NO" b="0" dirty="0" err="1">
                <a:solidFill>
                  <a:srgbClr val="0000FF"/>
                </a:solidFill>
                <a:effectLst/>
                <a:latin typeface="Consolas" panose="020B0609020204030204" pitchFamily="49" charset="0"/>
              </a:rPr>
              <a:t>while</a:t>
            </a:r>
            <a:r>
              <a:rPr lang="nb-NO" b="0" dirty="0">
                <a:solidFill>
                  <a:srgbClr val="000000"/>
                </a:solidFill>
                <a:effectLst/>
                <a:latin typeface="Consolas" panose="020B0609020204030204" pitchFamily="49" charset="0"/>
              </a:rPr>
              <a:t> </a:t>
            </a:r>
            <a:r>
              <a:rPr lang="nb-NO" b="0" dirty="0">
                <a:solidFill>
                  <a:srgbClr val="0000FF"/>
                </a:solidFill>
                <a:effectLst/>
                <a:latin typeface="Consolas" panose="020B0609020204030204" pitchFamily="49" charset="0"/>
              </a:rPr>
              <a:t>True</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a:t>
            </a:r>
            <a:r>
              <a:rPr lang="nb-NO" b="0" dirty="0" err="1">
                <a:solidFill>
                  <a:srgbClr val="0000FF"/>
                </a:solidFill>
                <a:effectLst/>
                <a:latin typeface="Consolas" panose="020B0609020204030204" pitchFamily="49" charset="0"/>
              </a:rPr>
              <a:t>if</a:t>
            </a:r>
            <a:r>
              <a:rPr lang="nb-NO" b="0" dirty="0">
                <a:solidFill>
                  <a:srgbClr val="000000"/>
                </a:solidFill>
                <a:effectLst/>
                <a:latin typeface="Consolas" panose="020B0609020204030204" pitchFamily="49" charset="0"/>
              </a:rPr>
              <a:t> </a:t>
            </a:r>
            <a:r>
              <a:rPr lang="nb-NO" b="0" dirty="0" err="1">
                <a:solidFill>
                  <a:srgbClr val="000000"/>
                </a:solidFill>
                <a:effectLst/>
                <a:latin typeface="Consolas" panose="020B0609020204030204" pitchFamily="49" charset="0"/>
              </a:rPr>
              <a:t>button_a.is_pressed</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a:t>
            </a:r>
            <a:r>
              <a:rPr lang="nb-NO" b="0" dirty="0" err="1">
                <a:solidFill>
                  <a:srgbClr val="000000"/>
                </a:solidFill>
                <a:effectLst/>
                <a:latin typeface="Consolas" panose="020B0609020204030204" pitchFamily="49" charset="0"/>
              </a:rPr>
              <a:t>radio.send</a:t>
            </a:r>
            <a:r>
              <a:rPr lang="nb-NO" b="0" dirty="0">
                <a:solidFill>
                  <a:srgbClr val="000000"/>
                </a:solidFill>
                <a:effectLst/>
                <a:latin typeface="Consolas" panose="020B0609020204030204" pitchFamily="49" charset="0"/>
              </a:rPr>
              <a:t>(</a:t>
            </a:r>
            <a:r>
              <a:rPr lang="nb-NO" b="0" dirty="0">
                <a:solidFill>
                  <a:srgbClr val="A31515"/>
                </a:solidFill>
                <a:effectLst/>
                <a:latin typeface="Consolas" panose="020B0609020204030204" pitchFamily="49" charset="0"/>
              </a:rPr>
              <a:t>'Hei!'</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a:t>
            </a:r>
            <a:r>
              <a:rPr lang="nb-NO" b="0" dirty="0" err="1">
                <a:solidFill>
                  <a:srgbClr val="000000"/>
                </a:solidFill>
                <a:effectLst/>
                <a:latin typeface="Consolas" panose="020B0609020204030204" pitchFamily="49" charset="0"/>
              </a:rPr>
              <a:t>display.scroll</a:t>
            </a:r>
            <a:r>
              <a:rPr lang="nb-NO" b="0" dirty="0">
                <a:solidFill>
                  <a:srgbClr val="000000"/>
                </a:solidFill>
                <a:effectLst/>
                <a:latin typeface="Consolas" panose="020B0609020204030204" pitchFamily="49" charset="0"/>
              </a:rPr>
              <a:t>(</a:t>
            </a:r>
            <a:r>
              <a:rPr lang="nb-NO" b="0" dirty="0">
                <a:solidFill>
                  <a:srgbClr val="A31515"/>
                </a:solidFill>
                <a:effectLst/>
                <a:latin typeface="Consolas" panose="020B0609020204030204" pitchFamily="49" charset="0"/>
              </a:rPr>
              <a:t>'SENDT'</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a:t>
            </a:r>
            <a:r>
              <a:rPr lang="nb-NO" b="0" dirty="0" err="1">
                <a:solidFill>
                  <a:srgbClr val="0000FF"/>
                </a:solidFill>
                <a:effectLst/>
                <a:latin typeface="Consolas" panose="020B0609020204030204" pitchFamily="49" charset="0"/>
              </a:rPr>
              <a:t>elif</a:t>
            </a:r>
            <a:r>
              <a:rPr lang="nb-NO" b="0" dirty="0">
                <a:solidFill>
                  <a:srgbClr val="000000"/>
                </a:solidFill>
                <a:effectLst/>
                <a:latin typeface="Consolas" panose="020B0609020204030204" pitchFamily="49" charset="0"/>
              </a:rPr>
              <a:t> </a:t>
            </a:r>
            <a:r>
              <a:rPr lang="nb-NO" b="0" dirty="0" err="1">
                <a:solidFill>
                  <a:srgbClr val="000000"/>
                </a:solidFill>
                <a:effectLst/>
                <a:latin typeface="Consolas" panose="020B0609020204030204" pitchFamily="49" charset="0"/>
              </a:rPr>
              <a:t>button_b.is_pressed</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melding = </a:t>
            </a:r>
            <a:r>
              <a:rPr lang="nb-NO" b="0" dirty="0" err="1">
                <a:solidFill>
                  <a:srgbClr val="000000"/>
                </a:solidFill>
                <a:effectLst/>
                <a:latin typeface="Consolas" panose="020B0609020204030204" pitchFamily="49" charset="0"/>
              </a:rPr>
              <a:t>radio.receive</a:t>
            </a:r>
            <a:r>
              <a:rPr lang="nb-NO" b="0" dirty="0">
                <a:solidFill>
                  <a:srgbClr val="000000"/>
                </a:solidFill>
                <a:effectLst/>
                <a:latin typeface="Consolas" panose="020B0609020204030204" pitchFamily="49" charset="0"/>
              </a:rPr>
              <a:t>()</a:t>
            </a:r>
          </a:p>
          <a:p>
            <a:r>
              <a:rPr lang="nb-NO" b="0" dirty="0">
                <a:solidFill>
                  <a:srgbClr val="000000"/>
                </a:solidFill>
                <a:effectLst/>
                <a:latin typeface="Consolas" panose="020B0609020204030204" pitchFamily="49" charset="0"/>
              </a:rPr>
              <a:t>        </a:t>
            </a:r>
            <a:r>
              <a:rPr lang="nb-NO" b="0" dirty="0" err="1">
                <a:solidFill>
                  <a:srgbClr val="000000"/>
                </a:solidFill>
                <a:effectLst/>
                <a:latin typeface="Consolas" panose="020B0609020204030204" pitchFamily="49" charset="0"/>
              </a:rPr>
              <a:t>display.scroll</a:t>
            </a:r>
            <a:r>
              <a:rPr lang="nb-NO" b="0" dirty="0">
                <a:solidFill>
                  <a:srgbClr val="000000"/>
                </a:solidFill>
                <a:effectLst/>
                <a:latin typeface="Consolas" panose="020B0609020204030204" pitchFamily="49" charset="0"/>
              </a:rPr>
              <a:t>(</a:t>
            </a:r>
            <a:r>
              <a:rPr lang="nb-NO" b="0" dirty="0" err="1">
                <a:solidFill>
                  <a:srgbClr val="000000"/>
                </a:solidFill>
                <a:effectLst/>
                <a:latin typeface="Consolas" panose="020B0609020204030204" pitchFamily="49" charset="0"/>
              </a:rPr>
              <a:t>str</a:t>
            </a:r>
            <a:r>
              <a:rPr lang="nb-NO" b="0" dirty="0">
                <a:solidFill>
                  <a:srgbClr val="000000"/>
                </a:solidFill>
                <a:effectLst/>
                <a:latin typeface="Consolas" panose="020B0609020204030204" pitchFamily="49" charset="0"/>
              </a:rPr>
              <a:t>(melding))</a:t>
            </a:r>
          </a:p>
        </p:txBody>
      </p:sp>
    </p:spTree>
    <p:extLst>
      <p:ext uri="{BB962C8B-B14F-4D97-AF65-F5344CB8AC3E}">
        <p14:creationId xmlns:p14="http://schemas.microsoft.com/office/powerpoint/2010/main" val="1477026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E5E217-1046-F051-65BA-85A2A5633260}"/>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8B4F55C2-CFE1-5E5C-DF63-1B1A60704B94}"/>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1D3C0A2B-5F81-D3D8-62B6-013AD0D5EDCC}"/>
              </a:ext>
            </a:extLst>
          </p:cNvPr>
          <p:cNvPicPr>
            <a:picLocks noChangeAspect="1"/>
          </p:cNvPicPr>
          <p:nvPr/>
        </p:nvPicPr>
        <p:blipFill>
          <a:blip r:embed="rId2"/>
          <a:stretch>
            <a:fillRect/>
          </a:stretch>
        </p:blipFill>
        <p:spPr>
          <a:xfrm>
            <a:off x="576072" y="1836895"/>
            <a:ext cx="3678053" cy="2349255"/>
          </a:xfrm>
          <a:prstGeom prst="rect">
            <a:avLst/>
          </a:prstGeom>
        </p:spPr>
      </p:pic>
      <p:pic>
        <p:nvPicPr>
          <p:cNvPr id="7" name="Bilde 6">
            <a:extLst>
              <a:ext uri="{FF2B5EF4-FFF2-40B4-BE49-F238E27FC236}">
                <a16:creationId xmlns:a16="http://schemas.microsoft.com/office/drawing/2014/main" id="{C700DB27-5305-A05E-90A5-04202585A470}"/>
              </a:ext>
            </a:extLst>
          </p:cNvPr>
          <p:cNvPicPr>
            <a:picLocks noChangeAspect="1"/>
          </p:cNvPicPr>
          <p:nvPr/>
        </p:nvPicPr>
        <p:blipFill>
          <a:blip r:embed="rId3"/>
          <a:stretch>
            <a:fillRect/>
          </a:stretch>
        </p:blipFill>
        <p:spPr>
          <a:xfrm>
            <a:off x="4254125" y="1355999"/>
            <a:ext cx="4725973" cy="3311045"/>
          </a:xfrm>
          <a:prstGeom prst="rect">
            <a:avLst/>
          </a:prstGeom>
        </p:spPr>
      </p:pic>
    </p:spTree>
    <p:extLst>
      <p:ext uri="{BB962C8B-B14F-4D97-AF65-F5344CB8AC3E}">
        <p14:creationId xmlns:p14="http://schemas.microsoft.com/office/powerpoint/2010/main" val="270196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86449-800F-4CF1-2969-9BBF792F7C97}"/>
              </a:ext>
            </a:extLst>
          </p:cNvPr>
          <p:cNvSpPr>
            <a:spLocks noGrp="1"/>
          </p:cNvSpPr>
          <p:nvPr>
            <p:ph type="ctrTitle"/>
          </p:nvPr>
        </p:nvSpPr>
        <p:spPr>
          <a:xfrm>
            <a:off x="1290970" y="1587903"/>
            <a:ext cx="6562060" cy="907941"/>
          </a:xfrm>
        </p:spPr>
        <p:txBody>
          <a:bodyPr/>
          <a:lstStyle/>
          <a:p>
            <a:r>
              <a:rPr lang="nb-NO" dirty="0"/>
              <a:t>Det kognitive</a:t>
            </a:r>
            <a:br>
              <a:rPr lang="nb-NO" dirty="0"/>
            </a:br>
            <a:r>
              <a:rPr lang="nb-NO" sz="1800" dirty="0"/>
              <a:t>Hvilken rolle spiller hjernen i dette?</a:t>
            </a:r>
            <a:endParaRPr lang="nb-NO" dirty="0"/>
          </a:p>
        </p:txBody>
      </p:sp>
    </p:spTree>
    <p:extLst>
      <p:ext uri="{BB962C8B-B14F-4D97-AF65-F5344CB8AC3E}">
        <p14:creationId xmlns:p14="http://schemas.microsoft.com/office/powerpoint/2010/main" val="204236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D10E368-8BE9-DE3B-D917-78E0CBB0FC7C}"/>
              </a:ext>
            </a:extLst>
          </p:cNvPr>
          <p:cNvPicPr>
            <a:picLocks noChangeAspect="1"/>
          </p:cNvPicPr>
          <p:nvPr/>
        </p:nvPicPr>
        <p:blipFill>
          <a:blip r:embed="rId2"/>
          <a:stretch>
            <a:fillRect/>
          </a:stretch>
        </p:blipFill>
        <p:spPr>
          <a:xfrm>
            <a:off x="872000" y="191591"/>
            <a:ext cx="7400000" cy="4761905"/>
          </a:xfrm>
          <a:prstGeom prst="rect">
            <a:avLst/>
          </a:prstGeom>
        </p:spPr>
      </p:pic>
    </p:spTree>
    <p:extLst>
      <p:ext uri="{BB962C8B-B14F-4D97-AF65-F5344CB8AC3E}">
        <p14:creationId xmlns:p14="http://schemas.microsoft.com/office/powerpoint/2010/main" val="2729789871"/>
      </p:ext>
    </p:extLst>
  </p:cSld>
  <p:clrMapOvr>
    <a:masterClrMapping/>
  </p:clrMapOvr>
</p:sld>
</file>

<file path=ppt/theme/theme1.xml><?xml version="1.0" encoding="utf-8"?>
<a:theme xmlns:a="http://schemas.openxmlformats.org/drawingml/2006/main" name="Office-tema">
  <a:themeElements>
    <a:clrScheme name="UIO">
      <a:dk1>
        <a:sysClr val="windowText" lastClr="000000"/>
      </a:dk1>
      <a:lt1>
        <a:sysClr val="window" lastClr="FFFFFF"/>
      </a:lt1>
      <a:dk2>
        <a:srgbClr val="404040"/>
      </a:dk2>
      <a:lt2>
        <a:srgbClr val="F18665"/>
      </a:lt2>
      <a:accent1>
        <a:srgbClr val="E30613"/>
      </a:accent1>
      <a:accent2>
        <a:srgbClr val="C7C1B8"/>
      </a:accent2>
      <a:accent3>
        <a:srgbClr val="B7B7B6"/>
      </a:accent3>
      <a:accent4>
        <a:srgbClr val="76777B"/>
      </a:accent4>
      <a:accent5>
        <a:srgbClr val="E66A77"/>
      </a:accent5>
      <a:accent6>
        <a:srgbClr val="8A3B8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UIO_1.potx" id="{EA89BD56-01FD-48D9-BDD3-1E84E0E193CE}" vid="{1D06FC09-0143-4B29-8E70-0BE773F385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F6C095784CFED4BB1C07E103D8EEA0F" ma:contentTypeVersion="6" ma:contentTypeDescription="Opprett et nytt dokument." ma:contentTypeScope="" ma:versionID="77327d7314a6ad529f7d4b93192fae12">
  <xsd:schema xmlns:xsd="http://www.w3.org/2001/XMLSchema" xmlns:xs="http://www.w3.org/2001/XMLSchema" xmlns:p="http://schemas.microsoft.com/office/2006/metadata/properties" xmlns:ns2="75c2ae53-6359-4aff-b918-757ab4059ae7" targetNamespace="http://schemas.microsoft.com/office/2006/metadata/properties" ma:root="true" ma:fieldsID="aa744480066a6b1ef2b98ae20a433397" ns2:_="">
    <xsd:import namespace="75c2ae53-6359-4aff-b918-757ab4059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c2ae53-6359-4aff-b918-757ab4059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0E950E-9910-4337-AEF4-E33FE1F697E5}">
  <ds:schemaRefs>
    <ds:schemaRef ds:uri="http://www.w3.org/XML/1998/namespace"/>
    <ds:schemaRef ds:uri="http://schemas.microsoft.com/office/infopath/2007/PartnerControls"/>
    <ds:schemaRef ds:uri="http://purl.org/dc/terms/"/>
    <ds:schemaRef ds:uri="http://purl.org/dc/dcmitype/"/>
    <ds:schemaRef ds:uri="http://schemas.microsoft.com/office/2006/metadata/properties"/>
    <ds:schemaRef ds:uri="http://purl.org/dc/elements/1.1/"/>
    <ds:schemaRef ds:uri="http://schemas.microsoft.com/office/2006/documentManagement/types"/>
    <ds:schemaRef ds:uri="75c2ae53-6359-4aff-b918-757ab4059ae7"/>
    <ds:schemaRef ds:uri="http://schemas.openxmlformats.org/package/2006/metadata/core-properties"/>
  </ds:schemaRefs>
</ds:datastoreItem>
</file>

<file path=customXml/itemProps2.xml><?xml version="1.0" encoding="utf-8"?>
<ds:datastoreItem xmlns:ds="http://schemas.openxmlformats.org/officeDocument/2006/customXml" ds:itemID="{2546A001-BE08-4B53-BA18-5BBFC2887985}">
  <ds:schemaRefs>
    <ds:schemaRef ds:uri="75c2ae53-6359-4aff-b918-757ab4059a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5F3509-3F0F-427A-B152-60F12FAF90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558</TotalTime>
  <Words>1875</Words>
  <Application>Microsoft Office PowerPoint</Application>
  <PresentationFormat>Egendefinert</PresentationFormat>
  <Paragraphs>197</Paragraphs>
  <Slides>36</Slides>
  <Notes>9</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36</vt:i4>
      </vt:variant>
    </vt:vector>
  </HeadingPairs>
  <TitlesOfParts>
    <vt:vector size="42" baseType="lpstr">
      <vt:lpstr>Arial</vt:lpstr>
      <vt:lpstr>Calibri</vt:lpstr>
      <vt:lpstr>Consolas</vt:lpstr>
      <vt:lpstr>Georgia</vt:lpstr>
      <vt:lpstr>Verdana</vt:lpstr>
      <vt:lpstr>Office-tema</vt:lpstr>
      <vt:lpstr>Programmering for dybdelæring i realfagene</vt:lpstr>
      <vt:lpstr>Programmeringa er her – hvordan kan vi få til dybdelæring?</vt:lpstr>
      <vt:lpstr>Målene Hva vil vi med programmeringa?</vt:lpstr>
      <vt:lpstr>Prinsipp 1: Programmering for fagenes skyld</vt:lpstr>
      <vt:lpstr>Konsekvens: valg av undervisningsmetode</vt:lpstr>
      <vt:lpstr>Konsekvens: Valg av programmeringsspråk</vt:lpstr>
      <vt:lpstr>PowerPoint-presentasjon</vt:lpstr>
      <vt:lpstr>Det kognitive Hvilken rolle spiller hjernen i dette?</vt:lpstr>
      <vt:lpstr>PowerPoint-presentasjon</vt:lpstr>
      <vt:lpstr>Prinsipp 2: Ta hensyn til arbeidsminnet</vt:lpstr>
      <vt:lpstr>Konsekvens: Syntaksen og arbeidsminnet</vt:lpstr>
      <vt:lpstr>PowerPoint-presentasjon</vt:lpstr>
      <vt:lpstr>Sy det sammen!</vt:lpstr>
      <vt:lpstr>Prinsipp 3: Benytt deg av «de fire store»</vt:lpstr>
      <vt:lpstr>Konsekvens: «De fire store»</vt:lpstr>
      <vt:lpstr>Prinsipp 4: Benytt narrativer</vt:lpstr>
      <vt:lpstr>Smør gjerne tykt på...</vt:lpstr>
      <vt:lpstr>Retrieval practice!</vt:lpstr>
      <vt:lpstr>Undervisningsmetoder Hvordan kan elevene nå disse målene?</vt:lpstr>
      <vt:lpstr>Prinsipp 5: Vi bør bruke metoder tilpasset formålene</vt:lpstr>
      <vt:lpstr>Liveprogrammering</vt:lpstr>
      <vt:lpstr>Parsons-problemer</vt:lpstr>
      <vt:lpstr>Feilsøking og feilretting</vt:lpstr>
      <vt:lpstr>Differensiering med oppgavetyper</vt:lpstr>
      <vt:lpstr>PRIMM</vt:lpstr>
      <vt:lpstr>Retrieval practice</vt:lpstr>
      <vt:lpstr>Eksempel</vt:lpstr>
      <vt:lpstr>Nedarving av egenskaper</vt:lpstr>
      <vt:lpstr>Trinn 1: Forklar og relater</vt:lpstr>
      <vt:lpstr>Trinn 2: Simuler og eksperimenter</vt:lpstr>
      <vt:lpstr>Trinn 4: Modifiser og diskuter</vt:lpstr>
      <vt:lpstr>Trinn 5: Skape</vt:lpstr>
      <vt:lpstr>Hva med AI?</vt:lpstr>
      <vt:lpstr>Mendelsk genetikk med AI</vt:lpstr>
      <vt:lpstr>Oppsummering</vt:lpstr>
      <vt:lpstr>Oppsummering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Plotting og lese fra fil</dc:title>
  <dc:creator>Cathrine W. Tellefsen</dc:creator>
  <cp:lastModifiedBy>Andreas Drolsum Haraldsrud</cp:lastModifiedBy>
  <cp:revision>43</cp:revision>
  <cp:lastPrinted>2018-06-11T15:07:54Z</cp:lastPrinted>
  <dcterms:created xsi:type="dcterms:W3CDTF">2018-05-25T08:42:12Z</dcterms:created>
  <dcterms:modified xsi:type="dcterms:W3CDTF">2023-05-02T09:21:58Z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0x0101002F6C095784CFED4BB1C07E103D8EEA0F</vt:lpwstr>
  </property>
  <property fmtid="{D5CDD505-2E9C-101B-9397-08002B2CF9AE}" pid="3" name="MSIP_Label_531f9ef8-9444-4aee-b673-282240bf708b_Enabled">
    <vt:lpwstr>true</vt:lpwstr>
  </property>
  <property fmtid="{D5CDD505-2E9C-101B-9397-08002B2CF9AE}" pid="4" name="MSIP_Label_531f9ef8-9444-4aee-b673-282240bf708b_SetDate">
    <vt:lpwstr>2023-03-10T16:26:56Z</vt:lpwstr>
  </property>
  <property fmtid="{D5CDD505-2E9C-101B-9397-08002B2CF9AE}" pid="5" name="MSIP_Label_531f9ef8-9444-4aee-b673-282240bf708b_Method">
    <vt:lpwstr>Privileged</vt:lpwstr>
  </property>
  <property fmtid="{D5CDD505-2E9C-101B-9397-08002B2CF9AE}" pid="6" name="MSIP_Label_531f9ef8-9444-4aee-b673-282240bf708b_Name">
    <vt:lpwstr>Åpen - PROD</vt:lpwstr>
  </property>
  <property fmtid="{D5CDD505-2E9C-101B-9397-08002B2CF9AE}" pid="7" name="MSIP_Label_531f9ef8-9444-4aee-b673-282240bf708b_SiteId">
    <vt:lpwstr>3d50ddd4-00a1-4ab7-9788-decf14a8728f</vt:lpwstr>
  </property>
  <property fmtid="{D5CDD505-2E9C-101B-9397-08002B2CF9AE}" pid="8" name="MSIP_Label_531f9ef8-9444-4aee-b673-282240bf708b_ActionId">
    <vt:lpwstr>8a636263-0cb7-43c0-ba09-f27f45622c11</vt:lpwstr>
  </property>
  <property fmtid="{D5CDD505-2E9C-101B-9397-08002B2CF9AE}" pid="9" name="MSIP_Label_531f9ef8-9444-4aee-b673-282240bf708b_ContentBits">
    <vt:lpwstr>0</vt:lpwstr>
  </property>
</Properties>
</file>