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575" r:id="rId3"/>
    <p:sldId id="576" r:id="rId4"/>
    <p:sldId id="578" r:id="rId5"/>
    <p:sldId id="570" r:id="rId6"/>
    <p:sldId id="563" r:id="rId7"/>
    <p:sldId id="564" r:id="rId8"/>
    <p:sldId id="565" r:id="rId9"/>
    <p:sldId id="566" r:id="rId10"/>
    <p:sldId id="567" r:id="rId11"/>
    <p:sldId id="569" r:id="rId12"/>
    <p:sldId id="568" r:id="rId13"/>
    <p:sldId id="572" r:id="rId14"/>
    <p:sldId id="579" r:id="rId15"/>
    <p:sldId id="588" r:id="rId16"/>
    <p:sldId id="589" r:id="rId17"/>
    <p:sldId id="577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71" r:id="rId27"/>
    <p:sldId id="295" r:id="rId28"/>
    <p:sldId id="294" r:id="rId29"/>
    <p:sldId id="296" r:id="rId30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9" autoAdjust="0"/>
    <p:restoredTop sz="93657" autoAdjust="0"/>
  </p:normalViewPr>
  <p:slideViewPr>
    <p:cSldViewPr snapToGrid="0" snapToObjects="1">
      <p:cViewPr varScale="1">
        <p:scale>
          <a:sx n="59" d="100"/>
          <a:sy n="59" d="100"/>
        </p:scale>
        <p:origin x="12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F629B-291B-4BE9-9E9F-4E6CA9B9D4F3}" type="datetimeFigureOut">
              <a:rPr lang="nb-NO" smtClean="0"/>
              <a:t>07.08.2023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583BF-FAF6-4B26-B715-AE96978115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319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3BF-FAF6-4B26-B715-AE96978115B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04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583BF-FAF6-4B26-B715-AE96978115B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669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FDADA50-9BEE-6246-AA16-1729DA45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</p:spPr>
        <p:txBody>
          <a:bodyPr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F486B6F-A89E-CF41-ABF1-BCC6ABDB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628" y="1063487"/>
            <a:ext cx="7407404" cy="535775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043610"/>
            <a:ext cx="7407404" cy="55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Program%20Files\Spyder\Python\pythonw.ex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../../../../../../../Arduino/Skolelaboratoriet/CanSat/kml-files/Bromstadekra%202.k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7185" y="1467214"/>
            <a:ext cx="7772400" cy="2369880"/>
          </a:xfrm>
        </p:spPr>
        <p:txBody>
          <a:bodyPr/>
          <a:lstStyle/>
          <a:p>
            <a:r>
              <a:rPr lang="nb-NO"/>
              <a:t>Bøye – Måledata </a:t>
            </a:r>
            <a:br>
              <a:rPr lang="nb-NO" dirty="0"/>
            </a:br>
            <a:r>
              <a:rPr lang="nb-NO" sz="2800" dirty="0">
                <a:solidFill>
                  <a:schemeClr val="bg1">
                    <a:lumMod val="75000"/>
                  </a:schemeClr>
                </a:solidFill>
              </a:rPr>
              <a:t>Presentasjon av måledata</a:t>
            </a:r>
            <a:br>
              <a:rPr lang="nb-NO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b-NO" sz="2800" dirty="0">
                <a:solidFill>
                  <a:schemeClr val="bg1">
                    <a:lumMod val="75000"/>
                  </a:schemeClr>
                </a:solidFill>
              </a:rPr>
              <a:t>av </a:t>
            </a:r>
            <a:br>
              <a:rPr lang="nb-NO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b-NO" sz="2800" dirty="0">
                <a:solidFill>
                  <a:schemeClr val="bg1">
                    <a:lumMod val="75000"/>
                  </a:schemeClr>
                </a:solidFill>
              </a:rPr>
              <a:t>Nils Kr. Rossing/Thor Inge Hansen</a:t>
            </a:r>
            <a:br>
              <a:rPr lang="nb-NO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b-NO" sz="2800" dirty="0">
                <a:solidFill>
                  <a:schemeClr val="bg1">
                    <a:lumMod val="75000"/>
                  </a:schemeClr>
                </a:solidFill>
              </a:rPr>
              <a:t>Skolelaboratoriet</a:t>
            </a:r>
            <a:endParaRPr lang="nb-N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213D219-FE5E-A142-8D89-370DA72D0EE7}"/>
              </a:ext>
            </a:extLst>
          </p:cNvPr>
          <p:cNvSpPr txBox="1"/>
          <p:nvPr/>
        </p:nvSpPr>
        <p:spPr>
          <a:xfrm rot="16200000">
            <a:off x="-1251027" y="2958567"/>
            <a:ext cx="32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245B-6CB3-2E02-0E93-198477DF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646331"/>
          </a:xfrm>
        </p:spPr>
        <p:txBody>
          <a:bodyPr/>
          <a:lstStyle/>
          <a:p>
            <a:pPr algn="ctr"/>
            <a:r>
              <a:rPr lang="nb-NO" dirty="0"/>
              <a:t>Importerte data i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C9883-7B2B-ACDF-A8ED-99CF6575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86" y="1228745"/>
            <a:ext cx="7190446" cy="51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9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5E915A-533D-6917-EE4E-FCB5AA5D3E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CDDACF-1E4F-D7A7-AAB2-189FFF0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466338"/>
            <a:ext cx="7407404" cy="646331"/>
          </a:xfrm>
        </p:spPr>
        <p:txBody>
          <a:bodyPr/>
          <a:lstStyle/>
          <a:p>
            <a:pPr algn="ctr"/>
            <a:r>
              <a:rPr lang="nb-NO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Tegn grafer i Excel</a:t>
            </a:r>
            <a:endParaRPr lang="nb-NO" b="0" i="1" dirty="0"/>
          </a:p>
        </p:txBody>
      </p:sp>
    </p:spTree>
    <p:extLst>
      <p:ext uri="{BB962C8B-B14F-4D97-AF65-F5344CB8AC3E}">
        <p14:creationId xmlns:p14="http://schemas.microsoft.com/office/powerpoint/2010/main" val="278956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B314-8F38-DCBD-C3F4-C46F757C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Tegn grafer i Excel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B1B7F-D685-A9EA-CC7A-890ACF2C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4" y="1153202"/>
            <a:ext cx="7986819" cy="50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B314-8F38-DCBD-C3F4-C46F757C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Tegn grafer i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32AA3-ACDD-9726-BF06-EF132949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95290"/>
            <a:ext cx="7988711" cy="2133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F37A8-B2FC-8CA9-B27F-43C80E1DE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8" y="3662212"/>
            <a:ext cx="7982360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5E915A-533D-6917-EE4E-FCB5AA5D3E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CDDACF-1E4F-D7A7-AAB2-189FFF0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466338"/>
            <a:ext cx="7407404" cy="646331"/>
          </a:xfrm>
        </p:spPr>
        <p:txBody>
          <a:bodyPr/>
          <a:lstStyle/>
          <a:p>
            <a:pPr algn="ctr"/>
            <a:r>
              <a:rPr lang="nb-NO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Presentasjon ved bruk av Python</a:t>
            </a:r>
            <a:endParaRPr lang="nb-NO" b="0" i="1" dirty="0"/>
          </a:p>
        </p:txBody>
      </p:sp>
    </p:spTree>
    <p:extLst>
      <p:ext uri="{BB962C8B-B14F-4D97-AF65-F5344CB8AC3E}">
        <p14:creationId xmlns:p14="http://schemas.microsoft.com/office/powerpoint/2010/main" val="160573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D360-FAF0-15AE-E924-AF4FFE2B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144010"/>
            <a:ext cx="7407404" cy="923330"/>
          </a:xfrm>
        </p:spPr>
        <p:txBody>
          <a:bodyPr/>
          <a:lstStyle/>
          <a:p>
            <a:pPr algn="ctr"/>
            <a:r>
              <a:rPr lang="nb-NO" dirty="0"/>
              <a:t>Bruker </a:t>
            </a:r>
            <a:r>
              <a:rPr lang="nb-NO" dirty="0" err="1"/>
              <a:t>Spyder</a:t>
            </a:r>
            <a:r>
              <a:rPr lang="nb-NO" dirty="0"/>
              <a:t> (Python)</a:t>
            </a:r>
            <a:br>
              <a:rPr lang="nb-NO" dirty="0"/>
            </a:br>
            <a:r>
              <a:rPr lang="nb-NO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https://www.anaconda.com/download/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AEC48-5210-1CD7-589C-CE2C720E0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4"/>
          <a:stretch/>
        </p:blipFill>
        <p:spPr>
          <a:xfrm>
            <a:off x="2027918" y="1616528"/>
            <a:ext cx="574082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A5FF-BE82-B21C-37C3-F387B7FD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Brukergrensesnitt </a:t>
            </a:r>
            <a:r>
              <a:rPr lang="nb-NO" dirty="0" err="1"/>
              <a:t>Spyder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0C125-EFBD-C11F-F087-614220A6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69" y="1322614"/>
            <a:ext cx="7962141" cy="42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8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BFBA-9B25-091F-DCBE-F7867D76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200329"/>
          </a:xfrm>
        </p:spPr>
        <p:txBody>
          <a:bodyPr/>
          <a:lstStyle/>
          <a:p>
            <a:pPr algn="ctr"/>
            <a:r>
              <a:rPr lang="nb-NO" dirty="0"/>
              <a:t>Python script for presentasjon og analyse</a:t>
            </a:r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C3F36E86-936C-E80B-4A0F-BD03FCE80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" y="2111162"/>
            <a:ext cx="7663881" cy="37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1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C15EA-3E60-A370-7ABC-1899FFFD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/>
              <a:t>Python programmet</a:t>
            </a:r>
            <a:br>
              <a:rPr lang="nb-NO" dirty="0"/>
            </a:br>
            <a:r>
              <a:rPr lang="nb-NO" sz="2400" dirty="0"/>
              <a:t>Organisering av data i </a:t>
            </a:r>
            <a:r>
              <a:rPr lang="nb-NO" sz="2400" dirty="0" err="1"/>
              <a:t>array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F6AFF-BCD1-507E-7F2F-FB990DFC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87" y="2029802"/>
            <a:ext cx="3274413" cy="1082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451848-3655-F2B5-760C-7C6C2BC66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587" y="3429000"/>
            <a:ext cx="7407404" cy="78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D7D884-1764-DF58-F49A-F29BD18AC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87" y="4513972"/>
            <a:ext cx="6060728" cy="182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1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12C930-4155-EE2F-3F8A-9A9E00D4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261884"/>
          </a:xfrm>
        </p:spPr>
        <p:txBody>
          <a:bodyPr/>
          <a:lstStyle/>
          <a:p>
            <a:pPr algn="ctr"/>
            <a:r>
              <a:rPr lang="nb-NO" dirty="0"/>
              <a:t>Python programmet</a:t>
            </a:r>
            <a:br>
              <a:rPr lang="nb-NO" dirty="0"/>
            </a:br>
            <a:r>
              <a:rPr lang="nb-NO" sz="2000" dirty="0"/>
              <a:t>Tilrettelegging for tidsaksen, </a:t>
            </a:r>
            <a:br>
              <a:rPr lang="nb-NO" sz="2000" dirty="0"/>
            </a:br>
            <a:r>
              <a:rPr lang="nb-NO" sz="2000" dirty="0"/>
              <a:t>fra epoketid til dato, timer, min. og sek.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87F1F-B60C-7AFB-CDBB-E13ED692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28" y="2622961"/>
            <a:ext cx="7125066" cy="1720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F80E8-0D4D-49E8-1409-9A98FDED2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56" y="4440895"/>
            <a:ext cx="6826601" cy="958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45D3BB-DACA-9794-1D81-D1E566989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629" y="1686807"/>
            <a:ext cx="4455058" cy="584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A699D-4782-C649-59F8-A2B43FF86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600" y="5843797"/>
            <a:ext cx="3511730" cy="63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5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5E915A-533D-6917-EE4E-FCB5AA5D3E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CDDACF-1E4F-D7A7-AAB2-189FFF0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466338"/>
            <a:ext cx="7407404" cy="646331"/>
          </a:xfrm>
        </p:spPr>
        <p:txBody>
          <a:bodyPr/>
          <a:lstStyle/>
          <a:p>
            <a:pPr algn="ctr"/>
            <a:r>
              <a:rPr lang="nb-NO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Hvor henter vi data fra?</a:t>
            </a:r>
            <a:endParaRPr lang="nb-NO" b="0" i="1" dirty="0"/>
          </a:p>
        </p:txBody>
      </p:sp>
    </p:spTree>
    <p:extLst>
      <p:ext uri="{BB962C8B-B14F-4D97-AF65-F5344CB8AC3E}">
        <p14:creationId xmlns:p14="http://schemas.microsoft.com/office/powerpoint/2010/main" val="370308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3F24DF-D8E4-3159-0138-69D1CA011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098" y="3618572"/>
            <a:ext cx="4157274" cy="30173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550B42-1606-0411-A54F-43143D9B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/>
              <a:t>Python programmet</a:t>
            </a:r>
            <a:br>
              <a:rPr lang="nb-NO" dirty="0"/>
            </a:br>
            <a:r>
              <a:rPr lang="nb-NO" sz="2400" dirty="0"/>
              <a:t>Plotting av data (batterispenning)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8D2F0-B2B1-69CA-BB8F-38481564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07" y="1426252"/>
            <a:ext cx="7296525" cy="7493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854CD-3563-68B9-945F-22F75AA0C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658" y="2153523"/>
            <a:ext cx="6445581" cy="1085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556C43-1A26-0636-BE1D-92A06BAAE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658" y="1328897"/>
            <a:ext cx="7217563" cy="52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E0CD0C-84FE-8146-1401-F13A2AC6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/>
              <a:t>Python programmet</a:t>
            </a:r>
            <a:br>
              <a:rPr lang="nb-NO" dirty="0"/>
            </a:br>
            <a:r>
              <a:rPr lang="nb-NO" sz="2400" dirty="0"/>
              <a:t>Plotting av data (luftfuktighet)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C1E96-3BF8-9F87-F346-C8ACCFA1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54" y="2471922"/>
            <a:ext cx="5113152" cy="2546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20AC41-0C6D-3F35-1B6C-1A559BCCC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1" y="1550968"/>
            <a:ext cx="6987891" cy="50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5D015A-8581-2E02-6BF3-D2C2DCDC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/>
              <a:t>Python programmet</a:t>
            </a:r>
            <a:br>
              <a:rPr lang="nb-NO" dirty="0"/>
            </a:br>
            <a:r>
              <a:rPr lang="nb-NO" sz="2400" dirty="0"/>
              <a:t>Plotting av data (temperatur, </a:t>
            </a:r>
            <a:r>
              <a:rPr lang="nb-NO" sz="2400" dirty="0">
                <a:solidFill>
                  <a:srgbClr val="FF0000"/>
                </a:solidFill>
              </a:rPr>
              <a:t>luft</a:t>
            </a:r>
            <a:r>
              <a:rPr lang="nb-NO" sz="2400" dirty="0"/>
              <a:t>/</a:t>
            </a:r>
            <a:r>
              <a:rPr lang="nb-NO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vann</a:t>
            </a:r>
            <a:r>
              <a:rPr lang="nb-NO" sz="2400" dirty="0"/>
              <a:t>)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834E3-41E0-6716-9A9C-8D5443D8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4" y="2146548"/>
            <a:ext cx="5864777" cy="2564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F0FDB-150A-BE98-5829-CEBA2C46F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00" y="1371175"/>
            <a:ext cx="7407404" cy="52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F528FB-4F72-66F8-C74A-F4CC65DE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/>
              <a:t>Python programmet</a:t>
            </a:r>
            <a:br>
              <a:rPr lang="nb-NO" dirty="0"/>
            </a:br>
            <a:r>
              <a:rPr lang="nb-NO" sz="2400" dirty="0"/>
              <a:t>Plotting av data (lysintensitet [lux])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E831D-8D62-EA2C-E573-09AA40B9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435" y="2249019"/>
            <a:ext cx="4263579" cy="2359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7E18E-3780-C81E-4C56-8819A6E23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14" y="1700702"/>
            <a:ext cx="6761303" cy="48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E4DFCB-68A6-01FA-06AA-4FE4AB11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/>
              <a:t>Python programmet</a:t>
            </a:r>
            <a:br>
              <a:rPr lang="nb-NO" dirty="0"/>
            </a:br>
            <a:r>
              <a:rPr lang="nb-NO" sz="2400" dirty="0"/>
              <a:t>Plotting av data (På-tid)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2737F-11BD-5642-C401-7206A0F3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70" y="2303538"/>
            <a:ext cx="6151120" cy="221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12778-F621-294A-7570-FDBBF6938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48" y="1290301"/>
            <a:ext cx="7877763" cy="54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EFA9FF-A6B2-6D58-06ED-B1B25062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015663"/>
          </a:xfrm>
        </p:spPr>
        <p:txBody>
          <a:bodyPr/>
          <a:lstStyle/>
          <a:p>
            <a:pPr algn="ctr"/>
            <a:r>
              <a:rPr lang="nb-NO" dirty="0"/>
              <a:t>Python programmet</a:t>
            </a:r>
            <a:br>
              <a:rPr lang="nb-NO" dirty="0"/>
            </a:br>
            <a:r>
              <a:rPr lang="nb-NO" sz="2400" dirty="0"/>
              <a:t>Utskrift av numeriske verdier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325A6-AF05-E21D-890F-F07DC785D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73" y="2797629"/>
            <a:ext cx="8048658" cy="1436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DB188-5B6B-1CC1-13DA-6D3DF3BDA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97"/>
          <a:stretch/>
        </p:blipFill>
        <p:spPr>
          <a:xfrm>
            <a:off x="1035473" y="2155371"/>
            <a:ext cx="769584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5E915A-533D-6917-EE4E-FCB5AA5D3E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CDDACF-1E4F-D7A7-AAB2-189FFF0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466338"/>
            <a:ext cx="7407404" cy="646331"/>
          </a:xfrm>
        </p:spPr>
        <p:txBody>
          <a:bodyPr/>
          <a:lstStyle/>
          <a:p>
            <a:pPr algn="ctr"/>
            <a:r>
              <a:rPr lang="nb-NO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Vis posisjon i Google Earth</a:t>
            </a:r>
            <a:endParaRPr lang="nb-NO" b="0" i="1" dirty="0"/>
          </a:p>
        </p:txBody>
      </p:sp>
    </p:spTree>
    <p:extLst>
      <p:ext uri="{BB962C8B-B14F-4D97-AF65-F5344CB8AC3E}">
        <p14:creationId xmlns:p14="http://schemas.microsoft.com/office/powerpoint/2010/main" val="79606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Eksempler på data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120" y="1953445"/>
            <a:ext cx="3673365" cy="406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2569777" y="1521370"/>
            <a:ext cx="128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Lengdegrad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894081" y="1521370"/>
            <a:ext cx="127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Breddegrad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265681" y="1521370"/>
            <a:ext cx="78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Høyde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4572" y="420918"/>
            <a:ext cx="4146330" cy="1350962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Visning av </a:t>
            </a:r>
            <a:r>
              <a:rPr lang="nb-NO" dirty="0" err="1"/>
              <a:t>GPS-data</a:t>
            </a:r>
            <a:br>
              <a:rPr lang="nb-NO" dirty="0"/>
            </a:br>
            <a:r>
              <a:rPr lang="nb-NO" dirty="0"/>
              <a:t>Bruk av </a:t>
            </a:r>
            <a:r>
              <a:rPr lang="nb-NO" dirty="0" err="1"/>
              <a:t>kml-filer</a:t>
            </a:r>
            <a:br>
              <a:rPr lang="nb-NO" dirty="0"/>
            </a:br>
            <a:r>
              <a:rPr lang="nb-NO" sz="2000" b="0" dirty="0"/>
              <a:t>(</a:t>
            </a:r>
            <a:r>
              <a:rPr lang="nb-NO" sz="2000" b="0" dirty="0" err="1"/>
              <a:t>Keyhole</a:t>
            </a:r>
            <a:r>
              <a:rPr lang="nb-NO" sz="2000" b="0" dirty="0"/>
              <a:t> </a:t>
            </a:r>
            <a:r>
              <a:rPr lang="nb-NO" sz="2000" b="0" dirty="0" err="1"/>
              <a:t>Markup</a:t>
            </a:r>
            <a:r>
              <a:rPr lang="nb-NO" sz="2000" b="0" dirty="0"/>
              <a:t> </a:t>
            </a:r>
            <a:r>
              <a:rPr lang="nb-NO" sz="2000" b="0" dirty="0" err="1"/>
              <a:t>Language</a:t>
            </a:r>
            <a:r>
              <a:rPr lang="nb-NO" sz="2000" b="0" dirty="0"/>
              <a:t>)</a:t>
            </a:r>
            <a:endParaRPr lang="nb-NO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70286" y="567198"/>
            <a:ext cx="3773714" cy="5458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800" dirty="0"/>
              <a:t>&lt;?</a:t>
            </a:r>
            <a:r>
              <a:rPr lang="nb-NO" sz="800" dirty="0" err="1"/>
              <a:t>xml</a:t>
            </a:r>
            <a:r>
              <a:rPr lang="nb-NO" sz="800" dirty="0"/>
              <a:t> version="1.0" encoding="UTF-8"?&gt;</a:t>
            </a:r>
          </a:p>
          <a:p>
            <a:pPr marL="0" indent="0">
              <a:buNone/>
            </a:pPr>
            <a:r>
              <a:rPr lang="nb-NO" sz="800" dirty="0"/>
              <a:t>&lt;</a:t>
            </a:r>
            <a:r>
              <a:rPr lang="nb-NO" sz="800" dirty="0" err="1"/>
              <a:t>kml</a:t>
            </a:r>
            <a:r>
              <a:rPr lang="nb-NO" sz="800" dirty="0"/>
              <a:t> xmlns="http://www.opengis.net/kml/2.2"&gt;</a:t>
            </a:r>
          </a:p>
          <a:p>
            <a:pPr marL="0" indent="0">
              <a:buNone/>
            </a:pPr>
            <a:r>
              <a:rPr lang="nb-NO" sz="800" dirty="0"/>
              <a:t>  &lt;</a:t>
            </a:r>
            <a:r>
              <a:rPr lang="nb-NO" sz="800" dirty="0" err="1"/>
              <a:t>Document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&lt;</a:t>
            </a:r>
            <a:r>
              <a:rPr lang="nb-NO" sz="800" dirty="0" err="1"/>
              <a:t>name&gt;Paths&lt;/name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&lt;</a:t>
            </a:r>
            <a:r>
              <a:rPr lang="nb-NO" sz="800" dirty="0" err="1"/>
              <a:t>description&gt;Examples</a:t>
            </a:r>
            <a:r>
              <a:rPr lang="nb-NO" sz="800" dirty="0"/>
              <a:t> </a:t>
            </a:r>
            <a:r>
              <a:rPr lang="nb-NO" sz="800" dirty="0" err="1"/>
              <a:t>of</a:t>
            </a:r>
            <a:r>
              <a:rPr lang="nb-NO" sz="800" dirty="0"/>
              <a:t> </a:t>
            </a:r>
            <a:r>
              <a:rPr lang="nb-NO" sz="800" dirty="0" err="1"/>
              <a:t>paths</a:t>
            </a:r>
            <a:r>
              <a:rPr lang="nb-NO" sz="800" dirty="0"/>
              <a:t>. Note </a:t>
            </a:r>
            <a:r>
              <a:rPr lang="nb-NO" sz="800" dirty="0" err="1"/>
              <a:t>that</a:t>
            </a:r>
            <a:r>
              <a:rPr lang="nb-NO" sz="800" dirty="0"/>
              <a:t> </a:t>
            </a:r>
            <a:r>
              <a:rPr lang="nb-NO" sz="800" dirty="0" err="1"/>
              <a:t>the</a:t>
            </a:r>
            <a:r>
              <a:rPr lang="nb-NO" sz="800" dirty="0"/>
              <a:t> </a:t>
            </a:r>
            <a:r>
              <a:rPr lang="nb-NO" sz="800" dirty="0" err="1"/>
              <a:t>tessellate</a:t>
            </a:r>
            <a:r>
              <a:rPr lang="nb-NO" sz="800" dirty="0"/>
              <a:t> </a:t>
            </a:r>
            <a:r>
              <a:rPr lang="nb-NO" sz="800" dirty="0" err="1"/>
              <a:t>tag</a:t>
            </a:r>
            <a:r>
              <a:rPr lang="nb-NO" sz="800" dirty="0"/>
              <a:t> is by </a:t>
            </a:r>
            <a:r>
              <a:rPr lang="nb-NO" sz="800" dirty="0" err="1"/>
              <a:t>default</a:t>
            </a:r>
            <a:endParaRPr lang="nb-NO" sz="800" dirty="0"/>
          </a:p>
          <a:p>
            <a:pPr marL="0" indent="0">
              <a:buNone/>
            </a:pPr>
            <a:r>
              <a:rPr lang="nb-NO" sz="800" dirty="0"/>
              <a:t>      </a:t>
            </a:r>
            <a:r>
              <a:rPr lang="nb-NO" sz="800" dirty="0" err="1"/>
              <a:t>set</a:t>
            </a:r>
            <a:r>
              <a:rPr lang="nb-NO" sz="800" dirty="0"/>
              <a:t> to 0. </a:t>
            </a:r>
            <a:r>
              <a:rPr lang="nb-NO" sz="800" dirty="0" err="1"/>
              <a:t>If</a:t>
            </a:r>
            <a:r>
              <a:rPr lang="nb-NO" sz="800" dirty="0"/>
              <a:t> </a:t>
            </a:r>
            <a:r>
              <a:rPr lang="nb-NO" sz="800" dirty="0" err="1"/>
              <a:t>you</a:t>
            </a:r>
            <a:r>
              <a:rPr lang="nb-NO" sz="800" dirty="0"/>
              <a:t> </a:t>
            </a:r>
            <a:r>
              <a:rPr lang="nb-NO" sz="800" dirty="0" err="1"/>
              <a:t>want</a:t>
            </a:r>
            <a:r>
              <a:rPr lang="nb-NO" sz="800" dirty="0"/>
              <a:t> to </a:t>
            </a:r>
            <a:r>
              <a:rPr lang="nb-NO" sz="800" dirty="0" err="1"/>
              <a:t>create</a:t>
            </a:r>
            <a:r>
              <a:rPr lang="nb-NO" sz="800" dirty="0"/>
              <a:t> </a:t>
            </a:r>
            <a:r>
              <a:rPr lang="nb-NO" sz="800" dirty="0" err="1"/>
              <a:t>tessellated</a:t>
            </a:r>
            <a:r>
              <a:rPr lang="nb-NO" sz="800" dirty="0"/>
              <a:t> lines, </a:t>
            </a:r>
            <a:r>
              <a:rPr lang="nb-NO" sz="800" dirty="0" err="1"/>
              <a:t>they</a:t>
            </a:r>
            <a:r>
              <a:rPr lang="nb-NO" sz="800" dirty="0"/>
              <a:t> must be </a:t>
            </a:r>
            <a:r>
              <a:rPr lang="nb-NO" sz="800" dirty="0" err="1"/>
              <a:t>authored</a:t>
            </a:r>
            <a:endParaRPr lang="nb-NO" sz="800" dirty="0"/>
          </a:p>
          <a:p>
            <a:pPr marL="0" indent="0">
              <a:buNone/>
            </a:pPr>
            <a:r>
              <a:rPr lang="nb-NO" sz="800" dirty="0"/>
              <a:t>      (or </a:t>
            </a:r>
            <a:r>
              <a:rPr lang="nb-NO" sz="800" dirty="0" err="1"/>
              <a:t>edited</a:t>
            </a:r>
            <a:r>
              <a:rPr lang="nb-NO" sz="800" dirty="0"/>
              <a:t>) </a:t>
            </a:r>
            <a:r>
              <a:rPr lang="nb-NO" sz="800" dirty="0" err="1"/>
              <a:t>directly</a:t>
            </a:r>
            <a:r>
              <a:rPr lang="nb-NO" sz="800" dirty="0"/>
              <a:t> in </a:t>
            </a:r>
            <a:r>
              <a:rPr lang="nb-NO" sz="800" dirty="0" err="1"/>
              <a:t>KML.&lt;/description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&lt;</a:t>
            </a:r>
            <a:r>
              <a:rPr lang="nb-NO" sz="800" dirty="0" err="1"/>
              <a:t>Style</a:t>
            </a:r>
            <a:r>
              <a:rPr lang="nb-NO" sz="800" dirty="0"/>
              <a:t> </a:t>
            </a:r>
            <a:r>
              <a:rPr lang="nb-NO" sz="800" dirty="0" err="1"/>
              <a:t>id="yellowLineGreenPoly</a:t>
            </a:r>
            <a:r>
              <a:rPr lang="nb-NO" sz="800" dirty="0"/>
              <a:t>"&gt;</a:t>
            </a:r>
          </a:p>
          <a:p>
            <a:pPr marL="0" indent="0">
              <a:buNone/>
            </a:pPr>
            <a:r>
              <a:rPr lang="nb-NO" sz="800" dirty="0"/>
              <a:t>      &lt;</a:t>
            </a:r>
            <a:r>
              <a:rPr lang="nb-NO" sz="800" dirty="0" err="1"/>
              <a:t>LineStyle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  &lt;color&gt;7f00ffff&lt;/color&gt;</a:t>
            </a:r>
          </a:p>
          <a:p>
            <a:pPr marL="0" indent="0">
              <a:buNone/>
            </a:pPr>
            <a:r>
              <a:rPr lang="nb-NO" sz="800" dirty="0"/>
              <a:t>        &lt;width&gt;4&lt;/width&gt;</a:t>
            </a:r>
          </a:p>
          <a:p>
            <a:pPr marL="0" indent="0">
              <a:buNone/>
            </a:pPr>
            <a:r>
              <a:rPr lang="nb-NO" sz="800" dirty="0"/>
              <a:t>      &lt;/</a:t>
            </a:r>
            <a:r>
              <a:rPr lang="nb-NO" sz="800" dirty="0" err="1"/>
              <a:t>LineStyle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&lt;</a:t>
            </a:r>
            <a:r>
              <a:rPr lang="nb-NO" sz="800" dirty="0" err="1"/>
              <a:t>PolyStyle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  &lt;color&gt;7f00ff00&lt;/color&gt;</a:t>
            </a:r>
          </a:p>
          <a:p>
            <a:pPr marL="0" indent="0">
              <a:buNone/>
            </a:pPr>
            <a:r>
              <a:rPr lang="nb-NO" sz="800" dirty="0"/>
              <a:t>      &lt;/</a:t>
            </a:r>
            <a:r>
              <a:rPr lang="nb-NO" sz="800" dirty="0" err="1"/>
              <a:t>PolyStyle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&lt;/</a:t>
            </a:r>
            <a:r>
              <a:rPr lang="nb-NO" sz="800" dirty="0" err="1"/>
              <a:t>Style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&lt;</a:t>
            </a:r>
            <a:r>
              <a:rPr lang="nb-NO" sz="800" dirty="0" err="1"/>
              <a:t>Placemark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&lt;</a:t>
            </a:r>
            <a:r>
              <a:rPr lang="nb-NO" sz="800" dirty="0" err="1"/>
              <a:t>name&gt;Absolute</a:t>
            </a:r>
            <a:r>
              <a:rPr lang="nb-NO" sz="800" dirty="0"/>
              <a:t> </a:t>
            </a:r>
            <a:r>
              <a:rPr lang="nb-NO" sz="800" dirty="0" err="1"/>
              <a:t>Extruded&lt;/name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&lt;</a:t>
            </a:r>
            <a:r>
              <a:rPr lang="nb-NO" sz="800" dirty="0" err="1"/>
              <a:t>description&gt;Transparent</a:t>
            </a:r>
            <a:r>
              <a:rPr lang="nb-NO" sz="800" dirty="0"/>
              <a:t> </a:t>
            </a:r>
            <a:r>
              <a:rPr lang="nb-NO" sz="800" dirty="0" err="1"/>
              <a:t>green</a:t>
            </a:r>
            <a:r>
              <a:rPr lang="nb-NO" sz="800" dirty="0"/>
              <a:t> </a:t>
            </a:r>
            <a:r>
              <a:rPr lang="nb-NO" sz="800" dirty="0" err="1"/>
              <a:t>wall</a:t>
            </a:r>
            <a:r>
              <a:rPr lang="nb-NO" sz="800" dirty="0"/>
              <a:t> </a:t>
            </a:r>
            <a:r>
              <a:rPr lang="nb-NO" sz="800" dirty="0" err="1"/>
              <a:t>with</a:t>
            </a:r>
            <a:r>
              <a:rPr lang="nb-NO" sz="800" dirty="0"/>
              <a:t> </a:t>
            </a:r>
            <a:r>
              <a:rPr lang="nb-NO" sz="800" dirty="0" err="1"/>
              <a:t>yellow</a:t>
            </a:r>
            <a:r>
              <a:rPr lang="nb-NO" sz="800" dirty="0"/>
              <a:t> </a:t>
            </a:r>
            <a:r>
              <a:rPr lang="nb-NO" sz="800" dirty="0" err="1"/>
              <a:t>outlines&lt;/description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&lt;</a:t>
            </a:r>
            <a:r>
              <a:rPr lang="nb-NO" sz="800" dirty="0" err="1"/>
              <a:t>styleUrl&gt;#yellowLineGreenPoly&lt;/styleUrl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&lt;</a:t>
            </a:r>
            <a:r>
              <a:rPr lang="nb-NO" sz="800" dirty="0" err="1"/>
              <a:t>LineString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  &lt;extrude&gt;0&lt;/extrude&gt;</a:t>
            </a:r>
          </a:p>
          <a:p>
            <a:pPr marL="0" indent="0">
              <a:buNone/>
            </a:pPr>
            <a:r>
              <a:rPr lang="nb-NO" sz="800" dirty="0"/>
              <a:t>        &lt;tessellate&gt;0&lt;/tessellate&gt;</a:t>
            </a:r>
          </a:p>
          <a:p>
            <a:pPr marL="0" indent="0">
              <a:buNone/>
            </a:pPr>
            <a:r>
              <a:rPr lang="nb-NO" sz="800" dirty="0"/>
              <a:t>        &lt;</a:t>
            </a:r>
            <a:r>
              <a:rPr lang="nb-NO" sz="800" dirty="0" err="1"/>
              <a:t>altitudeMode&gt;clampToGround&lt;/altitudeMode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  &lt;</a:t>
            </a:r>
            <a:r>
              <a:rPr lang="nb-NO" sz="800" dirty="0" err="1"/>
              <a:t>coordinates</a:t>
            </a:r>
            <a:r>
              <a:rPr lang="nb-NO" sz="800" dirty="0"/>
              <a:t>&gt; 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nb-NO" sz="800" dirty="0"/>
              <a:t>	10.454133,63.426452,97.90</a:t>
            </a:r>
            <a:br>
              <a:rPr lang="nb-NO" sz="800" dirty="0"/>
            </a:br>
            <a:r>
              <a:rPr lang="nb-NO" sz="800" dirty="0"/>
              <a:t>	10.454084,63.426464,94.80</a:t>
            </a:r>
            <a:br>
              <a:rPr lang="nb-NO" sz="800" dirty="0"/>
            </a:br>
            <a:r>
              <a:rPr lang="nb-NO" sz="800" dirty="0"/>
              <a:t>	10.453765,63.426052,69.90</a:t>
            </a:r>
            <a:br>
              <a:rPr lang="nb-NO" sz="800" dirty="0"/>
            </a:br>
            <a:r>
              <a:rPr lang="nb-NO" sz="800" dirty="0"/>
              <a:t>	10.453771,63.426052,69.30</a:t>
            </a:r>
            <a:br>
              <a:rPr lang="nb-NO" sz="800" dirty="0"/>
            </a:br>
            <a:r>
              <a:rPr lang="nb-NO" sz="800" dirty="0"/>
              <a:t>	10.453765,63.426055,69.40</a:t>
            </a:r>
            <a:br>
              <a:rPr lang="nb-NO" sz="800" dirty="0"/>
            </a:br>
            <a:r>
              <a:rPr lang="nb-NO" sz="800" dirty="0"/>
              <a:t>	10.453797,63.426067,69.10</a:t>
            </a:r>
            <a:br>
              <a:rPr lang="nb-NO" sz="800" dirty="0"/>
            </a:br>
            <a:r>
              <a:rPr lang="nb-NO" sz="800" dirty="0"/>
              <a:t>	10.453830,63.426074,68.80</a:t>
            </a:r>
            <a:br>
              <a:rPr lang="nb-NO" sz="800" dirty="0"/>
            </a:br>
            <a:r>
              <a:rPr lang="nb-NO" sz="800" dirty="0"/>
              <a:t>	10.453826,63.426074,68.90 </a:t>
            </a:r>
          </a:p>
          <a:p>
            <a:pPr marL="0" indent="0">
              <a:buNone/>
              <a:tabLst>
                <a:tab pos="1346200" algn="l"/>
              </a:tabLst>
            </a:pPr>
            <a:r>
              <a:rPr lang="nb-NO" sz="800" dirty="0"/>
              <a:t>        &lt;/</a:t>
            </a:r>
            <a:r>
              <a:rPr lang="nb-NO" sz="800" dirty="0" err="1"/>
              <a:t>coordinates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  &lt;/</a:t>
            </a:r>
            <a:r>
              <a:rPr lang="nb-NO" sz="800" dirty="0" err="1"/>
              <a:t>LineString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  &lt;/</a:t>
            </a:r>
            <a:r>
              <a:rPr lang="nb-NO" sz="800" dirty="0" err="1"/>
              <a:t>Placemark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  &lt;/</a:t>
            </a:r>
            <a:r>
              <a:rPr lang="nb-NO" sz="800" dirty="0" err="1"/>
              <a:t>Document</a:t>
            </a:r>
            <a:r>
              <a:rPr lang="nb-NO" sz="800" dirty="0"/>
              <a:t>&gt;</a:t>
            </a:r>
          </a:p>
          <a:p>
            <a:pPr marL="0" indent="0">
              <a:buNone/>
            </a:pPr>
            <a:r>
              <a:rPr lang="nb-NO" sz="800" dirty="0"/>
              <a:t>&lt;/</a:t>
            </a:r>
            <a:r>
              <a:rPr lang="nb-NO" sz="800" dirty="0" err="1"/>
              <a:t>kml</a:t>
            </a:r>
            <a:r>
              <a:rPr lang="nb-NO" sz="800" dirty="0"/>
              <a:t>&gt;</a:t>
            </a: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1103086" y="1917023"/>
            <a:ext cx="3976914" cy="447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dirty="0">
                <a:latin typeface="Arial"/>
                <a:cs typeface="Arial"/>
              </a:rPr>
              <a:t>Åpne en teksteditor f.eks. </a:t>
            </a:r>
            <a:r>
              <a:rPr lang="nb-NO" dirty="0" err="1">
                <a:latin typeface="Arial"/>
                <a:cs typeface="Arial"/>
              </a:rPr>
              <a:t>NotePad</a:t>
            </a:r>
            <a:r>
              <a:rPr lang="nb-NO" dirty="0">
                <a:latin typeface="Arial"/>
                <a:cs typeface="Arial"/>
              </a:rPr>
              <a:t>++</a:t>
            </a: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Hent inn </a:t>
            </a:r>
            <a:r>
              <a:rPr kumimoji="0" lang="nb-NO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kml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-fil-malen</a:t>
            </a:r>
          </a:p>
          <a:p>
            <a:pPr marL="363538" lvl="0" indent="-363538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nb-NO" dirty="0">
                <a:latin typeface="Arial"/>
                <a:cs typeface="Arial"/>
              </a:rPr>
              <a:t>Kopier inn data fra datafila</a:t>
            </a:r>
            <a:br>
              <a:rPr lang="nb-NO" dirty="0">
                <a:latin typeface="Arial"/>
                <a:cs typeface="Arial"/>
              </a:rPr>
            </a:br>
            <a:r>
              <a:rPr lang="nb-NO" dirty="0">
                <a:latin typeface="Arial"/>
                <a:cs typeface="Arial"/>
              </a:rPr>
              <a:t>på angitt plass </a:t>
            </a:r>
            <a:r>
              <a:rPr lang="nb-NO" dirty="0" err="1">
                <a:cs typeface="Arial"/>
              </a:rPr>
              <a:t>kml</a:t>
            </a:r>
            <a:r>
              <a:rPr lang="nb-NO" dirty="0">
                <a:cs typeface="Arial"/>
              </a:rPr>
              <a:t>-fil-malen</a:t>
            </a:r>
            <a:endParaRPr lang="nb-NO" dirty="0">
              <a:latin typeface="Arial"/>
              <a:cs typeface="Arial"/>
            </a:endParaRP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b-NO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Lengdegrad,breddegrad,høyde</a:t>
            </a:r>
            <a:br>
              <a:rPr kumimoji="0" lang="nb-NO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lang="nb-NO" dirty="0">
                <a:latin typeface="Arial"/>
                <a:cs typeface="Arial"/>
              </a:rPr>
              <a:t>… uten mellomrom etter ”,”</a:t>
            </a: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dirty="0">
                <a:latin typeface="Arial"/>
                <a:cs typeface="Arial"/>
              </a:rPr>
              <a:t>Lagre under eget filnavn som ender på .</a:t>
            </a:r>
            <a:r>
              <a:rPr lang="nb-NO" dirty="0" err="1">
                <a:latin typeface="Arial"/>
                <a:cs typeface="Arial"/>
              </a:rPr>
              <a:t>kml</a:t>
            </a:r>
            <a:endParaRPr lang="nb-NO" dirty="0">
              <a:latin typeface="Arial"/>
              <a:cs typeface="Arial"/>
            </a:endParaRP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b-NO" dirty="0">
                <a:latin typeface="Arial"/>
                <a:cs typeface="Arial"/>
              </a:rPr>
              <a:t>Åpne filen i </a:t>
            </a:r>
            <a:r>
              <a:rPr lang="nb-NO" dirty="0" err="1">
                <a:latin typeface="Arial"/>
                <a:cs typeface="Arial"/>
              </a:rPr>
              <a:t>Google</a:t>
            </a:r>
            <a:r>
              <a:rPr lang="nb-NO" dirty="0">
                <a:latin typeface="Arial"/>
                <a:cs typeface="Arial"/>
              </a:rPr>
              <a:t> </a:t>
            </a:r>
            <a:r>
              <a:rPr lang="nb-NO" dirty="0" err="1">
                <a:latin typeface="Arial"/>
                <a:cs typeface="Arial"/>
              </a:rPr>
              <a:t>Earth</a:t>
            </a:r>
            <a:r>
              <a:rPr lang="nb-NO" dirty="0">
                <a:latin typeface="Arial"/>
                <a:cs typeface="Arial"/>
              </a:rPr>
              <a:t> eller bare klikk på filnavnet</a:t>
            </a:r>
          </a:p>
          <a:p>
            <a:pPr marL="363538" marR="0" lvl="0" indent="-3635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747657" y="4224801"/>
            <a:ext cx="1436914" cy="103051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05988" y="72780"/>
            <a:ext cx="6516914" cy="754743"/>
          </a:xfrm>
        </p:spPr>
        <p:txBody>
          <a:bodyPr/>
          <a:lstStyle/>
          <a:p>
            <a:pPr algn="ctr"/>
            <a:r>
              <a:rPr lang="nb-NO" dirty="0"/>
              <a:t>Visning i </a:t>
            </a:r>
            <a:r>
              <a:rPr lang="nb-NO" dirty="0" err="1"/>
              <a:t>Google</a:t>
            </a:r>
            <a:r>
              <a:rPr lang="nb-NO" dirty="0"/>
              <a:t> </a:t>
            </a:r>
            <a:r>
              <a:rPr lang="nb-NO" dirty="0" err="1"/>
              <a:t>Earth</a:t>
            </a:r>
            <a:endParaRPr lang="nb-NO" dirty="0"/>
          </a:p>
        </p:txBody>
      </p:sp>
      <p:sp>
        <p:nvSpPr>
          <p:cNvPr id="5" name="Avrundet rektangel 4">
            <a:hlinkClick r:id="rId2" action="ppaction://hlinkfile"/>
          </p:cNvPr>
          <p:cNvSpPr/>
          <p:nvPr/>
        </p:nvSpPr>
        <p:spPr>
          <a:xfrm>
            <a:off x="4238172" y="2830286"/>
            <a:ext cx="870857" cy="7692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1098" y="827523"/>
            <a:ext cx="7720466" cy="58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B44F-8A23-4330-C485-CAD719AD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78" y="458262"/>
            <a:ext cx="7407404" cy="523220"/>
          </a:xfrm>
        </p:spPr>
        <p:txBody>
          <a:bodyPr/>
          <a:lstStyle/>
          <a:p>
            <a:pPr algn="ctr"/>
            <a:r>
              <a:rPr lang="nb-NO" sz="2800" dirty="0"/>
              <a:t>Oppbygging og sending av tekststreng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A86BB-FF15-C0D1-B953-4D8CCEBEE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3"/>
          <a:stretch/>
        </p:blipFill>
        <p:spPr>
          <a:xfrm>
            <a:off x="1254003" y="1341799"/>
            <a:ext cx="6175168" cy="1163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322D5D-22FC-6A28-2222-E12BD785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28" y="2755077"/>
            <a:ext cx="7780499" cy="794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19C02-28EA-0FE6-04AE-C7C19E722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78" y="3995444"/>
            <a:ext cx="4629246" cy="25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D314-8FFB-2BA6-CE3E-4FD9B922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Dataene legges på serveren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9D377-AF7D-D26E-3B04-570FBC454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93" b="32944"/>
          <a:stretch/>
        </p:blipFill>
        <p:spPr>
          <a:xfrm>
            <a:off x="1057095" y="1203399"/>
            <a:ext cx="7772630" cy="2410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18E37-71ED-3F8B-1B2B-3DC7349D2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53"/>
          <a:stretch/>
        </p:blipFill>
        <p:spPr>
          <a:xfrm>
            <a:off x="1194628" y="4093027"/>
            <a:ext cx="7561338" cy="21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1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5E915A-533D-6917-EE4E-FCB5AA5D3E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CDDACF-1E4F-D7A7-AAB2-189FFF06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466338"/>
            <a:ext cx="7407404" cy="646331"/>
          </a:xfrm>
        </p:spPr>
        <p:txBody>
          <a:bodyPr/>
          <a:lstStyle/>
          <a:p>
            <a:pPr algn="ctr"/>
            <a:r>
              <a:rPr lang="nb-NO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Importer data til Excel</a:t>
            </a:r>
            <a:endParaRPr lang="nb-NO" b="0" i="1" dirty="0"/>
          </a:p>
        </p:txBody>
      </p:sp>
    </p:spTree>
    <p:extLst>
      <p:ext uri="{BB962C8B-B14F-4D97-AF65-F5344CB8AC3E}">
        <p14:creationId xmlns:p14="http://schemas.microsoft.com/office/powerpoint/2010/main" val="71849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245B-6CB3-2E02-0E93-198477DF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54107"/>
          </a:xfrm>
        </p:spPr>
        <p:txBody>
          <a:bodyPr/>
          <a:lstStyle/>
          <a:p>
            <a:pPr algn="ctr"/>
            <a:r>
              <a:rPr lang="nb-NO" dirty="0"/>
              <a:t>Importer data i Excel</a:t>
            </a:r>
            <a:br>
              <a:rPr lang="nb-NO" dirty="0"/>
            </a:br>
            <a:r>
              <a:rPr lang="nb-NO" sz="2000" dirty="0"/>
              <a:t>Bruk «Open»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E7AC1-7808-1715-1123-224BC147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8" y="1213166"/>
            <a:ext cx="7170794" cy="53701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A05A8C-1F78-0D7A-086E-F05FF41128DD}"/>
              </a:ext>
            </a:extLst>
          </p:cNvPr>
          <p:cNvSpPr/>
          <p:nvPr/>
        </p:nvSpPr>
        <p:spPr>
          <a:xfrm>
            <a:off x="6246421" y="5854535"/>
            <a:ext cx="2185060" cy="296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6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245B-6CB3-2E02-0E93-198477DF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54107"/>
          </a:xfrm>
        </p:spPr>
        <p:txBody>
          <a:bodyPr/>
          <a:lstStyle/>
          <a:p>
            <a:pPr algn="ctr"/>
            <a:r>
              <a:rPr lang="nb-NO" dirty="0"/>
              <a:t>Importer data i Excel</a:t>
            </a:r>
            <a:br>
              <a:rPr lang="nb-NO" dirty="0"/>
            </a:br>
            <a:r>
              <a:rPr lang="nb-NO" sz="2000" dirty="0"/>
              <a:t>Bruk skilletegn, «</a:t>
            </a:r>
            <a:r>
              <a:rPr lang="nb-NO" sz="2000" dirty="0" err="1"/>
              <a:t>Delimited</a:t>
            </a:r>
            <a:r>
              <a:rPr lang="nb-NO" sz="2000" dirty="0"/>
              <a:t>»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A1B10-3FA8-40A3-2838-339259298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14" y="1397750"/>
            <a:ext cx="6773232" cy="5242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A05A8C-1F78-0D7A-086E-F05FF41128DD}"/>
              </a:ext>
            </a:extLst>
          </p:cNvPr>
          <p:cNvSpPr/>
          <p:nvPr/>
        </p:nvSpPr>
        <p:spPr>
          <a:xfrm>
            <a:off x="1805049" y="2731325"/>
            <a:ext cx="4085112" cy="296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F3DA5-08B4-3A9D-CFEA-69E784B363A3}"/>
              </a:ext>
            </a:extLst>
          </p:cNvPr>
          <p:cNvSpPr/>
          <p:nvPr/>
        </p:nvSpPr>
        <p:spPr>
          <a:xfrm>
            <a:off x="1511714" y="4088651"/>
            <a:ext cx="1468992" cy="296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8B404C-A240-4696-5260-EBF9E0E1DDE3}"/>
              </a:ext>
            </a:extLst>
          </p:cNvPr>
          <p:cNvSpPr/>
          <p:nvPr/>
        </p:nvSpPr>
        <p:spPr>
          <a:xfrm>
            <a:off x="6151418" y="6198920"/>
            <a:ext cx="1009402" cy="39631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4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245B-6CB3-2E02-0E93-198477DF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54107"/>
          </a:xfrm>
        </p:spPr>
        <p:txBody>
          <a:bodyPr/>
          <a:lstStyle/>
          <a:p>
            <a:pPr algn="ctr"/>
            <a:r>
              <a:rPr lang="nb-NO" dirty="0"/>
              <a:t>Importer data i Excel</a:t>
            </a:r>
            <a:br>
              <a:rPr lang="nb-NO" dirty="0"/>
            </a:br>
            <a:r>
              <a:rPr lang="nb-NO" sz="2000" dirty="0"/>
              <a:t>Velg skilletegn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6F20B-2F84-E073-D625-5DE2AA05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95" y="1323030"/>
            <a:ext cx="7047537" cy="5433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A05A8C-1F78-0D7A-086E-F05FF41128DD}"/>
              </a:ext>
            </a:extLst>
          </p:cNvPr>
          <p:cNvSpPr/>
          <p:nvPr/>
        </p:nvSpPr>
        <p:spPr>
          <a:xfrm>
            <a:off x="1686296" y="2755076"/>
            <a:ext cx="807522" cy="296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4AFD3-6D81-148A-3DC3-272285E30360}"/>
              </a:ext>
            </a:extLst>
          </p:cNvPr>
          <p:cNvSpPr/>
          <p:nvPr/>
        </p:nvSpPr>
        <p:spPr>
          <a:xfrm>
            <a:off x="6400800" y="6310230"/>
            <a:ext cx="1021278" cy="4467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9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245B-6CB3-2E02-0E93-198477DF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954107"/>
          </a:xfrm>
        </p:spPr>
        <p:txBody>
          <a:bodyPr/>
          <a:lstStyle/>
          <a:p>
            <a:pPr algn="ctr"/>
            <a:r>
              <a:rPr lang="nb-NO" dirty="0"/>
              <a:t>Importer data i Excel</a:t>
            </a:r>
            <a:br>
              <a:rPr lang="nb-NO" dirty="0"/>
            </a:br>
            <a:r>
              <a:rPr lang="nb-NO" sz="2000" dirty="0"/>
              <a:t>Bruk «General», komma/punktum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B5856-4022-12FA-CC2C-72104050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29" y="1298750"/>
            <a:ext cx="6843252" cy="53141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A05A8C-1F78-0D7A-086E-F05FF41128DD}"/>
              </a:ext>
            </a:extLst>
          </p:cNvPr>
          <p:cNvSpPr/>
          <p:nvPr/>
        </p:nvSpPr>
        <p:spPr>
          <a:xfrm>
            <a:off x="1723582" y="2177271"/>
            <a:ext cx="763979" cy="296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74878-E0F4-EC14-6D4D-E8BA8F533030}"/>
              </a:ext>
            </a:extLst>
          </p:cNvPr>
          <p:cNvSpPr/>
          <p:nvPr/>
        </p:nvSpPr>
        <p:spPr>
          <a:xfrm>
            <a:off x="5553247" y="2732794"/>
            <a:ext cx="1014701" cy="296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E95B4D-123B-E574-8030-2C5C04321792}"/>
              </a:ext>
            </a:extLst>
          </p:cNvPr>
          <p:cNvSpPr/>
          <p:nvPr/>
        </p:nvSpPr>
        <p:spPr>
          <a:xfrm>
            <a:off x="7387284" y="6237994"/>
            <a:ext cx="1014701" cy="296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B26A5B-D440-A41F-DD74-66EE5A691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247" y="3193389"/>
            <a:ext cx="2156470" cy="13392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2001E2-798F-7293-9268-D0F4FCA51F84}"/>
              </a:ext>
            </a:extLst>
          </p:cNvPr>
          <p:cNvSpPr/>
          <p:nvPr/>
        </p:nvSpPr>
        <p:spPr>
          <a:xfrm>
            <a:off x="6212331" y="3467827"/>
            <a:ext cx="650588" cy="44541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6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17244</TotalTime>
  <Words>537</Words>
  <Application>Microsoft Office PowerPoint</Application>
  <PresentationFormat>On-screen Show (4:3)</PresentationFormat>
  <Paragraphs>72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Office-tema</vt:lpstr>
      <vt:lpstr>Bøye – Måledata  Presentasjon av måledata av  Nils Kr. Rossing/Thor Inge Hansen Skolelaboratoriet</vt:lpstr>
      <vt:lpstr>Hvor henter vi data fra?</vt:lpstr>
      <vt:lpstr>Oppbygging og sending av tekststreng</vt:lpstr>
      <vt:lpstr>Dataene legges på serveren</vt:lpstr>
      <vt:lpstr>Importer data til Excel</vt:lpstr>
      <vt:lpstr>Importer data i Excel Bruk «Open»</vt:lpstr>
      <vt:lpstr>Importer data i Excel Bruk skilletegn, «Delimited»</vt:lpstr>
      <vt:lpstr>Importer data i Excel Velg skilletegn</vt:lpstr>
      <vt:lpstr>Importer data i Excel Bruk «General», komma/punktum</vt:lpstr>
      <vt:lpstr>Importerte data i Excel</vt:lpstr>
      <vt:lpstr>Tegn grafer i Excel</vt:lpstr>
      <vt:lpstr>Tegn grafer i Excel</vt:lpstr>
      <vt:lpstr>Tegn grafer i Excel</vt:lpstr>
      <vt:lpstr>Presentasjon ved bruk av Python</vt:lpstr>
      <vt:lpstr>Bruker Spyder (Python) https://www.anaconda.com/download/</vt:lpstr>
      <vt:lpstr>Brukergrensesnitt Spyder</vt:lpstr>
      <vt:lpstr>Python script for presentasjon og analyse</vt:lpstr>
      <vt:lpstr>Python programmet Organisering av data i array</vt:lpstr>
      <vt:lpstr>Python programmet Tilrettelegging for tidsaksen,  fra epoketid til dato, timer, min. og sek.</vt:lpstr>
      <vt:lpstr>Python programmet Plotting av data (batterispenning)</vt:lpstr>
      <vt:lpstr>Python programmet Plotting av data (luftfuktighet)</vt:lpstr>
      <vt:lpstr>Python programmet Plotting av data (temperatur, luft/vann)</vt:lpstr>
      <vt:lpstr>Python programmet Plotting av data (lysintensitet [lux])</vt:lpstr>
      <vt:lpstr>Python programmet Plotting av data (På-tid)</vt:lpstr>
      <vt:lpstr>Python programmet Utskrift av numeriske verdier</vt:lpstr>
      <vt:lpstr>Vis posisjon i Google Earth</vt:lpstr>
      <vt:lpstr>Eksempler på data</vt:lpstr>
      <vt:lpstr>Visning av GPS-data Bruk av kml-filer (Keyhole Markup Language)</vt:lpstr>
      <vt:lpstr>Visning i Google Earth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Nils Kristian Rossing</cp:lastModifiedBy>
  <cp:revision>129</cp:revision>
  <dcterms:created xsi:type="dcterms:W3CDTF">2013-06-10T16:56:09Z</dcterms:created>
  <dcterms:modified xsi:type="dcterms:W3CDTF">2023-08-07T12:33:59Z</dcterms:modified>
</cp:coreProperties>
</file>