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75664-424B-4D6C-AC17-BAE02DDDE680}" v="6" dt="2023-09-07T08:23:55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Ervik" userId="997f77a0-41c2-4679-bcc4-b05c9bb78aba" providerId="ADAL" clId="{A6E75664-424B-4D6C-AC17-BAE02DDDE680}"/>
    <pc:docChg chg="undo custSel addSld delSld modSld sldOrd">
      <pc:chgData name="Hilde Ervik" userId="997f77a0-41c2-4679-bcc4-b05c9bb78aba" providerId="ADAL" clId="{A6E75664-424B-4D6C-AC17-BAE02DDDE680}" dt="2023-09-08T10:25:03.508" v="252" actId="1076"/>
      <pc:docMkLst>
        <pc:docMk/>
      </pc:docMkLst>
      <pc:sldChg chg="modSp mod">
        <pc:chgData name="Hilde Ervik" userId="997f77a0-41c2-4679-bcc4-b05c9bb78aba" providerId="ADAL" clId="{A6E75664-424B-4D6C-AC17-BAE02DDDE680}" dt="2023-09-08T10:25:03.508" v="252" actId="1076"/>
        <pc:sldMkLst>
          <pc:docMk/>
          <pc:sldMk cId="408375006" sldId="256"/>
        </pc:sldMkLst>
        <pc:spChg chg="mod">
          <ac:chgData name="Hilde Ervik" userId="997f77a0-41c2-4679-bcc4-b05c9bb78aba" providerId="ADAL" clId="{A6E75664-424B-4D6C-AC17-BAE02DDDE680}" dt="2023-09-08T10:25:03.508" v="252" actId="1076"/>
          <ac:spMkLst>
            <pc:docMk/>
            <pc:sldMk cId="408375006" sldId="256"/>
            <ac:spMk id="2" creationId="{9F05BB5C-1636-0738-9ED4-B718BD70193D}"/>
          </ac:spMkLst>
        </pc:spChg>
      </pc:sldChg>
      <pc:sldChg chg="modSp new del mod ord">
        <pc:chgData name="Hilde Ervik" userId="997f77a0-41c2-4679-bcc4-b05c9bb78aba" providerId="ADAL" clId="{A6E75664-424B-4D6C-AC17-BAE02DDDE680}" dt="2023-09-08T10:24:37.957" v="251" actId="47"/>
        <pc:sldMkLst>
          <pc:docMk/>
          <pc:sldMk cId="2277420768" sldId="259"/>
        </pc:sldMkLst>
        <pc:spChg chg="mod">
          <ac:chgData name="Hilde Ervik" userId="997f77a0-41c2-4679-bcc4-b05c9bb78aba" providerId="ADAL" clId="{A6E75664-424B-4D6C-AC17-BAE02DDDE680}" dt="2023-09-06T16:36:14.677" v="25" actId="122"/>
          <ac:spMkLst>
            <pc:docMk/>
            <pc:sldMk cId="2277420768" sldId="259"/>
            <ac:spMk id="2" creationId="{0C5A2898-D9C7-78C1-3F98-70F4A807E3E9}"/>
          </ac:spMkLst>
        </pc:spChg>
        <pc:spChg chg="mod">
          <ac:chgData name="Hilde Ervik" userId="997f77a0-41c2-4679-bcc4-b05c9bb78aba" providerId="ADAL" clId="{A6E75664-424B-4D6C-AC17-BAE02DDDE680}" dt="2023-09-06T16:36:49.788" v="38" actId="20577"/>
          <ac:spMkLst>
            <pc:docMk/>
            <pc:sldMk cId="2277420768" sldId="259"/>
            <ac:spMk id="3" creationId="{DF6466DA-3726-730D-EBD8-FCC2765CE868}"/>
          </ac:spMkLst>
        </pc:spChg>
      </pc:sldChg>
      <pc:sldChg chg="addSp delSp modSp new mod setBg">
        <pc:chgData name="Hilde Ervik" userId="997f77a0-41c2-4679-bcc4-b05c9bb78aba" providerId="ADAL" clId="{A6E75664-424B-4D6C-AC17-BAE02DDDE680}" dt="2023-09-07T06:57:10.613" v="57" actId="1076"/>
        <pc:sldMkLst>
          <pc:docMk/>
          <pc:sldMk cId="4143401130" sldId="260"/>
        </pc:sldMkLst>
        <pc:spChg chg="mod">
          <ac:chgData name="Hilde Ervik" userId="997f77a0-41c2-4679-bcc4-b05c9bb78aba" providerId="ADAL" clId="{A6E75664-424B-4D6C-AC17-BAE02DDDE680}" dt="2023-09-07T06:56:49.689" v="55" actId="26606"/>
          <ac:spMkLst>
            <pc:docMk/>
            <pc:sldMk cId="4143401130" sldId="260"/>
            <ac:spMk id="2" creationId="{1AA88A40-5AAF-7B13-271E-F71309A9075C}"/>
          </ac:spMkLst>
        </pc:spChg>
        <pc:spChg chg="del mod">
          <ac:chgData name="Hilde Ervik" userId="997f77a0-41c2-4679-bcc4-b05c9bb78aba" providerId="ADAL" clId="{A6E75664-424B-4D6C-AC17-BAE02DDDE680}" dt="2023-09-07T06:56:42.579" v="52" actId="22"/>
          <ac:spMkLst>
            <pc:docMk/>
            <pc:sldMk cId="4143401130" sldId="260"/>
            <ac:spMk id="3" creationId="{C70CE7EA-342B-BAF5-FDEA-CB6A93D1CFC5}"/>
          </ac:spMkLst>
        </pc:spChg>
        <pc:spChg chg="add del">
          <ac:chgData name="Hilde Ervik" userId="997f77a0-41c2-4679-bcc4-b05c9bb78aba" providerId="ADAL" clId="{A6E75664-424B-4D6C-AC17-BAE02DDDE680}" dt="2023-09-07T06:56:49.686" v="54" actId="26606"/>
          <ac:spMkLst>
            <pc:docMk/>
            <pc:sldMk cId="4143401130" sldId="260"/>
            <ac:spMk id="10" creationId="{D4771268-CB57-404A-9271-370EB28F6090}"/>
          </ac:spMkLst>
        </pc:spChg>
        <pc:spChg chg="add">
          <ac:chgData name="Hilde Ervik" userId="997f77a0-41c2-4679-bcc4-b05c9bb78aba" providerId="ADAL" clId="{A6E75664-424B-4D6C-AC17-BAE02DDDE680}" dt="2023-09-07T06:56:49.689" v="55" actId="26606"/>
          <ac:spMkLst>
            <pc:docMk/>
            <pc:sldMk cId="4143401130" sldId="260"/>
            <ac:spMk id="12" creationId="{D12DDE76-C203-4047-9998-63900085B5E8}"/>
          </ac:spMkLst>
        </pc:spChg>
        <pc:picChg chg="add mod ord">
          <ac:chgData name="Hilde Ervik" userId="997f77a0-41c2-4679-bcc4-b05c9bb78aba" providerId="ADAL" clId="{A6E75664-424B-4D6C-AC17-BAE02DDDE680}" dt="2023-09-07T06:57:10.613" v="57" actId="1076"/>
          <ac:picMkLst>
            <pc:docMk/>
            <pc:sldMk cId="4143401130" sldId="260"/>
            <ac:picMk id="5" creationId="{0FD79986-B6E5-370D-7B82-1EB313E6A26A}"/>
          </ac:picMkLst>
        </pc:picChg>
      </pc:sldChg>
      <pc:sldChg chg="addSp delSp modSp new mod">
        <pc:chgData name="Hilde Ervik" userId="997f77a0-41c2-4679-bcc4-b05c9bb78aba" providerId="ADAL" clId="{A6E75664-424B-4D6C-AC17-BAE02DDDE680}" dt="2023-09-07T08:12:47.918" v="172" actId="5793"/>
        <pc:sldMkLst>
          <pc:docMk/>
          <pc:sldMk cId="1563999988" sldId="261"/>
        </pc:sldMkLst>
        <pc:spChg chg="mod">
          <ac:chgData name="Hilde Ervik" userId="997f77a0-41c2-4679-bcc4-b05c9bb78aba" providerId="ADAL" clId="{A6E75664-424B-4D6C-AC17-BAE02DDDE680}" dt="2023-09-07T08:08:33.803" v="92" actId="20577"/>
          <ac:spMkLst>
            <pc:docMk/>
            <pc:sldMk cId="1563999988" sldId="261"/>
            <ac:spMk id="2" creationId="{9DC1C372-A35F-1A87-9F25-F0BAFB4F7500}"/>
          </ac:spMkLst>
        </pc:spChg>
        <pc:spChg chg="mod">
          <ac:chgData name="Hilde Ervik" userId="997f77a0-41c2-4679-bcc4-b05c9bb78aba" providerId="ADAL" clId="{A6E75664-424B-4D6C-AC17-BAE02DDDE680}" dt="2023-09-07T08:12:47.918" v="172" actId="5793"/>
          <ac:spMkLst>
            <pc:docMk/>
            <pc:sldMk cId="1563999988" sldId="261"/>
            <ac:spMk id="3" creationId="{04B7B4AE-7ABD-F7D0-EB6D-E0CC9640FE00}"/>
          </ac:spMkLst>
        </pc:spChg>
        <pc:graphicFrameChg chg="add del mod">
          <ac:chgData name="Hilde Ervik" userId="997f77a0-41c2-4679-bcc4-b05c9bb78aba" providerId="ADAL" clId="{A6E75664-424B-4D6C-AC17-BAE02DDDE680}" dt="2023-09-07T08:09:02.864" v="134"/>
          <ac:graphicFrameMkLst>
            <pc:docMk/>
            <pc:sldMk cId="1563999988" sldId="261"/>
            <ac:graphicFrameMk id="4" creationId="{8EC33680-AECD-01D2-2402-6034B2E98E3D}"/>
          </ac:graphicFrameMkLst>
        </pc:graphicFrameChg>
      </pc:sldChg>
      <pc:sldChg chg="modSp new mod">
        <pc:chgData name="Hilde Ervik" userId="997f77a0-41c2-4679-bcc4-b05c9bb78aba" providerId="ADAL" clId="{A6E75664-424B-4D6C-AC17-BAE02DDDE680}" dt="2023-09-07T08:57:40.529" v="250" actId="20577"/>
        <pc:sldMkLst>
          <pc:docMk/>
          <pc:sldMk cId="780371653" sldId="262"/>
        </pc:sldMkLst>
        <pc:spChg chg="mod">
          <ac:chgData name="Hilde Ervik" userId="997f77a0-41c2-4679-bcc4-b05c9bb78aba" providerId="ADAL" clId="{A6E75664-424B-4D6C-AC17-BAE02DDDE680}" dt="2023-09-07T08:23:16.381" v="208" actId="20577"/>
          <ac:spMkLst>
            <pc:docMk/>
            <pc:sldMk cId="780371653" sldId="262"/>
            <ac:spMk id="2" creationId="{A0930CDF-269C-C5A1-5649-CB06E3D59138}"/>
          </ac:spMkLst>
        </pc:spChg>
        <pc:spChg chg="mod">
          <ac:chgData name="Hilde Ervik" userId="997f77a0-41c2-4679-bcc4-b05c9bb78aba" providerId="ADAL" clId="{A6E75664-424B-4D6C-AC17-BAE02DDDE680}" dt="2023-09-07T08:57:40.529" v="250" actId="20577"/>
          <ac:spMkLst>
            <pc:docMk/>
            <pc:sldMk cId="780371653" sldId="262"/>
            <ac:spMk id="3" creationId="{2747F293-2513-88F1-9061-097317D26A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1409-0650-CFA5-72C9-D6EDAC1CE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E31A0-C308-1A1F-9A92-54AB0E960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D37C6-FCEF-1431-D7A6-FCC69D04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01553-8518-614C-3AD5-52045F3A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2ACFE-104C-3585-FC0C-C77ADF13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02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7D72-3F0B-93FF-6C19-8333D605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0325D-BDF8-2829-5904-80FEED0E4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BEB5B-623B-00D1-ABEB-CF7AA85E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01FB6-878A-5C93-0E0A-17C35E47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CC75F-5A42-D1A5-5C46-8B7C421F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92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68B55-34C3-A780-54C4-D53B93CCC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739AD-AD37-D4AE-130A-CD13E1CC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9393-7336-D6E6-5FFE-E7E2656E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4B9CB-D40F-771E-55F0-E491BB8A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4C742-D690-B7F3-9D81-7496C59C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7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BF7F-18F6-5C33-4700-8C5C466E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7FDD0-797A-B89A-7A81-03246EB2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9CD76-C177-E389-1B1C-A21568D0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033F-BC06-396E-54BC-DEC120F9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350A3-6F86-375B-9DF0-D5D8A7B4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38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C90A-10CD-45FF-162A-31524D20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0C777-F7E3-2783-16EB-F56E169A0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66F8-46D6-B0C4-385C-579784A7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BEFEB-A284-8BA2-E595-89FF13D2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3A3E-31B1-14B3-43BD-AB75A2B7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60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993D-0FBD-E428-0BE9-E5047217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6AC2-45FD-AFB6-193D-AF26654BC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32578-C4EF-0B2A-DAD4-76C6F5BC1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A2EA-592D-49BF-00AB-877F1959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8CE08-5BB8-4F0F-A0B3-64D78BB4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93623-048C-5D06-8709-BB18E6FE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35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ED10-620B-DC70-9629-2B0E7745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03B3E-681A-4459-53A5-4A9E75422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E0831-3B18-80E7-787B-7C7972B3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AE6D5-B7A2-C596-4CB9-3658DE665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B6C72-D538-2F92-57BF-2AE686AAD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C2D3B-2BF1-BD12-FE56-7D288E91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20639-EFFA-2165-DF3A-FF9832A6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1BA22-7F02-AEE5-DFE7-49779584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6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64CC-6B27-E17C-F503-2370DE67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D2046-1C01-9E34-09DF-ED7307D6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28323-ADC3-01AA-E469-F575E31F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0A795-FB25-487B-2D9D-4F74B168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74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F5A6F-0643-419C-5E23-0946FC8F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322AB-5D31-DEAA-36B9-2EAEFABE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DD721-9368-377B-FDB5-1D650EE7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44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704B-471D-D11E-75F7-554256F6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70A-3023-85E7-205A-0232CAC3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C92A0-D800-5C96-057B-80126A4D5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24B20-C3CA-EDB5-A416-996E034E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34989-726F-C9BD-5755-D640C0A4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9F7D6-51E0-F6EF-37CD-E3772BF8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41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94B6-D148-CEB0-7E78-6E6EFDB7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08D7A-01C0-944E-767D-4479967C7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03CF-0AFD-30A8-B11F-5AFC52D89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40BC4-C368-081F-A58B-3470D236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ACCDC-E6DF-41EC-AA64-BAE1C800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6B69-E3F8-31E5-69A9-BC6E942F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BF0A9-C968-B512-192F-ADE58ABE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A0B10-F704-5A23-0C7E-E5FABC598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71F9F-31F9-620E-F12C-61FBB2062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7BD5-0EFB-4878-924A-F01FEC2A3B8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F1086-81A1-7CC0-C750-22B19B923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D3887-E6D7-FB98-9C35-03CEBA954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F629-0568-4E0B-8B95-9BEA44C35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3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web/skolelab/laereraktiviteter" TargetMode="External"/><Relationship Id="rId2" Type="http://schemas.openxmlformats.org/officeDocument/2006/relationships/hyperlink" Target="https://www.naturfagsenteret.no/c1997643/prosjekt/vis.html?tid=19976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pe with a hose attached to it&#10;&#10;Description automatically generated with medium confidence">
            <a:extLst>
              <a:ext uri="{FF2B5EF4-FFF2-40B4-BE49-F238E27FC236}">
                <a16:creationId xmlns:a16="http://schemas.microsoft.com/office/drawing/2014/main" id="{29E899BA-3DEA-EA9B-B797-CD5DD060D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r="2" b="2"/>
          <a:stretch/>
        </p:blipFill>
        <p:spPr>
          <a:xfrm rot="16200000">
            <a:off x="-165955" y="1410905"/>
            <a:ext cx="5607882" cy="4032621"/>
          </a:xfrm>
          <a:prstGeom prst="rect">
            <a:avLst/>
          </a:prstGeom>
        </p:spPr>
      </p:pic>
      <p:sp>
        <p:nvSpPr>
          <p:cNvPr id="18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5BB5C-1636-0738-9ED4-B718BD70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746" y="464943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nb-NO" sz="6800"/>
              <a:t>Miljøovervåking med bøye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F7EE5-0857-A632-46D5-62D58E0FB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10" y="4582814"/>
            <a:ext cx="4041454" cy="1312657"/>
          </a:xfrm>
        </p:spPr>
        <p:txBody>
          <a:bodyPr anchor="t">
            <a:normAutofit/>
          </a:bodyPr>
          <a:lstStyle/>
          <a:p>
            <a:pPr algn="l"/>
            <a:r>
              <a:rPr lang="nb-NO"/>
              <a:t>06.09.23-08.09.23</a:t>
            </a:r>
          </a:p>
        </p:txBody>
      </p:sp>
    </p:spTree>
    <p:extLst>
      <p:ext uri="{BB962C8B-B14F-4D97-AF65-F5344CB8AC3E}">
        <p14:creationId xmlns:p14="http://schemas.microsoft.com/office/powerpoint/2010/main" val="40837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88A40-5AAF-7B13-271E-F71309A9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Arbeidskrav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D79986-B6E5-370D-7B82-1EB313E6A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225" y="503583"/>
            <a:ext cx="7837316" cy="51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0CDF-269C-C5A1-5649-CB06E3D5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Mappevurdering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F293-2513-88F1-9061-097317D2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/>
              <a:t>Obligatorikk:</a:t>
            </a:r>
          </a:p>
          <a:p>
            <a:r>
              <a:rPr lang="nb-NO" dirty="0"/>
              <a:t>Obligatorisk oppmøte på samlingene</a:t>
            </a:r>
          </a:p>
          <a:p>
            <a:r>
              <a:rPr lang="nb-NO" dirty="0"/>
              <a:t>En skriftlig oppgave/arbeidskravet</a:t>
            </a:r>
            <a:br>
              <a:rPr lang="nb-NO" dirty="0"/>
            </a:br>
            <a:r>
              <a:rPr lang="nb-NO" sz="2200" dirty="0"/>
              <a:t>(del 1 av det som senere skal inn i sluttvurderingen) leveres separat i Blackboard</a:t>
            </a:r>
            <a:r>
              <a:rPr lang="nb-NO" dirty="0"/>
              <a:t>.</a:t>
            </a:r>
            <a:br>
              <a:rPr lang="nb-NO" dirty="0"/>
            </a:br>
            <a:r>
              <a:rPr lang="nb-NO" dirty="0"/>
              <a:t>Studentene får godkjent obligatorikk med den ene oppgaven godkjent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Sluttvurdering:</a:t>
            </a:r>
          </a:p>
          <a:p>
            <a:pPr marL="0" indent="0">
              <a:buNone/>
            </a:pPr>
            <a:r>
              <a:rPr lang="nb-NO" dirty="0"/>
              <a:t>En skriftlige oppgave, som består av to deler. </a:t>
            </a:r>
          </a:p>
          <a:p>
            <a:pPr marL="0" indent="0">
              <a:buNone/>
            </a:pPr>
            <a:r>
              <a:rPr lang="nb-NO" dirty="0"/>
              <a:t>Del en er videreutvikling av arbeidskravet. Del to er en ny oppgave. </a:t>
            </a:r>
          </a:p>
          <a:p>
            <a:pPr marL="0" indent="0">
              <a:buNone/>
            </a:pPr>
            <a:r>
              <a:rPr lang="nb-NO" dirty="0"/>
              <a:t>Del en og del 2 leveres i ett dokument. </a:t>
            </a:r>
          </a:p>
          <a:p>
            <a:pPr marL="0" indent="0">
              <a:buNone/>
            </a:pPr>
            <a:r>
              <a:rPr lang="nb-NO" dirty="0"/>
              <a:t>Vurderes med karakter.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037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C372-A35F-1A87-9F25-F0BAFB4F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Videreutdanningskurs – 7.5 stp.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B4AE-7ABD-F7D0-EB6D-E0CC9640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b="1" dirty="0"/>
              <a:t>Mappevurdering – </a:t>
            </a:r>
            <a:r>
              <a:rPr lang="nb-NO" sz="3200" b="1" dirty="0" err="1"/>
              <a:t>Inspera</a:t>
            </a:r>
            <a:r>
              <a:rPr lang="nb-NO" sz="3200" b="1" dirty="0"/>
              <a:t> 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b="1" dirty="0"/>
              <a:t>23.11.23</a:t>
            </a:r>
          </a:p>
          <a:p>
            <a:pPr marL="0" indent="0">
              <a:buNone/>
            </a:pPr>
            <a:r>
              <a:rPr lang="nb-NO" dirty="0"/>
              <a:t>   09.00 - 15.00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3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9F2B-78D4-4B9F-5B4C-35C6F7B9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Ressurser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5E99-4D93-8C9E-D771-FFF22CFF6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/>
              <a:t>Teams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Nettverk for </a:t>
            </a:r>
            <a:r>
              <a:rPr lang="nb-NO" dirty="0" err="1"/>
              <a:t>ToF</a:t>
            </a:r>
            <a:r>
              <a:rPr lang="nb-NO" dirty="0"/>
              <a:t>-lærere</a:t>
            </a:r>
          </a:p>
          <a:p>
            <a:r>
              <a:rPr lang="nb-NO" sz="3200" dirty="0"/>
              <a:t>Facebook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err="1"/>
              <a:t>ToF</a:t>
            </a:r>
            <a:r>
              <a:rPr lang="nb-NO" dirty="0"/>
              <a:t>-lærere</a:t>
            </a:r>
          </a:p>
          <a:p>
            <a:r>
              <a:rPr lang="nb-NO" sz="3200" dirty="0"/>
              <a:t>Naturfagsenteret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ToF-nettverk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https://www.naturfagsenteret.no/c1997643/prosjekt/vis.html?tid=1997644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nb-NO" sz="3200" dirty="0"/>
              <a:t>Skolelaboratoriet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800" dirty="0">
                <a:hlinkClick r:id="rId3"/>
              </a:rPr>
              <a:t>https://www.ntnu.no/web/skolelab/laereraktiviteter</a:t>
            </a:r>
            <a:endParaRPr lang="nb-NO" sz="2800" dirty="0"/>
          </a:p>
          <a:p>
            <a:pPr marL="457200" lvl="1" indent="0">
              <a:buNone/>
            </a:pPr>
            <a:endParaRPr lang="nb-NO" sz="2800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654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4DFD-B911-7358-AE09-A3DF0B73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		EVU-kurs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BF5C-EE59-8D7A-7278-0013510E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Vindkraft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 dagers kurs 12.02.24-16.02.24</a:t>
            </a:r>
          </a:p>
          <a:p>
            <a:pPr marL="0" indent="0">
              <a:buNone/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dette EVU-kurset er tema vindkraft, interessekonflikter, og miljø- og etiske problemstillinger ved utbygging av vindkraftverk. Den praktiske delen av kurset er bygging av vindturbinmodeller og testing av disse.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21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Miljøovervåking med bøye</vt:lpstr>
      <vt:lpstr>Arbeidskrav</vt:lpstr>
      <vt:lpstr>Mappevurdering</vt:lpstr>
      <vt:lpstr>Videreutdanningskurs – 7.5 stp.</vt:lpstr>
      <vt:lpstr>Ressurser</vt:lpstr>
      <vt:lpstr>   EVU-kurs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Miljøovervåking med bøye</dc:title>
  <dc:creator>Hilde Ervik</dc:creator>
  <cp:lastModifiedBy>Hilde Ervik</cp:lastModifiedBy>
  <cp:revision>1</cp:revision>
  <dcterms:created xsi:type="dcterms:W3CDTF">2023-09-06T16:20:57Z</dcterms:created>
  <dcterms:modified xsi:type="dcterms:W3CDTF">2023-09-08T10:25:12Z</dcterms:modified>
</cp:coreProperties>
</file>