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802" r:id="rId5"/>
    <p:sldId id="803" r:id="rId6"/>
    <p:sldId id="804" r:id="rId7"/>
    <p:sldId id="354" r:id="rId8"/>
    <p:sldId id="3064" r:id="rId9"/>
    <p:sldId id="807" r:id="rId10"/>
    <p:sldId id="3048" r:id="rId11"/>
    <p:sldId id="3049" r:id="rId12"/>
    <p:sldId id="656" r:id="rId13"/>
    <p:sldId id="657" r:id="rId14"/>
    <p:sldId id="658" r:id="rId15"/>
    <p:sldId id="659" r:id="rId16"/>
    <p:sldId id="444" r:id="rId17"/>
    <p:sldId id="3066" r:id="rId18"/>
    <p:sldId id="3067" r:id="rId19"/>
    <p:sldId id="3068" r:id="rId20"/>
    <p:sldId id="3069" r:id="rId21"/>
    <p:sldId id="272" r:id="rId22"/>
    <p:sldId id="412" r:id="rId23"/>
    <p:sldId id="287" r:id="rId24"/>
    <p:sldId id="404" r:id="rId25"/>
    <p:sldId id="420" r:id="rId26"/>
    <p:sldId id="413" r:id="rId27"/>
    <p:sldId id="273" r:id="rId28"/>
    <p:sldId id="275" r:id="rId29"/>
    <p:sldId id="447" r:id="rId30"/>
    <p:sldId id="405" r:id="rId31"/>
  </p:sldIdLst>
  <p:sldSz cx="9144000" cy="5143500" type="screen16x9"/>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886">
          <p15:clr>
            <a:srgbClr val="A4A3A4"/>
          </p15:clr>
        </p15:guide>
        <p15:guide id="3" orient="horz" pos="16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Lykknes" initials="AL" lastIdx="5" clrIdx="0">
    <p:extLst>
      <p:ext uri="{19B8F6BF-5375-455C-9EA6-DF929625EA0E}">
        <p15:presenceInfo xmlns:p15="http://schemas.microsoft.com/office/powerpoint/2012/main" userId="S::annetten@ntnu.no::2d00d186-26e8-4f08-9c14-28a8ff8e3e88" providerId="AD"/>
      </p:ext>
    </p:extLst>
  </p:cmAuthor>
  <p:cmAuthor id="2" name="Hilde Ervik" initials="HE" lastIdx="8" clrIdx="1">
    <p:extLst>
      <p:ext uri="{19B8F6BF-5375-455C-9EA6-DF929625EA0E}">
        <p15:presenceInfo xmlns:p15="http://schemas.microsoft.com/office/powerpoint/2012/main" userId="S::hildeerv@ntnu.no::997f77a0-41c2-4679-bcc4-b05c9bb78aba" providerId="AD"/>
      </p:ext>
    </p:extLst>
  </p:cmAuthor>
  <p:cmAuthor id="3" name="Ragnhild Lyngved Staberg" initials="RS" lastIdx="24" clrIdx="2">
    <p:extLst>
      <p:ext uri="{19B8F6BF-5375-455C-9EA6-DF929625EA0E}">
        <p15:presenceInfo xmlns:p15="http://schemas.microsoft.com/office/powerpoint/2012/main" userId="S::ragnhil@ntnu.no::763843cb-c00e-4bda-9d98-3c83a4981e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F7E"/>
    <a:srgbClr val="C1D260"/>
    <a:srgbClr val="FF00FF"/>
    <a:srgbClr val="CC023B"/>
    <a:srgbClr val="A0B051"/>
    <a:srgbClr val="3B4C6A"/>
    <a:srgbClr val="002369"/>
    <a:srgbClr val="001470"/>
    <a:srgbClr val="BE002D"/>
    <a:srgbClr val="B4CB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175E81-2FD9-4A3B-9EC8-BD2DE6B52A22}" v="50" dt="2022-05-04T20:34:30.69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924" y="126"/>
      </p:cViewPr>
      <p:guideLst>
        <p:guide orient="horz" pos="2205"/>
        <p:guide pos="2886"/>
        <p:guide orient="horz" pos="1658"/>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guide orient="horz" pos="2880"/>
        <p:guide pos="2160"/>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de Ervik" userId="997f77a0-41c2-4679-bcc4-b05c9bb78aba" providerId="ADAL" clId="{D3175E81-2FD9-4A3B-9EC8-BD2DE6B52A22}"/>
    <pc:docChg chg="undo custSel addSld delSld modSld sldOrd">
      <pc:chgData name="Hilde Ervik" userId="997f77a0-41c2-4679-bcc4-b05c9bb78aba" providerId="ADAL" clId="{D3175E81-2FD9-4A3B-9EC8-BD2DE6B52A22}" dt="2022-05-05T11:45:56.219" v="596" actId="47"/>
      <pc:docMkLst>
        <pc:docMk/>
      </pc:docMkLst>
      <pc:sldChg chg="addSp delSp modSp del mod">
        <pc:chgData name="Hilde Ervik" userId="997f77a0-41c2-4679-bcc4-b05c9bb78aba" providerId="ADAL" clId="{D3175E81-2FD9-4A3B-9EC8-BD2DE6B52A22}" dt="2022-04-27T16:30:57.924" v="214" actId="2696"/>
        <pc:sldMkLst>
          <pc:docMk/>
          <pc:sldMk cId="874157945" sldId="256"/>
        </pc:sldMkLst>
        <pc:spChg chg="mod">
          <ac:chgData name="Hilde Ervik" userId="997f77a0-41c2-4679-bcc4-b05c9bb78aba" providerId="ADAL" clId="{D3175E81-2FD9-4A3B-9EC8-BD2DE6B52A22}" dt="2022-04-27T16:29:15.360" v="213" actId="6549"/>
          <ac:spMkLst>
            <pc:docMk/>
            <pc:sldMk cId="874157945" sldId="256"/>
            <ac:spMk id="2" creationId="{00000000-0000-0000-0000-000000000000}"/>
          </ac:spMkLst>
        </pc:spChg>
        <pc:picChg chg="add del mod">
          <ac:chgData name="Hilde Ervik" userId="997f77a0-41c2-4679-bcc4-b05c9bb78aba" providerId="ADAL" clId="{D3175E81-2FD9-4A3B-9EC8-BD2DE6B52A22}" dt="2022-04-27T15:31:29.916" v="3" actId="21"/>
          <ac:picMkLst>
            <pc:docMk/>
            <pc:sldMk cId="874157945" sldId="256"/>
            <ac:picMk id="4" creationId="{EF505754-A3B0-4D8C-98AA-37CECF734A45}"/>
          </ac:picMkLst>
        </pc:picChg>
      </pc:sldChg>
      <pc:sldChg chg="del">
        <pc:chgData name="Hilde Ervik" userId="997f77a0-41c2-4679-bcc4-b05c9bb78aba" providerId="ADAL" clId="{D3175E81-2FD9-4A3B-9EC8-BD2DE6B52A22}" dt="2022-05-04T20:33:54.719" v="453" actId="47"/>
        <pc:sldMkLst>
          <pc:docMk/>
          <pc:sldMk cId="2712428431" sldId="256"/>
        </pc:sldMkLst>
      </pc:sldChg>
      <pc:sldChg chg="modSp add mod">
        <pc:chgData name="Hilde Ervik" userId="997f77a0-41c2-4679-bcc4-b05c9bb78aba" providerId="ADAL" clId="{D3175E81-2FD9-4A3B-9EC8-BD2DE6B52A22}" dt="2022-05-04T20:34:30.747" v="455" actId="27636"/>
        <pc:sldMkLst>
          <pc:docMk/>
          <pc:sldMk cId="438425559" sldId="272"/>
        </pc:sldMkLst>
        <pc:spChg chg="mod">
          <ac:chgData name="Hilde Ervik" userId="997f77a0-41c2-4679-bcc4-b05c9bb78aba" providerId="ADAL" clId="{D3175E81-2FD9-4A3B-9EC8-BD2DE6B52A22}" dt="2022-05-04T20:34:30.747" v="455" actId="27636"/>
          <ac:spMkLst>
            <pc:docMk/>
            <pc:sldMk cId="438425559" sldId="272"/>
            <ac:spMk id="2" creationId="{659BCECD-4D98-4109-8602-22B4991B3446}"/>
          </ac:spMkLst>
        </pc:spChg>
      </pc:sldChg>
      <pc:sldChg chg="modSp add mod">
        <pc:chgData name="Hilde Ervik" userId="997f77a0-41c2-4679-bcc4-b05c9bb78aba" providerId="ADAL" clId="{D3175E81-2FD9-4A3B-9EC8-BD2DE6B52A22}" dt="2022-05-04T20:34:30.794" v="458" actId="27636"/>
        <pc:sldMkLst>
          <pc:docMk/>
          <pc:sldMk cId="1000888678" sldId="273"/>
        </pc:sldMkLst>
        <pc:spChg chg="mod">
          <ac:chgData name="Hilde Ervik" userId="997f77a0-41c2-4679-bcc4-b05c9bb78aba" providerId="ADAL" clId="{D3175E81-2FD9-4A3B-9EC8-BD2DE6B52A22}" dt="2022-05-04T20:34:30.794" v="458" actId="27636"/>
          <ac:spMkLst>
            <pc:docMk/>
            <pc:sldMk cId="1000888678" sldId="273"/>
            <ac:spMk id="2" creationId="{D206ABA6-CC3B-4B9D-BBA8-8C69F413C259}"/>
          </ac:spMkLst>
        </pc:spChg>
      </pc:sldChg>
      <pc:sldChg chg="modSp add mod">
        <pc:chgData name="Hilde Ervik" userId="997f77a0-41c2-4679-bcc4-b05c9bb78aba" providerId="ADAL" clId="{D3175E81-2FD9-4A3B-9EC8-BD2DE6B52A22}" dt="2022-05-04T20:34:30.797" v="459" actId="27636"/>
        <pc:sldMkLst>
          <pc:docMk/>
          <pc:sldMk cId="4097580266" sldId="275"/>
        </pc:sldMkLst>
        <pc:spChg chg="mod">
          <ac:chgData name="Hilde Ervik" userId="997f77a0-41c2-4679-bcc4-b05c9bb78aba" providerId="ADAL" clId="{D3175E81-2FD9-4A3B-9EC8-BD2DE6B52A22}" dt="2022-05-04T20:34:30.797" v="459" actId="27636"/>
          <ac:spMkLst>
            <pc:docMk/>
            <pc:sldMk cId="4097580266" sldId="275"/>
            <ac:spMk id="2" creationId="{0EE5BB1E-1CB2-4177-9112-6DD0F913D2A2}"/>
          </ac:spMkLst>
        </pc:spChg>
      </pc:sldChg>
      <pc:sldChg chg="del">
        <pc:chgData name="Hilde Ervik" userId="997f77a0-41c2-4679-bcc4-b05c9bb78aba" providerId="ADAL" clId="{D3175E81-2FD9-4A3B-9EC8-BD2DE6B52A22}" dt="2022-04-27T16:30:57.924" v="214" actId="2696"/>
        <pc:sldMkLst>
          <pc:docMk/>
          <pc:sldMk cId="1652188679" sldId="277"/>
        </pc:sldMkLst>
      </pc:sldChg>
      <pc:sldChg chg="del">
        <pc:chgData name="Hilde Ervik" userId="997f77a0-41c2-4679-bcc4-b05c9bb78aba" providerId="ADAL" clId="{D3175E81-2FD9-4A3B-9EC8-BD2DE6B52A22}" dt="2022-05-04T20:33:54.719" v="453" actId="47"/>
        <pc:sldMkLst>
          <pc:docMk/>
          <pc:sldMk cId="1811880639" sldId="277"/>
        </pc:sldMkLst>
      </pc:sldChg>
      <pc:sldChg chg="del">
        <pc:chgData name="Hilde Ervik" userId="997f77a0-41c2-4679-bcc4-b05c9bb78aba" providerId="ADAL" clId="{D3175E81-2FD9-4A3B-9EC8-BD2DE6B52A22}" dt="2022-05-04T20:33:54.719" v="453" actId="47"/>
        <pc:sldMkLst>
          <pc:docMk/>
          <pc:sldMk cId="1770729730" sldId="282"/>
        </pc:sldMkLst>
      </pc:sldChg>
      <pc:sldChg chg="add">
        <pc:chgData name="Hilde Ervik" userId="997f77a0-41c2-4679-bcc4-b05c9bb78aba" providerId="ADAL" clId="{D3175E81-2FD9-4A3B-9EC8-BD2DE6B52A22}" dt="2022-05-04T20:34:30.692" v="454"/>
        <pc:sldMkLst>
          <pc:docMk/>
          <pc:sldMk cId="1841986737" sldId="287"/>
        </pc:sldMkLst>
      </pc:sldChg>
      <pc:sldChg chg="del">
        <pc:chgData name="Hilde Ervik" userId="997f77a0-41c2-4679-bcc4-b05c9bb78aba" providerId="ADAL" clId="{D3175E81-2FD9-4A3B-9EC8-BD2DE6B52A22}" dt="2022-04-27T16:30:57.924" v="214" actId="2696"/>
        <pc:sldMkLst>
          <pc:docMk/>
          <pc:sldMk cId="126260956" sldId="319"/>
        </pc:sldMkLst>
      </pc:sldChg>
      <pc:sldChg chg="del">
        <pc:chgData name="Hilde Ervik" userId="997f77a0-41c2-4679-bcc4-b05c9bb78aba" providerId="ADAL" clId="{D3175E81-2FD9-4A3B-9EC8-BD2DE6B52A22}" dt="2022-05-04T20:33:54.719" v="453" actId="47"/>
        <pc:sldMkLst>
          <pc:docMk/>
          <pc:sldMk cId="2846071019" sldId="319"/>
        </pc:sldMkLst>
      </pc:sldChg>
      <pc:sldChg chg="del">
        <pc:chgData name="Hilde Ervik" userId="997f77a0-41c2-4679-bcc4-b05c9bb78aba" providerId="ADAL" clId="{D3175E81-2FD9-4A3B-9EC8-BD2DE6B52A22}" dt="2022-05-04T20:33:54.719" v="453" actId="47"/>
        <pc:sldMkLst>
          <pc:docMk/>
          <pc:sldMk cId="2032195784" sldId="322"/>
        </pc:sldMkLst>
      </pc:sldChg>
      <pc:sldChg chg="del">
        <pc:chgData name="Hilde Ervik" userId="997f77a0-41c2-4679-bcc4-b05c9bb78aba" providerId="ADAL" clId="{D3175E81-2FD9-4A3B-9EC8-BD2DE6B52A22}" dt="2022-04-27T16:30:57.924" v="214" actId="2696"/>
        <pc:sldMkLst>
          <pc:docMk/>
          <pc:sldMk cId="3998591285" sldId="322"/>
        </pc:sldMkLst>
      </pc:sldChg>
      <pc:sldChg chg="del">
        <pc:chgData name="Hilde Ervik" userId="997f77a0-41c2-4679-bcc4-b05c9bb78aba" providerId="ADAL" clId="{D3175E81-2FD9-4A3B-9EC8-BD2DE6B52A22}" dt="2022-04-27T16:30:57.924" v="214" actId="2696"/>
        <pc:sldMkLst>
          <pc:docMk/>
          <pc:sldMk cId="1732620771" sldId="323"/>
        </pc:sldMkLst>
      </pc:sldChg>
      <pc:sldChg chg="del">
        <pc:chgData name="Hilde Ervik" userId="997f77a0-41c2-4679-bcc4-b05c9bb78aba" providerId="ADAL" clId="{D3175E81-2FD9-4A3B-9EC8-BD2DE6B52A22}" dt="2022-05-04T20:33:54.719" v="453" actId="47"/>
        <pc:sldMkLst>
          <pc:docMk/>
          <pc:sldMk cId="2495030495" sldId="323"/>
        </pc:sldMkLst>
      </pc:sldChg>
      <pc:sldChg chg="del">
        <pc:chgData name="Hilde Ervik" userId="997f77a0-41c2-4679-bcc4-b05c9bb78aba" providerId="ADAL" clId="{D3175E81-2FD9-4A3B-9EC8-BD2DE6B52A22}" dt="2022-04-27T16:30:57.924" v="214" actId="2696"/>
        <pc:sldMkLst>
          <pc:docMk/>
          <pc:sldMk cId="100432306" sldId="325"/>
        </pc:sldMkLst>
      </pc:sldChg>
      <pc:sldChg chg="del">
        <pc:chgData name="Hilde Ervik" userId="997f77a0-41c2-4679-bcc4-b05c9bb78aba" providerId="ADAL" clId="{D3175E81-2FD9-4A3B-9EC8-BD2DE6B52A22}" dt="2022-05-04T20:33:54.719" v="453" actId="47"/>
        <pc:sldMkLst>
          <pc:docMk/>
          <pc:sldMk cId="708751359" sldId="325"/>
        </pc:sldMkLst>
      </pc:sldChg>
      <pc:sldChg chg="del">
        <pc:chgData name="Hilde Ervik" userId="997f77a0-41c2-4679-bcc4-b05c9bb78aba" providerId="ADAL" clId="{D3175E81-2FD9-4A3B-9EC8-BD2DE6B52A22}" dt="2022-04-27T16:30:57.924" v="214" actId="2696"/>
        <pc:sldMkLst>
          <pc:docMk/>
          <pc:sldMk cId="416424046" sldId="326"/>
        </pc:sldMkLst>
      </pc:sldChg>
      <pc:sldChg chg="del">
        <pc:chgData name="Hilde Ervik" userId="997f77a0-41c2-4679-bcc4-b05c9bb78aba" providerId="ADAL" clId="{D3175E81-2FD9-4A3B-9EC8-BD2DE6B52A22}" dt="2022-05-04T20:33:54.719" v="453" actId="47"/>
        <pc:sldMkLst>
          <pc:docMk/>
          <pc:sldMk cId="2109328410" sldId="326"/>
        </pc:sldMkLst>
      </pc:sldChg>
      <pc:sldChg chg="del">
        <pc:chgData name="Hilde Ervik" userId="997f77a0-41c2-4679-bcc4-b05c9bb78aba" providerId="ADAL" clId="{D3175E81-2FD9-4A3B-9EC8-BD2DE6B52A22}" dt="2022-04-27T16:30:57.924" v="214" actId="2696"/>
        <pc:sldMkLst>
          <pc:docMk/>
          <pc:sldMk cId="3066084649" sldId="329"/>
        </pc:sldMkLst>
      </pc:sldChg>
      <pc:sldChg chg="del">
        <pc:chgData name="Hilde Ervik" userId="997f77a0-41c2-4679-bcc4-b05c9bb78aba" providerId="ADAL" clId="{D3175E81-2FD9-4A3B-9EC8-BD2DE6B52A22}" dt="2022-05-04T20:33:54.719" v="453" actId="47"/>
        <pc:sldMkLst>
          <pc:docMk/>
          <pc:sldMk cId="3440649402" sldId="329"/>
        </pc:sldMkLst>
      </pc:sldChg>
      <pc:sldChg chg="del">
        <pc:chgData name="Hilde Ervik" userId="997f77a0-41c2-4679-bcc4-b05c9bb78aba" providerId="ADAL" clId="{D3175E81-2FD9-4A3B-9EC8-BD2DE6B52A22}" dt="2022-05-04T20:33:54.719" v="453" actId="47"/>
        <pc:sldMkLst>
          <pc:docMk/>
          <pc:sldMk cId="2073907639" sldId="330"/>
        </pc:sldMkLst>
      </pc:sldChg>
      <pc:sldChg chg="del">
        <pc:chgData name="Hilde Ervik" userId="997f77a0-41c2-4679-bcc4-b05c9bb78aba" providerId="ADAL" clId="{D3175E81-2FD9-4A3B-9EC8-BD2DE6B52A22}" dt="2022-04-27T16:30:57.924" v="214" actId="2696"/>
        <pc:sldMkLst>
          <pc:docMk/>
          <pc:sldMk cId="3845899517" sldId="330"/>
        </pc:sldMkLst>
      </pc:sldChg>
      <pc:sldChg chg="del">
        <pc:chgData name="Hilde Ervik" userId="997f77a0-41c2-4679-bcc4-b05c9bb78aba" providerId="ADAL" clId="{D3175E81-2FD9-4A3B-9EC8-BD2DE6B52A22}" dt="2022-05-04T20:33:54.719" v="453" actId="47"/>
        <pc:sldMkLst>
          <pc:docMk/>
          <pc:sldMk cId="2140712405" sldId="331"/>
        </pc:sldMkLst>
      </pc:sldChg>
      <pc:sldChg chg="del">
        <pc:chgData name="Hilde Ervik" userId="997f77a0-41c2-4679-bcc4-b05c9bb78aba" providerId="ADAL" clId="{D3175E81-2FD9-4A3B-9EC8-BD2DE6B52A22}" dt="2022-04-27T16:30:57.924" v="214" actId="2696"/>
        <pc:sldMkLst>
          <pc:docMk/>
          <pc:sldMk cId="3609841071" sldId="331"/>
        </pc:sldMkLst>
      </pc:sldChg>
      <pc:sldChg chg="del">
        <pc:chgData name="Hilde Ervik" userId="997f77a0-41c2-4679-bcc4-b05c9bb78aba" providerId="ADAL" clId="{D3175E81-2FD9-4A3B-9EC8-BD2DE6B52A22}" dt="2022-05-04T20:33:54.719" v="453" actId="47"/>
        <pc:sldMkLst>
          <pc:docMk/>
          <pc:sldMk cId="398314731" sldId="334"/>
        </pc:sldMkLst>
      </pc:sldChg>
      <pc:sldChg chg="del">
        <pc:chgData name="Hilde Ervik" userId="997f77a0-41c2-4679-bcc4-b05c9bb78aba" providerId="ADAL" clId="{D3175E81-2FD9-4A3B-9EC8-BD2DE6B52A22}" dt="2022-05-04T20:33:54.719" v="453" actId="47"/>
        <pc:sldMkLst>
          <pc:docMk/>
          <pc:sldMk cId="3227509589" sldId="335"/>
        </pc:sldMkLst>
      </pc:sldChg>
      <pc:sldChg chg="del">
        <pc:chgData name="Hilde Ervik" userId="997f77a0-41c2-4679-bcc4-b05c9bb78aba" providerId="ADAL" clId="{D3175E81-2FD9-4A3B-9EC8-BD2DE6B52A22}" dt="2022-05-04T20:33:54.719" v="453" actId="47"/>
        <pc:sldMkLst>
          <pc:docMk/>
          <pc:sldMk cId="3641499905" sldId="336"/>
        </pc:sldMkLst>
      </pc:sldChg>
      <pc:sldChg chg="del">
        <pc:chgData name="Hilde Ervik" userId="997f77a0-41c2-4679-bcc4-b05c9bb78aba" providerId="ADAL" clId="{D3175E81-2FD9-4A3B-9EC8-BD2DE6B52A22}" dt="2022-05-04T20:33:54.719" v="453" actId="47"/>
        <pc:sldMkLst>
          <pc:docMk/>
          <pc:sldMk cId="690324399" sldId="337"/>
        </pc:sldMkLst>
      </pc:sldChg>
      <pc:sldChg chg="del">
        <pc:chgData name="Hilde Ervik" userId="997f77a0-41c2-4679-bcc4-b05c9bb78aba" providerId="ADAL" clId="{D3175E81-2FD9-4A3B-9EC8-BD2DE6B52A22}" dt="2022-05-04T20:33:54.719" v="453" actId="47"/>
        <pc:sldMkLst>
          <pc:docMk/>
          <pc:sldMk cId="3703802725" sldId="338"/>
        </pc:sldMkLst>
      </pc:sldChg>
      <pc:sldChg chg="del">
        <pc:chgData name="Hilde Ervik" userId="997f77a0-41c2-4679-bcc4-b05c9bb78aba" providerId="ADAL" clId="{D3175E81-2FD9-4A3B-9EC8-BD2DE6B52A22}" dt="2022-05-04T20:33:54.719" v="453" actId="47"/>
        <pc:sldMkLst>
          <pc:docMk/>
          <pc:sldMk cId="1330165284" sldId="339"/>
        </pc:sldMkLst>
      </pc:sldChg>
      <pc:sldChg chg="del">
        <pc:chgData name="Hilde Ervik" userId="997f77a0-41c2-4679-bcc4-b05c9bb78aba" providerId="ADAL" clId="{D3175E81-2FD9-4A3B-9EC8-BD2DE6B52A22}" dt="2022-05-04T20:33:54.719" v="453" actId="47"/>
        <pc:sldMkLst>
          <pc:docMk/>
          <pc:sldMk cId="2044778665" sldId="342"/>
        </pc:sldMkLst>
      </pc:sldChg>
      <pc:sldChg chg="del">
        <pc:chgData name="Hilde Ervik" userId="997f77a0-41c2-4679-bcc4-b05c9bb78aba" providerId="ADAL" clId="{D3175E81-2FD9-4A3B-9EC8-BD2DE6B52A22}" dt="2022-05-04T20:33:54.719" v="453" actId="47"/>
        <pc:sldMkLst>
          <pc:docMk/>
          <pc:sldMk cId="1643952888" sldId="343"/>
        </pc:sldMkLst>
      </pc:sldChg>
      <pc:sldChg chg="del">
        <pc:chgData name="Hilde Ervik" userId="997f77a0-41c2-4679-bcc4-b05c9bb78aba" providerId="ADAL" clId="{D3175E81-2FD9-4A3B-9EC8-BD2DE6B52A22}" dt="2022-05-04T20:33:54.719" v="453" actId="47"/>
        <pc:sldMkLst>
          <pc:docMk/>
          <pc:sldMk cId="2186729173" sldId="344"/>
        </pc:sldMkLst>
      </pc:sldChg>
      <pc:sldChg chg="del">
        <pc:chgData name="Hilde Ervik" userId="997f77a0-41c2-4679-bcc4-b05c9bb78aba" providerId="ADAL" clId="{D3175E81-2FD9-4A3B-9EC8-BD2DE6B52A22}" dt="2022-05-04T20:33:54.719" v="453" actId="47"/>
        <pc:sldMkLst>
          <pc:docMk/>
          <pc:sldMk cId="1370154716" sldId="345"/>
        </pc:sldMkLst>
      </pc:sldChg>
      <pc:sldChg chg="del">
        <pc:chgData name="Hilde Ervik" userId="997f77a0-41c2-4679-bcc4-b05c9bb78aba" providerId="ADAL" clId="{D3175E81-2FD9-4A3B-9EC8-BD2DE6B52A22}" dt="2022-04-27T16:30:57.924" v="214" actId="2696"/>
        <pc:sldMkLst>
          <pc:docMk/>
          <pc:sldMk cId="1778662569" sldId="346"/>
        </pc:sldMkLst>
      </pc:sldChg>
      <pc:sldChg chg="del">
        <pc:chgData name="Hilde Ervik" userId="997f77a0-41c2-4679-bcc4-b05c9bb78aba" providerId="ADAL" clId="{D3175E81-2FD9-4A3B-9EC8-BD2DE6B52A22}" dt="2022-05-04T20:33:54.719" v="453" actId="47"/>
        <pc:sldMkLst>
          <pc:docMk/>
          <pc:sldMk cId="2365261878" sldId="346"/>
        </pc:sldMkLst>
      </pc:sldChg>
      <pc:sldChg chg="del">
        <pc:chgData name="Hilde Ervik" userId="997f77a0-41c2-4679-bcc4-b05c9bb78aba" providerId="ADAL" clId="{D3175E81-2FD9-4A3B-9EC8-BD2DE6B52A22}" dt="2022-05-04T20:33:54.719" v="453" actId="47"/>
        <pc:sldMkLst>
          <pc:docMk/>
          <pc:sldMk cId="2158050436" sldId="348"/>
        </pc:sldMkLst>
      </pc:sldChg>
      <pc:sldChg chg="del">
        <pc:chgData name="Hilde Ervik" userId="997f77a0-41c2-4679-bcc4-b05c9bb78aba" providerId="ADAL" clId="{D3175E81-2FD9-4A3B-9EC8-BD2DE6B52A22}" dt="2022-05-04T20:33:54.719" v="453" actId="47"/>
        <pc:sldMkLst>
          <pc:docMk/>
          <pc:sldMk cId="4140318884" sldId="349"/>
        </pc:sldMkLst>
      </pc:sldChg>
      <pc:sldChg chg="del">
        <pc:chgData name="Hilde Ervik" userId="997f77a0-41c2-4679-bcc4-b05c9bb78aba" providerId="ADAL" clId="{D3175E81-2FD9-4A3B-9EC8-BD2DE6B52A22}" dt="2022-04-27T16:30:57.924" v="214" actId="2696"/>
        <pc:sldMkLst>
          <pc:docMk/>
          <pc:sldMk cId="102641945" sldId="351"/>
        </pc:sldMkLst>
      </pc:sldChg>
      <pc:sldChg chg="del">
        <pc:chgData name="Hilde Ervik" userId="997f77a0-41c2-4679-bcc4-b05c9bb78aba" providerId="ADAL" clId="{D3175E81-2FD9-4A3B-9EC8-BD2DE6B52A22}" dt="2022-05-04T20:33:54.719" v="453" actId="47"/>
        <pc:sldMkLst>
          <pc:docMk/>
          <pc:sldMk cId="1364227549" sldId="351"/>
        </pc:sldMkLst>
      </pc:sldChg>
      <pc:sldChg chg="del">
        <pc:chgData name="Hilde Ervik" userId="997f77a0-41c2-4679-bcc4-b05c9bb78aba" providerId="ADAL" clId="{D3175E81-2FD9-4A3B-9EC8-BD2DE6B52A22}" dt="2022-05-04T20:33:54.719" v="453" actId="47"/>
        <pc:sldMkLst>
          <pc:docMk/>
          <pc:sldMk cId="3089637036" sldId="353"/>
        </pc:sldMkLst>
      </pc:sldChg>
      <pc:sldChg chg="del">
        <pc:chgData name="Hilde Ervik" userId="997f77a0-41c2-4679-bcc4-b05c9bb78aba" providerId="ADAL" clId="{D3175E81-2FD9-4A3B-9EC8-BD2DE6B52A22}" dt="2022-04-27T16:32:38.420" v="215" actId="2696"/>
        <pc:sldMkLst>
          <pc:docMk/>
          <pc:sldMk cId="1523198170" sldId="354"/>
        </pc:sldMkLst>
      </pc:sldChg>
      <pc:sldChg chg="add">
        <pc:chgData name="Hilde Ervik" userId="997f77a0-41c2-4679-bcc4-b05c9bb78aba" providerId="ADAL" clId="{D3175E81-2FD9-4A3B-9EC8-BD2DE6B52A22}" dt="2022-05-04T20:34:30.692" v="454"/>
        <pc:sldMkLst>
          <pc:docMk/>
          <pc:sldMk cId="1773251594" sldId="404"/>
        </pc:sldMkLst>
      </pc:sldChg>
      <pc:sldChg chg="modSp add mod">
        <pc:chgData name="Hilde Ervik" userId="997f77a0-41c2-4679-bcc4-b05c9bb78aba" providerId="ADAL" clId="{D3175E81-2FD9-4A3B-9EC8-BD2DE6B52A22}" dt="2022-05-04T20:34:30.873" v="462" actId="27636"/>
        <pc:sldMkLst>
          <pc:docMk/>
          <pc:sldMk cId="3310806076" sldId="405"/>
        </pc:sldMkLst>
        <pc:spChg chg="mod">
          <ac:chgData name="Hilde Ervik" userId="997f77a0-41c2-4679-bcc4-b05c9bb78aba" providerId="ADAL" clId="{D3175E81-2FD9-4A3B-9EC8-BD2DE6B52A22}" dt="2022-05-04T20:34:30.873" v="462" actId="27636"/>
          <ac:spMkLst>
            <pc:docMk/>
            <pc:sldMk cId="3310806076" sldId="405"/>
            <ac:spMk id="2" creationId="{1703D53B-DF24-4385-B3F6-61654ADB2B38}"/>
          </ac:spMkLst>
        </pc:spChg>
        <pc:spChg chg="mod">
          <ac:chgData name="Hilde Ervik" userId="997f77a0-41c2-4679-bcc4-b05c9bb78aba" providerId="ADAL" clId="{D3175E81-2FD9-4A3B-9EC8-BD2DE6B52A22}" dt="2022-05-04T20:34:30.872" v="461" actId="27636"/>
          <ac:spMkLst>
            <pc:docMk/>
            <pc:sldMk cId="3310806076" sldId="405"/>
            <ac:spMk id="3" creationId="{7720E3B3-F3F7-4F8A-8608-3B68324AC97E}"/>
          </ac:spMkLst>
        </pc:spChg>
      </pc:sldChg>
      <pc:sldChg chg="add">
        <pc:chgData name="Hilde Ervik" userId="997f77a0-41c2-4679-bcc4-b05c9bb78aba" providerId="ADAL" clId="{D3175E81-2FD9-4A3B-9EC8-BD2DE6B52A22}" dt="2022-05-04T20:34:30.692" v="454"/>
        <pc:sldMkLst>
          <pc:docMk/>
          <pc:sldMk cId="1942004439" sldId="412"/>
        </pc:sldMkLst>
      </pc:sldChg>
      <pc:sldChg chg="modSp add mod">
        <pc:chgData name="Hilde Ervik" userId="997f77a0-41c2-4679-bcc4-b05c9bb78aba" providerId="ADAL" clId="{D3175E81-2FD9-4A3B-9EC8-BD2DE6B52A22}" dt="2022-05-04T20:34:30.784" v="457" actId="27636"/>
        <pc:sldMkLst>
          <pc:docMk/>
          <pc:sldMk cId="3192333007" sldId="413"/>
        </pc:sldMkLst>
        <pc:spChg chg="mod">
          <ac:chgData name="Hilde Ervik" userId="997f77a0-41c2-4679-bcc4-b05c9bb78aba" providerId="ADAL" clId="{D3175E81-2FD9-4A3B-9EC8-BD2DE6B52A22}" dt="2022-05-04T20:34:30.784" v="457" actId="27636"/>
          <ac:spMkLst>
            <pc:docMk/>
            <pc:sldMk cId="3192333007" sldId="413"/>
            <ac:spMk id="3" creationId="{E6EBD8BB-D4CB-4F10-88F1-5EB1142FBF8A}"/>
          </ac:spMkLst>
        </pc:spChg>
      </pc:sldChg>
      <pc:sldChg chg="modSp add mod">
        <pc:chgData name="Hilde Ervik" userId="997f77a0-41c2-4679-bcc4-b05c9bb78aba" providerId="ADAL" clId="{D3175E81-2FD9-4A3B-9EC8-BD2DE6B52A22}" dt="2022-05-04T20:34:30.779" v="456" actId="27636"/>
        <pc:sldMkLst>
          <pc:docMk/>
          <pc:sldMk cId="2676000249" sldId="420"/>
        </pc:sldMkLst>
        <pc:spChg chg="mod">
          <ac:chgData name="Hilde Ervik" userId="997f77a0-41c2-4679-bcc4-b05c9bb78aba" providerId="ADAL" clId="{D3175E81-2FD9-4A3B-9EC8-BD2DE6B52A22}" dt="2022-05-04T20:34:30.779" v="456" actId="27636"/>
          <ac:spMkLst>
            <pc:docMk/>
            <pc:sldMk cId="2676000249" sldId="420"/>
            <ac:spMk id="2" creationId="{31C41A9D-095B-42E3-8420-136F882D4C13}"/>
          </ac:spMkLst>
        </pc:spChg>
      </pc:sldChg>
      <pc:sldChg chg="modSp add">
        <pc:chgData name="Hilde Ervik" userId="997f77a0-41c2-4679-bcc4-b05c9bb78aba" providerId="ADAL" clId="{D3175E81-2FD9-4A3B-9EC8-BD2DE6B52A22}" dt="2022-05-04T20:32:16.728" v="448"/>
        <pc:sldMkLst>
          <pc:docMk/>
          <pc:sldMk cId="1134319577" sldId="444"/>
        </pc:sldMkLst>
        <pc:spChg chg="mod">
          <ac:chgData name="Hilde Ervik" userId="997f77a0-41c2-4679-bcc4-b05c9bb78aba" providerId="ADAL" clId="{D3175E81-2FD9-4A3B-9EC8-BD2DE6B52A22}" dt="2022-05-04T20:32:16.728" v="448"/>
          <ac:spMkLst>
            <pc:docMk/>
            <pc:sldMk cId="1134319577" sldId="444"/>
            <ac:spMk id="5" creationId="{3F017CE8-5699-4A62-B9C5-C8310D22C336}"/>
          </ac:spMkLst>
        </pc:spChg>
      </pc:sldChg>
      <pc:sldChg chg="modSp add mod">
        <pc:chgData name="Hilde Ervik" userId="997f77a0-41c2-4679-bcc4-b05c9bb78aba" providerId="ADAL" clId="{D3175E81-2FD9-4A3B-9EC8-BD2DE6B52A22}" dt="2022-05-04T20:34:30.813" v="460" actId="27636"/>
        <pc:sldMkLst>
          <pc:docMk/>
          <pc:sldMk cId="2483776909" sldId="447"/>
        </pc:sldMkLst>
        <pc:spChg chg="mod">
          <ac:chgData name="Hilde Ervik" userId="997f77a0-41c2-4679-bcc4-b05c9bb78aba" providerId="ADAL" clId="{D3175E81-2FD9-4A3B-9EC8-BD2DE6B52A22}" dt="2022-05-04T20:34:30.813" v="460" actId="27636"/>
          <ac:spMkLst>
            <pc:docMk/>
            <pc:sldMk cId="2483776909" sldId="447"/>
            <ac:spMk id="3" creationId="{0D2F5566-744D-4351-A5B1-0BFF439B3C02}"/>
          </ac:spMkLst>
        </pc:spChg>
      </pc:sldChg>
      <pc:sldChg chg="del">
        <pc:chgData name="Hilde Ervik" userId="997f77a0-41c2-4679-bcc4-b05c9bb78aba" providerId="ADAL" clId="{D3175E81-2FD9-4A3B-9EC8-BD2DE6B52A22}" dt="2022-04-27T16:32:38.420" v="215" actId="2696"/>
        <pc:sldMkLst>
          <pc:docMk/>
          <pc:sldMk cId="4028683894" sldId="656"/>
        </pc:sldMkLst>
      </pc:sldChg>
      <pc:sldChg chg="del">
        <pc:chgData name="Hilde Ervik" userId="997f77a0-41c2-4679-bcc4-b05c9bb78aba" providerId="ADAL" clId="{D3175E81-2FD9-4A3B-9EC8-BD2DE6B52A22}" dt="2022-04-27T16:32:38.420" v="215" actId="2696"/>
        <pc:sldMkLst>
          <pc:docMk/>
          <pc:sldMk cId="2677449742" sldId="657"/>
        </pc:sldMkLst>
      </pc:sldChg>
      <pc:sldChg chg="del">
        <pc:chgData name="Hilde Ervik" userId="997f77a0-41c2-4679-bcc4-b05c9bb78aba" providerId="ADAL" clId="{D3175E81-2FD9-4A3B-9EC8-BD2DE6B52A22}" dt="2022-04-27T16:32:38.420" v="215" actId="2696"/>
        <pc:sldMkLst>
          <pc:docMk/>
          <pc:sldMk cId="2813888451" sldId="658"/>
        </pc:sldMkLst>
      </pc:sldChg>
      <pc:sldChg chg="del">
        <pc:chgData name="Hilde Ervik" userId="997f77a0-41c2-4679-bcc4-b05c9bb78aba" providerId="ADAL" clId="{D3175E81-2FD9-4A3B-9EC8-BD2DE6B52A22}" dt="2022-04-27T16:32:38.420" v="215" actId="2696"/>
        <pc:sldMkLst>
          <pc:docMk/>
          <pc:sldMk cId="437499581" sldId="659"/>
        </pc:sldMkLst>
      </pc:sldChg>
      <pc:sldChg chg="del">
        <pc:chgData name="Hilde Ervik" userId="997f77a0-41c2-4679-bcc4-b05c9bb78aba" providerId="ADAL" clId="{D3175E81-2FD9-4A3B-9EC8-BD2DE6B52A22}" dt="2022-04-27T16:32:38.420" v="215" actId="2696"/>
        <pc:sldMkLst>
          <pc:docMk/>
          <pc:sldMk cId="132261088" sldId="662"/>
        </pc:sldMkLst>
      </pc:sldChg>
      <pc:sldChg chg="add del">
        <pc:chgData name="Hilde Ervik" userId="997f77a0-41c2-4679-bcc4-b05c9bb78aba" providerId="ADAL" clId="{D3175E81-2FD9-4A3B-9EC8-BD2DE6B52A22}" dt="2022-04-27T16:52:02.495" v="247" actId="47"/>
        <pc:sldMkLst>
          <pc:docMk/>
          <pc:sldMk cId="2201752736" sldId="662"/>
        </pc:sldMkLst>
      </pc:sldChg>
      <pc:sldChg chg="del">
        <pc:chgData name="Hilde Ervik" userId="997f77a0-41c2-4679-bcc4-b05c9bb78aba" providerId="ADAL" clId="{D3175E81-2FD9-4A3B-9EC8-BD2DE6B52A22}" dt="2022-04-27T16:32:38.420" v="215" actId="2696"/>
        <pc:sldMkLst>
          <pc:docMk/>
          <pc:sldMk cId="750483023" sldId="663"/>
        </pc:sldMkLst>
      </pc:sldChg>
      <pc:sldChg chg="modSp del mod">
        <pc:chgData name="Hilde Ervik" userId="997f77a0-41c2-4679-bcc4-b05c9bb78aba" providerId="ADAL" clId="{D3175E81-2FD9-4A3B-9EC8-BD2DE6B52A22}" dt="2022-04-27T16:52:02.495" v="247" actId="47"/>
        <pc:sldMkLst>
          <pc:docMk/>
          <pc:sldMk cId="869147190" sldId="663"/>
        </pc:sldMkLst>
        <pc:spChg chg="mod">
          <ac:chgData name="Hilde Ervik" userId="997f77a0-41c2-4679-bcc4-b05c9bb78aba" providerId="ADAL" clId="{D3175E81-2FD9-4A3B-9EC8-BD2DE6B52A22}" dt="2022-04-27T16:35:20.060" v="216" actId="13926"/>
          <ac:spMkLst>
            <pc:docMk/>
            <pc:sldMk cId="869147190" sldId="663"/>
            <ac:spMk id="6" creationId="{19DBDA25-2C9E-4299-9D94-CED98EE378F2}"/>
          </ac:spMkLst>
        </pc:spChg>
      </pc:sldChg>
      <pc:sldChg chg="del">
        <pc:chgData name="Hilde Ervik" userId="997f77a0-41c2-4679-bcc4-b05c9bb78aba" providerId="ADAL" clId="{D3175E81-2FD9-4A3B-9EC8-BD2DE6B52A22}" dt="2022-05-04T20:33:14.420" v="451" actId="47"/>
        <pc:sldMkLst>
          <pc:docMk/>
          <pc:sldMk cId="2586941400" sldId="664"/>
        </pc:sldMkLst>
      </pc:sldChg>
      <pc:sldChg chg="del">
        <pc:chgData name="Hilde Ervik" userId="997f77a0-41c2-4679-bcc4-b05c9bb78aba" providerId="ADAL" clId="{D3175E81-2FD9-4A3B-9EC8-BD2DE6B52A22}" dt="2022-04-27T16:32:38.420" v="215" actId="2696"/>
        <pc:sldMkLst>
          <pc:docMk/>
          <pc:sldMk cId="3217025009" sldId="664"/>
        </pc:sldMkLst>
      </pc:sldChg>
      <pc:sldChg chg="del">
        <pc:chgData name="Hilde Ervik" userId="997f77a0-41c2-4679-bcc4-b05c9bb78aba" providerId="ADAL" clId="{D3175E81-2FD9-4A3B-9EC8-BD2DE6B52A22}" dt="2022-04-27T16:32:38.420" v="215" actId="2696"/>
        <pc:sldMkLst>
          <pc:docMk/>
          <pc:sldMk cId="2392599207" sldId="665"/>
        </pc:sldMkLst>
      </pc:sldChg>
      <pc:sldChg chg="del">
        <pc:chgData name="Hilde Ervik" userId="997f77a0-41c2-4679-bcc4-b05c9bb78aba" providerId="ADAL" clId="{D3175E81-2FD9-4A3B-9EC8-BD2DE6B52A22}" dt="2022-04-27T16:36:16.363" v="217" actId="47"/>
        <pc:sldMkLst>
          <pc:docMk/>
          <pc:sldMk cId="3458773307" sldId="665"/>
        </pc:sldMkLst>
      </pc:sldChg>
      <pc:sldChg chg="del">
        <pc:chgData name="Hilde Ervik" userId="997f77a0-41c2-4679-bcc4-b05c9bb78aba" providerId="ADAL" clId="{D3175E81-2FD9-4A3B-9EC8-BD2DE6B52A22}" dt="2022-04-27T16:32:38.420" v="215" actId="2696"/>
        <pc:sldMkLst>
          <pc:docMk/>
          <pc:sldMk cId="1965554908" sldId="666"/>
        </pc:sldMkLst>
      </pc:sldChg>
      <pc:sldChg chg="del">
        <pc:chgData name="Hilde Ervik" userId="997f77a0-41c2-4679-bcc4-b05c9bb78aba" providerId="ADAL" clId="{D3175E81-2FD9-4A3B-9EC8-BD2DE6B52A22}" dt="2022-04-27T16:36:40.812" v="218" actId="47"/>
        <pc:sldMkLst>
          <pc:docMk/>
          <pc:sldMk cId="4288420592" sldId="666"/>
        </pc:sldMkLst>
      </pc:sldChg>
      <pc:sldChg chg="del">
        <pc:chgData name="Hilde Ervik" userId="997f77a0-41c2-4679-bcc4-b05c9bb78aba" providerId="ADAL" clId="{D3175E81-2FD9-4A3B-9EC8-BD2DE6B52A22}" dt="2022-04-27T16:36:42.600" v="219" actId="47"/>
        <pc:sldMkLst>
          <pc:docMk/>
          <pc:sldMk cId="3359092218" sldId="667"/>
        </pc:sldMkLst>
      </pc:sldChg>
      <pc:sldChg chg="del">
        <pc:chgData name="Hilde Ervik" userId="997f77a0-41c2-4679-bcc4-b05c9bb78aba" providerId="ADAL" clId="{D3175E81-2FD9-4A3B-9EC8-BD2DE6B52A22}" dt="2022-04-27T16:32:38.420" v="215" actId="2696"/>
        <pc:sldMkLst>
          <pc:docMk/>
          <pc:sldMk cId="3551484682" sldId="667"/>
        </pc:sldMkLst>
      </pc:sldChg>
      <pc:sldChg chg="del">
        <pc:chgData name="Hilde Ervik" userId="997f77a0-41c2-4679-bcc4-b05c9bb78aba" providerId="ADAL" clId="{D3175E81-2FD9-4A3B-9EC8-BD2DE6B52A22}" dt="2022-04-27T16:32:38.420" v="215" actId="2696"/>
        <pc:sldMkLst>
          <pc:docMk/>
          <pc:sldMk cId="190554535" sldId="668"/>
        </pc:sldMkLst>
      </pc:sldChg>
      <pc:sldChg chg="del">
        <pc:chgData name="Hilde Ervik" userId="997f77a0-41c2-4679-bcc4-b05c9bb78aba" providerId="ADAL" clId="{D3175E81-2FD9-4A3B-9EC8-BD2DE6B52A22}" dt="2022-04-27T16:52:14.151" v="248" actId="47"/>
        <pc:sldMkLst>
          <pc:docMk/>
          <pc:sldMk cId="1087351380" sldId="668"/>
        </pc:sldMkLst>
      </pc:sldChg>
      <pc:sldChg chg="del">
        <pc:chgData name="Hilde Ervik" userId="997f77a0-41c2-4679-bcc4-b05c9bb78aba" providerId="ADAL" clId="{D3175E81-2FD9-4A3B-9EC8-BD2DE6B52A22}" dt="2022-04-27T16:52:18.288" v="249" actId="47"/>
        <pc:sldMkLst>
          <pc:docMk/>
          <pc:sldMk cId="1989219898" sldId="669"/>
        </pc:sldMkLst>
      </pc:sldChg>
      <pc:sldChg chg="del">
        <pc:chgData name="Hilde Ervik" userId="997f77a0-41c2-4679-bcc4-b05c9bb78aba" providerId="ADAL" clId="{D3175E81-2FD9-4A3B-9EC8-BD2DE6B52A22}" dt="2022-04-27T16:32:38.420" v="215" actId="2696"/>
        <pc:sldMkLst>
          <pc:docMk/>
          <pc:sldMk cId="3951562389" sldId="669"/>
        </pc:sldMkLst>
      </pc:sldChg>
      <pc:sldChg chg="del">
        <pc:chgData name="Hilde Ervik" userId="997f77a0-41c2-4679-bcc4-b05c9bb78aba" providerId="ADAL" clId="{D3175E81-2FD9-4A3B-9EC8-BD2DE6B52A22}" dt="2022-04-27T16:32:38.420" v="215" actId="2696"/>
        <pc:sldMkLst>
          <pc:docMk/>
          <pc:sldMk cId="197409992" sldId="670"/>
        </pc:sldMkLst>
      </pc:sldChg>
      <pc:sldChg chg="del">
        <pc:chgData name="Hilde Ervik" userId="997f77a0-41c2-4679-bcc4-b05c9bb78aba" providerId="ADAL" clId="{D3175E81-2FD9-4A3B-9EC8-BD2DE6B52A22}" dt="2022-04-27T16:52:20.852" v="250" actId="47"/>
        <pc:sldMkLst>
          <pc:docMk/>
          <pc:sldMk cId="3286741002" sldId="670"/>
        </pc:sldMkLst>
      </pc:sldChg>
      <pc:sldChg chg="del">
        <pc:chgData name="Hilde Ervik" userId="997f77a0-41c2-4679-bcc4-b05c9bb78aba" providerId="ADAL" clId="{D3175E81-2FD9-4A3B-9EC8-BD2DE6B52A22}" dt="2022-04-27T16:36:56.899" v="220" actId="47"/>
        <pc:sldMkLst>
          <pc:docMk/>
          <pc:sldMk cId="1158944393" sldId="671"/>
        </pc:sldMkLst>
      </pc:sldChg>
      <pc:sldChg chg="del">
        <pc:chgData name="Hilde Ervik" userId="997f77a0-41c2-4679-bcc4-b05c9bb78aba" providerId="ADAL" clId="{D3175E81-2FD9-4A3B-9EC8-BD2DE6B52A22}" dt="2022-04-27T16:32:38.420" v="215" actId="2696"/>
        <pc:sldMkLst>
          <pc:docMk/>
          <pc:sldMk cId="3597897184" sldId="671"/>
        </pc:sldMkLst>
      </pc:sldChg>
      <pc:sldChg chg="del">
        <pc:chgData name="Hilde Ervik" userId="997f77a0-41c2-4679-bcc4-b05c9bb78aba" providerId="ADAL" clId="{D3175E81-2FD9-4A3B-9EC8-BD2DE6B52A22}" dt="2022-04-27T16:32:38.420" v="215" actId="2696"/>
        <pc:sldMkLst>
          <pc:docMk/>
          <pc:sldMk cId="3012854873" sldId="672"/>
        </pc:sldMkLst>
      </pc:sldChg>
      <pc:sldChg chg="del">
        <pc:chgData name="Hilde Ervik" userId="997f77a0-41c2-4679-bcc4-b05c9bb78aba" providerId="ADAL" clId="{D3175E81-2FD9-4A3B-9EC8-BD2DE6B52A22}" dt="2022-05-04T20:33:14.420" v="451" actId="47"/>
        <pc:sldMkLst>
          <pc:docMk/>
          <pc:sldMk cId="3449450918" sldId="672"/>
        </pc:sldMkLst>
      </pc:sldChg>
      <pc:sldChg chg="del">
        <pc:chgData name="Hilde Ervik" userId="997f77a0-41c2-4679-bcc4-b05c9bb78aba" providerId="ADAL" clId="{D3175E81-2FD9-4A3B-9EC8-BD2DE6B52A22}" dt="2022-04-27T16:52:31.076" v="251" actId="47"/>
        <pc:sldMkLst>
          <pc:docMk/>
          <pc:sldMk cId="4111384376" sldId="673"/>
        </pc:sldMkLst>
      </pc:sldChg>
      <pc:sldChg chg="del">
        <pc:chgData name="Hilde Ervik" userId="997f77a0-41c2-4679-bcc4-b05c9bb78aba" providerId="ADAL" clId="{D3175E81-2FD9-4A3B-9EC8-BD2DE6B52A22}" dt="2022-04-27T16:32:38.420" v="215" actId="2696"/>
        <pc:sldMkLst>
          <pc:docMk/>
          <pc:sldMk cId="4279459238" sldId="673"/>
        </pc:sldMkLst>
      </pc:sldChg>
      <pc:sldChg chg="del">
        <pc:chgData name="Hilde Ervik" userId="997f77a0-41c2-4679-bcc4-b05c9bb78aba" providerId="ADAL" clId="{D3175E81-2FD9-4A3B-9EC8-BD2DE6B52A22}" dt="2022-04-27T16:32:38.420" v="215" actId="2696"/>
        <pc:sldMkLst>
          <pc:docMk/>
          <pc:sldMk cId="498564087" sldId="674"/>
        </pc:sldMkLst>
      </pc:sldChg>
      <pc:sldChg chg="del">
        <pc:chgData name="Hilde Ervik" userId="997f77a0-41c2-4679-bcc4-b05c9bb78aba" providerId="ADAL" clId="{D3175E81-2FD9-4A3B-9EC8-BD2DE6B52A22}" dt="2022-05-04T20:33:42.114" v="452" actId="47"/>
        <pc:sldMkLst>
          <pc:docMk/>
          <pc:sldMk cId="2839033003" sldId="674"/>
        </pc:sldMkLst>
      </pc:sldChg>
      <pc:sldChg chg="del">
        <pc:chgData name="Hilde Ervik" userId="997f77a0-41c2-4679-bcc4-b05c9bb78aba" providerId="ADAL" clId="{D3175E81-2FD9-4A3B-9EC8-BD2DE6B52A22}" dt="2022-04-27T16:32:38.420" v="215" actId="2696"/>
        <pc:sldMkLst>
          <pc:docMk/>
          <pc:sldMk cId="614887336" sldId="676"/>
        </pc:sldMkLst>
      </pc:sldChg>
      <pc:sldChg chg="del">
        <pc:chgData name="Hilde Ervik" userId="997f77a0-41c2-4679-bcc4-b05c9bb78aba" providerId="ADAL" clId="{D3175E81-2FD9-4A3B-9EC8-BD2DE6B52A22}" dt="2022-04-27T16:52:54.521" v="252" actId="47"/>
        <pc:sldMkLst>
          <pc:docMk/>
          <pc:sldMk cId="3386074486" sldId="676"/>
        </pc:sldMkLst>
      </pc:sldChg>
      <pc:sldChg chg="del">
        <pc:chgData name="Hilde Ervik" userId="997f77a0-41c2-4679-bcc4-b05c9bb78aba" providerId="ADAL" clId="{D3175E81-2FD9-4A3B-9EC8-BD2DE6B52A22}" dt="2022-04-27T16:32:38.420" v="215" actId="2696"/>
        <pc:sldMkLst>
          <pc:docMk/>
          <pc:sldMk cId="1201535144" sldId="677"/>
        </pc:sldMkLst>
      </pc:sldChg>
      <pc:sldChg chg="del">
        <pc:chgData name="Hilde Ervik" userId="997f77a0-41c2-4679-bcc4-b05c9bb78aba" providerId="ADAL" clId="{D3175E81-2FD9-4A3B-9EC8-BD2DE6B52A22}" dt="2022-04-27T16:52:54.521" v="252" actId="47"/>
        <pc:sldMkLst>
          <pc:docMk/>
          <pc:sldMk cId="1943761034" sldId="677"/>
        </pc:sldMkLst>
      </pc:sldChg>
      <pc:sldChg chg="del">
        <pc:chgData name="Hilde Ervik" userId="997f77a0-41c2-4679-bcc4-b05c9bb78aba" providerId="ADAL" clId="{D3175E81-2FD9-4A3B-9EC8-BD2DE6B52A22}" dt="2022-04-27T16:32:38.420" v="215" actId="2696"/>
        <pc:sldMkLst>
          <pc:docMk/>
          <pc:sldMk cId="1291412198" sldId="678"/>
        </pc:sldMkLst>
      </pc:sldChg>
      <pc:sldChg chg="del">
        <pc:chgData name="Hilde Ervik" userId="997f77a0-41c2-4679-bcc4-b05c9bb78aba" providerId="ADAL" clId="{D3175E81-2FD9-4A3B-9EC8-BD2DE6B52A22}" dt="2022-04-27T16:52:58.080" v="253" actId="47"/>
        <pc:sldMkLst>
          <pc:docMk/>
          <pc:sldMk cId="1546705486" sldId="678"/>
        </pc:sldMkLst>
      </pc:sldChg>
      <pc:sldChg chg="del">
        <pc:chgData name="Hilde Ervik" userId="997f77a0-41c2-4679-bcc4-b05c9bb78aba" providerId="ADAL" clId="{D3175E81-2FD9-4A3B-9EC8-BD2DE6B52A22}" dt="2022-04-27T16:38:05.911" v="221" actId="47"/>
        <pc:sldMkLst>
          <pc:docMk/>
          <pc:sldMk cId="141041529" sldId="681"/>
        </pc:sldMkLst>
      </pc:sldChg>
      <pc:sldChg chg="del">
        <pc:chgData name="Hilde Ervik" userId="997f77a0-41c2-4679-bcc4-b05c9bb78aba" providerId="ADAL" clId="{D3175E81-2FD9-4A3B-9EC8-BD2DE6B52A22}" dt="2022-04-27T16:32:38.420" v="215" actId="2696"/>
        <pc:sldMkLst>
          <pc:docMk/>
          <pc:sldMk cId="1917955446" sldId="681"/>
        </pc:sldMkLst>
      </pc:sldChg>
      <pc:sldChg chg="del">
        <pc:chgData name="Hilde Ervik" userId="997f77a0-41c2-4679-bcc4-b05c9bb78aba" providerId="ADAL" clId="{D3175E81-2FD9-4A3B-9EC8-BD2DE6B52A22}" dt="2022-04-27T16:30:57.924" v="214" actId="2696"/>
        <pc:sldMkLst>
          <pc:docMk/>
          <pc:sldMk cId="1352090817" sldId="700"/>
        </pc:sldMkLst>
      </pc:sldChg>
      <pc:sldChg chg="del">
        <pc:chgData name="Hilde Ervik" userId="997f77a0-41c2-4679-bcc4-b05c9bb78aba" providerId="ADAL" clId="{D3175E81-2FD9-4A3B-9EC8-BD2DE6B52A22}" dt="2022-05-04T20:33:54.719" v="453" actId="47"/>
        <pc:sldMkLst>
          <pc:docMk/>
          <pc:sldMk cId="1414083182" sldId="700"/>
        </pc:sldMkLst>
      </pc:sldChg>
      <pc:sldChg chg="del">
        <pc:chgData name="Hilde Ervik" userId="997f77a0-41c2-4679-bcc4-b05c9bb78aba" providerId="ADAL" clId="{D3175E81-2FD9-4A3B-9EC8-BD2DE6B52A22}" dt="2022-05-04T20:33:54.719" v="453" actId="47"/>
        <pc:sldMkLst>
          <pc:docMk/>
          <pc:sldMk cId="1426211601" sldId="704"/>
        </pc:sldMkLst>
      </pc:sldChg>
      <pc:sldChg chg="del">
        <pc:chgData name="Hilde Ervik" userId="997f77a0-41c2-4679-bcc4-b05c9bb78aba" providerId="ADAL" clId="{D3175E81-2FD9-4A3B-9EC8-BD2DE6B52A22}" dt="2022-04-27T16:30:57.924" v="214" actId="2696"/>
        <pc:sldMkLst>
          <pc:docMk/>
          <pc:sldMk cId="2566069477" sldId="704"/>
        </pc:sldMkLst>
      </pc:sldChg>
      <pc:sldChg chg="del">
        <pc:chgData name="Hilde Ervik" userId="997f77a0-41c2-4679-bcc4-b05c9bb78aba" providerId="ADAL" clId="{D3175E81-2FD9-4A3B-9EC8-BD2DE6B52A22}" dt="2022-05-04T20:33:54.719" v="453" actId="47"/>
        <pc:sldMkLst>
          <pc:docMk/>
          <pc:sldMk cId="2775656651" sldId="705"/>
        </pc:sldMkLst>
      </pc:sldChg>
      <pc:sldChg chg="del">
        <pc:chgData name="Hilde Ervik" userId="997f77a0-41c2-4679-bcc4-b05c9bb78aba" providerId="ADAL" clId="{D3175E81-2FD9-4A3B-9EC8-BD2DE6B52A22}" dt="2022-04-27T16:30:57.924" v="214" actId="2696"/>
        <pc:sldMkLst>
          <pc:docMk/>
          <pc:sldMk cId="13856642" sldId="706"/>
        </pc:sldMkLst>
      </pc:sldChg>
      <pc:sldChg chg="del">
        <pc:chgData name="Hilde Ervik" userId="997f77a0-41c2-4679-bcc4-b05c9bb78aba" providerId="ADAL" clId="{D3175E81-2FD9-4A3B-9EC8-BD2DE6B52A22}" dt="2022-05-04T20:33:54.719" v="453" actId="47"/>
        <pc:sldMkLst>
          <pc:docMk/>
          <pc:sldMk cId="1863121271" sldId="706"/>
        </pc:sldMkLst>
      </pc:sldChg>
      <pc:sldChg chg="del">
        <pc:chgData name="Hilde Ervik" userId="997f77a0-41c2-4679-bcc4-b05c9bb78aba" providerId="ADAL" clId="{D3175E81-2FD9-4A3B-9EC8-BD2DE6B52A22}" dt="2022-04-27T16:32:38.420" v="215" actId="2696"/>
        <pc:sldMkLst>
          <pc:docMk/>
          <pc:sldMk cId="2566154315" sldId="707"/>
        </pc:sldMkLst>
      </pc:sldChg>
      <pc:sldChg chg="del">
        <pc:chgData name="Hilde Ervik" userId="997f77a0-41c2-4679-bcc4-b05c9bb78aba" providerId="ADAL" clId="{D3175E81-2FD9-4A3B-9EC8-BD2DE6B52A22}" dt="2022-04-27T16:52:54.521" v="252" actId="47"/>
        <pc:sldMkLst>
          <pc:docMk/>
          <pc:sldMk cId="4014617252" sldId="707"/>
        </pc:sldMkLst>
      </pc:sldChg>
      <pc:sldChg chg="del">
        <pc:chgData name="Hilde Ervik" userId="997f77a0-41c2-4679-bcc4-b05c9bb78aba" providerId="ADAL" clId="{D3175E81-2FD9-4A3B-9EC8-BD2DE6B52A22}" dt="2022-04-27T16:32:38.420" v="215" actId="2696"/>
        <pc:sldMkLst>
          <pc:docMk/>
          <pc:sldMk cId="1040582408" sldId="708"/>
        </pc:sldMkLst>
      </pc:sldChg>
      <pc:sldChg chg="del">
        <pc:chgData name="Hilde Ervik" userId="997f77a0-41c2-4679-bcc4-b05c9bb78aba" providerId="ADAL" clId="{D3175E81-2FD9-4A3B-9EC8-BD2DE6B52A22}" dt="2022-04-27T16:52:54.521" v="252" actId="47"/>
        <pc:sldMkLst>
          <pc:docMk/>
          <pc:sldMk cId="3050893583" sldId="708"/>
        </pc:sldMkLst>
      </pc:sldChg>
      <pc:sldChg chg="del">
        <pc:chgData name="Hilde Ervik" userId="997f77a0-41c2-4679-bcc4-b05c9bb78aba" providerId="ADAL" clId="{D3175E81-2FD9-4A3B-9EC8-BD2DE6B52A22}" dt="2022-05-04T20:33:54.719" v="453" actId="47"/>
        <pc:sldMkLst>
          <pc:docMk/>
          <pc:sldMk cId="180608210" sldId="725"/>
        </pc:sldMkLst>
      </pc:sldChg>
      <pc:sldChg chg="del">
        <pc:chgData name="Hilde Ervik" userId="997f77a0-41c2-4679-bcc4-b05c9bb78aba" providerId="ADAL" clId="{D3175E81-2FD9-4A3B-9EC8-BD2DE6B52A22}" dt="2022-05-04T20:33:54.719" v="453" actId="47"/>
        <pc:sldMkLst>
          <pc:docMk/>
          <pc:sldMk cId="2732426416" sldId="726"/>
        </pc:sldMkLst>
      </pc:sldChg>
      <pc:sldChg chg="del">
        <pc:chgData name="Hilde Ervik" userId="997f77a0-41c2-4679-bcc4-b05c9bb78aba" providerId="ADAL" clId="{D3175E81-2FD9-4A3B-9EC8-BD2DE6B52A22}" dt="2022-05-04T20:33:54.719" v="453" actId="47"/>
        <pc:sldMkLst>
          <pc:docMk/>
          <pc:sldMk cId="2701933734" sldId="727"/>
        </pc:sldMkLst>
      </pc:sldChg>
      <pc:sldChg chg="del">
        <pc:chgData name="Hilde Ervik" userId="997f77a0-41c2-4679-bcc4-b05c9bb78aba" providerId="ADAL" clId="{D3175E81-2FD9-4A3B-9EC8-BD2DE6B52A22}" dt="2022-05-04T20:33:54.719" v="453" actId="47"/>
        <pc:sldMkLst>
          <pc:docMk/>
          <pc:sldMk cId="3340562556" sldId="728"/>
        </pc:sldMkLst>
      </pc:sldChg>
      <pc:sldChg chg="del">
        <pc:chgData name="Hilde Ervik" userId="997f77a0-41c2-4679-bcc4-b05c9bb78aba" providerId="ADAL" clId="{D3175E81-2FD9-4A3B-9EC8-BD2DE6B52A22}" dt="2022-05-04T20:33:54.719" v="453" actId="47"/>
        <pc:sldMkLst>
          <pc:docMk/>
          <pc:sldMk cId="3348329930" sldId="729"/>
        </pc:sldMkLst>
      </pc:sldChg>
      <pc:sldChg chg="del">
        <pc:chgData name="Hilde Ervik" userId="997f77a0-41c2-4679-bcc4-b05c9bb78aba" providerId="ADAL" clId="{D3175E81-2FD9-4A3B-9EC8-BD2DE6B52A22}" dt="2022-05-04T20:33:54.719" v="453" actId="47"/>
        <pc:sldMkLst>
          <pc:docMk/>
          <pc:sldMk cId="1040246937" sldId="730"/>
        </pc:sldMkLst>
      </pc:sldChg>
      <pc:sldChg chg="del">
        <pc:chgData name="Hilde Ervik" userId="997f77a0-41c2-4679-bcc4-b05c9bb78aba" providerId="ADAL" clId="{D3175E81-2FD9-4A3B-9EC8-BD2DE6B52A22}" dt="2022-05-04T20:33:54.719" v="453" actId="47"/>
        <pc:sldMkLst>
          <pc:docMk/>
          <pc:sldMk cId="3397973015" sldId="731"/>
        </pc:sldMkLst>
      </pc:sldChg>
      <pc:sldChg chg="del">
        <pc:chgData name="Hilde Ervik" userId="997f77a0-41c2-4679-bcc4-b05c9bb78aba" providerId="ADAL" clId="{D3175E81-2FD9-4A3B-9EC8-BD2DE6B52A22}" dt="2022-05-04T20:33:54.719" v="453" actId="47"/>
        <pc:sldMkLst>
          <pc:docMk/>
          <pc:sldMk cId="1108701700" sldId="732"/>
        </pc:sldMkLst>
      </pc:sldChg>
      <pc:sldChg chg="del">
        <pc:chgData name="Hilde Ervik" userId="997f77a0-41c2-4679-bcc4-b05c9bb78aba" providerId="ADAL" clId="{D3175E81-2FD9-4A3B-9EC8-BD2DE6B52A22}" dt="2022-05-04T20:33:54.719" v="453" actId="47"/>
        <pc:sldMkLst>
          <pc:docMk/>
          <pc:sldMk cId="2325711661" sldId="733"/>
        </pc:sldMkLst>
      </pc:sldChg>
      <pc:sldChg chg="del">
        <pc:chgData name="Hilde Ervik" userId="997f77a0-41c2-4679-bcc4-b05c9bb78aba" providerId="ADAL" clId="{D3175E81-2FD9-4A3B-9EC8-BD2DE6B52A22}" dt="2022-05-04T20:33:54.719" v="453" actId="47"/>
        <pc:sldMkLst>
          <pc:docMk/>
          <pc:sldMk cId="3057292555" sldId="734"/>
        </pc:sldMkLst>
      </pc:sldChg>
      <pc:sldChg chg="del">
        <pc:chgData name="Hilde Ervik" userId="997f77a0-41c2-4679-bcc4-b05c9bb78aba" providerId="ADAL" clId="{D3175E81-2FD9-4A3B-9EC8-BD2DE6B52A22}" dt="2022-05-04T20:33:54.719" v="453" actId="47"/>
        <pc:sldMkLst>
          <pc:docMk/>
          <pc:sldMk cId="2208774927" sldId="735"/>
        </pc:sldMkLst>
      </pc:sldChg>
      <pc:sldChg chg="del">
        <pc:chgData name="Hilde Ervik" userId="997f77a0-41c2-4679-bcc4-b05c9bb78aba" providerId="ADAL" clId="{D3175E81-2FD9-4A3B-9EC8-BD2DE6B52A22}" dt="2022-05-04T20:33:54.719" v="453" actId="47"/>
        <pc:sldMkLst>
          <pc:docMk/>
          <pc:sldMk cId="4116880714" sldId="736"/>
        </pc:sldMkLst>
      </pc:sldChg>
      <pc:sldChg chg="del">
        <pc:chgData name="Hilde Ervik" userId="997f77a0-41c2-4679-bcc4-b05c9bb78aba" providerId="ADAL" clId="{D3175E81-2FD9-4A3B-9EC8-BD2DE6B52A22}" dt="2022-05-04T20:33:54.719" v="453" actId="47"/>
        <pc:sldMkLst>
          <pc:docMk/>
          <pc:sldMk cId="65531425" sldId="737"/>
        </pc:sldMkLst>
      </pc:sldChg>
      <pc:sldChg chg="del">
        <pc:chgData name="Hilde Ervik" userId="997f77a0-41c2-4679-bcc4-b05c9bb78aba" providerId="ADAL" clId="{D3175E81-2FD9-4A3B-9EC8-BD2DE6B52A22}" dt="2022-05-04T20:33:54.719" v="453" actId="47"/>
        <pc:sldMkLst>
          <pc:docMk/>
          <pc:sldMk cId="4245153351" sldId="738"/>
        </pc:sldMkLst>
      </pc:sldChg>
      <pc:sldChg chg="del">
        <pc:chgData name="Hilde Ervik" userId="997f77a0-41c2-4679-bcc4-b05c9bb78aba" providerId="ADAL" clId="{D3175E81-2FD9-4A3B-9EC8-BD2DE6B52A22}" dt="2022-05-04T20:33:54.719" v="453" actId="47"/>
        <pc:sldMkLst>
          <pc:docMk/>
          <pc:sldMk cId="1539577808" sldId="739"/>
        </pc:sldMkLst>
      </pc:sldChg>
      <pc:sldChg chg="del">
        <pc:chgData name="Hilde Ervik" userId="997f77a0-41c2-4679-bcc4-b05c9bb78aba" providerId="ADAL" clId="{D3175E81-2FD9-4A3B-9EC8-BD2DE6B52A22}" dt="2022-05-04T20:33:54.719" v="453" actId="47"/>
        <pc:sldMkLst>
          <pc:docMk/>
          <pc:sldMk cId="3204411460" sldId="740"/>
        </pc:sldMkLst>
      </pc:sldChg>
      <pc:sldChg chg="del">
        <pc:chgData name="Hilde Ervik" userId="997f77a0-41c2-4679-bcc4-b05c9bb78aba" providerId="ADAL" clId="{D3175E81-2FD9-4A3B-9EC8-BD2DE6B52A22}" dt="2022-05-04T20:33:54.719" v="453" actId="47"/>
        <pc:sldMkLst>
          <pc:docMk/>
          <pc:sldMk cId="905112994" sldId="744"/>
        </pc:sldMkLst>
      </pc:sldChg>
      <pc:sldChg chg="del">
        <pc:chgData name="Hilde Ervik" userId="997f77a0-41c2-4679-bcc4-b05c9bb78aba" providerId="ADAL" clId="{D3175E81-2FD9-4A3B-9EC8-BD2DE6B52A22}" dt="2022-05-04T20:33:54.719" v="453" actId="47"/>
        <pc:sldMkLst>
          <pc:docMk/>
          <pc:sldMk cId="2213109084" sldId="745"/>
        </pc:sldMkLst>
      </pc:sldChg>
      <pc:sldChg chg="del">
        <pc:chgData name="Hilde Ervik" userId="997f77a0-41c2-4679-bcc4-b05c9bb78aba" providerId="ADAL" clId="{D3175E81-2FD9-4A3B-9EC8-BD2DE6B52A22}" dt="2022-05-04T20:33:54.719" v="453" actId="47"/>
        <pc:sldMkLst>
          <pc:docMk/>
          <pc:sldMk cId="2149512170" sldId="746"/>
        </pc:sldMkLst>
      </pc:sldChg>
      <pc:sldChg chg="del">
        <pc:chgData name="Hilde Ervik" userId="997f77a0-41c2-4679-bcc4-b05c9bb78aba" providerId="ADAL" clId="{D3175E81-2FD9-4A3B-9EC8-BD2DE6B52A22}" dt="2022-05-04T20:33:54.719" v="453" actId="47"/>
        <pc:sldMkLst>
          <pc:docMk/>
          <pc:sldMk cId="2149289059" sldId="747"/>
        </pc:sldMkLst>
      </pc:sldChg>
      <pc:sldChg chg="del">
        <pc:chgData name="Hilde Ervik" userId="997f77a0-41c2-4679-bcc4-b05c9bb78aba" providerId="ADAL" clId="{D3175E81-2FD9-4A3B-9EC8-BD2DE6B52A22}" dt="2022-05-04T20:33:54.719" v="453" actId="47"/>
        <pc:sldMkLst>
          <pc:docMk/>
          <pc:sldMk cId="3929834607" sldId="748"/>
        </pc:sldMkLst>
      </pc:sldChg>
      <pc:sldChg chg="del">
        <pc:chgData name="Hilde Ervik" userId="997f77a0-41c2-4679-bcc4-b05c9bb78aba" providerId="ADAL" clId="{D3175E81-2FD9-4A3B-9EC8-BD2DE6B52A22}" dt="2022-05-04T20:33:54.719" v="453" actId="47"/>
        <pc:sldMkLst>
          <pc:docMk/>
          <pc:sldMk cId="2261657551" sldId="753"/>
        </pc:sldMkLst>
      </pc:sldChg>
      <pc:sldChg chg="del">
        <pc:chgData name="Hilde Ervik" userId="997f77a0-41c2-4679-bcc4-b05c9bb78aba" providerId="ADAL" clId="{D3175E81-2FD9-4A3B-9EC8-BD2DE6B52A22}" dt="2022-05-04T20:33:54.719" v="453" actId="47"/>
        <pc:sldMkLst>
          <pc:docMk/>
          <pc:sldMk cId="3051263974" sldId="754"/>
        </pc:sldMkLst>
      </pc:sldChg>
      <pc:sldChg chg="del">
        <pc:chgData name="Hilde Ervik" userId="997f77a0-41c2-4679-bcc4-b05c9bb78aba" providerId="ADAL" clId="{D3175E81-2FD9-4A3B-9EC8-BD2DE6B52A22}" dt="2022-05-04T20:33:54.719" v="453" actId="47"/>
        <pc:sldMkLst>
          <pc:docMk/>
          <pc:sldMk cId="1195459646" sldId="755"/>
        </pc:sldMkLst>
      </pc:sldChg>
      <pc:sldChg chg="del">
        <pc:chgData name="Hilde Ervik" userId="997f77a0-41c2-4679-bcc4-b05c9bb78aba" providerId="ADAL" clId="{D3175E81-2FD9-4A3B-9EC8-BD2DE6B52A22}" dt="2022-05-04T20:33:54.719" v="453" actId="47"/>
        <pc:sldMkLst>
          <pc:docMk/>
          <pc:sldMk cId="1968515131" sldId="756"/>
        </pc:sldMkLst>
      </pc:sldChg>
      <pc:sldChg chg="del">
        <pc:chgData name="Hilde Ervik" userId="997f77a0-41c2-4679-bcc4-b05c9bb78aba" providerId="ADAL" clId="{D3175E81-2FD9-4A3B-9EC8-BD2DE6B52A22}" dt="2022-05-04T20:33:54.719" v="453" actId="47"/>
        <pc:sldMkLst>
          <pc:docMk/>
          <pc:sldMk cId="1673939193" sldId="757"/>
        </pc:sldMkLst>
      </pc:sldChg>
      <pc:sldChg chg="del">
        <pc:chgData name="Hilde Ervik" userId="997f77a0-41c2-4679-bcc4-b05c9bb78aba" providerId="ADAL" clId="{D3175E81-2FD9-4A3B-9EC8-BD2DE6B52A22}" dt="2022-05-04T20:33:54.719" v="453" actId="47"/>
        <pc:sldMkLst>
          <pc:docMk/>
          <pc:sldMk cId="1762659086" sldId="758"/>
        </pc:sldMkLst>
      </pc:sldChg>
      <pc:sldChg chg="del">
        <pc:chgData name="Hilde Ervik" userId="997f77a0-41c2-4679-bcc4-b05c9bb78aba" providerId="ADAL" clId="{D3175E81-2FD9-4A3B-9EC8-BD2DE6B52A22}" dt="2022-05-04T20:33:54.719" v="453" actId="47"/>
        <pc:sldMkLst>
          <pc:docMk/>
          <pc:sldMk cId="3645660869" sldId="759"/>
        </pc:sldMkLst>
      </pc:sldChg>
      <pc:sldChg chg="del">
        <pc:chgData name="Hilde Ervik" userId="997f77a0-41c2-4679-bcc4-b05c9bb78aba" providerId="ADAL" clId="{D3175E81-2FD9-4A3B-9EC8-BD2DE6B52A22}" dt="2022-05-04T20:33:54.719" v="453" actId="47"/>
        <pc:sldMkLst>
          <pc:docMk/>
          <pc:sldMk cId="1866820170" sldId="763"/>
        </pc:sldMkLst>
      </pc:sldChg>
      <pc:sldChg chg="del">
        <pc:chgData name="Hilde Ervik" userId="997f77a0-41c2-4679-bcc4-b05c9bb78aba" providerId="ADAL" clId="{D3175E81-2FD9-4A3B-9EC8-BD2DE6B52A22}" dt="2022-05-04T20:33:54.719" v="453" actId="47"/>
        <pc:sldMkLst>
          <pc:docMk/>
          <pc:sldMk cId="2060964651" sldId="764"/>
        </pc:sldMkLst>
      </pc:sldChg>
      <pc:sldChg chg="del">
        <pc:chgData name="Hilde Ervik" userId="997f77a0-41c2-4679-bcc4-b05c9bb78aba" providerId="ADAL" clId="{D3175E81-2FD9-4A3B-9EC8-BD2DE6B52A22}" dt="2022-05-04T20:33:54.719" v="453" actId="47"/>
        <pc:sldMkLst>
          <pc:docMk/>
          <pc:sldMk cId="3349488734" sldId="765"/>
        </pc:sldMkLst>
      </pc:sldChg>
      <pc:sldChg chg="del">
        <pc:chgData name="Hilde Ervik" userId="997f77a0-41c2-4679-bcc4-b05c9bb78aba" providerId="ADAL" clId="{D3175E81-2FD9-4A3B-9EC8-BD2DE6B52A22}" dt="2022-05-04T20:33:54.719" v="453" actId="47"/>
        <pc:sldMkLst>
          <pc:docMk/>
          <pc:sldMk cId="2454669767" sldId="766"/>
        </pc:sldMkLst>
      </pc:sldChg>
      <pc:sldChg chg="del">
        <pc:chgData name="Hilde Ervik" userId="997f77a0-41c2-4679-bcc4-b05c9bb78aba" providerId="ADAL" clId="{D3175E81-2FD9-4A3B-9EC8-BD2DE6B52A22}" dt="2022-05-04T20:33:54.719" v="453" actId="47"/>
        <pc:sldMkLst>
          <pc:docMk/>
          <pc:sldMk cId="3618891344" sldId="767"/>
        </pc:sldMkLst>
      </pc:sldChg>
      <pc:sldChg chg="del">
        <pc:chgData name="Hilde Ervik" userId="997f77a0-41c2-4679-bcc4-b05c9bb78aba" providerId="ADAL" clId="{D3175E81-2FD9-4A3B-9EC8-BD2DE6B52A22}" dt="2022-05-04T20:33:54.719" v="453" actId="47"/>
        <pc:sldMkLst>
          <pc:docMk/>
          <pc:sldMk cId="1422390515" sldId="768"/>
        </pc:sldMkLst>
      </pc:sldChg>
      <pc:sldChg chg="del">
        <pc:chgData name="Hilde Ervik" userId="997f77a0-41c2-4679-bcc4-b05c9bb78aba" providerId="ADAL" clId="{D3175E81-2FD9-4A3B-9EC8-BD2DE6B52A22}" dt="2022-05-04T20:33:54.719" v="453" actId="47"/>
        <pc:sldMkLst>
          <pc:docMk/>
          <pc:sldMk cId="2075780428" sldId="769"/>
        </pc:sldMkLst>
      </pc:sldChg>
      <pc:sldChg chg="del">
        <pc:chgData name="Hilde Ervik" userId="997f77a0-41c2-4679-bcc4-b05c9bb78aba" providerId="ADAL" clId="{D3175E81-2FD9-4A3B-9EC8-BD2DE6B52A22}" dt="2022-05-04T20:33:54.719" v="453" actId="47"/>
        <pc:sldMkLst>
          <pc:docMk/>
          <pc:sldMk cId="412350683" sldId="770"/>
        </pc:sldMkLst>
      </pc:sldChg>
      <pc:sldChg chg="del">
        <pc:chgData name="Hilde Ervik" userId="997f77a0-41c2-4679-bcc4-b05c9bb78aba" providerId="ADAL" clId="{D3175E81-2FD9-4A3B-9EC8-BD2DE6B52A22}" dt="2022-05-04T20:33:54.719" v="453" actId="47"/>
        <pc:sldMkLst>
          <pc:docMk/>
          <pc:sldMk cId="1606731082" sldId="771"/>
        </pc:sldMkLst>
      </pc:sldChg>
      <pc:sldChg chg="del">
        <pc:chgData name="Hilde Ervik" userId="997f77a0-41c2-4679-bcc4-b05c9bb78aba" providerId="ADAL" clId="{D3175E81-2FD9-4A3B-9EC8-BD2DE6B52A22}" dt="2022-05-04T20:33:54.719" v="453" actId="47"/>
        <pc:sldMkLst>
          <pc:docMk/>
          <pc:sldMk cId="1679012181" sldId="772"/>
        </pc:sldMkLst>
      </pc:sldChg>
      <pc:sldChg chg="del">
        <pc:chgData name="Hilde Ervik" userId="997f77a0-41c2-4679-bcc4-b05c9bb78aba" providerId="ADAL" clId="{D3175E81-2FD9-4A3B-9EC8-BD2DE6B52A22}" dt="2022-05-04T20:33:54.719" v="453" actId="47"/>
        <pc:sldMkLst>
          <pc:docMk/>
          <pc:sldMk cId="3572663513" sldId="773"/>
        </pc:sldMkLst>
      </pc:sldChg>
      <pc:sldChg chg="del">
        <pc:chgData name="Hilde Ervik" userId="997f77a0-41c2-4679-bcc4-b05c9bb78aba" providerId="ADAL" clId="{D3175E81-2FD9-4A3B-9EC8-BD2DE6B52A22}" dt="2022-05-04T20:33:54.719" v="453" actId="47"/>
        <pc:sldMkLst>
          <pc:docMk/>
          <pc:sldMk cId="4227090367" sldId="774"/>
        </pc:sldMkLst>
      </pc:sldChg>
      <pc:sldChg chg="del">
        <pc:chgData name="Hilde Ervik" userId="997f77a0-41c2-4679-bcc4-b05c9bb78aba" providerId="ADAL" clId="{D3175E81-2FD9-4A3B-9EC8-BD2DE6B52A22}" dt="2022-05-04T20:33:54.719" v="453" actId="47"/>
        <pc:sldMkLst>
          <pc:docMk/>
          <pc:sldMk cId="664095243" sldId="775"/>
        </pc:sldMkLst>
      </pc:sldChg>
      <pc:sldChg chg="del">
        <pc:chgData name="Hilde Ervik" userId="997f77a0-41c2-4679-bcc4-b05c9bb78aba" providerId="ADAL" clId="{D3175E81-2FD9-4A3B-9EC8-BD2DE6B52A22}" dt="2022-05-04T20:33:54.719" v="453" actId="47"/>
        <pc:sldMkLst>
          <pc:docMk/>
          <pc:sldMk cId="3165445536" sldId="776"/>
        </pc:sldMkLst>
      </pc:sldChg>
      <pc:sldChg chg="del">
        <pc:chgData name="Hilde Ervik" userId="997f77a0-41c2-4679-bcc4-b05c9bb78aba" providerId="ADAL" clId="{D3175E81-2FD9-4A3B-9EC8-BD2DE6B52A22}" dt="2022-05-04T20:33:54.719" v="453" actId="47"/>
        <pc:sldMkLst>
          <pc:docMk/>
          <pc:sldMk cId="3381694246" sldId="777"/>
        </pc:sldMkLst>
      </pc:sldChg>
      <pc:sldChg chg="del">
        <pc:chgData name="Hilde Ervik" userId="997f77a0-41c2-4679-bcc4-b05c9bb78aba" providerId="ADAL" clId="{D3175E81-2FD9-4A3B-9EC8-BD2DE6B52A22}" dt="2022-05-04T20:33:54.719" v="453" actId="47"/>
        <pc:sldMkLst>
          <pc:docMk/>
          <pc:sldMk cId="278347840" sldId="778"/>
        </pc:sldMkLst>
      </pc:sldChg>
      <pc:sldChg chg="del">
        <pc:chgData name="Hilde Ervik" userId="997f77a0-41c2-4679-bcc4-b05c9bb78aba" providerId="ADAL" clId="{D3175E81-2FD9-4A3B-9EC8-BD2DE6B52A22}" dt="2022-05-04T20:33:54.719" v="453" actId="47"/>
        <pc:sldMkLst>
          <pc:docMk/>
          <pc:sldMk cId="877481721" sldId="779"/>
        </pc:sldMkLst>
      </pc:sldChg>
      <pc:sldChg chg="del">
        <pc:chgData name="Hilde Ervik" userId="997f77a0-41c2-4679-bcc4-b05c9bb78aba" providerId="ADAL" clId="{D3175E81-2FD9-4A3B-9EC8-BD2DE6B52A22}" dt="2022-05-04T20:33:54.719" v="453" actId="47"/>
        <pc:sldMkLst>
          <pc:docMk/>
          <pc:sldMk cId="337668894" sldId="780"/>
        </pc:sldMkLst>
      </pc:sldChg>
      <pc:sldChg chg="del">
        <pc:chgData name="Hilde Ervik" userId="997f77a0-41c2-4679-bcc4-b05c9bb78aba" providerId="ADAL" clId="{D3175E81-2FD9-4A3B-9EC8-BD2DE6B52A22}" dt="2022-05-04T20:33:54.719" v="453" actId="47"/>
        <pc:sldMkLst>
          <pc:docMk/>
          <pc:sldMk cId="1621674421" sldId="781"/>
        </pc:sldMkLst>
      </pc:sldChg>
      <pc:sldChg chg="del">
        <pc:chgData name="Hilde Ervik" userId="997f77a0-41c2-4679-bcc4-b05c9bb78aba" providerId="ADAL" clId="{D3175E81-2FD9-4A3B-9EC8-BD2DE6B52A22}" dt="2022-05-04T20:33:54.719" v="453" actId="47"/>
        <pc:sldMkLst>
          <pc:docMk/>
          <pc:sldMk cId="2225814542" sldId="782"/>
        </pc:sldMkLst>
      </pc:sldChg>
      <pc:sldChg chg="del">
        <pc:chgData name="Hilde Ervik" userId="997f77a0-41c2-4679-bcc4-b05c9bb78aba" providerId="ADAL" clId="{D3175E81-2FD9-4A3B-9EC8-BD2DE6B52A22}" dt="2022-05-04T20:33:54.719" v="453" actId="47"/>
        <pc:sldMkLst>
          <pc:docMk/>
          <pc:sldMk cId="3329910900" sldId="783"/>
        </pc:sldMkLst>
      </pc:sldChg>
      <pc:sldChg chg="del">
        <pc:chgData name="Hilde Ervik" userId="997f77a0-41c2-4679-bcc4-b05c9bb78aba" providerId="ADAL" clId="{D3175E81-2FD9-4A3B-9EC8-BD2DE6B52A22}" dt="2022-05-04T20:33:54.719" v="453" actId="47"/>
        <pc:sldMkLst>
          <pc:docMk/>
          <pc:sldMk cId="1367933920" sldId="784"/>
        </pc:sldMkLst>
      </pc:sldChg>
      <pc:sldChg chg="del">
        <pc:chgData name="Hilde Ervik" userId="997f77a0-41c2-4679-bcc4-b05c9bb78aba" providerId="ADAL" clId="{D3175E81-2FD9-4A3B-9EC8-BD2DE6B52A22}" dt="2022-05-04T20:33:54.719" v="453" actId="47"/>
        <pc:sldMkLst>
          <pc:docMk/>
          <pc:sldMk cId="1305395735" sldId="785"/>
        </pc:sldMkLst>
      </pc:sldChg>
      <pc:sldChg chg="del">
        <pc:chgData name="Hilde Ervik" userId="997f77a0-41c2-4679-bcc4-b05c9bb78aba" providerId="ADAL" clId="{D3175E81-2FD9-4A3B-9EC8-BD2DE6B52A22}" dt="2022-05-04T20:33:54.719" v="453" actId="47"/>
        <pc:sldMkLst>
          <pc:docMk/>
          <pc:sldMk cId="1561302986" sldId="787"/>
        </pc:sldMkLst>
      </pc:sldChg>
      <pc:sldChg chg="del">
        <pc:chgData name="Hilde Ervik" userId="997f77a0-41c2-4679-bcc4-b05c9bb78aba" providerId="ADAL" clId="{D3175E81-2FD9-4A3B-9EC8-BD2DE6B52A22}" dt="2022-05-04T20:33:54.719" v="453" actId="47"/>
        <pc:sldMkLst>
          <pc:docMk/>
          <pc:sldMk cId="850453854" sldId="788"/>
        </pc:sldMkLst>
      </pc:sldChg>
      <pc:sldChg chg="del">
        <pc:chgData name="Hilde Ervik" userId="997f77a0-41c2-4679-bcc4-b05c9bb78aba" providerId="ADAL" clId="{D3175E81-2FD9-4A3B-9EC8-BD2DE6B52A22}" dt="2022-05-04T20:33:54.719" v="453" actId="47"/>
        <pc:sldMkLst>
          <pc:docMk/>
          <pc:sldMk cId="957763333" sldId="789"/>
        </pc:sldMkLst>
      </pc:sldChg>
      <pc:sldChg chg="del">
        <pc:chgData name="Hilde Ervik" userId="997f77a0-41c2-4679-bcc4-b05c9bb78aba" providerId="ADAL" clId="{D3175E81-2FD9-4A3B-9EC8-BD2DE6B52A22}" dt="2022-05-04T20:33:54.719" v="453" actId="47"/>
        <pc:sldMkLst>
          <pc:docMk/>
          <pc:sldMk cId="3543231610" sldId="790"/>
        </pc:sldMkLst>
      </pc:sldChg>
      <pc:sldChg chg="del">
        <pc:chgData name="Hilde Ervik" userId="997f77a0-41c2-4679-bcc4-b05c9bb78aba" providerId="ADAL" clId="{D3175E81-2FD9-4A3B-9EC8-BD2DE6B52A22}" dt="2022-05-04T20:33:54.719" v="453" actId="47"/>
        <pc:sldMkLst>
          <pc:docMk/>
          <pc:sldMk cId="3501731513" sldId="791"/>
        </pc:sldMkLst>
      </pc:sldChg>
      <pc:sldChg chg="del">
        <pc:chgData name="Hilde Ervik" userId="997f77a0-41c2-4679-bcc4-b05c9bb78aba" providerId="ADAL" clId="{D3175E81-2FD9-4A3B-9EC8-BD2DE6B52A22}" dt="2022-05-04T20:33:54.719" v="453" actId="47"/>
        <pc:sldMkLst>
          <pc:docMk/>
          <pc:sldMk cId="2779862340" sldId="792"/>
        </pc:sldMkLst>
      </pc:sldChg>
      <pc:sldChg chg="del">
        <pc:chgData name="Hilde Ervik" userId="997f77a0-41c2-4679-bcc4-b05c9bb78aba" providerId="ADAL" clId="{D3175E81-2FD9-4A3B-9EC8-BD2DE6B52A22}" dt="2022-05-04T20:33:54.719" v="453" actId="47"/>
        <pc:sldMkLst>
          <pc:docMk/>
          <pc:sldMk cId="299817807" sldId="793"/>
        </pc:sldMkLst>
      </pc:sldChg>
      <pc:sldChg chg="del">
        <pc:chgData name="Hilde Ervik" userId="997f77a0-41c2-4679-bcc4-b05c9bb78aba" providerId="ADAL" clId="{D3175E81-2FD9-4A3B-9EC8-BD2DE6B52A22}" dt="2022-05-04T20:33:54.719" v="453" actId="47"/>
        <pc:sldMkLst>
          <pc:docMk/>
          <pc:sldMk cId="86513196" sldId="794"/>
        </pc:sldMkLst>
      </pc:sldChg>
      <pc:sldChg chg="del">
        <pc:chgData name="Hilde Ervik" userId="997f77a0-41c2-4679-bcc4-b05c9bb78aba" providerId="ADAL" clId="{D3175E81-2FD9-4A3B-9EC8-BD2DE6B52A22}" dt="2022-05-04T20:33:54.719" v="453" actId="47"/>
        <pc:sldMkLst>
          <pc:docMk/>
          <pc:sldMk cId="1515852580" sldId="795"/>
        </pc:sldMkLst>
      </pc:sldChg>
      <pc:sldChg chg="del">
        <pc:chgData name="Hilde Ervik" userId="997f77a0-41c2-4679-bcc4-b05c9bb78aba" providerId="ADAL" clId="{D3175E81-2FD9-4A3B-9EC8-BD2DE6B52A22}" dt="2022-05-04T20:33:54.719" v="453" actId="47"/>
        <pc:sldMkLst>
          <pc:docMk/>
          <pc:sldMk cId="116590590" sldId="796"/>
        </pc:sldMkLst>
      </pc:sldChg>
      <pc:sldChg chg="del">
        <pc:chgData name="Hilde Ervik" userId="997f77a0-41c2-4679-bcc4-b05c9bb78aba" providerId="ADAL" clId="{D3175E81-2FD9-4A3B-9EC8-BD2DE6B52A22}" dt="2022-05-04T20:33:54.719" v="453" actId="47"/>
        <pc:sldMkLst>
          <pc:docMk/>
          <pc:sldMk cId="4073083446" sldId="797"/>
        </pc:sldMkLst>
      </pc:sldChg>
      <pc:sldChg chg="del">
        <pc:chgData name="Hilde Ervik" userId="997f77a0-41c2-4679-bcc4-b05c9bb78aba" providerId="ADAL" clId="{D3175E81-2FD9-4A3B-9EC8-BD2DE6B52A22}" dt="2022-05-04T20:33:54.719" v="453" actId="47"/>
        <pc:sldMkLst>
          <pc:docMk/>
          <pc:sldMk cId="4270388385" sldId="798"/>
        </pc:sldMkLst>
      </pc:sldChg>
      <pc:sldChg chg="del">
        <pc:chgData name="Hilde Ervik" userId="997f77a0-41c2-4679-bcc4-b05c9bb78aba" providerId="ADAL" clId="{D3175E81-2FD9-4A3B-9EC8-BD2DE6B52A22}" dt="2022-05-04T20:33:54.719" v="453" actId="47"/>
        <pc:sldMkLst>
          <pc:docMk/>
          <pc:sldMk cId="666235819" sldId="799"/>
        </pc:sldMkLst>
      </pc:sldChg>
      <pc:sldChg chg="del">
        <pc:chgData name="Hilde Ervik" userId="997f77a0-41c2-4679-bcc4-b05c9bb78aba" providerId="ADAL" clId="{D3175E81-2FD9-4A3B-9EC8-BD2DE6B52A22}" dt="2022-05-04T20:33:54.719" v="453" actId="47"/>
        <pc:sldMkLst>
          <pc:docMk/>
          <pc:sldMk cId="4059806727" sldId="800"/>
        </pc:sldMkLst>
      </pc:sldChg>
      <pc:sldChg chg="addSp modSp new del">
        <pc:chgData name="Hilde Ervik" userId="997f77a0-41c2-4679-bcc4-b05c9bb78aba" providerId="ADAL" clId="{D3175E81-2FD9-4A3B-9EC8-BD2DE6B52A22}" dt="2022-04-27T15:33:13.593" v="15" actId="47"/>
        <pc:sldMkLst>
          <pc:docMk/>
          <pc:sldMk cId="1068754744" sldId="801"/>
        </pc:sldMkLst>
        <pc:picChg chg="add mod">
          <ac:chgData name="Hilde Ervik" userId="997f77a0-41c2-4679-bcc4-b05c9bb78aba" providerId="ADAL" clId="{D3175E81-2FD9-4A3B-9EC8-BD2DE6B52A22}" dt="2022-04-27T15:32:53.595" v="14" actId="14100"/>
          <ac:picMkLst>
            <pc:docMk/>
            <pc:sldMk cId="1068754744" sldId="801"/>
            <ac:picMk id="6" creationId="{3FD009F2-6651-4203-B095-FF94B24D3562}"/>
          </ac:picMkLst>
        </pc:picChg>
      </pc:sldChg>
      <pc:sldChg chg="addSp modSp mod">
        <pc:chgData name="Hilde Ervik" userId="997f77a0-41c2-4679-bcc4-b05c9bb78aba" providerId="ADAL" clId="{D3175E81-2FD9-4A3B-9EC8-BD2DE6B52A22}" dt="2022-04-27T17:11:39.251" v="447" actId="20577"/>
        <pc:sldMkLst>
          <pc:docMk/>
          <pc:sldMk cId="3419277522" sldId="802"/>
        </pc:sldMkLst>
        <pc:spChg chg="mod">
          <ac:chgData name="Hilde Ervik" userId="997f77a0-41c2-4679-bcc4-b05c9bb78aba" providerId="ADAL" clId="{D3175E81-2FD9-4A3B-9EC8-BD2DE6B52A22}" dt="2022-04-27T15:34:08.576" v="50" actId="255"/>
          <ac:spMkLst>
            <pc:docMk/>
            <pc:sldMk cId="3419277522" sldId="802"/>
            <ac:spMk id="2" creationId="{00000000-0000-0000-0000-000000000000}"/>
          </ac:spMkLst>
        </pc:spChg>
        <pc:spChg chg="add mod">
          <ac:chgData name="Hilde Ervik" userId="997f77a0-41c2-4679-bcc4-b05c9bb78aba" providerId="ADAL" clId="{D3175E81-2FD9-4A3B-9EC8-BD2DE6B52A22}" dt="2022-04-27T17:11:39.251" v="447" actId="20577"/>
          <ac:spMkLst>
            <pc:docMk/>
            <pc:sldMk cId="3419277522" sldId="802"/>
            <ac:spMk id="3" creationId="{9A2A2BC5-4252-4990-8962-A7549A131B0C}"/>
          </ac:spMkLst>
        </pc:spChg>
      </pc:sldChg>
      <pc:sldChg chg="addSp delSp modSp new mod modClrScheme chgLayout">
        <pc:chgData name="Hilde Ervik" userId="997f77a0-41c2-4679-bcc4-b05c9bb78aba" providerId="ADAL" clId="{D3175E81-2FD9-4A3B-9EC8-BD2DE6B52A22}" dt="2022-04-27T15:47:03.497" v="174" actId="14100"/>
        <pc:sldMkLst>
          <pc:docMk/>
          <pc:sldMk cId="1448876021" sldId="803"/>
        </pc:sldMkLst>
        <pc:spChg chg="mod ord">
          <ac:chgData name="Hilde Ervik" userId="997f77a0-41c2-4679-bcc4-b05c9bb78aba" providerId="ADAL" clId="{D3175E81-2FD9-4A3B-9EC8-BD2DE6B52A22}" dt="2022-04-27T15:44:42.108" v="158" actId="1076"/>
          <ac:spMkLst>
            <pc:docMk/>
            <pc:sldMk cId="1448876021" sldId="803"/>
            <ac:spMk id="2" creationId="{62224269-ED15-4596-8E40-9CFDF58FF648}"/>
          </ac:spMkLst>
        </pc:spChg>
        <pc:spChg chg="del">
          <ac:chgData name="Hilde Ervik" userId="997f77a0-41c2-4679-bcc4-b05c9bb78aba" providerId="ADAL" clId="{D3175E81-2FD9-4A3B-9EC8-BD2DE6B52A22}" dt="2022-04-27T15:36:15.088" v="60" actId="700"/>
          <ac:spMkLst>
            <pc:docMk/>
            <pc:sldMk cId="1448876021" sldId="803"/>
            <ac:spMk id="3" creationId="{D5076CCE-B5C9-4D2B-9F3A-751C8658F79D}"/>
          </ac:spMkLst>
        </pc:spChg>
        <pc:spChg chg="add mod">
          <ac:chgData name="Hilde Ervik" userId="997f77a0-41c2-4679-bcc4-b05c9bb78aba" providerId="ADAL" clId="{D3175E81-2FD9-4A3B-9EC8-BD2DE6B52A22}" dt="2022-04-27T15:46:46.155" v="173" actId="20577"/>
          <ac:spMkLst>
            <pc:docMk/>
            <pc:sldMk cId="1448876021" sldId="803"/>
            <ac:spMk id="26" creationId="{B300803C-E95B-43B6-8B0A-DA9E49B53B36}"/>
          </ac:spMkLst>
        </pc:spChg>
        <pc:picChg chg="add mod">
          <ac:chgData name="Hilde Ervik" userId="997f77a0-41c2-4679-bcc4-b05c9bb78aba" providerId="ADAL" clId="{D3175E81-2FD9-4A3B-9EC8-BD2DE6B52A22}" dt="2022-04-27T15:36:36.982" v="71" actId="1076"/>
          <ac:picMkLst>
            <pc:docMk/>
            <pc:sldMk cId="1448876021" sldId="803"/>
            <ac:picMk id="5" creationId="{4A2FC26B-7B97-4CDD-8D65-7CED73E53D72}"/>
          </ac:picMkLst>
        </pc:picChg>
        <pc:picChg chg="add del mod">
          <ac:chgData name="Hilde Ervik" userId="997f77a0-41c2-4679-bcc4-b05c9bb78aba" providerId="ADAL" clId="{D3175E81-2FD9-4A3B-9EC8-BD2DE6B52A22}" dt="2022-04-27T15:40:10.964" v="89" actId="478"/>
          <ac:picMkLst>
            <pc:docMk/>
            <pc:sldMk cId="1448876021" sldId="803"/>
            <ac:picMk id="7" creationId="{68624954-BDD0-4C8A-9FCB-7925A6D23822}"/>
          </ac:picMkLst>
        </pc:picChg>
        <pc:picChg chg="add mod">
          <ac:chgData name="Hilde Ervik" userId="997f77a0-41c2-4679-bcc4-b05c9bb78aba" providerId="ADAL" clId="{D3175E81-2FD9-4A3B-9EC8-BD2DE6B52A22}" dt="2022-04-27T15:44:55.533" v="162" actId="1076"/>
          <ac:picMkLst>
            <pc:docMk/>
            <pc:sldMk cId="1448876021" sldId="803"/>
            <ac:picMk id="9" creationId="{34105D68-E690-4E34-9167-BDE7AD4671BD}"/>
          </ac:picMkLst>
        </pc:picChg>
        <pc:picChg chg="add del">
          <ac:chgData name="Hilde Ervik" userId="997f77a0-41c2-4679-bcc4-b05c9bb78aba" providerId="ADAL" clId="{D3175E81-2FD9-4A3B-9EC8-BD2DE6B52A22}" dt="2022-04-27T15:37:53.857" v="80" actId="22"/>
          <ac:picMkLst>
            <pc:docMk/>
            <pc:sldMk cId="1448876021" sldId="803"/>
            <ac:picMk id="11" creationId="{55D0D9C9-822D-4507-8F08-56DE5D8DD9F5}"/>
          </ac:picMkLst>
        </pc:picChg>
        <pc:picChg chg="add del mod">
          <ac:chgData name="Hilde Ervik" userId="997f77a0-41c2-4679-bcc4-b05c9bb78aba" providerId="ADAL" clId="{D3175E81-2FD9-4A3B-9EC8-BD2DE6B52A22}" dt="2022-04-27T15:39:21.924" v="88" actId="478"/>
          <ac:picMkLst>
            <pc:docMk/>
            <pc:sldMk cId="1448876021" sldId="803"/>
            <ac:picMk id="13" creationId="{A75AD41E-D786-49AD-A91A-4D097A610359}"/>
          </ac:picMkLst>
        </pc:picChg>
        <pc:picChg chg="add mod">
          <ac:chgData name="Hilde Ervik" userId="997f77a0-41c2-4679-bcc4-b05c9bb78aba" providerId="ADAL" clId="{D3175E81-2FD9-4A3B-9EC8-BD2DE6B52A22}" dt="2022-04-27T15:44:50.730" v="160" actId="1076"/>
          <ac:picMkLst>
            <pc:docMk/>
            <pc:sldMk cId="1448876021" sldId="803"/>
            <ac:picMk id="15" creationId="{DC924574-F80B-46FD-BE1B-FD10EE2F82DA}"/>
          </ac:picMkLst>
        </pc:picChg>
        <pc:picChg chg="add mod">
          <ac:chgData name="Hilde Ervik" userId="997f77a0-41c2-4679-bcc4-b05c9bb78aba" providerId="ADAL" clId="{D3175E81-2FD9-4A3B-9EC8-BD2DE6B52A22}" dt="2022-04-27T15:47:03.497" v="174" actId="14100"/>
          <ac:picMkLst>
            <pc:docMk/>
            <pc:sldMk cId="1448876021" sldId="803"/>
            <ac:picMk id="17" creationId="{5C9290A6-2EF3-43F0-A48A-DAFF01EC65A7}"/>
          </ac:picMkLst>
        </pc:picChg>
        <pc:picChg chg="add del">
          <ac:chgData name="Hilde Ervik" userId="997f77a0-41c2-4679-bcc4-b05c9bb78aba" providerId="ADAL" clId="{D3175E81-2FD9-4A3B-9EC8-BD2DE6B52A22}" dt="2022-04-27T15:41:14.954" v="101" actId="22"/>
          <ac:picMkLst>
            <pc:docMk/>
            <pc:sldMk cId="1448876021" sldId="803"/>
            <ac:picMk id="19" creationId="{D77D3EA8-A047-41CD-9C60-359F442C27A8}"/>
          </ac:picMkLst>
        </pc:picChg>
        <pc:picChg chg="add del">
          <ac:chgData name="Hilde Ervik" userId="997f77a0-41c2-4679-bcc4-b05c9bb78aba" providerId="ADAL" clId="{D3175E81-2FD9-4A3B-9EC8-BD2DE6B52A22}" dt="2022-04-27T15:41:20.797" v="103" actId="22"/>
          <ac:picMkLst>
            <pc:docMk/>
            <pc:sldMk cId="1448876021" sldId="803"/>
            <ac:picMk id="21" creationId="{358CE0DC-2C09-482F-BA8F-1CA386BD9528}"/>
          </ac:picMkLst>
        </pc:picChg>
        <pc:picChg chg="add mod">
          <ac:chgData name="Hilde Ervik" userId="997f77a0-41c2-4679-bcc4-b05c9bb78aba" providerId="ADAL" clId="{D3175E81-2FD9-4A3B-9EC8-BD2DE6B52A22}" dt="2022-04-27T15:44:53.321" v="161" actId="1076"/>
          <ac:picMkLst>
            <pc:docMk/>
            <pc:sldMk cId="1448876021" sldId="803"/>
            <ac:picMk id="23" creationId="{0C779581-F971-40EA-9CFE-AB0BB679321D}"/>
          </ac:picMkLst>
        </pc:picChg>
        <pc:picChg chg="add mod">
          <ac:chgData name="Hilde Ervik" userId="997f77a0-41c2-4679-bcc4-b05c9bb78aba" providerId="ADAL" clId="{D3175E81-2FD9-4A3B-9EC8-BD2DE6B52A22}" dt="2022-04-27T15:45:04.454" v="165" actId="1076"/>
          <ac:picMkLst>
            <pc:docMk/>
            <pc:sldMk cId="1448876021" sldId="803"/>
            <ac:picMk id="25" creationId="{C1565414-0949-4CCF-92A0-041796B21E08}"/>
          </ac:picMkLst>
        </pc:picChg>
      </pc:sldChg>
      <pc:sldChg chg="addSp delSp modSp new mod modAnim">
        <pc:chgData name="Hilde Ervik" userId="997f77a0-41c2-4679-bcc4-b05c9bb78aba" providerId="ADAL" clId="{D3175E81-2FD9-4A3B-9EC8-BD2DE6B52A22}" dt="2022-04-27T16:56:28.615" v="288"/>
        <pc:sldMkLst>
          <pc:docMk/>
          <pc:sldMk cId="4009349364" sldId="804"/>
        </pc:sldMkLst>
        <pc:spChg chg="mod">
          <ac:chgData name="Hilde Ervik" userId="997f77a0-41c2-4679-bcc4-b05c9bb78aba" providerId="ADAL" clId="{D3175E81-2FD9-4A3B-9EC8-BD2DE6B52A22}" dt="2022-04-27T16:21:11.847" v="176" actId="6549"/>
          <ac:spMkLst>
            <pc:docMk/>
            <pc:sldMk cId="4009349364" sldId="804"/>
            <ac:spMk id="2" creationId="{0A24B2D9-6F64-4933-B07B-7CE257B7970F}"/>
          </ac:spMkLst>
        </pc:spChg>
        <pc:spChg chg="del">
          <ac:chgData name="Hilde Ervik" userId="997f77a0-41c2-4679-bcc4-b05c9bb78aba" providerId="ADAL" clId="{D3175E81-2FD9-4A3B-9EC8-BD2DE6B52A22}" dt="2022-04-27T16:22:30.102" v="177" actId="478"/>
          <ac:spMkLst>
            <pc:docMk/>
            <pc:sldMk cId="4009349364" sldId="804"/>
            <ac:spMk id="3" creationId="{5ED2960D-BD57-4DB4-94E2-58911E7B1DC9}"/>
          </ac:spMkLst>
        </pc:spChg>
        <pc:spChg chg="del">
          <ac:chgData name="Hilde Ervik" userId="997f77a0-41c2-4679-bcc4-b05c9bb78aba" providerId="ADAL" clId="{D3175E81-2FD9-4A3B-9EC8-BD2DE6B52A22}" dt="2022-04-27T16:22:34.654" v="178" actId="478"/>
          <ac:spMkLst>
            <pc:docMk/>
            <pc:sldMk cId="4009349364" sldId="804"/>
            <ac:spMk id="4" creationId="{06FB24F9-1537-4A14-8E2B-407D3DB1522F}"/>
          </ac:spMkLst>
        </pc:spChg>
        <pc:spChg chg="add mod">
          <ac:chgData name="Hilde Ervik" userId="997f77a0-41c2-4679-bcc4-b05c9bb78aba" providerId="ADAL" clId="{D3175E81-2FD9-4A3B-9EC8-BD2DE6B52A22}" dt="2022-04-27T16:56:18.821" v="287" actId="207"/>
          <ac:spMkLst>
            <pc:docMk/>
            <pc:sldMk cId="4009349364" sldId="804"/>
            <ac:spMk id="7" creationId="{FA01D021-DF34-4C57-9840-AF1B599BF4EC}"/>
          </ac:spMkLst>
        </pc:spChg>
        <pc:picChg chg="add mod">
          <ac:chgData name="Hilde Ervik" userId="997f77a0-41c2-4679-bcc4-b05c9bb78aba" providerId="ADAL" clId="{D3175E81-2FD9-4A3B-9EC8-BD2DE6B52A22}" dt="2022-04-27T16:23:41.117" v="184" actId="14100"/>
          <ac:picMkLst>
            <pc:docMk/>
            <pc:sldMk cId="4009349364" sldId="804"/>
            <ac:picMk id="6" creationId="{8233BEFF-1A3F-4DE0-861B-B92B384BC2C9}"/>
          </ac:picMkLst>
        </pc:picChg>
      </pc:sldChg>
      <pc:sldChg chg="addSp delSp modSp new del mod">
        <pc:chgData name="Hilde Ervik" userId="997f77a0-41c2-4679-bcc4-b05c9bb78aba" providerId="ADAL" clId="{D3175E81-2FD9-4A3B-9EC8-BD2DE6B52A22}" dt="2022-04-27T16:26:32.302" v="195" actId="47"/>
        <pc:sldMkLst>
          <pc:docMk/>
          <pc:sldMk cId="4071814951" sldId="805"/>
        </pc:sldMkLst>
        <pc:spChg chg="mod">
          <ac:chgData name="Hilde Ervik" userId="997f77a0-41c2-4679-bcc4-b05c9bb78aba" providerId="ADAL" clId="{D3175E81-2FD9-4A3B-9EC8-BD2DE6B52A22}" dt="2022-04-27T16:24:49.124" v="186" actId="6549"/>
          <ac:spMkLst>
            <pc:docMk/>
            <pc:sldMk cId="4071814951" sldId="805"/>
            <ac:spMk id="2" creationId="{E4E354CA-B0CC-4B45-81B4-90CCAF86306B}"/>
          </ac:spMkLst>
        </pc:spChg>
        <pc:spChg chg="del">
          <ac:chgData name="Hilde Ervik" userId="997f77a0-41c2-4679-bcc4-b05c9bb78aba" providerId="ADAL" clId="{D3175E81-2FD9-4A3B-9EC8-BD2DE6B52A22}" dt="2022-04-27T16:24:52.750" v="187" actId="478"/>
          <ac:spMkLst>
            <pc:docMk/>
            <pc:sldMk cId="4071814951" sldId="805"/>
            <ac:spMk id="3" creationId="{1CB741AE-60BD-4905-8341-0DD97E1A8ADA}"/>
          </ac:spMkLst>
        </pc:spChg>
        <pc:spChg chg="del">
          <ac:chgData name="Hilde Ervik" userId="997f77a0-41c2-4679-bcc4-b05c9bb78aba" providerId="ADAL" clId="{D3175E81-2FD9-4A3B-9EC8-BD2DE6B52A22}" dt="2022-04-27T16:25:00.278" v="188" actId="478"/>
          <ac:spMkLst>
            <pc:docMk/>
            <pc:sldMk cId="4071814951" sldId="805"/>
            <ac:spMk id="4" creationId="{16E4A3E6-CA13-4636-BD0A-E6D0E8C905C8}"/>
          </ac:spMkLst>
        </pc:spChg>
        <pc:picChg chg="add del mod">
          <ac:chgData name="Hilde Ervik" userId="997f77a0-41c2-4679-bcc4-b05c9bb78aba" providerId="ADAL" clId="{D3175E81-2FD9-4A3B-9EC8-BD2DE6B52A22}" dt="2022-04-27T16:26:12.280" v="194" actId="21"/>
          <ac:picMkLst>
            <pc:docMk/>
            <pc:sldMk cId="4071814951" sldId="805"/>
            <ac:picMk id="6" creationId="{C440E489-C3E9-4D26-B548-7F53E2CB0A50}"/>
          </ac:picMkLst>
        </pc:picChg>
      </pc:sldChg>
      <pc:sldChg chg="addSp delSp modSp del mod ord">
        <pc:chgData name="Hilde Ervik" userId="997f77a0-41c2-4679-bcc4-b05c9bb78aba" providerId="ADAL" clId="{D3175E81-2FD9-4A3B-9EC8-BD2DE6B52A22}" dt="2022-04-27T16:50:18.240" v="243" actId="47"/>
        <pc:sldMkLst>
          <pc:docMk/>
          <pc:sldMk cId="2112206116" sldId="806"/>
        </pc:sldMkLst>
        <pc:spChg chg="del mod">
          <ac:chgData name="Hilde Ervik" userId="997f77a0-41c2-4679-bcc4-b05c9bb78aba" providerId="ADAL" clId="{D3175E81-2FD9-4A3B-9EC8-BD2DE6B52A22}" dt="2022-04-27T16:26:43.743" v="197" actId="478"/>
          <ac:spMkLst>
            <pc:docMk/>
            <pc:sldMk cId="2112206116" sldId="806"/>
            <ac:spMk id="2" creationId="{00000000-0000-0000-0000-000000000000}"/>
          </ac:spMkLst>
        </pc:spChg>
        <pc:spChg chg="add del mod">
          <ac:chgData name="Hilde Ervik" userId="997f77a0-41c2-4679-bcc4-b05c9bb78aba" providerId="ADAL" clId="{D3175E81-2FD9-4A3B-9EC8-BD2DE6B52A22}" dt="2022-04-27T16:26:47.741" v="198" actId="478"/>
          <ac:spMkLst>
            <pc:docMk/>
            <pc:sldMk cId="2112206116" sldId="806"/>
            <ac:spMk id="4" creationId="{225883DD-3056-4FFD-9E62-787EFAF8634D}"/>
          </ac:spMkLst>
        </pc:spChg>
        <pc:spChg chg="add mod">
          <ac:chgData name="Hilde Ervik" userId="997f77a0-41c2-4679-bcc4-b05c9bb78aba" providerId="ADAL" clId="{D3175E81-2FD9-4A3B-9EC8-BD2DE6B52A22}" dt="2022-04-27T16:27:56.064" v="210" actId="207"/>
          <ac:spMkLst>
            <pc:docMk/>
            <pc:sldMk cId="2112206116" sldId="806"/>
            <ac:spMk id="8" creationId="{DC96C51B-EE9A-4110-B63A-E94378B55844}"/>
          </ac:spMkLst>
        </pc:spChg>
        <pc:picChg chg="add del mod">
          <ac:chgData name="Hilde Ervik" userId="997f77a0-41c2-4679-bcc4-b05c9bb78aba" providerId="ADAL" clId="{D3175E81-2FD9-4A3B-9EC8-BD2DE6B52A22}" dt="2022-04-27T16:48:39.047" v="235" actId="21"/>
          <ac:picMkLst>
            <pc:docMk/>
            <pc:sldMk cId="2112206116" sldId="806"/>
            <ac:picMk id="7" creationId="{8AA560EC-5A1E-489E-8696-2398A2EE4C6A}"/>
          </ac:picMkLst>
        </pc:picChg>
        <pc:picChg chg="add del mod">
          <ac:chgData name="Hilde Ervik" userId="997f77a0-41c2-4679-bcc4-b05c9bb78aba" providerId="ADAL" clId="{D3175E81-2FD9-4A3B-9EC8-BD2DE6B52A22}" dt="2022-04-27T16:48:59.043" v="239" actId="21"/>
          <ac:picMkLst>
            <pc:docMk/>
            <pc:sldMk cId="2112206116" sldId="806"/>
            <ac:picMk id="9" creationId="{780698FC-D71D-4B65-BD9D-768D024F310E}"/>
          </ac:picMkLst>
        </pc:picChg>
        <pc:picChg chg="add del mod">
          <ac:chgData name="Hilde Ervik" userId="997f77a0-41c2-4679-bcc4-b05c9bb78aba" providerId="ADAL" clId="{D3175E81-2FD9-4A3B-9EC8-BD2DE6B52A22}" dt="2022-04-27T16:49:52.199" v="241"/>
          <ac:picMkLst>
            <pc:docMk/>
            <pc:sldMk cId="2112206116" sldId="806"/>
            <ac:picMk id="10" creationId="{3E5DAC36-A8FF-45BF-9EC2-1638E780077F}"/>
          </ac:picMkLst>
        </pc:picChg>
      </pc:sldChg>
      <pc:sldChg chg="addSp delSp mod">
        <pc:chgData name="Hilde Ervik" userId="997f77a0-41c2-4679-bcc4-b05c9bb78aba" providerId="ADAL" clId="{D3175E81-2FD9-4A3B-9EC8-BD2DE6B52A22}" dt="2022-04-27T16:46:12.766" v="225"/>
        <pc:sldMkLst>
          <pc:docMk/>
          <pc:sldMk cId="2025189251" sldId="807"/>
        </pc:sldMkLst>
        <pc:picChg chg="add">
          <ac:chgData name="Hilde Ervik" userId="997f77a0-41c2-4679-bcc4-b05c9bb78aba" providerId="ADAL" clId="{D3175E81-2FD9-4A3B-9EC8-BD2DE6B52A22}" dt="2022-04-27T16:46:12.766" v="225"/>
          <ac:picMkLst>
            <pc:docMk/>
            <pc:sldMk cId="2025189251" sldId="807"/>
            <ac:picMk id="2" creationId="{CA1A7695-E91A-4EFD-9827-17194CA44C94}"/>
          </ac:picMkLst>
        </pc:picChg>
        <pc:picChg chg="del">
          <ac:chgData name="Hilde Ervik" userId="997f77a0-41c2-4679-bcc4-b05c9bb78aba" providerId="ADAL" clId="{D3175E81-2FD9-4A3B-9EC8-BD2DE6B52A22}" dt="2022-04-27T16:39:37.161" v="224" actId="478"/>
          <ac:picMkLst>
            <pc:docMk/>
            <pc:sldMk cId="2025189251" sldId="807"/>
            <ac:picMk id="7" creationId="{8AA560EC-5A1E-489E-8696-2398A2EE4C6A}"/>
          </ac:picMkLst>
        </pc:picChg>
      </pc:sldChg>
      <pc:sldChg chg="addSp delSp del mod">
        <pc:chgData name="Hilde Ervik" userId="997f77a0-41c2-4679-bcc4-b05c9bb78aba" providerId="ADAL" clId="{D3175E81-2FD9-4A3B-9EC8-BD2DE6B52A22}" dt="2022-04-27T16:47:18.345" v="231" actId="47"/>
        <pc:sldMkLst>
          <pc:docMk/>
          <pc:sldMk cId="764610974" sldId="808"/>
        </pc:sldMkLst>
        <pc:picChg chg="del">
          <ac:chgData name="Hilde Ervik" userId="997f77a0-41c2-4679-bcc4-b05c9bb78aba" providerId="ADAL" clId="{D3175E81-2FD9-4A3B-9EC8-BD2DE6B52A22}" dt="2022-04-27T16:46:36.681" v="226" actId="478"/>
          <ac:picMkLst>
            <pc:docMk/>
            <pc:sldMk cId="764610974" sldId="808"/>
            <ac:picMk id="2" creationId="{CA1A7695-E91A-4EFD-9827-17194CA44C94}"/>
          </ac:picMkLst>
        </pc:picChg>
        <pc:picChg chg="add del">
          <ac:chgData name="Hilde Ervik" userId="997f77a0-41c2-4679-bcc4-b05c9bb78aba" providerId="ADAL" clId="{D3175E81-2FD9-4A3B-9EC8-BD2DE6B52A22}" dt="2022-04-27T16:47:06.068" v="228"/>
          <ac:picMkLst>
            <pc:docMk/>
            <pc:sldMk cId="764610974" sldId="808"/>
            <ac:picMk id="3" creationId="{D438910E-CB7D-44A3-9899-E7EE04A78A86}"/>
          </ac:picMkLst>
        </pc:picChg>
      </pc:sldChg>
      <pc:sldChg chg="delSp add setBg delDesignElem">
        <pc:chgData name="Hilde Ervik" userId="997f77a0-41c2-4679-bcc4-b05c9bb78aba" providerId="ADAL" clId="{D3175E81-2FD9-4A3B-9EC8-BD2DE6B52A22}" dt="2022-04-27T16:47:08.659" v="230"/>
        <pc:sldMkLst>
          <pc:docMk/>
          <pc:sldMk cId="1998972451" sldId="3048"/>
        </pc:sldMkLst>
        <pc:spChg chg="del">
          <ac:chgData name="Hilde Ervik" userId="997f77a0-41c2-4679-bcc4-b05c9bb78aba" providerId="ADAL" clId="{D3175E81-2FD9-4A3B-9EC8-BD2DE6B52A22}" dt="2022-04-27T16:47:08.659" v="230"/>
          <ac:spMkLst>
            <pc:docMk/>
            <pc:sldMk cId="1998972451" sldId="3048"/>
            <ac:spMk id="19" creationId="{42A4FC2C-047E-45A5-965D-8E1E3BF09BC6}"/>
          </ac:spMkLst>
        </pc:spChg>
      </pc:sldChg>
      <pc:sldChg chg="addSp modSp new">
        <pc:chgData name="Hilde Ervik" userId="997f77a0-41c2-4679-bcc4-b05c9bb78aba" providerId="ADAL" clId="{D3175E81-2FD9-4A3B-9EC8-BD2DE6B52A22}" dt="2022-04-27T16:48:25.032" v="233"/>
        <pc:sldMkLst>
          <pc:docMk/>
          <pc:sldMk cId="3512325943" sldId="3049"/>
        </pc:sldMkLst>
        <pc:picChg chg="add mod">
          <ac:chgData name="Hilde Ervik" userId="997f77a0-41c2-4679-bcc4-b05c9bb78aba" providerId="ADAL" clId="{D3175E81-2FD9-4A3B-9EC8-BD2DE6B52A22}" dt="2022-04-27T16:48:25.032" v="233"/>
          <ac:picMkLst>
            <pc:docMk/>
            <pc:sldMk cId="3512325943" sldId="3049"/>
            <ac:picMk id="8" creationId="{6196BEFF-7DCA-4DB0-8F48-894E55B04A49}"/>
          </ac:picMkLst>
        </pc:picChg>
      </pc:sldChg>
      <pc:sldChg chg="delSp mod delDesignElem">
        <pc:chgData name="Hilde Ervik" userId="997f77a0-41c2-4679-bcc4-b05c9bb78aba" providerId="ADAL" clId="{D3175E81-2FD9-4A3B-9EC8-BD2DE6B52A22}" dt="2022-04-27T16:50:26.990" v="244" actId="478"/>
        <pc:sldMkLst>
          <pc:docMk/>
          <pc:sldMk cId="3924601341" sldId="3064"/>
        </pc:sldMkLst>
        <pc:picChg chg="del">
          <ac:chgData name="Hilde Ervik" userId="997f77a0-41c2-4679-bcc4-b05c9bb78aba" providerId="ADAL" clId="{D3175E81-2FD9-4A3B-9EC8-BD2DE6B52A22}" dt="2022-04-27T16:50:26.990" v="244" actId="478"/>
          <ac:picMkLst>
            <pc:docMk/>
            <pc:sldMk cId="3924601341" sldId="3064"/>
            <ac:picMk id="7" creationId="{26DAF969-3C1F-445B-934F-E07A48329FE7}"/>
          </ac:picMkLst>
        </pc:picChg>
      </pc:sldChg>
      <pc:sldChg chg="addSp delSp modSp new del mod modClrScheme chgLayout">
        <pc:chgData name="Hilde Ervik" userId="997f77a0-41c2-4679-bcc4-b05c9bb78aba" providerId="ADAL" clId="{D3175E81-2FD9-4A3B-9EC8-BD2DE6B52A22}" dt="2022-05-05T11:45:56.219" v="596" actId="47"/>
        <pc:sldMkLst>
          <pc:docMk/>
          <pc:sldMk cId="2416908454" sldId="3065"/>
        </pc:sldMkLst>
        <pc:spChg chg="del">
          <ac:chgData name="Hilde Ervik" userId="997f77a0-41c2-4679-bcc4-b05c9bb78aba" providerId="ADAL" clId="{D3175E81-2FD9-4A3B-9EC8-BD2DE6B52A22}" dt="2022-04-27T17:05:18.188" v="290" actId="700"/>
          <ac:spMkLst>
            <pc:docMk/>
            <pc:sldMk cId="2416908454" sldId="3065"/>
            <ac:spMk id="2" creationId="{4663806E-52BD-4B6F-852F-4AE42A17A4B6}"/>
          </ac:spMkLst>
        </pc:spChg>
        <pc:spChg chg="del">
          <ac:chgData name="Hilde Ervik" userId="997f77a0-41c2-4679-bcc4-b05c9bb78aba" providerId="ADAL" clId="{D3175E81-2FD9-4A3B-9EC8-BD2DE6B52A22}" dt="2022-04-27T17:05:18.188" v="290" actId="700"/>
          <ac:spMkLst>
            <pc:docMk/>
            <pc:sldMk cId="2416908454" sldId="3065"/>
            <ac:spMk id="3" creationId="{7E503779-7CC8-40D8-B4EB-58B5E1E0404E}"/>
          </ac:spMkLst>
        </pc:spChg>
        <pc:spChg chg="del">
          <ac:chgData name="Hilde Ervik" userId="997f77a0-41c2-4679-bcc4-b05c9bb78aba" providerId="ADAL" clId="{D3175E81-2FD9-4A3B-9EC8-BD2DE6B52A22}" dt="2022-04-27T17:05:18.188" v="290" actId="700"/>
          <ac:spMkLst>
            <pc:docMk/>
            <pc:sldMk cId="2416908454" sldId="3065"/>
            <ac:spMk id="4" creationId="{4FE59881-3610-4BBA-AA28-439BA223F08D}"/>
          </ac:spMkLst>
        </pc:spChg>
        <pc:spChg chg="del mod ord">
          <ac:chgData name="Hilde Ervik" userId="997f77a0-41c2-4679-bcc4-b05c9bb78aba" providerId="ADAL" clId="{D3175E81-2FD9-4A3B-9EC8-BD2DE6B52A22}" dt="2022-04-27T17:05:25.150" v="291" actId="478"/>
          <ac:spMkLst>
            <pc:docMk/>
            <pc:sldMk cId="2416908454" sldId="3065"/>
            <ac:spMk id="5" creationId="{BBB913F4-D03D-4A30-BFED-834DE49B9D44}"/>
          </ac:spMkLst>
        </pc:spChg>
        <pc:spChg chg="del mod ord">
          <ac:chgData name="Hilde Ervik" userId="997f77a0-41c2-4679-bcc4-b05c9bb78aba" providerId="ADAL" clId="{D3175E81-2FD9-4A3B-9EC8-BD2DE6B52A22}" dt="2022-04-27T17:05:28.636" v="292" actId="478"/>
          <ac:spMkLst>
            <pc:docMk/>
            <pc:sldMk cId="2416908454" sldId="3065"/>
            <ac:spMk id="6" creationId="{FDA24FB5-CC76-4B3A-BF74-BD64B1B6BA63}"/>
          </ac:spMkLst>
        </pc:spChg>
        <pc:picChg chg="add del mod">
          <ac:chgData name="Hilde Ervik" userId="997f77a0-41c2-4679-bcc4-b05c9bb78aba" providerId="ADAL" clId="{D3175E81-2FD9-4A3B-9EC8-BD2DE6B52A22}" dt="2022-04-27T17:07:49.040" v="299" actId="478"/>
          <ac:picMkLst>
            <pc:docMk/>
            <pc:sldMk cId="2416908454" sldId="3065"/>
            <ac:picMk id="8" creationId="{82B4315E-80A6-48E5-A2AC-F0D4035396DD}"/>
          </ac:picMkLst>
        </pc:picChg>
        <pc:picChg chg="add del mod">
          <ac:chgData name="Hilde Ervik" userId="997f77a0-41c2-4679-bcc4-b05c9bb78aba" providerId="ADAL" clId="{D3175E81-2FD9-4A3B-9EC8-BD2DE6B52A22}" dt="2022-04-27T17:06:25.200" v="298"/>
          <ac:picMkLst>
            <pc:docMk/>
            <pc:sldMk cId="2416908454" sldId="3065"/>
            <ac:picMk id="9" creationId="{C494D06D-6A06-4DBB-86A0-F3E799A00519}"/>
          </ac:picMkLst>
        </pc:picChg>
        <pc:picChg chg="add mod">
          <ac:chgData name="Hilde Ervik" userId="997f77a0-41c2-4679-bcc4-b05c9bb78aba" providerId="ADAL" clId="{D3175E81-2FD9-4A3B-9EC8-BD2DE6B52A22}" dt="2022-04-27T17:08:12.663" v="305" actId="1076"/>
          <ac:picMkLst>
            <pc:docMk/>
            <pc:sldMk cId="2416908454" sldId="3065"/>
            <ac:picMk id="11" creationId="{57087C52-74E3-4553-BC55-8AC1E77E2F93}"/>
          </ac:picMkLst>
        </pc:picChg>
        <pc:picChg chg="add del mod">
          <ac:chgData name="Hilde Ervik" userId="997f77a0-41c2-4679-bcc4-b05c9bb78aba" providerId="ADAL" clId="{D3175E81-2FD9-4A3B-9EC8-BD2DE6B52A22}" dt="2022-04-27T17:08:35.145" v="310"/>
          <ac:picMkLst>
            <pc:docMk/>
            <pc:sldMk cId="2416908454" sldId="3065"/>
            <ac:picMk id="12" creationId="{D15CEACE-DC73-4F94-9490-707DFE01D85C}"/>
          </ac:picMkLst>
        </pc:picChg>
      </pc:sldChg>
      <pc:sldChg chg="add">
        <pc:chgData name="Hilde Ervik" userId="997f77a0-41c2-4679-bcc4-b05c9bb78aba" providerId="ADAL" clId="{D3175E81-2FD9-4A3B-9EC8-BD2DE6B52A22}" dt="2022-05-04T20:32:16.728" v="448"/>
        <pc:sldMkLst>
          <pc:docMk/>
          <pc:sldMk cId="1131060896" sldId="3066"/>
        </pc:sldMkLst>
      </pc:sldChg>
      <pc:sldChg chg="modSp add mod">
        <pc:chgData name="Hilde Ervik" userId="997f77a0-41c2-4679-bcc4-b05c9bb78aba" providerId="ADAL" clId="{D3175E81-2FD9-4A3B-9EC8-BD2DE6B52A22}" dt="2022-05-05T08:35:37.029" v="595" actId="20577"/>
        <pc:sldMkLst>
          <pc:docMk/>
          <pc:sldMk cId="1868044259" sldId="3067"/>
        </pc:sldMkLst>
        <pc:spChg chg="mod">
          <ac:chgData name="Hilde Ervik" userId="997f77a0-41c2-4679-bcc4-b05c9bb78aba" providerId="ADAL" clId="{D3175E81-2FD9-4A3B-9EC8-BD2DE6B52A22}" dt="2022-05-05T08:32:36.044" v="557" actId="1076"/>
          <ac:spMkLst>
            <pc:docMk/>
            <pc:sldMk cId="1868044259" sldId="3067"/>
            <ac:spMk id="2" creationId="{BB1F80B9-4D6F-47B0-8377-210427145088}"/>
          </ac:spMkLst>
        </pc:spChg>
        <pc:spChg chg="mod">
          <ac:chgData name="Hilde Ervik" userId="997f77a0-41c2-4679-bcc4-b05c9bb78aba" providerId="ADAL" clId="{D3175E81-2FD9-4A3B-9EC8-BD2DE6B52A22}" dt="2022-05-05T08:35:37.029" v="595" actId="20577"/>
          <ac:spMkLst>
            <pc:docMk/>
            <pc:sldMk cId="1868044259" sldId="3067"/>
            <ac:spMk id="7" creationId="{BD905AB9-F9BD-499C-88B5-D46B08A62E09}"/>
          </ac:spMkLst>
        </pc:spChg>
        <pc:spChg chg="mod">
          <ac:chgData name="Hilde Ervik" userId="997f77a0-41c2-4679-bcc4-b05c9bb78aba" providerId="ADAL" clId="{D3175E81-2FD9-4A3B-9EC8-BD2DE6B52A22}" dt="2022-05-05T08:35:13.201" v="584" actId="1076"/>
          <ac:spMkLst>
            <pc:docMk/>
            <pc:sldMk cId="1868044259" sldId="3067"/>
            <ac:spMk id="9" creationId="{C1E751E5-117C-4F9B-BBDA-1CC117C4EC2A}"/>
          </ac:spMkLst>
        </pc:spChg>
        <pc:spChg chg="mod">
          <ac:chgData name="Hilde Ervik" userId="997f77a0-41c2-4679-bcc4-b05c9bb78aba" providerId="ADAL" clId="{D3175E81-2FD9-4A3B-9EC8-BD2DE6B52A22}" dt="2022-05-05T08:34:24.032" v="575" actId="1076"/>
          <ac:spMkLst>
            <pc:docMk/>
            <pc:sldMk cId="1868044259" sldId="3067"/>
            <ac:spMk id="11" creationId="{425EC78F-157C-4FCF-9BFF-30CD2B31EBE3}"/>
          </ac:spMkLst>
        </pc:spChg>
        <pc:spChg chg="mod">
          <ac:chgData name="Hilde Ervik" userId="997f77a0-41c2-4679-bcc4-b05c9bb78aba" providerId="ADAL" clId="{D3175E81-2FD9-4A3B-9EC8-BD2DE6B52A22}" dt="2022-05-05T08:34:36.096" v="578" actId="1076"/>
          <ac:spMkLst>
            <pc:docMk/>
            <pc:sldMk cId="1868044259" sldId="3067"/>
            <ac:spMk id="13" creationId="{96B132A6-CBD5-422E-96B8-1450BFAAFF70}"/>
          </ac:spMkLst>
        </pc:spChg>
        <pc:spChg chg="mod">
          <ac:chgData name="Hilde Ervik" userId="997f77a0-41c2-4679-bcc4-b05c9bb78aba" providerId="ADAL" clId="{D3175E81-2FD9-4A3B-9EC8-BD2DE6B52A22}" dt="2022-05-05T08:34:33.580" v="577" actId="1076"/>
          <ac:spMkLst>
            <pc:docMk/>
            <pc:sldMk cId="1868044259" sldId="3067"/>
            <ac:spMk id="15" creationId="{AC90D5E4-575F-487C-A517-9170A90AAED6}"/>
          </ac:spMkLst>
        </pc:spChg>
        <pc:spChg chg="mod">
          <ac:chgData name="Hilde Ervik" userId="997f77a0-41c2-4679-bcc4-b05c9bb78aba" providerId="ADAL" clId="{D3175E81-2FD9-4A3B-9EC8-BD2DE6B52A22}" dt="2022-05-05T08:34:44.308" v="579" actId="1076"/>
          <ac:spMkLst>
            <pc:docMk/>
            <pc:sldMk cId="1868044259" sldId="3067"/>
            <ac:spMk id="17" creationId="{99340912-54A2-46AB-B385-69D335749A6F}"/>
          </ac:spMkLst>
        </pc:spChg>
        <pc:spChg chg="mod">
          <ac:chgData name="Hilde Ervik" userId="997f77a0-41c2-4679-bcc4-b05c9bb78aba" providerId="ADAL" clId="{D3175E81-2FD9-4A3B-9EC8-BD2DE6B52A22}" dt="2022-05-05T08:34:47.439" v="580" actId="1076"/>
          <ac:spMkLst>
            <pc:docMk/>
            <pc:sldMk cId="1868044259" sldId="3067"/>
            <ac:spMk id="19" creationId="{2A77E999-4899-4128-A217-FD2EA928267B}"/>
          </ac:spMkLst>
        </pc:spChg>
        <pc:spChg chg="mod">
          <ac:chgData name="Hilde Ervik" userId="997f77a0-41c2-4679-bcc4-b05c9bb78aba" providerId="ADAL" clId="{D3175E81-2FD9-4A3B-9EC8-BD2DE6B52A22}" dt="2022-05-05T08:34:50.309" v="581" actId="1076"/>
          <ac:spMkLst>
            <pc:docMk/>
            <pc:sldMk cId="1868044259" sldId="3067"/>
            <ac:spMk id="21" creationId="{F41DCE0F-0C2C-4C57-9FDA-15D50A1AF337}"/>
          </ac:spMkLst>
        </pc:spChg>
        <pc:picChg chg="mod">
          <ac:chgData name="Hilde Ervik" userId="997f77a0-41c2-4679-bcc4-b05c9bb78aba" providerId="ADAL" clId="{D3175E81-2FD9-4A3B-9EC8-BD2DE6B52A22}" dt="2022-05-05T08:34:03.027" v="573" actId="14100"/>
          <ac:picMkLst>
            <pc:docMk/>
            <pc:sldMk cId="1868044259" sldId="3067"/>
            <ac:picMk id="27" creationId="{24C6330C-4803-4BD9-8ADC-C3B0C0E38F39}"/>
          </ac:picMkLst>
        </pc:picChg>
        <pc:picChg chg="mod">
          <ac:chgData name="Hilde Ervik" userId="997f77a0-41c2-4679-bcc4-b05c9bb78aba" providerId="ADAL" clId="{D3175E81-2FD9-4A3B-9EC8-BD2DE6B52A22}" dt="2022-05-05T08:32:40.566" v="558" actId="1076"/>
          <ac:picMkLst>
            <pc:docMk/>
            <pc:sldMk cId="1868044259" sldId="3067"/>
            <ac:picMk id="28" creationId="{59692E7A-3160-4D1C-9A90-92C318F282F0}"/>
          </ac:picMkLst>
        </pc:picChg>
      </pc:sldChg>
      <pc:sldChg chg="modSp add mod">
        <pc:chgData name="Hilde Ervik" userId="997f77a0-41c2-4679-bcc4-b05c9bb78aba" providerId="ADAL" clId="{D3175E81-2FD9-4A3B-9EC8-BD2DE6B52A22}" dt="2022-05-04T20:32:16.913" v="450" actId="27636"/>
        <pc:sldMkLst>
          <pc:docMk/>
          <pc:sldMk cId="3776440043" sldId="3068"/>
        </pc:sldMkLst>
        <pc:spChg chg="mod">
          <ac:chgData name="Hilde Ervik" userId="997f77a0-41c2-4679-bcc4-b05c9bb78aba" providerId="ADAL" clId="{D3175E81-2FD9-4A3B-9EC8-BD2DE6B52A22}" dt="2022-05-04T20:32:16.913" v="450" actId="27636"/>
          <ac:spMkLst>
            <pc:docMk/>
            <pc:sldMk cId="3776440043" sldId="3068"/>
            <ac:spMk id="2" creationId="{E39E1FD2-874F-4403-B937-CA5295768DBD}"/>
          </ac:spMkLst>
        </pc:spChg>
        <pc:spChg chg="mod">
          <ac:chgData name="Hilde Ervik" userId="997f77a0-41c2-4679-bcc4-b05c9bb78aba" providerId="ADAL" clId="{D3175E81-2FD9-4A3B-9EC8-BD2DE6B52A22}" dt="2022-05-04T20:32:16.912" v="449" actId="27636"/>
          <ac:spMkLst>
            <pc:docMk/>
            <pc:sldMk cId="3776440043" sldId="3068"/>
            <ac:spMk id="3" creationId="{851B9AD5-C547-4E44-B622-CBC23DED70E6}"/>
          </ac:spMkLst>
        </pc:spChg>
        <pc:spChg chg="mod">
          <ac:chgData name="Hilde Ervik" userId="997f77a0-41c2-4679-bcc4-b05c9bb78aba" providerId="ADAL" clId="{D3175E81-2FD9-4A3B-9EC8-BD2DE6B52A22}" dt="2022-05-04T20:32:16.728" v="448"/>
          <ac:spMkLst>
            <pc:docMk/>
            <pc:sldMk cId="3776440043" sldId="3068"/>
            <ac:spMk id="5" creationId="{BE7BE5F7-BC88-4758-BE9A-16C9BFF05A03}"/>
          </ac:spMkLst>
        </pc:spChg>
      </pc:sldChg>
      <pc:sldChg chg="modSp add">
        <pc:chgData name="Hilde Ervik" userId="997f77a0-41c2-4679-bcc4-b05c9bb78aba" providerId="ADAL" clId="{D3175E81-2FD9-4A3B-9EC8-BD2DE6B52A22}" dt="2022-05-04T20:32:16.728" v="448"/>
        <pc:sldMkLst>
          <pc:docMk/>
          <pc:sldMk cId="3381701520" sldId="3069"/>
        </pc:sldMkLst>
        <pc:spChg chg="mod">
          <ac:chgData name="Hilde Ervik" userId="997f77a0-41c2-4679-bcc4-b05c9bb78aba" providerId="ADAL" clId="{D3175E81-2FD9-4A3B-9EC8-BD2DE6B52A22}" dt="2022-05-04T20:32:16.728" v="448"/>
          <ac:spMkLst>
            <pc:docMk/>
            <pc:sldMk cId="3381701520" sldId="3069"/>
            <ac:spMk id="5" creationId="{3FE27C56-3355-4257-92C5-E7CCA3221A9C}"/>
          </ac:spMkLst>
        </pc:spChg>
      </pc:sldChg>
      <pc:sldMasterChg chg="delSldLayout">
        <pc:chgData name="Hilde Ervik" userId="997f77a0-41c2-4679-bcc4-b05c9bb78aba" providerId="ADAL" clId="{D3175E81-2FD9-4A3B-9EC8-BD2DE6B52A22}" dt="2022-05-04T20:33:54.719" v="453" actId="47"/>
        <pc:sldMasterMkLst>
          <pc:docMk/>
          <pc:sldMasterMk cId="2861651542" sldId="2147483648"/>
        </pc:sldMasterMkLst>
        <pc:sldLayoutChg chg="del">
          <pc:chgData name="Hilde Ervik" userId="997f77a0-41c2-4679-bcc4-b05c9bb78aba" providerId="ADAL" clId="{D3175E81-2FD9-4A3B-9EC8-BD2DE6B52A22}" dt="2022-05-04T20:33:54.719" v="453" actId="47"/>
          <pc:sldLayoutMkLst>
            <pc:docMk/>
            <pc:sldMasterMk cId="2861651542" sldId="2147483648"/>
            <pc:sldLayoutMk cId="3044696282" sldId="2147483664"/>
          </pc:sldLayoutMkLst>
        </pc:sldLayoutChg>
        <pc:sldLayoutChg chg="del">
          <pc:chgData name="Hilde Ervik" userId="997f77a0-41c2-4679-bcc4-b05c9bb78aba" providerId="ADAL" clId="{D3175E81-2FD9-4A3B-9EC8-BD2DE6B52A22}" dt="2022-04-27T16:32:38.420" v="215" actId="2696"/>
          <pc:sldLayoutMkLst>
            <pc:docMk/>
            <pc:sldMasterMk cId="2861651542" sldId="2147483648"/>
            <pc:sldLayoutMk cId="3490021654" sldId="214748366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7A012E3-6E8D-B74B-A314-4616D5A79846}" type="datetimeFigureOut">
              <a:rPr lang="de-DE" smtClean="0"/>
              <a:t>05.05.2022</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587FC96-1CB5-7641-9934-75B343D83954}" type="slidenum">
              <a:rPr lang="de-DE" smtClean="0"/>
              <a:t>‹#›</a:t>
            </a:fld>
            <a:endParaRPr lang="de-DE"/>
          </a:p>
        </p:txBody>
      </p:sp>
    </p:spTree>
    <p:extLst>
      <p:ext uri="{BB962C8B-B14F-4D97-AF65-F5344CB8AC3E}">
        <p14:creationId xmlns:p14="http://schemas.microsoft.com/office/powerpoint/2010/main" val="4280392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F85981-0A6E-DC4F-9DC9-F24078E0FA09}" type="datetimeFigureOut">
              <a:rPr lang="de-DE" smtClean="0"/>
              <a:t>05.05.2022</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53ABD4E-16D0-5348-910F-B34FEBD0AA0B}" type="slidenum">
              <a:rPr lang="de-DE" smtClean="0"/>
              <a:t>‹#›</a:t>
            </a:fld>
            <a:endParaRPr lang="de-DE"/>
          </a:p>
        </p:txBody>
      </p:sp>
    </p:spTree>
    <p:extLst>
      <p:ext uri="{BB962C8B-B14F-4D97-AF65-F5344CB8AC3E}">
        <p14:creationId xmlns:p14="http://schemas.microsoft.com/office/powerpoint/2010/main" val="3955047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ap.ospar.org/en/ospar-assessments/intermediate-assessment-2017/pressures-human-activities/marine-litter/plastic-particles-fulmar-stomachs-north-se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ritannica.com/technology/microplasti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53ABD4E-16D0-5348-910F-B34FEBD0AA0B}" type="slidenum">
              <a:rPr lang="de-DE" smtClean="0"/>
              <a:t>9</a:t>
            </a:fld>
            <a:endParaRPr lang="de-DE"/>
          </a:p>
        </p:txBody>
      </p:sp>
    </p:spTree>
    <p:extLst>
      <p:ext uri="{BB962C8B-B14F-4D97-AF65-F5344CB8AC3E}">
        <p14:creationId xmlns:p14="http://schemas.microsoft.com/office/powerpoint/2010/main" val="395654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 to the microplastic and the chemicals in plastic, we can look at the big pieces of plastic and what that do to wildlife.</a:t>
            </a:r>
          </a:p>
        </p:txBody>
      </p:sp>
      <p:sp>
        <p:nvSpPr>
          <p:cNvPr id="4" name="Slide Number Placeholder 3"/>
          <p:cNvSpPr>
            <a:spLocks noGrp="1"/>
          </p:cNvSpPr>
          <p:nvPr>
            <p:ph type="sldNum" sz="quarter" idx="5"/>
          </p:nvPr>
        </p:nvSpPr>
        <p:spPr/>
        <p:txBody>
          <a:bodyPr/>
          <a:lstStyle/>
          <a:p>
            <a:fld id="{6DD904D0-C9B6-437A-B225-0428ACF70FB3}" type="slidenum">
              <a:rPr lang="en-US" smtClean="0"/>
              <a:t>18</a:t>
            </a:fld>
            <a:endParaRPr lang="en-US"/>
          </a:p>
        </p:txBody>
      </p:sp>
    </p:spTree>
    <p:extLst>
      <p:ext uri="{BB962C8B-B14F-4D97-AF65-F5344CB8AC3E}">
        <p14:creationId xmlns:p14="http://schemas.microsoft.com/office/powerpoint/2010/main" val="266836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an example on what you can </a:t>
            </a:r>
            <a:r>
              <a:rPr lang="en-US" dirty="0" err="1"/>
              <a:t>findn</a:t>
            </a:r>
            <a:r>
              <a:rPr lang="en-US" dirty="0"/>
              <a:t> in an average bird that lives in the costal area. </a:t>
            </a:r>
          </a:p>
          <a:p>
            <a:endParaRPr lang="en-US" dirty="0"/>
          </a:p>
          <a:p>
            <a:r>
              <a:rPr lang="en-US" dirty="0"/>
              <a:t>Read more; </a:t>
            </a:r>
            <a:r>
              <a:rPr lang="en-US" dirty="0">
                <a:hlinkClick r:id="rId3"/>
              </a:rPr>
              <a:t>Plastic Particles in Fulmar Stomachs in the North Sea (ospar.org)</a:t>
            </a:r>
            <a:endParaRPr lang="en-US" dirty="0"/>
          </a:p>
        </p:txBody>
      </p:sp>
      <p:sp>
        <p:nvSpPr>
          <p:cNvPr id="4" name="Slide Number Placeholder 3"/>
          <p:cNvSpPr>
            <a:spLocks noGrp="1"/>
          </p:cNvSpPr>
          <p:nvPr>
            <p:ph type="sldNum" sz="quarter" idx="5"/>
          </p:nvPr>
        </p:nvSpPr>
        <p:spPr/>
        <p:txBody>
          <a:bodyPr/>
          <a:lstStyle/>
          <a:p>
            <a:fld id="{6DD904D0-C9B6-437A-B225-0428ACF70FB3}" type="slidenum">
              <a:rPr lang="en-US" smtClean="0"/>
              <a:t>19</a:t>
            </a:fld>
            <a:endParaRPr lang="en-US"/>
          </a:p>
        </p:txBody>
      </p:sp>
    </p:spTree>
    <p:extLst>
      <p:ext uri="{BB962C8B-B14F-4D97-AF65-F5344CB8AC3E}">
        <p14:creationId xmlns:p14="http://schemas.microsoft.com/office/powerpoint/2010/main" val="145552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u="sng" dirty="0">
                <a:solidFill>
                  <a:srgbClr val="002060"/>
                </a:solidFill>
              </a:rPr>
              <a:t> </a:t>
            </a:r>
            <a:endParaRPr lang="nb-NO" dirty="0">
              <a:solidFill>
                <a:srgbClr val="0563C1"/>
              </a:solidFill>
            </a:endParaRPr>
          </a:p>
          <a:p>
            <a:endParaRPr lang="nb-NO" dirty="0">
              <a:solidFill>
                <a:srgbClr val="0563C1"/>
              </a:solidFill>
            </a:endParaRPr>
          </a:p>
          <a:p>
            <a:r>
              <a:rPr lang="nb-NO" dirty="0" err="1">
                <a:hlinkClick r:id="rId3"/>
              </a:rPr>
              <a:t>microplastics</a:t>
            </a:r>
            <a:r>
              <a:rPr lang="nb-NO" dirty="0">
                <a:hlinkClick r:id="rId3"/>
              </a:rPr>
              <a:t> | Definition, Properties, &amp; </a:t>
            </a:r>
            <a:r>
              <a:rPr lang="nb-NO" dirty="0" err="1">
                <a:hlinkClick r:id="rId3"/>
              </a:rPr>
              <a:t>Plastic</a:t>
            </a:r>
            <a:r>
              <a:rPr lang="nb-NO" dirty="0">
                <a:hlinkClick r:id="rId3"/>
              </a:rPr>
              <a:t> </a:t>
            </a:r>
            <a:r>
              <a:rPr lang="nb-NO" dirty="0" err="1">
                <a:hlinkClick r:id="rId3"/>
              </a:rPr>
              <a:t>Pollution</a:t>
            </a:r>
            <a:r>
              <a:rPr lang="nb-NO" dirty="0">
                <a:hlinkClick r:id="rId3"/>
              </a:rPr>
              <a:t> | </a:t>
            </a:r>
            <a:r>
              <a:rPr lang="nb-NO" dirty="0" err="1">
                <a:hlinkClick r:id="rId3"/>
              </a:rPr>
              <a:t>Britannica</a:t>
            </a:r>
            <a:endParaRPr lang="en-US" dirty="0"/>
          </a:p>
        </p:txBody>
      </p:sp>
      <p:sp>
        <p:nvSpPr>
          <p:cNvPr id="4" name="Slide Number Placeholder 3"/>
          <p:cNvSpPr>
            <a:spLocks noGrp="1"/>
          </p:cNvSpPr>
          <p:nvPr>
            <p:ph type="sldNum" sz="quarter" idx="5"/>
          </p:nvPr>
        </p:nvSpPr>
        <p:spPr/>
        <p:txBody>
          <a:bodyPr/>
          <a:lstStyle/>
          <a:p>
            <a:fld id="{6DD904D0-C9B6-437A-B225-0428ACF70FB3}" type="slidenum">
              <a:rPr lang="en-US" smtClean="0"/>
              <a:t>20</a:t>
            </a:fld>
            <a:endParaRPr lang="en-US"/>
          </a:p>
        </p:txBody>
      </p:sp>
    </p:spTree>
    <p:extLst>
      <p:ext uri="{BB962C8B-B14F-4D97-AF65-F5344CB8AC3E}">
        <p14:creationId xmlns:p14="http://schemas.microsoft.com/office/powerpoint/2010/main" val="140255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diagram that shows where most of microplastics come from. We se that a lot coms from textiles we use and from car-tires.</a:t>
            </a:r>
          </a:p>
          <a:p>
            <a:r>
              <a:rPr lang="en-US" dirty="0"/>
              <a:t>https://portals.iucn.org/library/sites/library/files/documents/2017-002-En.pdf</a:t>
            </a:r>
          </a:p>
        </p:txBody>
      </p:sp>
      <p:sp>
        <p:nvSpPr>
          <p:cNvPr id="4" name="Slide Number Placeholder 3"/>
          <p:cNvSpPr>
            <a:spLocks noGrp="1"/>
          </p:cNvSpPr>
          <p:nvPr>
            <p:ph type="sldNum" sz="quarter" idx="5"/>
          </p:nvPr>
        </p:nvSpPr>
        <p:spPr/>
        <p:txBody>
          <a:bodyPr/>
          <a:lstStyle/>
          <a:p>
            <a:fld id="{6DD904D0-C9B6-437A-B225-0428ACF70FB3}" type="slidenum">
              <a:rPr lang="en-US" smtClean="0"/>
              <a:t>21</a:t>
            </a:fld>
            <a:endParaRPr lang="en-US"/>
          </a:p>
        </p:txBody>
      </p:sp>
    </p:spTree>
    <p:extLst>
      <p:ext uri="{BB962C8B-B14F-4D97-AF65-F5344CB8AC3E}">
        <p14:creationId xmlns:p14="http://schemas.microsoft.com/office/powerpoint/2010/main" val="103423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904D0-C9B6-437A-B225-0428ACF70FB3}" type="slidenum">
              <a:rPr lang="en-US" smtClean="0"/>
              <a:t>22</a:t>
            </a:fld>
            <a:endParaRPr lang="en-US"/>
          </a:p>
        </p:txBody>
      </p:sp>
    </p:spTree>
    <p:extLst>
      <p:ext uri="{BB962C8B-B14F-4D97-AF65-F5344CB8AC3E}">
        <p14:creationId xmlns:p14="http://schemas.microsoft.com/office/powerpoint/2010/main" val="17498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BPA-basert plast er gjennomsiktig og bestandig,</a:t>
            </a:r>
          </a:p>
          <a:p>
            <a:r>
              <a:rPr lang="nb-NO" dirty="0"/>
              <a:t>Bisfenol A er et hormonhermende stoff. </a:t>
            </a:r>
          </a:p>
          <a:p>
            <a:r>
              <a:rPr lang="nb-NO" dirty="0"/>
              <a:t>Det betyr at det kan ha samme effekt som hormoner i mennesker og dyr.</a:t>
            </a:r>
          </a:p>
          <a:p>
            <a:r>
              <a:rPr lang="nb-NO" dirty="0"/>
              <a:t>Bisfenol A har vært mistenkt for å ha helseskadelige effekter på blant annet nervesystemet, reproduksjon (fruktbarhet og svangerskap) og adferd. I tillegg er det mulig at stoffet har effekter på overvekt og regulering av blodsukkeret. </a:t>
            </a:r>
          </a:p>
          <a:p>
            <a:r>
              <a:rPr lang="nb-NO" dirty="0"/>
              <a:t>EFSA konkluderte i 2015 med at bisfenol A hadde en sannsynlig effekt når det gjaldt økt cellevekst i brystvev og generell helseskade i nyre og lever.</a:t>
            </a:r>
          </a:p>
          <a:p>
            <a:r>
              <a:rPr lang="nb-NO" dirty="0"/>
              <a:t>Den alvorligste effekten ved den laveste konsentrasjonen ble observert for helseeffekten i nyre. Økt </a:t>
            </a:r>
            <a:r>
              <a:rPr lang="nb-NO" dirty="0" err="1"/>
              <a:t>nyrevekt</a:t>
            </a:r>
            <a:r>
              <a:rPr lang="nb-NO" dirty="0"/>
              <a:t> hos mus ble derfor brukt som utgangspunkt for etablering av en ny grenseverdi for tolerabelt daglig inntak (TDI; Tolerable </a:t>
            </a:r>
            <a:r>
              <a:rPr lang="nb-NO" dirty="0" err="1"/>
              <a:t>Daily</a:t>
            </a:r>
            <a:r>
              <a:rPr lang="nb-NO" dirty="0"/>
              <a:t> </a:t>
            </a:r>
            <a:r>
              <a:rPr lang="nb-NO" dirty="0" err="1"/>
              <a:t>Intake</a:t>
            </a:r>
            <a:r>
              <a:rPr lang="nb-NO" dirty="0"/>
              <a:t>). I tillegg ble det utført en omfattende usikkerhetsanalyse, hvor den mulige betydningen av andre helseeffekter ble inkludert i en usikkerhetsfaktor.</a:t>
            </a:r>
          </a:p>
          <a:p>
            <a:r>
              <a:rPr lang="nb-NO" dirty="0"/>
              <a:t> </a:t>
            </a:r>
          </a:p>
          <a:p>
            <a:r>
              <a:rPr lang="nb-NO" dirty="0"/>
              <a:t>Den tidligere grenseverdien satt av EFSA var tolv ganger  høyere, 50 mikrogram per kg kroppsvekt per dag.</a:t>
            </a:r>
          </a:p>
          <a:p>
            <a:r>
              <a:rPr lang="nb-NO" dirty="0"/>
              <a:t>1 mikrogram (1 µg) er 0,001 milligram.</a:t>
            </a:r>
          </a:p>
          <a:p>
            <a:endParaRPr lang="nb-NO" dirty="0"/>
          </a:p>
        </p:txBody>
      </p:sp>
      <p:sp>
        <p:nvSpPr>
          <p:cNvPr id="4" name="Slide Number Placeholder 3"/>
          <p:cNvSpPr>
            <a:spLocks noGrp="1"/>
          </p:cNvSpPr>
          <p:nvPr>
            <p:ph type="sldNum" sz="quarter" idx="5"/>
          </p:nvPr>
        </p:nvSpPr>
        <p:spPr/>
        <p:txBody>
          <a:bodyPr/>
          <a:lstStyle/>
          <a:p>
            <a:fld id="{970E5001-7CA9-432E-A5C4-80BB95A20C5A}" type="slidenum">
              <a:rPr lang="nb-NO" smtClean="0"/>
              <a:t>24</a:t>
            </a:fld>
            <a:endParaRPr lang="nb-NO"/>
          </a:p>
        </p:txBody>
      </p:sp>
    </p:spTree>
    <p:extLst>
      <p:ext uri="{BB962C8B-B14F-4D97-AF65-F5344CB8AC3E}">
        <p14:creationId xmlns:p14="http://schemas.microsoft.com/office/powerpoint/2010/main" val="103641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904D0-C9B6-437A-B225-0428ACF70FB3}" type="slidenum">
              <a:rPr lang="en-US" smtClean="0"/>
              <a:t>27</a:t>
            </a:fld>
            <a:endParaRPr lang="en-US"/>
          </a:p>
        </p:txBody>
      </p:sp>
    </p:spTree>
    <p:extLst>
      <p:ext uri="{BB962C8B-B14F-4D97-AF65-F5344CB8AC3E}">
        <p14:creationId xmlns:p14="http://schemas.microsoft.com/office/powerpoint/2010/main" val="97027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5800" y="1597819"/>
            <a:ext cx="7772400" cy="1102519"/>
          </a:xfrm>
        </p:spPr>
        <p:txBody>
          <a:bodyPr>
            <a:normAutofit/>
          </a:bodyPr>
          <a:lstStyle>
            <a:lvl1pPr algn="ctr">
              <a:defRPr sz="3200" b="1">
                <a:solidFill>
                  <a:srgbClr val="4C5F7E"/>
                </a:solidFill>
              </a:defRPr>
            </a:lvl1pPr>
          </a:lstStyle>
          <a:p>
            <a:r>
              <a:rPr lang="en-AU" noProof="0"/>
              <a:t>MASTERTITELFORMAT BEARBEITEN</a:t>
            </a:r>
          </a:p>
        </p:txBody>
      </p:sp>
      <p:sp>
        <p:nvSpPr>
          <p:cNvPr id="5" name="Rechteck 10"/>
          <p:cNvSpPr/>
          <p:nvPr userDrawn="1"/>
        </p:nvSpPr>
        <p:spPr>
          <a:xfrm flipV="1">
            <a:off x="736600" y="2756060"/>
            <a:ext cx="768708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2914650"/>
            <a:ext cx="6400800" cy="131445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a:t>Master-</a:t>
            </a:r>
            <a:r>
              <a:rPr lang="en-AU" noProof="0" err="1"/>
              <a:t>Untertitelformat</a:t>
            </a:r>
            <a:r>
              <a:rPr lang="en-AU" noProof="0"/>
              <a:t> </a:t>
            </a:r>
            <a:r>
              <a:rPr lang="en-AU" noProof="0" err="1"/>
              <a:t>bearbeiten</a:t>
            </a:r>
            <a:endParaRPr lang="en-AU" noProof="0"/>
          </a:p>
        </p:txBody>
      </p:sp>
    </p:spTree>
    <p:extLst>
      <p:ext uri="{BB962C8B-B14F-4D97-AF65-F5344CB8AC3E}">
        <p14:creationId xmlns:p14="http://schemas.microsoft.com/office/powerpoint/2010/main" val="228676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9F1CA-956D-41AA-899E-F28BD216553F}"/>
              </a:ext>
            </a:extLst>
          </p:cNvPr>
          <p:cNvSpPr>
            <a:spLocks noGrp="1"/>
          </p:cNvSpPr>
          <p:nvPr>
            <p:ph type="dt" sz="half" idx="10"/>
          </p:nvPr>
        </p:nvSpPr>
        <p:spPr/>
        <p:txBody>
          <a:bodyPr/>
          <a:lstStyle/>
          <a:p>
            <a:fld id="{E7B20D8F-25C2-4024-BC43-D3F82762D348}" type="datetimeFigureOut">
              <a:rPr lang="en-GB" smtClean="0"/>
              <a:t>05/05/2022</a:t>
            </a:fld>
            <a:endParaRPr lang="en-GB"/>
          </a:p>
        </p:txBody>
      </p:sp>
      <p:sp>
        <p:nvSpPr>
          <p:cNvPr id="3" name="Fußzeilenplatzhalter 2">
            <a:extLst>
              <a:ext uri="{FF2B5EF4-FFF2-40B4-BE49-F238E27FC236}">
                <a16:creationId xmlns:a16="http://schemas.microsoft.com/office/drawing/2014/main" id="{884F9A6F-7FF2-4CF7-B5C6-BF55E705F6F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DBDB2088-0AAC-4440-9AA6-D3D02027E95F}"/>
              </a:ext>
            </a:extLst>
          </p:cNvPr>
          <p:cNvSpPr>
            <a:spLocks noGrp="1"/>
          </p:cNvSpPr>
          <p:nvPr>
            <p:ph type="sldNum" sz="quarter" idx="12"/>
          </p:nvPr>
        </p:nvSpPr>
        <p:spPr/>
        <p:txBody>
          <a:bodyPr/>
          <a:lstStyle/>
          <a:p>
            <a:fld id="{41B5EFB3-323A-41E7-B4E8-CE7BD6965829}" type="slidenum">
              <a:rPr lang="en-GB" smtClean="0"/>
              <a:t>‹#›</a:t>
            </a:fld>
            <a:endParaRPr lang="en-GB"/>
          </a:p>
        </p:txBody>
      </p:sp>
    </p:spTree>
    <p:extLst>
      <p:ext uri="{BB962C8B-B14F-4D97-AF65-F5344CB8AC3E}">
        <p14:creationId xmlns:p14="http://schemas.microsoft.com/office/powerpoint/2010/main" val="154781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lde med tekst" type="picTx">
  <p:cSld name="Bilde med teks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342900"/>
            <a:ext cx="2949178" cy="120015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24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7" name="Google Shape;67;p10"/>
          <p:cNvSpPr>
            <a:spLocks noGrp="1"/>
          </p:cNvSpPr>
          <p:nvPr>
            <p:ph type="pic" idx="2"/>
          </p:nvPr>
        </p:nvSpPr>
        <p:spPr>
          <a:xfrm>
            <a:off x="3887391" y="740571"/>
            <a:ext cx="4629150" cy="3655219"/>
          </a:xfrm>
          <a:prstGeom prst="rect">
            <a:avLst/>
          </a:prstGeom>
          <a:noFill/>
          <a:ln>
            <a:noFill/>
          </a:ln>
        </p:spPr>
        <p:txBody>
          <a:bodyPr spcFirstLastPara="1" wrap="square" lIns="91425" tIns="91425" rIns="91425" bIns="91425"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1543050"/>
            <a:ext cx="2949178" cy="2858691"/>
          </a:xfrm>
          <a:prstGeom prst="rect">
            <a:avLst/>
          </a:prstGeom>
          <a:noFill/>
          <a:ln>
            <a:noFill/>
          </a:ln>
        </p:spPr>
        <p:txBody>
          <a:bodyPr spcFirstLastPara="1" wrap="square" lIns="91425" tIns="91425" rIns="91425" bIns="91425" anchor="t" anchorCtr="0"/>
          <a:lstStyle>
            <a:lvl1pPr marL="342900" marR="0" lvl="0" indent="-171450" algn="l" rtl="0">
              <a:lnSpc>
                <a:spcPct val="90000"/>
              </a:lnSpc>
              <a:spcBef>
                <a:spcPts val="563"/>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281"/>
              </a:spcBef>
              <a:spcAft>
                <a:spcPts val="0"/>
              </a:spcAft>
              <a:buClr>
                <a:schemeClr val="dk1"/>
              </a:buClr>
              <a:buSzPts val="1050"/>
              <a:buFont typeface="Arial"/>
              <a:buNone/>
              <a:defRPr sz="788"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281"/>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281"/>
              </a:spcBef>
              <a:spcAft>
                <a:spcPts val="0"/>
              </a:spcAft>
              <a:buClr>
                <a:schemeClr val="dk1"/>
              </a:buClr>
              <a:buSzPts val="750"/>
              <a:buFont typeface="Arial"/>
              <a:buNone/>
              <a:defRPr sz="563"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281"/>
              </a:spcBef>
              <a:spcAft>
                <a:spcPts val="0"/>
              </a:spcAft>
              <a:buClr>
                <a:schemeClr val="dk1"/>
              </a:buClr>
              <a:buSzPts val="750"/>
              <a:buFont typeface="Arial"/>
              <a:buNone/>
              <a:defRPr sz="563"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281"/>
              </a:spcBef>
              <a:spcAft>
                <a:spcPts val="0"/>
              </a:spcAft>
              <a:buClr>
                <a:schemeClr val="dk1"/>
              </a:buClr>
              <a:buSzPts val="750"/>
              <a:buFont typeface="Arial"/>
              <a:buNone/>
              <a:defRPr sz="563"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281"/>
              </a:spcBef>
              <a:spcAft>
                <a:spcPts val="0"/>
              </a:spcAft>
              <a:buClr>
                <a:schemeClr val="dk1"/>
              </a:buClr>
              <a:buSzPts val="750"/>
              <a:buFont typeface="Arial"/>
              <a:buNone/>
              <a:defRPr sz="563"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281"/>
              </a:spcBef>
              <a:spcAft>
                <a:spcPts val="0"/>
              </a:spcAft>
              <a:buClr>
                <a:schemeClr val="dk1"/>
              </a:buClr>
              <a:buSzPts val="750"/>
              <a:buFont typeface="Arial"/>
              <a:buNone/>
              <a:defRPr sz="563"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281"/>
              </a:spcBef>
              <a:spcAft>
                <a:spcPts val="0"/>
              </a:spcAft>
              <a:buClr>
                <a:schemeClr val="dk1"/>
              </a:buClr>
              <a:buSzPts val="750"/>
              <a:buFont typeface="Arial"/>
              <a:buNone/>
              <a:defRPr sz="563"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28650" y="4767264"/>
            <a:ext cx="2057400" cy="273844"/>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028950" y="4767264"/>
            <a:ext cx="3086100" cy="27384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841119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01875" y="417201"/>
            <a:ext cx="7772400" cy="1102519"/>
          </a:xfrm>
        </p:spPr>
        <p:txBody>
          <a:bodyPr>
            <a:normAutofit/>
          </a:bodyPr>
          <a:lstStyle>
            <a:lvl1pPr algn="ctr">
              <a:defRPr sz="3200" b="1">
                <a:solidFill>
                  <a:srgbClr val="4C5F7E"/>
                </a:solidFill>
              </a:defRPr>
            </a:lvl1pPr>
          </a:lstStyle>
          <a:p>
            <a:r>
              <a:rPr lang="en-AU" noProof="0"/>
              <a:t>MASTERTITELFORMAT BEARBEITEN</a:t>
            </a:r>
          </a:p>
        </p:txBody>
      </p:sp>
      <p:sp>
        <p:nvSpPr>
          <p:cNvPr id="5" name="Rechteck 10"/>
          <p:cNvSpPr/>
          <p:nvPr userDrawn="1"/>
        </p:nvSpPr>
        <p:spPr>
          <a:xfrm flipV="1">
            <a:off x="725025" y="1688296"/>
            <a:ext cx="768708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1909822"/>
            <a:ext cx="6400800" cy="2319278"/>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a:t>Master-</a:t>
            </a:r>
            <a:r>
              <a:rPr lang="en-AU" noProof="0" err="1"/>
              <a:t>Untertitelformat</a:t>
            </a:r>
            <a:r>
              <a:rPr lang="en-AU" noProof="0"/>
              <a:t> </a:t>
            </a:r>
            <a:r>
              <a:rPr lang="en-AU" noProof="0" err="1"/>
              <a:t>bearbeiten</a:t>
            </a:r>
            <a:endParaRPr lang="en-AU" noProof="0"/>
          </a:p>
        </p:txBody>
      </p:sp>
    </p:spTree>
    <p:extLst>
      <p:ext uri="{BB962C8B-B14F-4D97-AF65-F5344CB8AC3E}">
        <p14:creationId xmlns:p14="http://schemas.microsoft.com/office/powerpoint/2010/main" val="343836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00004"/>
            <a:ext cx="8229600" cy="485846"/>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a:t>Title Main Sections</a:t>
            </a:r>
          </a:p>
        </p:txBody>
      </p:sp>
      <p:sp>
        <p:nvSpPr>
          <p:cNvPr id="3" name="Inhaltsplatzhalter 2"/>
          <p:cNvSpPr>
            <a:spLocks noGrp="1"/>
          </p:cNvSpPr>
          <p:nvPr>
            <p:ph idx="1" hasCustomPrompt="1"/>
          </p:nvPr>
        </p:nvSpPr>
        <p:spPr/>
        <p:txBody>
          <a:bodyPr/>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a:r>
              <a:rPr lang="en-US" noProof="0" err="1"/>
              <a:t>Mastertextformat</a:t>
            </a:r>
            <a:r>
              <a:rPr lang="en-US" noProof="0"/>
              <a:t> </a:t>
            </a:r>
            <a:r>
              <a:rPr lang="en-US" noProof="0" err="1"/>
              <a:t>bearbeiten</a:t>
            </a:r>
            <a:r>
              <a:rPr lang="en-US" noProof="0"/>
              <a:t> with li</a:t>
            </a:r>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18" name="Marcador de pie de página 17"/>
          <p:cNvSpPr>
            <a:spLocks noGrp="1"/>
          </p:cNvSpPr>
          <p:nvPr>
            <p:ph type="ftr" sz="quarter" idx="10"/>
          </p:nvPr>
        </p:nvSpPr>
        <p:spPr>
          <a:xfrm>
            <a:off x="5772151" y="58851"/>
            <a:ext cx="2647951" cy="273844"/>
          </a:xfrm>
        </p:spPr>
        <p:txBody>
          <a:bodyPr/>
          <a:lstStyle/>
          <a:p>
            <a:r>
              <a:rPr lang="es-ES">
                <a:solidFill>
                  <a:srgbClr val="CC023B"/>
                </a:solidFill>
              </a:rPr>
              <a:t>INTRODUCTION TO CULTURE AND DIVERSITY</a:t>
            </a:r>
            <a:endParaRPr lang="es-ES_tradnl">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771383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ection and Text without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00004"/>
            <a:ext cx="8229600" cy="485846"/>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a:t>Title Main Sections</a:t>
            </a:r>
          </a:p>
        </p:txBody>
      </p:sp>
      <p:sp>
        <p:nvSpPr>
          <p:cNvPr id="3" name="Inhaltsplatzhalter 2"/>
          <p:cNvSpPr>
            <a:spLocks noGrp="1"/>
          </p:cNvSpPr>
          <p:nvPr>
            <p:ph idx="1" hasCustomPrompt="1"/>
          </p:nvPr>
        </p:nvSpPr>
        <p:spPr/>
        <p:txBody>
          <a:bodyPr/>
          <a:lstStyle>
            <a:lvl1pPr marL="0" indent="0" algn="just">
              <a:buNone/>
              <a:defRPr>
                <a:latin typeface="Avenir Book" charset="0"/>
                <a:ea typeface="Avenir Book" charset="0"/>
                <a:cs typeface="Avenir Book" charset="0"/>
              </a:defRPr>
            </a:lvl1pPr>
            <a:lvl2pPr marL="457200" indent="0">
              <a:buNone/>
              <a:defRPr>
                <a:latin typeface="Avenir Book" charset="0"/>
                <a:ea typeface="Avenir Book" charset="0"/>
                <a:cs typeface="Avenir Book" charset="0"/>
              </a:defRPr>
            </a:lvl2pPr>
            <a:lvl3pPr marL="914400" indent="0">
              <a:buNone/>
              <a:defRPr>
                <a:latin typeface="Avenir Book" charset="0"/>
                <a:ea typeface="Avenir Book" charset="0"/>
                <a:cs typeface="Avenir Book" charset="0"/>
              </a:defRPr>
            </a:lvl3pPr>
            <a:lvl4pPr marL="1371600" indent="0">
              <a:buNone/>
              <a:defRPr>
                <a:latin typeface="Avenir Book" charset="0"/>
                <a:ea typeface="Avenir Book" charset="0"/>
                <a:cs typeface="Avenir Book" charset="0"/>
              </a:defRPr>
            </a:lvl4pPr>
            <a:lvl5pPr marL="1828800" indent="0">
              <a:buNone/>
              <a:defRPr>
                <a:latin typeface="Avenir Book" charset="0"/>
                <a:ea typeface="Avenir Book" charset="0"/>
                <a:cs typeface="Avenir Book" charset="0"/>
              </a:defRPr>
            </a:lvl5pPr>
          </a:lstStyle>
          <a:p>
            <a:pPr lvl="0"/>
            <a:r>
              <a:rPr lang="en-US" noProof="0" err="1"/>
              <a:t>Mastertextformat</a:t>
            </a:r>
            <a:r>
              <a:rPr lang="en-US" noProof="0"/>
              <a:t> </a:t>
            </a:r>
            <a:r>
              <a:rPr lang="en-US" noProof="0" err="1"/>
              <a:t>bearbeiten</a:t>
            </a:r>
            <a:endParaRPr lang="en-US" noProof="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387748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ctivities/Example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00004"/>
            <a:ext cx="8229600" cy="485846"/>
          </a:xfrm>
        </p:spPr>
        <p:txBody>
          <a:bodyPr>
            <a:normAutofit/>
          </a:bodyPr>
          <a:lstStyle>
            <a:lvl1pPr algn="just">
              <a:defRPr sz="2800" b="1" baseline="0">
                <a:solidFill>
                  <a:srgbClr val="4C5F7E"/>
                </a:solidFill>
                <a:latin typeface="Avenir Book" charset="0"/>
                <a:ea typeface="Avenir Book" charset="0"/>
                <a:cs typeface="Avenir Book" charset="0"/>
              </a:defRPr>
            </a:lvl1pPr>
          </a:lstStyle>
          <a:p>
            <a:r>
              <a:rPr lang="en-US" noProof="0"/>
              <a:t>Activity/Example number: Title of  Activity/Example</a:t>
            </a:r>
          </a:p>
        </p:txBody>
      </p:sp>
      <p:sp>
        <p:nvSpPr>
          <p:cNvPr id="3" name="Inhaltsplatzhalter 2"/>
          <p:cNvSpPr>
            <a:spLocks noGrp="1"/>
          </p:cNvSpPr>
          <p:nvPr>
            <p:ph idx="1" hasCustomPrompt="1"/>
          </p:nvPr>
        </p:nvSpPr>
        <p:spPr>
          <a:xfrm>
            <a:off x="457200" y="1285879"/>
            <a:ext cx="8229600" cy="3268263"/>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err="1"/>
              <a:t>Mastertextformat</a:t>
            </a:r>
            <a:r>
              <a:rPr lang="en-US" noProof="0"/>
              <a:t> </a:t>
            </a:r>
            <a:r>
              <a:rPr lang="en-US" noProof="0" err="1"/>
              <a:t>bearbeiten</a:t>
            </a:r>
            <a:r>
              <a:rPr lang="en-US" noProof="0"/>
              <a:t> with li</a:t>
            </a:r>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18" name="Marcador de pie de página 17"/>
          <p:cNvSpPr>
            <a:spLocks noGrp="1"/>
          </p:cNvSpPr>
          <p:nvPr>
            <p:ph type="ftr" sz="quarter" idx="10"/>
          </p:nvPr>
        </p:nvSpPr>
        <p:spPr/>
        <p:txBody>
          <a:bodyPr/>
          <a:lstStyle/>
          <a:p>
            <a:r>
              <a:rPr lang="es-ES">
                <a:solidFill>
                  <a:srgbClr val="CC023B"/>
                </a:solidFill>
              </a:rPr>
              <a:t>INTRODUCTION TO CULTURE AND DIVERSITY</a:t>
            </a:r>
            <a:endParaRPr lang="es-ES_tradnl">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10284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b="1"/>
            </a:lvl1p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Marcador de pie de página 10"/>
          <p:cNvSpPr>
            <a:spLocks noGrp="1"/>
          </p:cNvSpPr>
          <p:nvPr>
            <p:ph type="ftr" sz="quarter" idx="10"/>
          </p:nvPr>
        </p:nvSpPr>
        <p:spPr/>
        <p:txBody>
          <a:bodyPr/>
          <a:lstStyle/>
          <a:p>
            <a:r>
              <a:rPr lang="es-ES">
                <a:solidFill>
                  <a:srgbClr val="CC023B"/>
                </a:solidFill>
              </a:rPr>
              <a:t>INTRODUCTION TO CULTURE AND DIVERSITY</a:t>
            </a:r>
            <a:endParaRPr lang="es-ES_tradnl">
              <a:solidFill>
                <a:srgbClr val="CC023B"/>
              </a:solidFill>
            </a:endParaRPr>
          </a:p>
        </p:txBody>
      </p:sp>
      <p:sp>
        <p:nvSpPr>
          <p:cNvPr id="12" name="Marcador de número de diapositiva 11"/>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178010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a:lvl1pPr>
          </a:lstStyle>
          <a:p>
            <a:r>
              <a:rPr lang="de-DE"/>
              <a:t>Mastertitelformat bearbeiten</a:t>
            </a:r>
          </a:p>
        </p:txBody>
      </p:sp>
      <p:sp>
        <p:nvSpPr>
          <p:cNvPr id="3" name="Textplatzhalt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1631156"/>
            <a:ext cx="4040188" cy="289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6" y="1631156"/>
            <a:ext cx="4041775" cy="289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Marcador de pie de página 11"/>
          <p:cNvSpPr>
            <a:spLocks noGrp="1"/>
          </p:cNvSpPr>
          <p:nvPr>
            <p:ph type="ftr" sz="quarter" idx="10"/>
          </p:nvPr>
        </p:nvSpPr>
        <p:spPr/>
        <p:txBody>
          <a:bodyPr/>
          <a:lstStyle/>
          <a:p>
            <a:r>
              <a:rPr lang="es-ES">
                <a:solidFill>
                  <a:srgbClr val="CC023B"/>
                </a:solidFill>
              </a:rPr>
              <a:t>INTRODUCTION TO CULTURE AND DIVERSITY</a:t>
            </a:r>
            <a:endParaRPr lang="es-ES_tradnl">
              <a:solidFill>
                <a:srgbClr val="CC023B"/>
              </a:solidFill>
            </a:endParaRPr>
          </a:p>
        </p:txBody>
      </p:sp>
      <p:sp>
        <p:nvSpPr>
          <p:cNvPr id="13" name="Marcador de número de diapositiva 12"/>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233922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1" y="563578"/>
            <a:ext cx="3008313" cy="871538"/>
          </a:xfrm>
        </p:spPr>
        <p:txBody>
          <a:bodyPr anchor="b">
            <a:normAutofit/>
          </a:bodyPr>
          <a:lstStyle>
            <a:lvl1pPr algn="l">
              <a:defRPr sz="1600" b="1"/>
            </a:lvl1pPr>
          </a:lstStyle>
          <a:p>
            <a:r>
              <a:rPr lang="de-DE"/>
              <a:t>Mastertitelformat bearbeiten</a:t>
            </a:r>
          </a:p>
        </p:txBody>
      </p:sp>
      <p:sp>
        <p:nvSpPr>
          <p:cNvPr id="3" name="Inhaltsplatzhalter 2"/>
          <p:cNvSpPr>
            <a:spLocks noGrp="1"/>
          </p:cNvSpPr>
          <p:nvPr>
            <p:ph idx="1"/>
          </p:nvPr>
        </p:nvSpPr>
        <p:spPr>
          <a:xfrm>
            <a:off x="3575050" y="563579"/>
            <a:ext cx="5111750" cy="4031044"/>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514192"/>
            <a:ext cx="3008313" cy="3080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279481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4"/>
            <a:ext cx="5486400" cy="3393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0" name="Marcador de pie de página 9"/>
          <p:cNvSpPr>
            <a:spLocks noGrp="1"/>
          </p:cNvSpPr>
          <p:nvPr>
            <p:ph type="ftr" sz="quarter" idx="10"/>
          </p:nvPr>
        </p:nvSpPr>
        <p:spPr/>
        <p:txBody>
          <a:bodyPr/>
          <a:lstStyle/>
          <a:p>
            <a:r>
              <a:rPr lang="es-ES">
                <a:solidFill>
                  <a:srgbClr val="CC023B"/>
                </a:solidFill>
              </a:rPr>
              <a:t>INTRODUCTION TO CULTURE AND DIVERSITY</a:t>
            </a:r>
            <a:endParaRPr lang="es-ES_tradnl">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284355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13">
            <a:alphaModFix amt="39000"/>
            <a:extLst>
              <a:ext uri="{28A0092B-C50C-407E-A947-70E740481C1C}">
                <a14:useLocalDpi xmlns:a14="http://schemas.microsoft.com/office/drawing/2010/main" val="0"/>
              </a:ext>
            </a:extLst>
          </a:blip>
          <a:srcRect l="9878" b="10531"/>
          <a:stretch/>
        </p:blipFill>
        <p:spPr>
          <a:xfrm>
            <a:off x="-1" y="1063228"/>
            <a:ext cx="5140767" cy="4080272"/>
          </a:xfrm>
          <a:prstGeom prst="rect">
            <a:avLst/>
          </a:prstGeom>
        </p:spPr>
      </p:pic>
      <p:sp>
        <p:nvSpPr>
          <p:cNvPr id="2" name="Titelplatzhalter 1"/>
          <p:cNvSpPr>
            <a:spLocks noGrp="1"/>
          </p:cNvSpPr>
          <p:nvPr>
            <p:ph type="title"/>
          </p:nvPr>
        </p:nvSpPr>
        <p:spPr>
          <a:xfrm>
            <a:off x="457200" y="342900"/>
            <a:ext cx="8229600" cy="857250"/>
          </a:xfrm>
          <a:prstGeom prst="rect">
            <a:avLst/>
          </a:prstGeom>
        </p:spPr>
        <p:txBody>
          <a:bodyPr vert="horz" lIns="91440" tIns="45720" rIns="91440" bIns="45720" rtlCol="0" anchor="ctr">
            <a:normAutofit/>
          </a:bodyPr>
          <a:lstStyle/>
          <a:p>
            <a:r>
              <a:rPr lang="en-US" noProof="0" err="1"/>
              <a:t>Mastertitelformat</a:t>
            </a:r>
            <a:r>
              <a:rPr lang="en-US" noProof="0"/>
              <a:t> </a:t>
            </a:r>
            <a:r>
              <a:rPr lang="en-US" noProof="0" err="1"/>
              <a:t>bearbeiten</a:t>
            </a:r>
            <a:endParaRPr lang="en-US" noProof="0"/>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err="1"/>
              <a:t>Mastertextformat</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pic>
        <p:nvPicPr>
          <p:cNvPr id="8" name="Bild 7"/>
          <p:cNvPicPr>
            <a:picLocks noChangeAspect="1"/>
          </p:cNvPicPr>
          <p:nvPr userDrawn="1"/>
        </p:nvPicPr>
        <p:blipFill>
          <a:blip r:embed="rId14"/>
          <a:stretch>
            <a:fillRect/>
          </a:stretch>
        </p:blipFill>
        <p:spPr>
          <a:xfrm>
            <a:off x="7518404" y="4565905"/>
            <a:ext cx="1095375" cy="475202"/>
          </a:xfrm>
          <a:prstGeom prst="rect">
            <a:avLst/>
          </a:prstGeom>
        </p:spPr>
      </p:pic>
      <p:sp>
        <p:nvSpPr>
          <p:cNvPr id="9" name="Rechteck 8"/>
          <p:cNvSpPr/>
          <p:nvPr userDrawn="1"/>
        </p:nvSpPr>
        <p:spPr>
          <a:xfrm>
            <a:off x="454466" y="5006818"/>
            <a:ext cx="5040000" cy="3428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11" name="Rechteck 10"/>
          <p:cNvSpPr/>
          <p:nvPr userDrawn="1"/>
        </p:nvSpPr>
        <p:spPr>
          <a:xfrm>
            <a:off x="5526000" y="5006818"/>
            <a:ext cx="190800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23" name="Marcador de número de diapositiva 22"/>
          <p:cNvSpPr>
            <a:spLocks noGrp="1"/>
          </p:cNvSpPr>
          <p:nvPr>
            <p:ph type="sldNum" sz="quarter" idx="4"/>
          </p:nvPr>
        </p:nvSpPr>
        <p:spPr>
          <a:xfrm>
            <a:off x="8104785" y="41488"/>
            <a:ext cx="588616" cy="273844"/>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r>
              <a:rPr lang="es-ES_tradnl" sz="1200"/>
              <a:t>|  </a:t>
            </a:r>
            <a:fld id="{9DD0088F-7E4A-9C4B-9ED2-72FAF1293163}" type="slidenum">
              <a:rPr lang="es-ES_tradnl" smtClean="0"/>
              <a:pPr/>
              <a:t>‹#›</a:t>
            </a:fld>
            <a:endParaRPr lang="es-ES_tradnl"/>
          </a:p>
        </p:txBody>
      </p:sp>
      <p:sp>
        <p:nvSpPr>
          <p:cNvPr id="24" name="Marcador de pie de página 23"/>
          <p:cNvSpPr>
            <a:spLocks noGrp="1"/>
          </p:cNvSpPr>
          <p:nvPr>
            <p:ph type="ftr" sz="quarter" idx="3"/>
          </p:nvPr>
        </p:nvSpPr>
        <p:spPr>
          <a:xfrm>
            <a:off x="5772151" y="41489"/>
            <a:ext cx="2647951" cy="273844"/>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r>
              <a:rPr lang="en-US">
                <a:solidFill>
                  <a:srgbClr val="CC023B"/>
                </a:solidFill>
              </a:rPr>
              <a:t>Title</a:t>
            </a:r>
          </a:p>
        </p:txBody>
      </p:sp>
      <p:pic>
        <p:nvPicPr>
          <p:cNvPr id="29" name="Bild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64100" y="4780776"/>
            <a:ext cx="1807900" cy="145427"/>
          </a:xfrm>
          <a:prstGeom prst="rect">
            <a:avLst/>
          </a:prstGeom>
        </p:spPr>
      </p:pic>
      <p:pic>
        <p:nvPicPr>
          <p:cNvPr id="1026" name="Picture 2" descr="Y:\Gruppen\ICSE\____ICSE\_Corporate Design_(Werbe)Materialien_Vorlagen\Corporate Design_VORLAGEN_Infos\Logos_ICSE und Projekte\ENSITE\ICSE-ENSITE_Logo_noSub.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4467" y="4651219"/>
            <a:ext cx="1008573" cy="43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5154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8" r:id="rId3"/>
    <p:sldLayoutId id="2147483650" r:id="rId4"/>
    <p:sldLayoutId id="2147483661" r:id="rId5"/>
    <p:sldLayoutId id="2147483652" r:id="rId6"/>
    <p:sldLayoutId id="2147483653" r:id="rId7"/>
    <p:sldLayoutId id="2147483656" r:id="rId8"/>
    <p:sldLayoutId id="2147483657" r:id="rId9"/>
    <p:sldLayoutId id="2147483663" r:id="rId10"/>
    <p:sldLayoutId id="2147483665" r:id="rId11"/>
  </p:sldLayoutIdLst>
  <p:hf hdr="0"/>
  <p:txStyles>
    <p:titleStyle>
      <a:lvl1pPr algn="l" defTabSz="457200" rtl="0" eaLnBrk="1" latinLnBrk="0" hangingPunct="1">
        <a:spcBef>
          <a:spcPct val="0"/>
        </a:spcBef>
        <a:buNone/>
        <a:defRPr sz="3200" b="1" kern="1200">
          <a:solidFill>
            <a:srgbClr val="4C5F7E"/>
          </a:solidFill>
          <a:latin typeface="Avenir Book" charset="0"/>
          <a:ea typeface="Avenir Book" charset="0"/>
          <a:cs typeface="Avenir Book" charset="0"/>
        </a:defRPr>
      </a:lvl1pPr>
    </p:titleStyle>
    <p:bodyStyle>
      <a:lvl1pPr marL="342900" indent="-342900" algn="l" defTabSz="457200" rtl="0" eaLnBrk="1" latinLnBrk="0" hangingPunct="1">
        <a:spcBef>
          <a:spcPct val="20000"/>
        </a:spcBef>
        <a:buClr>
          <a:srgbClr val="BE002D"/>
        </a:buClr>
        <a:buFont typeface="Arial"/>
        <a:buChar char="•"/>
        <a:defRPr sz="2800" kern="1200">
          <a:solidFill>
            <a:schemeClr val="tx1"/>
          </a:solidFill>
          <a:latin typeface="+mn-lt"/>
          <a:ea typeface="Avenir Book" charset="0"/>
          <a:cs typeface="Avenir Book" charset="0"/>
        </a:defRPr>
      </a:lvl1pPr>
      <a:lvl2pPr marL="742950" indent="-285750" algn="l" defTabSz="457200" rtl="0" eaLnBrk="1" latinLnBrk="0" hangingPunct="1">
        <a:spcBef>
          <a:spcPct val="20000"/>
        </a:spcBef>
        <a:buClr>
          <a:srgbClr val="B4CB4D"/>
        </a:buClr>
        <a:buFont typeface="Arial"/>
        <a:buChar char="•"/>
        <a:defRPr sz="2400" kern="1200">
          <a:solidFill>
            <a:schemeClr val="tx1"/>
          </a:solidFill>
          <a:latin typeface="+mn-lt"/>
          <a:ea typeface="Avenir Book" charset="0"/>
          <a:cs typeface="Avenir Book" charset="0"/>
        </a:defRPr>
      </a:lvl2pPr>
      <a:lvl3pPr marL="1143000" indent="-228600" algn="l" defTabSz="457200" rtl="0" eaLnBrk="1" latinLnBrk="0" hangingPunct="1">
        <a:spcBef>
          <a:spcPct val="20000"/>
        </a:spcBef>
        <a:buClr>
          <a:srgbClr val="001470"/>
        </a:buClr>
        <a:buFont typeface="Arial"/>
        <a:buChar char="•"/>
        <a:defRPr sz="2000" kern="1200">
          <a:solidFill>
            <a:schemeClr val="tx1"/>
          </a:solidFill>
          <a:latin typeface="+mn-lt"/>
          <a:ea typeface="Avenir Book" charset="0"/>
          <a:cs typeface="Avenir Book" charset="0"/>
        </a:defRPr>
      </a:lvl3pPr>
      <a:lvl4pPr marL="1600200" indent="-228600" algn="l" defTabSz="457200" rtl="0" eaLnBrk="1" latinLnBrk="0" hangingPunct="1">
        <a:spcBef>
          <a:spcPct val="20000"/>
        </a:spcBef>
        <a:buSzPct val="75000"/>
        <a:buFont typeface="Wingdings" charset="2"/>
        <a:buChar char="§"/>
        <a:defRPr sz="2000" kern="1200">
          <a:solidFill>
            <a:schemeClr val="tx1"/>
          </a:solidFill>
          <a:latin typeface="+mn-lt"/>
          <a:ea typeface="Avenir Book" charset="0"/>
          <a:cs typeface="Avenir Book" charset="0"/>
        </a:defRPr>
      </a:lvl4pPr>
      <a:lvl5pPr marL="2057400" indent="-228600" algn="l" defTabSz="457200" rtl="0" eaLnBrk="1" latinLnBrk="0" hangingPunct="1">
        <a:spcBef>
          <a:spcPct val="20000"/>
        </a:spcBef>
        <a:buSzPct val="80000"/>
        <a:buFont typeface="Lucida Grande"/>
        <a:buChar char="-"/>
        <a:defRPr sz="2000" kern="1200">
          <a:solidFill>
            <a:schemeClr val="tx1"/>
          </a:solidFill>
          <a:latin typeface="+mn-lt"/>
          <a:ea typeface="Avenir Book" charset="0"/>
          <a:cs typeface="Avenir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hyperlink" Target="https://pixabay.com/no/?utm_source=link-attribution&amp;utm_medium=referral&amp;utm_campaign=image&amp;utm_content=3289548" TargetMode="External"/><Relationship Id="rId4" Type="http://schemas.openxmlformats.org/officeDocument/2006/relationships/hyperlink" Target="https://pixabay.com/no/users/a_different_perspective-2135817/?utm_source=link-attribution&amp;utm_medium=referral&amp;utm_campaign=image&amp;utm_content=328954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portals.iucn.org/library/sites/library/files/documents/2017-002-En.pdf" TargetMode="External"/><Relationship Id="rId3" Type="http://schemas.openxmlformats.org/officeDocument/2006/relationships/hyperlink" Target="https://www.horiba.com/en_en/science-in-action/where-do-microplastics-come-from/" TargetMode="External"/><Relationship Id="rId7" Type="http://schemas.openxmlformats.org/officeDocument/2006/relationships/hyperlink" Target="https://oap.ospar.org/en/ospar-assessments/intermediate-assessment-2017/pressures-human-activities/marine-litter/plastic-particles-fulmar-stomachs-north-sea/"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nationalgeographic.org/encyclopedia/great-pacific-garbage-patch/" TargetMode="External"/><Relationship Id="rId5" Type="http://schemas.openxmlformats.org/officeDocument/2006/relationships/hyperlink" Target="https://www.wwf.no/dyr-og-natur/hav-og-fiske/plast-i-havet" TargetMode="External"/><Relationship Id="rId10" Type="http://schemas.openxmlformats.org/officeDocument/2006/relationships/image" Target="../media/image5.png"/><Relationship Id="rId4" Type="http://schemas.openxmlformats.org/officeDocument/2006/relationships/hyperlink" Target="https://www.britannica.com/technology/microplastic" TargetMode="External"/><Relationship Id="rId9" Type="http://schemas.openxmlformats.org/officeDocument/2006/relationships/hyperlink" Target="http://www.skolkemi.s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95325" y="894144"/>
            <a:ext cx="7772400" cy="1856648"/>
          </a:xfrm>
        </p:spPr>
        <p:txBody>
          <a:bodyPr>
            <a:normAutofit/>
          </a:bodyPr>
          <a:lstStyle/>
          <a:p>
            <a:pPr>
              <a:defRPr/>
            </a:pPr>
            <a:br>
              <a:rPr lang="de-DE" sz="3600" dirty="0"/>
            </a:br>
            <a:r>
              <a:rPr lang="de-DE" sz="3600" dirty="0"/>
              <a:t>Realfagskonferansen NTNU</a:t>
            </a:r>
            <a:br>
              <a:rPr lang="de-DE" sz="3600" dirty="0"/>
            </a:br>
            <a:r>
              <a:rPr lang="de-DE" sz="2800" dirty="0"/>
              <a:t>05.05.22</a:t>
            </a:r>
            <a:endParaRPr lang="de-DE" sz="2800" b="0" cap="all" dirty="0">
              <a:latin typeface="Avenir Book"/>
            </a:endParaRPr>
          </a:p>
        </p:txBody>
      </p:sp>
      <p:pic>
        <p:nvPicPr>
          <p:cNvPr id="6" name="Picture 2">
            <a:extLst>
              <a:ext uri="{FF2B5EF4-FFF2-40B4-BE49-F238E27FC236}">
                <a16:creationId xmlns:a16="http://schemas.microsoft.com/office/drawing/2014/main" id="{C3E4F7F7-3AAD-4117-AD70-44322B2F6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2A2BC5-4252-4990-8962-A7549A131B0C}"/>
              </a:ext>
            </a:extLst>
          </p:cNvPr>
          <p:cNvSpPr txBox="1"/>
          <p:nvPr/>
        </p:nvSpPr>
        <p:spPr>
          <a:xfrm>
            <a:off x="1391055" y="3039894"/>
            <a:ext cx="5787958" cy="830997"/>
          </a:xfrm>
          <a:prstGeom prst="rect">
            <a:avLst/>
          </a:prstGeom>
          <a:noFill/>
        </p:spPr>
        <p:txBody>
          <a:bodyPr wrap="square" rtlCol="0">
            <a:spAutoFit/>
          </a:bodyPr>
          <a:lstStyle/>
          <a:p>
            <a:pPr algn="ctr"/>
            <a:r>
              <a:rPr lang="nb-NO" dirty="0"/>
              <a:t>Hvordan fremme bærekraftbevissthet hos elevene?</a:t>
            </a:r>
          </a:p>
          <a:p>
            <a:pPr algn="r"/>
            <a:endParaRPr lang="nb-NO" dirty="0"/>
          </a:p>
          <a:p>
            <a:pPr algn="ctr"/>
            <a:r>
              <a:rPr lang="nb-NO" sz="1200" dirty="0"/>
              <a:t>                                                                                   Ellen Andersson og Hilde Ervik</a:t>
            </a:r>
          </a:p>
        </p:txBody>
      </p:sp>
    </p:spTree>
    <p:extLst>
      <p:ext uri="{BB962C8B-B14F-4D97-AF65-F5344CB8AC3E}">
        <p14:creationId xmlns:p14="http://schemas.microsoft.com/office/powerpoint/2010/main" val="3419277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8B0B91-1CD2-4324-A095-87270437F00E}"/>
              </a:ext>
            </a:extLst>
          </p:cNvPr>
          <p:cNvSpPr txBox="1"/>
          <p:nvPr/>
        </p:nvSpPr>
        <p:spPr bwMode="auto">
          <a:xfrm>
            <a:off x="1053715" y="562059"/>
            <a:ext cx="2376814" cy="1687099"/>
          </a:xfrm>
          <a:prstGeom prst="rect">
            <a:avLst/>
          </a:prstGeom>
          <a:noFill/>
          <a:ln>
            <a:noFill/>
          </a:ln>
          <a:effectLst/>
        </p:spPr>
        <p:txBody>
          <a:bodyPr vert="horz" wrap="square" lIns="68580" tIns="34290" rIns="68580" bIns="34290" numCol="1" rtlCol="0" anchor="ctr" anchorCtr="0" compatLnSpc="1">
            <a:prstTxWarp prst="textNoShape">
              <a:avLst/>
            </a:prstTxWarp>
            <a:noAutofit/>
          </a:bodyPr>
          <a:lstStyle/>
          <a:p>
            <a:pPr fontAlgn="base">
              <a:lnSpc>
                <a:spcPct val="90000"/>
              </a:lnSpc>
              <a:spcBef>
                <a:spcPct val="0"/>
              </a:spcBef>
              <a:spcAft>
                <a:spcPts val="450"/>
              </a:spcAft>
            </a:pPr>
            <a:r>
              <a:rPr lang="nb-NO" sz="1600">
                <a:solidFill>
                  <a:srgbClr val="000000"/>
                </a:solidFill>
                <a:latin typeface="+mj-lt"/>
                <a:ea typeface="+mj-ea"/>
                <a:cs typeface="+mj-cs"/>
              </a:rPr>
              <a:t>...in England, in Scotland, </a:t>
            </a:r>
            <a:br>
              <a:rPr lang="nb-NO" sz="1600">
                <a:solidFill>
                  <a:srgbClr val="000000"/>
                </a:solidFill>
                <a:latin typeface="+mj-lt"/>
                <a:ea typeface="+mj-ea"/>
                <a:cs typeface="+mj-cs"/>
              </a:rPr>
            </a:br>
            <a:r>
              <a:rPr lang="nb-NO" sz="1600">
                <a:solidFill>
                  <a:srgbClr val="000000"/>
                </a:solidFill>
                <a:latin typeface="+mj-lt"/>
                <a:ea typeface="+mj-ea"/>
                <a:cs typeface="+mj-cs"/>
              </a:rPr>
              <a:t>in </a:t>
            </a:r>
            <a:r>
              <a:rPr lang="nb-NO" sz="1600" err="1">
                <a:solidFill>
                  <a:srgbClr val="000000"/>
                </a:solidFill>
                <a:latin typeface="+mj-lt"/>
                <a:ea typeface="+mj-ea"/>
                <a:cs typeface="+mj-cs"/>
              </a:rPr>
              <a:t>Italy</a:t>
            </a:r>
            <a:r>
              <a:rPr lang="nb-NO" sz="1600">
                <a:solidFill>
                  <a:srgbClr val="000000"/>
                </a:solidFill>
                <a:latin typeface="+mj-lt"/>
                <a:ea typeface="+mj-ea"/>
                <a:cs typeface="+mj-cs"/>
              </a:rPr>
              <a:t>, in Germany, </a:t>
            </a:r>
            <a:br>
              <a:rPr lang="nb-NO" sz="1600">
                <a:solidFill>
                  <a:srgbClr val="000000"/>
                </a:solidFill>
                <a:latin typeface="+mj-lt"/>
                <a:ea typeface="+mj-ea"/>
                <a:cs typeface="+mj-cs"/>
              </a:rPr>
            </a:br>
            <a:r>
              <a:rPr lang="nb-NO" sz="1600">
                <a:solidFill>
                  <a:srgbClr val="000000"/>
                </a:solidFill>
                <a:latin typeface="+mj-lt"/>
                <a:ea typeface="+mj-ea"/>
                <a:cs typeface="+mj-cs"/>
              </a:rPr>
              <a:t>in Nederland, in Canada, </a:t>
            </a:r>
            <a:br>
              <a:rPr lang="nb-NO" sz="1600">
                <a:solidFill>
                  <a:srgbClr val="000000"/>
                </a:solidFill>
                <a:latin typeface="+mj-lt"/>
                <a:ea typeface="+mj-ea"/>
                <a:cs typeface="+mj-cs"/>
              </a:rPr>
            </a:br>
            <a:r>
              <a:rPr lang="nb-NO" sz="1600">
                <a:solidFill>
                  <a:srgbClr val="000000"/>
                </a:solidFill>
                <a:latin typeface="+mj-lt"/>
                <a:ea typeface="+mj-ea"/>
                <a:cs typeface="+mj-cs"/>
              </a:rPr>
              <a:t>in </a:t>
            </a:r>
            <a:r>
              <a:rPr lang="nb-NO" sz="1600" err="1">
                <a:solidFill>
                  <a:srgbClr val="000000"/>
                </a:solidFill>
                <a:latin typeface="+mj-lt"/>
                <a:ea typeface="+mj-ea"/>
                <a:cs typeface="+mj-cs"/>
              </a:rPr>
              <a:t>Turkey</a:t>
            </a:r>
            <a:r>
              <a:rPr lang="nb-NO" sz="1600">
                <a:solidFill>
                  <a:srgbClr val="000000"/>
                </a:solidFill>
                <a:latin typeface="+mj-lt"/>
                <a:ea typeface="+mj-ea"/>
                <a:cs typeface="+mj-cs"/>
              </a:rPr>
              <a:t>, in </a:t>
            </a:r>
            <a:r>
              <a:rPr lang="nb-NO" sz="1600" err="1">
                <a:solidFill>
                  <a:srgbClr val="000000"/>
                </a:solidFill>
                <a:latin typeface="+mj-lt"/>
                <a:ea typeface="+mj-ea"/>
                <a:cs typeface="+mj-cs"/>
              </a:rPr>
              <a:t>Denmark</a:t>
            </a:r>
            <a:r>
              <a:rPr lang="nb-NO" sz="1600">
                <a:solidFill>
                  <a:srgbClr val="000000"/>
                </a:solidFill>
                <a:latin typeface="+mj-lt"/>
                <a:ea typeface="+mj-ea"/>
                <a:cs typeface="+mj-cs"/>
              </a:rPr>
              <a:t>,</a:t>
            </a:r>
            <a:endParaRPr lang="nb-NO" sz="1600">
              <a:solidFill>
                <a:srgbClr val="000000"/>
              </a:solidFill>
              <a:latin typeface="+mj-lt"/>
              <a:ea typeface="+mj-ea"/>
              <a:cs typeface="Calibri"/>
            </a:endParaRPr>
          </a:p>
          <a:p>
            <a:pPr fontAlgn="base">
              <a:lnSpc>
                <a:spcPct val="90000"/>
              </a:lnSpc>
              <a:spcBef>
                <a:spcPct val="0"/>
              </a:spcBef>
              <a:spcAft>
                <a:spcPts val="450"/>
              </a:spcAft>
            </a:pPr>
            <a:r>
              <a:rPr lang="nb-NO" sz="1600">
                <a:solidFill>
                  <a:srgbClr val="000000"/>
                </a:solidFill>
                <a:latin typeface="+mj-lt"/>
                <a:ea typeface="+mj-ea"/>
                <a:cs typeface="+mj-cs"/>
              </a:rPr>
              <a:t>in Norway...</a:t>
            </a:r>
            <a:endParaRPr lang="nb-NO" sz="1600">
              <a:solidFill>
                <a:srgbClr val="000000"/>
              </a:solidFill>
              <a:latin typeface="+mj-lt"/>
              <a:ea typeface="+mj-ea"/>
              <a:cs typeface="Calibri"/>
            </a:endParaRPr>
          </a:p>
        </p:txBody>
      </p:sp>
      <p:pic>
        <p:nvPicPr>
          <p:cNvPr id="6" name="Picture 5" descr="A picture containing dog, small, brown, sitting&#10;&#10;Description automatically generated">
            <a:extLst>
              <a:ext uri="{FF2B5EF4-FFF2-40B4-BE49-F238E27FC236}">
                <a16:creationId xmlns:a16="http://schemas.microsoft.com/office/drawing/2014/main" id="{A1048848-9113-4A2E-970A-C8E2E1918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842" y="709574"/>
            <a:ext cx="1782198" cy="1295377"/>
          </a:xfrm>
          <a:prstGeom prst="rect">
            <a:avLst/>
          </a:prstGeom>
        </p:spPr>
      </p:pic>
      <p:pic>
        <p:nvPicPr>
          <p:cNvPr id="5" name="Picture 4">
            <a:extLst>
              <a:ext uri="{FF2B5EF4-FFF2-40B4-BE49-F238E27FC236}">
                <a16:creationId xmlns:a16="http://schemas.microsoft.com/office/drawing/2014/main" id="{D9E504EF-91E2-470B-86DE-A6C0687680E1}"/>
              </a:ext>
            </a:extLst>
          </p:cNvPr>
          <p:cNvPicPr>
            <a:picLocks noChangeAspect="1"/>
          </p:cNvPicPr>
          <p:nvPr/>
        </p:nvPicPr>
        <p:blipFill>
          <a:blip r:embed="rId3"/>
          <a:stretch>
            <a:fillRect/>
          </a:stretch>
        </p:blipFill>
        <p:spPr>
          <a:xfrm>
            <a:off x="1732267" y="2548264"/>
            <a:ext cx="2842150" cy="1948660"/>
          </a:xfrm>
          <a:prstGeom prst="rect">
            <a:avLst/>
          </a:prstGeom>
        </p:spPr>
      </p:pic>
      <p:pic>
        <p:nvPicPr>
          <p:cNvPr id="8" name="Picture 7" descr="A glass with a blue background&#10;&#10;Description automatically generated">
            <a:extLst>
              <a:ext uri="{FF2B5EF4-FFF2-40B4-BE49-F238E27FC236}">
                <a16:creationId xmlns:a16="http://schemas.microsoft.com/office/drawing/2014/main" id="{483C55BB-BC97-42D3-AF13-D8603E51C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142" y="2151793"/>
            <a:ext cx="1308269" cy="1948660"/>
          </a:xfrm>
          <a:prstGeom prst="rect">
            <a:avLst/>
          </a:prstGeom>
        </p:spPr>
      </p:pic>
      <p:pic>
        <p:nvPicPr>
          <p:cNvPr id="7" name="Picture 6">
            <a:extLst>
              <a:ext uri="{FF2B5EF4-FFF2-40B4-BE49-F238E27FC236}">
                <a16:creationId xmlns:a16="http://schemas.microsoft.com/office/drawing/2014/main" id="{05F07BC7-28BA-481C-9006-984A18149D47}"/>
              </a:ext>
            </a:extLst>
          </p:cNvPr>
          <p:cNvPicPr>
            <a:picLocks noChangeAspect="1"/>
          </p:cNvPicPr>
          <p:nvPr/>
        </p:nvPicPr>
        <p:blipFill>
          <a:blip r:embed="rId5"/>
          <a:stretch>
            <a:fillRect/>
          </a:stretch>
        </p:blipFill>
        <p:spPr>
          <a:xfrm>
            <a:off x="3249822" y="755241"/>
            <a:ext cx="3127519" cy="1655207"/>
          </a:xfrm>
          <a:prstGeom prst="rect">
            <a:avLst/>
          </a:prstGeom>
        </p:spPr>
      </p:pic>
      <p:pic>
        <p:nvPicPr>
          <p:cNvPr id="10" name="Picture 9" descr="A picture containing sitting, water, black, parking&#10;&#10;Description automatically generated">
            <a:extLst>
              <a:ext uri="{FF2B5EF4-FFF2-40B4-BE49-F238E27FC236}">
                <a16:creationId xmlns:a16="http://schemas.microsoft.com/office/drawing/2014/main" id="{5903EC42-F1C4-48CF-A45D-41340A060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1831" y="2547831"/>
            <a:ext cx="2315069" cy="1543379"/>
          </a:xfrm>
          <a:prstGeom prst="rect">
            <a:avLst/>
          </a:prstGeom>
        </p:spPr>
      </p:pic>
      <p:pic>
        <p:nvPicPr>
          <p:cNvPr id="2" name="Picture 1">
            <a:extLst>
              <a:ext uri="{FF2B5EF4-FFF2-40B4-BE49-F238E27FC236}">
                <a16:creationId xmlns:a16="http://schemas.microsoft.com/office/drawing/2014/main" id="{763ECF9A-45EE-46D4-8A09-E732A9985D8F}"/>
              </a:ext>
            </a:extLst>
          </p:cNvPr>
          <p:cNvPicPr>
            <a:picLocks noChangeAspect="1"/>
          </p:cNvPicPr>
          <p:nvPr/>
        </p:nvPicPr>
        <p:blipFill>
          <a:blip r:embed="rId7"/>
          <a:stretch>
            <a:fillRect/>
          </a:stretch>
        </p:blipFill>
        <p:spPr>
          <a:xfrm>
            <a:off x="324007" y="699550"/>
            <a:ext cx="652329" cy="652329"/>
          </a:xfrm>
          <a:prstGeom prst="rect">
            <a:avLst/>
          </a:prstGeom>
        </p:spPr>
      </p:pic>
      <p:sp>
        <p:nvSpPr>
          <p:cNvPr id="3" name="TextBox 2">
            <a:extLst>
              <a:ext uri="{FF2B5EF4-FFF2-40B4-BE49-F238E27FC236}">
                <a16:creationId xmlns:a16="http://schemas.microsoft.com/office/drawing/2014/main" id="{246A66CE-C818-4664-98C9-FBB4F53A2A60}"/>
              </a:ext>
            </a:extLst>
          </p:cNvPr>
          <p:cNvSpPr txBox="1"/>
          <p:nvPr/>
        </p:nvSpPr>
        <p:spPr>
          <a:xfrm>
            <a:off x="7057590" y="4102004"/>
            <a:ext cx="1968403" cy="230832"/>
          </a:xfrm>
          <a:prstGeom prst="rect">
            <a:avLst/>
          </a:prstGeom>
          <a:noFill/>
        </p:spPr>
        <p:txBody>
          <a:bodyPr wrap="square" lIns="91440" tIns="45720" rIns="91440" bIns="45720" rtlCol="0" anchor="t">
            <a:spAutoFit/>
          </a:bodyPr>
          <a:lstStyle/>
          <a:p>
            <a:r>
              <a:rPr lang="nb-NO" sz="900" b="1"/>
              <a:t>Photo: Mausund Feltstasjon</a:t>
            </a:r>
          </a:p>
        </p:txBody>
      </p:sp>
      <p:pic>
        <p:nvPicPr>
          <p:cNvPr id="9" name="Picture 2">
            <a:extLst>
              <a:ext uri="{FF2B5EF4-FFF2-40B4-BE49-F238E27FC236}">
                <a16:creationId xmlns:a16="http://schemas.microsoft.com/office/drawing/2014/main" id="{F256112A-C450-43B0-A4CB-9A5A4BA6CC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8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1BC30D-1321-494E-8D95-35F26DDA8A7D}"/>
              </a:ext>
            </a:extLst>
          </p:cNvPr>
          <p:cNvSpPr txBox="1"/>
          <p:nvPr/>
        </p:nvSpPr>
        <p:spPr bwMode="auto">
          <a:xfrm>
            <a:off x="713973" y="359723"/>
            <a:ext cx="2857500" cy="3086100"/>
          </a:xfrm>
          <a:prstGeom prst="rect">
            <a:avLst/>
          </a:prstGeom>
          <a:noFill/>
          <a:ln>
            <a:noFill/>
          </a:ln>
          <a:effectLst/>
        </p:spPr>
        <p:txBody>
          <a:bodyPr vert="horz" wrap="square" lIns="68580" tIns="34290" rIns="68580" bIns="34290" numCol="1" rtlCol="0" anchor="t" anchorCtr="0" compatLnSpc="1">
            <a:prstTxWarp prst="textNoShape">
              <a:avLst/>
            </a:prstTxWarp>
            <a:normAutofit/>
          </a:bodyPr>
          <a:lstStyle/>
          <a:p>
            <a:pPr fontAlgn="base">
              <a:lnSpc>
                <a:spcPct val="90000"/>
              </a:lnSpc>
              <a:spcBef>
                <a:spcPct val="20000"/>
              </a:spcBef>
              <a:spcAft>
                <a:spcPct val="0"/>
              </a:spcAft>
            </a:pPr>
            <a:endParaRPr lang="nb-NO" sz="1950"/>
          </a:p>
          <a:p>
            <a:pPr fontAlgn="base">
              <a:lnSpc>
                <a:spcPct val="90000"/>
              </a:lnSpc>
              <a:spcBef>
                <a:spcPct val="20000"/>
              </a:spcBef>
              <a:spcAft>
                <a:spcPct val="0"/>
              </a:spcAft>
            </a:pPr>
            <a:r>
              <a:rPr lang="nb-NO" sz="1950" err="1">
                <a:cs typeface="Calibri"/>
              </a:rPr>
              <a:t>Following</a:t>
            </a:r>
            <a:r>
              <a:rPr lang="nb-NO" sz="1950">
                <a:cs typeface="Calibri"/>
              </a:rPr>
              <a:t> </a:t>
            </a:r>
            <a:r>
              <a:rPr lang="nb-NO" sz="1950" err="1">
                <a:cs typeface="Calibri"/>
              </a:rPr>
              <a:t>the</a:t>
            </a:r>
            <a:r>
              <a:rPr lang="nb-NO" sz="1950">
                <a:cs typeface="Calibri"/>
              </a:rPr>
              <a:t> </a:t>
            </a:r>
            <a:r>
              <a:rPr lang="nb-NO" sz="1950" err="1">
                <a:cs typeface="Calibri"/>
              </a:rPr>
              <a:t>currents</a:t>
            </a:r>
            <a:r>
              <a:rPr lang="nb-NO" sz="1950">
                <a:cs typeface="Calibri"/>
              </a:rPr>
              <a:t>, </a:t>
            </a:r>
          </a:p>
          <a:p>
            <a:pPr>
              <a:lnSpc>
                <a:spcPct val="90000"/>
              </a:lnSpc>
              <a:spcBef>
                <a:spcPct val="20000"/>
              </a:spcBef>
              <a:spcAft>
                <a:spcPct val="0"/>
              </a:spcAft>
            </a:pPr>
            <a:r>
              <a:rPr lang="nb-NO" sz="1950" err="1">
                <a:cs typeface="Calibri"/>
              </a:rPr>
              <a:t>the</a:t>
            </a:r>
            <a:r>
              <a:rPr lang="nb-NO" sz="1950">
                <a:cs typeface="Calibri"/>
              </a:rPr>
              <a:t> </a:t>
            </a:r>
            <a:r>
              <a:rPr lang="nb-NO" sz="1950" err="1">
                <a:cs typeface="Calibri"/>
              </a:rPr>
              <a:t>waves</a:t>
            </a:r>
            <a:r>
              <a:rPr lang="nb-NO" sz="1950">
                <a:cs typeface="Calibri"/>
              </a:rPr>
              <a:t>, </a:t>
            </a:r>
            <a:r>
              <a:rPr lang="nb-NO" sz="1950" err="1">
                <a:cs typeface="Calibri"/>
              </a:rPr>
              <a:t>the</a:t>
            </a:r>
            <a:r>
              <a:rPr lang="nb-NO" sz="1950">
                <a:cs typeface="Calibri"/>
              </a:rPr>
              <a:t> </a:t>
            </a:r>
            <a:r>
              <a:rPr lang="nb-NO" sz="1950" err="1">
                <a:cs typeface="Calibri"/>
              </a:rPr>
              <a:t>oceans</a:t>
            </a:r>
            <a:r>
              <a:rPr lang="nb-NO" sz="1950">
                <a:cs typeface="Calibri"/>
              </a:rPr>
              <a:t>, </a:t>
            </a:r>
            <a:r>
              <a:rPr lang="nb-NO" sz="1950" err="1">
                <a:cs typeface="Calibri"/>
              </a:rPr>
              <a:t>but</a:t>
            </a:r>
            <a:r>
              <a:rPr lang="nb-NO" sz="1950">
                <a:cs typeface="Calibri"/>
              </a:rPr>
              <a:t>...</a:t>
            </a:r>
          </a:p>
          <a:p>
            <a:pPr>
              <a:lnSpc>
                <a:spcPct val="90000"/>
              </a:lnSpc>
              <a:spcBef>
                <a:spcPct val="20000"/>
              </a:spcBef>
              <a:spcAft>
                <a:spcPct val="0"/>
              </a:spcAft>
            </a:pPr>
            <a:endParaRPr lang="nb-NO" sz="1950"/>
          </a:p>
          <a:p>
            <a:pPr fontAlgn="base">
              <a:lnSpc>
                <a:spcPct val="90000"/>
              </a:lnSpc>
              <a:spcBef>
                <a:spcPct val="20000"/>
              </a:spcBef>
              <a:spcAft>
                <a:spcPct val="0"/>
              </a:spcAft>
            </a:pPr>
            <a:r>
              <a:rPr lang="nb-NO" sz="1950"/>
              <a:t>… </a:t>
            </a:r>
            <a:r>
              <a:rPr lang="nb-NO" sz="1950" err="1"/>
              <a:t>why</a:t>
            </a:r>
            <a:r>
              <a:rPr lang="nb-NO" sz="1950"/>
              <a:t> </a:t>
            </a:r>
            <a:r>
              <a:rPr lang="nb-NO" sz="1950" err="1"/>
              <a:t>did</a:t>
            </a:r>
            <a:r>
              <a:rPr lang="nb-NO" sz="1950"/>
              <a:t> </a:t>
            </a:r>
            <a:r>
              <a:rPr lang="nb-NO" sz="1950" err="1"/>
              <a:t>they</a:t>
            </a:r>
            <a:r>
              <a:rPr lang="nb-NO" sz="1950"/>
              <a:t> </a:t>
            </a:r>
            <a:r>
              <a:rPr lang="nb-NO" sz="1950" err="1"/>
              <a:t>become</a:t>
            </a:r>
            <a:endParaRPr lang="nb-NO" sz="1950">
              <a:cs typeface="Calibri"/>
            </a:endParaRPr>
          </a:p>
          <a:p>
            <a:pPr fontAlgn="base">
              <a:lnSpc>
                <a:spcPct val="90000"/>
              </a:lnSpc>
              <a:spcBef>
                <a:spcPct val="20000"/>
              </a:spcBef>
              <a:spcAft>
                <a:spcPct val="0"/>
              </a:spcAft>
            </a:pPr>
            <a:r>
              <a:rPr lang="nb-NO" sz="1950"/>
              <a:t>marine </a:t>
            </a:r>
            <a:r>
              <a:rPr lang="nb-NO" sz="1950" err="1"/>
              <a:t>waste</a:t>
            </a:r>
            <a:r>
              <a:rPr lang="nb-NO" sz="1950"/>
              <a:t>?</a:t>
            </a:r>
            <a:endParaRPr lang="nb-NO" sz="1950">
              <a:cs typeface="Calibri"/>
            </a:endParaRPr>
          </a:p>
          <a:p>
            <a:pPr fontAlgn="base">
              <a:lnSpc>
                <a:spcPct val="90000"/>
              </a:lnSpc>
              <a:spcBef>
                <a:spcPct val="20000"/>
              </a:spcBef>
              <a:spcAft>
                <a:spcPct val="0"/>
              </a:spcAft>
            </a:pPr>
            <a:endParaRPr lang="nb-NO" sz="1950"/>
          </a:p>
          <a:p>
            <a:pPr fontAlgn="base">
              <a:lnSpc>
                <a:spcPct val="90000"/>
              </a:lnSpc>
              <a:spcBef>
                <a:spcPct val="20000"/>
              </a:spcBef>
              <a:spcAft>
                <a:spcPct val="0"/>
              </a:spcAft>
            </a:pPr>
            <a:endParaRPr lang="nb-NO" sz="1950"/>
          </a:p>
        </p:txBody>
      </p:sp>
      <p:pic>
        <p:nvPicPr>
          <p:cNvPr id="4" name="Picture 3" descr="A boat sitting on top of a table&#10;&#10;Description automatically generated">
            <a:extLst>
              <a:ext uri="{FF2B5EF4-FFF2-40B4-BE49-F238E27FC236}">
                <a16:creationId xmlns:a16="http://schemas.microsoft.com/office/drawing/2014/main" id="{379A08A5-9281-46EA-BD6F-527963DEB2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41" r="28652" b="-2"/>
          <a:stretch/>
        </p:blipFill>
        <p:spPr>
          <a:xfrm>
            <a:off x="3397587" y="733946"/>
            <a:ext cx="3403341" cy="3675608"/>
          </a:xfrm>
          <a:prstGeom prst="rect">
            <a:avLst/>
          </a:prstGeom>
          <a:noFill/>
        </p:spPr>
      </p:pic>
      <p:pic>
        <p:nvPicPr>
          <p:cNvPr id="2" name="Picture 1">
            <a:extLst>
              <a:ext uri="{FF2B5EF4-FFF2-40B4-BE49-F238E27FC236}">
                <a16:creationId xmlns:a16="http://schemas.microsoft.com/office/drawing/2014/main" id="{D21BA1D8-8830-4119-BB29-5FCC89803898}"/>
              </a:ext>
            </a:extLst>
          </p:cNvPr>
          <p:cNvPicPr>
            <a:picLocks noChangeAspect="1"/>
          </p:cNvPicPr>
          <p:nvPr/>
        </p:nvPicPr>
        <p:blipFill>
          <a:blip r:embed="rId3"/>
          <a:stretch>
            <a:fillRect/>
          </a:stretch>
        </p:blipFill>
        <p:spPr>
          <a:xfrm>
            <a:off x="7031987" y="624518"/>
            <a:ext cx="652329" cy="658425"/>
          </a:xfrm>
          <a:prstGeom prst="rect">
            <a:avLst/>
          </a:prstGeom>
        </p:spPr>
      </p:pic>
      <p:sp>
        <p:nvSpPr>
          <p:cNvPr id="7" name="TextBox 6">
            <a:extLst>
              <a:ext uri="{FF2B5EF4-FFF2-40B4-BE49-F238E27FC236}">
                <a16:creationId xmlns:a16="http://schemas.microsoft.com/office/drawing/2014/main" id="{8A03B1DE-AC3E-4432-B892-6585CC3577C4}"/>
              </a:ext>
            </a:extLst>
          </p:cNvPr>
          <p:cNvSpPr txBox="1"/>
          <p:nvPr/>
        </p:nvSpPr>
        <p:spPr>
          <a:xfrm>
            <a:off x="6800928" y="4227314"/>
            <a:ext cx="1968403" cy="230832"/>
          </a:xfrm>
          <a:prstGeom prst="rect">
            <a:avLst/>
          </a:prstGeom>
          <a:noFill/>
        </p:spPr>
        <p:txBody>
          <a:bodyPr wrap="square" rtlCol="0">
            <a:spAutoFit/>
          </a:bodyPr>
          <a:lstStyle/>
          <a:p>
            <a:r>
              <a:rPr lang="nb-NO" sz="900" b="1"/>
              <a:t>Photo: Mausund Feltstasjon</a:t>
            </a:r>
          </a:p>
        </p:txBody>
      </p:sp>
      <p:pic>
        <p:nvPicPr>
          <p:cNvPr id="5" name="Picture 2">
            <a:extLst>
              <a:ext uri="{FF2B5EF4-FFF2-40B4-BE49-F238E27FC236}">
                <a16:creationId xmlns:a16="http://schemas.microsoft.com/office/drawing/2014/main" id="{CAFF78E2-C8B4-4AE7-95E2-14431DA65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7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0A6CE-9F67-4CAC-9719-DBCDB7E0F831}"/>
              </a:ext>
            </a:extLst>
          </p:cNvPr>
          <p:cNvSpPr txBox="1"/>
          <p:nvPr/>
        </p:nvSpPr>
        <p:spPr>
          <a:xfrm>
            <a:off x="1505339" y="63432"/>
            <a:ext cx="2627081" cy="2862322"/>
          </a:xfrm>
          <a:prstGeom prst="rect">
            <a:avLst/>
          </a:prstGeom>
          <a:noFill/>
        </p:spPr>
        <p:txBody>
          <a:bodyPr wrap="square" lIns="91440" tIns="45720" rIns="91440" bIns="45720" rtlCol="0" anchor="t">
            <a:spAutoFit/>
          </a:bodyPr>
          <a:lstStyle/>
          <a:p>
            <a:endParaRPr lang="nb-NO" sz="2000"/>
          </a:p>
          <a:p>
            <a:endParaRPr lang="nb-NO" sz="2000"/>
          </a:p>
          <a:p>
            <a:r>
              <a:rPr lang="nb-NO" sz="2000"/>
              <a:t>...landing </a:t>
            </a:r>
            <a:r>
              <a:rPr lang="nb-NO" sz="2000" err="1"/>
              <a:t>on</a:t>
            </a:r>
            <a:r>
              <a:rPr lang="nb-NO" sz="2000"/>
              <a:t> a </a:t>
            </a:r>
            <a:r>
              <a:rPr lang="nb-NO" sz="2000" err="1"/>
              <a:t>small</a:t>
            </a:r>
            <a:r>
              <a:rPr lang="nb-NO" sz="2000"/>
              <a:t> </a:t>
            </a:r>
          </a:p>
          <a:p>
            <a:r>
              <a:rPr lang="nb-NO" sz="2000"/>
              <a:t>Island in </a:t>
            </a:r>
            <a:r>
              <a:rPr lang="nb-NO" sz="2000" err="1"/>
              <a:t>the</a:t>
            </a:r>
            <a:r>
              <a:rPr lang="nb-NO" sz="2000"/>
              <a:t> </a:t>
            </a:r>
            <a:r>
              <a:rPr lang="nb-NO" sz="2000" err="1"/>
              <a:t>middle</a:t>
            </a:r>
            <a:r>
              <a:rPr lang="nb-NO" sz="2000"/>
              <a:t> </a:t>
            </a:r>
            <a:r>
              <a:rPr lang="nb-NO" sz="2000" err="1"/>
              <a:t>of</a:t>
            </a:r>
            <a:r>
              <a:rPr lang="nb-NO" sz="2000"/>
              <a:t> Norway?                                                  </a:t>
            </a:r>
            <a:endParaRPr lang="nb-NO" sz="2000">
              <a:cs typeface="Calibri"/>
            </a:endParaRPr>
          </a:p>
          <a:p>
            <a:endParaRPr lang="nb-NO" sz="2000"/>
          </a:p>
          <a:p>
            <a:endParaRPr lang="nb-NO" sz="2000"/>
          </a:p>
          <a:p>
            <a:endParaRPr lang="nb-NO" sz="2000"/>
          </a:p>
        </p:txBody>
      </p:sp>
      <p:pic>
        <p:nvPicPr>
          <p:cNvPr id="4" name="Picture 3" descr="A picture containing bicycle, yellow, blue, sitting&#10;&#10;Description automatically generated">
            <a:extLst>
              <a:ext uri="{FF2B5EF4-FFF2-40B4-BE49-F238E27FC236}">
                <a16:creationId xmlns:a16="http://schemas.microsoft.com/office/drawing/2014/main" id="{9449661A-6A7A-4FAC-A1F7-7220D0D2F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7062" y="133891"/>
            <a:ext cx="2648449" cy="1776290"/>
          </a:xfrm>
          <a:prstGeom prst="rect">
            <a:avLst/>
          </a:prstGeom>
        </p:spPr>
      </p:pic>
      <p:pic>
        <p:nvPicPr>
          <p:cNvPr id="6" name="Picture 5" descr="A picture containing food, covered, table, sitting&#10;&#10;Description automatically generated">
            <a:extLst>
              <a:ext uri="{FF2B5EF4-FFF2-40B4-BE49-F238E27FC236}">
                <a16:creationId xmlns:a16="http://schemas.microsoft.com/office/drawing/2014/main" id="{05338F61-CF03-4DC6-A0BA-1FDDABFA6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0128" y="1977685"/>
            <a:ext cx="3934264" cy="2622843"/>
          </a:xfrm>
          <a:prstGeom prst="rect">
            <a:avLst/>
          </a:prstGeom>
        </p:spPr>
      </p:pic>
      <p:pic>
        <p:nvPicPr>
          <p:cNvPr id="3" name="Picture 2">
            <a:extLst>
              <a:ext uri="{FF2B5EF4-FFF2-40B4-BE49-F238E27FC236}">
                <a16:creationId xmlns:a16="http://schemas.microsoft.com/office/drawing/2014/main" id="{2A008C5C-489F-416A-8820-D7180E015202}"/>
              </a:ext>
            </a:extLst>
          </p:cNvPr>
          <p:cNvPicPr>
            <a:picLocks noChangeAspect="1"/>
          </p:cNvPicPr>
          <p:nvPr/>
        </p:nvPicPr>
        <p:blipFill>
          <a:blip r:embed="rId4"/>
          <a:stretch>
            <a:fillRect/>
          </a:stretch>
        </p:blipFill>
        <p:spPr>
          <a:xfrm>
            <a:off x="605506" y="689948"/>
            <a:ext cx="652329" cy="658425"/>
          </a:xfrm>
          <a:prstGeom prst="rect">
            <a:avLst/>
          </a:prstGeom>
        </p:spPr>
      </p:pic>
      <p:sp>
        <p:nvSpPr>
          <p:cNvPr id="8" name="TextBox 7">
            <a:extLst>
              <a:ext uri="{FF2B5EF4-FFF2-40B4-BE49-F238E27FC236}">
                <a16:creationId xmlns:a16="http://schemas.microsoft.com/office/drawing/2014/main" id="{32855BC5-730F-484B-B0BA-F472610295E6}"/>
              </a:ext>
            </a:extLst>
          </p:cNvPr>
          <p:cNvSpPr txBox="1"/>
          <p:nvPr/>
        </p:nvSpPr>
        <p:spPr>
          <a:xfrm>
            <a:off x="5461265" y="4417514"/>
            <a:ext cx="1968403" cy="230832"/>
          </a:xfrm>
          <a:prstGeom prst="rect">
            <a:avLst/>
          </a:prstGeom>
          <a:noFill/>
        </p:spPr>
        <p:txBody>
          <a:bodyPr wrap="square" rtlCol="0">
            <a:spAutoFit/>
          </a:bodyPr>
          <a:lstStyle/>
          <a:p>
            <a:r>
              <a:rPr lang="nb-NO" sz="900" b="1"/>
              <a:t>Photo: Mausund Feltstasjon</a:t>
            </a:r>
          </a:p>
        </p:txBody>
      </p:sp>
      <p:pic>
        <p:nvPicPr>
          <p:cNvPr id="5" name="Picture 2">
            <a:extLst>
              <a:ext uri="{FF2B5EF4-FFF2-40B4-BE49-F238E27FC236}">
                <a16:creationId xmlns:a16="http://schemas.microsoft.com/office/drawing/2014/main" id="{B344587B-0593-4E62-946A-F655824FA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297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BE1F4-FA7D-4581-86FB-3F0E198BAEF3}"/>
              </a:ext>
            </a:extLst>
          </p:cNvPr>
          <p:cNvPicPr>
            <a:picLocks noChangeAspect="1"/>
          </p:cNvPicPr>
          <p:nvPr/>
        </p:nvPicPr>
        <p:blipFill rotWithShape="1">
          <a:blip r:embed="rId2"/>
          <a:srcRect l="2570" r="8199" b="1"/>
          <a:stretch/>
        </p:blipFill>
        <p:spPr>
          <a:xfrm>
            <a:off x="533400" y="560071"/>
            <a:ext cx="3403257" cy="2860462"/>
          </a:xfrm>
          <a:prstGeom prst="rect">
            <a:avLst/>
          </a:prstGeom>
          <a:noFill/>
        </p:spPr>
      </p:pic>
      <p:sp>
        <p:nvSpPr>
          <p:cNvPr id="3" name="Content Placeholder 2">
            <a:extLst>
              <a:ext uri="{FF2B5EF4-FFF2-40B4-BE49-F238E27FC236}">
                <a16:creationId xmlns:a16="http://schemas.microsoft.com/office/drawing/2014/main" id="{8C2F1AD1-7DDB-406B-AD46-8CB0C4159FB5}"/>
              </a:ext>
            </a:extLst>
          </p:cNvPr>
          <p:cNvSpPr>
            <a:spLocks noGrp="1"/>
          </p:cNvSpPr>
          <p:nvPr>
            <p:ph sz="half" idx="1"/>
          </p:nvPr>
        </p:nvSpPr>
        <p:spPr>
          <a:xfrm>
            <a:off x="4185920" y="487680"/>
            <a:ext cx="4500880" cy="4106943"/>
          </a:xfrm>
        </p:spPr>
        <p:txBody>
          <a:bodyPr>
            <a:normAutofit/>
          </a:bodyPr>
          <a:lstStyle/>
          <a:p>
            <a:pPr marL="0" indent="0">
              <a:lnSpc>
                <a:spcPct val="90000"/>
              </a:lnSpc>
              <a:buNone/>
            </a:pPr>
            <a:r>
              <a:rPr lang="nb-NO" sz="2400" b="0" i="0" dirty="0">
                <a:solidFill>
                  <a:srgbClr val="002060"/>
                </a:solidFill>
                <a:effectLst>
                  <a:outerShdw blurRad="38100" dist="38100" dir="2700000" algn="tl">
                    <a:srgbClr val="000000">
                      <a:alpha val="43137"/>
                    </a:srgbClr>
                  </a:outerShdw>
                </a:effectLst>
              </a:rPr>
              <a:t>Ulike typer plast.</a:t>
            </a:r>
          </a:p>
          <a:p>
            <a:pPr marL="0" indent="0">
              <a:lnSpc>
                <a:spcPct val="90000"/>
              </a:lnSpc>
              <a:buNone/>
            </a:pPr>
            <a:endParaRPr lang="nb-NO" sz="1800" dirty="0"/>
          </a:p>
          <a:p>
            <a:pPr marL="0" indent="0">
              <a:lnSpc>
                <a:spcPct val="90000"/>
              </a:lnSpc>
              <a:buNone/>
            </a:pPr>
            <a:r>
              <a:rPr lang="nb-NO" sz="1800" b="0" i="0" dirty="0">
                <a:effectLst/>
              </a:rPr>
              <a:t>Plast deles ofte inn i to grupper: </a:t>
            </a:r>
            <a:r>
              <a:rPr lang="nb-NO" sz="1800" b="0" i="0" dirty="0">
                <a:effectLst>
                  <a:outerShdw blurRad="38100" dist="38100" dir="2700000" algn="tl">
                    <a:srgbClr val="000000">
                      <a:alpha val="43137"/>
                    </a:srgbClr>
                  </a:outerShdw>
                </a:effectLst>
              </a:rPr>
              <a:t>Termoplast og herdeplast. </a:t>
            </a:r>
            <a:r>
              <a:rPr lang="nb-NO" sz="1800" b="0" i="0" dirty="0">
                <a:effectLst/>
              </a:rPr>
              <a:t>Det meste av plasten som produseres er termoplast. Den er formbar når den varmes – også når den smeltes på nytt. Herdeplast kan ikke smeltes, og har derfor fått sin endelige form ved framstillingen.</a:t>
            </a:r>
          </a:p>
          <a:p>
            <a:pPr marL="0" indent="0">
              <a:lnSpc>
                <a:spcPct val="90000"/>
              </a:lnSpc>
              <a:buNone/>
            </a:pPr>
            <a:endParaRPr lang="en-US" sz="1500" i="1" dirty="0"/>
          </a:p>
          <a:p>
            <a:pPr marL="0" indent="0">
              <a:lnSpc>
                <a:spcPct val="90000"/>
              </a:lnSpc>
              <a:buNone/>
            </a:pPr>
            <a:endParaRPr lang="en-US" sz="1200" i="1" dirty="0"/>
          </a:p>
          <a:p>
            <a:pPr marL="0" indent="0">
              <a:lnSpc>
                <a:spcPct val="90000"/>
              </a:lnSpc>
              <a:buNone/>
            </a:pPr>
            <a:endParaRPr lang="en-US" sz="1200" i="1" dirty="0"/>
          </a:p>
          <a:p>
            <a:pPr marL="0" indent="0">
              <a:lnSpc>
                <a:spcPct val="90000"/>
              </a:lnSpc>
              <a:buNone/>
            </a:pPr>
            <a:r>
              <a:rPr lang="en-US" sz="1200" i="1" dirty="0"/>
              <a:t>Johnson, Todd. "Everything You Need to Know About Plastics." ThoughtCo, Aug. 25, 2020, thoughtco.com/what-are-plastics-820362.</a:t>
            </a:r>
          </a:p>
          <a:p>
            <a:pPr>
              <a:lnSpc>
                <a:spcPct val="90000"/>
              </a:lnSpc>
            </a:pPr>
            <a:endParaRPr lang="nb-NO" sz="1500" b="0" i="0" dirty="0">
              <a:effectLst/>
            </a:endParaRPr>
          </a:p>
          <a:p>
            <a:pPr marL="0" indent="0">
              <a:lnSpc>
                <a:spcPct val="90000"/>
              </a:lnSpc>
              <a:buNone/>
            </a:pPr>
            <a:endParaRPr lang="nb-NO" sz="1500" b="0" i="0" dirty="0">
              <a:effectLst/>
            </a:endParaRPr>
          </a:p>
          <a:p>
            <a:pPr marL="0" indent="0">
              <a:lnSpc>
                <a:spcPct val="90000"/>
              </a:lnSpc>
              <a:buNone/>
            </a:pPr>
            <a:endParaRPr lang="nb-NO" sz="1500" dirty="0"/>
          </a:p>
        </p:txBody>
      </p:sp>
      <p:sp>
        <p:nvSpPr>
          <p:cNvPr id="5" name="Slide Number Placeholder 4">
            <a:extLst>
              <a:ext uri="{FF2B5EF4-FFF2-40B4-BE49-F238E27FC236}">
                <a16:creationId xmlns:a16="http://schemas.microsoft.com/office/drawing/2014/main" id="{3F017CE8-5699-4A62-B9C5-C8310D22C336}"/>
              </a:ext>
            </a:extLst>
          </p:cNvPr>
          <p:cNvSpPr>
            <a:spLocks noGrp="1"/>
          </p:cNvSpPr>
          <p:nvPr>
            <p:ph type="sldNum" sz="quarter" idx="12"/>
          </p:nvPr>
        </p:nvSpPr>
        <p:spPr>
          <a:xfrm>
            <a:off x="6457950" y="4767263"/>
            <a:ext cx="2057400" cy="273844"/>
          </a:xfrm>
          <a:prstGeom prst="rect">
            <a:avLst/>
          </a:prstGeom>
        </p:spPr>
        <p:txBody>
          <a:bodyPr vert="horz" lIns="91440" tIns="45720" rIns="91440" bIns="45720" rtlCol="0" anchor="ctr">
            <a:normAutofit/>
          </a:bodyPr>
          <a:lstStyle>
            <a:defPPr>
              <a:defRPr lang="nb-NO"/>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200"/>
              <a:t>|  </a:t>
            </a:r>
            <a:fld id="{9DD0088F-7E4A-9C4B-9ED2-72FAF1293163}" type="slidenum">
              <a:rPr lang="es-ES_tradnl" smtClean="0"/>
              <a:pPr>
                <a:lnSpc>
                  <a:spcPct val="90000"/>
                </a:lnSpc>
                <a:spcAft>
                  <a:spcPts val="600"/>
                </a:spcAft>
              </a:pPr>
              <a:t>13</a:t>
            </a:fld>
            <a:endParaRPr lang="es-ES_tradnl" sz="1200"/>
          </a:p>
        </p:txBody>
      </p:sp>
    </p:spTree>
    <p:extLst>
      <p:ext uri="{BB962C8B-B14F-4D97-AF65-F5344CB8AC3E}">
        <p14:creationId xmlns:p14="http://schemas.microsoft.com/office/powerpoint/2010/main" val="113431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4D9B40-CA19-47BB-8B79-F9F8EFB824EE}"/>
              </a:ext>
            </a:extLst>
          </p:cNvPr>
          <p:cNvSpPr>
            <a:spLocks noGrp="1"/>
          </p:cNvSpPr>
          <p:nvPr>
            <p:ph type="title"/>
          </p:nvPr>
        </p:nvSpPr>
        <p:spPr/>
        <p:txBody>
          <a:bodyPr>
            <a:noAutofit/>
          </a:bodyPr>
          <a:lstStyle/>
          <a:p>
            <a:pPr algn="ctr"/>
            <a:br>
              <a:rPr lang="en-US" sz="1800" dirty="0"/>
            </a:br>
            <a:r>
              <a:rPr lang="nb-NO" sz="2400" dirty="0" err="1">
                <a:solidFill>
                  <a:srgbClr val="002060"/>
                </a:solidFill>
              </a:rPr>
              <a:t>Klasifisering</a:t>
            </a:r>
            <a:r>
              <a:rPr lang="nb-NO" sz="2400" dirty="0">
                <a:solidFill>
                  <a:srgbClr val="002060"/>
                </a:solidFill>
              </a:rPr>
              <a:t> av plast.</a:t>
            </a:r>
            <a:endParaRPr lang="nb-NO" sz="1800" dirty="0">
              <a:solidFill>
                <a:srgbClr val="002060"/>
              </a:solidFill>
            </a:endParaRPr>
          </a:p>
        </p:txBody>
      </p:sp>
      <p:sp>
        <p:nvSpPr>
          <p:cNvPr id="3" name="Text Placeholder 2">
            <a:extLst>
              <a:ext uri="{FF2B5EF4-FFF2-40B4-BE49-F238E27FC236}">
                <a16:creationId xmlns:a16="http://schemas.microsoft.com/office/drawing/2014/main" id="{62318C62-E8CF-421E-918B-E349DDE32619}"/>
              </a:ext>
            </a:extLst>
          </p:cNvPr>
          <p:cNvSpPr>
            <a:spLocks noGrp="1"/>
          </p:cNvSpPr>
          <p:nvPr>
            <p:ph sz="half" idx="1"/>
          </p:nvPr>
        </p:nvSpPr>
        <p:spPr/>
        <p:txBody>
          <a:bodyPr>
            <a:normAutofit/>
          </a:bodyPr>
          <a:lstStyle/>
          <a:p>
            <a:pPr marL="0" indent="0">
              <a:buNone/>
            </a:pPr>
            <a:endParaRPr lang="en-US" sz="1600" dirty="0"/>
          </a:p>
          <a:p>
            <a:pPr marL="0" indent="0">
              <a:buNone/>
            </a:pPr>
            <a:r>
              <a:rPr lang="en-US" sz="1600" dirty="0"/>
              <a:t> </a:t>
            </a:r>
          </a:p>
          <a:p>
            <a:pPr marL="0" indent="0">
              <a:buNone/>
            </a:pPr>
            <a:r>
              <a:rPr lang="nb-NO" sz="1600" dirty="0"/>
              <a:t>The </a:t>
            </a:r>
            <a:r>
              <a:rPr lang="nb-NO" sz="1600" dirty="0" err="1"/>
              <a:t>Society</a:t>
            </a:r>
            <a:r>
              <a:rPr lang="nb-NO" sz="1600" dirty="0"/>
              <a:t> of </a:t>
            </a:r>
            <a:r>
              <a:rPr lang="nb-NO" sz="1600" dirty="0" err="1"/>
              <a:t>the</a:t>
            </a:r>
            <a:r>
              <a:rPr lang="nb-NO" sz="1600" dirty="0"/>
              <a:t> </a:t>
            </a:r>
            <a:r>
              <a:rPr lang="nb-NO" sz="1600" dirty="0" err="1"/>
              <a:t>Plastics</a:t>
            </a:r>
            <a:r>
              <a:rPr lang="nb-NO" sz="1600" dirty="0"/>
              <a:t> Industry (SPI) har opprettet et klassifiseringssystem som gjør det lettere å sortere og avhende forskjellige typer plast. Dette kodingssystemet involverer det som kalles en SPI-kode med et "jagende </a:t>
            </a:r>
            <a:r>
              <a:rPr lang="nb-NO" sz="1600" dirty="0" err="1"/>
              <a:t>pilsymbol</a:t>
            </a:r>
            <a:r>
              <a:rPr lang="nb-NO" sz="1600" dirty="0"/>
              <a:t>" som må støpes eller trykkes i bunnen av plastprodukt.</a:t>
            </a:r>
            <a:endParaRPr lang="en-US" sz="1600" dirty="0"/>
          </a:p>
        </p:txBody>
      </p:sp>
      <p:sp>
        <p:nvSpPr>
          <p:cNvPr id="2" name="Content Placeholder 1">
            <a:extLst>
              <a:ext uri="{FF2B5EF4-FFF2-40B4-BE49-F238E27FC236}">
                <a16:creationId xmlns:a16="http://schemas.microsoft.com/office/drawing/2014/main" id="{01F17802-2D14-414F-A00B-2A5627F15C26}"/>
              </a:ext>
            </a:extLst>
          </p:cNvPr>
          <p:cNvSpPr>
            <a:spLocks noGrp="1"/>
          </p:cNvSpPr>
          <p:nvPr>
            <p:ph sz="half" idx="2"/>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DC30595C-AD43-4E5A-9C84-C29277B354A2}"/>
              </a:ext>
            </a:extLst>
          </p:cNvPr>
          <p:cNvPicPr>
            <a:picLocks noChangeAspect="1"/>
          </p:cNvPicPr>
          <p:nvPr/>
        </p:nvPicPr>
        <p:blipFill>
          <a:blip r:embed="rId2"/>
          <a:stretch>
            <a:fillRect/>
          </a:stretch>
        </p:blipFill>
        <p:spPr>
          <a:xfrm>
            <a:off x="4729655" y="1683654"/>
            <a:ext cx="3676207" cy="2700762"/>
          </a:xfrm>
          <a:prstGeom prst="rect">
            <a:avLst/>
          </a:prstGeom>
        </p:spPr>
      </p:pic>
      <p:pic>
        <p:nvPicPr>
          <p:cNvPr id="7" name="Picture 2">
            <a:extLst>
              <a:ext uri="{FF2B5EF4-FFF2-40B4-BE49-F238E27FC236}">
                <a16:creationId xmlns:a16="http://schemas.microsoft.com/office/drawing/2014/main" id="{E678D44B-FF13-4771-9E7D-05410DA33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319" y="4728733"/>
            <a:ext cx="3072713" cy="27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060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F80B9-4D6F-47B0-8377-210427145088}"/>
              </a:ext>
            </a:extLst>
          </p:cNvPr>
          <p:cNvSpPr>
            <a:spLocks noGrp="1"/>
          </p:cNvSpPr>
          <p:nvPr>
            <p:ph type="ctrTitle"/>
          </p:nvPr>
        </p:nvSpPr>
        <p:spPr>
          <a:xfrm>
            <a:off x="340757" y="174413"/>
            <a:ext cx="2459236" cy="358378"/>
          </a:xfrm>
        </p:spPr>
        <p:txBody>
          <a:bodyPr>
            <a:normAutofit/>
          </a:bodyPr>
          <a:lstStyle/>
          <a:p>
            <a:r>
              <a:rPr lang="nb-NO" sz="1400" dirty="0">
                <a:solidFill>
                  <a:srgbClr val="0070C0"/>
                </a:solidFill>
              </a:rPr>
              <a:t>Identifisere plast</a:t>
            </a:r>
          </a:p>
        </p:txBody>
      </p:sp>
      <p:sp>
        <p:nvSpPr>
          <p:cNvPr id="7" name="TextBox 6">
            <a:extLst>
              <a:ext uri="{FF2B5EF4-FFF2-40B4-BE49-F238E27FC236}">
                <a16:creationId xmlns:a16="http://schemas.microsoft.com/office/drawing/2014/main" id="{BD905AB9-F9BD-499C-88B5-D46B08A62E09}"/>
              </a:ext>
            </a:extLst>
          </p:cNvPr>
          <p:cNvSpPr txBox="1"/>
          <p:nvPr/>
        </p:nvSpPr>
        <p:spPr>
          <a:xfrm>
            <a:off x="7679874" y="470825"/>
            <a:ext cx="1272739" cy="2144433"/>
          </a:xfrm>
          <a:prstGeom prst="rect">
            <a:avLst/>
          </a:prstGeom>
          <a:noFill/>
          <a:ln>
            <a:solidFill>
              <a:srgbClr val="0070C0"/>
            </a:solidFill>
          </a:ln>
        </p:spPr>
        <p:txBody>
          <a:bodyPr wrap="square">
            <a:spAutoFit/>
          </a:bodyPr>
          <a:lstStyle/>
          <a:p>
            <a:pPr>
              <a:spcBef>
                <a:spcPts val="182"/>
              </a:spcBef>
            </a:pPr>
            <a:r>
              <a:rPr lang="nb-NO" sz="1050" b="1" dirty="0">
                <a:latin typeface="Calibri" panose="020F0502020204030204" pitchFamily="34" charset="0"/>
              </a:rPr>
              <a:t>Du trenger:</a:t>
            </a:r>
            <a:endParaRPr lang="nb-NO" sz="1050" b="1" kern="1400" dirty="0">
              <a:latin typeface="Calibri" panose="020F0502020204030204" pitchFamily="34" charset="0"/>
            </a:endParaRPr>
          </a:p>
          <a:p>
            <a:pPr>
              <a:spcBef>
                <a:spcPts val="182"/>
              </a:spcBef>
            </a:pPr>
            <a:r>
              <a:rPr lang="nb-NO" sz="1050" dirty="0">
                <a:solidFill>
                  <a:srgbClr val="000000"/>
                </a:solidFill>
                <a:latin typeface="Calibri" panose="020F0502020204030204" pitchFamily="34" charset="0"/>
              </a:rPr>
              <a:t>Begerglass</a:t>
            </a:r>
          </a:p>
          <a:p>
            <a:pPr>
              <a:spcBef>
                <a:spcPts val="182"/>
              </a:spcBef>
            </a:pPr>
            <a:r>
              <a:rPr lang="nb-NO" sz="1050" kern="1400" dirty="0">
                <a:solidFill>
                  <a:srgbClr val="000000"/>
                </a:solidFill>
                <a:latin typeface="Calibri" panose="020F0502020204030204" pitchFamily="34" charset="0"/>
              </a:rPr>
              <a:t>Plastglass</a:t>
            </a:r>
          </a:p>
          <a:p>
            <a:pPr>
              <a:spcBef>
                <a:spcPts val="182"/>
              </a:spcBef>
            </a:pPr>
            <a:r>
              <a:rPr lang="nb-NO" sz="1050" dirty="0">
                <a:solidFill>
                  <a:srgbClr val="000000"/>
                </a:solidFill>
                <a:latin typeface="Calibri" panose="020F0502020204030204" pitchFamily="34" charset="0"/>
              </a:rPr>
              <a:t>Digeltang</a:t>
            </a:r>
            <a:endParaRPr lang="nb-NO" sz="1050" kern="1400" dirty="0">
              <a:solidFill>
                <a:srgbClr val="000000"/>
              </a:solidFill>
              <a:latin typeface="Calibri" panose="020F0502020204030204" pitchFamily="34" charset="0"/>
            </a:endParaRPr>
          </a:p>
          <a:p>
            <a:pPr>
              <a:spcBef>
                <a:spcPts val="182"/>
              </a:spcBef>
            </a:pPr>
            <a:r>
              <a:rPr lang="nb-NO" sz="1050" dirty="0">
                <a:solidFill>
                  <a:srgbClr val="000000"/>
                </a:solidFill>
                <a:latin typeface="Calibri" panose="020F0502020204030204" pitchFamily="34" charset="0"/>
              </a:rPr>
              <a:t>Gassbrenner</a:t>
            </a:r>
            <a:endParaRPr lang="nb-NO" sz="1050" kern="1400" dirty="0">
              <a:solidFill>
                <a:srgbClr val="000000"/>
              </a:solidFill>
              <a:latin typeface="Calibri" panose="020F0502020204030204" pitchFamily="34" charset="0"/>
            </a:endParaRPr>
          </a:p>
          <a:p>
            <a:pPr>
              <a:spcBef>
                <a:spcPts val="182"/>
              </a:spcBef>
            </a:pPr>
            <a:r>
              <a:rPr lang="nb-NO" sz="1050" dirty="0">
                <a:solidFill>
                  <a:srgbClr val="000000"/>
                </a:solidFill>
                <a:latin typeface="Calibri" panose="020F0502020204030204" pitchFamily="34" charset="0"/>
              </a:rPr>
              <a:t>Aceton</a:t>
            </a:r>
            <a:endParaRPr lang="nb-NO" sz="1050" kern="1400" dirty="0">
              <a:solidFill>
                <a:srgbClr val="000000"/>
              </a:solidFill>
              <a:latin typeface="Calibri" panose="020F0502020204030204" pitchFamily="34" charset="0"/>
            </a:endParaRPr>
          </a:p>
          <a:p>
            <a:pPr>
              <a:spcBef>
                <a:spcPts val="182"/>
              </a:spcBef>
            </a:pPr>
            <a:r>
              <a:rPr lang="nb-NO" sz="1050" dirty="0">
                <a:solidFill>
                  <a:srgbClr val="000000"/>
                </a:solidFill>
                <a:latin typeface="Calibri" panose="020F0502020204030204" pitchFamily="34" charset="0"/>
              </a:rPr>
              <a:t>Vannkoker</a:t>
            </a:r>
            <a:endParaRPr lang="nb-NO" sz="1050" kern="1400" dirty="0">
              <a:solidFill>
                <a:srgbClr val="000000"/>
              </a:solidFill>
              <a:latin typeface="Calibri" panose="020F0502020204030204" pitchFamily="34" charset="0"/>
            </a:endParaRPr>
          </a:p>
          <a:p>
            <a:pPr>
              <a:spcBef>
                <a:spcPts val="182"/>
              </a:spcBef>
            </a:pPr>
            <a:r>
              <a:rPr lang="nb-NO" sz="1050" dirty="0">
                <a:solidFill>
                  <a:srgbClr val="000000"/>
                </a:solidFill>
                <a:latin typeface="Calibri" panose="020F0502020204030204" pitchFamily="34" charset="0"/>
              </a:rPr>
              <a:t>Kobbertråd</a:t>
            </a:r>
            <a:endParaRPr lang="nb-NO" sz="1050" kern="1400" dirty="0">
              <a:solidFill>
                <a:srgbClr val="000000"/>
              </a:solidFill>
              <a:latin typeface="Calibri" panose="020F0502020204030204" pitchFamily="34" charset="0"/>
            </a:endParaRPr>
          </a:p>
          <a:p>
            <a:pPr>
              <a:spcAft>
                <a:spcPts val="253"/>
              </a:spcAft>
            </a:pPr>
            <a:r>
              <a:rPr lang="nb-NO" sz="1050" dirty="0">
                <a:solidFill>
                  <a:srgbClr val="000000"/>
                </a:solidFill>
                <a:latin typeface="Calibri" panose="020F0502020204030204" pitchFamily="34" charset="0"/>
              </a:rPr>
              <a:t>Matolje</a:t>
            </a:r>
            <a:endParaRPr lang="nb-NO" sz="1050" kern="1400" dirty="0">
              <a:solidFill>
                <a:srgbClr val="000000"/>
              </a:solidFill>
              <a:latin typeface="Calibri" panose="020F0502020204030204" pitchFamily="34" charset="0"/>
            </a:endParaRPr>
          </a:p>
          <a:p>
            <a:pPr>
              <a:spcAft>
                <a:spcPts val="253"/>
              </a:spcAft>
            </a:pPr>
            <a:r>
              <a:rPr lang="nb-NO" sz="1050" dirty="0">
                <a:solidFill>
                  <a:srgbClr val="000000"/>
                </a:solidFill>
                <a:latin typeface="Calibri" panose="020F0502020204030204" pitchFamily="34" charset="0"/>
              </a:rPr>
              <a:t>Ulike plasstyper</a:t>
            </a:r>
            <a:endParaRPr lang="nb-NO" sz="1050" kern="1400" dirty="0">
              <a:solidFill>
                <a:srgbClr val="000000"/>
              </a:solidFill>
              <a:latin typeface="Calibri" panose="020F0502020204030204" pitchFamily="34" charset="0"/>
            </a:endParaRPr>
          </a:p>
          <a:p>
            <a:pPr>
              <a:lnSpc>
                <a:spcPct val="119000"/>
              </a:lnSpc>
              <a:spcAft>
                <a:spcPts val="253"/>
              </a:spcAft>
            </a:pPr>
            <a:r>
              <a:rPr lang="nb-NO" sz="1050" kern="1400" dirty="0">
                <a:solidFill>
                  <a:srgbClr val="000000"/>
                </a:solidFill>
                <a:latin typeface="Calibri" panose="020F0502020204030204" pitchFamily="34" charset="0"/>
              </a:rPr>
              <a:t> </a:t>
            </a:r>
          </a:p>
        </p:txBody>
      </p:sp>
      <p:sp>
        <p:nvSpPr>
          <p:cNvPr id="9" name="TextBox 8">
            <a:extLst>
              <a:ext uri="{FF2B5EF4-FFF2-40B4-BE49-F238E27FC236}">
                <a16:creationId xmlns:a16="http://schemas.microsoft.com/office/drawing/2014/main" id="{C1E751E5-117C-4F9B-BBDA-1CC117C4EC2A}"/>
              </a:ext>
            </a:extLst>
          </p:cNvPr>
          <p:cNvSpPr txBox="1"/>
          <p:nvPr/>
        </p:nvSpPr>
        <p:spPr>
          <a:xfrm>
            <a:off x="2373581" y="497411"/>
            <a:ext cx="2620140" cy="900246"/>
          </a:xfrm>
          <a:prstGeom prst="rect">
            <a:avLst/>
          </a:prstGeom>
          <a:noFill/>
        </p:spPr>
        <p:txBody>
          <a:bodyPr wrap="square">
            <a:spAutoFit/>
          </a:bodyPr>
          <a:lstStyle/>
          <a:p>
            <a:r>
              <a:rPr lang="nb-NO" sz="1050" b="1" dirty="0"/>
              <a:t>Fremgangsmåte </a:t>
            </a:r>
          </a:p>
          <a:p>
            <a:r>
              <a:rPr lang="nb-NO" sz="1050" dirty="0"/>
              <a:t>Velg en plastbit fra det innsamlede materialet. Del den i 4 biter på ca. 1 x 1 cm. Finn plasttypen ved å følge prosedyren nedenfor.</a:t>
            </a:r>
          </a:p>
        </p:txBody>
      </p:sp>
      <p:sp>
        <p:nvSpPr>
          <p:cNvPr id="11" name="TextBox 10">
            <a:extLst>
              <a:ext uri="{FF2B5EF4-FFF2-40B4-BE49-F238E27FC236}">
                <a16:creationId xmlns:a16="http://schemas.microsoft.com/office/drawing/2014/main" id="{425EC78F-157C-4FCF-9BFF-30CD2B31EBE3}"/>
              </a:ext>
            </a:extLst>
          </p:cNvPr>
          <p:cNvSpPr txBox="1"/>
          <p:nvPr/>
        </p:nvSpPr>
        <p:spPr>
          <a:xfrm>
            <a:off x="222214" y="1708883"/>
            <a:ext cx="2620140" cy="900246"/>
          </a:xfrm>
          <a:prstGeom prst="rect">
            <a:avLst/>
          </a:prstGeom>
          <a:noFill/>
          <a:ln w="19050">
            <a:solidFill>
              <a:schemeClr val="accent6">
                <a:lumMod val="75000"/>
              </a:schemeClr>
            </a:solidFill>
          </a:ln>
        </p:spPr>
        <p:txBody>
          <a:bodyPr wrap="square">
            <a:spAutoFit/>
          </a:bodyPr>
          <a:lstStyle/>
          <a:p>
            <a:r>
              <a:rPr lang="nb-NO" sz="1050" b="1" dirty="0"/>
              <a:t>Test 1: </a:t>
            </a:r>
          </a:p>
          <a:p>
            <a:r>
              <a:rPr lang="nb-NO" sz="1050" dirty="0"/>
              <a:t>Plastbiten legges i vann. </a:t>
            </a:r>
          </a:p>
          <a:p>
            <a:r>
              <a:rPr lang="nb-NO" sz="1050" dirty="0"/>
              <a:t>Observer om plastbiten flyter eller synker. </a:t>
            </a:r>
          </a:p>
          <a:p>
            <a:r>
              <a:rPr lang="nb-NO" sz="1050" dirty="0"/>
              <a:t>Hvis plastbiten flyter: Gå til test 2</a:t>
            </a:r>
          </a:p>
          <a:p>
            <a:r>
              <a:rPr lang="nb-NO" sz="1050" dirty="0"/>
              <a:t>Hvis plastbiten synker: Gå til test 3</a:t>
            </a:r>
          </a:p>
        </p:txBody>
      </p:sp>
      <p:sp>
        <p:nvSpPr>
          <p:cNvPr id="13" name="TextBox 12">
            <a:extLst>
              <a:ext uri="{FF2B5EF4-FFF2-40B4-BE49-F238E27FC236}">
                <a16:creationId xmlns:a16="http://schemas.microsoft.com/office/drawing/2014/main" id="{96B132A6-CBD5-422E-96B8-1450BFAAFF70}"/>
              </a:ext>
            </a:extLst>
          </p:cNvPr>
          <p:cNvSpPr txBox="1"/>
          <p:nvPr/>
        </p:nvSpPr>
        <p:spPr>
          <a:xfrm>
            <a:off x="2975577" y="1522979"/>
            <a:ext cx="1700399" cy="1139671"/>
          </a:xfrm>
          <a:prstGeom prst="rect">
            <a:avLst/>
          </a:prstGeom>
          <a:noFill/>
          <a:ln w="19050">
            <a:solidFill>
              <a:schemeClr val="accent2">
                <a:lumMod val="60000"/>
                <a:lumOff val="40000"/>
              </a:schemeClr>
            </a:solidFill>
          </a:ln>
        </p:spPr>
        <p:txBody>
          <a:bodyPr wrap="square">
            <a:spAutoFit/>
          </a:bodyPr>
          <a:lstStyle/>
          <a:p>
            <a:r>
              <a:rPr lang="nb-NO" sz="1050" b="1" dirty="0">
                <a:solidFill>
                  <a:schemeClr val="accent2">
                    <a:lumMod val="75000"/>
                  </a:schemeClr>
                </a:solidFill>
              </a:rPr>
              <a:t>Test 2: </a:t>
            </a:r>
            <a:endParaRPr lang="nb-NO" sz="1050" dirty="0">
              <a:solidFill>
                <a:schemeClr val="accent2">
                  <a:lumMod val="75000"/>
                </a:schemeClr>
              </a:solidFill>
            </a:endParaRPr>
          </a:p>
          <a:p>
            <a:r>
              <a:rPr lang="nb-NO" sz="1050" dirty="0"/>
              <a:t>Plastbiten legges i matolje. Observer om plastbiten flyter eller synker. </a:t>
            </a:r>
          </a:p>
          <a:p>
            <a:r>
              <a:rPr lang="nb-NO" sz="1050" dirty="0"/>
              <a:t>Hvis plastbiten flyter: : PE </a:t>
            </a:r>
          </a:p>
          <a:p>
            <a:r>
              <a:rPr lang="nb-NO" sz="1050" dirty="0"/>
              <a:t>Hvis plastbiten synker: PP</a:t>
            </a:r>
          </a:p>
          <a:p>
            <a:endParaRPr lang="nb-NO" sz="506" dirty="0">
              <a:solidFill>
                <a:schemeClr val="accent2">
                  <a:lumMod val="75000"/>
                </a:schemeClr>
              </a:solidFill>
            </a:endParaRPr>
          </a:p>
        </p:txBody>
      </p:sp>
      <p:sp>
        <p:nvSpPr>
          <p:cNvPr id="15" name="TextBox 14">
            <a:extLst>
              <a:ext uri="{FF2B5EF4-FFF2-40B4-BE49-F238E27FC236}">
                <a16:creationId xmlns:a16="http://schemas.microsoft.com/office/drawing/2014/main" id="{AC90D5E4-575F-487C-A517-9170A90AAED6}"/>
              </a:ext>
            </a:extLst>
          </p:cNvPr>
          <p:cNvSpPr txBox="1"/>
          <p:nvPr/>
        </p:nvSpPr>
        <p:spPr>
          <a:xfrm>
            <a:off x="4897610" y="1561901"/>
            <a:ext cx="2701765" cy="1061829"/>
          </a:xfrm>
          <a:prstGeom prst="rect">
            <a:avLst/>
          </a:prstGeom>
          <a:noFill/>
          <a:ln w="19050">
            <a:solidFill>
              <a:schemeClr val="accent4">
                <a:lumMod val="75000"/>
              </a:schemeClr>
            </a:solidFill>
          </a:ln>
        </p:spPr>
        <p:txBody>
          <a:bodyPr wrap="square">
            <a:spAutoFit/>
          </a:bodyPr>
          <a:lstStyle/>
          <a:p>
            <a:r>
              <a:rPr lang="nb-NO" sz="1050" b="1" dirty="0">
                <a:solidFill>
                  <a:schemeClr val="accent4">
                    <a:lumMod val="50000"/>
                  </a:schemeClr>
                </a:solidFill>
              </a:rPr>
              <a:t>Test 3: </a:t>
            </a:r>
          </a:p>
          <a:p>
            <a:r>
              <a:rPr lang="nb-NO" sz="1050" dirty="0"/>
              <a:t>Plastbiten holdes med en digeltang og brennes i en gassbrennerflamme. Observer om plastbiten brenner kort eller lenge. </a:t>
            </a:r>
          </a:p>
          <a:p>
            <a:r>
              <a:rPr lang="nb-NO" sz="1050" dirty="0">
                <a:solidFill>
                  <a:schemeClr val="accent4">
                    <a:lumMod val="50000"/>
                  </a:schemeClr>
                </a:solidFill>
              </a:rPr>
              <a:t>Hvis plastbiten brenner kort: Gå til test 4 </a:t>
            </a:r>
          </a:p>
          <a:p>
            <a:r>
              <a:rPr lang="nb-NO" sz="1050" dirty="0">
                <a:solidFill>
                  <a:schemeClr val="accent4">
                    <a:lumMod val="50000"/>
                  </a:schemeClr>
                </a:solidFill>
              </a:rPr>
              <a:t>Hvis plastbiten brenner lenge: Gå til test 6</a:t>
            </a:r>
          </a:p>
        </p:txBody>
      </p:sp>
      <p:sp>
        <p:nvSpPr>
          <p:cNvPr id="17" name="TextBox 16">
            <a:extLst>
              <a:ext uri="{FF2B5EF4-FFF2-40B4-BE49-F238E27FC236}">
                <a16:creationId xmlns:a16="http://schemas.microsoft.com/office/drawing/2014/main" id="{99340912-54A2-46AB-B385-69D335749A6F}"/>
              </a:ext>
            </a:extLst>
          </p:cNvPr>
          <p:cNvSpPr txBox="1"/>
          <p:nvPr/>
        </p:nvSpPr>
        <p:spPr>
          <a:xfrm>
            <a:off x="340757" y="2928103"/>
            <a:ext cx="2032824" cy="1546577"/>
          </a:xfrm>
          <a:prstGeom prst="rect">
            <a:avLst/>
          </a:prstGeom>
          <a:noFill/>
          <a:ln w="19050">
            <a:solidFill>
              <a:schemeClr val="accent1">
                <a:lumMod val="75000"/>
              </a:schemeClr>
            </a:solidFill>
          </a:ln>
        </p:spPr>
        <p:txBody>
          <a:bodyPr wrap="square">
            <a:spAutoFit/>
          </a:bodyPr>
          <a:lstStyle/>
          <a:p>
            <a:r>
              <a:rPr lang="nb-NO" sz="1050" dirty="0"/>
              <a:t>Test 4: </a:t>
            </a:r>
          </a:p>
          <a:p>
            <a:r>
              <a:rPr lang="nb-NO" sz="1050" dirty="0"/>
              <a:t>Plastbiten legges i aceton til den smelter. </a:t>
            </a:r>
          </a:p>
          <a:p>
            <a:r>
              <a:rPr lang="nb-NO" sz="1050" dirty="0"/>
              <a:t>Den smeltede plasten overføres til kokende vann. Observer om plastbiten svulmer opp eller ikke. </a:t>
            </a:r>
          </a:p>
          <a:p>
            <a:r>
              <a:rPr lang="nb-NO" sz="1050" dirty="0"/>
              <a:t>Hvis plastbiten svulmer opp: PS</a:t>
            </a:r>
          </a:p>
          <a:p>
            <a:r>
              <a:rPr lang="nb-NO" sz="1050" dirty="0"/>
              <a:t>Hvis plastbiten ikke svulmer opp: Gå til test 5</a:t>
            </a:r>
          </a:p>
        </p:txBody>
      </p:sp>
      <p:sp>
        <p:nvSpPr>
          <p:cNvPr id="19" name="TextBox 18">
            <a:extLst>
              <a:ext uri="{FF2B5EF4-FFF2-40B4-BE49-F238E27FC236}">
                <a16:creationId xmlns:a16="http://schemas.microsoft.com/office/drawing/2014/main" id="{2A77E999-4899-4128-A217-FD2EA928267B}"/>
              </a:ext>
            </a:extLst>
          </p:cNvPr>
          <p:cNvSpPr txBox="1"/>
          <p:nvPr/>
        </p:nvSpPr>
        <p:spPr>
          <a:xfrm>
            <a:off x="3020462" y="2952219"/>
            <a:ext cx="2292875" cy="1223412"/>
          </a:xfrm>
          <a:prstGeom prst="rect">
            <a:avLst/>
          </a:prstGeom>
          <a:noFill/>
          <a:ln w="19050">
            <a:solidFill>
              <a:schemeClr val="accent2">
                <a:lumMod val="75000"/>
              </a:schemeClr>
            </a:solidFill>
          </a:ln>
        </p:spPr>
        <p:txBody>
          <a:bodyPr wrap="square">
            <a:spAutoFit/>
          </a:bodyPr>
          <a:lstStyle/>
          <a:p>
            <a:r>
              <a:rPr lang="nb-NO" sz="1050" b="1" dirty="0"/>
              <a:t>Test 5: </a:t>
            </a:r>
          </a:p>
          <a:p>
            <a:r>
              <a:rPr lang="nb-NO" sz="1050" dirty="0"/>
              <a:t>Plastbiten holdes med en digeltang og brennes i en gassbrennerflamme. Observer om plastbiten brenner med eller uten røyk. Hvis plastbiten brenner med røyk: PET Hvis plastbiten brenner uten røyk: PMA</a:t>
            </a:r>
          </a:p>
        </p:txBody>
      </p:sp>
      <p:sp>
        <p:nvSpPr>
          <p:cNvPr id="21" name="TextBox 20">
            <a:extLst>
              <a:ext uri="{FF2B5EF4-FFF2-40B4-BE49-F238E27FC236}">
                <a16:creationId xmlns:a16="http://schemas.microsoft.com/office/drawing/2014/main" id="{F41DCE0F-0C2C-4C57-9FDA-15D50A1AF337}"/>
              </a:ext>
            </a:extLst>
          </p:cNvPr>
          <p:cNvSpPr txBox="1"/>
          <p:nvPr/>
        </p:nvSpPr>
        <p:spPr>
          <a:xfrm>
            <a:off x="5623983" y="3001945"/>
            <a:ext cx="2292875" cy="1223412"/>
          </a:xfrm>
          <a:prstGeom prst="rect">
            <a:avLst/>
          </a:prstGeom>
          <a:noFill/>
          <a:ln w="19050">
            <a:solidFill>
              <a:schemeClr val="accent6">
                <a:lumMod val="60000"/>
                <a:lumOff val="40000"/>
              </a:schemeClr>
            </a:solidFill>
          </a:ln>
        </p:spPr>
        <p:txBody>
          <a:bodyPr wrap="square">
            <a:spAutoFit/>
          </a:bodyPr>
          <a:lstStyle/>
          <a:p>
            <a:r>
              <a:rPr lang="nb-NO" sz="1050" b="1" dirty="0"/>
              <a:t>Test 6: </a:t>
            </a:r>
          </a:p>
          <a:p>
            <a:r>
              <a:rPr lang="nb-NO" sz="1050" dirty="0"/>
              <a:t>Plastbiten smeltes. En kobbertråd dyppes i massen. Kobbertråden holdes inn i gassbrennerflammen. Observer om flammen som utvikles blir grønn. </a:t>
            </a:r>
          </a:p>
          <a:p>
            <a:r>
              <a:rPr lang="nb-NO" sz="1050" dirty="0"/>
              <a:t>Hvis flammen ikke blir grønn: PA </a:t>
            </a:r>
          </a:p>
          <a:p>
            <a:r>
              <a:rPr lang="nb-NO" sz="1050" dirty="0"/>
              <a:t>Hvis flammen blir grønn: PVC</a:t>
            </a:r>
          </a:p>
        </p:txBody>
      </p:sp>
      <p:sp>
        <p:nvSpPr>
          <p:cNvPr id="23" name="TextBox 22">
            <a:extLst>
              <a:ext uri="{FF2B5EF4-FFF2-40B4-BE49-F238E27FC236}">
                <a16:creationId xmlns:a16="http://schemas.microsoft.com/office/drawing/2014/main" id="{8211F2FB-9193-46DE-9DC4-A3A0D25E58BD}"/>
              </a:ext>
            </a:extLst>
          </p:cNvPr>
          <p:cNvSpPr txBox="1"/>
          <p:nvPr/>
        </p:nvSpPr>
        <p:spPr>
          <a:xfrm>
            <a:off x="3828899" y="4816584"/>
            <a:ext cx="1447669" cy="248017"/>
          </a:xfrm>
          <a:prstGeom prst="rect">
            <a:avLst/>
          </a:prstGeom>
          <a:noFill/>
        </p:spPr>
        <p:txBody>
          <a:bodyPr wrap="square">
            <a:spAutoFit/>
          </a:bodyPr>
          <a:lstStyle/>
          <a:p>
            <a:pPr algn="l"/>
            <a:r>
              <a:rPr lang="nb-NO" sz="506" b="1" cap="all" dirty="0">
                <a:solidFill>
                  <a:srgbClr val="474747"/>
                </a:solidFill>
                <a:latin typeface="Open Sans" panose="020B0606030504020204" pitchFamily="34" charset="0"/>
              </a:rPr>
              <a:t>Fra:</a:t>
            </a:r>
          </a:p>
          <a:p>
            <a:pPr algn="l"/>
            <a:r>
              <a:rPr lang="nb-NO" sz="506" b="1" cap="all" dirty="0">
                <a:solidFill>
                  <a:srgbClr val="474747"/>
                </a:solidFill>
                <a:latin typeface="Open Sans" panose="020B0606030504020204" pitchFamily="34" charset="0"/>
              </a:rPr>
              <a:t>FREDERIKSEN SCIENTIFIC AS</a:t>
            </a:r>
          </a:p>
        </p:txBody>
      </p:sp>
      <p:pic>
        <p:nvPicPr>
          <p:cNvPr id="27" name="Picture 26" descr="Collection of white plastic bottles on light background">
            <a:extLst>
              <a:ext uri="{FF2B5EF4-FFF2-40B4-BE49-F238E27FC236}">
                <a16:creationId xmlns:a16="http://schemas.microsoft.com/office/drawing/2014/main" id="{24C6330C-4803-4BD9-8ADC-C3B0C0E38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568" y="532791"/>
            <a:ext cx="1120646" cy="925751"/>
          </a:xfrm>
          <a:prstGeom prst="rect">
            <a:avLst/>
          </a:prstGeom>
        </p:spPr>
      </p:pic>
      <p:pic>
        <p:nvPicPr>
          <p:cNvPr id="28" name="Picture 27">
            <a:extLst>
              <a:ext uri="{FF2B5EF4-FFF2-40B4-BE49-F238E27FC236}">
                <a16:creationId xmlns:a16="http://schemas.microsoft.com/office/drawing/2014/main" id="{59692E7A-3160-4D1C-9A90-92C318F282F0}"/>
              </a:ext>
            </a:extLst>
          </p:cNvPr>
          <p:cNvPicPr>
            <a:picLocks noChangeAspect="1"/>
          </p:cNvPicPr>
          <p:nvPr/>
        </p:nvPicPr>
        <p:blipFill rotWithShape="1">
          <a:blip r:embed="rId3"/>
          <a:srcRect l="2570" r="8199" b="1"/>
          <a:stretch/>
        </p:blipFill>
        <p:spPr>
          <a:xfrm>
            <a:off x="519587" y="584745"/>
            <a:ext cx="1050874" cy="883267"/>
          </a:xfrm>
          <a:prstGeom prst="rect">
            <a:avLst/>
          </a:prstGeom>
          <a:noFill/>
        </p:spPr>
      </p:pic>
    </p:spTree>
    <p:extLst>
      <p:ext uri="{BB962C8B-B14F-4D97-AF65-F5344CB8AC3E}">
        <p14:creationId xmlns:p14="http://schemas.microsoft.com/office/powerpoint/2010/main" val="1868044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1FD2-874F-4403-B937-CA5295768DBD}"/>
              </a:ext>
            </a:extLst>
          </p:cNvPr>
          <p:cNvSpPr>
            <a:spLocks noGrp="1"/>
          </p:cNvSpPr>
          <p:nvPr>
            <p:ph type="title"/>
          </p:nvPr>
        </p:nvSpPr>
        <p:spPr/>
        <p:txBody>
          <a:bodyPr>
            <a:normAutofit fontScale="90000"/>
          </a:bodyPr>
          <a:lstStyle/>
          <a:p>
            <a:pPr algn="ctr"/>
            <a:r>
              <a:rPr lang="en-US" dirty="0"/>
              <a:t>  </a:t>
            </a:r>
            <a:r>
              <a:rPr lang="en-US" dirty="0" err="1"/>
              <a:t>Ulike</a:t>
            </a:r>
            <a:r>
              <a:rPr lang="en-US" dirty="0"/>
              <a:t> </a:t>
            </a:r>
            <a:r>
              <a:rPr lang="en-US" dirty="0" err="1"/>
              <a:t>typer</a:t>
            </a:r>
            <a:r>
              <a:rPr lang="en-US" dirty="0"/>
              <a:t> </a:t>
            </a:r>
            <a:r>
              <a:rPr lang="en-US" dirty="0" err="1"/>
              <a:t>plast</a:t>
            </a:r>
            <a:r>
              <a:rPr lang="en-US" dirty="0"/>
              <a:t>.</a:t>
            </a:r>
          </a:p>
        </p:txBody>
      </p:sp>
      <p:sp>
        <p:nvSpPr>
          <p:cNvPr id="3" name="Content Placeholder 2">
            <a:extLst>
              <a:ext uri="{FF2B5EF4-FFF2-40B4-BE49-F238E27FC236}">
                <a16:creationId xmlns:a16="http://schemas.microsoft.com/office/drawing/2014/main" id="{851B9AD5-C547-4E44-B622-CBC23DED70E6}"/>
              </a:ext>
            </a:extLst>
          </p:cNvPr>
          <p:cNvSpPr>
            <a:spLocks noGrp="1"/>
          </p:cNvSpPr>
          <p:nvPr>
            <p:ph idx="1"/>
          </p:nvPr>
        </p:nvSpPr>
        <p:spPr/>
        <p:txBody>
          <a:bodyPr>
            <a:normAutofit fontScale="55000" lnSpcReduction="20000"/>
          </a:bodyPr>
          <a:lstStyle/>
          <a:p>
            <a:pPr marL="0" indent="0" fontAlgn="base">
              <a:buNone/>
            </a:pPr>
            <a:r>
              <a:rPr lang="en-US" dirty="0"/>
              <a:t> </a:t>
            </a:r>
          </a:p>
          <a:p>
            <a:pPr marL="0" indent="0" fontAlgn="base">
              <a:buNone/>
            </a:pP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Polyetylentereftalat</a:t>
            </a:r>
            <a:r>
              <a:rPr lang="en-US" b="1" dirty="0">
                <a:effectLst>
                  <a:outerShdw blurRad="38100" dist="38100" dir="2700000" algn="tl">
                    <a:srgbClr val="000000">
                      <a:alpha val="43137"/>
                    </a:srgbClr>
                  </a:outerShdw>
                </a:effectLst>
              </a:rPr>
              <a:t>, PET,</a:t>
            </a:r>
            <a:r>
              <a:rPr lang="en-US" b="1" dirty="0"/>
              <a:t> </a:t>
            </a:r>
            <a:r>
              <a:rPr lang="nb-NO" dirty="0"/>
              <a:t>er et termoplastprodukt i polyesterfamilien. Smeltepunktet ligger mellom 235-260 °C. Materialet er lett gjenvinnbart, og oppnår høyeste skala (1) for gjenvinnbarhet. PET brukes blant annet til elektriske kontakter, blåseformete kanner, brus- og ølflasker, parfyme, folie, fotografisk- og røntgenfilm, lyd- og billedbånd for å nevne noen produkter.</a:t>
            </a:r>
          </a:p>
          <a:p>
            <a:pPr marL="0" indent="0" fontAlgn="base">
              <a:buNone/>
            </a:pPr>
            <a:endParaRPr lang="en-US" dirty="0"/>
          </a:p>
          <a:p>
            <a:pPr marL="0" indent="0" fontAlgn="base">
              <a:buNone/>
            </a:pPr>
            <a:r>
              <a:rPr lang="en-US" b="1" dirty="0" err="1">
                <a:effectLst>
                  <a:outerShdw blurRad="38100" dist="38100" dir="2700000" algn="tl">
                    <a:srgbClr val="000000">
                      <a:alpha val="43137"/>
                    </a:srgbClr>
                  </a:outerShdw>
                </a:effectLst>
              </a:rPr>
              <a:t>Polyvinylklorid</a:t>
            </a:r>
            <a:r>
              <a:rPr lang="en-US" b="1" dirty="0">
                <a:effectLst>
                  <a:outerShdw blurRad="38100" dist="38100" dir="2700000" algn="tl">
                    <a:srgbClr val="000000">
                      <a:alpha val="43137"/>
                    </a:srgbClr>
                  </a:outerShdw>
                </a:effectLst>
              </a:rPr>
              <a:t>, PVC</a:t>
            </a:r>
            <a:r>
              <a:rPr lang="en-US" b="1" dirty="0"/>
              <a:t>, </a:t>
            </a:r>
            <a:r>
              <a:rPr lang="nb-NO" dirty="0"/>
              <a:t>er et polymer av </a:t>
            </a:r>
            <a:r>
              <a:rPr lang="nb-NO" dirty="0" err="1"/>
              <a:t>kloreten</a:t>
            </a:r>
            <a:r>
              <a:rPr lang="nb-NO" dirty="0"/>
              <a:t>. Det er et vinylstoff som er stivere enn polyetylen, og lettere å farge. PVC-plast blir brukt til for eksempel takrenner, hageslanger, trampoliner, leketøy, møbler, vinyltapet, vinylbelegg og til isolasjon i elektriske ledninger.</a:t>
            </a:r>
            <a:r>
              <a:rPr lang="en-US" b="1" dirty="0"/>
              <a:t> </a:t>
            </a:r>
            <a:r>
              <a:rPr lang="en-US" dirty="0"/>
              <a:t>–</a:t>
            </a:r>
            <a:r>
              <a:rPr lang="en-US" dirty="0" err="1"/>
              <a:t>Siden</a:t>
            </a:r>
            <a:r>
              <a:rPr lang="en-US" dirty="0"/>
              <a:t> det er </a:t>
            </a:r>
            <a:r>
              <a:rPr lang="en-US" dirty="0" err="1"/>
              <a:t>så</a:t>
            </a:r>
            <a:r>
              <a:rPr lang="en-US" dirty="0"/>
              <a:t> </a:t>
            </a:r>
            <a:r>
              <a:rPr lang="en-US" dirty="0" err="1"/>
              <a:t>stivt</a:t>
            </a:r>
            <a:r>
              <a:rPr lang="en-US" dirty="0"/>
              <a:t>, </a:t>
            </a:r>
            <a:r>
              <a:rPr lang="en-US" dirty="0" err="1"/>
              <a:t>brukes</a:t>
            </a:r>
            <a:r>
              <a:rPr lang="en-US" dirty="0"/>
              <a:t> </a:t>
            </a:r>
            <a:r>
              <a:rPr lang="en-US" dirty="0" err="1"/>
              <a:t>ofte</a:t>
            </a:r>
            <a:r>
              <a:rPr lang="en-US" dirty="0"/>
              <a:t> </a:t>
            </a:r>
            <a:r>
              <a:rPr lang="en-US" dirty="0" err="1"/>
              <a:t>tilsetningsstoffer</a:t>
            </a:r>
            <a:r>
              <a:rPr lang="en-US" dirty="0"/>
              <a:t> for å </a:t>
            </a:r>
            <a:r>
              <a:rPr lang="en-US" dirty="0" err="1"/>
              <a:t>gjøre</a:t>
            </a:r>
            <a:r>
              <a:rPr lang="en-US" dirty="0"/>
              <a:t> det </a:t>
            </a:r>
            <a:r>
              <a:rPr lang="en-US" dirty="0" err="1"/>
              <a:t>mjukere</a:t>
            </a:r>
            <a:r>
              <a:rPr lang="en-US" dirty="0"/>
              <a:t> </a:t>
            </a:r>
            <a:r>
              <a:rPr lang="en-US" dirty="0" err="1"/>
              <a:t>og</a:t>
            </a:r>
            <a:r>
              <a:rPr lang="en-US" dirty="0"/>
              <a:t> </a:t>
            </a:r>
            <a:r>
              <a:rPr lang="en-US" dirty="0" err="1"/>
              <a:t>mer</a:t>
            </a:r>
            <a:r>
              <a:rPr lang="en-US" dirty="0"/>
              <a:t> </a:t>
            </a:r>
            <a:r>
              <a:rPr lang="en-US" dirty="0" err="1"/>
              <a:t>formbart</a:t>
            </a:r>
            <a:r>
              <a:rPr lang="en-US" dirty="0"/>
              <a:t>.   </a:t>
            </a:r>
          </a:p>
          <a:p>
            <a:pPr marL="0" indent="0" fontAlgn="base">
              <a:buNone/>
            </a:pPr>
            <a:endParaRPr lang="en-US" dirty="0"/>
          </a:p>
          <a:p>
            <a:pPr marL="0" indent="0" fontAlgn="base">
              <a:buNone/>
            </a:pPr>
            <a:r>
              <a:rPr lang="en-US" b="1" dirty="0" err="1">
                <a:effectLst>
                  <a:outerShdw blurRad="38100" dist="38100" dir="2700000" algn="tl">
                    <a:srgbClr val="000000">
                      <a:alpha val="43137"/>
                    </a:srgbClr>
                  </a:outerShdw>
                </a:effectLst>
              </a:rPr>
              <a:t>Polystyren</a:t>
            </a:r>
            <a:r>
              <a:rPr lang="en-US" b="1" dirty="0"/>
              <a:t>, </a:t>
            </a:r>
            <a:r>
              <a:rPr lang="en-US" dirty="0"/>
              <a:t>i Norge er </a:t>
            </a:r>
            <a:r>
              <a:rPr lang="en-US" dirty="0" err="1"/>
              <a:t>handelsnavnet</a:t>
            </a:r>
            <a:r>
              <a:rPr lang="en-US" dirty="0"/>
              <a:t> </a:t>
            </a:r>
            <a:r>
              <a:rPr lang="en-US" dirty="0" err="1"/>
              <a:t>på</a:t>
            </a:r>
            <a:r>
              <a:rPr lang="en-US" dirty="0"/>
              <a:t> </a:t>
            </a:r>
            <a:r>
              <a:rPr lang="en-US" dirty="0" err="1"/>
              <a:t>ekspandert</a:t>
            </a:r>
            <a:r>
              <a:rPr lang="en-US" dirty="0"/>
              <a:t> </a:t>
            </a:r>
            <a:r>
              <a:rPr lang="en-US" dirty="0" err="1"/>
              <a:t>polystyren</a:t>
            </a:r>
            <a:r>
              <a:rPr lang="en-US" dirty="0"/>
              <a:t> </a:t>
            </a:r>
            <a:r>
              <a:rPr lang="en-US" dirty="0" err="1"/>
              <a:t>isopor</a:t>
            </a:r>
            <a:r>
              <a:rPr lang="en-US" dirty="0"/>
              <a:t>. Dets </a:t>
            </a:r>
            <a:r>
              <a:rPr lang="en-US" dirty="0" err="1"/>
              <a:t>gasstemperatur</a:t>
            </a:r>
            <a:r>
              <a:rPr lang="en-US" dirty="0"/>
              <a:t> er </a:t>
            </a:r>
            <a:r>
              <a:rPr lang="en-US" dirty="0" err="1"/>
              <a:t>cirka</a:t>
            </a:r>
            <a:r>
              <a:rPr lang="en-US" dirty="0"/>
              <a:t> 100 grader </a:t>
            </a:r>
            <a:r>
              <a:rPr lang="en-US" dirty="0" err="1"/>
              <a:t>celsius</a:t>
            </a:r>
            <a:r>
              <a:rPr lang="en-US" dirty="0"/>
              <a:t>. Det er et </a:t>
            </a:r>
            <a:r>
              <a:rPr lang="en-US" dirty="0" err="1"/>
              <a:t>aromatisk</a:t>
            </a:r>
            <a:r>
              <a:rPr lang="en-US" dirty="0"/>
              <a:t> polymer </a:t>
            </a:r>
            <a:r>
              <a:rPr lang="en-US" dirty="0" err="1"/>
              <a:t>fremstilt</a:t>
            </a:r>
            <a:r>
              <a:rPr lang="en-US" dirty="0"/>
              <a:t> </a:t>
            </a:r>
            <a:r>
              <a:rPr lang="en-US" dirty="0" err="1"/>
              <a:t>fra</a:t>
            </a:r>
            <a:r>
              <a:rPr lang="en-US" dirty="0"/>
              <a:t> </a:t>
            </a:r>
            <a:r>
              <a:rPr lang="en-US" dirty="0" err="1"/>
              <a:t>aromatisk</a:t>
            </a:r>
            <a:r>
              <a:rPr lang="en-US" dirty="0"/>
              <a:t> monomer </a:t>
            </a:r>
            <a:r>
              <a:rPr lang="en-US" dirty="0" err="1"/>
              <a:t>styren</a:t>
            </a:r>
            <a:r>
              <a:rPr lang="en-US" dirty="0"/>
              <a:t>, </a:t>
            </a:r>
            <a:r>
              <a:rPr lang="en-US" dirty="0" err="1"/>
              <a:t>en</a:t>
            </a:r>
            <a:r>
              <a:rPr lang="en-US" dirty="0"/>
              <a:t> </a:t>
            </a:r>
            <a:r>
              <a:rPr lang="en-US" dirty="0" err="1"/>
              <a:t>flytende</a:t>
            </a:r>
            <a:r>
              <a:rPr lang="en-US" dirty="0"/>
              <a:t> hydrocarbon.   </a:t>
            </a:r>
          </a:p>
        </p:txBody>
      </p:sp>
      <p:sp>
        <p:nvSpPr>
          <p:cNvPr id="5" name="Slide Number Placeholder 4">
            <a:extLst>
              <a:ext uri="{FF2B5EF4-FFF2-40B4-BE49-F238E27FC236}">
                <a16:creationId xmlns:a16="http://schemas.microsoft.com/office/drawing/2014/main" id="{BE7BE5F7-BC88-4758-BE9A-16C9BFF05A03}"/>
              </a:ext>
            </a:extLst>
          </p:cNvPr>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defPPr>
              <a:defRPr lang="nb-NO"/>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a:t>|  </a:t>
            </a:r>
            <a:fld id="{9DD0088F-7E4A-9C4B-9ED2-72FAF1293163}" type="slidenum">
              <a:rPr lang="es-ES_tradnl" smtClean="0"/>
              <a:pPr/>
              <a:t>16</a:t>
            </a:fld>
            <a:endParaRPr lang="es-ES_tradnl" dirty="0"/>
          </a:p>
        </p:txBody>
      </p:sp>
      <p:pic>
        <p:nvPicPr>
          <p:cNvPr id="6" name="Picture 2">
            <a:extLst>
              <a:ext uri="{FF2B5EF4-FFF2-40B4-BE49-F238E27FC236}">
                <a16:creationId xmlns:a16="http://schemas.microsoft.com/office/drawing/2014/main" id="{54C90CD3-B205-F94F-9663-8BA1A3938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3" y="4734181"/>
            <a:ext cx="2843213" cy="26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44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6C68E-A353-4DFB-B460-980EAF1564EF}"/>
              </a:ext>
            </a:extLst>
          </p:cNvPr>
          <p:cNvSpPr>
            <a:spLocks noGrp="1"/>
          </p:cNvSpPr>
          <p:nvPr>
            <p:ph idx="1"/>
          </p:nvPr>
        </p:nvSpPr>
        <p:spPr>
          <a:xfrm>
            <a:off x="457200" y="490451"/>
            <a:ext cx="8229600" cy="4063691"/>
          </a:xfrm>
        </p:spPr>
        <p:txBody>
          <a:bodyPr>
            <a:normAutofit fontScale="32500" lnSpcReduction="20000"/>
          </a:bodyPr>
          <a:lstStyle/>
          <a:p>
            <a:pPr marL="0" indent="0" fontAlgn="base">
              <a:buNone/>
            </a:pPr>
            <a:r>
              <a:rPr lang="nb-NO" sz="4300" b="1" dirty="0">
                <a:effectLst>
                  <a:outerShdw blurRad="38100" dist="38100" dir="2700000" algn="tl">
                    <a:srgbClr val="000000">
                      <a:alpha val="43137"/>
                    </a:srgbClr>
                  </a:outerShdw>
                </a:effectLst>
              </a:rPr>
              <a:t> </a:t>
            </a:r>
            <a:endParaRPr lang="nb-NO" sz="4300" dirty="0"/>
          </a:p>
          <a:p>
            <a:pPr marL="0" indent="0" fontAlgn="base">
              <a:buNone/>
            </a:pPr>
            <a:r>
              <a:rPr lang="nb-NO" sz="4300" b="1" dirty="0">
                <a:effectLst>
                  <a:outerShdw blurRad="38100" dist="38100" dir="2700000" algn="tl">
                    <a:srgbClr val="000000">
                      <a:alpha val="43137"/>
                    </a:srgbClr>
                  </a:outerShdw>
                </a:effectLst>
              </a:rPr>
              <a:t>Polytetrafluoretylen</a:t>
            </a:r>
            <a:r>
              <a:rPr lang="nb-NO" sz="4300" dirty="0"/>
              <a:t> er en type plast som tåler de fleste kjemikalier og ikke brytes ned selv under tøffe forhold. Plasten brukes til en rekke tekniske formål, slik som elektrisk isolasjon osv.  Også kjent som Teflon. Først produsert av DuPont i 1938, er det en varmebestandig form av plast.  </a:t>
            </a:r>
          </a:p>
          <a:p>
            <a:pPr marL="0" indent="0" fontAlgn="base">
              <a:buNone/>
            </a:pPr>
            <a:endParaRPr lang="nb-NO" sz="4300" dirty="0"/>
          </a:p>
          <a:p>
            <a:pPr marL="0" indent="0" fontAlgn="base">
              <a:buNone/>
            </a:pPr>
            <a:r>
              <a:rPr lang="nb-NO" sz="4300" b="1" dirty="0">
                <a:effectLst>
                  <a:outerShdw blurRad="38100" dist="38100" dir="2700000" algn="tl">
                    <a:srgbClr val="000000">
                      <a:alpha val="43137"/>
                    </a:srgbClr>
                  </a:outerShdw>
                </a:effectLst>
              </a:rPr>
              <a:t>Polypropylen </a:t>
            </a:r>
            <a:r>
              <a:rPr lang="nb-NO" sz="4300" dirty="0"/>
              <a:t>- Vanligvis kalt bare PP, har mange bruksområder. Det er en termoplast som brukes til alt fra små plastartikler og innpakking av sjokolade til superundertøy og avansert laboratorieutstyr. </a:t>
            </a:r>
            <a:r>
              <a:rPr lang="nb-NO" sz="4300" dirty="0" err="1"/>
              <a:t>Polypropen</a:t>
            </a:r>
            <a:r>
              <a:rPr lang="nb-NO" sz="4300" dirty="0"/>
              <a:t> kan formes som fibre som er velegnet til sportsundertøy, da fiberen ikke opptar fukt, men transporterer svetten.</a:t>
            </a:r>
          </a:p>
          <a:p>
            <a:pPr marL="0" indent="0" fontAlgn="base">
              <a:buNone/>
            </a:pPr>
            <a:endParaRPr lang="nb-NO" sz="4300" b="1" dirty="0">
              <a:effectLst>
                <a:outerShdw blurRad="38100" dist="38100" dir="2700000" algn="tl">
                  <a:srgbClr val="000000">
                    <a:alpha val="43137"/>
                  </a:srgbClr>
                </a:outerShdw>
              </a:effectLst>
            </a:endParaRPr>
          </a:p>
          <a:p>
            <a:pPr marL="0" indent="0" fontAlgn="base">
              <a:buNone/>
            </a:pPr>
            <a:r>
              <a:rPr lang="nb-NO" sz="4300" b="1" dirty="0">
                <a:effectLst>
                  <a:outerShdw blurRad="38100" dist="38100" dir="2700000" algn="tl">
                    <a:srgbClr val="000000">
                      <a:alpha val="43137"/>
                    </a:srgbClr>
                  </a:outerShdw>
                </a:effectLst>
              </a:rPr>
              <a:t>Polyetylen</a:t>
            </a:r>
            <a:r>
              <a:rPr lang="nb-NO" sz="4300" dirty="0"/>
              <a:t> - Også kjent som HDPE eller LDPE, det er en av de vanligste plastformene. Den første bruken var for elektriske ledninger, men den finnes nå i mange engangsprodukter, inkludert hansker og søppelsekker. Den brukes også i andre filmapplikasjoner som for eksempel innpakninger, samt i flasker.</a:t>
            </a:r>
          </a:p>
          <a:p>
            <a:pPr marL="0" indent="0" fontAlgn="base">
              <a:buNone/>
            </a:pPr>
            <a:endParaRPr lang="nb-NO" sz="4300" dirty="0"/>
          </a:p>
          <a:p>
            <a:pPr marL="0" indent="0" fontAlgn="base">
              <a:buNone/>
            </a:pPr>
            <a:r>
              <a:rPr lang="nb-NO" sz="4300" i="1" dirty="0">
                <a:solidFill>
                  <a:schemeClr val="accent5">
                    <a:lumMod val="50000"/>
                  </a:schemeClr>
                </a:solidFill>
              </a:rPr>
              <a:t>Bruk av plast hver dag er mer vanlig enn mange kanskje tror. Ved å gjøre små endringer i disse kjemikaliene, oppnås nye og allsidige løsninger.</a:t>
            </a:r>
            <a:endParaRPr lang="en-US" sz="4300" i="1" dirty="0">
              <a:solidFill>
                <a:schemeClr val="accent5">
                  <a:lumMod val="50000"/>
                </a:schemeClr>
              </a:solidFill>
            </a:endParaRPr>
          </a:p>
          <a:p>
            <a:endParaRPr lang="en-US" dirty="0"/>
          </a:p>
        </p:txBody>
      </p:sp>
      <p:sp>
        <p:nvSpPr>
          <p:cNvPr id="5" name="Slide Number Placeholder 4">
            <a:extLst>
              <a:ext uri="{FF2B5EF4-FFF2-40B4-BE49-F238E27FC236}">
                <a16:creationId xmlns:a16="http://schemas.microsoft.com/office/drawing/2014/main" id="{3FE27C56-3355-4257-92C5-E7CCA3221A9C}"/>
              </a:ext>
            </a:extLst>
          </p:cNvPr>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defPPr>
              <a:defRPr lang="nb-NO"/>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a:t>|  </a:t>
            </a:r>
            <a:fld id="{9DD0088F-7E4A-9C4B-9ED2-72FAF1293163}" type="slidenum">
              <a:rPr lang="es-ES_tradnl" smtClean="0"/>
              <a:pPr/>
              <a:t>17</a:t>
            </a:fld>
            <a:endParaRPr lang="es-ES_tradnl" dirty="0"/>
          </a:p>
        </p:txBody>
      </p:sp>
      <p:pic>
        <p:nvPicPr>
          <p:cNvPr id="4" name="Picture 2">
            <a:extLst>
              <a:ext uri="{FF2B5EF4-FFF2-40B4-BE49-F238E27FC236}">
                <a16:creationId xmlns:a16="http://schemas.microsoft.com/office/drawing/2014/main" id="{CE3713E3-F88F-D443-A3AD-7772BECF8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3" y="4734181"/>
            <a:ext cx="2843213" cy="26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701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CECD-4D98-4109-8602-22B4991B3446}"/>
              </a:ext>
            </a:extLst>
          </p:cNvPr>
          <p:cNvSpPr>
            <a:spLocks noGrp="1"/>
          </p:cNvSpPr>
          <p:nvPr>
            <p:ph type="title"/>
          </p:nvPr>
        </p:nvSpPr>
        <p:spPr/>
        <p:txBody>
          <a:bodyPr>
            <a:normAutofit fontScale="90000"/>
          </a:bodyPr>
          <a:lstStyle/>
          <a:p>
            <a:pPr algn="ctr"/>
            <a:r>
              <a:rPr lang="nb-NO" dirty="0"/>
              <a:t>Plast som et miljøproblem.</a:t>
            </a:r>
          </a:p>
        </p:txBody>
      </p:sp>
      <p:pic>
        <p:nvPicPr>
          <p:cNvPr id="4" name="Content Placeholder 3">
            <a:extLst>
              <a:ext uri="{FF2B5EF4-FFF2-40B4-BE49-F238E27FC236}">
                <a16:creationId xmlns:a16="http://schemas.microsoft.com/office/drawing/2014/main" id="{2AD1584F-23AF-4B36-AF5C-3703EB830430}"/>
              </a:ext>
            </a:extLst>
          </p:cNvPr>
          <p:cNvPicPr>
            <a:picLocks noGrp="1" noChangeAspect="1"/>
          </p:cNvPicPr>
          <p:nvPr>
            <p:ph idx="1"/>
          </p:nvPr>
        </p:nvPicPr>
        <p:blipFill>
          <a:blip r:embed="rId3"/>
          <a:stretch>
            <a:fillRect/>
          </a:stretch>
        </p:blipFill>
        <p:spPr>
          <a:xfrm>
            <a:off x="5294976" y="1629189"/>
            <a:ext cx="3220375" cy="2452690"/>
          </a:xfrm>
          <a:prstGeom prst="rect">
            <a:avLst/>
          </a:prstGeom>
        </p:spPr>
      </p:pic>
      <p:sp>
        <p:nvSpPr>
          <p:cNvPr id="3" name="Rectangle 2">
            <a:extLst>
              <a:ext uri="{FF2B5EF4-FFF2-40B4-BE49-F238E27FC236}">
                <a16:creationId xmlns:a16="http://schemas.microsoft.com/office/drawing/2014/main" id="{953A55C9-C085-48CB-BA69-3B289212F854}"/>
              </a:ext>
            </a:extLst>
          </p:cNvPr>
          <p:cNvSpPr/>
          <p:nvPr/>
        </p:nvSpPr>
        <p:spPr>
          <a:xfrm>
            <a:off x="628650" y="1532158"/>
            <a:ext cx="3729038" cy="1015663"/>
          </a:xfrm>
          <a:prstGeom prst="rect">
            <a:avLst/>
          </a:prstGeom>
        </p:spPr>
        <p:txBody>
          <a:bodyPr wrap="square">
            <a:spAutoFit/>
          </a:bodyPr>
          <a:lstStyle/>
          <a:p>
            <a:r>
              <a:rPr lang="en-US" sz="1500" dirty="0" err="1"/>
              <a:t>Dyr</a:t>
            </a:r>
            <a:r>
              <a:rPr lang="en-US" sz="1500" dirty="0"/>
              <a:t> </a:t>
            </a:r>
            <a:r>
              <a:rPr lang="en-US" sz="1500" dirty="0" err="1"/>
              <a:t>forveksler</a:t>
            </a:r>
            <a:r>
              <a:rPr lang="en-US" sz="1500" dirty="0"/>
              <a:t> </a:t>
            </a:r>
            <a:r>
              <a:rPr lang="en-US" sz="1500" dirty="0" err="1"/>
              <a:t>plast</a:t>
            </a:r>
            <a:r>
              <a:rPr lang="en-US" sz="1500" dirty="0"/>
              <a:t> med mat </a:t>
            </a:r>
            <a:r>
              <a:rPr lang="en-US" sz="1500" dirty="0" err="1"/>
              <a:t>eller</a:t>
            </a:r>
            <a:r>
              <a:rPr lang="en-US" sz="1500" dirty="0"/>
              <a:t> </a:t>
            </a:r>
            <a:r>
              <a:rPr lang="en-US" sz="1500" dirty="0" err="1"/>
              <a:t>byggematerialer</a:t>
            </a:r>
            <a:r>
              <a:rPr lang="en-US" sz="1500" dirty="0"/>
              <a:t>. Dette </a:t>
            </a:r>
            <a:r>
              <a:rPr lang="en-US" sz="1500" dirty="0" err="1"/>
              <a:t>kan</a:t>
            </a:r>
            <a:r>
              <a:rPr lang="en-US" sz="1500" dirty="0"/>
              <a:t> </a:t>
            </a:r>
            <a:r>
              <a:rPr lang="en-US" sz="1500" dirty="0" err="1"/>
              <a:t>skade</a:t>
            </a:r>
            <a:r>
              <a:rPr lang="en-US" sz="1500" dirty="0"/>
              <a:t> </a:t>
            </a:r>
            <a:r>
              <a:rPr lang="en-US" sz="1500" dirty="0" err="1"/>
              <a:t>dyr</a:t>
            </a:r>
            <a:r>
              <a:rPr lang="en-US" sz="1500" dirty="0"/>
              <a:t> </a:t>
            </a:r>
            <a:r>
              <a:rPr lang="en-US" sz="1500" dirty="0" err="1"/>
              <a:t>invendig</a:t>
            </a:r>
            <a:r>
              <a:rPr lang="en-US" sz="1500" dirty="0"/>
              <a:t>, </a:t>
            </a:r>
            <a:r>
              <a:rPr lang="en-US" sz="1500" dirty="0" err="1"/>
              <a:t>gi</a:t>
            </a:r>
            <a:r>
              <a:rPr lang="en-US" sz="1500" dirty="0"/>
              <a:t> dem </a:t>
            </a:r>
            <a:r>
              <a:rPr lang="en-US" sz="1500" dirty="0" err="1"/>
              <a:t>fordøyelsesproblemer</a:t>
            </a:r>
            <a:r>
              <a:rPr lang="en-US" sz="1500" dirty="0"/>
              <a:t> </a:t>
            </a:r>
            <a:r>
              <a:rPr lang="en-US" sz="1500" dirty="0" err="1"/>
              <a:t>og</a:t>
            </a:r>
            <a:r>
              <a:rPr lang="en-US" sz="1500" dirty="0"/>
              <a:t> </a:t>
            </a:r>
            <a:r>
              <a:rPr lang="en-US" sz="1500" dirty="0" err="1"/>
              <a:t>en</a:t>
            </a:r>
            <a:r>
              <a:rPr lang="en-US" sz="1500" dirty="0"/>
              <a:t> </a:t>
            </a:r>
            <a:r>
              <a:rPr lang="en-US" sz="1500" dirty="0" err="1"/>
              <a:t>falsk</a:t>
            </a:r>
            <a:r>
              <a:rPr lang="en-US" sz="1500" dirty="0"/>
              <a:t> </a:t>
            </a:r>
            <a:r>
              <a:rPr lang="en-US" sz="1500" dirty="0" err="1"/>
              <a:t>metthetsfølelse</a:t>
            </a:r>
            <a:r>
              <a:rPr lang="en-US" sz="1500" dirty="0"/>
              <a:t>.</a:t>
            </a:r>
            <a:endParaRPr lang="nb-NO" sz="1500" dirty="0"/>
          </a:p>
        </p:txBody>
      </p:sp>
      <p:sp>
        <p:nvSpPr>
          <p:cNvPr id="5" name="Rectangle 4">
            <a:extLst>
              <a:ext uri="{FF2B5EF4-FFF2-40B4-BE49-F238E27FC236}">
                <a16:creationId xmlns:a16="http://schemas.microsoft.com/office/drawing/2014/main" id="{59CF5A45-3960-42D6-85F3-5B2AE675CCA5}"/>
              </a:ext>
            </a:extLst>
          </p:cNvPr>
          <p:cNvSpPr/>
          <p:nvPr/>
        </p:nvSpPr>
        <p:spPr>
          <a:xfrm>
            <a:off x="1610421" y="4091687"/>
            <a:ext cx="4284971" cy="253916"/>
          </a:xfrm>
          <a:prstGeom prst="rect">
            <a:avLst/>
          </a:prstGeom>
        </p:spPr>
        <p:txBody>
          <a:bodyPr wrap="square">
            <a:spAutoFit/>
          </a:bodyPr>
          <a:lstStyle/>
          <a:p>
            <a:r>
              <a:rPr lang="nb-NO" sz="1050" dirty="0">
                <a:solidFill>
                  <a:srgbClr val="191B26"/>
                </a:solidFill>
                <a:latin typeface="Open Sans"/>
              </a:rPr>
              <a:t>Bilde: </a:t>
            </a:r>
            <a:r>
              <a:rPr lang="nb-NO" sz="1050" u="sng" dirty="0" err="1">
                <a:solidFill>
                  <a:srgbClr val="191B26"/>
                </a:solidFill>
                <a:latin typeface="Open Sans"/>
                <a:hlinkClick r:id="rId4"/>
              </a:rPr>
              <a:t>A_Different_Perspective</a:t>
            </a:r>
            <a:r>
              <a:rPr lang="nb-NO" sz="1050" dirty="0">
                <a:solidFill>
                  <a:srgbClr val="191B26"/>
                </a:solidFill>
                <a:latin typeface="Open Sans"/>
              </a:rPr>
              <a:t> from </a:t>
            </a:r>
            <a:r>
              <a:rPr lang="nb-NO" sz="1050" u="sng" dirty="0" err="1">
                <a:solidFill>
                  <a:srgbClr val="191B26"/>
                </a:solidFill>
                <a:latin typeface="Open Sans"/>
                <a:hlinkClick r:id="rId5"/>
              </a:rPr>
              <a:t>Pixabay</a:t>
            </a:r>
            <a:r>
              <a:rPr lang="nb-NO" sz="1050" dirty="0">
                <a:solidFill>
                  <a:srgbClr val="191B26"/>
                </a:solidFill>
                <a:latin typeface="Open Sans"/>
              </a:rPr>
              <a:t> </a:t>
            </a:r>
            <a:endParaRPr lang="en-US" sz="1050" dirty="0"/>
          </a:p>
        </p:txBody>
      </p:sp>
      <p:pic>
        <p:nvPicPr>
          <p:cNvPr id="7" name="Picture 6" descr="A picture containing bird&#10;&#10;Description automatically generated">
            <a:extLst>
              <a:ext uri="{FF2B5EF4-FFF2-40B4-BE49-F238E27FC236}">
                <a16:creationId xmlns:a16="http://schemas.microsoft.com/office/drawing/2014/main" id="{4E44AE5A-E29C-4564-9FA0-C8D31F3C9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2534545"/>
            <a:ext cx="2307191" cy="1537526"/>
          </a:xfrm>
          <a:prstGeom prst="rect">
            <a:avLst/>
          </a:prstGeom>
        </p:spPr>
      </p:pic>
      <p:pic>
        <p:nvPicPr>
          <p:cNvPr id="8" name="Picture 2">
            <a:extLst>
              <a:ext uri="{FF2B5EF4-FFF2-40B4-BE49-F238E27FC236}">
                <a16:creationId xmlns:a16="http://schemas.microsoft.com/office/drawing/2014/main" id="{5627966F-3340-410D-B3BA-E6A13771F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488" y="4744039"/>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25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last funnet i magen til en havhest fra Nord-Norge. ">
            <a:extLst>
              <a:ext uri="{FF2B5EF4-FFF2-40B4-BE49-F238E27FC236}">
                <a16:creationId xmlns:a16="http://schemas.microsoft.com/office/drawing/2014/main" id="{731C9300-7653-4B14-997F-22D8F0ECE2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4425" y="485454"/>
            <a:ext cx="6299656" cy="3635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988EEA-15B7-48FC-8CD4-D41FF5723F86}"/>
              </a:ext>
            </a:extLst>
          </p:cNvPr>
          <p:cNvSpPr txBox="1"/>
          <p:nvPr/>
        </p:nvSpPr>
        <p:spPr>
          <a:xfrm>
            <a:off x="6834080" y="3036343"/>
            <a:ext cx="1928813" cy="1084912"/>
          </a:xfrm>
          <a:prstGeom prst="rect">
            <a:avLst/>
          </a:prstGeom>
          <a:noFill/>
        </p:spPr>
        <p:txBody>
          <a:bodyPr wrap="square" rtlCol="0">
            <a:spAutoFit/>
          </a:bodyPr>
          <a:lstStyle/>
          <a:p>
            <a:r>
              <a:rPr lang="nb-NO" sz="1350" dirty="0"/>
              <a:t>Plast funnet i magen på en havhest (</a:t>
            </a:r>
            <a:r>
              <a:rPr lang="nb-NO" sz="1350" i="1" dirty="0" err="1"/>
              <a:t>Fulmarus</a:t>
            </a:r>
            <a:r>
              <a:rPr lang="nb-NO" sz="1350" i="1" dirty="0"/>
              <a:t> </a:t>
            </a:r>
            <a:r>
              <a:rPr lang="nb-NO" sz="1350" i="1" dirty="0" err="1"/>
              <a:t>glacialis</a:t>
            </a:r>
            <a:r>
              <a:rPr lang="nb-NO" sz="1350" i="1" dirty="0"/>
              <a:t>)</a:t>
            </a:r>
            <a:r>
              <a:rPr lang="nb-NO" sz="1350" dirty="0"/>
              <a:t> fra Nord-Norge.  |</a:t>
            </a:r>
            <a:r>
              <a:rPr lang="nb-NO" sz="1050" i="1" dirty="0"/>
              <a:t>Photo: Magdalene Langset, NINA</a:t>
            </a:r>
            <a:endParaRPr lang="en-US" sz="1350" i="1" dirty="0"/>
          </a:p>
        </p:txBody>
      </p:sp>
      <p:pic>
        <p:nvPicPr>
          <p:cNvPr id="6" name="Picture 2">
            <a:extLst>
              <a:ext uri="{FF2B5EF4-FFF2-40B4-BE49-F238E27FC236}">
                <a16:creationId xmlns:a16="http://schemas.microsoft.com/office/drawing/2014/main" id="{C0745D76-35AA-4922-AED9-8910975B1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995" y="4658046"/>
            <a:ext cx="2569836" cy="2422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C94139E-FBFC-4BDD-BBD8-012B75243494}"/>
              </a:ext>
            </a:extLst>
          </p:cNvPr>
          <p:cNvPicPr>
            <a:picLocks noChangeAspect="1"/>
          </p:cNvPicPr>
          <p:nvPr/>
        </p:nvPicPr>
        <p:blipFill>
          <a:blip r:embed="rId5"/>
          <a:stretch>
            <a:fillRect/>
          </a:stretch>
        </p:blipFill>
        <p:spPr>
          <a:xfrm>
            <a:off x="6747303" y="885371"/>
            <a:ext cx="2396697" cy="1548266"/>
          </a:xfrm>
          <a:prstGeom prst="rect">
            <a:avLst/>
          </a:prstGeom>
        </p:spPr>
      </p:pic>
    </p:spTree>
    <p:extLst>
      <p:ext uri="{BB962C8B-B14F-4D97-AF65-F5344CB8AC3E}">
        <p14:creationId xmlns:p14="http://schemas.microsoft.com/office/powerpoint/2010/main" val="194200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4269-ED15-4596-8E40-9CFDF58FF648}"/>
              </a:ext>
            </a:extLst>
          </p:cNvPr>
          <p:cNvSpPr>
            <a:spLocks noGrp="1"/>
          </p:cNvSpPr>
          <p:nvPr>
            <p:ph type="ctrTitle" idx="4294967295"/>
          </p:nvPr>
        </p:nvSpPr>
        <p:spPr>
          <a:xfrm>
            <a:off x="4895022" y="641143"/>
            <a:ext cx="4248978" cy="1101725"/>
          </a:xfrm>
        </p:spPr>
        <p:txBody>
          <a:bodyPr>
            <a:normAutofit fontScale="90000"/>
          </a:bodyPr>
          <a:lstStyle/>
          <a:p>
            <a:br>
              <a:rPr lang="nb-NO" dirty="0"/>
            </a:br>
            <a:br>
              <a:rPr lang="nb-NO" dirty="0"/>
            </a:br>
            <a:r>
              <a:rPr lang="nb-NO" sz="1600" dirty="0"/>
              <a:t>Naturfagseksjonen, ILU, NTNU</a:t>
            </a:r>
            <a:endParaRPr lang="nb-NO" dirty="0"/>
          </a:p>
        </p:txBody>
      </p:sp>
      <p:pic>
        <p:nvPicPr>
          <p:cNvPr id="5" name="Picture 4">
            <a:extLst>
              <a:ext uri="{FF2B5EF4-FFF2-40B4-BE49-F238E27FC236}">
                <a16:creationId xmlns:a16="http://schemas.microsoft.com/office/drawing/2014/main" id="{4A2FC26B-7B97-4CDD-8D65-7CED73E53D72}"/>
              </a:ext>
            </a:extLst>
          </p:cNvPr>
          <p:cNvPicPr>
            <a:picLocks noChangeAspect="1"/>
          </p:cNvPicPr>
          <p:nvPr/>
        </p:nvPicPr>
        <p:blipFill>
          <a:blip r:embed="rId2"/>
          <a:stretch>
            <a:fillRect/>
          </a:stretch>
        </p:blipFill>
        <p:spPr>
          <a:xfrm>
            <a:off x="662608" y="417513"/>
            <a:ext cx="3970816" cy="1829835"/>
          </a:xfrm>
          <a:prstGeom prst="rect">
            <a:avLst/>
          </a:prstGeom>
        </p:spPr>
      </p:pic>
      <p:pic>
        <p:nvPicPr>
          <p:cNvPr id="9" name="Picture 8">
            <a:extLst>
              <a:ext uri="{FF2B5EF4-FFF2-40B4-BE49-F238E27FC236}">
                <a16:creationId xmlns:a16="http://schemas.microsoft.com/office/drawing/2014/main" id="{34105D68-E690-4E34-9167-BDE7AD4671BD}"/>
              </a:ext>
            </a:extLst>
          </p:cNvPr>
          <p:cNvPicPr>
            <a:picLocks noChangeAspect="1"/>
          </p:cNvPicPr>
          <p:nvPr/>
        </p:nvPicPr>
        <p:blipFill>
          <a:blip r:embed="rId3"/>
          <a:stretch>
            <a:fillRect/>
          </a:stretch>
        </p:blipFill>
        <p:spPr>
          <a:xfrm>
            <a:off x="7113259" y="788162"/>
            <a:ext cx="692910" cy="683150"/>
          </a:xfrm>
          <a:prstGeom prst="rect">
            <a:avLst/>
          </a:prstGeom>
        </p:spPr>
      </p:pic>
      <p:pic>
        <p:nvPicPr>
          <p:cNvPr id="15" name="Picture 14">
            <a:extLst>
              <a:ext uri="{FF2B5EF4-FFF2-40B4-BE49-F238E27FC236}">
                <a16:creationId xmlns:a16="http://schemas.microsoft.com/office/drawing/2014/main" id="{DC924574-F80B-46FD-BE1B-FD10EE2F82DA}"/>
              </a:ext>
            </a:extLst>
          </p:cNvPr>
          <p:cNvPicPr>
            <a:picLocks noChangeAspect="1"/>
          </p:cNvPicPr>
          <p:nvPr/>
        </p:nvPicPr>
        <p:blipFill>
          <a:blip r:embed="rId4"/>
          <a:stretch>
            <a:fillRect/>
          </a:stretch>
        </p:blipFill>
        <p:spPr>
          <a:xfrm>
            <a:off x="5695017" y="812126"/>
            <a:ext cx="662362" cy="662362"/>
          </a:xfrm>
          <a:prstGeom prst="rect">
            <a:avLst/>
          </a:prstGeom>
        </p:spPr>
      </p:pic>
      <p:pic>
        <p:nvPicPr>
          <p:cNvPr id="17" name="Picture 16">
            <a:extLst>
              <a:ext uri="{FF2B5EF4-FFF2-40B4-BE49-F238E27FC236}">
                <a16:creationId xmlns:a16="http://schemas.microsoft.com/office/drawing/2014/main" id="{5C9290A6-2EF3-43F0-A48A-DAFF01EC65A7}"/>
              </a:ext>
            </a:extLst>
          </p:cNvPr>
          <p:cNvPicPr>
            <a:picLocks noChangeAspect="1"/>
          </p:cNvPicPr>
          <p:nvPr/>
        </p:nvPicPr>
        <p:blipFill>
          <a:blip r:embed="rId5"/>
          <a:stretch>
            <a:fillRect/>
          </a:stretch>
        </p:blipFill>
        <p:spPr>
          <a:xfrm>
            <a:off x="4961682" y="808950"/>
            <a:ext cx="679793" cy="662362"/>
          </a:xfrm>
          <a:prstGeom prst="rect">
            <a:avLst/>
          </a:prstGeom>
        </p:spPr>
      </p:pic>
      <p:pic>
        <p:nvPicPr>
          <p:cNvPr id="23" name="Picture 22">
            <a:extLst>
              <a:ext uri="{FF2B5EF4-FFF2-40B4-BE49-F238E27FC236}">
                <a16:creationId xmlns:a16="http://schemas.microsoft.com/office/drawing/2014/main" id="{0C779581-F971-40EA-9CFE-AB0BB679321D}"/>
              </a:ext>
            </a:extLst>
          </p:cNvPr>
          <p:cNvPicPr>
            <a:picLocks noChangeAspect="1"/>
          </p:cNvPicPr>
          <p:nvPr/>
        </p:nvPicPr>
        <p:blipFill>
          <a:blip r:embed="rId6"/>
          <a:stretch>
            <a:fillRect/>
          </a:stretch>
        </p:blipFill>
        <p:spPr>
          <a:xfrm>
            <a:off x="6404138" y="794797"/>
            <a:ext cx="662362" cy="676515"/>
          </a:xfrm>
          <a:prstGeom prst="rect">
            <a:avLst/>
          </a:prstGeom>
        </p:spPr>
      </p:pic>
      <p:pic>
        <p:nvPicPr>
          <p:cNvPr id="25" name="Picture 24">
            <a:extLst>
              <a:ext uri="{FF2B5EF4-FFF2-40B4-BE49-F238E27FC236}">
                <a16:creationId xmlns:a16="http://schemas.microsoft.com/office/drawing/2014/main" id="{C1565414-0949-4CCF-92A0-041796B21E08}"/>
              </a:ext>
            </a:extLst>
          </p:cNvPr>
          <p:cNvPicPr>
            <a:picLocks noChangeAspect="1"/>
          </p:cNvPicPr>
          <p:nvPr/>
        </p:nvPicPr>
        <p:blipFill>
          <a:blip r:embed="rId7"/>
          <a:stretch>
            <a:fillRect/>
          </a:stretch>
        </p:blipFill>
        <p:spPr>
          <a:xfrm>
            <a:off x="7829163" y="813372"/>
            <a:ext cx="668440" cy="659870"/>
          </a:xfrm>
          <a:prstGeom prst="rect">
            <a:avLst/>
          </a:prstGeom>
        </p:spPr>
      </p:pic>
      <p:sp>
        <p:nvSpPr>
          <p:cNvPr id="26" name="TextBox 25">
            <a:extLst>
              <a:ext uri="{FF2B5EF4-FFF2-40B4-BE49-F238E27FC236}">
                <a16:creationId xmlns:a16="http://schemas.microsoft.com/office/drawing/2014/main" id="{B300803C-E95B-43B6-8B0A-DA9E49B53B36}"/>
              </a:ext>
            </a:extLst>
          </p:cNvPr>
          <p:cNvSpPr txBox="1"/>
          <p:nvPr/>
        </p:nvSpPr>
        <p:spPr>
          <a:xfrm>
            <a:off x="967453" y="2907513"/>
            <a:ext cx="7195930" cy="1200329"/>
          </a:xfrm>
          <a:prstGeom prst="rect">
            <a:avLst/>
          </a:prstGeom>
          <a:noFill/>
        </p:spPr>
        <p:txBody>
          <a:bodyPr wrap="square" rtlCol="0">
            <a:spAutoFit/>
          </a:bodyPr>
          <a:lstStyle/>
          <a:p>
            <a:r>
              <a:rPr lang="en-US" b="0" i="0" dirty="0">
                <a:solidFill>
                  <a:srgbClr val="272833"/>
                </a:solidFill>
                <a:effectLst/>
                <a:latin typeface="Open Sans" panose="020B0606030504020204" pitchFamily="34" charset="0"/>
              </a:rPr>
              <a:t>The team from ILU will design a teaching module on plastic waste. The aim of this module is to present an up-to-date status of the research on SSI issues related to plastic waste and contribute to raising public awareness among the young generations.</a:t>
            </a:r>
            <a:endParaRPr lang="nb-NO" dirty="0"/>
          </a:p>
        </p:txBody>
      </p:sp>
    </p:spTree>
    <p:extLst>
      <p:ext uri="{BB962C8B-B14F-4D97-AF65-F5344CB8AC3E}">
        <p14:creationId xmlns:p14="http://schemas.microsoft.com/office/powerpoint/2010/main" val="144887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071B-15D7-46B6-ACA0-8C6B96B8160A}"/>
              </a:ext>
            </a:extLst>
          </p:cNvPr>
          <p:cNvSpPr>
            <a:spLocks noGrp="1"/>
          </p:cNvSpPr>
          <p:nvPr>
            <p:ph type="title"/>
          </p:nvPr>
        </p:nvSpPr>
        <p:spPr>
          <a:xfrm>
            <a:off x="486697" y="471950"/>
            <a:ext cx="8166713" cy="838006"/>
          </a:xfrm>
        </p:spPr>
        <p:txBody>
          <a:bodyPr>
            <a:normAutofit/>
          </a:bodyPr>
          <a:lstStyle/>
          <a:p>
            <a:pPr algn="ctr"/>
            <a:r>
              <a:rPr lang="nb-NO" dirty="0">
                <a:solidFill>
                  <a:srgbClr val="002060"/>
                </a:solidFill>
              </a:rPr>
              <a:t>Mikroplast</a:t>
            </a:r>
          </a:p>
        </p:txBody>
      </p:sp>
      <p:sp>
        <p:nvSpPr>
          <p:cNvPr id="8" name="Content Placeholder 7">
            <a:extLst>
              <a:ext uri="{FF2B5EF4-FFF2-40B4-BE49-F238E27FC236}">
                <a16:creationId xmlns:a16="http://schemas.microsoft.com/office/drawing/2014/main" id="{3085C76D-8D83-4A09-A634-CB997A53C512}"/>
              </a:ext>
            </a:extLst>
          </p:cNvPr>
          <p:cNvSpPr>
            <a:spLocks noGrp="1"/>
          </p:cNvSpPr>
          <p:nvPr>
            <p:ph idx="1"/>
          </p:nvPr>
        </p:nvSpPr>
        <p:spPr>
          <a:xfrm>
            <a:off x="486697" y="1309956"/>
            <a:ext cx="3845272" cy="2885755"/>
          </a:xfrm>
        </p:spPr>
        <p:txBody>
          <a:bodyPr>
            <a:normAutofit/>
          </a:bodyPr>
          <a:lstStyle/>
          <a:p>
            <a:pPr marL="0" indent="0">
              <a:buNone/>
            </a:pPr>
            <a:r>
              <a:rPr lang="en-US" sz="1500" dirty="0" err="1"/>
              <a:t>Mikroplast</a:t>
            </a:r>
            <a:r>
              <a:rPr lang="en-US" sz="1500" dirty="0"/>
              <a:t> er definer </a:t>
            </a:r>
            <a:r>
              <a:rPr lang="en-US" sz="1500" dirty="0" err="1"/>
              <a:t>som</a:t>
            </a:r>
            <a:r>
              <a:rPr lang="en-US" sz="1500" dirty="0"/>
              <a:t> </a:t>
            </a:r>
            <a:r>
              <a:rPr lang="en-US" sz="1500" dirty="0" err="1"/>
              <a:t>små</a:t>
            </a:r>
            <a:r>
              <a:rPr lang="en-US" sz="1500" dirty="0"/>
              <a:t> </a:t>
            </a:r>
            <a:r>
              <a:rPr lang="en-US" sz="1500" dirty="0" err="1"/>
              <a:t>partikler</a:t>
            </a:r>
            <a:r>
              <a:rPr lang="en-US" sz="1500" dirty="0"/>
              <a:t> av </a:t>
            </a:r>
            <a:r>
              <a:rPr lang="en-US" sz="1500" dirty="0" err="1"/>
              <a:t>plastikk</a:t>
            </a:r>
            <a:r>
              <a:rPr lang="en-US" sz="1500" dirty="0"/>
              <a:t> </a:t>
            </a:r>
            <a:r>
              <a:rPr lang="en-US" sz="1500" dirty="0" err="1"/>
              <a:t>som</a:t>
            </a:r>
            <a:r>
              <a:rPr lang="en-US" sz="1500" dirty="0"/>
              <a:t> er </a:t>
            </a:r>
            <a:r>
              <a:rPr lang="en-US" sz="1500" dirty="0" err="1"/>
              <a:t>mellom</a:t>
            </a:r>
            <a:r>
              <a:rPr lang="en-US" sz="1500" dirty="0"/>
              <a:t> 0.001 </a:t>
            </a:r>
            <a:r>
              <a:rPr lang="en-US" sz="1500" dirty="0" err="1"/>
              <a:t>og</a:t>
            </a:r>
            <a:r>
              <a:rPr lang="en-US" sz="1500" dirty="0"/>
              <a:t> 5 millimeter store. </a:t>
            </a:r>
          </a:p>
          <a:p>
            <a:pPr marL="0" indent="0">
              <a:buNone/>
            </a:pPr>
            <a:endParaRPr lang="en-US" sz="1500" dirty="0"/>
          </a:p>
          <a:p>
            <a:pPr marL="0" indent="0">
              <a:buNone/>
            </a:pPr>
            <a:r>
              <a:rPr lang="en-US" sz="1500" dirty="0" err="1"/>
              <a:t>Mikroplast</a:t>
            </a:r>
            <a:r>
              <a:rPr lang="en-US" sz="1500" dirty="0"/>
              <a:t> har </a:t>
            </a:r>
            <a:r>
              <a:rPr lang="en-US" sz="1500" dirty="0" err="1"/>
              <a:t>blitt</a:t>
            </a:r>
            <a:r>
              <a:rPr lang="en-US" sz="1500" dirty="0"/>
              <a:t> </a:t>
            </a:r>
            <a:r>
              <a:rPr lang="en-US" sz="1500" dirty="0" err="1"/>
              <a:t>påvist</a:t>
            </a:r>
            <a:r>
              <a:rPr lang="en-US" sz="1500" dirty="0"/>
              <a:t> i </a:t>
            </a:r>
            <a:r>
              <a:rPr lang="en-US" sz="1500" dirty="0" err="1"/>
              <a:t>organismer</a:t>
            </a:r>
            <a:r>
              <a:rPr lang="en-US" sz="1500" dirty="0"/>
              <a:t> </a:t>
            </a:r>
            <a:r>
              <a:rPr lang="en-US" sz="1500" dirty="0" err="1"/>
              <a:t>på</a:t>
            </a:r>
            <a:r>
              <a:rPr lang="en-US" sz="1500" dirty="0"/>
              <a:t> alle </a:t>
            </a:r>
            <a:r>
              <a:rPr lang="en-US" sz="1500" dirty="0" err="1"/>
              <a:t>nivåer</a:t>
            </a:r>
            <a:r>
              <a:rPr lang="en-US" sz="1500" dirty="0"/>
              <a:t> i den marine </a:t>
            </a:r>
            <a:r>
              <a:rPr lang="en-US" sz="1500" dirty="0" err="1"/>
              <a:t>næringskjeden</a:t>
            </a:r>
            <a:r>
              <a:rPr lang="en-US" sz="1500" dirty="0"/>
              <a:t>, </a:t>
            </a:r>
            <a:r>
              <a:rPr lang="en-US" sz="1500" dirty="0" err="1"/>
              <a:t>så</a:t>
            </a:r>
            <a:r>
              <a:rPr lang="en-US" sz="1500" dirty="0"/>
              <a:t> vel </a:t>
            </a:r>
            <a:r>
              <a:rPr lang="en-US" sz="1500" dirty="0" err="1"/>
              <a:t>som</a:t>
            </a:r>
            <a:r>
              <a:rPr lang="en-US" sz="1500" dirty="0"/>
              <a:t> i </a:t>
            </a:r>
            <a:r>
              <a:rPr lang="en-US" sz="1500" dirty="0" err="1"/>
              <a:t>vannet</a:t>
            </a:r>
            <a:r>
              <a:rPr lang="en-US" sz="1500" dirty="0"/>
              <a:t> </a:t>
            </a:r>
            <a:r>
              <a:rPr lang="en-US" sz="1500" dirty="0" err="1"/>
              <a:t>og</a:t>
            </a:r>
            <a:r>
              <a:rPr lang="en-US" sz="1500" dirty="0"/>
              <a:t> </a:t>
            </a:r>
            <a:r>
              <a:rPr lang="en-US" sz="1500" dirty="0" err="1"/>
              <a:t>sedimentene</a:t>
            </a:r>
            <a:r>
              <a:rPr lang="en-US" sz="1500" dirty="0"/>
              <a:t> i </a:t>
            </a:r>
            <a:r>
              <a:rPr lang="en-US" sz="1500" dirty="0" err="1"/>
              <a:t>havet</a:t>
            </a:r>
            <a:r>
              <a:rPr lang="en-US" sz="1500" dirty="0"/>
              <a:t>.</a:t>
            </a:r>
          </a:p>
          <a:p>
            <a:pPr marL="0" indent="0">
              <a:buNone/>
            </a:pPr>
            <a:endParaRPr lang="en-US" sz="1350" dirty="0"/>
          </a:p>
        </p:txBody>
      </p:sp>
      <p:pic>
        <p:nvPicPr>
          <p:cNvPr id="5" name="Picture 4">
            <a:extLst>
              <a:ext uri="{FF2B5EF4-FFF2-40B4-BE49-F238E27FC236}">
                <a16:creationId xmlns:a16="http://schemas.microsoft.com/office/drawing/2014/main" id="{98E15B22-AC99-4493-9B2A-8E500894C1F7}"/>
              </a:ext>
            </a:extLst>
          </p:cNvPr>
          <p:cNvPicPr>
            <a:picLocks noChangeAspect="1"/>
          </p:cNvPicPr>
          <p:nvPr/>
        </p:nvPicPr>
        <p:blipFill>
          <a:blip r:embed="rId3"/>
          <a:stretch>
            <a:fillRect/>
          </a:stretch>
        </p:blipFill>
        <p:spPr>
          <a:xfrm>
            <a:off x="5430027" y="1309956"/>
            <a:ext cx="2917360" cy="2885755"/>
          </a:xfrm>
          <a:prstGeom prst="rect">
            <a:avLst/>
          </a:prstGeom>
        </p:spPr>
      </p:pic>
      <p:sp>
        <p:nvSpPr>
          <p:cNvPr id="3" name="Rectangle 2">
            <a:extLst>
              <a:ext uri="{FF2B5EF4-FFF2-40B4-BE49-F238E27FC236}">
                <a16:creationId xmlns:a16="http://schemas.microsoft.com/office/drawing/2014/main" id="{8B3D1608-5E7E-48DC-B15E-AE60DCDAB817}"/>
              </a:ext>
            </a:extLst>
          </p:cNvPr>
          <p:cNvSpPr/>
          <p:nvPr/>
        </p:nvSpPr>
        <p:spPr>
          <a:xfrm>
            <a:off x="486697" y="1867120"/>
            <a:ext cx="4572000" cy="323165"/>
          </a:xfrm>
          <a:prstGeom prst="rect">
            <a:avLst/>
          </a:prstGeom>
        </p:spPr>
        <p:txBody>
          <a:bodyPr>
            <a:spAutoFit/>
          </a:bodyPr>
          <a:lstStyle/>
          <a:p>
            <a:r>
              <a:rPr lang="en-US" sz="1500" dirty="0"/>
              <a:t> </a:t>
            </a:r>
          </a:p>
        </p:txBody>
      </p:sp>
      <p:pic>
        <p:nvPicPr>
          <p:cNvPr id="7" name="Picture 2">
            <a:extLst>
              <a:ext uri="{FF2B5EF4-FFF2-40B4-BE49-F238E27FC236}">
                <a16:creationId xmlns:a16="http://schemas.microsoft.com/office/drawing/2014/main" id="{578E970D-B2BB-49DA-B1DE-E8D9B468B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088" y="4622909"/>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86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ACBBA9-0C85-442C-9F7F-9AA7A750D8C1}"/>
              </a:ext>
            </a:extLst>
          </p:cNvPr>
          <p:cNvPicPr>
            <a:picLocks noChangeAspect="1"/>
          </p:cNvPicPr>
          <p:nvPr/>
        </p:nvPicPr>
        <p:blipFill>
          <a:blip r:embed="rId3"/>
          <a:stretch>
            <a:fillRect/>
          </a:stretch>
        </p:blipFill>
        <p:spPr>
          <a:xfrm>
            <a:off x="1979604" y="214313"/>
            <a:ext cx="5184793" cy="4086265"/>
          </a:xfrm>
          <a:prstGeom prst="rect">
            <a:avLst/>
          </a:prstGeom>
        </p:spPr>
      </p:pic>
      <p:sp>
        <p:nvSpPr>
          <p:cNvPr id="5" name="TextBox 4">
            <a:extLst>
              <a:ext uri="{FF2B5EF4-FFF2-40B4-BE49-F238E27FC236}">
                <a16:creationId xmlns:a16="http://schemas.microsoft.com/office/drawing/2014/main" id="{67143E89-AE4D-4AA2-B877-84E528BE195E}"/>
              </a:ext>
            </a:extLst>
          </p:cNvPr>
          <p:cNvSpPr txBox="1"/>
          <p:nvPr/>
        </p:nvSpPr>
        <p:spPr>
          <a:xfrm>
            <a:off x="7164396" y="2777084"/>
            <a:ext cx="1279517" cy="738664"/>
          </a:xfrm>
          <a:prstGeom prst="rect">
            <a:avLst/>
          </a:prstGeom>
          <a:noFill/>
        </p:spPr>
        <p:txBody>
          <a:bodyPr wrap="square" rtlCol="0">
            <a:spAutoFit/>
          </a:bodyPr>
          <a:lstStyle/>
          <a:p>
            <a:r>
              <a:rPr lang="en-US" sz="1050" dirty="0"/>
              <a:t>Source: International Union for Conservation of Nature, 2017</a:t>
            </a:r>
          </a:p>
        </p:txBody>
      </p:sp>
      <p:pic>
        <p:nvPicPr>
          <p:cNvPr id="6" name="Picture 2">
            <a:extLst>
              <a:ext uri="{FF2B5EF4-FFF2-40B4-BE49-F238E27FC236}">
                <a16:creationId xmlns:a16="http://schemas.microsoft.com/office/drawing/2014/main" id="{DD8479EE-0675-4E22-A47F-3395415D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488" y="4622909"/>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51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1A9D-095B-42E3-8420-136F882D4C13}"/>
              </a:ext>
            </a:extLst>
          </p:cNvPr>
          <p:cNvSpPr>
            <a:spLocks noGrp="1"/>
          </p:cNvSpPr>
          <p:nvPr>
            <p:ph type="title"/>
          </p:nvPr>
        </p:nvSpPr>
        <p:spPr/>
        <p:txBody>
          <a:bodyPr>
            <a:normAutofit fontScale="90000"/>
          </a:bodyPr>
          <a:lstStyle/>
          <a:p>
            <a:pPr algn="ctr"/>
            <a:r>
              <a:rPr lang="en-US" dirty="0" err="1"/>
              <a:t>Mikroplast</a:t>
            </a:r>
            <a:endParaRPr lang="en-US" dirty="0"/>
          </a:p>
        </p:txBody>
      </p:sp>
      <p:sp>
        <p:nvSpPr>
          <p:cNvPr id="3" name="Content Placeholder 2">
            <a:extLst>
              <a:ext uri="{FF2B5EF4-FFF2-40B4-BE49-F238E27FC236}">
                <a16:creationId xmlns:a16="http://schemas.microsoft.com/office/drawing/2014/main" id="{1C4FB302-07B2-4A00-9505-4E2AA3B4D968}"/>
              </a:ext>
            </a:extLst>
          </p:cNvPr>
          <p:cNvSpPr>
            <a:spLocks noGrp="1"/>
          </p:cNvSpPr>
          <p:nvPr>
            <p:ph idx="1"/>
          </p:nvPr>
        </p:nvSpPr>
        <p:spPr>
          <a:xfrm>
            <a:off x="628651" y="1161167"/>
            <a:ext cx="4526408" cy="3263504"/>
          </a:xfrm>
        </p:spPr>
        <p:txBody>
          <a:bodyPr>
            <a:normAutofit/>
          </a:bodyPr>
          <a:lstStyle/>
          <a:p>
            <a:r>
              <a:rPr lang="en-US" sz="1500" dirty="0"/>
              <a:t> </a:t>
            </a:r>
            <a:r>
              <a:rPr lang="nb-NO" sz="1500" dirty="0"/>
              <a:t>De minste delene er de farligste. (Havforskningsinstituttet)</a:t>
            </a:r>
          </a:p>
          <a:p>
            <a:r>
              <a:rPr lang="nb-NO" sz="1500" dirty="0"/>
              <a:t>Flaskevann inneholder mikroplast.</a:t>
            </a:r>
          </a:p>
          <a:p>
            <a:r>
              <a:rPr lang="nb-NO" sz="1500" dirty="0"/>
              <a:t>Bakterier og miljøfarlige stoffer bruker overflaten på mikroplasten som et transportverktøy.</a:t>
            </a:r>
          </a:p>
          <a:p>
            <a:r>
              <a:rPr lang="nb-NO" sz="1500" dirty="0"/>
              <a:t>Når plast spises, kan både kjemikaliene i selve plasten og miljøgiftene som binder seg til, slippes ut i miljøet.</a:t>
            </a:r>
          </a:p>
          <a:p>
            <a:r>
              <a:rPr lang="nb-NO" sz="1500" dirty="0"/>
              <a:t>En metastudie har vist at en person inntar omtrent hundre tusen partikler av mikroplast i året.</a:t>
            </a:r>
            <a:endParaRPr lang="en-US" sz="1500" dirty="0"/>
          </a:p>
        </p:txBody>
      </p:sp>
      <p:pic>
        <p:nvPicPr>
          <p:cNvPr id="4" name="Picture 3">
            <a:extLst>
              <a:ext uri="{FF2B5EF4-FFF2-40B4-BE49-F238E27FC236}">
                <a16:creationId xmlns:a16="http://schemas.microsoft.com/office/drawing/2014/main" id="{F508B39D-B776-4CF6-ABBB-AC1EC5030B35}"/>
              </a:ext>
            </a:extLst>
          </p:cNvPr>
          <p:cNvPicPr>
            <a:picLocks noChangeAspect="1"/>
          </p:cNvPicPr>
          <p:nvPr/>
        </p:nvPicPr>
        <p:blipFill rotWithShape="1">
          <a:blip r:embed="rId3"/>
          <a:srcRect/>
          <a:stretch/>
        </p:blipFill>
        <p:spPr>
          <a:xfrm>
            <a:off x="5155058" y="1268016"/>
            <a:ext cx="3595169" cy="2862195"/>
          </a:xfrm>
          <a:prstGeom prst="rect">
            <a:avLst/>
          </a:prstGeom>
        </p:spPr>
      </p:pic>
      <p:pic>
        <p:nvPicPr>
          <p:cNvPr id="5" name="Picture 2">
            <a:extLst>
              <a:ext uri="{FF2B5EF4-FFF2-40B4-BE49-F238E27FC236}">
                <a16:creationId xmlns:a16="http://schemas.microsoft.com/office/drawing/2014/main" id="{74EAD38A-62B2-4A99-98AC-A40DBA4B4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488" y="4501779"/>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00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FC73-8C56-48BE-945E-1D0511B471B2}"/>
              </a:ext>
            </a:extLst>
          </p:cNvPr>
          <p:cNvSpPr>
            <a:spLocks noGrp="1"/>
          </p:cNvSpPr>
          <p:nvPr>
            <p:ph type="title"/>
          </p:nvPr>
        </p:nvSpPr>
        <p:spPr/>
        <p:txBody>
          <a:bodyPr>
            <a:normAutofit/>
          </a:bodyPr>
          <a:lstStyle/>
          <a:p>
            <a:pPr algn="ctr"/>
            <a:r>
              <a:rPr lang="en-US" dirty="0" err="1"/>
              <a:t>Tilsetningsstoffer</a:t>
            </a:r>
            <a:r>
              <a:rPr lang="en-US" dirty="0"/>
              <a:t> i </a:t>
            </a:r>
            <a:r>
              <a:rPr lang="en-US" dirty="0" err="1"/>
              <a:t>plast</a:t>
            </a:r>
            <a:endParaRPr lang="en-US" dirty="0"/>
          </a:p>
        </p:txBody>
      </p:sp>
      <p:sp>
        <p:nvSpPr>
          <p:cNvPr id="3" name="Content Placeholder 2">
            <a:extLst>
              <a:ext uri="{FF2B5EF4-FFF2-40B4-BE49-F238E27FC236}">
                <a16:creationId xmlns:a16="http://schemas.microsoft.com/office/drawing/2014/main" id="{E6EBD8BB-D4CB-4F10-88F1-5EB1142FBF8A}"/>
              </a:ext>
            </a:extLst>
          </p:cNvPr>
          <p:cNvSpPr>
            <a:spLocks noGrp="1"/>
          </p:cNvSpPr>
          <p:nvPr>
            <p:ph sz="half" idx="1"/>
          </p:nvPr>
        </p:nvSpPr>
        <p:spPr>
          <a:xfrm>
            <a:off x="220980" y="1200150"/>
            <a:ext cx="4038600" cy="3394472"/>
          </a:xfrm>
        </p:spPr>
        <p:txBody>
          <a:bodyPr>
            <a:normAutofit lnSpcReduction="10000"/>
          </a:bodyPr>
          <a:lstStyle/>
          <a:p>
            <a:r>
              <a:rPr lang="nb-NO" sz="2000" dirty="0"/>
              <a:t>For å få riktig kvalitet i et plastprodukt, tilsetter produsentene kjemikalier som kan gjøre produktet hardere, sterkere, fargerikt osv.</a:t>
            </a:r>
          </a:p>
          <a:p>
            <a:r>
              <a:rPr lang="nb-NO" sz="2000" dirty="0"/>
              <a:t>Mange av disse kjemikaliene er ikke bra for miljøet eller for oss.</a:t>
            </a:r>
          </a:p>
          <a:p>
            <a:r>
              <a:rPr lang="nb-NO" sz="2000" dirty="0"/>
              <a:t>De kan akkumuleres i næringskjeden. De kan være kreftfremkallende, forstyrre hormoner, etc.</a:t>
            </a:r>
            <a:endParaRPr lang="en-US" sz="2000" dirty="0"/>
          </a:p>
        </p:txBody>
      </p:sp>
      <p:pic>
        <p:nvPicPr>
          <p:cNvPr id="4" name="Picture 2">
            <a:extLst>
              <a:ext uri="{FF2B5EF4-FFF2-40B4-BE49-F238E27FC236}">
                <a16:creationId xmlns:a16="http://schemas.microsoft.com/office/drawing/2014/main" id="{0DB28254-0E9F-49EA-A83B-F68B809EA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488" y="4605678"/>
            <a:ext cx="2569836" cy="2422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gur som viser oppkonsentrering av miljøgifter i næringskjeden, som kalles biomagnifisering.">
            <a:extLst>
              <a:ext uri="{FF2B5EF4-FFF2-40B4-BE49-F238E27FC236}">
                <a16:creationId xmlns:a16="http://schemas.microsoft.com/office/drawing/2014/main" id="{3C1ACF63-5968-451D-B4C6-0A0F3C4510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79" b="1"/>
          <a:stretch/>
        </p:blipFill>
        <p:spPr bwMode="auto">
          <a:xfrm>
            <a:off x="3559723" y="1211206"/>
            <a:ext cx="5584277" cy="314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333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ABA6-CC3B-4B9D-BBA8-8C69F413C259}"/>
              </a:ext>
            </a:extLst>
          </p:cNvPr>
          <p:cNvSpPr>
            <a:spLocks noGrp="1"/>
          </p:cNvSpPr>
          <p:nvPr>
            <p:ph type="title"/>
          </p:nvPr>
        </p:nvSpPr>
        <p:spPr/>
        <p:txBody>
          <a:bodyPr>
            <a:normAutofit fontScale="90000"/>
          </a:bodyPr>
          <a:lstStyle/>
          <a:p>
            <a:r>
              <a:rPr lang="nb-NO" b="0" dirty="0" err="1">
                <a:solidFill>
                  <a:srgbClr val="FF0000"/>
                </a:solidFill>
                <a:effectLst>
                  <a:outerShdw blurRad="38100" dist="38100" dir="2700000" algn="tl">
                    <a:srgbClr val="000000">
                      <a:alpha val="43137"/>
                    </a:srgbClr>
                  </a:outerShdw>
                </a:effectLst>
              </a:rPr>
              <a:t>BisfenolA</a:t>
            </a:r>
            <a:endParaRPr lang="nb-NO" b="0" dirty="0">
              <a:solidFill>
                <a:srgbClr val="FF0000"/>
              </a:solidFill>
              <a:effectLst>
                <a:outerShdw blurRad="38100" dist="38100" dir="2700000" algn="tl">
                  <a:srgbClr val="000000">
                    <a:alpha val="43137"/>
                  </a:srgbClr>
                </a:outerShdw>
              </a:effectLst>
            </a:endParaRPr>
          </a:p>
        </p:txBody>
      </p:sp>
      <p:pic>
        <p:nvPicPr>
          <p:cNvPr id="1026" name="Picture 2" descr="{{{navn}}}">
            <a:extLst>
              <a:ext uri="{FF2B5EF4-FFF2-40B4-BE49-F238E27FC236}">
                <a16:creationId xmlns:a16="http://schemas.microsoft.com/office/drawing/2014/main" id="{A5615082-DBC1-44B7-A3D7-17623E1997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280" y="493295"/>
            <a:ext cx="2962163" cy="1319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06628F-5AD7-41B7-8DCF-0E52D58FA38A}"/>
              </a:ext>
            </a:extLst>
          </p:cNvPr>
          <p:cNvSpPr txBox="1"/>
          <p:nvPr/>
        </p:nvSpPr>
        <p:spPr>
          <a:xfrm>
            <a:off x="926432" y="1812383"/>
            <a:ext cx="4188942" cy="2585323"/>
          </a:xfrm>
          <a:prstGeom prst="rect">
            <a:avLst/>
          </a:prstGeom>
          <a:noFill/>
        </p:spPr>
        <p:txBody>
          <a:bodyPr wrap="square" rtlCol="0">
            <a:spAutoFit/>
          </a:bodyPr>
          <a:lstStyle/>
          <a:p>
            <a:r>
              <a:rPr lang="nb-NO" sz="1350" dirty="0"/>
              <a:t>Bisfenol A er en hormonhermer som kan herme østrogen, og dermed påvirke helsen negativt.</a:t>
            </a:r>
          </a:p>
          <a:p>
            <a:endParaRPr lang="nb-NO" sz="1350" dirty="0"/>
          </a:p>
          <a:p>
            <a:r>
              <a:rPr lang="nb-NO" sz="1350" dirty="0"/>
              <a:t>Bisfenol A (BPA) fins blant annet i emballasje for mat og drikke, kosmetikk og medisinsk utstyr. </a:t>
            </a:r>
          </a:p>
          <a:p>
            <a:endParaRPr lang="nb-NO" sz="1350" dirty="0"/>
          </a:p>
          <a:p>
            <a:r>
              <a:rPr lang="nb-NO" sz="1350" dirty="0"/>
              <a:t> Stoffet finnes i nesten alle urin- og blodprøver fra mennesker.</a:t>
            </a:r>
          </a:p>
          <a:p>
            <a:endParaRPr lang="nb-NO" sz="1350" dirty="0"/>
          </a:p>
          <a:p>
            <a:r>
              <a:rPr lang="nb-NO" sz="1350" dirty="0"/>
              <a:t>BPA er forbudt i babyflasker i hele EU. Fra 2. januar 2020 er det også forbudt i termopapir brukt i blant annet kvitteringer og billetter. </a:t>
            </a:r>
          </a:p>
        </p:txBody>
      </p:sp>
      <p:pic>
        <p:nvPicPr>
          <p:cNvPr id="3" name="Picture 2">
            <a:extLst>
              <a:ext uri="{FF2B5EF4-FFF2-40B4-BE49-F238E27FC236}">
                <a16:creationId xmlns:a16="http://schemas.microsoft.com/office/drawing/2014/main" id="{DA91735C-5200-4547-8427-76FD4440D903}"/>
              </a:ext>
            </a:extLst>
          </p:cNvPr>
          <p:cNvPicPr>
            <a:picLocks noChangeAspect="1"/>
          </p:cNvPicPr>
          <p:nvPr/>
        </p:nvPicPr>
        <p:blipFill>
          <a:blip r:embed="rId4"/>
          <a:stretch>
            <a:fillRect/>
          </a:stretch>
        </p:blipFill>
        <p:spPr>
          <a:xfrm>
            <a:off x="5896143" y="2709011"/>
            <a:ext cx="2400300" cy="1491615"/>
          </a:xfrm>
          <a:prstGeom prst="rect">
            <a:avLst/>
          </a:prstGeom>
        </p:spPr>
      </p:pic>
      <p:pic>
        <p:nvPicPr>
          <p:cNvPr id="6" name="Picture 2">
            <a:extLst>
              <a:ext uri="{FF2B5EF4-FFF2-40B4-BE49-F238E27FC236}">
                <a16:creationId xmlns:a16="http://schemas.microsoft.com/office/drawing/2014/main" id="{A742728A-E055-49DC-9D4F-150D4CCF6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68" y="4671461"/>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888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BB1E-1CB2-4177-9112-6DD0F913D2A2}"/>
              </a:ext>
            </a:extLst>
          </p:cNvPr>
          <p:cNvSpPr>
            <a:spLocks noGrp="1"/>
          </p:cNvSpPr>
          <p:nvPr>
            <p:ph type="title"/>
          </p:nvPr>
        </p:nvSpPr>
        <p:spPr/>
        <p:txBody>
          <a:bodyPr>
            <a:normAutofit fontScale="90000"/>
          </a:bodyPr>
          <a:lstStyle/>
          <a:p>
            <a:r>
              <a:rPr lang="nb-NO" b="0" dirty="0" err="1">
                <a:solidFill>
                  <a:srgbClr val="FF0000"/>
                </a:solidFill>
                <a:effectLst>
                  <a:outerShdw blurRad="38100" dist="38100" dir="2700000" algn="tl">
                    <a:srgbClr val="000000">
                      <a:alpha val="43137"/>
                    </a:srgbClr>
                  </a:outerShdw>
                </a:effectLst>
              </a:rPr>
              <a:t>Ftlater</a:t>
            </a:r>
            <a:r>
              <a:rPr lang="nb-NO" b="0" dirty="0">
                <a:solidFill>
                  <a:srgbClr val="FF0000"/>
                </a:solidFill>
                <a:effectLst>
                  <a:outerShdw blurRad="38100" dist="38100" dir="2700000" algn="tl">
                    <a:srgbClr val="000000">
                      <a:alpha val="43137"/>
                    </a:srgbClr>
                  </a:outerShdw>
                </a:effectLst>
              </a:rPr>
              <a:t>.</a:t>
            </a:r>
          </a:p>
        </p:txBody>
      </p:sp>
      <p:sp>
        <p:nvSpPr>
          <p:cNvPr id="3" name="Content Placeholder 2">
            <a:extLst>
              <a:ext uri="{FF2B5EF4-FFF2-40B4-BE49-F238E27FC236}">
                <a16:creationId xmlns:a16="http://schemas.microsoft.com/office/drawing/2014/main" id="{F1330BD2-33B3-4C18-BFAC-F09EDBCF30DA}"/>
              </a:ext>
            </a:extLst>
          </p:cNvPr>
          <p:cNvSpPr>
            <a:spLocks noGrp="1"/>
          </p:cNvSpPr>
          <p:nvPr>
            <p:ph idx="1"/>
          </p:nvPr>
        </p:nvSpPr>
        <p:spPr>
          <a:xfrm>
            <a:off x="294969" y="1032618"/>
            <a:ext cx="8065524" cy="4110883"/>
          </a:xfrm>
        </p:spPr>
        <p:txBody>
          <a:bodyPr>
            <a:normAutofit/>
          </a:bodyPr>
          <a:lstStyle/>
          <a:p>
            <a:pPr marL="0" indent="0">
              <a:buNone/>
            </a:pPr>
            <a:r>
              <a:rPr lang="nb-NO" sz="1800" dirty="0" err="1"/>
              <a:t>Ftalater</a:t>
            </a:r>
            <a:r>
              <a:rPr lang="nb-NO" sz="1800" dirty="0"/>
              <a:t> brukes hovedsakelig som mykgjørere i plast (primært PVC) og finnes i mange produkter vi bruker til daglig, men er i ferd med å fases ut, da de kan være hormonhermende.</a:t>
            </a:r>
          </a:p>
          <a:p>
            <a:pPr marL="0" indent="0">
              <a:buNone/>
            </a:pPr>
            <a:r>
              <a:rPr lang="nb-NO" sz="1800" dirty="0"/>
              <a:t>Mange </a:t>
            </a:r>
            <a:r>
              <a:rPr lang="nb-NO" sz="1800" dirty="0" err="1"/>
              <a:t>ftalater</a:t>
            </a:r>
            <a:r>
              <a:rPr lang="nb-NO" sz="1800" dirty="0"/>
              <a:t> er klassifisert som forplantningsskadelige. I det svenske produktregisteret er det registrert 42 ulike </a:t>
            </a:r>
            <a:r>
              <a:rPr lang="nb-NO" sz="1800" dirty="0" err="1"/>
              <a:t>ftalater</a:t>
            </a:r>
            <a:r>
              <a:rPr lang="nb-NO" sz="1800" dirty="0"/>
              <a:t>.</a:t>
            </a:r>
          </a:p>
          <a:p>
            <a:pPr marL="0" indent="0">
              <a:buNone/>
            </a:pPr>
            <a:endParaRPr lang="nb-NO" sz="1800" dirty="0"/>
          </a:p>
          <a:p>
            <a:pPr marL="0" indent="0">
              <a:buNone/>
            </a:pPr>
            <a:r>
              <a:rPr lang="nb-NO" sz="1800" dirty="0"/>
              <a:t>Helseskadelig effekt: Forplantningsskadelige og hormonforstyrrende, kan gi leverskade, kobles også til astma og allergi, og settes i rapporten i sammenheng med funksjonsnedsettelser som autisme, ADHD-lignende lidelser og effekter på motorisk utvikling.</a:t>
            </a:r>
          </a:p>
          <a:p>
            <a:pPr marL="0" indent="0">
              <a:buNone/>
            </a:pPr>
            <a:endParaRPr lang="nb-NO" sz="1800" dirty="0"/>
          </a:p>
        </p:txBody>
      </p:sp>
      <p:pic>
        <p:nvPicPr>
          <p:cNvPr id="1026" name="Picture 2" descr="https://upload.wikimedia.org/wikipedia/commons/thumb/7/79/Phthalates.svg/220px-Phthalates.svg.png">
            <a:extLst>
              <a:ext uri="{FF2B5EF4-FFF2-40B4-BE49-F238E27FC236}">
                <a16:creationId xmlns:a16="http://schemas.microsoft.com/office/drawing/2014/main" id="{21F1919B-929F-4112-B917-3414E692F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525" y="1377101"/>
            <a:ext cx="1765475" cy="20336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D71002-6A2E-4027-9B74-37264774D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68" y="4671461"/>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80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23E33-7F72-4F4E-A53C-832F177FD5EB}"/>
              </a:ext>
            </a:extLst>
          </p:cNvPr>
          <p:cNvSpPr>
            <a:spLocks noGrp="1"/>
          </p:cNvSpPr>
          <p:nvPr>
            <p:ph type="title"/>
          </p:nvPr>
        </p:nvSpPr>
        <p:spPr/>
        <p:txBody>
          <a:bodyPr>
            <a:normAutofit fontScale="90000"/>
          </a:bodyPr>
          <a:lstStyle/>
          <a:p>
            <a:r>
              <a:rPr lang="nb-NO" b="1" dirty="0"/>
              <a:t>Plastens påvirkning på mennesker</a:t>
            </a:r>
            <a:br>
              <a:rPr lang="nb-NO" b="1" dirty="0"/>
            </a:br>
            <a:endParaRPr lang="nb-NO" dirty="0"/>
          </a:p>
        </p:txBody>
      </p:sp>
      <p:sp>
        <p:nvSpPr>
          <p:cNvPr id="3" name="Content Placeholder 2">
            <a:extLst>
              <a:ext uri="{FF2B5EF4-FFF2-40B4-BE49-F238E27FC236}">
                <a16:creationId xmlns:a16="http://schemas.microsoft.com/office/drawing/2014/main" id="{0D2F5566-744D-4351-A5B1-0BFF439B3C02}"/>
              </a:ext>
            </a:extLst>
          </p:cNvPr>
          <p:cNvSpPr>
            <a:spLocks noGrp="1"/>
          </p:cNvSpPr>
          <p:nvPr>
            <p:ph idx="1"/>
          </p:nvPr>
        </p:nvSpPr>
        <p:spPr/>
        <p:txBody>
          <a:bodyPr>
            <a:normAutofit fontScale="62500" lnSpcReduction="20000"/>
          </a:bodyPr>
          <a:lstStyle/>
          <a:p>
            <a:r>
              <a:rPr lang="nb-NO" dirty="0"/>
              <a:t>80 prosent av plasten som ender i havet kommer fra land. De områdene som forurenser aller mest, har dårlige eller ingen avfallshåndteringssystemer. </a:t>
            </a:r>
          </a:p>
          <a:p>
            <a:r>
              <a:rPr lang="nb-NO" dirty="0"/>
              <a:t>Over en tredel av verdens plastavfall ender ikke i et oppsamlingssystem, og kun ni prosent av verdens plastavfall resirkuleres. Mennesker får selv ansvaret for å kvitte seg med sitt eget søppel. Det gjør at mye avfall blir kastet rett ut i naturen og ender opp i elver, som til slutt flyter ut i havet.</a:t>
            </a:r>
          </a:p>
          <a:p>
            <a:r>
              <a:rPr lang="nb-NO" dirty="0"/>
              <a:t>Den siste rapporten fra FNs naturpanel peker på reduksjon av plastforsøpling ved kilden, gjennom effektiv avfallshåndtering, nyskaping og insentiver, som et av de mest effektive virkemidlene for å redusere marin forsøpling.</a:t>
            </a:r>
            <a:br>
              <a:rPr lang="nb-NO" dirty="0"/>
            </a:br>
            <a:endParaRPr lang="nb-NO" dirty="0"/>
          </a:p>
          <a:p>
            <a:r>
              <a:rPr lang="nb-NO" dirty="0"/>
              <a:t>Andre årsaker til forsøplingen er at forbruket av engangsplastartikler er svært høyt i mange land og genererer enorme mengder unødvendig plastavfall, og at kunnskapen om bærekraftig håndtering og konsekvenser er for lav.</a:t>
            </a:r>
          </a:p>
          <a:p>
            <a:pPr marL="0" indent="0">
              <a:buNone/>
            </a:pPr>
            <a:r>
              <a:rPr lang="nb-NO" dirty="0"/>
              <a:t> </a:t>
            </a:r>
            <a:endParaRPr lang="nb-NO" b="1" dirty="0"/>
          </a:p>
          <a:p>
            <a:endParaRPr lang="nb-NO" dirty="0"/>
          </a:p>
        </p:txBody>
      </p:sp>
      <p:sp>
        <p:nvSpPr>
          <p:cNvPr id="4" name="TextBox 3">
            <a:extLst>
              <a:ext uri="{FF2B5EF4-FFF2-40B4-BE49-F238E27FC236}">
                <a16:creationId xmlns:a16="http://schemas.microsoft.com/office/drawing/2014/main" id="{0E6CA45D-6B23-4997-A31E-F4EB02C524CB}"/>
              </a:ext>
            </a:extLst>
          </p:cNvPr>
          <p:cNvSpPr txBox="1"/>
          <p:nvPr/>
        </p:nvSpPr>
        <p:spPr>
          <a:xfrm rot="20716570">
            <a:off x="5349240" y="3436620"/>
            <a:ext cx="3596640" cy="923330"/>
          </a:xfrm>
          <a:prstGeom prst="rect">
            <a:avLst/>
          </a:prstGeom>
          <a:solidFill>
            <a:schemeClr val="accent1">
              <a:lumMod val="40000"/>
              <a:lumOff val="6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b="0" i="0" dirty="0">
                <a:solidFill>
                  <a:srgbClr val="000000"/>
                </a:solidFill>
                <a:effectLst/>
                <a:latin typeface="Helvetica" panose="020B0604020202020204" pitchFamily="34" charset="0"/>
              </a:rPr>
              <a:t>Engangsprodukter lagd av et materiale som er ment for å vare evig?</a:t>
            </a:r>
            <a:endParaRPr lang="nb-NO" dirty="0"/>
          </a:p>
        </p:txBody>
      </p:sp>
      <p:pic>
        <p:nvPicPr>
          <p:cNvPr id="5" name="Picture 2">
            <a:extLst>
              <a:ext uri="{FF2B5EF4-FFF2-40B4-BE49-F238E27FC236}">
                <a16:creationId xmlns:a16="http://schemas.microsoft.com/office/drawing/2014/main" id="{418D1E66-B9C7-4EE9-A9E5-13F9D54D7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68" y="4671461"/>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D53B-DF24-4385-B3F6-61654ADB2B38}"/>
              </a:ext>
            </a:extLst>
          </p:cNvPr>
          <p:cNvSpPr>
            <a:spLocks noGrp="1"/>
          </p:cNvSpPr>
          <p:nvPr>
            <p:ph type="title"/>
          </p:nvPr>
        </p:nvSpPr>
        <p:spPr/>
        <p:txBody>
          <a:bodyPr>
            <a:normAutofit fontScale="90000"/>
          </a:bodyPr>
          <a:lstStyle/>
          <a:p>
            <a:r>
              <a:rPr lang="en-US" dirty="0"/>
              <a:t> </a:t>
            </a:r>
            <a:r>
              <a:rPr lang="en-US" dirty="0" err="1"/>
              <a:t>Referanser</a:t>
            </a:r>
            <a:r>
              <a:rPr lang="en-US" dirty="0"/>
              <a:t>.</a:t>
            </a:r>
          </a:p>
        </p:txBody>
      </p:sp>
      <p:sp>
        <p:nvSpPr>
          <p:cNvPr id="3" name="Content Placeholder 2">
            <a:extLst>
              <a:ext uri="{FF2B5EF4-FFF2-40B4-BE49-F238E27FC236}">
                <a16:creationId xmlns:a16="http://schemas.microsoft.com/office/drawing/2014/main" id="{7720E3B3-F3F7-4F8A-8608-3B68324AC97E}"/>
              </a:ext>
            </a:extLst>
          </p:cNvPr>
          <p:cNvSpPr>
            <a:spLocks noGrp="1"/>
          </p:cNvSpPr>
          <p:nvPr>
            <p:ph idx="1"/>
          </p:nvPr>
        </p:nvSpPr>
        <p:spPr>
          <a:xfrm>
            <a:off x="628650" y="1151467"/>
            <a:ext cx="7886700" cy="3481256"/>
          </a:xfrm>
        </p:spPr>
        <p:txBody>
          <a:bodyPr>
            <a:normAutofit fontScale="92500" lnSpcReduction="10000"/>
          </a:bodyPr>
          <a:lstStyle/>
          <a:p>
            <a:r>
              <a:rPr lang="en-US" sz="1700" dirty="0">
                <a:hlinkClick r:id="rId3"/>
              </a:rPr>
              <a:t>https://www.horiba.com/en_en/science-in-action/where-do-microplastics-come-from/</a:t>
            </a:r>
            <a:endParaRPr lang="en-US" sz="1700" dirty="0"/>
          </a:p>
          <a:p>
            <a:r>
              <a:rPr lang="nb-NO" sz="1700" dirty="0" err="1">
                <a:hlinkClick r:id="rId4"/>
              </a:rPr>
              <a:t>microplastics</a:t>
            </a:r>
            <a:r>
              <a:rPr lang="nb-NO" sz="1700" dirty="0">
                <a:hlinkClick r:id="rId4"/>
              </a:rPr>
              <a:t> | Definition, Properties, &amp; </a:t>
            </a:r>
            <a:r>
              <a:rPr lang="nb-NO" sz="1700" dirty="0" err="1">
                <a:hlinkClick r:id="rId4"/>
              </a:rPr>
              <a:t>Plastic</a:t>
            </a:r>
            <a:r>
              <a:rPr lang="nb-NO" sz="1700" dirty="0">
                <a:hlinkClick r:id="rId4"/>
              </a:rPr>
              <a:t> </a:t>
            </a:r>
            <a:r>
              <a:rPr lang="nb-NO" sz="1700" dirty="0" err="1">
                <a:hlinkClick r:id="rId4"/>
              </a:rPr>
              <a:t>Pollution</a:t>
            </a:r>
            <a:r>
              <a:rPr lang="nb-NO" sz="1700" dirty="0">
                <a:hlinkClick r:id="rId4"/>
              </a:rPr>
              <a:t> | </a:t>
            </a:r>
            <a:r>
              <a:rPr lang="nb-NO" sz="1700" dirty="0" err="1">
                <a:hlinkClick r:id="rId4"/>
              </a:rPr>
              <a:t>Britannica</a:t>
            </a:r>
            <a:endParaRPr lang="nb-NO" sz="1700" dirty="0"/>
          </a:p>
          <a:p>
            <a:r>
              <a:rPr lang="nb-NO" sz="1700" i="1" dirty="0">
                <a:hlinkClick r:id="rId5"/>
              </a:rPr>
              <a:t>https://www.wwf.no/dyr-og-natur/hav-og-fiske/plast-i-havet</a:t>
            </a:r>
            <a:endParaRPr lang="nb-NO" sz="1700" i="1" dirty="0"/>
          </a:p>
          <a:p>
            <a:r>
              <a:rPr lang="en-US" sz="1700" dirty="0">
                <a:hlinkClick r:id="rId6"/>
              </a:rPr>
              <a:t>Great Pacific Garbage Patch | National Geographic Society</a:t>
            </a:r>
            <a:endParaRPr lang="en-US" sz="1700" dirty="0"/>
          </a:p>
          <a:p>
            <a:r>
              <a:rPr lang="en-US" sz="1700" dirty="0">
                <a:hlinkClick r:id="rId7"/>
              </a:rPr>
              <a:t>Plastic Particles in Fulmar Stomachs in the North Sea (ospar.org)</a:t>
            </a:r>
            <a:endParaRPr lang="en-US" sz="1700" dirty="0"/>
          </a:p>
          <a:p>
            <a:r>
              <a:rPr lang="en-US" sz="1700" dirty="0">
                <a:hlinkClick r:id="rId8"/>
              </a:rPr>
              <a:t>https://portals.iucn.org/library/sites/library/files/documents/2017-002-En.pdf</a:t>
            </a:r>
            <a:endParaRPr lang="en-US" sz="1700" dirty="0"/>
          </a:p>
          <a:p>
            <a:r>
              <a:rPr lang="en-US" sz="1700" dirty="0" err="1"/>
              <a:t>Miljødirektoratet</a:t>
            </a:r>
            <a:endParaRPr lang="en-US" sz="1700" dirty="0"/>
          </a:p>
          <a:p>
            <a:r>
              <a:rPr lang="en-US" sz="1700" dirty="0" err="1"/>
              <a:t>Havforskningsinstituttet</a:t>
            </a:r>
            <a:endParaRPr lang="en-US" sz="1700" dirty="0"/>
          </a:p>
          <a:p>
            <a:r>
              <a:rPr lang="en-US" sz="1700" dirty="0" err="1"/>
              <a:t>Framtiden</a:t>
            </a:r>
            <a:r>
              <a:rPr lang="en-US" sz="1700" dirty="0"/>
              <a:t> i </a:t>
            </a:r>
            <a:r>
              <a:rPr lang="en-US" sz="1700" dirty="0" err="1"/>
              <a:t>våre</a:t>
            </a:r>
            <a:r>
              <a:rPr lang="en-US" sz="1700" dirty="0"/>
              <a:t> </a:t>
            </a:r>
            <a:r>
              <a:rPr lang="en-US" sz="1700" dirty="0" err="1"/>
              <a:t>hender</a:t>
            </a:r>
            <a:endParaRPr lang="en-US" sz="1700" dirty="0"/>
          </a:p>
          <a:p>
            <a:r>
              <a:rPr lang="en-US" sz="1700" dirty="0"/>
              <a:t>Naturvernforbundet</a:t>
            </a:r>
          </a:p>
          <a:p>
            <a:r>
              <a:rPr lang="en-US" sz="1700" dirty="0">
                <a:hlinkClick r:id="rId9"/>
              </a:rPr>
              <a:t>www.skolkemi.se</a:t>
            </a:r>
            <a:endParaRPr lang="en-US" sz="1700" dirty="0"/>
          </a:p>
          <a:p>
            <a:r>
              <a:rPr lang="en-US" sz="1700" dirty="0"/>
              <a:t>Frederiksen Scientific AS</a:t>
            </a:r>
          </a:p>
          <a:p>
            <a:endParaRPr lang="en-US" sz="1800" dirty="0"/>
          </a:p>
          <a:p>
            <a:endParaRPr lang="en-US" dirty="0"/>
          </a:p>
          <a:p>
            <a:endParaRPr lang="en-US" dirty="0"/>
          </a:p>
          <a:p>
            <a:endParaRPr lang="nb-NO" i="1" dirty="0"/>
          </a:p>
          <a:p>
            <a:endParaRPr lang="en-US" dirty="0"/>
          </a:p>
        </p:txBody>
      </p:sp>
      <p:pic>
        <p:nvPicPr>
          <p:cNvPr id="4" name="Picture 2">
            <a:extLst>
              <a:ext uri="{FF2B5EF4-FFF2-40B4-BE49-F238E27FC236}">
                <a16:creationId xmlns:a16="http://schemas.microsoft.com/office/drawing/2014/main" id="{6FD7299B-27DE-4603-AEC3-6BE71CA60C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9488" y="4622909"/>
            <a:ext cx="2569836" cy="24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0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24B2D9-6F64-4933-B07B-7CE257B7970F}"/>
              </a:ext>
            </a:extLst>
          </p:cNvPr>
          <p:cNvSpPr>
            <a:spLocks noGrp="1"/>
          </p:cNvSpPr>
          <p:nvPr>
            <p:ph type="dt" sz="half" idx="10"/>
          </p:nvPr>
        </p:nvSpPr>
        <p:spPr/>
        <p:txBody>
          <a:bodyPr/>
          <a:lstStyle/>
          <a:p>
            <a:endParaRPr lang="en-GB" dirty="0"/>
          </a:p>
        </p:txBody>
      </p:sp>
      <p:pic>
        <p:nvPicPr>
          <p:cNvPr id="6" name="Picture 5">
            <a:extLst>
              <a:ext uri="{FF2B5EF4-FFF2-40B4-BE49-F238E27FC236}">
                <a16:creationId xmlns:a16="http://schemas.microsoft.com/office/drawing/2014/main" id="{8233BEFF-1A3F-4DE0-861B-B92B384BC2C9}"/>
              </a:ext>
            </a:extLst>
          </p:cNvPr>
          <p:cNvPicPr>
            <a:picLocks noChangeAspect="1"/>
          </p:cNvPicPr>
          <p:nvPr/>
        </p:nvPicPr>
        <p:blipFill>
          <a:blip r:embed="rId2"/>
          <a:stretch>
            <a:fillRect/>
          </a:stretch>
        </p:blipFill>
        <p:spPr>
          <a:xfrm>
            <a:off x="102140" y="581997"/>
            <a:ext cx="8895945" cy="3433209"/>
          </a:xfrm>
          <a:prstGeom prst="rect">
            <a:avLst/>
          </a:prstGeom>
          <a:ln>
            <a:solidFill>
              <a:srgbClr val="4C5F7E"/>
            </a:solidFill>
          </a:ln>
        </p:spPr>
      </p:pic>
      <p:sp>
        <p:nvSpPr>
          <p:cNvPr id="7" name="TextBox 6">
            <a:extLst>
              <a:ext uri="{FF2B5EF4-FFF2-40B4-BE49-F238E27FC236}">
                <a16:creationId xmlns:a16="http://schemas.microsoft.com/office/drawing/2014/main" id="{FA01D021-DF34-4C57-9840-AF1B599BF4EC}"/>
              </a:ext>
            </a:extLst>
          </p:cNvPr>
          <p:cNvSpPr txBox="1"/>
          <p:nvPr/>
        </p:nvSpPr>
        <p:spPr>
          <a:xfrm>
            <a:off x="622570" y="4139119"/>
            <a:ext cx="3132307" cy="369332"/>
          </a:xfrm>
          <a:prstGeom prst="rect">
            <a:avLst/>
          </a:prstGeom>
          <a:solidFill>
            <a:schemeClr val="accent6"/>
          </a:solidFill>
        </p:spPr>
        <p:txBody>
          <a:bodyPr wrap="square" rtlCol="0">
            <a:spAutoFit/>
          </a:bodyPr>
          <a:lstStyle/>
          <a:p>
            <a:r>
              <a:rPr lang="nb-NO" dirty="0"/>
              <a:t>Postere utstilt i vrimleområdet</a:t>
            </a:r>
          </a:p>
        </p:txBody>
      </p:sp>
    </p:spTree>
    <p:extLst>
      <p:ext uri="{BB962C8B-B14F-4D97-AF65-F5344CB8AC3E}">
        <p14:creationId xmlns:p14="http://schemas.microsoft.com/office/powerpoint/2010/main" val="40093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62AB7E-AF78-4060-AEE6-2F733C2BC0C1}"/>
              </a:ext>
            </a:extLst>
          </p:cNvPr>
          <p:cNvSpPr>
            <a:spLocks noGrp="1"/>
          </p:cNvSpPr>
          <p:nvPr>
            <p:ph type="ctrTitle"/>
          </p:nvPr>
        </p:nvSpPr>
        <p:spPr/>
        <p:txBody>
          <a:bodyPr/>
          <a:lstStyle/>
          <a:p>
            <a:r>
              <a:rPr lang="nb-NO">
                <a:latin typeface="Avenir Book"/>
              </a:rPr>
              <a:t>PART 4 Case story:</a:t>
            </a:r>
            <a:br>
              <a:rPr lang="nb-NO">
                <a:latin typeface="Avenir Book"/>
              </a:rPr>
            </a:br>
            <a:r>
              <a:rPr lang="nb-NO">
                <a:latin typeface="Avenir Book"/>
              </a:rPr>
              <a:t>The </a:t>
            </a:r>
            <a:r>
              <a:rPr lang="nb-NO" err="1">
                <a:latin typeface="Avenir Book"/>
              </a:rPr>
              <a:t>plastic</a:t>
            </a:r>
            <a:r>
              <a:rPr lang="nb-NO">
                <a:latin typeface="Avenir Book"/>
              </a:rPr>
              <a:t> </a:t>
            </a:r>
            <a:r>
              <a:rPr lang="nb-NO" err="1">
                <a:latin typeface="Avenir Book"/>
              </a:rPr>
              <a:t>bottle</a:t>
            </a:r>
            <a:r>
              <a:rPr lang="nb-NO">
                <a:latin typeface="Avenir Book"/>
              </a:rPr>
              <a:t> and marine </a:t>
            </a:r>
            <a:r>
              <a:rPr lang="nb-NO" err="1">
                <a:latin typeface="Avenir Book"/>
              </a:rPr>
              <a:t>waste</a:t>
            </a:r>
            <a:endParaRPr lang="nb-NO">
              <a:latin typeface="Avenir Book"/>
            </a:endParaRPr>
          </a:p>
        </p:txBody>
      </p:sp>
      <p:pic>
        <p:nvPicPr>
          <p:cNvPr id="5" name="Picture 2">
            <a:extLst>
              <a:ext uri="{FF2B5EF4-FFF2-40B4-BE49-F238E27FC236}">
                <a16:creationId xmlns:a16="http://schemas.microsoft.com/office/drawing/2014/main" id="{A83BBCD9-B9BB-4B26-9640-A6AFBCAF8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27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uttered&#10;&#10;Description automatically generated">
            <a:extLst>
              <a:ext uri="{FF2B5EF4-FFF2-40B4-BE49-F238E27FC236}">
                <a16:creationId xmlns:a16="http://schemas.microsoft.com/office/drawing/2014/main" id="{F53BFF9D-DA96-4012-BE42-74CC89BDCCB8}"/>
              </a:ext>
            </a:extLst>
          </p:cNvPr>
          <p:cNvPicPr>
            <a:picLocks noChangeAspect="1"/>
          </p:cNvPicPr>
          <p:nvPr/>
        </p:nvPicPr>
        <p:blipFill rotWithShape="1">
          <a:blip r:embed="rId2"/>
          <a:srcRect t="14565" b="7863"/>
          <a:stretch/>
        </p:blipFill>
        <p:spPr>
          <a:xfrm>
            <a:off x="15" y="961"/>
            <a:ext cx="9143985" cy="5142539"/>
          </a:xfrm>
          <a:prstGeom prst="rect">
            <a:avLst/>
          </a:prstGeom>
        </p:spPr>
      </p:pic>
    </p:spTree>
    <p:extLst>
      <p:ext uri="{BB962C8B-B14F-4D97-AF65-F5344CB8AC3E}">
        <p14:creationId xmlns:p14="http://schemas.microsoft.com/office/powerpoint/2010/main" val="392460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3E4F7F7-3AAD-4117-AD70-44322B2F6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96C51B-EE9A-4110-B63A-E94378B55844}"/>
              </a:ext>
            </a:extLst>
          </p:cNvPr>
          <p:cNvSpPr txBox="1"/>
          <p:nvPr/>
        </p:nvSpPr>
        <p:spPr>
          <a:xfrm>
            <a:off x="6507805" y="2675106"/>
            <a:ext cx="1955258" cy="369332"/>
          </a:xfrm>
          <a:prstGeom prst="rect">
            <a:avLst/>
          </a:prstGeom>
          <a:solidFill>
            <a:schemeClr val="bg1"/>
          </a:solidFill>
        </p:spPr>
        <p:txBody>
          <a:bodyPr wrap="square" rtlCol="0">
            <a:spAutoFit/>
          </a:bodyPr>
          <a:lstStyle/>
          <a:p>
            <a:endParaRPr lang="nb-NO" dirty="0"/>
          </a:p>
        </p:txBody>
      </p:sp>
      <p:pic>
        <p:nvPicPr>
          <p:cNvPr id="2" name="Picture 1">
            <a:extLst>
              <a:ext uri="{FF2B5EF4-FFF2-40B4-BE49-F238E27FC236}">
                <a16:creationId xmlns:a16="http://schemas.microsoft.com/office/drawing/2014/main" id="{CA1A7695-E91A-4EFD-9827-17194CA44C9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2518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stein, natur, flåte&#10;&#10;Automatisk generert beskrivelse">
            <a:extLst>
              <a:ext uri="{FF2B5EF4-FFF2-40B4-BE49-F238E27FC236}">
                <a16:creationId xmlns:a16="http://schemas.microsoft.com/office/drawing/2014/main" id="{50BC1C5A-5219-E942-B231-68F1F80A511C}"/>
              </a:ext>
            </a:extLst>
          </p:cNvPr>
          <p:cNvPicPr>
            <a:picLocks noChangeAspect="1"/>
          </p:cNvPicPr>
          <p:nvPr/>
        </p:nvPicPr>
        <p:blipFill rotWithShape="1">
          <a:blip r:embed="rId2">
            <a:extLst>
              <a:ext uri="{28A0092B-C50C-407E-A947-70E740481C1C}">
                <a14:useLocalDpi xmlns:a14="http://schemas.microsoft.com/office/drawing/2010/main" val="0"/>
              </a:ext>
            </a:extLst>
          </a:blip>
          <a:srcRect t="19910" b="5104"/>
          <a:stretch/>
        </p:blipFill>
        <p:spPr>
          <a:xfrm>
            <a:off x="15" y="961"/>
            <a:ext cx="9143985" cy="5142539"/>
          </a:xfrm>
          <a:prstGeom prst="rect">
            <a:avLst/>
          </a:prstGeom>
        </p:spPr>
      </p:pic>
      <p:sp>
        <p:nvSpPr>
          <p:cNvPr id="2" name="Slide Number Placeholder 1" hidden="1">
            <a:extLst>
              <a:ext uri="{FF2B5EF4-FFF2-40B4-BE49-F238E27FC236}">
                <a16:creationId xmlns:a16="http://schemas.microsoft.com/office/drawing/2014/main" id="{0A432837-A29D-4D02-9208-73365295E7CA}"/>
              </a:ext>
            </a:extLst>
          </p:cNvPr>
          <p:cNvSpPr>
            <a:spLocks noGrp="1"/>
          </p:cNvSpPr>
          <p:nvPr>
            <p:ph type="sldNum" idx="12"/>
          </p:nvPr>
        </p:nvSpPr>
        <p:spPr/>
        <p:txBody>
          <a:bodyPr/>
          <a:lstStyle/>
          <a:p>
            <a:pPr>
              <a:spcAft>
                <a:spcPts val="338"/>
              </a:spcAft>
            </a:pPr>
            <a:fld id="{00000000-1234-1234-1234-123412341234}" type="slidenum">
              <a:rPr lang="en-US" smtClean="0"/>
              <a:pPr>
                <a:spcAft>
                  <a:spcPts val="338"/>
                </a:spcAft>
              </a:pPr>
              <a:t>7</a:t>
            </a:fld>
            <a:endParaRPr lang="en-US"/>
          </a:p>
        </p:txBody>
      </p:sp>
    </p:spTree>
    <p:extLst>
      <p:ext uri="{BB962C8B-B14F-4D97-AF65-F5344CB8AC3E}">
        <p14:creationId xmlns:p14="http://schemas.microsoft.com/office/powerpoint/2010/main" val="19989724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E8C9-FF33-478C-864E-709915D8DF0C}"/>
              </a:ext>
            </a:extLst>
          </p:cNvPr>
          <p:cNvSpPr>
            <a:spLocks noGrp="1"/>
          </p:cNvSpPr>
          <p:nvPr>
            <p:ph type="title"/>
          </p:nvPr>
        </p:nvSpPr>
        <p:spPr/>
        <p:txBody>
          <a:bodyPr/>
          <a:lstStyle/>
          <a:p>
            <a:endParaRPr lang="nb-NO" dirty="0"/>
          </a:p>
        </p:txBody>
      </p:sp>
      <p:sp>
        <p:nvSpPr>
          <p:cNvPr id="3" name="Picture Placeholder 2">
            <a:extLst>
              <a:ext uri="{FF2B5EF4-FFF2-40B4-BE49-F238E27FC236}">
                <a16:creationId xmlns:a16="http://schemas.microsoft.com/office/drawing/2014/main" id="{17E991D9-CD98-4809-8A91-F5CA274780B5}"/>
              </a:ext>
            </a:extLst>
          </p:cNvPr>
          <p:cNvSpPr>
            <a:spLocks noGrp="1"/>
          </p:cNvSpPr>
          <p:nvPr>
            <p:ph type="pic" idx="2"/>
          </p:nvPr>
        </p:nvSpPr>
        <p:spPr/>
      </p:sp>
      <p:sp>
        <p:nvSpPr>
          <p:cNvPr id="4" name="Text Placeholder 3">
            <a:extLst>
              <a:ext uri="{FF2B5EF4-FFF2-40B4-BE49-F238E27FC236}">
                <a16:creationId xmlns:a16="http://schemas.microsoft.com/office/drawing/2014/main" id="{C829F439-9B58-455B-B229-A6CD6ED55EAD}"/>
              </a:ext>
            </a:extLst>
          </p:cNvPr>
          <p:cNvSpPr>
            <a:spLocks noGrp="1"/>
          </p:cNvSpPr>
          <p:nvPr>
            <p:ph type="body" idx="1"/>
          </p:nvPr>
        </p:nvSpPr>
        <p:spPr/>
        <p:txBody>
          <a:bodyPr/>
          <a:lstStyle/>
          <a:p>
            <a:endParaRPr lang="nb-NO"/>
          </a:p>
        </p:txBody>
      </p:sp>
      <p:sp>
        <p:nvSpPr>
          <p:cNvPr id="5" name="Date Placeholder 4">
            <a:extLst>
              <a:ext uri="{FF2B5EF4-FFF2-40B4-BE49-F238E27FC236}">
                <a16:creationId xmlns:a16="http://schemas.microsoft.com/office/drawing/2014/main" id="{774886C5-0808-4CAE-98B0-EB65264A02C4}"/>
              </a:ext>
            </a:extLst>
          </p:cNvPr>
          <p:cNvSpPr>
            <a:spLocks noGrp="1"/>
          </p:cNvSpPr>
          <p:nvPr>
            <p:ph type="dt" idx="10"/>
          </p:nvPr>
        </p:nvSpPr>
        <p:spPr/>
        <p:txBody>
          <a:bodyPr/>
          <a:lstStyle/>
          <a:p>
            <a:endParaRPr lang="nb-NO"/>
          </a:p>
        </p:txBody>
      </p:sp>
      <p:sp>
        <p:nvSpPr>
          <p:cNvPr id="6" name="Footer Placeholder 5">
            <a:extLst>
              <a:ext uri="{FF2B5EF4-FFF2-40B4-BE49-F238E27FC236}">
                <a16:creationId xmlns:a16="http://schemas.microsoft.com/office/drawing/2014/main" id="{4B8AAF13-AE14-44A7-871F-F318FB99B289}"/>
              </a:ext>
            </a:extLst>
          </p:cNvPr>
          <p:cNvSpPr>
            <a:spLocks noGrp="1"/>
          </p:cNvSpPr>
          <p:nvPr>
            <p:ph type="ftr" idx="11"/>
          </p:nvPr>
        </p:nvSpPr>
        <p:spPr/>
        <p:txBody>
          <a:bodyPr/>
          <a:lstStyle/>
          <a:p>
            <a:endParaRPr lang="nb-NO"/>
          </a:p>
        </p:txBody>
      </p:sp>
      <p:sp>
        <p:nvSpPr>
          <p:cNvPr id="7" name="Slide Number Placeholder 6">
            <a:extLst>
              <a:ext uri="{FF2B5EF4-FFF2-40B4-BE49-F238E27FC236}">
                <a16:creationId xmlns:a16="http://schemas.microsoft.com/office/drawing/2014/main" id="{EEA2FE91-EE12-4C80-9713-34BFA7112DEE}"/>
              </a:ext>
            </a:extLst>
          </p:cNvPr>
          <p:cNvSpPr>
            <a:spLocks noGrp="1"/>
          </p:cNvSpPr>
          <p:nvPr>
            <p:ph type="sldNum" idx="12"/>
          </p:nvPr>
        </p:nvSpPr>
        <p:spPr/>
        <p:txBody>
          <a:bodyPr/>
          <a:lstStyle/>
          <a:p>
            <a:fld id="{00000000-1234-1234-1234-123412341234}" type="slidenum">
              <a:rPr lang="en-US" smtClean="0"/>
              <a:pPr/>
              <a:t>8</a:t>
            </a:fld>
            <a:endParaRPr lang="en-US"/>
          </a:p>
        </p:txBody>
      </p:sp>
      <p:pic>
        <p:nvPicPr>
          <p:cNvPr id="8" name="Plassholder for innhold 4" descr="Et bilde som inneholder utendørs, stein, stabel&#10;&#10;Automatisk generert beskrivelse">
            <a:extLst>
              <a:ext uri="{FF2B5EF4-FFF2-40B4-BE49-F238E27FC236}">
                <a16:creationId xmlns:a16="http://schemas.microsoft.com/office/drawing/2014/main" id="{6196BEFF-7DCA-4DB0-8F48-894E55B04A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51232594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58AF10-6E02-417B-BEC8-92D5D75C076B}"/>
              </a:ext>
            </a:extLst>
          </p:cNvPr>
          <p:cNvSpPr>
            <a:spLocks noGrp="1"/>
          </p:cNvSpPr>
          <p:nvPr>
            <p:ph type="title"/>
          </p:nvPr>
        </p:nvSpPr>
        <p:spPr>
          <a:xfrm>
            <a:off x="196478" y="136947"/>
            <a:ext cx="8929126" cy="857250"/>
          </a:xfrm>
        </p:spPr>
        <p:txBody>
          <a:bodyPr wrap="square" anchor="ctr">
            <a:normAutofit/>
          </a:bodyPr>
          <a:lstStyle/>
          <a:p>
            <a:r>
              <a:rPr lang="nb-NO" sz="2400">
                <a:latin typeface="Avenir Book"/>
              </a:rPr>
              <a:t>Activity 4.1: </a:t>
            </a:r>
            <a:r>
              <a:rPr lang="nb-NO" sz="2400" err="1">
                <a:latin typeface="Avenir Book"/>
              </a:rPr>
              <a:t>Introduction</a:t>
            </a:r>
            <a:r>
              <a:rPr lang="nb-NO" sz="2400">
                <a:latin typeface="Avenir Book"/>
              </a:rPr>
              <a:t> to </a:t>
            </a:r>
            <a:r>
              <a:rPr lang="nb-NO" sz="2400" err="1">
                <a:latin typeface="Avenir Book"/>
              </a:rPr>
              <a:t>plastic</a:t>
            </a:r>
            <a:r>
              <a:rPr lang="nb-NO" sz="2400">
                <a:latin typeface="Avenir Book"/>
              </a:rPr>
              <a:t> </a:t>
            </a:r>
            <a:r>
              <a:rPr lang="nb-NO" sz="2400" err="1">
                <a:latin typeface="Avenir Book"/>
              </a:rPr>
              <a:t>bottles</a:t>
            </a:r>
            <a:r>
              <a:rPr lang="nb-NO" sz="2400">
                <a:latin typeface="Avenir Book"/>
              </a:rPr>
              <a:t> as marine </a:t>
            </a:r>
            <a:r>
              <a:rPr lang="nb-NO" sz="2400" err="1">
                <a:latin typeface="Avenir Book"/>
              </a:rPr>
              <a:t>litter</a:t>
            </a:r>
          </a:p>
        </p:txBody>
      </p:sp>
      <p:sp>
        <p:nvSpPr>
          <p:cNvPr id="7" name="Content Placeholder 6">
            <a:extLst>
              <a:ext uri="{FF2B5EF4-FFF2-40B4-BE49-F238E27FC236}">
                <a16:creationId xmlns:a16="http://schemas.microsoft.com/office/drawing/2014/main" id="{4746BE5A-6D2C-4B34-B134-9676FA8B0D4F}"/>
              </a:ext>
            </a:extLst>
          </p:cNvPr>
          <p:cNvSpPr>
            <a:spLocks noGrp="1"/>
          </p:cNvSpPr>
          <p:nvPr>
            <p:ph sz="half" idx="1"/>
          </p:nvPr>
        </p:nvSpPr>
        <p:spPr>
          <a:xfrm>
            <a:off x="1868650" y="1116709"/>
            <a:ext cx="5586863" cy="735604"/>
          </a:xfrm>
        </p:spPr>
        <p:txBody>
          <a:bodyPr wrap="square" anchor="t">
            <a:normAutofit fontScale="92500" lnSpcReduction="20000"/>
          </a:bodyPr>
          <a:lstStyle/>
          <a:p>
            <a:pPr marL="0" indent="0">
              <a:buNone/>
            </a:pPr>
            <a:r>
              <a:rPr lang="en-AU" sz="1800"/>
              <a:t>Once upon a time these bottles had a mission</a:t>
            </a:r>
          </a:p>
          <a:p>
            <a:pPr marL="0" indent="0">
              <a:buNone/>
            </a:pPr>
            <a:r>
              <a:rPr lang="en-AU" sz="1800"/>
              <a:t>as containers for water, soda or other fluids.... </a:t>
            </a:r>
            <a:r>
              <a:rPr lang="nb-NO"/>
              <a:t>	</a:t>
            </a:r>
          </a:p>
          <a:p>
            <a:pPr marL="0" indent="0">
              <a:buNone/>
            </a:pPr>
            <a:endParaRPr lang="nb-NO"/>
          </a:p>
        </p:txBody>
      </p:sp>
      <p:pic>
        <p:nvPicPr>
          <p:cNvPr id="4" name="Picture 3">
            <a:extLst>
              <a:ext uri="{FF2B5EF4-FFF2-40B4-BE49-F238E27FC236}">
                <a16:creationId xmlns:a16="http://schemas.microsoft.com/office/drawing/2014/main" id="{24410616-822F-4BD7-BED1-C6FDEBAA43C9}"/>
              </a:ext>
            </a:extLst>
          </p:cNvPr>
          <p:cNvPicPr>
            <a:picLocks noChangeAspect="1"/>
          </p:cNvPicPr>
          <p:nvPr/>
        </p:nvPicPr>
        <p:blipFill>
          <a:blip r:embed="rId3"/>
          <a:stretch>
            <a:fillRect/>
          </a:stretch>
        </p:blipFill>
        <p:spPr>
          <a:xfrm>
            <a:off x="1868650" y="1879575"/>
            <a:ext cx="4911704" cy="2600314"/>
          </a:xfrm>
          <a:prstGeom prst="rect">
            <a:avLst/>
          </a:prstGeom>
        </p:spPr>
      </p:pic>
      <p:pic>
        <p:nvPicPr>
          <p:cNvPr id="2" name="Picture 1">
            <a:extLst>
              <a:ext uri="{FF2B5EF4-FFF2-40B4-BE49-F238E27FC236}">
                <a16:creationId xmlns:a16="http://schemas.microsoft.com/office/drawing/2014/main" id="{E8FB2675-20FA-466D-9623-E552F16EA8C3}"/>
              </a:ext>
            </a:extLst>
          </p:cNvPr>
          <p:cNvPicPr>
            <a:picLocks noChangeAspect="1"/>
          </p:cNvPicPr>
          <p:nvPr/>
        </p:nvPicPr>
        <p:blipFill>
          <a:blip r:embed="rId4"/>
          <a:stretch>
            <a:fillRect/>
          </a:stretch>
        </p:blipFill>
        <p:spPr>
          <a:xfrm>
            <a:off x="6125789" y="1067207"/>
            <a:ext cx="652329" cy="652329"/>
          </a:xfrm>
          <a:prstGeom prst="rect">
            <a:avLst/>
          </a:prstGeom>
        </p:spPr>
      </p:pic>
      <p:sp>
        <p:nvSpPr>
          <p:cNvPr id="8" name="TextBox 7">
            <a:extLst>
              <a:ext uri="{FF2B5EF4-FFF2-40B4-BE49-F238E27FC236}">
                <a16:creationId xmlns:a16="http://schemas.microsoft.com/office/drawing/2014/main" id="{318EA6A0-DE98-479A-AE4C-78B1C98E0B19}"/>
              </a:ext>
            </a:extLst>
          </p:cNvPr>
          <p:cNvSpPr txBox="1"/>
          <p:nvPr/>
        </p:nvSpPr>
        <p:spPr>
          <a:xfrm>
            <a:off x="5814466" y="4468277"/>
            <a:ext cx="1231133" cy="230832"/>
          </a:xfrm>
          <a:prstGeom prst="rect">
            <a:avLst/>
          </a:prstGeom>
          <a:noFill/>
        </p:spPr>
        <p:txBody>
          <a:bodyPr wrap="square" rtlCol="0">
            <a:spAutoFit/>
          </a:bodyPr>
          <a:lstStyle/>
          <a:p>
            <a:r>
              <a:rPr lang="nb-NO" sz="900" b="1"/>
              <a:t>Photo: Hilde Ervik</a:t>
            </a:r>
          </a:p>
        </p:txBody>
      </p:sp>
      <p:pic>
        <p:nvPicPr>
          <p:cNvPr id="3" name="Bild 7" descr="C:\Users\Sophia\AppData\Local\Microsoft\Windows\Temporary Internet Files\Content.Word\3-1_5min_.png.png">
            <a:extLst>
              <a:ext uri="{FF2B5EF4-FFF2-40B4-BE49-F238E27FC236}">
                <a16:creationId xmlns:a16="http://schemas.microsoft.com/office/drawing/2014/main" id="{B05BB91E-FE51-4414-AEE3-8FAEA0483380}"/>
              </a:ext>
            </a:extLst>
          </p:cNvPr>
          <p:cNvPicPr/>
          <p:nvPr/>
        </p:nvPicPr>
        <p:blipFill>
          <a:blip r:embed="rId5" cstate="print"/>
          <a:stretch>
            <a:fillRect/>
          </a:stretch>
        </p:blipFill>
        <p:spPr bwMode="auto">
          <a:xfrm>
            <a:off x="256416" y="1453341"/>
            <a:ext cx="481330" cy="478790"/>
          </a:xfrm>
          <a:prstGeom prst="rect">
            <a:avLst/>
          </a:prstGeom>
          <a:noFill/>
          <a:ln w="9525">
            <a:noFill/>
            <a:miter lim="800000"/>
            <a:headEnd/>
            <a:tailEnd/>
          </a:ln>
        </p:spPr>
      </p:pic>
      <p:pic>
        <p:nvPicPr>
          <p:cNvPr id="6" name="Picture 8" descr="Icon&#10;&#10;Description automatically generated">
            <a:extLst>
              <a:ext uri="{FF2B5EF4-FFF2-40B4-BE49-F238E27FC236}">
                <a16:creationId xmlns:a16="http://schemas.microsoft.com/office/drawing/2014/main" id="{15C8F9B9-B656-4D71-B845-BBF35D4F6DDF}"/>
              </a:ext>
            </a:extLst>
          </p:cNvPr>
          <p:cNvPicPr>
            <a:picLocks noChangeAspect="1"/>
          </p:cNvPicPr>
          <p:nvPr/>
        </p:nvPicPr>
        <p:blipFill>
          <a:blip r:embed="rId6"/>
          <a:stretch>
            <a:fillRect/>
          </a:stretch>
        </p:blipFill>
        <p:spPr>
          <a:xfrm>
            <a:off x="257948" y="910282"/>
            <a:ext cx="481330" cy="481330"/>
          </a:xfrm>
          <a:prstGeom prst="rect">
            <a:avLst/>
          </a:prstGeom>
        </p:spPr>
      </p:pic>
      <p:pic>
        <p:nvPicPr>
          <p:cNvPr id="11" name="Picture 2">
            <a:extLst>
              <a:ext uri="{FF2B5EF4-FFF2-40B4-BE49-F238E27FC236}">
                <a16:creationId xmlns:a16="http://schemas.microsoft.com/office/drawing/2014/main" id="{27DBE1C3-6F09-4D7D-B66E-9395BD4969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112" y="4752040"/>
            <a:ext cx="2474120" cy="23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49442"/>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1EFCEC1A3B4174B81244DE57BB97F3F" ma:contentTypeVersion="4" ma:contentTypeDescription="Opprett et nytt dokument." ma:contentTypeScope="" ma:versionID="5bf1fd0380d5b2c858613f6e2bece7fa">
  <xsd:schema xmlns:xsd="http://www.w3.org/2001/XMLSchema" xmlns:xs="http://www.w3.org/2001/XMLSchema" xmlns:p="http://schemas.microsoft.com/office/2006/metadata/properties" xmlns:ns2="7046d5ad-8cc6-4a08-ad0c-dee7e44f8f9e" targetNamespace="http://schemas.microsoft.com/office/2006/metadata/properties" ma:root="true" ma:fieldsID="2ab81a444fdbdc4281dcc434893b315d" ns2:_="">
    <xsd:import namespace="7046d5ad-8cc6-4a08-ad0c-dee7e44f8f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46d5ad-8cc6-4a08-ad0c-dee7e44f8f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98DFDA-FE23-415E-87DF-73FA00BF6E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46d5ad-8cc6-4a08-ad0c-dee7e44f8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5AB0E6-7FBE-4988-95AA-0FAD0D876C4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282630F-1175-4833-B61C-61AF696D77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1965</Words>
  <Application>Microsoft Office PowerPoint</Application>
  <PresentationFormat>On-screen Show (16:9)</PresentationFormat>
  <Paragraphs>182</Paragraphs>
  <Slides>27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Book</vt:lpstr>
      <vt:lpstr>Calibri</vt:lpstr>
      <vt:lpstr>Helvetica</vt:lpstr>
      <vt:lpstr>Lucida Grande</vt:lpstr>
      <vt:lpstr>Open Sans</vt:lpstr>
      <vt:lpstr>Wingdings</vt:lpstr>
      <vt:lpstr>Office-Design</vt:lpstr>
      <vt:lpstr> Realfagskonferansen NTNU 05.05.22</vt:lpstr>
      <vt:lpstr>  Naturfagseksjonen, ILU, NTNU</vt:lpstr>
      <vt:lpstr>PowerPoint Presentation</vt:lpstr>
      <vt:lpstr>PART 4 Case story: The plastic bottle and marine waste</vt:lpstr>
      <vt:lpstr>PowerPoint Presentation</vt:lpstr>
      <vt:lpstr>PowerPoint Presentation</vt:lpstr>
      <vt:lpstr>PowerPoint Presentation</vt:lpstr>
      <vt:lpstr>PowerPoint Presentation</vt:lpstr>
      <vt:lpstr>Activity 4.1: Introduction to plastic bottles as marine litter</vt:lpstr>
      <vt:lpstr>PowerPoint Presentation</vt:lpstr>
      <vt:lpstr>PowerPoint Presentation</vt:lpstr>
      <vt:lpstr>PowerPoint Presentation</vt:lpstr>
      <vt:lpstr>PowerPoint Presentation</vt:lpstr>
      <vt:lpstr> Klasifisering av plast.</vt:lpstr>
      <vt:lpstr>Identifisere plast</vt:lpstr>
      <vt:lpstr>  Ulike typer plast.</vt:lpstr>
      <vt:lpstr>PowerPoint Presentation</vt:lpstr>
      <vt:lpstr>Plast som et miljøproblem.</vt:lpstr>
      <vt:lpstr>PowerPoint Presentation</vt:lpstr>
      <vt:lpstr>Mikroplast</vt:lpstr>
      <vt:lpstr>PowerPoint Presentation</vt:lpstr>
      <vt:lpstr>Mikroplast</vt:lpstr>
      <vt:lpstr>Tilsetningsstoffer i plast</vt:lpstr>
      <vt:lpstr>BisfenolA</vt:lpstr>
      <vt:lpstr>Ftlater.</vt:lpstr>
      <vt:lpstr>Plastens påvirkning på mennesker </vt:lpstr>
      <vt:lpstr> Referanser.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IO9: developing an ssi LESSON I  -focus on didactic aspects</dc:title>
  <dc:creator>Hilde Ervik</dc:creator>
  <cp:lastModifiedBy>Hilde Ervik</cp:lastModifiedBy>
  <cp:revision>31</cp:revision>
  <dcterms:created xsi:type="dcterms:W3CDTF">2021-02-19T06:34:43Z</dcterms:created>
  <dcterms:modified xsi:type="dcterms:W3CDTF">2022-05-05T11:46:05Z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0x01010021EFCEC1A3B4174B81244DE57BB97F3F</vt:lpwstr>
  </property>
</Properties>
</file>