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2" r:id="rId2"/>
    <p:sldId id="1566" r:id="rId3"/>
    <p:sldId id="500" r:id="rId4"/>
    <p:sldId id="1539" r:id="rId5"/>
    <p:sldId id="1563" r:id="rId6"/>
    <p:sldId id="1550" r:id="rId7"/>
    <p:sldId id="1562" r:id="rId8"/>
    <p:sldId id="303" r:id="rId9"/>
    <p:sldId id="1559" r:id="rId10"/>
    <p:sldId id="1549" r:id="rId11"/>
    <p:sldId id="1542" r:id="rId12"/>
    <p:sldId id="1547" r:id="rId13"/>
    <p:sldId id="298" r:id="rId14"/>
    <p:sldId id="332" r:id="rId15"/>
    <p:sldId id="306" r:id="rId16"/>
    <p:sldId id="1579" r:id="rId17"/>
    <p:sldId id="1568" r:id="rId18"/>
    <p:sldId id="1569" r:id="rId19"/>
    <p:sldId id="1570" r:id="rId20"/>
    <p:sldId id="1573" r:id="rId21"/>
    <p:sldId id="1544" r:id="rId22"/>
    <p:sldId id="334" r:id="rId23"/>
    <p:sldId id="337" r:id="rId24"/>
    <p:sldId id="335" r:id="rId25"/>
    <p:sldId id="343" r:id="rId26"/>
    <p:sldId id="344" r:id="rId27"/>
    <p:sldId id="339" r:id="rId28"/>
    <p:sldId id="1575" r:id="rId29"/>
    <p:sldId id="1576" r:id="rId30"/>
    <p:sldId id="1567" r:id="rId31"/>
    <p:sldId id="1551" r:id="rId32"/>
    <p:sldId id="1527" r:id="rId33"/>
    <p:sldId id="1553" r:id="rId34"/>
    <p:sldId id="15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1B86B"/>
    <a:srgbClr val="FF7979"/>
    <a:srgbClr val="FF9F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A2C12A-E97E-4CCB-912C-466FF2804D30}" v="156" dt="2022-09-13T08:29:54.939"/>
    <p1510:client id="{BC447CF0-2D53-4AC7-9E56-A1148E99327A}" v="8" dt="2022-09-13T12:00:23.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88797" autoAdjust="0"/>
  </p:normalViewPr>
  <p:slideViewPr>
    <p:cSldViewPr snapToGrid="0">
      <p:cViewPr varScale="1">
        <p:scale>
          <a:sx n="73" d="100"/>
          <a:sy n="73" d="100"/>
        </p:scale>
        <p:origin x="20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 Alterskjær" userId="88ee98c1-4054-474c-aca5-e77de8222556" providerId="ADAL" clId="{BC447CF0-2D53-4AC7-9E56-A1148E99327A}"/>
    <pc:docChg chg="undo custSel modSld">
      <pc:chgData name="Kari Alterskjær" userId="88ee98c1-4054-474c-aca5-e77de8222556" providerId="ADAL" clId="{BC447CF0-2D53-4AC7-9E56-A1148E99327A}" dt="2022-09-13T11:57:54.141" v="1" actId="1076"/>
      <pc:docMkLst>
        <pc:docMk/>
      </pc:docMkLst>
      <pc:sldChg chg="modSp mod">
        <pc:chgData name="Kari Alterskjær" userId="88ee98c1-4054-474c-aca5-e77de8222556" providerId="ADAL" clId="{BC447CF0-2D53-4AC7-9E56-A1148E99327A}" dt="2022-09-13T11:57:54.141" v="1" actId="1076"/>
        <pc:sldMkLst>
          <pc:docMk/>
          <pc:sldMk cId="2556946728" sldId="303"/>
        </pc:sldMkLst>
        <pc:grpChg chg="mod">
          <ac:chgData name="Kari Alterskjær" userId="88ee98c1-4054-474c-aca5-e77de8222556" providerId="ADAL" clId="{BC447CF0-2D53-4AC7-9E56-A1148E99327A}" dt="2022-09-13T11:57:54.141" v="1" actId="1076"/>
          <ac:grpSpMkLst>
            <pc:docMk/>
            <pc:sldMk cId="2556946728" sldId="303"/>
            <ac:grpSpMk id="64" creationId="{82C24F16-4D55-4B86-8F98-8175EF458966}"/>
          </ac:grpSpMkLst>
        </pc:grpChg>
      </pc:sldChg>
    </pc:docChg>
  </pc:docChgLst>
  <pc:docChgLst>
    <pc:chgData name="Kari Alterskjær" userId="88ee98c1-4054-474c-aca5-e77de8222556" providerId="ADAL" clId="{79A4F987-F0EB-4E3D-9D2B-8ADAB17F5763}"/>
    <pc:docChg chg="modSld">
      <pc:chgData name="Kari Alterskjær" userId="88ee98c1-4054-474c-aca5-e77de8222556" providerId="ADAL" clId="{79A4F987-F0EB-4E3D-9D2B-8ADAB17F5763}" dt="2022-08-24T10:25:58.295" v="2" actId="20577"/>
      <pc:docMkLst>
        <pc:docMk/>
      </pc:docMkLst>
      <pc:sldChg chg="modSp mod">
        <pc:chgData name="Kari Alterskjær" userId="88ee98c1-4054-474c-aca5-e77de8222556" providerId="ADAL" clId="{79A4F987-F0EB-4E3D-9D2B-8ADAB17F5763}" dt="2022-08-24T10:25:58.295" v="2" actId="20577"/>
        <pc:sldMkLst>
          <pc:docMk/>
          <pc:sldMk cId="2854567825" sldId="1553"/>
        </pc:sldMkLst>
        <pc:spChg chg="mod">
          <ac:chgData name="Kari Alterskjær" userId="88ee98c1-4054-474c-aca5-e77de8222556" providerId="ADAL" clId="{79A4F987-F0EB-4E3D-9D2B-8ADAB17F5763}" dt="2022-08-24T10:25:58.295" v="2" actId="20577"/>
          <ac:spMkLst>
            <pc:docMk/>
            <pc:sldMk cId="2854567825" sldId="1553"/>
            <ac:spMk id="3" creationId="{DB194725-B863-45AC-AFEE-97D0F357DFDA}"/>
          </ac:spMkLst>
        </pc:spChg>
      </pc:sldChg>
    </pc:docChg>
  </pc:docChgLst>
  <pc:docChgLst>
    <pc:chgData name="Kari Alterskjær" userId="88ee98c1-4054-474c-aca5-e77de8222556" providerId="ADAL" clId="{5CA2C12A-E97E-4CCB-912C-466FF2804D30}"/>
    <pc:docChg chg="undo custSel addSld delSld modSld">
      <pc:chgData name="Kari Alterskjær" userId="88ee98c1-4054-474c-aca5-e77de8222556" providerId="ADAL" clId="{5CA2C12A-E97E-4CCB-912C-466FF2804D30}" dt="2022-09-13T08:31:51.894" v="154" actId="47"/>
      <pc:docMkLst>
        <pc:docMk/>
      </pc:docMkLst>
      <pc:sldChg chg="addSp delSp modSp mod">
        <pc:chgData name="Kari Alterskjær" userId="88ee98c1-4054-474c-aca5-e77de8222556" providerId="ADAL" clId="{5CA2C12A-E97E-4CCB-912C-466FF2804D30}" dt="2022-09-13T08:30:47.314" v="153" actId="14100"/>
        <pc:sldMkLst>
          <pc:docMk/>
          <pc:sldMk cId="273389640" sldId="337"/>
        </pc:sldMkLst>
        <pc:spChg chg="mod">
          <ac:chgData name="Kari Alterskjær" userId="88ee98c1-4054-474c-aca5-e77de8222556" providerId="ADAL" clId="{5CA2C12A-E97E-4CCB-912C-466FF2804D30}" dt="2022-09-13T08:30:37.583" v="150" actId="1076"/>
          <ac:spMkLst>
            <pc:docMk/>
            <pc:sldMk cId="273389640" sldId="337"/>
            <ac:spMk id="146" creationId="{3D8C651A-9AAD-4741-847B-6C24AC72A076}"/>
          </ac:spMkLst>
        </pc:spChg>
        <pc:picChg chg="add del mod">
          <ac:chgData name="Kari Alterskjær" userId="88ee98c1-4054-474c-aca5-e77de8222556" providerId="ADAL" clId="{5CA2C12A-E97E-4CCB-912C-466FF2804D30}" dt="2022-09-13T08:30:35.580" v="148" actId="478"/>
          <ac:picMkLst>
            <pc:docMk/>
            <pc:sldMk cId="273389640" sldId="337"/>
            <ac:picMk id="4" creationId="{E188A8DF-0CC8-75A2-8E66-FA3697474242}"/>
          </ac:picMkLst>
        </pc:picChg>
        <pc:picChg chg="add mod">
          <ac:chgData name="Kari Alterskjær" userId="88ee98c1-4054-474c-aca5-e77de8222556" providerId="ADAL" clId="{5CA2C12A-E97E-4CCB-912C-466FF2804D30}" dt="2022-09-13T08:30:47.314" v="153" actId="14100"/>
          <ac:picMkLst>
            <pc:docMk/>
            <pc:sldMk cId="273389640" sldId="337"/>
            <ac:picMk id="6" creationId="{6DB18A49-594A-7891-4F16-2EBD95D6DBFC}"/>
          </ac:picMkLst>
        </pc:picChg>
        <pc:picChg chg="del">
          <ac:chgData name="Kari Alterskjær" userId="88ee98c1-4054-474c-aca5-e77de8222556" providerId="ADAL" clId="{5CA2C12A-E97E-4CCB-912C-466FF2804D30}" dt="2022-09-13T08:28:02.503" v="136" actId="478"/>
          <ac:picMkLst>
            <pc:docMk/>
            <pc:sldMk cId="273389640" sldId="337"/>
            <ac:picMk id="8" creationId="{ABBB1604-6D18-47B2-A165-E29F4E8F2F16}"/>
          </ac:picMkLst>
        </pc:picChg>
      </pc:sldChg>
      <pc:sldChg chg="modNotesTx">
        <pc:chgData name="Kari Alterskjær" userId="88ee98c1-4054-474c-aca5-e77de8222556" providerId="ADAL" clId="{5CA2C12A-E97E-4CCB-912C-466FF2804D30}" dt="2022-09-12T11:27:44.975" v="8" actId="6549"/>
        <pc:sldMkLst>
          <pc:docMk/>
          <pc:sldMk cId="2894214741" sldId="1566"/>
        </pc:sldMkLst>
      </pc:sldChg>
      <pc:sldChg chg="modSp add del mod setBg">
        <pc:chgData name="Kari Alterskjær" userId="88ee98c1-4054-474c-aca5-e77de8222556" providerId="ADAL" clId="{5CA2C12A-E97E-4CCB-912C-466FF2804D30}" dt="2022-09-13T08:31:51.894" v="154" actId="47"/>
        <pc:sldMkLst>
          <pc:docMk/>
          <pc:sldMk cId="3985349839" sldId="1580"/>
        </pc:sldMkLst>
        <pc:spChg chg="mod">
          <ac:chgData name="Kari Alterskjær" userId="88ee98c1-4054-474c-aca5-e77de8222556" providerId="ADAL" clId="{5CA2C12A-E97E-4CCB-912C-466FF2804D30}" dt="2022-09-13T08:25:04.414" v="80" actId="20577"/>
          <ac:spMkLst>
            <pc:docMk/>
            <pc:sldMk cId="3985349839" sldId="1580"/>
            <ac:spMk id="67" creationId="{E99EAAAB-2BE2-41D2-B331-60D8350D59E4}"/>
          </ac:spMkLst>
        </pc:spChg>
        <pc:spChg chg="mod">
          <ac:chgData name="Kari Alterskjær" userId="88ee98c1-4054-474c-aca5-e77de8222556" providerId="ADAL" clId="{5CA2C12A-E97E-4CCB-912C-466FF2804D30}" dt="2022-09-13T08:25:04.414" v="80" actId="20577"/>
          <ac:spMkLst>
            <pc:docMk/>
            <pc:sldMk cId="3985349839" sldId="1580"/>
            <ac:spMk id="68" creationId="{D49F5175-DB24-44F2-9BC6-7F2292001844}"/>
          </ac:spMkLst>
        </pc:spChg>
        <pc:spChg chg="mod">
          <ac:chgData name="Kari Alterskjær" userId="88ee98c1-4054-474c-aca5-e77de8222556" providerId="ADAL" clId="{5CA2C12A-E97E-4CCB-912C-466FF2804D30}" dt="2022-09-13T08:25:04.414" v="80" actId="20577"/>
          <ac:spMkLst>
            <pc:docMk/>
            <pc:sldMk cId="3985349839" sldId="1580"/>
            <ac:spMk id="69" creationId="{4C188AD6-4DBF-4F3E-BC82-3C85E12EFA7D}"/>
          </ac:spMkLst>
        </pc:spChg>
        <pc:spChg chg="mod">
          <ac:chgData name="Kari Alterskjær" userId="88ee98c1-4054-474c-aca5-e77de8222556" providerId="ADAL" clId="{5CA2C12A-E97E-4CCB-912C-466FF2804D30}" dt="2022-09-13T08:25:04.414" v="80" actId="20577"/>
          <ac:spMkLst>
            <pc:docMk/>
            <pc:sldMk cId="3985349839" sldId="1580"/>
            <ac:spMk id="70" creationId="{0015D7BD-7417-4296-9E63-10A6A0B242A3}"/>
          </ac:spMkLst>
        </pc:spChg>
        <pc:spChg chg="mod">
          <ac:chgData name="Kari Alterskjær" userId="88ee98c1-4054-474c-aca5-e77de8222556" providerId="ADAL" clId="{5CA2C12A-E97E-4CCB-912C-466FF2804D30}" dt="2022-09-13T08:25:04.414" v="80" actId="20577"/>
          <ac:spMkLst>
            <pc:docMk/>
            <pc:sldMk cId="3985349839" sldId="1580"/>
            <ac:spMk id="74" creationId="{A141AFEB-6D16-4304-9C40-7E5BD46BE88C}"/>
          </ac:spMkLst>
        </pc:spChg>
        <pc:spChg chg="mod">
          <ac:chgData name="Kari Alterskjær" userId="88ee98c1-4054-474c-aca5-e77de8222556" providerId="ADAL" clId="{5CA2C12A-E97E-4CCB-912C-466FF2804D30}" dt="2022-09-13T08:25:04.414" v="80" actId="20577"/>
          <ac:spMkLst>
            <pc:docMk/>
            <pc:sldMk cId="3985349839" sldId="1580"/>
            <ac:spMk id="76" creationId="{03AB8965-63D0-4213-86D3-570766FDB530}"/>
          </ac:spMkLst>
        </pc:spChg>
        <pc:spChg chg="mod">
          <ac:chgData name="Kari Alterskjær" userId="88ee98c1-4054-474c-aca5-e77de8222556" providerId="ADAL" clId="{5CA2C12A-E97E-4CCB-912C-466FF2804D30}" dt="2022-09-13T08:25:04.414" v="80" actId="20577"/>
          <ac:spMkLst>
            <pc:docMk/>
            <pc:sldMk cId="3985349839" sldId="1580"/>
            <ac:spMk id="79" creationId="{FFABA44A-4CA5-43E5-AA02-1EA8D94C1721}"/>
          </ac:spMkLst>
        </pc:spChg>
        <pc:spChg chg="mod">
          <ac:chgData name="Kari Alterskjær" userId="88ee98c1-4054-474c-aca5-e77de8222556" providerId="ADAL" clId="{5CA2C12A-E97E-4CCB-912C-466FF2804D30}" dt="2022-09-13T08:30:05.128" v="146" actId="14100"/>
          <ac:spMkLst>
            <pc:docMk/>
            <pc:sldMk cId="3985349839" sldId="1580"/>
            <ac:spMk id="80" creationId="{48A61D76-2A15-4B01-92C4-DB5878D699B0}"/>
          </ac:spMkLst>
        </pc:spChg>
        <pc:grpChg chg="mod">
          <ac:chgData name="Kari Alterskjær" userId="88ee98c1-4054-474c-aca5-e77de8222556" providerId="ADAL" clId="{5CA2C12A-E97E-4CCB-912C-466FF2804D30}" dt="2022-09-13T08:25:04.414" v="80" actId="20577"/>
          <ac:grpSpMkLst>
            <pc:docMk/>
            <pc:sldMk cId="3985349839" sldId="1580"/>
            <ac:grpSpMk id="66" creationId="{F91B40F6-DDDB-4E2A-A7E9-D3A399B9BA01}"/>
          </ac:grpSpMkLst>
        </pc:grpChg>
        <pc:grpChg chg="mod">
          <ac:chgData name="Kari Alterskjær" userId="88ee98c1-4054-474c-aca5-e77de8222556" providerId="ADAL" clId="{5CA2C12A-E97E-4CCB-912C-466FF2804D30}" dt="2022-09-13T08:25:04.414" v="80" actId="20577"/>
          <ac:grpSpMkLst>
            <pc:docMk/>
            <pc:sldMk cId="3985349839" sldId="1580"/>
            <ac:grpSpMk id="75" creationId="{798026C4-B4A5-4385-ABF2-74762F706D90}"/>
          </ac:grpSpMkLst>
        </pc:grpChg>
        <pc:grpChg chg="mod">
          <ac:chgData name="Kari Alterskjær" userId="88ee98c1-4054-474c-aca5-e77de8222556" providerId="ADAL" clId="{5CA2C12A-E97E-4CCB-912C-466FF2804D30}" dt="2022-09-13T08:25:04.414" v="80" actId="20577"/>
          <ac:grpSpMkLst>
            <pc:docMk/>
            <pc:sldMk cId="3985349839" sldId="1580"/>
            <ac:grpSpMk id="81" creationId="{FC114B42-C670-4806-B727-2B2B8348DC29}"/>
          </ac:grpSpMkLst>
        </pc:grpChg>
      </pc:sldChg>
      <pc:sldChg chg="add del setBg">
        <pc:chgData name="Kari Alterskjær" userId="88ee98c1-4054-474c-aca5-e77de8222556" providerId="ADAL" clId="{5CA2C12A-E97E-4CCB-912C-466FF2804D30}" dt="2022-09-13T08:24:30.683" v="17"/>
        <pc:sldMkLst>
          <pc:docMk/>
          <pc:sldMk cId="1304008821" sldId="1581"/>
        </pc:sldMkLst>
      </pc:sldChg>
      <pc:sldChg chg="add del setBg">
        <pc:chgData name="Kari Alterskjær" userId="88ee98c1-4054-474c-aca5-e77de8222556" providerId="ADAL" clId="{5CA2C12A-E97E-4CCB-912C-466FF2804D30}" dt="2022-09-13T08:24:34.280" v="19"/>
        <pc:sldMkLst>
          <pc:docMk/>
          <pc:sldMk cId="2388937022" sldId="1581"/>
        </pc:sldMkLst>
      </pc:sldChg>
    </pc:docChg>
  </pc:docChgLst>
  <pc:docChgLst>
    <pc:chgData name="Kari Alterskjær" userId="88ee98c1-4054-474c-aca5-e77de8222556" providerId="ADAL" clId="{7F6954D6-5DC9-4097-A9E9-818D1034D4DA}"/>
    <pc:docChg chg="undo custSel addSld delSld modSld sldOrd modMainMaster">
      <pc:chgData name="Kari Alterskjær" userId="88ee98c1-4054-474c-aca5-e77de8222556" providerId="ADAL" clId="{7F6954D6-5DC9-4097-A9E9-818D1034D4DA}" dt="2022-03-10T12:17:15.807" v="17292" actId="20577"/>
      <pc:docMkLst>
        <pc:docMk/>
      </pc:docMkLst>
      <pc:sldChg chg="addSp delSp modSp del mod ord modClrScheme chgLayout">
        <pc:chgData name="Kari Alterskjær" userId="88ee98c1-4054-474c-aca5-e77de8222556" providerId="ADAL" clId="{7F6954D6-5DC9-4097-A9E9-818D1034D4DA}" dt="2022-03-10T12:14:48.176" v="17278" actId="47"/>
        <pc:sldMkLst>
          <pc:docMk/>
          <pc:sldMk cId="3618266855" sldId="256"/>
        </pc:sldMkLst>
        <pc:spChg chg="del mod ord">
          <ac:chgData name="Kari Alterskjær" userId="88ee98c1-4054-474c-aca5-e77de8222556" providerId="ADAL" clId="{7F6954D6-5DC9-4097-A9E9-818D1034D4DA}" dt="2022-01-31T12:44:27.435" v="0" actId="700"/>
          <ac:spMkLst>
            <pc:docMk/>
            <pc:sldMk cId="3618266855" sldId="256"/>
            <ac:spMk id="2" creationId="{10F22CD2-197D-4DDE-BCAE-348FA0D5FF78}"/>
          </ac:spMkLst>
        </pc:spChg>
        <pc:spChg chg="del mod ord">
          <ac:chgData name="Kari Alterskjær" userId="88ee98c1-4054-474c-aca5-e77de8222556" providerId="ADAL" clId="{7F6954D6-5DC9-4097-A9E9-818D1034D4DA}" dt="2022-01-31T12:44:27.435" v="0" actId="700"/>
          <ac:spMkLst>
            <pc:docMk/>
            <pc:sldMk cId="3618266855" sldId="256"/>
            <ac:spMk id="3" creationId="{12D4B6E3-5579-4E9F-85D1-AF566A26DFFB}"/>
          </ac:spMkLst>
        </pc:spChg>
        <pc:spChg chg="add mod ord">
          <ac:chgData name="Kari Alterskjær" userId="88ee98c1-4054-474c-aca5-e77de8222556" providerId="ADAL" clId="{7F6954D6-5DC9-4097-A9E9-818D1034D4DA}" dt="2022-03-08T14:29:24.103" v="10099"/>
          <ac:spMkLst>
            <pc:docMk/>
            <pc:sldMk cId="3618266855" sldId="256"/>
            <ac:spMk id="4" creationId="{9CF4990D-F0A6-42A4-8591-CFB2DB39277B}"/>
          </ac:spMkLst>
        </pc:spChg>
        <pc:spChg chg="add mod ord">
          <ac:chgData name="Kari Alterskjær" userId="88ee98c1-4054-474c-aca5-e77de8222556" providerId="ADAL" clId="{7F6954D6-5DC9-4097-A9E9-818D1034D4DA}" dt="2022-03-08T14:29:24.103" v="10099"/>
          <ac:spMkLst>
            <pc:docMk/>
            <pc:sldMk cId="3618266855" sldId="256"/>
            <ac:spMk id="5" creationId="{9342BB45-CDF9-4CBC-9CC2-3B41E31ABDEE}"/>
          </ac:spMkLst>
        </pc:spChg>
      </pc:sldChg>
      <pc:sldChg chg="modSp new del mod ord">
        <pc:chgData name="Kari Alterskjær" userId="88ee98c1-4054-474c-aca5-e77de8222556" providerId="ADAL" clId="{7F6954D6-5DC9-4097-A9E9-818D1034D4DA}" dt="2022-03-10T12:14:48.176" v="17278" actId="47"/>
        <pc:sldMkLst>
          <pc:docMk/>
          <pc:sldMk cId="63689852" sldId="257"/>
        </pc:sldMkLst>
        <pc:spChg chg="mod">
          <ac:chgData name="Kari Alterskjær" userId="88ee98c1-4054-474c-aca5-e77de8222556" providerId="ADAL" clId="{7F6954D6-5DC9-4097-A9E9-818D1034D4DA}" dt="2022-03-08T14:29:24.103" v="10099"/>
          <ac:spMkLst>
            <pc:docMk/>
            <pc:sldMk cId="63689852" sldId="257"/>
            <ac:spMk id="2" creationId="{E95E73F4-BA29-4B99-B7E3-4EE67CC2734C}"/>
          </ac:spMkLst>
        </pc:spChg>
        <pc:spChg chg="mod">
          <ac:chgData name="Kari Alterskjær" userId="88ee98c1-4054-474c-aca5-e77de8222556" providerId="ADAL" clId="{7F6954D6-5DC9-4097-A9E9-818D1034D4DA}" dt="2022-03-08T14:29:24.103" v="10099"/>
          <ac:spMkLst>
            <pc:docMk/>
            <pc:sldMk cId="63689852" sldId="257"/>
            <ac:spMk id="3" creationId="{2B67AD3E-7882-4376-85B4-400807107C9F}"/>
          </ac:spMkLst>
        </pc:spChg>
      </pc:sldChg>
      <pc:sldChg chg="modSp new del mod ord">
        <pc:chgData name="Kari Alterskjær" userId="88ee98c1-4054-474c-aca5-e77de8222556" providerId="ADAL" clId="{7F6954D6-5DC9-4097-A9E9-818D1034D4DA}" dt="2022-03-10T12:14:48.176" v="17278" actId="47"/>
        <pc:sldMkLst>
          <pc:docMk/>
          <pc:sldMk cId="1973225653" sldId="258"/>
        </pc:sldMkLst>
        <pc:spChg chg="mod">
          <ac:chgData name="Kari Alterskjær" userId="88ee98c1-4054-474c-aca5-e77de8222556" providerId="ADAL" clId="{7F6954D6-5DC9-4097-A9E9-818D1034D4DA}" dt="2022-01-31T12:51:23.283" v="835" actId="14100"/>
          <ac:spMkLst>
            <pc:docMk/>
            <pc:sldMk cId="1973225653" sldId="258"/>
            <ac:spMk id="2" creationId="{D49AD1EF-7FC5-4A8A-AD6C-19C35E68DECD}"/>
          </ac:spMkLst>
        </pc:spChg>
        <pc:spChg chg="mod">
          <ac:chgData name="Kari Alterskjær" userId="88ee98c1-4054-474c-aca5-e77de8222556" providerId="ADAL" clId="{7F6954D6-5DC9-4097-A9E9-818D1034D4DA}" dt="2022-02-23T20:32:07.280" v="3089" actId="255"/>
          <ac:spMkLst>
            <pc:docMk/>
            <pc:sldMk cId="1973225653" sldId="258"/>
            <ac:spMk id="3" creationId="{0866CAA8-B4E9-4341-BFF2-35ED549AF36B}"/>
          </ac:spMkLst>
        </pc:spChg>
      </pc:sldChg>
      <pc:sldChg chg="addSp modSp new del mod ord">
        <pc:chgData name="Kari Alterskjær" userId="88ee98c1-4054-474c-aca5-e77de8222556" providerId="ADAL" clId="{7F6954D6-5DC9-4097-A9E9-818D1034D4DA}" dt="2022-03-10T12:14:48.176" v="17278" actId="47"/>
        <pc:sldMkLst>
          <pc:docMk/>
          <pc:sldMk cId="1151330905" sldId="259"/>
        </pc:sldMkLst>
        <pc:spChg chg="mod">
          <ac:chgData name="Kari Alterskjær" userId="88ee98c1-4054-474c-aca5-e77de8222556" providerId="ADAL" clId="{7F6954D6-5DC9-4097-A9E9-818D1034D4DA}" dt="2022-03-08T14:29:24.103" v="10099"/>
          <ac:spMkLst>
            <pc:docMk/>
            <pc:sldMk cId="1151330905" sldId="259"/>
            <ac:spMk id="2" creationId="{9B1EDB5A-C8EE-4B9B-8534-6E7A59552A47}"/>
          </ac:spMkLst>
        </pc:spChg>
        <pc:spChg chg="mod">
          <ac:chgData name="Kari Alterskjær" userId="88ee98c1-4054-474c-aca5-e77de8222556" providerId="ADAL" clId="{7F6954D6-5DC9-4097-A9E9-818D1034D4DA}" dt="2022-01-31T13:11:25.558" v="1671" actId="20577"/>
          <ac:spMkLst>
            <pc:docMk/>
            <pc:sldMk cId="1151330905" sldId="259"/>
            <ac:spMk id="3" creationId="{D2BB6624-9A6E-40F3-AB37-2D0869C2DF82}"/>
          </ac:spMkLst>
        </pc:spChg>
        <pc:spChg chg="add mod">
          <ac:chgData name="Kari Alterskjær" userId="88ee98c1-4054-474c-aca5-e77de8222556" providerId="ADAL" clId="{7F6954D6-5DC9-4097-A9E9-818D1034D4DA}" dt="2022-01-31T14:08:26.956" v="2176" actId="27636"/>
          <ac:spMkLst>
            <pc:docMk/>
            <pc:sldMk cId="1151330905" sldId="259"/>
            <ac:spMk id="4" creationId="{7460865B-DD93-44B7-8BB5-D23E792137EA}"/>
          </ac:spMkLst>
        </pc:spChg>
      </pc:sldChg>
      <pc:sldChg chg="modSp new del mod">
        <pc:chgData name="Kari Alterskjær" userId="88ee98c1-4054-474c-aca5-e77de8222556" providerId="ADAL" clId="{7F6954D6-5DC9-4097-A9E9-818D1034D4DA}" dt="2022-03-10T12:14:48.176" v="17278" actId="47"/>
        <pc:sldMkLst>
          <pc:docMk/>
          <pc:sldMk cId="413361272" sldId="260"/>
        </pc:sldMkLst>
        <pc:spChg chg="mod">
          <ac:chgData name="Kari Alterskjær" userId="88ee98c1-4054-474c-aca5-e77de8222556" providerId="ADAL" clId="{7F6954D6-5DC9-4097-A9E9-818D1034D4DA}" dt="2022-03-08T14:29:24.103" v="10099"/>
          <ac:spMkLst>
            <pc:docMk/>
            <pc:sldMk cId="413361272" sldId="260"/>
            <ac:spMk id="2" creationId="{4F4EC398-DA07-45E9-964D-B6ACAF14E00E}"/>
          </ac:spMkLst>
        </pc:spChg>
        <pc:spChg chg="mod">
          <ac:chgData name="Kari Alterskjær" userId="88ee98c1-4054-474c-aca5-e77de8222556" providerId="ADAL" clId="{7F6954D6-5DC9-4097-A9E9-818D1034D4DA}" dt="2022-03-08T14:29:24.103" v="10099"/>
          <ac:spMkLst>
            <pc:docMk/>
            <pc:sldMk cId="413361272" sldId="260"/>
            <ac:spMk id="3" creationId="{CCF55BD0-B6B3-472B-9118-7C077463AC4B}"/>
          </ac:spMkLst>
        </pc:spChg>
      </pc:sldChg>
      <pc:sldChg chg="addSp delSp modSp new del mod ord modClrScheme chgLayout">
        <pc:chgData name="Kari Alterskjær" userId="88ee98c1-4054-474c-aca5-e77de8222556" providerId="ADAL" clId="{7F6954D6-5DC9-4097-A9E9-818D1034D4DA}" dt="2022-03-10T12:14:48.176" v="17278" actId="47"/>
        <pc:sldMkLst>
          <pc:docMk/>
          <pc:sldMk cId="4047382522" sldId="261"/>
        </pc:sldMkLst>
        <pc:spChg chg="add del mod ord">
          <ac:chgData name="Kari Alterskjær" userId="88ee98c1-4054-474c-aca5-e77de8222556" providerId="ADAL" clId="{7F6954D6-5DC9-4097-A9E9-818D1034D4DA}" dt="2022-03-07T21:37:00.887" v="7589" actId="478"/>
          <ac:spMkLst>
            <pc:docMk/>
            <pc:sldMk cId="4047382522" sldId="261"/>
            <ac:spMk id="2" creationId="{E1F51256-7721-4457-A099-3E18DCB2D951}"/>
          </ac:spMkLst>
        </pc:spChg>
        <pc:spChg chg="del">
          <ac:chgData name="Kari Alterskjær" userId="88ee98c1-4054-474c-aca5-e77de8222556" providerId="ADAL" clId="{7F6954D6-5DC9-4097-A9E9-818D1034D4DA}" dt="2022-01-31T13:18:52.447" v="2055" actId="700"/>
          <ac:spMkLst>
            <pc:docMk/>
            <pc:sldMk cId="4047382522" sldId="261"/>
            <ac:spMk id="2" creationId="{ED65685C-BADD-4C7A-AAE6-50F32933D45A}"/>
          </ac:spMkLst>
        </pc:spChg>
        <pc:spChg chg="del">
          <ac:chgData name="Kari Alterskjær" userId="88ee98c1-4054-474c-aca5-e77de8222556" providerId="ADAL" clId="{7F6954D6-5DC9-4097-A9E9-818D1034D4DA}" dt="2022-01-31T13:16:13.066" v="2028"/>
          <ac:spMkLst>
            <pc:docMk/>
            <pc:sldMk cId="4047382522" sldId="261"/>
            <ac:spMk id="3" creationId="{DEBBD760-FD25-429E-9821-21E98A9A0F49}"/>
          </ac:spMkLst>
        </pc:spChg>
        <pc:spChg chg="add del mod">
          <ac:chgData name="Kari Alterskjær" userId="88ee98c1-4054-474c-aca5-e77de8222556" providerId="ADAL" clId="{7F6954D6-5DC9-4097-A9E9-818D1034D4DA}" dt="2022-01-31T13:18:27.963" v="2052" actId="478"/>
          <ac:spMkLst>
            <pc:docMk/>
            <pc:sldMk cId="4047382522" sldId="261"/>
            <ac:spMk id="5" creationId="{643F4D67-A534-42B3-A4C4-F252CDE042DF}"/>
          </ac:spMkLst>
        </pc:spChg>
        <pc:spChg chg="add del mod">
          <ac:chgData name="Kari Alterskjær" userId="88ee98c1-4054-474c-aca5-e77de8222556" providerId="ADAL" clId="{7F6954D6-5DC9-4097-A9E9-818D1034D4DA}" dt="2022-03-07T21:37:03.399" v="7590" actId="478"/>
          <ac:spMkLst>
            <pc:docMk/>
            <pc:sldMk cId="4047382522" sldId="261"/>
            <ac:spMk id="5" creationId="{C5962399-0376-46C9-9172-C8614ACA4A69}"/>
          </ac:spMkLst>
        </pc:spChg>
        <pc:spChg chg="add mod">
          <ac:chgData name="Kari Alterskjær" userId="88ee98c1-4054-474c-aca5-e77de8222556" providerId="ADAL" clId="{7F6954D6-5DC9-4097-A9E9-818D1034D4DA}" dt="2022-03-07T21:37:12.920" v="7591" actId="20577"/>
          <ac:spMkLst>
            <pc:docMk/>
            <pc:sldMk cId="4047382522" sldId="261"/>
            <ac:spMk id="6" creationId="{AD8D74D2-33B4-4100-BE79-7D03EFEC1755}"/>
          </ac:spMkLst>
        </pc:spChg>
        <pc:graphicFrameChg chg="add mod ord modGraphic">
          <ac:chgData name="Kari Alterskjær" userId="88ee98c1-4054-474c-aca5-e77de8222556" providerId="ADAL" clId="{7F6954D6-5DC9-4097-A9E9-818D1034D4DA}" dt="2022-03-08T14:29:24.103" v="10099"/>
          <ac:graphicFrameMkLst>
            <pc:docMk/>
            <pc:sldMk cId="4047382522" sldId="261"/>
            <ac:graphicFrameMk id="4" creationId="{280E6C79-16D5-47F0-98B2-70A15C602C4B}"/>
          </ac:graphicFrameMkLst>
        </pc:graphicFrameChg>
        <pc:picChg chg="add mod">
          <ac:chgData name="Kari Alterskjær" userId="88ee98c1-4054-474c-aca5-e77de8222556" providerId="ADAL" clId="{7F6954D6-5DC9-4097-A9E9-818D1034D4DA}" dt="2022-03-07T21:36:56.973" v="7588" actId="1076"/>
          <ac:picMkLst>
            <pc:docMk/>
            <pc:sldMk cId="4047382522" sldId="261"/>
            <ac:picMk id="7" creationId="{074E44F4-A570-4980-BBEE-4EE59FAC6932}"/>
          </ac:picMkLst>
        </pc:picChg>
        <pc:picChg chg="add mod">
          <ac:chgData name="Kari Alterskjær" userId="88ee98c1-4054-474c-aca5-e77de8222556" providerId="ADAL" clId="{7F6954D6-5DC9-4097-A9E9-818D1034D4DA}" dt="2022-01-31T13:16:18.487" v="2029" actId="1076"/>
          <ac:picMkLst>
            <pc:docMk/>
            <pc:sldMk cId="4047382522" sldId="261"/>
            <ac:picMk id="1026" creationId="{12535FC7-E228-4B49-9AED-88BF25BC3C26}"/>
          </ac:picMkLst>
        </pc:picChg>
      </pc:sldChg>
      <pc:sldChg chg="addSp delSp modSp new del mod modClrScheme chgLayout">
        <pc:chgData name="Kari Alterskjær" userId="88ee98c1-4054-474c-aca5-e77de8222556" providerId="ADAL" clId="{7F6954D6-5DC9-4097-A9E9-818D1034D4DA}" dt="2022-03-10T12:14:48.176" v="17278" actId="47"/>
        <pc:sldMkLst>
          <pc:docMk/>
          <pc:sldMk cId="1425820734" sldId="262"/>
        </pc:sldMkLst>
        <pc:spChg chg="add mod ord">
          <ac:chgData name="Kari Alterskjær" userId="88ee98c1-4054-474c-aca5-e77de8222556" providerId="ADAL" clId="{7F6954D6-5DC9-4097-A9E9-818D1034D4DA}" dt="2022-03-08T14:29:24.103" v="10099"/>
          <ac:spMkLst>
            <pc:docMk/>
            <pc:sldMk cId="1425820734" sldId="262"/>
            <ac:spMk id="3" creationId="{AC5B1BB7-2B60-4ADB-B2C3-89FD37920F01}"/>
          </ac:spMkLst>
        </pc:spChg>
        <pc:spChg chg="add del mod ord">
          <ac:chgData name="Kari Alterskjær" userId="88ee98c1-4054-474c-aca5-e77de8222556" providerId="ADAL" clId="{7F6954D6-5DC9-4097-A9E9-818D1034D4DA}" dt="2022-01-31T13:19:53.716" v="2063" actId="478"/>
          <ac:spMkLst>
            <pc:docMk/>
            <pc:sldMk cId="1425820734" sldId="262"/>
            <ac:spMk id="4" creationId="{27A5DDCF-640A-40BF-962C-BFADA04879F9}"/>
          </ac:spMkLst>
        </pc:spChg>
        <pc:graphicFrameChg chg="add mod">
          <ac:chgData name="Kari Alterskjær" userId="88ee98c1-4054-474c-aca5-e77de8222556" providerId="ADAL" clId="{7F6954D6-5DC9-4097-A9E9-818D1034D4DA}" dt="2022-01-31T13:19:30.978" v="2059" actId="1076"/>
          <ac:graphicFrameMkLst>
            <pc:docMk/>
            <pc:sldMk cId="1425820734" sldId="262"/>
            <ac:graphicFrameMk id="2" creationId="{EA7AC8E1-096E-4D15-BEA4-F573DF721BA2}"/>
          </ac:graphicFrameMkLst>
        </pc:graphicFrameChg>
      </pc:sldChg>
      <pc:sldChg chg="modSp new del mod">
        <pc:chgData name="Kari Alterskjær" userId="88ee98c1-4054-474c-aca5-e77de8222556" providerId="ADAL" clId="{7F6954D6-5DC9-4097-A9E9-818D1034D4DA}" dt="2022-03-10T12:14:48.176" v="17278" actId="47"/>
        <pc:sldMkLst>
          <pc:docMk/>
          <pc:sldMk cId="4161663542" sldId="263"/>
        </pc:sldMkLst>
        <pc:spChg chg="mod">
          <ac:chgData name="Kari Alterskjær" userId="88ee98c1-4054-474c-aca5-e77de8222556" providerId="ADAL" clId="{7F6954D6-5DC9-4097-A9E9-818D1034D4DA}" dt="2022-03-08T14:29:24.103" v="10099"/>
          <ac:spMkLst>
            <pc:docMk/>
            <pc:sldMk cId="4161663542" sldId="263"/>
            <ac:spMk id="2" creationId="{D2426797-45E7-4B7F-BBF7-DCA858B37678}"/>
          </ac:spMkLst>
        </pc:spChg>
        <pc:spChg chg="mod">
          <ac:chgData name="Kari Alterskjær" userId="88ee98c1-4054-474c-aca5-e77de8222556" providerId="ADAL" clId="{7F6954D6-5DC9-4097-A9E9-818D1034D4DA}" dt="2022-03-08T14:29:24.103" v="10099"/>
          <ac:spMkLst>
            <pc:docMk/>
            <pc:sldMk cId="4161663542" sldId="263"/>
            <ac:spMk id="3" creationId="{393542A6-BA59-437C-B850-943F1F9D8DDF}"/>
          </ac:spMkLst>
        </pc:spChg>
      </pc:sldChg>
      <pc:sldChg chg="delSp modSp new del mod ord">
        <pc:chgData name="Kari Alterskjær" userId="88ee98c1-4054-474c-aca5-e77de8222556" providerId="ADAL" clId="{7F6954D6-5DC9-4097-A9E9-818D1034D4DA}" dt="2022-03-10T12:14:48.176" v="17278" actId="47"/>
        <pc:sldMkLst>
          <pc:docMk/>
          <pc:sldMk cId="2540227823" sldId="264"/>
        </pc:sldMkLst>
        <pc:spChg chg="del">
          <ac:chgData name="Kari Alterskjær" userId="88ee98c1-4054-474c-aca5-e77de8222556" providerId="ADAL" clId="{7F6954D6-5DC9-4097-A9E9-818D1034D4DA}" dt="2022-02-01T11:28:29.549" v="2182" actId="478"/>
          <ac:spMkLst>
            <pc:docMk/>
            <pc:sldMk cId="2540227823" sldId="264"/>
            <ac:spMk id="2" creationId="{B05EC979-BE31-4FE5-B87B-1CE782C45371}"/>
          </ac:spMkLst>
        </pc:spChg>
        <pc:spChg chg="mod">
          <ac:chgData name="Kari Alterskjær" userId="88ee98c1-4054-474c-aca5-e77de8222556" providerId="ADAL" clId="{7F6954D6-5DC9-4097-A9E9-818D1034D4DA}" dt="2022-02-01T11:29:57.727" v="2207" actId="13926"/>
          <ac:spMkLst>
            <pc:docMk/>
            <pc:sldMk cId="2540227823" sldId="264"/>
            <ac:spMk id="3" creationId="{64A72519-6372-43B0-B548-98511FE88FE3}"/>
          </ac:spMkLst>
        </pc:spChg>
      </pc:sldChg>
      <pc:sldChg chg="modSp new del mod ord setBg">
        <pc:chgData name="Kari Alterskjær" userId="88ee98c1-4054-474c-aca5-e77de8222556" providerId="ADAL" clId="{7F6954D6-5DC9-4097-A9E9-818D1034D4DA}" dt="2022-03-10T12:14:48.176" v="17278" actId="47"/>
        <pc:sldMkLst>
          <pc:docMk/>
          <pc:sldMk cId="2412238569" sldId="265"/>
        </pc:sldMkLst>
        <pc:spChg chg="mod">
          <ac:chgData name="Kari Alterskjær" userId="88ee98c1-4054-474c-aca5-e77de8222556" providerId="ADAL" clId="{7F6954D6-5DC9-4097-A9E9-818D1034D4DA}" dt="2022-03-08T14:29:24.103" v="10099"/>
          <ac:spMkLst>
            <pc:docMk/>
            <pc:sldMk cId="2412238569" sldId="265"/>
            <ac:spMk id="2" creationId="{19C87E04-DD06-48DF-9828-CCDF44835195}"/>
          </ac:spMkLst>
        </pc:spChg>
        <pc:spChg chg="mod">
          <ac:chgData name="Kari Alterskjær" userId="88ee98c1-4054-474c-aca5-e77de8222556" providerId="ADAL" clId="{7F6954D6-5DC9-4097-A9E9-818D1034D4DA}" dt="2022-03-08T14:29:24.103" v="10099"/>
          <ac:spMkLst>
            <pc:docMk/>
            <pc:sldMk cId="2412238569" sldId="265"/>
            <ac:spMk id="3" creationId="{60E3704F-9F13-4669-8237-6D4BA57AA734}"/>
          </ac:spMkLst>
        </pc:spChg>
      </pc:sldChg>
      <pc:sldChg chg="modSp add del mod setBg">
        <pc:chgData name="Kari Alterskjær" userId="88ee98c1-4054-474c-aca5-e77de8222556" providerId="ADAL" clId="{7F6954D6-5DC9-4097-A9E9-818D1034D4DA}" dt="2022-02-14T15:28:09.549" v="2945" actId="47"/>
        <pc:sldMkLst>
          <pc:docMk/>
          <pc:sldMk cId="725795047" sldId="280"/>
        </pc:sldMkLst>
        <pc:spChg chg="mod">
          <ac:chgData name="Kari Alterskjær" userId="88ee98c1-4054-474c-aca5-e77de8222556" providerId="ADAL" clId="{7F6954D6-5DC9-4097-A9E9-818D1034D4DA}" dt="2022-02-14T15:23:29.588" v="2861" actId="14100"/>
          <ac:spMkLst>
            <pc:docMk/>
            <pc:sldMk cId="725795047" sldId="280"/>
            <ac:spMk id="54" creationId="{00000000-0000-0000-0000-000000000000}"/>
          </ac:spMkLst>
        </pc:spChg>
        <pc:spChg chg="mod">
          <ac:chgData name="Kari Alterskjær" userId="88ee98c1-4054-474c-aca5-e77de8222556" providerId="ADAL" clId="{7F6954D6-5DC9-4097-A9E9-818D1034D4DA}" dt="2022-02-14T15:23:38.888" v="2863" actId="14100"/>
          <ac:spMkLst>
            <pc:docMk/>
            <pc:sldMk cId="725795047" sldId="280"/>
            <ac:spMk id="55" creationId="{00000000-0000-0000-0000-000000000000}"/>
          </ac:spMkLst>
        </pc:spChg>
        <pc:picChg chg="mod">
          <ac:chgData name="Kari Alterskjær" userId="88ee98c1-4054-474c-aca5-e77de8222556" providerId="ADAL" clId="{7F6954D6-5DC9-4097-A9E9-818D1034D4DA}" dt="2022-02-14T15:24:06.387" v="2864" actId="1076"/>
          <ac:picMkLst>
            <pc:docMk/>
            <pc:sldMk cId="725795047" sldId="280"/>
            <ac:picMk id="3076" creationId="{00000000-0000-0000-0000-000000000000}"/>
          </ac:picMkLst>
        </pc:picChg>
      </pc:sldChg>
      <pc:sldChg chg="modSp add mod">
        <pc:chgData name="Kari Alterskjær" userId="88ee98c1-4054-474c-aca5-e77de8222556" providerId="ADAL" clId="{7F6954D6-5DC9-4097-A9E9-818D1034D4DA}" dt="2022-03-08T19:15:24.896" v="10413" actId="6549"/>
        <pc:sldMkLst>
          <pc:docMk/>
          <pc:sldMk cId="1143331580" sldId="282"/>
        </pc:sldMkLst>
        <pc:spChg chg="mod">
          <ac:chgData name="Kari Alterskjær" userId="88ee98c1-4054-474c-aca5-e77de8222556" providerId="ADAL" clId="{7F6954D6-5DC9-4097-A9E9-818D1034D4DA}" dt="2022-03-08T19:14:34.140" v="10375" actId="14100"/>
          <ac:spMkLst>
            <pc:docMk/>
            <pc:sldMk cId="1143331580" sldId="282"/>
            <ac:spMk id="4" creationId="{00C20C1B-40F3-43C2-AF60-3660FF7DB49D}"/>
          </ac:spMkLst>
        </pc:spChg>
        <pc:spChg chg="mod">
          <ac:chgData name="Kari Alterskjær" userId="88ee98c1-4054-474c-aca5-e77de8222556" providerId="ADAL" clId="{7F6954D6-5DC9-4097-A9E9-818D1034D4DA}" dt="2022-03-08T19:15:24.896" v="10413" actId="6549"/>
          <ac:spMkLst>
            <pc:docMk/>
            <pc:sldMk cId="1143331580" sldId="282"/>
            <ac:spMk id="5" creationId="{71F4759C-FED1-4C37-A79D-2E9167E60B3D}"/>
          </ac:spMkLst>
        </pc:spChg>
      </pc:sldChg>
      <pc:sldChg chg="add del ord">
        <pc:chgData name="Kari Alterskjær" userId="88ee98c1-4054-474c-aca5-e77de8222556" providerId="ADAL" clId="{7F6954D6-5DC9-4097-A9E9-818D1034D4DA}" dt="2022-03-10T12:14:48.176" v="17278" actId="47"/>
        <pc:sldMkLst>
          <pc:docMk/>
          <pc:sldMk cId="1080225907" sldId="283"/>
        </pc:sldMkLst>
      </pc:sldChg>
      <pc:sldChg chg="addSp delSp modSp add mod ord setBg delAnim modAnim modNotesTx">
        <pc:chgData name="Kari Alterskjær" userId="88ee98c1-4054-474c-aca5-e77de8222556" providerId="ADAL" clId="{7F6954D6-5DC9-4097-A9E9-818D1034D4DA}" dt="2022-03-10T12:16:17.026" v="17287" actId="20577"/>
        <pc:sldMkLst>
          <pc:docMk/>
          <pc:sldMk cId="3793804918" sldId="298"/>
        </pc:sldMkLst>
        <pc:spChg chg="mod">
          <ac:chgData name="Kari Alterskjær" userId="88ee98c1-4054-474c-aca5-e77de8222556" providerId="ADAL" clId="{7F6954D6-5DC9-4097-A9E9-818D1034D4DA}" dt="2022-03-08T22:24:12.829" v="12493" actId="14100"/>
          <ac:spMkLst>
            <pc:docMk/>
            <pc:sldMk cId="3793804918" sldId="298"/>
            <ac:spMk id="5" creationId="{906C6F30-1DF7-46AB-9D35-A283951D6A51}"/>
          </ac:spMkLst>
        </pc:spChg>
        <pc:spChg chg="mod">
          <ac:chgData name="Kari Alterskjær" userId="88ee98c1-4054-474c-aca5-e77de8222556" providerId="ADAL" clId="{7F6954D6-5DC9-4097-A9E9-818D1034D4DA}" dt="2022-03-08T20:32:52.309" v="11283" actId="164"/>
          <ac:spMkLst>
            <pc:docMk/>
            <pc:sldMk cId="3793804918" sldId="298"/>
            <ac:spMk id="9" creationId="{0CA24A75-159E-440B-952A-CD94EECEF60B}"/>
          </ac:spMkLst>
        </pc:spChg>
        <pc:spChg chg="mod">
          <ac:chgData name="Kari Alterskjær" userId="88ee98c1-4054-474c-aca5-e77de8222556" providerId="ADAL" clId="{7F6954D6-5DC9-4097-A9E9-818D1034D4DA}" dt="2022-03-08T19:43:25.280" v="10779" actId="1076"/>
          <ac:spMkLst>
            <pc:docMk/>
            <pc:sldMk cId="3793804918" sldId="298"/>
            <ac:spMk id="10" creationId="{8F6D6D43-1014-4A98-923D-51E0E157FD2E}"/>
          </ac:spMkLst>
        </pc:spChg>
        <pc:spChg chg="add mod ord">
          <ac:chgData name="Kari Alterskjær" userId="88ee98c1-4054-474c-aca5-e77de8222556" providerId="ADAL" clId="{7F6954D6-5DC9-4097-A9E9-818D1034D4DA}" dt="2022-03-08T20:32:52.309" v="11283" actId="164"/>
          <ac:spMkLst>
            <pc:docMk/>
            <pc:sldMk cId="3793804918" sldId="298"/>
            <ac:spMk id="16" creationId="{D2E71F8B-FA6B-4DAE-9CAC-29439EA512C5}"/>
          </ac:spMkLst>
        </pc:spChg>
        <pc:spChg chg="del">
          <ac:chgData name="Kari Alterskjær" userId="88ee98c1-4054-474c-aca5-e77de8222556" providerId="ADAL" clId="{7F6954D6-5DC9-4097-A9E9-818D1034D4DA}" dt="2022-03-08T19:34:13.412" v="10488" actId="478"/>
          <ac:spMkLst>
            <pc:docMk/>
            <pc:sldMk cId="3793804918" sldId="298"/>
            <ac:spMk id="23" creationId="{8F9220D4-AA22-4001-BFFD-054C25A15EB4}"/>
          </ac:spMkLst>
        </pc:spChg>
        <pc:spChg chg="del">
          <ac:chgData name="Kari Alterskjær" userId="88ee98c1-4054-474c-aca5-e77de8222556" providerId="ADAL" clId="{7F6954D6-5DC9-4097-A9E9-818D1034D4DA}" dt="2022-03-08T19:34:17.510" v="10490" actId="478"/>
          <ac:spMkLst>
            <pc:docMk/>
            <pc:sldMk cId="3793804918" sldId="298"/>
            <ac:spMk id="24" creationId="{9107E9E2-9F11-454D-8592-62F75E8D2D12}"/>
          </ac:spMkLst>
        </pc:spChg>
        <pc:spChg chg="del">
          <ac:chgData name="Kari Alterskjær" userId="88ee98c1-4054-474c-aca5-e77de8222556" providerId="ADAL" clId="{7F6954D6-5DC9-4097-A9E9-818D1034D4DA}" dt="2022-03-08T19:34:09.793" v="10487" actId="478"/>
          <ac:spMkLst>
            <pc:docMk/>
            <pc:sldMk cId="3793804918" sldId="298"/>
            <ac:spMk id="25" creationId="{602AA251-67A3-4028-9091-783A86D50C1C}"/>
          </ac:spMkLst>
        </pc:spChg>
        <pc:spChg chg="del">
          <ac:chgData name="Kari Alterskjær" userId="88ee98c1-4054-474c-aca5-e77de8222556" providerId="ADAL" clId="{7F6954D6-5DC9-4097-A9E9-818D1034D4DA}" dt="2022-03-08T19:34:15.471" v="10489" actId="478"/>
          <ac:spMkLst>
            <pc:docMk/>
            <pc:sldMk cId="3793804918" sldId="298"/>
            <ac:spMk id="26" creationId="{E6D73F23-D094-42B2-BA8E-51190A99DD0C}"/>
          </ac:spMkLst>
        </pc:spChg>
        <pc:spChg chg="del">
          <ac:chgData name="Kari Alterskjær" userId="88ee98c1-4054-474c-aca5-e77de8222556" providerId="ADAL" clId="{7F6954D6-5DC9-4097-A9E9-818D1034D4DA}" dt="2022-03-08T19:34:44.730" v="10493" actId="478"/>
          <ac:spMkLst>
            <pc:docMk/>
            <pc:sldMk cId="3793804918" sldId="298"/>
            <ac:spMk id="32" creationId="{D8F5F174-B4B3-4E15-934D-43DC6AC0B0AD}"/>
          </ac:spMkLst>
        </pc:spChg>
        <pc:spChg chg="add mod ord">
          <ac:chgData name="Kari Alterskjær" userId="88ee98c1-4054-474c-aca5-e77de8222556" providerId="ADAL" clId="{7F6954D6-5DC9-4097-A9E9-818D1034D4DA}" dt="2022-03-08T20:32:52.309" v="11283" actId="164"/>
          <ac:spMkLst>
            <pc:docMk/>
            <pc:sldMk cId="3793804918" sldId="298"/>
            <ac:spMk id="33" creationId="{766187D3-C820-4A40-8DE8-6FCB8855E047}"/>
          </ac:spMkLst>
        </pc:spChg>
        <pc:spChg chg="add del mod">
          <ac:chgData name="Kari Alterskjær" userId="88ee98c1-4054-474c-aca5-e77de8222556" providerId="ADAL" clId="{7F6954D6-5DC9-4097-A9E9-818D1034D4DA}" dt="2022-03-08T19:43:15.763" v="10778" actId="478"/>
          <ac:spMkLst>
            <pc:docMk/>
            <pc:sldMk cId="3793804918" sldId="298"/>
            <ac:spMk id="35" creationId="{935616B9-3FD0-4140-A244-6CCEE6F88B88}"/>
          </ac:spMkLst>
        </pc:spChg>
        <pc:spChg chg="add mod ord">
          <ac:chgData name="Kari Alterskjær" userId="88ee98c1-4054-474c-aca5-e77de8222556" providerId="ADAL" clId="{7F6954D6-5DC9-4097-A9E9-818D1034D4DA}" dt="2022-03-08T20:32:52.309" v="11283" actId="164"/>
          <ac:spMkLst>
            <pc:docMk/>
            <pc:sldMk cId="3793804918" sldId="298"/>
            <ac:spMk id="36" creationId="{ED1F4BAB-3A53-4B80-8A75-CFB078EEF6E0}"/>
          </ac:spMkLst>
        </pc:spChg>
        <pc:spChg chg="add mod ord">
          <ac:chgData name="Kari Alterskjær" userId="88ee98c1-4054-474c-aca5-e77de8222556" providerId="ADAL" clId="{7F6954D6-5DC9-4097-A9E9-818D1034D4DA}" dt="2022-03-08T20:32:52.309" v="11283" actId="164"/>
          <ac:spMkLst>
            <pc:docMk/>
            <pc:sldMk cId="3793804918" sldId="298"/>
            <ac:spMk id="37" creationId="{A6C4129B-0ED2-4F6A-BC07-9A81DA67A70E}"/>
          </ac:spMkLst>
        </pc:spChg>
        <pc:spChg chg="add mod">
          <ac:chgData name="Kari Alterskjær" userId="88ee98c1-4054-474c-aca5-e77de8222556" providerId="ADAL" clId="{7F6954D6-5DC9-4097-A9E9-818D1034D4DA}" dt="2022-03-08T19:48:08.964" v="10847" actId="14100"/>
          <ac:spMkLst>
            <pc:docMk/>
            <pc:sldMk cId="3793804918" sldId="298"/>
            <ac:spMk id="47" creationId="{077E8A6B-5024-4A5E-BD3A-6581AC6822C8}"/>
          </ac:spMkLst>
        </pc:spChg>
        <pc:spChg chg="add mod">
          <ac:chgData name="Kari Alterskjær" userId="88ee98c1-4054-474c-aca5-e77de8222556" providerId="ADAL" clId="{7F6954D6-5DC9-4097-A9E9-818D1034D4DA}" dt="2022-03-08T19:49:20.819" v="10864" actId="14100"/>
          <ac:spMkLst>
            <pc:docMk/>
            <pc:sldMk cId="3793804918" sldId="298"/>
            <ac:spMk id="51" creationId="{335A931F-7006-4755-82DA-1E2F3FC4E25B}"/>
          </ac:spMkLst>
        </pc:spChg>
        <pc:spChg chg="add mod">
          <ac:chgData name="Kari Alterskjær" userId="88ee98c1-4054-474c-aca5-e77de8222556" providerId="ADAL" clId="{7F6954D6-5DC9-4097-A9E9-818D1034D4DA}" dt="2022-03-08T19:54:55.853" v="10903" actId="1076"/>
          <ac:spMkLst>
            <pc:docMk/>
            <pc:sldMk cId="3793804918" sldId="298"/>
            <ac:spMk id="58" creationId="{5BA2D9E2-0E09-4231-999A-A96DE1CFD171}"/>
          </ac:spMkLst>
        </pc:spChg>
        <pc:spChg chg="add del mod">
          <ac:chgData name="Kari Alterskjær" userId="88ee98c1-4054-474c-aca5-e77de8222556" providerId="ADAL" clId="{7F6954D6-5DC9-4097-A9E9-818D1034D4DA}" dt="2022-03-08T19:59:47.057" v="10992" actId="478"/>
          <ac:spMkLst>
            <pc:docMk/>
            <pc:sldMk cId="3793804918" sldId="298"/>
            <ac:spMk id="59" creationId="{032DC7FF-E9C7-4C91-8190-F62CD95CDE6E}"/>
          </ac:spMkLst>
        </pc:spChg>
        <pc:spChg chg="add del mod">
          <ac:chgData name="Kari Alterskjær" userId="88ee98c1-4054-474c-aca5-e77de8222556" providerId="ADAL" clId="{7F6954D6-5DC9-4097-A9E9-818D1034D4DA}" dt="2022-03-08T20:32:52.309" v="11283" actId="164"/>
          <ac:spMkLst>
            <pc:docMk/>
            <pc:sldMk cId="3793804918" sldId="298"/>
            <ac:spMk id="60" creationId="{B1AE8AF8-6946-4A4B-9725-84391CA87A3D}"/>
          </ac:spMkLst>
        </pc:spChg>
        <pc:spChg chg="add mod">
          <ac:chgData name="Kari Alterskjær" userId="88ee98c1-4054-474c-aca5-e77de8222556" providerId="ADAL" clId="{7F6954D6-5DC9-4097-A9E9-818D1034D4DA}" dt="2022-03-08T20:32:52.309" v="11283" actId="164"/>
          <ac:spMkLst>
            <pc:docMk/>
            <pc:sldMk cId="3793804918" sldId="298"/>
            <ac:spMk id="61" creationId="{206653FA-2C02-485E-B5E9-A50B428C3026}"/>
          </ac:spMkLst>
        </pc:spChg>
        <pc:spChg chg="add mod">
          <ac:chgData name="Kari Alterskjær" userId="88ee98c1-4054-474c-aca5-e77de8222556" providerId="ADAL" clId="{7F6954D6-5DC9-4097-A9E9-818D1034D4DA}" dt="2022-03-08T20:32:52.309" v="11283" actId="164"/>
          <ac:spMkLst>
            <pc:docMk/>
            <pc:sldMk cId="3793804918" sldId="298"/>
            <ac:spMk id="62" creationId="{4C8B1428-B24D-4175-8AE8-D2DA765AA2B6}"/>
          </ac:spMkLst>
        </pc:spChg>
        <pc:spChg chg="add mod">
          <ac:chgData name="Kari Alterskjær" userId="88ee98c1-4054-474c-aca5-e77de8222556" providerId="ADAL" clId="{7F6954D6-5DC9-4097-A9E9-818D1034D4DA}" dt="2022-03-08T20:09:18.977" v="11062" actId="1076"/>
          <ac:spMkLst>
            <pc:docMk/>
            <pc:sldMk cId="3793804918" sldId="298"/>
            <ac:spMk id="63" creationId="{CAB108B2-D078-486E-904A-0881FAF2A937}"/>
          </ac:spMkLst>
        </pc:spChg>
        <pc:spChg chg="add mod">
          <ac:chgData name="Kari Alterskjær" userId="88ee98c1-4054-474c-aca5-e77de8222556" providerId="ADAL" clId="{7F6954D6-5DC9-4097-A9E9-818D1034D4DA}" dt="2022-03-08T20:31:56.386" v="11282" actId="1076"/>
          <ac:spMkLst>
            <pc:docMk/>
            <pc:sldMk cId="3793804918" sldId="298"/>
            <ac:spMk id="64" creationId="{15810948-F815-42BA-A488-C773605C0B07}"/>
          </ac:spMkLst>
        </pc:spChg>
        <pc:spChg chg="mod">
          <ac:chgData name="Kari Alterskjær" userId="88ee98c1-4054-474c-aca5-e77de8222556" providerId="ADAL" clId="{7F6954D6-5DC9-4097-A9E9-818D1034D4DA}" dt="2022-03-09T14:40:21.699" v="15353" actId="20577"/>
          <ac:spMkLst>
            <pc:docMk/>
            <pc:sldMk cId="3793804918" sldId="298"/>
            <ac:spMk id="67" creationId="{E99EAAAB-2BE2-41D2-B331-60D8350D59E4}"/>
          </ac:spMkLst>
        </pc:spChg>
        <pc:spChg chg="mod">
          <ac:chgData name="Kari Alterskjær" userId="88ee98c1-4054-474c-aca5-e77de8222556" providerId="ADAL" clId="{7F6954D6-5DC9-4097-A9E9-818D1034D4DA}" dt="2022-03-09T14:40:21.699" v="15353" actId="20577"/>
          <ac:spMkLst>
            <pc:docMk/>
            <pc:sldMk cId="3793804918" sldId="298"/>
            <ac:spMk id="68" creationId="{D49F5175-DB24-44F2-9BC6-7F2292001844}"/>
          </ac:spMkLst>
        </pc:spChg>
        <pc:spChg chg="mod">
          <ac:chgData name="Kari Alterskjær" userId="88ee98c1-4054-474c-aca5-e77de8222556" providerId="ADAL" clId="{7F6954D6-5DC9-4097-A9E9-818D1034D4DA}" dt="2022-03-09T14:40:21.699" v="15353" actId="20577"/>
          <ac:spMkLst>
            <pc:docMk/>
            <pc:sldMk cId="3793804918" sldId="298"/>
            <ac:spMk id="69" creationId="{4C188AD6-4DBF-4F3E-BC82-3C85E12EFA7D}"/>
          </ac:spMkLst>
        </pc:spChg>
        <pc:spChg chg="mod">
          <ac:chgData name="Kari Alterskjær" userId="88ee98c1-4054-474c-aca5-e77de8222556" providerId="ADAL" clId="{7F6954D6-5DC9-4097-A9E9-818D1034D4DA}" dt="2022-03-09T14:40:21.699" v="15353" actId="20577"/>
          <ac:spMkLst>
            <pc:docMk/>
            <pc:sldMk cId="3793804918" sldId="298"/>
            <ac:spMk id="70" creationId="{0015D7BD-7417-4296-9E63-10A6A0B242A3}"/>
          </ac:spMkLst>
        </pc:spChg>
        <pc:spChg chg="del mod">
          <ac:chgData name="Kari Alterskjær" userId="88ee98c1-4054-474c-aca5-e77de8222556" providerId="ADAL" clId="{7F6954D6-5DC9-4097-A9E9-818D1034D4DA}" dt="2022-03-08T21:50:07.320" v="11722" actId="478"/>
          <ac:spMkLst>
            <pc:docMk/>
            <pc:sldMk cId="3793804918" sldId="298"/>
            <ac:spMk id="71" creationId="{49DECCC3-E9B5-44E5-9448-DAF0D6562AC7}"/>
          </ac:spMkLst>
        </pc:spChg>
        <pc:spChg chg="add del mod topLvl">
          <ac:chgData name="Kari Alterskjær" userId="88ee98c1-4054-474c-aca5-e77de8222556" providerId="ADAL" clId="{7F6954D6-5DC9-4097-A9E9-818D1034D4DA}" dt="2022-03-08T21:38:49.506" v="11688" actId="478"/>
          <ac:spMkLst>
            <pc:docMk/>
            <pc:sldMk cId="3793804918" sldId="298"/>
            <ac:spMk id="72" creationId="{2A3C586C-08DB-4D89-A0B4-28A28BAEB9A3}"/>
          </ac:spMkLst>
        </pc:spChg>
        <pc:spChg chg="add mod">
          <ac:chgData name="Kari Alterskjær" userId="88ee98c1-4054-474c-aca5-e77de8222556" providerId="ADAL" clId="{7F6954D6-5DC9-4097-A9E9-818D1034D4DA}" dt="2022-03-09T14:40:21.699" v="15353" actId="20577"/>
          <ac:spMkLst>
            <pc:docMk/>
            <pc:sldMk cId="3793804918" sldId="298"/>
            <ac:spMk id="74" creationId="{A141AFEB-6D16-4304-9C40-7E5BD46BE88C}"/>
          </ac:spMkLst>
        </pc:spChg>
        <pc:spChg chg="add mod">
          <ac:chgData name="Kari Alterskjær" userId="88ee98c1-4054-474c-aca5-e77de8222556" providerId="ADAL" clId="{7F6954D6-5DC9-4097-A9E9-818D1034D4DA}" dt="2022-03-09T14:40:32.164" v="15372" actId="1076"/>
          <ac:spMkLst>
            <pc:docMk/>
            <pc:sldMk cId="3793804918" sldId="298"/>
            <ac:spMk id="76" creationId="{03AB8965-63D0-4213-86D3-570766FDB530}"/>
          </ac:spMkLst>
        </pc:spChg>
        <pc:spChg chg="add del">
          <ac:chgData name="Kari Alterskjær" userId="88ee98c1-4054-474c-aca5-e77de8222556" providerId="ADAL" clId="{7F6954D6-5DC9-4097-A9E9-818D1034D4DA}" dt="2022-03-08T21:53:16.929" v="11769" actId="22"/>
          <ac:spMkLst>
            <pc:docMk/>
            <pc:sldMk cId="3793804918" sldId="298"/>
            <ac:spMk id="78" creationId="{F8B45ACC-72A7-478D-ACBD-13477BCE768A}"/>
          </ac:spMkLst>
        </pc:spChg>
        <pc:spChg chg="add mod">
          <ac:chgData name="Kari Alterskjær" userId="88ee98c1-4054-474c-aca5-e77de8222556" providerId="ADAL" clId="{7F6954D6-5DC9-4097-A9E9-818D1034D4DA}" dt="2022-03-09T14:40:36.091" v="15373" actId="1076"/>
          <ac:spMkLst>
            <pc:docMk/>
            <pc:sldMk cId="3793804918" sldId="298"/>
            <ac:spMk id="79" creationId="{FFABA44A-4CA5-43E5-AA02-1EA8D94C1721}"/>
          </ac:spMkLst>
        </pc:spChg>
        <pc:spChg chg="add mod">
          <ac:chgData name="Kari Alterskjær" userId="88ee98c1-4054-474c-aca5-e77de8222556" providerId="ADAL" clId="{7F6954D6-5DC9-4097-A9E9-818D1034D4DA}" dt="2022-03-10T08:07:08.509" v="16590" actId="20577"/>
          <ac:spMkLst>
            <pc:docMk/>
            <pc:sldMk cId="3793804918" sldId="298"/>
            <ac:spMk id="80" creationId="{48A61D76-2A15-4B01-92C4-DB5878D699B0}"/>
          </ac:spMkLst>
        </pc:spChg>
        <pc:grpChg chg="add mod">
          <ac:chgData name="Kari Alterskjær" userId="88ee98c1-4054-474c-aca5-e77de8222556" providerId="ADAL" clId="{7F6954D6-5DC9-4097-A9E9-818D1034D4DA}" dt="2022-03-08T20:32:52.309" v="11283" actId="164"/>
          <ac:grpSpMkLst>
            <pc:docMk/>
            <pc:sldMk cId="3793804918" sldId="298"/>
            <ac:grpSpMk id="65" creationId="{F2BF8F58-AD00-4A54-A7E8-4711015221F4}"/>
          </ac:grpSpMkLst>
        </pc:grpChg>
        <pc:grpChg chg="add mod topLvl">
          <ac:chgData name="Kari Alterskjær" userId="88ee98c1-4054-474c-aca5-e77de8222556" providerId="ADAL" clId="{7F6954D6-5DC9-4097-A9E9-818D1034D4DA}" dt="2022-03-09T14:40:21.699" v="15353" actId="20577"/>
          <ac:grpSpMkLst>
            <pc:docMk/>
            <pc:sldMk cId="3793804918" sldId="298"/>
            <ac:grpSpMk id="66" creationId="{F91B40F6-DDDB-4E2A-A7E9-D3A399B9BA01}"/>
          </ac:grpSpMkLst>
        </pc:grpChg>
        <pc:grpChg chg="add del mod">
          <ac:chgData name="Kari Alterskjær" userId="88ee98c1-4054-474c-aca5-e77de8222556" providerId="ADAL" clId="{7F6954D6-5DC9-4097-A9E9-818D1034D4DA}" dt="2022-03-08T21:38:49.506" v="11688" actId="478"/>
          <ac:grpSpMkLst>
            <pc:docMk/>
            <pc:sldMk cId="3793804918" sldId="298"/>
            <ac:grpSpMk id="73" creationId="{88A83757-9086-4CE8-B0D4-78D887BD49A2}"/>
          </ac:grpSpMkLst>
        </pc:grpChg>
        <pc:grpChg chg="add mod">
          <ac:chgData name="Kari Alterskjær" userId="88ee98c1-4054-474c-aca5-e77de8222556" providerId="ADAL" clId="{7F6954D6-5DC9-4097-A9E9-818D1034D4DA}" dt="2022-03-09T14:40:21.699" v="15353" actId="20577"/>
          <ac:grpSpMkLst>
            <pc:docMk/>
            <pc:sldMk cId="3793804918" sldId="298"/>
            <ac:grpSpMk id="75" creationId="{798026C4-B4A5-4385-ABF2-74762F706D90}"/>
          </ac:grpSpMkLst>
        </pc:grpChg>
        <pc:grpChg chg="add mod">
          <ac:chgData name="Kari Alterskjær" userId="88ee98c1-4054-474c-aca5-e77de8222556" providerId="ADAL" clId="{7F6954D6-5DC9-4097-A9E9-818D1034D4DA}" dt="2022-03-09T14:40:21.699" v="15353" actId="20577"/>
          <ac:grpSpMkLst>
            <pc:docMk/>
            <pc:sldMk cId="3793804918" sldId="298"/>
            <ac:grpSpMk id="81" creationId="{FC114B42-C670-4806-B727-2B2B8348DC29}"/>
          </ac:grpSpMkLst>
        </pc:grpChg>
        <pc:cxnChg chg="mod">
          <ac:chgData name="Kari Alterskjær" userId="88ee98c1-4054-474c-aca5-e77de8222556" providerId="ADAL" clId="{7F6954D6-5DC9-4097-A9E9-818D1034D4DA}" dt="2022-03-08T20:32:52.309" v="11283" actId="164"/>
          <ac:cxnSpMkLst>
            <pc:docMk/>
            <pc:sldMk cId="3793804918" sldId="298"/>
            <ac:cxnSpMk id="12" creationId="{4D9CC61A-D985-4F15-8BC0-BCD3A8DB225C}"/>
          </ac:cxnSpMkLst>
        </pc:cxnChg>
        <pc:cxnChg chg="del mod">
          <ac:chgData name="Kari Alterskjær" userId="88ee98c1-4054-474c-aca5-e77de8222556" providerId="ADAL" clId="{7F6954D6-5DC9-4097-A9E9-818D1034D4DA}" dt="2022-03-08T19:40:44.325" v="10702" actId="478"/>
          <ac:cxnSpMkLst>
            <pc:docMk/>
            <pc:sldMk cId="3793804918" sldId="298"/>
            <ac:cxnSpMk id="13" creationId="{A5D7221E-93EC-4769-9138-DCB693BEC473}"/>
          </ac:cxnSpMkLst>
        </pc:cxnChg>
        <pc:cxnChg chg="mod">
          <ac:chgData name="Kari Alterskjær" userId="88ee98c1-4054-474c-aca5-e77de8222556" providerId="ADAL" clId="{7F6954D6-5DC9-4097-A9E9-818D1034D4DA}" dt="2022-03-08T20:32:52.309" v="11283" actId="164"/>
          <ac:cxnSpMkLst>
            <pc:docMk/>
            <pc:sldMk cId="3793804918" sldId="298"/>
            <ac:cxnSpMk id="15" creationId="{0FF88967-503A-4BB1-A661-BB7A1AD4FA23}"/>
          </ac:cxnSpMkLst>
        </pc:cxnChg>
        <pc:cxnChg chg="mod">
          <ac:chgData name="Kari Alterskjær" userId="88ee98c1-4054-474c-aca5-e77de8222556" providerId="ADAL" clId="{7F6954D6-5DC9-4097-A9E9-818D1034D4DA}" dt="2022-03-08T20:32:52.309" v="11283" actId="164"/>
          <ac:cxnSpMkLst>
            <pc:docMk/>
            <pc:sldMk cId="3793804918" sldId="298"/>
            <ac:cxnSpMk id="18" creationId="{813FD751-5917-4838-8415-8A514765E316}"/>
          </ac:cxnSpMkLst>
        </pc:cxnChg>
        <pc:cxnChg chg="mod">
          <ac:chgData name="Kari Alterskjær" userId="88ee98c1-4054-474c-aca5-e77de8222556" providerId="ADAL" clId="{7F6954D6-5DC9-4097-A9E9-818D1034D4DA}" dt="2022-03-08T20:32:52.309" v="11283" actId="164"/>
          <ac:cxnSpMkLst>
            <pc:docMk/>
            <pc:sldMk cId="3793804918" sldId="298"/>
            <ac:cxnSpMk id="20" creationId="{36BE43AC-20E3-4295-86F0-2A81BE7DA84B}"/>
          </ac:cxnSpMkLst>
        </pc:cxnChg>
        <pc:cxnChg chg="add mod ord">
          <ac:chgData name="Kari Alterskjær" userId="88ee98c1-4054-474c-aca5-e77de8222556" providerId="ADAL" clId="{7F6954D6-5DC9-4097-A9E9-818D1034D4DA}" dt="2022-03-08T20:32:52.309" v="11283" actId="164"/>
          <ac:cxnSpMkLst>
            <pc:docMk/>
            <pc:sldMk cId="3793804918" sldId="298"/>
            <ac:cxnSpMk id="21" creationId="{B70185F2-3306-42E3-8539-BF551D736764}"/>
          </ac:cxnSpMkLst>
        </pc:cxnChg>
        <pc:cxnChg chg="mod">
          <ac:chgData name="Kari Alterskjær" userId="88ee98c1-4054-474c-aca5-e77de8222556" providerId="ADAL" clId="{7F6954D6-5DC9-4097-A9E9-818D1034D4DA}" dt="2022-03-08T20:32:52.309" v="11283" actId="164"/>
          <ac:cxnSpMkLst>
            <pc:docMk/>
            <pc:sldMk cId="3793804918" sldId="298"/>
            <ac:cxnSpMk id="22" creationId="{D349EAD1-7620-453C-8D15-F7D3652C2C73}"/>
          </ac:cxnSpMkLst>
        </pc:cxnChg>
        <pc:cxnChg chg="add del mod">
          <ac:chgData name="Kari Alterskjær" userId="88ee98c1-4054-474c-aca5-e77de8222556" providerId="ADAL" clId="{7F6954D6-5DC9-4097-A9E9-818D1034D4DA}" dt="2022-03-08T19:36:06.256" v="10509" actId="478"/>
          <ac:cxnSpMkLst>
            <pc:docMk/>
            <pc:sldMk cId="3793804918" sldId="298"/>
            <ac:cxnSpMk id="27" creationId="{2345ADA5-128E-438C-B158-1AD586DDFF60}"/>
          </ac:cxnSpMkLst>
        </pc:cxnChg>
        <pc:cxnChg chg="add mod">
          <ac:chgData name="Kari Alterskjær" userId="88ee98c1-4054-474c-aca5-e77de8222556" providerId="ADAL" clId="{7F6954D6-5DC9-4097-A9E9-818D1034D4DA}" dt="2022-03-08T20:32:52.309" v="11283" actId="164"/>
          <ac:cxnSpMkLst>
            <pc:docMk/>
            <pc:sldMk cId="3793804918" sldId="298"/>
            <ac:cxnSpMk id="28" creationId="{69A768F6-3A1F-4A9B-AE99-1EB1FE87754D}"/>
          </ac:cxnSpMkLst>
        </pc:cxnChg>
        <pc:cxnChg chg="add mod">
          <ac:chgData name="Kari Alterskjær" userId="88ee98c1-4054-474c-aca5-e77de8222556" providerId="ADAL" clId="{7F6954D6-5DC9-4097-A9E9-818D1034D4DA}" dt="2022-03-08T20:32:52.309" v="11283" actId="164"/>
          <ac:cxnSpMkLst>
            <pc:docMk/>
            <pc:sldMk cId="3793804918" sldId="298"/>
            <ac:cxnSpMk id="29" creationId="{837476E2-B933-4BE7-920F-334610BEFB47}"/>
          </ac:cxnSpMkLst>
        </pc:cxnChg>
        <pc:cxnChg chg="add mod ord">
          <ac:chgData name="Kari Alterskjær" userId="88ee98c1-4054-474c-aca5-e77de8222556" providerId="ADAL" clId="{7F6954D6-5DC9-4097-A9E9-818D1034D4DA}" dt="2022-03-08T20:32:52.309" v="11283" actId="164"/>
          <ac:cxnSpMkLst>
            <pc:docMk/>
            <pc:sldMk cId="3793804918" sldId="298"/>
            <ac:cxnSpMk id="30" creationId="{85515E6C-D84D-415B-8709-8911E9B38530}"/>
          </ac:cxnSpMkLst>
        </pc:cxnChg>
        <pc:cxnChg chg="add">
          <ac:chgData name="Kari Alterskjær" userId="88ee98c1-4054-474c-aca5-e77de8222556" providerId="ADAL" clId="{7F6954D6-5DC9-4097-A9E9-818D1034D4DA}" dt="2022-03-08T19:47:48.686" v="10842" actId="11529"/>
          <ac:cxnSpMkLst>
            <pc:docMk/>
            <pc:sldMk cId="3793804918" sldId="298"/>
            <ac:cxnSpMk id="46" creationId="{D8760D04-7AE3-4631-8293-900B81FB28DA}"/>
          </ac:cxnSpMkLst>
        </pc:cxnChg>
        <pc:cxnChg chg="add mod">
          <ac:chgData name="Kari Alterskjær" userId="88ee98c1-4054-474c-aca5-e77de8222556" providerId="ADAL" clId="{7F6954D6-5DC9-4097-A9E9-818D1034D4DA}" dt="2022-03-08T21:55:53.153" v="11869" actId="1035"/>
          <ac:cxnSpMkLst>
            <pc:docMk/>
            <pc:sldMk cId="3793804918" sldId="298"/>
            <ac:cxnSpMk id="48" creationId="{E4F03446-5142-4E92-81EB-27A922C4898F}"/>
          </ac:cxnSpMkLst>
        </pc:cxnChg>
        <pc:cxnChg chg="add mod">
          <ac:chgData name="Kari Alterskjær" userId="88ee98c1-4054-474c-aca5-e77de8222556" providerId="ADAL" clId="{7F6954D6-5DC9-4097-A9E9-818D1034D4DA}" dt="2022-03-08T19:49:17.240" v="10863" actId="14100"/>
          <ac:cxnSpMkLst>
            <pc:docMk/>
            <pc:sldMk cId="3793804918" sldId="298"/>
            <ac:cxnSpMk id="52" creationId="{BF2DC122-6BEC-4E7D-8932-BA9D24193D6E}"/>
          </ac:cxnSpMkLst>
        </pc:cxnChg>
        <pc:cxnChg chg="add mod">
          <ac:chgData name="Kari Alterskjær" userId="88ee98c1-4054-474c-aca5-e77de8222556" providerId="ADAL" clId="{7F6954D6-5DC9-4097-A9E9-818D1034D4DA}" dt="2022-03-08T19:49:28.203" v="10866" actId="1076"/>
          <ac:cxnSpMkLst>
            <pc:docMk/>
            <pc:sldMk cId="3793804918" sldId="298"/>
            <ac:cxnSpMk id="57" creationId="{D31FED3B-28D4-4938-B3E6-A334D823967E}"/>
          </ac:cxnSpMkLst>
        </pc:cxnChg>
      </pc:sldChg>
      <pc:sldChg chg="addSp delSp modSp add mod setBg delAnim modAnim modNotesTx">
        <pc:chgData name="Kari Alterskjær" userId="88ee98c1-4054-474c-aca5-e77de8222556" providerId="ADAL" clId="{7F6954D6-5DC9-4097-A9E9-818D1034D4DA}" dt="2022-03-10T12:15:42.308" v="17284" actId="20577"/>
        <pc:sldMkLst>
          <pc:docMk/>
          <pc:sldMk cId="2556946728" sldId="303"/>
        </pc:sldMkLst>
        <pc:spChg chg="add mod">
          <ac:chgData name="Kari Alterskjær" userId="88ee98c1-4054-474c-aca5-e77de8222556" providerId="ADAL" clId="{7F6954D6-5DC9-4097-A9E9-818D1034D4DA}" dt="2022-03-08T10:09:04.773" v="9023" actId="164"/>
          <ac:spMkLst>
            <pc:docMk/>
            <pc:sldMk cId="2556946728" sldId="303"/>
            <ac:spMk id="2" creationId="{C12B8A74-9DF0-43F9-AE0F-F8974E7D721B}"/>
          </ac:spMkLst>
        </pc:spChg>
        <pc:spChg chg="add mod">
          <ac:chgData name="Kari Alterskjær" userId="88ee98c1-4054-474c-aca5-e77de8222556" providerId="ADAL" clId="{7F6954D6-5DC9-4097-A9E9-818D1034D4DA}" dt="2022-03-08T10:09:04.773" v="9023" actId="164"/>
          <ac:spMkLst>
            <pc:docMk/>
            <pc:sldMk cId="2556946728" sldId="303"/>
            <ac:spMk id="4" creationId="{4E992E47-201F-47E9-BC2D-7F43879403F0}"/>
          </ac:spMkLst>
        </pc:spChg>
        <pc:spChg chg="mod">
          <ac:chgData name="Kari Alterskjær" userId="88ee98c1-4054-474c-aca5-e77de8222556" providerId="ADAL" clId="{7F6954D6-5DC9-4097-A9E9-818D1034D4DA}" dt="2022-03-08T20:33:36.742" v="11333" actId="20577"/>
          <ac:spMkLst>
            <pc:docMk/>
            <pc:sldMk cId="2556946728" sldId="303"/>
            <ac:spMk id="5" creationId="{906C6F30-1DF7-46AB-9D35-A283951D6A51}"/>
          </ac:spMkLst>
        </pc:spChg>
        <pc:spChg chg="add mod">
          <ac:chgData name="Kari Alterskjær" userId="88ee98c1-4054-474c-aca5-e77de8222556" providerId="ADAL" clId="{7F6954D6-5DC9-4097-A9E9-818D1034D4DA}" dt="2022-03-08T09:59:27.135" v="8736" actId="20577"/>
          <ac:spMkLst>
            <pc:docMk/>
            <pc:sldMk cId="2556946728" sldId="303"/>
            <ac:spMk id="6" creationId="{9E67B878-8F64-47FF-BC99-57F10A158918}"/>
          </ac:spMkLst>
        </pc:spChg>
        <pc:spChg chg="del">
          <ac:chgData name="Kari Alterskjær" userId="88ee98c1-4054-474c-aca5-e77de8222556" providerId="ADAL" clId="{7F6954D6-5DC9-4097-A9E9-818D1034D4DA}" dt="2022-03-08T09:29:22.220" v="8141" actId="478"/>
          <ac:spMkLst>
            <pc:docMk/>
            <pc:sldMk cId="2556946728" sldId="303"/>
            <ac:spMk id="9" creationId="{0CA24A75-159E-440B-952A-CD94EECEF60B}"/>
          </ac:spMkLst>
        </pc:spChg>
        <pc:spChg chg="mod">
          <ac:chgData name="Kari Alterskjær" userId="88ee98c1-4054-474c-aca5-e77de8222556" providerId="ADAL" clId="{7F6954D6-5DC9-4097-A9E9-818D1034D4DA}" dt="2022-03-08T09:53:52.336" v="8715" actId="1076"/>
          <ac:spMkLst>
            <pc:docMk/>
            <pc:sldMk cId="2556946728" sldId="303"/>
            <ac:spMk id="10" creationId="{8F6D6D43-1014-4A98-923D-51E0E157FD2E}"/>
          </ac:spMkLst>
        </pc:spChg>
        <pc:spChg chg="del">
          <ac:chgData name="Kari Alterskjær" userId="88ee98c1-4054-474c-aca5-e77de8222556" providerId="ADAL" clId="{7F6954D6-5DC9-4097-A9E9-818D1034D4DA}" dt="2022-03-08T09:29:09.070" v="8139" actId="478"/>
          <ac:spMkLst>
            <pc:docMk/>
            <pc:sldMk cId="2556946728" sldId="303"/>
            <ac:spMk id="12" creationId="{E3B07EA2-B17C-4698-AB33-6C050B4EE6FC}"/>
          </ac:spMkLst>
        </pc:spChg>
        <pc:spChg chg="add mod">
          <ac:chgData name="Kari Alterskjær" userId="88ee98c1-4054-474c-aca5-e77de8222556" providerId="ADAL" clId="{7F6954D6-5DC9-4097-A9E9-818D1034D4DA}" dt="2022-03-08T10:47:12.753" v="9476" actId="255"/>
          <ac:spMkLst>
            <pc:docMk/>
            <pc:sldMk cId="2556946728" sldId="303"/>
            <ac:spMk id="13" creationId="{D8FFCDDF-F19F-4A6C-ADFB-CD1D9FC0691A}"/>
          </ac:spMkLst>
        </pc:spChg>
        <pc:spChg chg="del mod">
          <ac:chgData name="Kari Alterskjær" userId="88ee98c1-4054-474c-aca5-e77de8222556" providerId="ADAL" clId="{7F6954D6-5DC9-4097-A9E9-818D1034D4DA}" dt="2022-03-08T09:41:27.729" v="8596" actId="478"/>
          <ac:spMkLst>
            <pc:docMk/>
            <pc:sldMk cId="2556946728" sldId="303"/>
            <ac:spMk id="14" creationId="{6E20FAFC-DD8E-4880-86AF-34B82FFB58B6}"/>
          </ac:spMkLst>
        </pc:spChg>
        <pc:spChg chg="add mod">
          <ac:chgData name="Kari Alterskjær" userId="88ee98c1-4054-474c-aca5-e77de8222556" providerId="ADAL" clId="{7F6954D6-5DC9-4097-A9E9-818D1034D4DA}" dt="2022-03-08T10:08:20.764" v="9022" actId="1076"/>
          <ac:spMkLst>
            <pc:docMk/>
            <pc:sldMk cId="2556946728" sldId="303"/>
            <ac:spMk id="15" creationId="{307597D8-2834-46AA-9BD1-620D02BE2EA5}"/>
          </ac:spMkLst>
        </pc:spChg>
        <pc:spChg chg="del mod ord">
          <ac:chgData name="Kari Alterskjær" userId="88ee98c1-4054-474c-aca5-e77de8222556" providerId="ADAL" clId="{7F6954D6-5DC9-4097-A9E9-818D1034D4DA}" dt="2022-03-08T10:02:24.476" v="8817" actId="478"/>
          <ac:spMkLst>
            <pc:docMk/>
            <pc:sldMk cId="2556946728" sldId="303"/>
            <ac:spMk id="24" creationId="{9107E9E2-9F11-454D-8592-62F75E8D2D12}"/>
          </ac:spMkLst>
        </pc:spChg>
        <pc:spChg chg="del">
          <ac:chgData name="Kari Alterskjær" userId="88ee98c1-4054-474c-aca5-e77de8222556" providerId="ADAL" clId="{7F6954D6-5DC9-4097-A9E9-818D1034D4DA}" dt="2022-03-08T09:29:23.667" v="8142" actId="478"/>
          <ac:spMkLst>
            <pc:docMk/>
            <pc:sldMk cId="2556946728" sldId="303"/>
            <ac:spMk id="34" creationId="{E80C59E4-30E9-4335-A346-103110746B51}"/>
          </ac:spMkLst>
        </pc:spChg>
        <pc:spChg chg="add mod">
          <ac:chgData name="Kari Alterskjær" userId="88ee98c1-4054-474c-aca5-e77de8222556" providerId="ADAL" clId="{7F6954D6-5DC9-4097-A9E9-818D1034D4DA}" dt="2022-03-08T09:59:20.104" v="8731" actId="1076"/>
          <ac:spMkLst>
            <pc:docMk/>
            <pc:sldMk cId="2556946728" sldId="303"/>
            <ac:spMk id="43" creationId="{3B9B1892-EE86-4F47-9C13-EF1B4CFFF1B8}"/>
          </ac:spMkLst>
        </pc:spChg>
        <pc:spChg chg="add mod">
          <ac:chgData name="Kari Alterskjær" userId="88ee98c1-4054-474c-aca5-e77de8222556" providerId="ADAL" clId="{7F6954D6-5DC9-4097-A9E9-818D1034D4DA}" dt="2022-03-08T10:07:59.443" v="9018" actId="20577"/>
          <ac:spMkLst>
            <pc:docMk/>
            <pc:sldMk cId="2556946728" sldId="303"/>
            <ac:spMk id="44" creationId="{053E38B5-770A-4FDE-9EDC-9E476175C844}"/>
          </ac:spMkLst>
        </pc:spChg>
        <pc:spChg chg="add mod">
          <ac:chgData name="Kari Alterskjær" userId="88ee98c1-4054-474c-aca5-e77de8222556" providerId="ADAL" clId="{7F6954D6-5DC9-4097-A9E9-818D1034D4DA}" dt="2022-03-08T09:59:23.446" v="8732" actId="1076"/>
          <ac:spMkLst>
            <pc:docMk/>
            <pc:sldMk cId="2556946728" sldId="303"/>
            <ac:spMk id="45" creationId="{E23832F8-97E1-487F-B5FC-1832AA045D22}"/>
          </ac:spMkLst>
        </pc:spChg>
        <pc:spChg chg="add del mod">
          <ac:chgData name="Kari Alterskjær" userId="88ee98c1-4054-474c-aca5-e77de8222556" providerId="ADAL" clId="{7F6954D6-5DC9-4097-A9E9-818D1034D4DA}" dt="2022-03-08T10:04:41.305" v="8913" actId="478"/>
          <ac:spMkLst>
            <pc:docMk/>
            <pc:sldMk cId="2556946728" sldId="303"/>
            <ac:spMk id="46" creationId="{872D0728-E791-4839-8BAD-0F42AFC9F4C8}"/>
          </ac:spMkLst>
        </pc:spChg>
        <pc:spChg chg="add mod">
          <ac:chgData name="Kari Alterskjær" userId="88ee98c1-4054-474c-aca5-e77de8222556" providerId="ADAL" clId="{7F6954D6-5DC9-4097-A9E9-818D1034D4DA}" dt="2022-03-08T10:07:27.582" v="9017" actId="6549"/>
          <ac:spMkLst>
            <pc:docMk/>
            <pc:sldMk cId="2556946728" sldId="303"/>
            <ac:spMk id="52" creationId="{40FE06AA-7EDB-4B71-84A8-CD32B5D1D2AB}"/>
          </ac:spMkLst>
        </pc:spChg>
        <pc:spChg chg="add del mod">
          <ac:chgData name="Kari Alterskjær" userId="88ee98c1-4054-474c-aca5-e77de8222556" providerId="ADAL" clId="{7F6954D6-5DC9-4097-A9E9-818D1034D4DA}" dt="2022-03-08T10:32:21.341" v="9168" actId="767"/>
          <ac:spMkLst>
            <pc:docMk/>
            <pc:sldMk cId="2556946728" sldId="303"/>
            <ac:spMk id="58" creationId="{5C645982-7B3A-4A0F-8E81-FF611654675A}"/>
          </ac:spMkLst>
        </pc:spChg>
        <pc:spChg chg="add del mod">
          <ac:chgData name="Kari Alterskjær" userId="88ee98c1-4054-474c-aca5-e77de8222556" providerId="ADAL" clId="{7F6954D6-5DC9-4097-A9E9-818D1034D4DA}" dt="2022-03-08T21:32:48.879" v="11639" actId="20577"/>
          <ac:spMkLst>
            <pc:docMk/>
            <pc:sldMk cId="2556946728" sldId="303"/>
            <ac:spMk id="59" creationId="{D6FDE2B1-A3FF-45AC-B564-2DF6583AE1E2}"/>
          </ac:spMkLst>
        </pc:spChg>
        <pc:spChg chg="add mod">
          <ac:chgData name="Kari Alterskjær" userId="88ee98c1-4054-474c-aca5-e77de8222556" providerId="ADAL" clId="{7F6954D6-5DC9-4097-A9E9-818D1034D4DA}" dt="2022-03-08T21:32:48.879" v="11639" actId="20577"/>
          <ac:spMkLst>
            <pc:docMk/>
            <pc:sldMk cId="2556946728" sldId="303"/>
            <ac:spMk id="60" creationId="{C670E997-ACE8-4331-8C0C-A60E005C436C}"/>
          </ac:spMkLst>
        </pc:spChg>
        <pc:spChg chg="add mod">
          <ac:chgData name="Kari Alterskjær" userId="88ee98c1-4054-474c-aca5-e77de8222556" providerId="ADAL" clId="{7F6954D6-5DC9-4097-A9E9-818D1034D4DA}" dt="2022-03-08T21:32:48.879" v="11639" actId="20577"/>
          <ac:spMkLst>
            <pc:docMk/>
            <pc:sldMk cId="2556946728" sldId="303"/>
            <ac:spMk id="61" creationId="{EC2D5FCD-851E-4454-85C5-2DB4661C3AAA}"/>
          </ac:spMkLst>
        </pc:spChg>
        <pc:spChg chg="add mod">
          <ac:chgData name="Kari Alterskjær" userId="88ee98c1-4054-474c-aca5-e77de8222556" providerId="ADAL" clId="{7F6954D6-5DC9-4097-A9E9-818D1034D4DA}" dt="2022-03-08T21:32:48.879" v="11639" actId="20577"/>
          <ac:spMkLst>
            <pc:docMk/>
            <pc:sldMk cId="2556946728" sldId="303"/>
            <ac:spMk id="62" creationId="{61724738-003D-49FE-9986-F05327B48360}"/>
          </ac:spMkLst>
        </pc:spChg>
        <pc:spChg chg="add mod">
          <ac:chgData name="Kari Alterskjær" userId="88ee98c1-4054-474c-aca5-e77de8222556" providerId="ADAL" clId="{7F6954D6-5DC9-4097-A9E9-818D1034D4DA}" dt="2022-03-08T21:37:15.633" v="11674" actId="20577"/>
          <ac:spMkLst>
            <pc:docMk/>
            <pc:sldMk cId="2556946728" sldId="303"/>
            <ac:spMk id="63" creationId="{13E3398F-C7A7-447E-A1E2-3F6AB820847D}"/>
          </ac:spMkLst>
        </pc:spChg>
        <pc:grpChg chg="add mod">
          <ac:chgData name="Kari Alterskjær" userId="88ee98c1-4054-474c-aca5-e77de8222556" providerId="ADAL" clId="{7F6954D6-5DC9-4097-A9E9-818D1034D4DA}" dt="2022-03-08T10:09:04.773" v="9023" actId="164"/>
          <ac:grpSpMkLst>
            <pc:docMk/>
            <pc:sldMk cId="2556946728" sldId="303"/>
            <ac:grpSpMk id="53" creationId="{F70E0B97-29D3-4F67-A916-EFF534E68CB6}"/>
          </ac:grpSpMkLst>
        </pc:grpChg>
        <pc:grpChg chg="add mod">
          <ac:chgData name="Kari Alterskjær" userId="88ee98c1-4054-474c-aca5-e77de8222556" providerId="ADAL" clId="{7F6954D6-5DC9-4097-A9E9-818D1034D4DA}" dt="2022-03-08T21:32:48.879" v="11639" actId="20577"/>
          <ac:grpSpMkLst>
            <pc:docMk/>
            <pc:sldMk cId="2556946728" sldId="303"/>
            <ac:grpSpMk id="64" creationId="{82C24F16-4D55-4B86-8F98-8175EF458966}"/>
          </ac:grpSpMkLst>
        </pc:grpChg>
        <pc:picChg chg="add del mod">
          <ac:chgData name="Kari Alterskjær" userId="88ee98c1-4054-474c-aca5-e77de8222556" providerId="ADAL" clId="{7F6954D6-5DC9-4097-A9E9-818D1034D4DA}" dt="2022-03-08T09:41:55.939" v="8600" actId="478"/>
          <ac:picMkLst>
            <pc:docMk/>
            <pc:sldMk cId="2556946728" sldId="303"/>
            <ac:picMk id="17" creationId="{41BB0FB9-454D-43C7-9337-75186470A10B}"/>
          </ac:picMkLst>
        </pc:picChg>
        <pc:picChg chg="add mod">
          <ac:chgData name="Kari Alterskjær" userId="88ee98c1-4054-474c-aca5-e77de8222556" providerId="ADAL" clId="{7F6954D6-5DC9-4097-A9E9-818D1034D4DA}" dt="2022-03-08T10:09:04.773" v="9023" actId="164"/>
          <ac:picMkLst>
            <pc:docMk/>
            <pc:sldMk cId="2556946728" sldId="303"/>
            <ac:picMk id="19" creationId="{484BBD63-6DB8-48C7-B506-1007CAB89520}"/>
          </ac:picMkLst>
        </pc:picChg>
        <pc:picChg chg="add mod">
          <ac:chgData name="Kari Alterskjær" userId="88ee98c1-4054-474c-aca5-e77de8222556" providerId="ADAL" clId="{7F6954D6-5DC9-4097-A9E9-818D1034D4DA}" dt="2022-03-08T10:09:04.773" v="9023" actId="164"/>
          <ac:picMkLst>
            <pc:docMk/>
            <pc:sldMk cId="2556946728" sldId="303"/>
            <ac:picMk id="21" creationId="{C50F34DF-8BAF-4FE2-9339-B32AC9341EA8}"/>
          </ac:picMkLst>
        </pc:picChg>
        <pc:picChg chg="add mod">
          <ac:chgData name="Kari Alterskjær" userId="88ee98c1-4054-474c-aca5-e77de8222556" providerId="ADAL" clId="{7F6954D6-5DC9-4097-A9E9-818D1034D4DA}" dt="2022-03-08T10:09:04.773" v="9023" actId="164"/>
          <ac:picMkLst>
            <pc:docMk/>
            <pc:sldMk cId="2556946728" sldId="303"/>
            <ac:picMk id="23" creationId="{292C3A91-9B5E-4015-8B87-41AD2F01093B}"/>
          </ac:picMkLst>
        </pc:picChg>
        <pc:picChg chg="add del mod">
          <ac:chgData name="Kari Alterskjær" userId="88ee98c1-4054-474c-aca5-e77de8222556" providerId="ADAL" clId="{7F6954D6-5DC9-4097-A9E9-818D1034D4DA}" dt="2022-03-08T09:47:17.437" v="8666" actId="478"/>
          <ac:picMkLst>
            <pc:docMk/>
            <pc:sldMk cId="2556946728" sldId="303"/>
            <ac:picMk id="25" creationId="{5C8CF3A4-5644-411B-BC3D-6F7727D9974F}"/>
          </ac:picMkLst>
        </pc:picChg>
        <pc:picChg chg="add mod">
          <ac:chgData name="Kari Alterskjær" userId="88ee98c1-4054-474c-aca5-e77de8222556" providerId="ADAL" clId="{7F6954D6-5DC9-4097-A9E9-818D1034D4DA}" dt="2022-03-08T10:09:04.773" v="9023" actId="164"/>
          <ac:picMkLst>
            <pc:docMk/>
            <pc:sldMk cId="2556946728" sldId="303"/>
            <ac:picMk id="26" creationId="{AB461595-C99D-4B59-906B-A02DE851696E}"/>
          </ac:picMkLst>
        </pc:picChg>
        <pc:picChg chg="add del mod">
          <ac:chgData name="Kari Alterskjær" userId="88ee98c1-4054-474c-aca5-e77de8222556" providerId="ADAL" clId="{7F6954D6-5DC9-4097-A9E9-818D1034D4DA}" dt="2022-03-08T09:36:51.173" v="8394"/>
          <ac:picMkLst>
            <pc:docMk/>
            <pc:sldMk cId="2556946728" sldId="303"/>
            <ac:picMk id="27" creationId="{92B84CC3-6FC7-4276-BF95-72BD026C98C6}"/>
          </ac:picMkLst>
        </pc:picChg>
        <pc:picChg chg="add del mod">
          <ac:chgData name="Kari Alterskjær" userId="88ee98c1-4054-474c-aca5-e77de8222556" providerId="ADAL" clId="{7F6954D6-5DC9-4097-A9E9-818D1034D4DA}" dt="2022-03-08T09:36:51.173" v="8394"/>
          <ac:picMkLst>
            <pc:docMk/>
            <pc:sldMk cId="2556946728" sldId="303"/>
            <ac:picMk id="28" creationId="{EB5F3360-F922-44F4-856D-C33B87506C9C}"/>
          </ac:picMkLst>
        </pc:picChg>
        <pc:picChg chg="add del mod">
          <ac:chgData name="Kari Alterskjær" userId="88ee98c1-4054-474c-aca5-e77de8222556" providerId="ADAL" clId="{7F6954D6-5DC9-4097-A9E9-818D1034D4DA}" dt="2022-03-08T09:36:51.173" v="8394"/>
          <ac:picMkLst>
            <pc:docMk/>
            <pc:sldMk cId="2556946728" sldId="303"/>
            <ac:picMk id="29" creationId="{AED2F9BE-40E5-42EE-9D68-B66BFB3F5361}"/>
          </ac:picMkLst>
        </pc:picChg>
        <pc:picChg chg="add del mod">
          <ac:chgData name="Kari Alterskjær" userId="88ee98c1-4054-474c-aca5-e77de8222556" providerId="ADAL" clId="{7F6954D6-5DC9-4097-A9E9-818D1034D4DA}" dt="2022-03-08T09:36:51.173" v="8394"/>
          <ac:picMkLst>
            <pc:docMk/>
            <pc:sldMk cId="2556946728" sldId="303"/>
            <ac:picMk id="30" creationId="{8DBB5742-1235-4621-80C5-2A4FA124B9B3}"/>
          </ac:picMkLst>
        </pc:picChg>
        <pc:picChg chg="add del mod">
          <ac:chgData name="Kari Alterskjær" userId="88ee98c1-4054-474c-aca5-e77de8222556" providerId="ADAL" clId="{7F6954D6-5DC9-4097-A9E9-818D1034D4DA}" dt="2022-03-08T09:41:54.706" v="8599" actId="478"/>
          <ac:picMkLst>
            <pc:docMk/>
            <pc:sldMk cId="2556946728" sldId="303"/>
            <ac:picMk id="31" creationId="{1FDB23CD-6A78-40E1-8625-37432BA82154}"/>
          </ac:picMkLst>
        </pc:picChg>
        <pc:picChg chg="add mod">
          <ac:chgData name="Kari Alterskjær" userId="88ee98c1-4054-474c-aca5-e77de8222556" providerId="ADAL" clId="{7F6954D6-5DC9-4097-A9E9-818D1034D4DA}" dt="2022-03-08T10:09:04.773" v="9023" actId="164"/>
          <ac:picMkLst>
            <pc:docMk/>
            <pc:sldMk cId="2556946728" sldId="303"/>
            <ac:picMk id="32" creationId="{332E9D4D-62A5-4271-9D0A-559CF0410431}"/>
          </ac:picMkLst>
        </pc:picChg>
        <pc:picChg chg="del">
          <ac:chgData name="Kari Alterskjær" userId="88ee98c1-4054-474c-aca5-e77de8222556" providerId="ADAL" clId="{7F6954D6-5DC9-4097-A9E9-818D1034D4DA}" dt="2022-03-08T09:29:23.667" v="8142" actId="478"/>
          <ac:picMkLst>
            <pc:docMk/>
            <pc:sldMk cId="2556946728" sldId="303"/>
            <ac:picMk id="33" creationId="{9849E371-6971-4D5C-B23E-F85923083A31}"/>
          </ac:picMkLst>
        </pc:picChg>
        <pc:picChg chg="add del mod">
          <ac:chgData name="Kari Alterskjær" userId="88ee98c1-4054-474c-aca5-e77de8222556" providerId="ADAL" clId="{7F6954D6-5DC9-4097-A9E9-818D1034D4DA}" dt="2022-03-08T09:47:19.092" v="8667" actId="478"/>
          <ac:picMkLst>
            <pc:docMk/>
            <pc:sldMk cId="2556946728" sldId="303"/>
            <ac:picMk id="35" creationId="{0B4F2DC5-F804-4460-AB18-0ABB66F5F982}"/>
          </ac:picMkLst>
        </pc:picChg>
        <pc:picChg chg="add mod">
          <ac:chgData name="Kari Alterskjær" userId="88ee98c1-4054-474c-aca5-e77de8222556" providerId="ADAL" clId="{7F6954D6-5DC9-4097-A9E9-818D1034D4DA}" dt="2022-03-08T10:09:04.773" v="9023" actId="164"/>
          <ac:picMkLst>
            <pc:docMk/>
            <pc:sldMk cId="2556946728" sldId="303"/>
            <ac:picMk id="36" creationId="{82984AD2-0BA8-49CC-9690-17A9F24996F3}"/>
          </ac:picMkLst>
        </pc:picChg>
        <pc:picChg chg="add del mod">
          <ac:chgData name="Kari Alterskjær" userId="88ee98c1-4054-474c-aca5-e77de8222556" providerId="ADAL" clId="{7F6954D6-5DC9-4097-A9E9-818D1034D4DA}" dt="2022-03-08T10:00:09.277" v="8759" actId="478"/>
          <ac:picMkLst>
            <pc:docMk/>
            <pc:sldMk cId="2556946728" sldId="303"/>
            <ac:picMk id="37" creationId="{94D765F0-B307-4DCE-9423-E49DD3127182}"/>
          </ac:picMkLst>
        </pc:picChg>
        <pc:picChg chg="add mod">
          <ac:chgData name="Kari Alterskjær" userId="88ee98c1-4054-474c-aca5-e77de8222556" providerId="ADAL" clId="{7F6954D6-5DC9-4097-A9E9-818D1034D4DA}" dt="2022-03-08T10:09:04.773" v="9023" actId="164"/>
          <ac:picMkLst>
            <pc:docMk/>
            <pc:sldMk cId="2556946728" sldId="303"/>
            <ac:picMk id="38" creationId="{BFCA1F57-3BC3-4410-9EAD-E6638B0572BE}"/>
          </ac:picMkLst>
        </pc:picChg>
        <pc:picChg chg="add mod">
          <ac:chgData name="Kari Alterskjær" userId="88ee98c1-4054-474c-aca5-e77de8222556" providerId="ADAL" clId="{7F6954D6-5DC9-4097-A9E9-818D1034D4DA}" dt="2022-03-08T10:09:04.773" v="9023" actId="164"/>
          <ac:picMkLst>
            <pc:docMk/>
            <pc:sldMk cId="2556946728" sldId="303"/>
            <ac:picMk id="39" creationId="{AE858E85-D9F0-4BE4-9431-D88238E5E599}"/>
          </ac:picMkLst>
        </pc:picChg>
        <pc:picChg chg="add mod">
          <ac:chgData name="Kari Alterskjær" userId="88ee98c1-4054-474c-aca5-e77de8222556" providerId="ADAL" clId="{7F6954D6-5DC9-4097-A9E9-818D1034D4DA}" dt="2022-03-08T10:09:04.773" v="9023" actId="164"/>
          <ac:picMkLst>
            <pc:docMk/>
            <pc:sldMk cId="2556946728" sldId="303"/>
            <ac:picMk id="40" creationId="{EE6F6DE8-8AE6-455C-B981-48788965F4ED}"/>
          </ac:picMkLst>
        </pc:picChg>
        <pc:picChg chg="add mod">
          <ac:chgData name="Kari Alterskjær" userId="88ee98c1-4054-474c-aca5-e77de8222556" providerId="ADAL" clId="{7F6954D6-5DC9-4097-A9E9-818D1034D4DA}" dt="2022-03-08T10:09:04.773" v="9023" actId="164"/>
          <ac:picMkLst>
            <pc:docMk/>
            <pc:sldMk cId="2556946728" sldId="303"/>
            <ac:picMk id="41" creationId="{C2EE7055-9A4B-4C9C-AC56-A852B5C05C1F}"/>
          </ac:picMkLst>
        </pc:picChg>
        <pc:picChg chg="add mod">
          <ac:chgData name="Kari Alterskjær" userId="88ee98c1-4054-474c-aca5-e77de8222556" providerId="ADAL" clId="{7F6954D6-5DC9-4097-A9E9-818D1034D4DA}" dt="2022-03-08T10:09:04.773" v="9023" actId="164"/>
          <ac:picMkLst>
            <pc:docMk/>
            <pc:sldMk cId="2556946728" sldId="303"/>
            <ac:picMk id="42" creationId="{B7E6F2F4-484B-438A-BC6F-EEDA53A45B65}"/>
          </ac:picMkLst>
        </pc:picChg>
        <pc:picChg chg="add mod">
          <ac:chgData name="Kari Alterskjær" userId="88ee98c1-4054-474c-aca5-e77de8222556" providerId="ADAL" clId="{7F6954D6-5DC9-4097-A9E9-818D1034D4DA}" dt="2022-03-08T10:09:04.773" v="9023" actId="164"/>
          <ac:picMkLst>
            <pc:docMk/>
            <pc:sldMk cId="2556946728" sldId="303"/>
            <ac:picMk id="47" creationId="{070FC693-DE5E-42BD-9E93-C2F714374356}"/>
          </ac:picMkLst>
        </pc:picChg>
        <pc:picChg chg="add mod">
          <ac:chgData name="Kari Alterskjær" userId="88ee98c1-4054-474c-aca5-e77de8222556" providerId="ADAL" clId="{7F6954D6-5DC9-4097-A9E9-818D1034D4DA}" dt="2022-03-08T10:09:04.773" v="9023" actId="164"/>
          <ac:picMkLst>
            <pc:docMk/>
            <pc:sldMk cId="2556946728" sldId="303"/>
            <ac:picMk id="48" creationId="{16F7B01A-3F69-47A7-8528-69DDF7193292}"/>
          </ac:picMkLst>
        </pc:picChg>
        <pc:picChg chg="add mod">
          <ac:chgData name="Kari Alterskjær" userId="88ee98c1-4054-474c-aca5-e77de8222556" providerId="ADAL" clId="{7F6954D6-5DC9-4097-A9E9-818D1034D4DA}" dt="2022-03-08T10:09:04.773" v="9023" actId="164"/>
          <ac:picMkLst>
            <pc:docMk/>
            <pc:sldMk cId="2556946728" sldId="303"/>
            <ac:picMk id="49" creationId="{91B327B0-DDCB-4FB9-AD56-056F69DF9C64}"/>
          </ac:picMkLst>
        </pc:picChg>
        <pc:picChg chg="add mod">
          <ac:chgData name="Kari Alterskjær" userId="88ee98c1-4054-474c-aca5-e77de8222556" providerId="ADAL" clId="{7F6954D6-5DC9-4097-A9E9-818D1034D4DA}" dt="2022-03-08T10:09:04.773" v="9023" actId="164"/>
          <ac:picMkLst>
            <pc:docMk/>
            <pc:sldMk cId="2556946728" sldId="303"/>
            <ac:picMk id="50" creationId="{E1025F77-3294-4FBA-BFC1-2E25A4448B74}"/>
          </ac:picMkLst>
        </pc:picChg>
        <pc:picChg chg="add mod">
          <ac:chgData name="Kari Alterskjær" userId="88ee98c1-4054-474c-aca5-e77de8222556" providerId="ADAL" clId="{7F6954D6-5DC9-4097-A9E9-818D1034D4DA}" dt="2022-03-08T10:09:04.773" v="9023" actId="164"/>
          <ac:picMkLst>
            <pc:docMk/>
            <pc:sldMk cId="2556946728" sldId="303"/>
            <ac:picMk id="51" creationId="{4F8A200B-0A90-4E29-9C01-B32E523715FA}"/>
          </ac:picMkLst>
        </pc:picChg>
        <pc:picChg chg="add del mod">
          <ac:chgData name="Kari Alterskjær" userId="88ee98c1-4054-474c-aca5-e77de8222556" providerId="ADAL" clId="{7F6954D6-5DC9-4097-A9E9-818D1034D4DA}" dt="2022-03-08T13:08:21.471" v="10001" actId="478"/>
          <ac:picMkLst>
            <pc:docMk/>
            <pc:sldMk cId="2556946728" sldId="303"/>
            <ac:picMk id="2050" creationId="{8DD101FB-31C0-4CB2-9D7A-10A3410D363B}"/>
          </ac:picMkLst>
        </pc:picChg>
        <pc:cxnChg chg="add mod">
          <ac:chgData name="Kari Alterskjær" userId="88ee98c1-4054-474c-aca5-e77de8222556" providerId="ADAL" clId="{7F6954D6-5DC9-4097-A9E9-818D1034D4DA}" dt="2022-03-08T10:03:15.352" v="8837" actId="1036"/>
          <ac:cxnSpMkLst>
            <pc:docMk/>
            <pc:sldMk cId="2556946728" sldId="303"/>
            <ac:cxnSpMk id="11" creationId="{EA03B6A0-8F1F-487F-8655-F8AE19819470}"/>
          </ac:cxnSpMkLst>
        </pc:cxnChg>
        <pc:cxnChg chg="add mod">
          <ac:chgData name="Kari Alterskjær" userId="88ee98c1-4054-474c-aca5-e77de8222556" providerId="ADAL" clId="{7F6954D6-5DC9-4097-A9E9-818D1034D4DA}" dt="2022-03-08T09:34:57.967" v="8183" actId="1076"/>
          <ac:cxnSpMkLst>
            <pc:docMk/>
            <pc:sldMk cId="2556946728" sldId="303"/>
            <ac:cxnSpMk id="16" creationId="{7C8EF0D1-E637-45E5-97D0-5C2E19CC412A}"/>
          </ac:cxnSpMkLst>
        </pc:cxnChg>
        <pc:cxnChg chg="mod">
          <ac:chgData name="Kari Alterskjær" userId="88ee98c1-4054-474c-aca5-e77de8222556" providerId="ADAL" clId="{7F6954D6-5DC9-4097-A9E9-818D1034D4DA}" dt="2022-03-08T09:34:14.446" v="8172" actId="1076"/>
          <ac:cxnSpMkLst>
            <pc:docMk/>
            <pc:sldMk cId="2556946728" sldId="303"/>
            <ac:cxnSpMk id="18" creationId="{813FD751-5917-4838-8415-8A514765E316}"/>
          </ac:cxnSpMkLst>
        </pc:cxnChg>
        <pc:cxnChg chg="mod">
          <ac:chgData name="Kari Alterskjær" userId="88ee98c1-4054-474c-aca5-e77de8222556" providerId="ADAL" clId="{7F6954D6-5DC9-4097-A9E9-818D1034D4DA}" dt="2022-03-08T09:34:17.339" v="8173" actId="1076"/>
          <ac:cxnSpMkLst>
            <pc:docMk/>
            <pc:sldMk cId="2556946728" sldId="303"/>
            <ac:cxnSpMk id="20" creationId="{36BE43AC-20E3-4295-86F0-2A81BE7DA84B}"/>
          </ac:cxnSpMkLst>
        </pc:cxnChg>
        <pc:cxnChg chg="mod">
          <ac:chgData name="Kari Alterskjær" userId="88ee98c1-4054-474c-aca5-e77de8222556" providerId="ADAL" clId="{7F6954D6-5DC9-4097-A9E9-818D1034D4DA}" dt="2022-03-08T09:34:19.640" v="8174" actId="1076"/>
          <ac:cxnSpMkLst>
            <pc:docMk/>
            <pc:sldMk cId="2556946728" sldId="303"/>
            <ac:cxnSpMk id="22" creationId="{D349EAD1-7620-453C-8D15-F7D3652C2C73}"/>
          </ac:cxnSpMkLst>
        </pc:cxnChg>
        <pc:cxnChg chg="add">
          <ac:chgData name="Kari Alterskjær" userId="88ee98c1-4054-474c-aca5-e77de8222556" providerId="ADAL" clId="{7F6954D6-5DC9-4097-A9E9-818D1034D4DA}" dt="2022-03-08T10:17:47.254" v="9113" actId="11529"/>
          <ac:cxnSpMkLst>
            <pc:docMk/>
            <pc:sldMk cId="2556946728" sldId="303"/>
            <ac:cxnSpMk id="55" creationId="{FEBB521F-3599-41EF-B9CF-AE8A7A2EF3AF}"/>
          </ac:cxnSpMkLst>
        </pc:cxnChg>
        <pc:cxnChg chg="add mod">
          <ac:chgData name="Kari Alterskjær" userId="88ee98c1-4054-474c-aca5-e77de8222556" providerId="ADAL" clId="{7F6954D6-5DC9-4097-A9E9-818D1034D4DA}" dt="2022-03-08T10:17:55.152" v="9116" actId="14100"/>
          <ac:cxnSpMkLst>
            <pc:docMk/>
            <pc:sldMk cId="2556946728" sldId="303"/>
            <ac:cxnSpMk id="56" creationId="{CBA6609B-1997-4314-9C5C-BD331A7C1C35}"/>
          </ac:cxnSpMkLst>
        </pc:cxnChg>
      </pc:sldChg>
      <pc:sldChg chg="modSp add mod ord">
        <pc:chgData name="Kari Alterskjær" userId="88ee98c1-4054-474c-aca5-e77de8222556" providerId="ADAL" clId="{7F6954D6-5DC9-4097-A9E9-818D1034D4DA}" dt="2022-03-10T09:45:18.236" v="17256"/>
        <pc:sldMkLst>
          <pc:docMk/>
          <pc:sldMk cId="4283040333" sldId="306"/>
        </pc:sldMkLst>
        <pc:spChg chg="mod">
          <ac:chgData name="Kari Alterskjær" userId="88ee98c1-4054-474c-aca5-e77de8222556" providerId="ADAL" clId="{7F6954D6-5DC9-4097-A9E9-818D1034D4DA}" dt="2022-03-09T20:38:21.023" v="16534" actId="20577"/>
          <ac:spMkLst>
            <pc:docMk/>
            <pc:sldMk cId="4283040333" sldId="306"/>
            <ac:spMk id="3" creationId="{81BBCE6A-7BB8-43E6-BA84-24382F1DAC45}"/>
          </ac:spMkLst>
        </pc:spChg>
      </pc:sldChg>
      <pc:sldChg chg="addSp delSp modSp add del mod ord">
        <pc:chgData name="Kari Alterskjær" userId="88ee98c1-4054-474c-aca5-e77de8222556" providerId="ADAL" clId="{7F6954D6-5DC9-4097-A9E9-818D1034D4DA}" dt="2022-03-10T12:14:48.176" v="17278" actId="47"/>
        <pc:sldMkLst>
          <pc:docMk/>
          <pc:sldMk cId="761738410" sldId="328"/>
        </pc:sldMkLst>
        <pc:spChg chg="add mod">
          <ac:chgData name="Kari Alterskjær" userId="88ee98c1-4054-474c-aca5-e77de8222556" providerId="ADAL" clId="{7F6954D6-5DC9-4097-A9E9-818D1034D4DA}" dt="2022-03-09T11:21:54.322" v="14326" actId="164"/>
          <ac:spMkLst>
            <pc:docMk/>
            <pc:sldMk cId="761738410" sldId="328"/>
            <ac:spMk id="4" creationId="{E7A4374C-C4EF-4478-B890-B6A291614A1D}"/>
          </ac:spMkLst>
        </pc:spChg>
        <pc:spChg chg="add mod">
          <ac:chgData name="Kari Alterskjær" userId="88ee98c1-4054-474c-aca5-e77de8222556" providerId="ADAL" clId="{7F6954D6-5DC9-4097-A9E9-818D1034D4DA}" dt="2022-03-09T11:21:54.322" v="14326" actId="164"/>
          <ac:spMkLst>
            <pc:docMk/>
            <pc:sldMk cId="761738410" sldId="328"/>
            <ac:spMk id="5" creationId="{C6E8FE41-919B-497C-9118-54FFA1B6ADC1}"/>
          </ac:spMkLst>
        </pc:spChg>
        <pc:spChg chg="add mod ord">
          <ac:chgData name="Kari Alterskjær" userId="88ee98c1-4054-474c-aca5-e77de8222556" providerId="ADAL" clId="{7F6954D6-5DC9-4097-A9E9-818D1034D4DA}" dt="2022-03-09T11:21:54.322" v="14326" actId="164"/>
          <ac:spMkLst>
            <pc:docMk/>
            <pc:sldMk cId="761738410" sldId="328"/>
            <ac:spMk id="6" creationId="{28CE9E71-814E-49CF-97CD-8AF408A21C94}"/>
          </ac:spMkLst>
        </pc:spChg>
        <pc:spChg chg="add del mod">
          <ac:chgData name="Kari Alterskjær" userId="88ee98c1-4054-474c-aca5-e77de8222556" providerId="ADAL" clId="{7F6954D6-5DC9-4097-A9E9-818D1034D4DA}" dt="2022-03-09T13:22:20.550" v="14340" actId="478"/>
          <ac:spMkLst>
            <pc:docMk/>
            <pc:sldMk cId="761738410" sldId="328"/>
            <ac:spMk id="9" creationId="{97117D33-E64E-42F6-8939-A7350E84F84C}"/>
          </ac:spMkLst>
        </pc:spChg>
        <pc:spChg chg="add mod">
          <ac:chgData name="Kari Alterskjær" userId="88ee98c1-4054-474c-aca5-e77de8222556" providerId="ADAL" clId="{7F6954D6-5DC9-4097-A9E9-818D1034D4DA}" dt="2022-03-09T11:21:54.322" v="14326" actId="164"/>
          <ac:spMkLst>
            <pc:docMk/>
            <pc:sldMk cId="761738410" sldId="328"/>
            <ac:spMk id="10" creationId="{36E90EF5-F5CF-4C0C-888A-F4C70B9ED000}"/>
          </ac:spMkLst>
        </pc:spChg>
        <pc:spChg chg="add mod">
          <ac:chgData name="Kari Alterskjær" userId="88ee98c1-4054-474c-aca5-e77de8222556" providerId="ADAL" clId="{7F6954D6-5DC9-4097-A9E9-818D1034D4DA}" dt="2022-03-09T11:21:54.322" v="14326" actId="164"/>
          <ac:spMkLst>
            <pc:docMk/>
            <pc:sldMk cId="761738410" sldId="328"/>
            <ac:spMk id="11" creationId="{007914DB-07F8-4A75-B775-B0F219EFC283}"/>
          </ac:spMkLst>
        </pc:spChg>
        <pc:spChg chg="add mod">
          <ac:chgData name="Kari Alterskjær" userId="88ee98c1-4054-474c-aca5-e77de8222556" providerId="ADAL" clId="{7F6954D6-5DC9-4097-A9E9-818D1034D4DA}" dt="2022-03-09T11:21:54.322" v="14326" actId="164"/>
          <ac:spMkLst>
            <pc:docMk/>
            <pc:sldMk cId="761738410" sldId="328"/>
            <ac:spMk id="12" creationId="{659E988D-8ECD-4751-B439-653A95D112BE}"/>
          </ac:spMkLst>
        </pc:spChg>
        <pc:spChg chg="add mod">
          <ac:chgData name="Kari Alterskjær" userId="88ee98c1-4054-474c-aca5-e77de8222556" providerId="ADAL" clId="{7F6954D6-5DC9-4097-A9E9-818D1034D4DA}" dt="2022-03-09T13:58:55.637" v="15185" actId="1076"/>
          <ac:spMkLst>
            <pc:docMk/>
            <pc:sldMk cId="761738410" sldId="328"/>
            <ac:spMk id="13" creationId="{774D905F-BCD9-48A5-8AE1-FBB9E4C22BFA}"/>
          </ac:spMkLst>
        </pc:spChg>
        <pc:spChg chg="add mod">
          <ac:chgData name="Kari Alterskjær" userId="88ee98c1-4054-474c-aca5-e77de8222556" providerId="ADAL" clId="{7F6954D6-5DC9-4097-A9E9-818D1034D4DA}" dt="2022-03-09T14:05:46.631" v="15316" actId="208"/>
          <ac:spMkLst>
            <pc:docMk/>
            <pc:sldMk cId="761738410" sldId="328"/>
            <ac:spMk id="14" creationId="{449775DF-2658-43B9-AF83-53044B43402F}"/>
          </ac:spMkLst>
        </pc:spChg>
        <pc:spChg chg="add mod">
          <ac:chgData name="Kari Alterskjær" userId="88ee98c1-4054-474c-aca5-e77de8222556" providerId="ADAL" clId="{7F6954D6-5DC9-4097-A9E9-818D1034D4DA}" dt="2022-03-09T14:05:46.631" v="15316" actId="208"/>
          <ac:spMkLst>
            <pc:docMk/>
            <pc:sldMk cId="761738410" sldId="328"/>
            <ac:spMk id="15" creationId="{AF3D45A7-42E9-43BC-958B-2B76F920F1A0}"/>
          </ac:spMkLst>
        </pc:spChg>
        <pc:spChg chg="add del">
          <ac:chgData name="Kari Alterskjær" userId="88ee98c1-4054-474c-aca5-e77de8222556" providerId="ADAL" clId="{7F6954D6-5DC9-4097-A9E9-818D1034D4DA}" dt="2022-03-09T13:20:44.413" v="14331" actId="22"/>
          <ac:spMkLst>
            <pc:docMk/>
            <pc:sldMk cId="761738410" sldId="328"/>
            <ac:spMk id="17" creationId="{4D2094BD-1C40-4AAF-8BDA-2E9E2425C7B4}"/>
          </ac:spMkLst>
        </pc:spChg>
        <pc:spChg chg="mod">
          <ac:chgData name="Kari Alterskjær" userId="88ee98c1-4054-474c-aca5-e77de8222556" providerId="ADAL" clId="{7F6954D6-5DC9-4097-A9E9-818D1034D4DA}" dt="2022-03-09T14:00:11.853" v="15207" actId="20577"/>
          <ac:spMkLst>
            <pc:docMk/>
            <pc:sldMk cId="761738410" sldId="328"/>
            <ac:spMk id="18" creationId="{C6527805-8A4D-41DC-A086-E7012D11E941}"/>
          </ac:spMkLst>
        </pc:spChg>
        <pc:spChg chg="add mod">
          <ac:chgData name="Kari Alterskjær" userId="88ee98c1-4054-474c-aca5-e77de8222556" providerId="ADAL" clId="{7F6954D6-5DC9-4097-A9E9-818D1034D4DA}" dt="2022-03-09T13:59:23.002" v="15198" actId="1038"/>
          <ac:spMkLst>
            <pc:docMk/>
            <pc:sldMk cId="761738410" sldId="328"/>
            <ac:spMk id="19" creationId="{31C6F1F7-58A9-47F6-B852-38F10132658B}"/>
          </ac:spMkLst>
        </pc:spChg>
        <pc:spChg chg="add mod">
          <ac:chgData name="Kari Alterskjær" userId="88ee98c1-4054-474c-aca5-e77de8222556" providerId="ADAL" clId="{7F6954D6-5DC9-4097-A9E9-818D1034D4DA}" dt="2022-03-09T13:54:52.848" v="15148" actId="1582"/>
          <ac:spMkLst>
            <pc:docMk/>
            <pc:sldMk cId="761738410" sldId="328"/>
            <ac:spMk id="21" creationId="{FDE46857-5A30-4664-B53E-A6C42E931D21}"/>
          </ac:spMkLst>
        </pc:spChg>
        <pc:spChg chg="add mod">
          <ac:chgData name="Kari Alterskjær" userId="88ee98c1-4054-474c-aca5-e77de8222556" providerId="ADAL" clId="{7F6954D6-5DC9-4097-A9E9-818D1034D4DA}" dt="2022-03-09T13:59:31.917" v="15199" actId="1076"/>
          <ac:spMkLst>
            <pc:docMk/>
            <pc:sldMk cId="761738410" sldId="328"/>
            <ac:spMk id="22" creationId="{9BAB61B2-60F4-4A6C-8AA0-FA3F273DD36D}"/>
          </ac:spMkLst>
        </pc:spChg>
        <pc:spChg chg="add mod">
          <ac:chgData name="Kari Alterskjær" userId="88ee98c1-4054-474c-aca5-e77de8222556" providerId="ADAL" clId="{7F6954D6-5DC9-4097-A9E9-818D1034D4DA}" dt="2022-03-09T13:59:23.002" v="15198" actId="1038"/>
          <ac:spMkLst>
            <pc:docMk/>
            <pc:sldMk cId="761738410" sldId="328"/>
            <ac:spMk id="23" creationId="{7E881880-EA55-4D59-855B-4A547BCA647D}"/>
          </ac:spMkLst>
        </pc:spChg>
        <pc:spChg chg="add mod">
          <ac:chgData name="Kari Alterskjær" userId="88ee98c1-4054-474c-aca5-e77de8222556" providerId="ADAL" clId="{7F6954D6-5DC9-4097-A9E9-818D1034D4DA}" dt="2022-03-09T13:59:23.002" v="15198" actId="1038"/>
          <ac:spMkLst>
            <pc:docMk/>
            <pc:sldMk cId="761738410" sldId="328"/>
            <ac:spMk id="28" creationId="{A00CC042-AC40-4E01-A4D6-B4D9A9FCF8F6}"/>
          </ac:spMkLst>
        </pc:spChg>
        <pc:spChg chg="add mod">
          <ac:chgData name="Kari Alterskjær" userId="88ee98c1-4054-474c-aca5-e77de8222556" providerId="ADAL" clId="{7F6954D6-5DC9-4097-A9E9-818D1034D4DA}" dt="2022-03-09T13:59:23.002" v="15198" actId="1038"/>
          <ac:spMkLst>
            <pc:docMk/>
            <pc:sldMk cId="761738410" sldId="328"/>
            <ac:spMk id="32" creationId="{520C66DA-EEC0-4A99-9981-6F4FC164EC88}"/>
          </ac:spMkLst>
        </pc:spChg>
        <pc:spChg chg="add mod">
          <ac:chgData name="Kari Alterskjær" userId="88ee98c1-4054-474c-aca5-e77de8222556" providerId="ADAL" clId="{7F6954D6-5DC9-4097-A9E9-818D1034D4DA}" dt="2022-03-09T13:59:23.002" v="15198" actId="1038"/>
          <ac:spMkLst>
            <pc:docMk/>
            <pc:sldMk cId="761738410" sldId="328"/>
            <ac:spMk id="35" creationId="{4B147709-1C8A-42AE-ACF9-52582575454E}"/>
          </ac:spMkLst>
        </pc:spChg>
        <pc:spChg chg="add mod">
          <ac:chgData name="Kari Alterskjær" userId="88ee98c1-4054-474c-aca5-e77de8222556" providerId="ADAL" clId="{7F6954D6-5DC9-4097-A9E9-818D1034D4DA}" dt="2022-03-09T14:01:42.935" v="15265" actId="14100"/>
          <ac:spMkLst>
            <pc:docMk/>
            <pc:sldMk cId="761738410" sldId="328"/>
            <ac:spMk id="45" creationId="{AC047594-7F4A-4C55-BD8E-219A7EFD38EA}"/>
          </ac:spMkLst>
        </pc:spChg>
        <pc:spChg chg="mod">
          <ac:chgData name="Kari Alterskjær" userId="88ee98c1-4054-474c-aca5-e77de8222556" providerId="ADAL" clId="{7F6954D6-5DC9-4097-A9E9-818D1034D4DA}" dt="2022-03-09T11:15:36.492" v="14069" actId="14100"/>
          <ac:spMkLst>
            <pc:docMk/>
            <pc:sldMk cId="761738410" sldId="328"/>
            <ac:spMk id="87" creationId="{2BCE31A1-DC7B-4240-9481-02167F60EDC2}"/>
          </ac:spMkLst>
        </pc:spChg>
        <pc:spChg chg="mod">
          <ac:chgData name="Kari Alterskjær" userId="88ee98c1-4054-474c-aca5-e77de8222556" providerId="ADAL" clId="{7F6954D6-5DC9-4097-A9E9-818D1034D4DA}" dt="2022-03-09T19:09:01.317" v="15913" actId="6549"/>
          <ac:spMkLst>
            <pc:docMk/>
            <pc:sldMk cId="761738410" sldId="328"/>
            <ac:spMk id="146" creationId="{3D8C651A-9AAD-4741-847B-6C24AC72A076}"/>
          </ac:spMkLst>
        </pc:spChg>
        <pc:grpChg chg="add del mod">
          <ac:chgData name="Kari Alterskjær" userId="88ee98c1-4054-474c-aca5-e77de8222556" providerId="ADAL" clId="{7F6954D6-5DC9-4097-A9E9-818D1034D4DA}" dt="2022-03-09T13:46:40.727" v="14856" actId="478"/>
          <ac:grpSpMkLst>
            <pc:docMk/>
            <pc:sldMk cId="761738410" sldId="328"/>
            <ac:grpSpMk id="7" creationId="{B37A1D20-DD79-4D99-A97D-610CEEF1D061}"/>
          </ac:grpSpMkLst>
        </pc:grpChg>
        <pc:picChg chg="add del mod">
          <ac:chgData name="Kari Alterskjær" userId="88ee98c1-4054-474c-aca5-e77de8222556" providerId="ADAL" clId="{7F6954D6-5DC9-4097-A9E9-818D1034D4DA}" dt="2022-03-09T11:21:35.659" v="14325" actId="478"/>
          <ac:picMkLst>
            <pc:docMk/>
            <pc:sldMk cId="761738410" sldId="328"/>
            <ac:picMk id="3" creationId="{B7D83532-7B8D-4BFA-9ECE-6E5E5C0762ED}"/>
          </ac:picMkLst>
        </pc:picChg>
        <pc:picChg chg="del mod">
          <ac:chgData name="Kari Alterskjær" userId="88ee98c1-4054-474c-aca5-e77de8222556" providerId="ADAL" clId="{7F6954D6-5DC9-4097-A9E9-818D1034D4DA}" dt="2022-03-09T13:20:58.281" v="14333" actId="478"/>
          <ac:picMkLst>
            <pc:docMk/>
            <pc:sldMk cId="761738410" sldId="328"/>
            <ac:picMk id="16" creationId="{1A0F1516-C350-4C0E-BEA9-D21FABA92994}"/>
          </ac:picMkLst>
        </pc:picChg>
        <pc:picChg chg="add mod">
          <ac:chgData name="Kari Alterskjær" userId="88ee98c1-4054-474c-aca5-e77de8222556" providerId="ADAL" clId="{7F6954D6-5DC9-4097-A9E9-818D1034D4DA}" dt="2022-03-09T13:48:08.709" v="14868" actId="1076"/>
          <ac:picMkLst>
            <pc:docMk/>
            <pc:sldMk cId="761738410" sldId="328"/>
            <ac:picMk id="24" creationId="{41DC9237-7B59-47A3-BD30-F345ED7F53F8}"/>
          </ac:picMkLst>
        </pc:picChg>
        <pc:cxnChg chg="add mod">
          <ac:chgData name="Kari Alterskjær" userId="88ee98c1-4054-474c-aca5-e77de8222556" providerId="ADAL" clId="{7F6954D6-5DC9-4097-A9E9-818D1034D4DA}" dt="2022-03-09T14:05:46.631" v="15316" actId="208"/>
          <ac:cxnSpMkLst>
            <pc:docMk/>
            <pc:sldMk cId="761738410" sldId="328"/>
            <ac:cxnSpMk id="25" creationId="{3FCED046-E0D0-42E0-B294-681D19BEF798}"/>
          </ac:cxnSpMkLst>
        </pc:cxnChg>
        <pc:cxnChg chg="add mod">
          <ac:chgData name="Kari Alterskjær" userId="88ee98c1-4054-474c-aca5-e77de8222556" providerId="ADAL" clId="{7F6954D6-5DC9-4097-A9E9-818D1034D4DA}" dt="2022-03-09T14:00:56" v="15208" actId="14100"/>
          <ac:cxnSpMkLst>
            <pc:docMk/>
            <pc:sldMk cId="761738410" sldId="328"/>
            <ac:cxnSpMk id="29" creationId="{8765C4BB-5317-4A74-8140-7AC14D189257}"/>
          </ac:cxnSpMkLst>
        </pc:cxnChg>
        <pc:cxnChg chg="add mod">
          <ac:chgData name="Kari Alterskjær" userId="88ee98c1-4054-474c-aca5-e77de8222556" providerId="ADAL" clId="{7F6954D6-5DC9-4097-A9E9-818D1034D4DA}" dt="2022-03-09T14:01:02.230" v="15209" actId="14100"/>
          <ac:cxnSpMkLst>
            <pc:docMk/>
            <pc:sldMk cId="761738410" sldId="328"/>
            <ac:cxnSpMk id="33" creationId="{4D7E0CDF-9DCD-4782-B7A2-05E64A46857C}"/>
          </ac:cxnSpMkLst>
        </pc:cxnChg>
        <pc:cxnChg chg="add mod">
          <ac:chgData name="Kari Alterskjær" userId="88ee98c1-4054-474c-aca5-e77de8222556" providerId="ADAL" clId="{7F6954D6-5DC9-4097-A9E9-818D1034D4DA}" dt="2022-03-09T13:59:23.002" v="15198" actId="1038"/>
          <ac:cxnSpMkLst>
            <pc:docMk/>
            <pc:sldMk cId="761738410" sldId="328"/>
            <ac:cxnSpMk id="36" creationId="{9437171D-1DB5-4A7E-9E79-6D5C77BE56BB}"/>
          </ac:cxnSpMkLst>
        </pc:cxnChg>
        <pc:cxnChg chg="add mod">
          <ac:chgData name="Kari Alterskjær" userId="88ee98c1-4054-474c-aca5-e77de8222556" providerId="ADAL" clId="{7F6954D6-5DC9-4097-A9E9-818D1034D4DA}" dt="2022-03-09T14:02:00.734" v="15271" actId="14100"/>
          <ac:cxnSpMkLst>
            <pc:docMk/>
            <pc:sldMk cId="761738410" sldId="328"/>
            <ac:cxnSpMk id="46" creationId="{9D9A4493-48CB-4E19-8B01-BD37D9E57705}"/>
          </ac:cxnSpMkLst>
        </pc:cxnChg>
        <pc:cxnChg chg="add mod">
          <ac:chgData name="Kari Alterskjær" userId="88ee98c1-4054-474c-aca5-e77de8222556" providerId="ADAL" clId="{7F6954D6-5DC9-4097-A9E9-818D1034D4DA}" dt="2022-03-09T14:06:26.820" v="15322" actId="14100"/>
          <ac:cxnSpMkLst>
            <pc:docMk/>
            <pc:sldMk cId="761738410" sldId="328"/>
            <ac:cxnSpMk id="51" creationId="{B624C0FF-C5F4-4559-B4A2-BB21B33A6F13}"/>
          </ac:cxnSpMkLst>
        </pc:cxnChg>
      </pc:sldChg>
      <pc:sldChg chg="modSp add del mod ord">
        <pc:chgData name="Kari Alterskjær" userId="88ee98c1-4054-474c-aca5-e77de8222556" providerId="ADAL" clId="{7F6954D6-5DC9-4097-A9E9-818D1034D4DA}" dt="2022-03-10T12:14:48.176" v="17278" actId="47"/>
        <pc:sldMkLst>
          <pc:docMk/>
          <pc:sldMk cId="119389718" sldId="329"/>
        </pc:sldMkLst>
        <pc:spChg chg="mod">
          <ac:chgData name="Kari Alterskjær" userId="88ee98c1-4054-474c-aca5-e77de8222556" providerId="ADAL" clId="{7F6954D6-5DC9-4097-A9E9-818D1034D4DA}" dt="2022-03-08T22:31:56" v="12530" actId="20577"/>
          <ac:spMkLst>
            <pc:docMk/>
            <pc:sldMk cId="119389718" sldId="329"/>
            <ac:spMk id="87" creationId="{2BCE31A1-DC7B-4240-9481-02167F60EDC2}"/>
          </ac:spMkLst>
        </pc:spChg>
      </pc:sldChg>
      <pc:sldChg chg="add ord">
        <pc:chgData name="Kari Alterskjær" userId="88ee98c1-4054-474c-aca5-e77de8222556" providerId="ADAL" clId="{7F6954D6-5DC9-4097-A9E9-818D1034D4DA}" dt="2022-03-08T14:37:58.354" v="10225"/>
        <pc:sldMkLst>
          <pc:docMk/>
          <pc:sldMk cId="1793125233" sldId="332"/>
        </pc:sldMkLst>
      </pc:sldChg>
      <pc:sldChg chg="modSp add mod">
        <pc:chgData name="Kari Alterskjær" userId="88ee98c1-4054-474c-aca5-e77de8222556" providerId="ADAL" clId="{7F6954D6-5DC9-4097-A9E9-818D1034D4DA}" dt="2022-03-08T22:30:38.128" v="12525" actId="20577"/>
        <pc:sldMkLst>
          <pc:docMk/>
          <pc:sldMk cId="3866874575" sldId="334"/>
        </pc:sldMkLst>
        <pc:spChg chg="mod">
          <ac:chgData name="Kari Alterskjær" userId="88ee98c1-4054-474c-aca5-e77de8222556" providerId="ADAL" clId="{7F6954D6-5DC9-4097-A9E9-818D1034D4DA}" dt="2022-03-08T22:30:38.128" v="12525" actId="20577"/>
          <ac:spMkLst>
            <pc:docMk/>
            <pc:sldMk cId="3866874575" sldId="334"/>
            <ac:spMk id="87" creationId="{2BCE31A1-DC7B-4240-9481-02167F60EDC2}"/>
          </ac:spMkLst>
        </pc:spChg>
      </pc:sldChg>
      <pc:sldChg chg="addSp delSp modSp add mod modAnim">
        <pc:chgData name="Kari Alterskjær" userId="88ee98c1-4054-474c-aca5-e77de8222556" providerId="ADAL" clId="{7F6954D6-5DC9-4097-A9E9-818D1034D4DA}" dt="2022-03-10T09:05:46.846" v="17080" actId="207"/>
        <pc:sldMkLst>
          <pc:docMk/>
          <pc:sldMk cId="296565402" sldId="335"/>
        </pc:sldMkLst>
        <pc:spChg chg="add mod topLvl">
          <ac:chgData name="Kari Alterskjær" userId="88ee98c1-4054-474c-aca5-e77de8222556" providerId="ADAL" clId="{7F6954D6-5DC9-4097-A9E9-818D1034D4DA}" dt="2022-03-10T09:05:46.846" v="17080" actId="207"/>
          <ac:spMkLst>
            <pc:docMk/>
            <pc:sldMk cId="296565402" sldId="335"/>
            <ac:spMk id="2" creationId="{657791D7-3605-4EC6-819F-5C094B4EBDED}"/>
          </ac:spMkLst>
        </pc:spChg>
        <pc:spChg chg="add mod topLvl">
          <ac:chgData name="Kari Alterskjær" userId="88ee98c1-4054-474c-aca5-e77de8222556" providerId="ADAL" clId="{7F6954D6-5DC9-4097-A9E9-818D1034D4DA}" dt="2022-03-10T09:05:46.846" v="17080" actId="207"/>
          <ac:spMkLst>
            <pc:docMk/>
            <pc:sldMk cId="296565402" sldId="335"/>
            <ac:spMk id="32" creationId="{DA321865-7D92-49D8-8FC3-558DAAD5534B}"/>
          </ac:spMkLst>
        </pc:spChg>
        <pc:spChg chg="mod">
          <ac:chgData name="Kari Alterskjær" userId="88ee98c1-4054-474c-aca5-e77de8222556" providerId="ADAL" clId="{7F6954D6-5DC9-4097-A9E9-818D1034D4DA}" dt="2022-03-08T22:30:13.525" v="12519" actId="20577"/>
          <ac:spMkLst>
            <pc:docMk/>
            <pc:sldMk cId="296565402" sldId="335"/>
            <ac:spMk id="87" creationId="{2BCE31A1-DC7B-4240-9481-02167F60EDC2}"/>
          </ac:spMkLst>
        </pc:spChg>
        <pc:grpChg chg="add del mod">
          <ac:chgData name="Kari Alterskjær" userId="88ee98c1-4054-474c-aca5-e77de8222556" providerId="ADAL" clId="{7F6954D6-5DC9-4097-A9E9-818D1034D4DA}" dt="2022-03-09T14:42:56.606" v="15385" actId="165"/>
          <ac:grpSpMkLst>
            <pc:docMk/>
            <pc:sldMk cId="296565402" sldId="335"/>
            <ac:grpSpMk id="3" creationId="{59737535-3A44-4122-973A-0107C96C24D6}"/>
          </ac:grpSpMkLst>
        </pc:grpChg>
      </pc:sldChg>
      <pc:sldChg chg="addSp delSp modSp add mod modNotesTx">
        <pc:chgData name="Kari Alterskjær" userId="88ee98c1-4054-474c-aca5-e77de8222556" providerId="ADAL" clId="{7F6954D6-5DC9-4097-A9E9-818D1034D4DA}" dt="2022-03-10T12:16:49.850" v="17290" actId="20577"/>
        <pc:sldMkLst>
          <pc:docMk/>
          <pc:sldMk cId="273389640" sldId="337"/>
        </pc:sldMkLst>
        <pc:spChg chg="del">
          <ac:chgData name="Kari Alterskjær" userId="88ee98c1-4054-474c-aca5-e77de8222556" providerId="ADAL" clId="{7F6954D6-5DC9-4097-A9E9-818D1034D4DA}" dt="2022-03-08T12:51:40.882" v="9944" actId="478"/>
          <ac:spMkLst>
            <pc:docMk/>
            <pc:sldMk cId="273389640" sldId="337"/>
            <ac:spMk id="5" creationId="{0C0E66F3-D91A-4B58-A228-1DF9497FAE79}"/>
          </ac:spMkLst>
        </pc:spChg>
        <pc:spChg chg="mod">
          <ac:chgData name="Kari Alterskjær" userId="88ee98c1-4054-474c-aca5-e77de8222556" providerId="ADAL" clId="{7F6954D6-5DC9-4097-A9E9-818D1034D4DA}" dt="2022-03-08T12:52:06.518" v="9947" actId="14100"/>
          <ac:spMkLst>
            <pc:docMk/>
            <pc:sldMk cId="273389640" sldId="337"/>
            <ac:spMk id="18" creationId="{C6527805-8A4D-41DC-A086-E7012D11E941}"/>
          </ac:spMkLst>
        </pc:spChg>
        <pc:spChg chg="add del mod">
          <ac:chgData name="Kari Alterskjær" userId="88ee98c1-4054-474c-aca5-e77de8222556" providerId="ADAL" clId="{7F6954D6-5DC9-4097-A9E9-818D1034D4DA}" dt="2022-03-09T13:42:22.615" v="14842" actId="478"/>
          <ac:spMkLst>
            <pc:docMk/>
            <pc:sldMk cId="273389640" sldId="337"/>
            <ac:spMk id="20" creationId="{EF7BB73A-63BB-47E3-9E7D-D17A12D91556}"/>
          </ac:spMkLst>
        </pc:spChg>
        <pc:spChg chg="mod">
          <ac:chgData name="Kari Alterskjær" userId="88ee98c1-4054-474c-aca5-e77de8222556" providerId="ADAL" clId="{7F6954D6-5DC9-4097-A9E9-818D1034D4DA}" dt="2022-03-08T22:30:25.028" v="12523" actId="20577"/>
          <ac:spMkLst>
            <pc:docMk/>
            <pc:sldMk cId="273389640" sldId="337"/>
            <ac:spMk id="87" creationId="{2BCE31A1-DC7B-4240-9481-02167F60EDC2}"/>
          </ac:spMkLst>
        </pc:spChg>
        <pc:grpChg chg="del">
          <ac:chgData name="Kari Alterskjær" userId="88ee98c1-4054-474c-aca5-e77de8222556" providerId="ADAL" clId="{7F6954D6-5DC9-4097-A9E9-818D1034D4DA}" dt="2022-03-08T12:51:37.375" v="9943" actId="478"/>
          <ac:grpSpMkLst>
            <pc:docMk/>
            <pc:sldMk cId="273389640" sldId="337"/>
            <ac:grpSpMk id="12" creationId="{95D86273-0BC6-4EC1-9D25-C7407B8791C9}"/>
          </ac:grpSpMkLst>
        </pc:grpChg>
        <pc:picChg chg="add mod">
          <ac:chgData name="Kari Alterskjær" userId="88ee98c1-4054-474c-aca5-e77de8222556" providerId="ADAL" clId="{7F6954D6-5DC9-4097-A9E9-818D1034D4DA}" dt="2022-03-09T19:30:26.449" v="15944" actId="1076"/>
          <ac:picMkLst>
            <pc:docMk/>
            <pc:sldMk cId="273389640" sldId="337"/>
            <ac:picMk id="3" creationId="{9A2DAE81-A875-48D6-9CF2-41E01DF4787A}"/>
          </ac:picMkLst>
        </pc:picChg>
        <pc:picChg chg="add del mod">
          <ac:chgData name="Kari Alterskjær" userId="88ee98c1-4054-474c-aca5-e77de8222556" providerId="ADAL" clId="{7F6954D6-5DC9-4097-A9E9-818D1034D4DA}" dt="2022-03-09T19:26:38.841" v="15923" actId="478"/>
          <ac:picMkLst>
            <pc:docMk/>
            <pc:sldMk cId="273389640" sldId="337"/>
            <ac:picMk id="6" creationId="{2FC22BCB-1EA1-486B-9F4A-4D1BB4A1E227}"/>
          </ac:picMkLst>
        </pc:picChg>
        <pc:picChg chg="add mod">
          <ac:chgData name="Kari Alterskjær" userId="88ee98c1-4054-474c-aca5-e77de8222556" providerId="ADAL" clId="{7F6954D6-5DC9-4097-A9E9-818D1034D4DA}" dt="2022-03-09T19:26:44.455" v="15925" actId="14100"/>
          <ac:picMkLst>
            <pc:docMk/>
            <pc:sldMk cId="273389640" sldId="337"/>
            <ac:picMk id="8" creationId="{ABBB1604-6D18-47B2-A165-E29F4E8F2F16}"/>
          </ac:picMkLst>
        </pc:picChg>
        <pc:picChg chg="add del mod">
          <ac:chgData name="Kari Alterskjær" userId="88ee98c1-4054-474c-aca5-e77de8222556" providerId="ADAL" clId="{7F6954D6-5DC9-4097-A9E9-818D1034D4DA}" dt="2022-03-09T13:41:08.598" v="14834" actId="478"/>
          <ac:picMkLst>
            <pc:docMk/>
            <pc:sldMk cId="273389640" sldId="337"/>
            <ac:picMk id="19" creationId="{C056F660-375E-47D0-8567-2634D7593256}"/>
          </ac:picMkLst>
        </pc:picChg>
        <pc:picChg chg="add del mod modCrop">
          <ac:chgData name="Kari Alterskjær" userId="88ee98c1-4054-474c-aca5-e77de8222556" providerId="ADAL" clId="{7F6954D6-5DC9-4097-A9E9-818D1034D4DA}" dt="2022-03-09T13:41:07.877" v="14833" actId="478"/>
          <ac:picMkLst>
            <pc:docMk/>
            <pc:sldMk cId="273389640" sldId="337"/>
            <ac:picMk id="21" creationId="{F9292BE1-532A-45D2-A64E-683073650ADD}"/>
          </ac:picMkLst>
        </pc:picChg>
      </pc:sldChg>
      <pc:sldChg chg="addSp delSp modSp add mod delAnim modAnim modNotesTx">
        <pc:chgData name="Kari Alterskjær" userId="88ee98c1-4054-474c-aca5-e77de8222556" providerId="ADAL" clId="{7F6954D6-5DC9-4097-A9E9-818D1034D4DA}" dt="2022-03-10T09:06:04.095" v="17082" actId="14100"/>
        <pc:sldMkLst>
          <pc:docMk/>
          <pc:sldMk cId="3483291737" sldId="339"/>
        </pc:sldMkLst>
        <pc:spChg chg="mod">
          <ac:chgData name="Kari Alterskjær" userId="88ee98c1-4054-474c-aca5-e77de8222556" providerId="ADAL" clId="{7F6954D6-5DC9-4097-A9E9-818D1034D4DA}" dt="2022-03-08T12:45:27.038" v="9906" actId="20577"/>
          <ac:spMkLst>
            <pc:docMk/>
            <pc:sldMk cId="3483291737" sldId="339"/>
            <ac:spMk id="2" creationId="{B62238E2-77CE-49EC-B0D0-3A840DFA8DB8}"/>
          </ac:spMkLst>
        </pc:spChg>
        <pc:spChg chg="mod">
          <ac:chgData name="Kari Alterskjær" userId="88ee98c1-4054-474c-aca5-e77de8222556" providerId="ADAL" clId="{7F6954D6-5DC9-4097-A9E9-818D1034D4DA}" dt="2022-03-09T14:49:20.517" v="15434" actId="1076"/>
          <ac:spMkLst>
            <pc:docMk/>
            <pc:sldMk cId="3483291737" sldId="339"/>
            <ac:spMk id="3" creationId="{3735D8D3-3FC8-4C40-8E37-6B9F239E2D0B}"/>
          </ac:spMkLst>
        </pc:spChg>
        <pc:spChg chg="mod">
          <ac:chgData name="Kari Alterskjær" userId="88ee98c1-4054-474c-aca5-e77de8222556" providerId="ADAL" clId="{7F6954D6-5DC9-4097-A9E9-818D1034D4DA}" dt="2022-03-09T14:46:36.715" v="15399" actId="20577"/>
          <ac:spMkLst>
            <pc:docMk/>
            <pc:sldMk cId="3483291737" sldId="339"/>
            <ac:spMk id="4" creationId="{5F5FC644-D191-410C-848F-9D4826A74AEB}"/>
          </ac:spMkLst>
        </pc:spChg>
        <pc:spChg chg="add del mod">
          <ac:chgData name="Kari Alterskjær" userId="88ee98c1-4054-474c-aca5-e77de8222556" providerId="ADAL" clId="{7F6954D6-5DC9-4097-A9E9-818D1034D4DA}" dt="2022-03-08T12:43:09.835" v="9891"/>
          <ac:spMkLst>
            <pc:docMk/>
            <pc:sldMk cId="3483291737" sldId="339"/>
            <ac:spMk id="5" creationId="{7AB03FA1-D043-4C1A-9A12-CB6AEBDBD333}"/>
          </ac:spMkLst>
        </pc:spChg>
        <pc:spChg chg="add del mod">
          <ac:chgData name="Kari Alterskjær" userId="88ee98c1-4054-474c-aca5-e77de8222556" providerId="ADAL" clId="{7F6954D6-5DC9-4097-A9E9-818D1034D4DA}" dt="2022-03-08T12:43:33.234" v="9894" actId="478"/>
          <ac:spMkLst>
            <pc:docMk/>
            <pc:sldMk cId="3483291737" sldId="339"/>
            <ac:spMk id="7" creationId="{CE687FC3-CEE5-4562-8C43-FA9C56859F82}"/>
          </ac:spMkLst>
        </pc:spChg>
        <pc:spChg chg="add mod">
          <ac:chgData name="Kari Alterskjær" userId="88ee98c1-4054-474c-aca5-e77de8222556" providerId="ADAL" clId="{7F6954D6-5DC9-4097-A9E9-818D1034D4DA}" dt="2022-03-08T12:46:57.712" v="9929" actId="6549"/>
          <ac:spMkLst>
            <pc:docMk/>
            <pc:sldMk cId="3483291737" sldId="339"/>
            <ac:spMk id="10" creationId="{E1833593-130A-4066-8479-27B3B2B0BF64}"/>
          </ac:spMkLst>
        </pc:spChg>
        <pc:spChg chg="add del mod">
          <ac:chgData name="Kari Alterskjær" userId="88ee98c1-4054-474c-aca5-e77de8222556" providerId="ADAL" clId="{7F6954D6-5DC9-4097-A9E9-818D1034D4DA}" dt="2022-03-09T14:50:35.502" v="15449" actId="478"/>
          <ac:spMkLst>
            <pc:docMk/>
            <pc:sldMk cId="3483291737" sldId="339"/>
            <ac:spMk id="25" creationId="{54DC5BFA-21C1-4645-BDA9-A56BF88A8F5C}"/>
          </ac:spMkLst>
        </pc:spChg>
        <pc:spChg chg="add del mod">
          <ac:chgData name="Kari Alterskjær" userId="88ee98c1-4054-474c-aca5-e77de8222556" providerId="ADAL" clId="{7F6954D6-5DC9-4097-A9E9-818D1034D4DA}" dt="2022-03-09T14:50:34.402" v="15448" actId="478"/>
          <ac:spMkLst>
            <pc:docMk/>
            <pc:sldMk cId="3483291737" sldId="339"/>
            <ac:spMk id="30" creationId="{F06D5415-45B3-44A8-A004-3DBB9E2ADAE0}"/>
          </ac:spMkLst>
        </pc:spChg>
        <pc:spChg chg="add del mod">
          <ac:chgData name="Kari Alterskjær" userId="88ee98c1-4054-474c-aca5-e77de8222556" providerId="ADAL" clId="{7F6954D6-5DC9-4097-A9E9-818D1034D4DA}" dt="2022-03-09T14:50:33.302" v="15447" actId="478"/>
          <ac:spMkLst>
            <pc:docMk/>
            <pc:sldMk cId="3483291737" sldId="339"/>
            <ac:spMk id="31" creationId="{B5E31A53-AAD4-4C01-99B8-B9647C5BF78A}"/>
          </ac:spMkLst>
        </pc:spChg>
        <pc:spChg chg="add del">
          <ac:chgData name="Kari Alterskjær" userId="88ee98c1-4054-474c-aca5-e77de8222556" providerId="ADAL" clId="{7F6954D6-5DC9-4097-A9E9-818D1034D4DA}" dt="2022-03-09T14:51:26.148" v="15456" actId="11529"/>
          <ac:spMkLst>
            <pc:docMk/>
            <pc:sldMk cId="3483291737" sldId="339"/>
            <ac:spMk id="32" creationId="{E11A2FD2-3FF7-4D80-BF1A-2A2E7DFA00F7}"/>
          </ac:spMkLst>
        </pc:spChg>
        <pc:spChg chg="add mod">
          <ac:chgData name="Kari Alterskjær" userId="88ee98c1-4054-474c-aca5-e77de8222556" providerId="ADAL" clId="{7F6954D6-5DC9-4097-A9E9-818D1034D4DA}" dt="2022-03-09T14:51:57.253" v="15461" actId="2085"/>
          <ac:spMkLst>
            <pc:docMk/>
            <pc:sldMk cId="3483291737" sldId="339"/>
            <ac:spMk id="33" creationId="{806B5162-A16B-4B43-B017-D2D475DFB316}"/>
          </ac:spMkLst>
        </pc:spChg>
        <pc:spChg chg="add mod">
          <ac:chgData name="Kari Alterskjær" userId="88ee98c1-4054-474c-aca5-e77de8222556" providerId="ADAL" clId="{7F6954D6-5DC9-4097-A9E9-818D1034D4DA}" dt="2022-03-09T14:52:04.969" v="15464" actId="14100"/>
          <ac:spMkLst>
            <pc:docMk/>
            <pc:sldMk cId="3483291737" sldId="339"/>
            <ac:spMk id="34" creationId="{64426601-5FC0-487F-8901-92978D4E80A3}"/>
          </ac:spMkLst>
        </pc:spChg>
        <pc:spChg chg="add mod">
          <ac:chgData name="Kari Alterskjær" userId="88ee98c1-4054-474c-aca5-e77de8222556" providerId="ADAL" clId="{7F6954D6-5DC9-4097-A9E9-818D1034D4DA}" dt="2022-03-09T14:52:16.526" v="15467" actId="207"/>
          <ac:spMkLst>
            <pc:docMk/>
            <pc:sldMk cId="3483291737" sldId="339"/>
            <ac:spMk id="35" creationId="{B7AA1ECB-1370-45B0-8200-82FEB831D071}"/>
          </ac:spMkLst>
        </pc:spChg>
        <pc:picChg chg="add del mod">
          <ac:chgData name="Kari Alterskjær" userId="88ee98c1-4054-474c-aca5-e77de8222556" providerId="ADAL" clId="{7F6954D6-5DC9-4097-A9E9-818D1034D4DA}" dt="2022-03-08T12:43:09.835" v="9891"/>
          <ac:picMkLst>
            <pc:docMk/>
            <pc:sldMk cId="3483291737" sldId="339"/>
            <ac:picMk id="6" creationId="{753D3C42-3FA1-45B4-A411-3FA7059AFDD9}"/>
          </ac:picMkLst>
        </pc:picChg>
        <pc:picChg chg="add mod">
          <ac:chgData name="Kari Alterskjær" userId="88ee98c1-4054-474c-aca5-e77de8222556" providerId="ADAL" clId="{7F6954D6-5DC9-4097-A9E9-818D1034D4DA}" dt="2022-03-08T22:51:41.646" v="12623" actId="1076"/>
          <ac:picMkLst>
            <pc:docMk/>
            <pc:sldMk cId="3483291737" sldId="339"/>
            <ac:picMk id="8" creationId="{0B30834B-0336-4B08-8E19-48628C41B6BE}"/>
          </ac:picMkLst>
        </pc:picChg>
        <pc:picChg chg="add del mod">
          <ac:chgData name="Kari Alterskjær" userId="88ee98c1-4054-474c-aca5-e77de8222556" providerId="ADAL" clId="{7F6954D6-5DC9-4097-A9E9-818D1034D4DA}" dt="2022-03-09T14:50:43.605" v="15450" actId="478"/>
          <ac:picMkLst>
            <pc:docMk/>
            <pc:sldMk cId="3483291737" sldId="339"/>
            <ac:picMk id="9" creationId="{AC69B44A-FB9A-471C-A90F-966DD323FCE3}"/>
          </ac:picMkLst>
        </pc:picChg>
        <pc:picChg chg="add del mod">
          <ac:chgData name="Kari Alterskjær" userId="88ee98c1-4054-474c-aca5-e77de8222556" providerId="ADAL" clId="{7F6954D6-5DC9-4097-A9E9-818D1034D4DA}" dt="2022-03-08T22:50:54.072" v="12614" actId="478"/>
          <ac:picMkLst>
            <pc:docMk/>
            <pc:sldMk cId="3483291737" sldId="339"/>
            <ac:picMk id="12" creationId="{1B5F6DDA-150B-4452-9000-D311AF3D178F}"/>
          </ac:picMkLst>
        </pc:picChg>
        <pc:picChg chg="add del mod">
          <ac:chgData name="Kari Alterskjær" userId="88ee98c1-4054-474c-aca5-e77de8222556" providerId="ADAL" clId="{7F6954D6-5DC9-4097-A9E9-818D1034D4DA}" dt="2022-03-08T22:51:01.108" v="12618" actId="478"/>
          <ac:picMkLst>
            <pc:docMk/>
            <pc:sldMk cId="3483291737" sldId="339"/>
            <ac:picMk id="14" creationId="{367CC1E1-A4A3-4B91-9674-05E56C41046E}"/>
          </ac:picMkLst>
        </pc:picChg>
        <pc:picChg chg="add del mod">
          <ac:chgData name="Kari Alterskjær" userId="88ee98c1-4054-474c-aca5-e77de8222556" providerId="ADAL" clId="{7F6954D6-5DC9-4097-A9E9-818D1034D4DA}" dt="2022-03-08T22:48:28.457" v="12608" actId="478"/>
          <ac:picMkLst>
            <pc:docMk/>
            <pc:sldMk cId="3483291737" sldId="339"/>
            <ac:picMk id="16" creationId="{E9FCEF05-35DE-442A-B103-6B473D66B6DC}"/>
          </ac:picMkLst>
        </pc:picChg>
        <pc:picChg chg="add del mod">
          <ac:chgData name="Kari Alterskjær" userId="88ee98c1-4054-474c-aca5-e77de8222556" providerId="ADAL" clId="{7F6954D6-5DC9-4097-A9E9-818D1034D4DA}" dt="2022-03-08T22:50:59.700" v="12617" actId="478"/>
          <ac:picMkLst>
            <pc:docMk/>
            <pc:sldMk cId="3483291737" sldId="339"/>
            <ac:picMk id="18" creationId="{FCD48EF3-3A04-44BD-BB53-2A830CB6E4BE}"/>
          </ac:picMkLst>
        </pc:picChg>
        <pc:picChg chg="add mod modCrop">
          <ac:chgData name="Kari Alterskjær" userId="88ee98c1-4054-474c-aca5-e77de8222556" providerId="ADAL" clId="{7F6954D6-5DC9-4097-A9E9-818D1034D4DA}" dt="2022-03-09T14:47:50.489" v="15416" actId="1076"/>
          <ac:picMkLst>
            <pc:docMk/>
            <pc:sldMk cId="3483291737" sldId="339"/>
            <ac:picMk id="19" creationId="{40E86287-E6BE-4E08-8C6B-ECEE250D0367}"/>
          </ac:picMkLst>
        </pc:picChg>
        <pc:picChg chg="add mod modCrop">
          <ac:chgData name="Kari Alterskjær" userId="88ee98c1-4054-474c-aca5-e77de8222556" providerId="ADAL" clId="{7F6954D6-5DC9-4097-A9E9-818D1034D4DA}" dt="2022-03-09T14:47:07.539" v="15408" actId="1076"/>
          <ac:picMkLst>
            <pc:docMk/>
            <pc:sldMk cId="3483291737" sldId="339"/>
            <ac:picMk id="20" creationId="{93722020-7E5B-4C4A-AEDF-E61CAD47A212}"/>
          </ac:picMkLst>
        </pc:picChg>
        <pc:cxnChg chg="add mod">
          <ac:chgData name="Kari Alterskjær" userId="88ee98c1-4054-474c-aca5-e77de8222556" providerId="ADAL" clId="{7F6954D6-5DC9-4097-A9E9-818D1034D4DA}" dt="2022-03-10T09:06:04.095" v="17082" actId="14100"/>
          <ac:cxnSpMkLst>
            <pc:docMk/>
            <pc:sldMk cId="3483291737" sldId="339"/>
            <ac:cxnSpMk id="22" creationId="{F84F6F93-31CF-417C-AD96-DC5A955BDC3F}"/>
          </ac:cxnSpMkLst>
        </pc:cxnChg>
        <pc:cxnChg chg="add mod">
          <ac:chgData name="Kari Alterskjær" userId="88ee98c1-4054-474c-aca5-e77de8222556" providerId="ADAL" clId="{7F6954D6-5DC9-4097-A9E9-818D1034D4DA}" dt="2022-03-09T14:49:02.091" v="15427" actId="14100"/>
          <ac:cxnSpMkLst>
            <pc:docMk/>
            <pc:sldMk cId="3483291737" sldId="339"/>
            <ac:cxnSpMk id="24" creationId="{BF9FDCD2-BFA7-4E1B-9F87-12CAE32FF1B2}"/>
          </ac:cxnSpMkLst>
        </pc:cxnChg>
        <pc:cxnChg chg="add mod">
          <ac:chgData name="Kari Alterskjær" userId="88ee98c1-4054-474c-aca5-e77de8222556" providerId="ADAL" clId="{7F6954D6-5DC9-4097-A9E9-818D1034D4DA}" dt="2022-03-09T14:49:13.939" v="15431" actId="14100"/>
          <ac:cxnSpMkLst>
            <pc:docMk/>
            <pc:sldMk cId="3483291737" sldId="339"/>
            <ac:cxnSpMk id="27" creationId="{6FEC8532-4076-4F81-A265-ECA11388B431}"/>
          </ac:cxnSpMkLst>
        </pc:cxnChg>
      </pc:sldChg>
      <pc:sldChg chg="modSp add mod modShow">
        <pc:chgData name="Kari Alterskjær" userId="88ee98c1-4054-474c-aca5-e77de8222556" providerId="ADAL" clId="{7F6954D6-5DC9-4097-A9E9-818D1034D4DA}" dt="2022-03-09T19:27:34.842" v="15926" actId="729"/>
        <pc:sldMkLst>
          <pc:docMk/>
          <pc:sldMk cId="292409805" sldId="343"/>
        </pc:sldMkLst>
        <pc:spChg chg="mod">
          <ac:chgData name="Kari Alterskjær" userId="88ee98c1-4054-474c-aca5-e77de8222556" providerId="ADAL" clId="{7F6954D6-5DC9-4097-A9E9-818D1034D4DA}" dt="2022-03-08T22:30:06.571" v="12517" actId="20577"/>
          <ac:spMkLst>
            <pc:docMk/>
            <pc:sldMk cId="292409805" sldId="343"/>
            <ac:spMk id="87" creationId="{2BCE31A1-DC7B-4240-9481-02167F60EDC2}"/>
          </ac:spMkLst>
        </pc:spChg>
      </pc:sldChg>
      <pc:sldChg chg="addSp modSp add mod modShow">
        <pc:chgData name="Kari Alterskjær" userId="88ee98c1-4054-474c-aca5-e77de8222556" providerId="ADAL" clId="{7F6954D6-5DC9-4097-A9E9-818D1034D4DA}" dt="2022-03-09T19:27:37.337" v="15927" actId="729"/>
        <pc:sldMkLst>
          <pc:docMk/>
          <pc:sldMk cId="2348127420" sldId="344"/>
        </pc:sldMkLst>
        <pc:spChg chg="mod">
          <ac:chgData name="Kari Alterskjær" userId="88ee98c1-4054-474c-aca5-e77de8222556" providerId="ADAL" clId="{7F6954D6-5DC9-4097-A9E9-818D1034D4DA}" dt="2022-03-08T22:29:57.154" v="12515" actId="20577"/>
          <ac:spMkLst>
            <pc:docMk/>
            <pc:sldMk cId="2348127420" sldId="344"/>
            <ac:spMk id="87" creationId="{2BCE31A1-DC7B-4240-9481-02167F60EDC2}"/>
          </ac:spMkLst>
        </pc:spChg>
        <pc:picChg chg="add mod">
          <ac:chgData name="Kari Alterskjær" userId="88ee98c1-4054-474c-aca5-e77de8222556" providerId="ADAL" clId="{7F6954D6-5DC9-4097-A9E9-818D1034D4DA}" dt="2022-03-08T22:51:15.006" v="12621" actId="14100"/>
          <ac:picMkLst>
            <pc:docMk/>
            <pc:sldMk cId="2348127420" sldId="344"/>
            <ac:picMk id="18" creationId="{5AA2A46A-FBDE-4F48-9925-86776D551D8B}"/>
          </ac:picMkLst>
        </pc:picChg>
      </pc:sldChg>
      <pc:sldChg chg="addSp delSp modSp add mod ord modNotesTx">
        <pc:chgData name="Kari Alterskjær" userId="88ee98c1-4054-474c-aca5-e77de8222556" providerId="ADAL" clId="{7F6954D6-5DC9-4097-A9E9-818D1034D4DA}" dt="2022-03-10T12:15:20.456" v="17280" actId="20577"/>
        <pc:sldMkLst>
          <pc:docMk/>
          <pc:sldMk cId="3555003423" sldId="500"/>
        </pc:sldMkLst>
        <pc:spChg chg="mod">
          <ac:chgData name="Kari Alterskjær" userId="88ee98c1-4054-474c-aca5-e77de8222556" providerId="ADAL" clId="{7F6954D6-5DC9-4097-A9E9-818D1034D4DA}" dt="2022-03-09T10:53:14.853" v="13817" actId="1076"/>
          <ac:spMkLst>
            <pc:docMk/>
            <pc:sldMk cId="3555003423" sldId="500"/>
            <ac:spMk id="2" creationId="{A758CB3D-3CFD-514F-865E-AF8E835E276C}"/>
          </ac:spMkLst>
        </pc:spChg>
        <pc:spChg chg="add del mod">
          <ac:chgData name="Kari Alterskjær" userId="88ee98c1-4054-474c-aca5-e77de8222556" providerId="ADAL" clId="{7F6954D6-5DC9-4097-A9E9-818D1034D4DA}" dt="2022-03-08T12:50:17.217" v="9938" actId="478"/>
          <ac:spMkLst>
            <pc:docMk/>
            <pc:sldMk cId="3555003423" sldId="500"/>
            <ac:spMk id="3" creationId="{242A0510-6D78-4D1E-B772-0A809FFF7349}"/>
          </ac:spMkLst>
        </pc:spChg>
        <pc:spChg chg="mod">
          <ac:chgData name="Kari Alterskjær" userId="88ee98c1-4054-474c-aca5-e77de8222556" providerId="ADAL" clId="{7F6954D6-5DC9-4097-A9E9-818D1034D4DA}" dt="2022-03-07T19:54:30.777" v="6533" actId="20577"/>
          <ac:spMkLst>
            <pc:docMk/>
            <pc:sldMk cId="3555003423" sldId="500"/>
            <ac:spMk id="7" creationId="{852BEBCD-F467-834C-8CC1-86CB1917EFAE}"/>
          </ac:spMkLst>
        </pc:spChg>
        <pc:picChg chg="mod">
          <ac:chgData name="Kari Alterskjær" userId="88ee98c1-4054-474c-aca5-e77de8222556" providerId="ADAL" clId="{7F6954D6-5DC9-4097-A9E9-818D1034D4DA}" dt="2022-03-08T22:42:24.491" v="12596" actId="1076"/>
          <ac:picMkLst>
            <pc:docMk/>
            <pc:sldMk cId="3555003423" sldId="500"/>
            <ac:picMk id="4" creationId="{8C9364CD-91AB-E44D-A99C-B79A7BB4755E}"/>
          </ac:picMkLst>
        </pc:picChg>
        <pc:picChg chg="del">
          <ac:chgData name="Kari Alterskjær" userId="88ee98c1-4054-474c-aca5-e77de8222556" providerId="ADAL" clId="{7F6954D6-5DC9-4097-A9E9-818D1034D4DA}" dt="2022-03-03T08:37:56.383" v="4114" actId="478"/>
          <ac:picMkLst>
            <pc:docMk/>
            <pc:sldMk cId="3555003423" sldId="500"/>
            <ac:picMk id="5" creationId="{EF373041-A0D8-7840-8B34-703027231E49}"/>
          </ac:picMkLst>
        </pc:picChg>
      </pc:sldChg>
      <pc:sldChg chg="add ord">
        <pc:chgData name="Kari Alterskjær" userId="88ee98c1-4054-474c-aca5-e77de8222556" providerId="ADAL" clId="{7F6954D6-5DC9-4097-A9E9-818D1034D4DA}" dt="2022-03-10T10:21:26.586" v="17277"/>
        <pc:sldMkLst>
          <pc:docMk/>
          <pc:sldMk cId="939946481" sldId="1527"/>
        </pc:sldMkLst>
      </pc:sldChg>
      <pc:sldChg chg="addSp delSp modSp add del mod ord delAnim modAnim modNotesTx">
        <pc:chgData name="Kari Alterskjær" userId="88ee98c1-4054-474c-aca5-e77de8222556" providerId="ADAL" clId="{7F6954D6-5DC9-4097-A9E9-818D1034D4DA}" dt="2022-03-10T12:14:48.176" v="17278" actId="47"/>
        <pc:sldMkLst>
          <pc:docMk/>
          <pc:sldMk cId="1958340369" sldId="1537"/>
        </pc:sldMkLst>
        <pc:spChg chg="mod">
          <ac:chgData name="Kari Alterskjær" userId="88ee98c1-4054-474c-aca5-e77de8222556" providerId="ADAL" clId="{7F6954D6-5DC9-4097-A9E9-818D1034D4DA}" dt="2022-02-14T15:29:45.346" v="2957" actId="14100"/>
          <ac:spMkLst>
            <pc:docMk/>
            <pc:sldMk cId="1958340369" sldId="1537"/>
            <ac:spMk id="3" creationId="{B3E48A70-45EA-468B-82F7-FCC39D236161}"/>
          </ac:spMkLst>
        </pc:spChg>
        <pc:spChg chg="add mod">
          <ac:chgData name="Kari Alterskjær" userId="88ee98c1-4054-474c-aca5-e77de8222556" providerId="ADAL" clId="{7F6954D6-5DC9-4097-A9E9-818D1034D4DA}" dt="2022-03-07T20:33:43.707" v="6577" actId="164"/>
          <ac:spMkLst>
            <pc:docMk/>
            <pc:sldMk cId="1958340369" sldId="1537"/>
            <ac:spMk id="5" creationId="{4212BD98-F86C-4D3D-AAFB-472B2684B052}"/>
          </ac:spMkLst>
        </pc:spChg>
        <pc:spChg chg="del">
          <ac:chgData name="Kari Alterskjær" userId="88ee98c1-4054-474c-aca5-e77de8222556" providerId="ADAL" clId="{7F6954D6-5DC9-4097-A9E9-818D1034D4DA}" dt="2022-02-14T15:26:18.075" v="2910" actId="478"/>
          <ac:spMkLst>
            <pc:docMk/>
            <pc:sldMk cId="1958340369" sldId="1537"/>
            <ac:spMk id="21" creationId="{DA0A2435-99FA-414C-8595-33FFF76D4F3F}"/>
          </ac:spMkLst>
        </pc:spChg>
        <pc:spChg chg="mod">
          <ac:chgData name="Kari Alterskjær" userId="88ee98c1-4054-474c-aca5-e77de8222556" providerId="ADAL" clId="{7F6954D6-5DC9-4097-A9E9-818D1034D4DA}" dt="2022-02-27T13:46:10.130" v="3190" actId="14100"/>
          <ac:spMkLst>
            <pc:docMk/>
            <pc:sldMk cId="1958340369" sldId="1537"/>
            <ac:spMk id="28" creationId="{A10C24C1-9242-4983-AEE2-61F6EF3C192D}"/>
          </ac:spMkLst>
        </pc:spChg>
        <pc:spChg chg="mod">
          <ac:chgData name="Kari Alterskjær" userId="88ee98c1-4054-474c-aca5-e77de8222556" providerId="ADAL" clId="{7F6954D6-5DC9-4097-A9E9-818D1034D4DA}" dt="2022-02-27T13:48:19.403" v="3193" actId="2085"/>
          <ac:spMkLst>
            <pc:docMk/>
            <pc:sldMk cId="1958340369" sldId="1537"/>
            <ac:spMk id="34" creationId="{28F817EC-9EBD-4CE7-A9E3-810E58E05F95}"/>
          </ac:spMkLst>
        </pc:spChg>
        <pc:spChg chg="mod">
          <ac:chgData name="Kari Alterskjær" userId="88ee98c1-4054-474c-aca5-e77de8222556" providerId="ADAL" clId="{7F6954D6-5DC9-4097-A9E9-818D1034D4DA}" dt="2022-02-14T15:26:05.771" v="2908" actId="20577"/>
          <ac:spMkLst>
            <pc:docMk/>
            <pc:sldMk cId="1958340369" sldId="1537"/>
            <ac:spMk id="35" creationId="{58A81B0B-A02F-4F3A-ACA5-B3619603160E}"/>
          </ac:spMkLst>
        </pc:spChg>
        <pc:spChg chg="mod">
          <ac:chgData name="Kari Alterskjær" userId="88ee98c1-4054-474c-aca5-e77de8222556" providerId="ADAL" clId="{7F6954D6-5DC9-4097-A9E9-818D1034D4DA}" dt="2022-02-27T13:48:19.403" v="3193" actId="2085"/>
          <ac:spMkLst>
            <pc:docMk/>
            <pc:sldMk cId="1958340369" sldId="1537"/>
            <ac:spMk id="36" creationId="{699F371F-137C-4C40-BFC0-93D133E330BA}"/>
          </ac:spMkLst>
        </pc:spChg>
        <pc:spChg chg="add del mod">
          <ac:chgData name="Kari Alterskjær" userId="88ee98c1-4054-474c-aca5-e77de8222556" providerId="ADAL" clId="{7F6954D6-5DC9-4097-A9E9-818D1034D4DA}" dt="2022-02-27T13:48:54.603" v="3195" actId="478"/>
          <ac:spMkLst>
            <pc:docMk/>
            <pc:sldMk cId="1958340369" sldId="1537"/>
            <ac:spMk id="41" creationId="{D46CE6DA-F6FD-4162-803E-9B0BA0B9EDC1}"/>
          </ac:spMkLst>
        </pc:spChg>
        <pc:spChg chg="add mod">
          <ac:chgData name="Kari Alterskjær" userId="88ee98c1-4054-474c-aca5-e77de8222556" providerId="ADAL" clId="{7F6954D6-5DC9-4097-A9E9-818D1034D4DA}" dt="2022-03-07T20:33:43.707" v="6577" actId="164"/>
          <ac:spMkLst>
            <pc:docMk/>
            <pc:sldMk cId="1958340369" sldId="1537"/>
            <ac:spMk id="43" creationId="{E2F690C6-35D2-49B7-8C2E-6431B0F15B0C}"/>
          </ac:spMkLst>
        </pc:spChg>
        <pc:spChg chg="add mod">
          <ac:chgData name="Kari Alterskjær" userId="88ee98c1-4054-474c-aca5-e77de8222556" providerId="ADAL" clId="{7F6954D6-5DC9-4097-A9E9-818D1034D4DA}" dt="2022-03-07T20:33:43.707" v="6577" actId="164"/>
          <ac:spMkLst>
            <pc:docMk/>
            <pc:sldMk cId="1958340369" sldId="1537"/>
            <ac:spMk id="44" creationId="{88088C34-CCA9-4FD4-A672-ED89D90E4CBB}"/>
          </ac:spMkLst>
        </pc:spChg>
        <pc:spChg chg="add mod">
          <ac:chgData name="Kari Alterskjær" userId="88ee98c1-4054-474c-aca5-e77de8222556" providerId="ADAL" clId="{7F6954D6-5DC9-4097-A9E9-818D1034D4DA}" dt="2022-03-07T20:33:43.707" v="6577" actId="164"/>
          <ac:spMkLst>
            <pc:docMk/>
            <pc:sldMk cId="1958340369" sldId="1537"/>
            <ac:spMk id="45" creationId="{3B1BFD4D-A1A6-46A0-9C99-8BBA6DDCA838}"/>
          </ac:spMkLst>
        </pc:spChg>
        <pc:spChg chg="add mod">
          <ac:chgData name="Kari Alterskjær" userId="88ee98c1-4054-474c-aca5-e77de8222556" providerId="ADAL" clId="{7F6954D6-5DC9-4097-A9E9-818D1034D4DA}" dt="2022-03-07T20:33:43.707" v="6577" actId="164"/>
          <ac:spMkLst>
            <pc:docMk/>
            <pc:sldMk cId="1958340369" sldId="1537"/>
            <ac:spMk id="46" creationId="{AB4D7692-332F-4794-AB36-C1A4D222E8FC}"/>
          </ac:spMkLst>
        </pc:spChg>
        <pc:spChg chg="del mod">
          <ac:chgData name="Kari Alterskjær" userId="88ee98c1-4054-474c-aca5-e77de8222556" providerId="ADAL" clId="{7F6954D6-5DC9-4097-A9E9-818D1034D4DA}" dt="2022-03-07T20:32:06.972" v="6574" actId="478"/>
          <ac:spMkLst>
            <pc:docMk/>
            <pc:sldMk cId="1958340369" sldId="1537"/>
            <ac:spMk id="47" creationId="{51C0B504-457E-46FC-96B2-F69953C0A304}"/>
          </ac:spMkLst>
        </pc:spChg>
        <pc:spChg chg="del">
          <ac:chgData name="Kari Alterskjær" userId="88ee98c1-4054-474c-aca5-e77de8222556" providerId="ADAL" clId="{7F6954D6-5DC9-4097-A9E9-818D1034D4DA}" dt="2022-03-07T20:32:09.592" v="6575" actId="478"/>
          <ac:spMkLst>
            <pc:docMk/>
            <pc:sldMk cId="1958340369" sldId="1537"/>
            <ac:spMk id="48" creationId="{E5AD53B6-554A-4BCE-A4FD-786595461560}"/>
          </ac:spMkLst>
        </pc:spChg>
        <pc:spChg chg="del">
          <ac:chgData name="Kari Alterskjær" userId="88ee98c1-4054-474c-aca5-e77de8222556" providerId="ADAL" clId="{7F6954D6-5DC9-4097-A9E9-818D1034D4DA}" dt="2022-02-14T15:25:52.878" v="2906" actId="478"/>
          <ac:spMkLst>
            <pc:docMk/>
            <pc:sldMk cId="1958340369" sldId="1537"/>
            <ac:spMk id="49" creationId="{C6CC5E93-D232-4219-9F13-DFF413E80FD8}"/>
          </ac:spMkLst>
        </pc:spChg>
        <pc:spChg chg="add mod">
          <ac:chgData name="Kari Alterskjær" userId="88ee98c1-4054-474c-aca5-e77de8222556" providerId="ADAL" clId="{7F6954D6-5DC9-4097-A9E9-818D1034D4DA}" dt="2022-02-14T15:29:32.310" v="2954" actId="688"/>
          <ac:spMkLst>
            <pc:docMk/>
            <pc:sldMk cId="1958340369" sldId="1537"/>
            <ac:spMk id="50" creationId="{C0152D87-940E-4CDB-9ECA-20AEF5892BDA}"/>
          </ac:spMkLst>
        </pc:spChg>
        <pc:spChg chg="add mod">
          <ac:chgData name="Kari Alterskjær" userId="88ee98c1-4054-474c-aca5-e77de8222556" providerId="ADAL" clId="{7F6954D6-5DC9-4097-A9E9-818D1034D4DA}" dt="2022-02-14T15:30:05.198" v="2959" actId="1076"/>
          <ac:spMkLst>
            <pc:docMk/>
            <pc:sldMk cId="1958340369" sldId="1537"/>
            <ac:spMk id="56" creationId="{AF779C22-1000-4D20-8C73-125DFB3847CF}"/>
          </ac:spMkLst>
        </pc:spChg>
        <pc:spChg chg="add mod">
          <ac:chgData name="Kari Alterskjær" userId="88ee98c1-4054-474c-aca5-e77de8222556" providerId="ADAL" clId="{7F6954D6-5DC9-4097-A9E9-818D1034D4DA}" dt="2022-03-07T20:33:21.587" v="6576" actId="164"/>
          <ac:spMkLst>
            <pc:docMk/>
            <pc:sldMk cId="1958340369" sldId="1537"/>
            <ac:spMk id="57" creationId="{5FC87B1F-91CB-492E-9197-2C4D7895DEA0}"/>
          </ac:spMkLst>
        </pc:spChg>
        <pc:spChg chg="mod">
          <ac:chgData name="Kari Alterskjær" userId="88ee98c1-4054-474c-aca5-e77de8222556" providerId="ADAL" clId="{7F6954D6-5DC9-4097-A9E9-818D1034D4DA}" dt="2022-02-14T15:34:31.795" v="2970" actId="2085"/>
          <ac:spMkLst>
            <pc:docMk/>
            <pc:sldMk cId="1958340369" sldId="1537"/>
            <ac:spMk id="64" creationId="{00000000-0000-0000-0000-000000000000}"/>
          </ac:spMkLst>
        </pc:spChg>
        <pc:spChg chg="mod">
          <ac:chgData name="Kari Alterskjær" userId="88ee98c1-4054-474c-aca5-e77de8222556" providerId="ADAL" clId="{7F6954D6-5DC9-4097-A9E9-818D1034D4DA}" dt="2022-02-14T15:35:10.386" v="2975" actId="14100"/>
          <ac:spMkLst>
            <pc:docMk/>
            <pc:sldMk cId="1958340369" sldId="1537"/>
            <ac:spMk id="65" creationId="{00000000-0000-0000-0000-000000000000}"/>
          </ac:spMkLst>
        </pc:spChg>
        <pc:spChg chg="add del mod">
          <ac:chgData name="Kari Alterskjær" userId="88ee98c1-4054-474c-aca5-e77de8222556" providerId="ADAL" clId="{7F6954D6-5DC9-4097-A9E9-818D1034D4DA}" dt="2022-02-27T13:46:24.478" v="3192" actId="14100"/>
          <ac:spMkLst>
            <pc:docMk/>
            <pc:sldMk cId="1958340369" sldId="1537"/>
            <ac:spMk id="67" creationId="{00000000-0000-0000-0000-000000000000}"/>
          </ac:spMkLst>
        </pc:spChg>
        <pc:spChg chg="del">
          <ac:chgData name="Kari Alterskjær" userId="88ee98c1-4054-474c-aca5-e77de8222556" providerId="ADAL" clId="{7F6954D6-5DC9-4097-A9E9-818D1034D4DA}" dt="2022-02-14T15:26:11.382" v="2909" actId="478"/>
          <ac:spMkLst>
            <pc:docMk/>
            <pc:sldMk cId="1958340369" sldId="1537"/>
            <ac:spMk id="70" creationId="{606A2595-50BB-4F54-BAEF-3A173C9375AF}"/>
          </ac:spMkLst>
        </pc:spChg>
        <pc:spChg chg="mod">
          <ac:chgData name="Kari Alterskjær" userId="88ee98c1-4054-474c-aca5-e77de8222556" providerId="ADAL" clId="{7F6954D6-5DC9-4097-A9E9-818D1034D4DA}" dt="2022-02-14T15:26:30.748" v="2944" actId="1038"/>
          <ac:spMkLst>
            <pc:docMk/>
            <pc:sldMk cId="1958340369" sldId="1537"/>
            <ac:spMk id="72" creationId="{00000000-0000-0000-0000-000000000000}"/>
          </ac:spMkLst>
        </pc:spChg>
        <pc:spChg chg="mod">
          <ac:chgData name="Kari Alterskjær" userId="88ee98c1-4054-474c-aca5-e77de8222556" providerId="ADAL" clId="{7F6954D6-5DC9-4097-A9E9-818D1034D4DA}" dt="2022-02-27T13:48:27.357" v="3194" actId="14100"/>
          <ac:spMkLst>
            <pc:docMk/>
            <pc:sldMk cId="1958340369" sldId="1537"/>
            <ac:spMk id="77" creationId="{00000000-0000-0000-0000-000000000000}"/>
          </ac:spMkLst>
        </pc:spChg>
        <pc:spChg chg="mod">
          <ac:chgData name="Kari Alterskjær" userId="88ee98c1-4054-474c-aca5-e77de8222556" providerId="ADAL" clId="{7F6954D6-5DC9-4097-A9E9-818D1034D4DA}" dt="2022-02-27T13:48:19.403" v="3193" actId="2085"/>
          <ac:spMkLst>
            <pc:docMk/>
            <pc:sldMk cId="1958340369" sldId="1537"/>
            <ac:spMk id="80" creationId="{00000000-0000-0000-0000-000000000000}"/>
          </ac:spMkLst>
        </pc:spChg>
        <pc:spChg chg="mod">
          <ac:chgData name="Kari Alterskjær" userId="88ee98c1-4054-474c-aca5-e77de8222556" providerId="ADAL" clId="{7F6954D6-5DC9-4097-A9E9-818D1034D4DA}" dt="2022-02-27T13:48:19.403" v="3193" actId="2085"/>
          <ac:spMkLst>
            <pc:docMk/>
            <pc:sldMk cId="1958340369" sldId="1537"/>
            <ac:spMk id="82" creationId="{00000000-0000-0000-0000-000000000000}"/>
          </ac:spMkLst>
        </pc:spChg>
        <pc:grpChg chg="add mod">
          <ac:chgData name="Kari Alterskjær" userId="88ee98c1-4054-474c-aca5-e77de8222556" providerId="ADAL" clId="{7F6954D6-5DC9-4097-A9E9-818D1034D4DA}" dt="2022-03-07T20:33:43.707" v="6577" actId="164"/>
          <ac:grpSpMkLst>
            <pc:docMk/>
            <pc:sldMk cId="1958340369" sldId="1537"/>
            <ac:grpSpMk id="6" creationId="{C4F346E6-371D-403A-A126-883109EA58E5}"/>
          </ac:grpSpMkLst>
        </pc:grpChg>
        <pc:grpChg chg="add mod">
          <ac:chgData name="Kari Alterskjær" userId="88ee98c1-4054-474c-aca5-e77de8222556" providerId="ADAL" clId="{7F6954D6-5DC9-4097-A9E9-818D1034D4DA}" dt="2022-03-07T20:33:43.707" v="6577" actId="164"/>
          <ac:grpSpMkLst>
            <pc:docMk/>
            <pc:sldMk cId="1958340369" sldId="1537"/>
            <ac:grpSpMk id="7" creationId="{49D70A86-32B3-474D-BAFD-1A0BE9EB6601}"/>
          </ac:grpSpMkLst>
        </pc:grpChg>
        <pc:grpChg chg="mod">
          <ac:chgData name="Kari Alterskjær" userId="88ee98c1-4054-474c-aca5-e77de8222556" providerId="ADAL" clId="{7F6954D6-5DC9-4097-A9E9-818D1034D4DA}" dt="2022-03-07T20:33:21.587" v="6576" actId="164"/>
          <ac:grpSpMkLst>
            <pc:docMk/>
            <pc:sldMk cId="1958340369" sldId="1537"/>
            <ac:grpSpMk id="11" creationId="{0E559589-5989-4442-BEB5-9AAFCF6CD567}"/>
          </ac:grpSpMkLst>
        </pc:grpChg>
        <pc:grpChg chg="del">
          <ac:chgData name="Kari Alterskjær" userId="88ee98c1-4054-474c-aca5-e77de8222556" providerId="ADAL" clId="{7F6954D6-5DC9-4097-A9E9-818D1034D4DA}" dt="2022-02-14T15:26:18.075" v="2910" actId="478"/>
          <ac:grpSpMkLst>
            <pc:docMk/>
            <pc:sldMk cId="1958340369" sldId="1537"/>
            <ac:grpSpMk id="17" creationId="{4C63475F-D19B-4851-8738-E0BED795CEC6}"/>
          </ac:grpSpMkLst>
        </pc:grpChg>
        <pc:grpChg chg="del">
          <ac:chgData name="Kari Alterskjær" userId="88ee98c1-4054-474c-aca5-e77de8222556" providerId="ADAL" clId="{7F6954D6-5DC9-4097-A9E9-818D1034D4DA}" dt="2022-02-14T15:28:23.306" v="2946" actId="478"/>
          <ac:grpSpMkLst>
            <pc:docMk/>
            <pc:sldMk cId="1958340369" sldId="1537"/>
            <ac:grpSpMk id="19" creationId="{4C5A46FE-899D-4A11-B4D6-C061E5EBAAD4}"/>
          </ac:grpSpMkLst>
        </pc:grpChg>
        <pc:graphicFrameChg chg="del">
          <ac:chgData name="Kari Alterskjær" userId="88ee98c1-4054-474c-aca5-e77de8222556" providerId="ADAL" clId="{7F6954D6-5DC9-4097-A9E9-818D1034D4DA}" dt="2022-02-14T15:26:20.338" v="2911" actId="478"/>
          <ac:graphicFrameMkLst>
            <pc:docMk/>
            <pc:sldMk cId="1958340369" sldId="1537"/>
            <ac:graphicFrameMk id="20" creationId="{FC5AC396-C0BA-4688-9AFA-4086045136EC}"/>
          </ac:graphicFrameMkLst>
        </pc:graphicFrameChg>
        <pc:graphicFrameChg chg="mod modGraphic">
          <ac:chgData name="Kari Alterskjær" userId="88ee98c1-4054-474c-aca5-e77de8222556" providerId="ADAL" clId="{7F6954D6-5DC9-4097-A9E9-818D1034D4DA}" dt="2022-02-27T13:49:55.535" v="3202" actId="1076"/>
          <ac:graphicFrameMkLst>
            <pc:docMk/>
            <pc:sldMk cId="1958340369" sldId="1537"/>
            <ac:graphicFrameMk id="53" creationId="{DAE43434-5DD8-4E81-8FB6-95E893238095}"/>
          </ac:graphicFrameMkLst>
        </pc:graphicFrameChg>
        <pc:graphicFrameChg chg="del">
          <ac:chgData name="Kari Alterskjær" userId="88ee98c1-4054-474c-aca5-e77de8222556" providerId="ADAL" clId="{7F6954D6-5DC9-4097-A9E9-818D1034D4DA}" dt="2022-02-14T15:26:18.075" v="2910" actId="478"/>
          <ac:graphicFrameMkLst>
            <pc:docMk/>
            <pc:sldMk cId="1958340369" sldId="1537"/>
            <ac:graphicFrameMk id="66" creationId="{91203A16-A8D0-44F9-8D54-0377FA135673}"/>
          </ac:graphicFrameMkLst>
        </pc:graphicFrameChg>
        <pc:graphicFrameChg chg="del">
          <ac:chgData name="Kari Alterskjær" userId="88ee98c1-4054-474c-aca5-e77de8222556" providerId="ADAL" clId="{7F6954D6-5DC9-4097-A9E9-818D1034D4DA}" dt="2022-02-14T15:26:18.075" v="2910" actId="478"/>
          <ac:graphicFrameMkLst>
            <pc:docMk/>
            <pc:sldMk cId="1958340369" sldId="1537"/>
            <ac:graphicFrameMk id="68" creationId="{24FF63A6-CF02-42FA-A9AB-4776832FF069}"/>
          </ac:graphicFrameMkLst>
        </pc:graphicFrameChg>
        <pc:picChg chg="mod">
          <ac:chgData name="Kari Alterskjær" userId="88ee98c1-4054-474c-aca5-e77de8222556" providerId="ADAL" clId="{7F6954D6-5DC9-4097-A9E9-818D1034D4DA}" dt="2022-02-14T15:26:30.748" v="2944" actId="1038"/>
          <ac:picMkLst>
            <pc:docMk/>
            <pc:sldMk cId="1958340369" sldId="1537"/>
            <ac:picMk id="3076" creationId="{00000000-0000-0000-0000-000000000000}"/>
          </ac:picMkLst>
        </pc:picChg>
        <pc:cxnChg chg="add mod">
          <ac:chgData name="Kari Alterskjær" userId="88ee98c1-4054-474c-aca5-e77de8222556" providerId="ADAL" clId="{7F6954D6-5DC9-4097-A9E9-818D1034D4DA}" dt="2022-02-14T15:29:41.302" v="2956" actId="14100"/>
          <ac:cxnSpMkLst>
            <pc:docMk/>
            <pc:sldMk cId="1958340369" sldId="1537"/>
            <ac:cxnSpMk id="51" creationId="{95D55E3E-BED2-4380-851C-C09E8E24DA66}"/>
          </ac:cxnSpMkLst>
        </pc:cxnChg>
      </pc:sldChg>
      <pc:sldChg chg="modSp add del mod">
        <pc:chgData name="Kari Alterskjær" userId="88ee98c1-4054-474c-aca5-e77de8222556" providerId="ADAL" clId="{7F6954D6-5DC9-4097-A9E9-818D1034D4DA}" dt="2022-03-10T12:14:48.176" v="17278" actId="47"/>
        <pc:sldMkLst>
          <pc:docMk/>
          <pc:sldMk cId="3348424199" sldId="1538"/>
        </pc:sldMkLst>
        <pc:spChg chg="mod">
          <ac:chgData name="Kari Alterskjær" userId="88ee98c1-4054-474c-aca5-e77de8222556" providerId="ADAL" clId="{7F6954D6-5DC9-4097-A9E9-818D1034D4DA}" dt="2022-02-27T20:30:14.183" v="3618" actId="20577"/>
          <ac:spMkLst>
            <pc:docMk/>
            <pc:sldMk cId="3348424199" sldId="1538"/>
            <ac:spMk id="35" creationId="{58A81B0B-A02F-4F3A-ACA5-B3619603160E}"/>
          </ac:spMkLst>
        </pc:spChg>
      </pc:sldChg>
      <pc:sldChg chg="addSp delSp modSp new mod setBg modNotesTx">
        <pc:chgData name="Kari Alterskjær" userId="88ee98c1-4054-474c-aca5-e77de8222556" providerId="ADAL" clId="{7F6954D6-5DC9-4097-A9E9-818D1034D4DA}" dt="2022-03-10T12:15:26.902" v="17281" actId="20577"/>
        <pc:sldMkLst>
          <pc:docMk/>
          <pc:sldMk cId="922789828" sldId="1539"/>
        </pc:sldMkLst>
        <pc:spChg chg="mod ord">
          <ac:chgData name="Kari Alterskjær" userId="88ee98c1-4054-474c-aca5-e77de8222556" providerId="ADAL" clId="{7F6954D6-5DC9-4097-A9E9-818D1034D4DA}" dt="2022-03-07T19:44:20.553" v="6399" actId="1076"/>
          <ac:spMkLst>
            <pc:docMk/>
            <pc:sldMk cId="922789828" sldId="1539"/>
            <ac:spMk id="2" creationId="{80E71FBD-E4D4-43D8-BC7C-34C017435302}"/>
          </ac:spMkLst>
        </pc:spChg>
        <pc:spChg chg="del mod">
          <ac:chgData name="Kari Alterskjær" userId="88ee98c1-4054-474c-aca5-e77de8222556" providerId="ADAL" clId="{7F6954D6-5DC9-4097-A9E9-818D1034D4DA}" dt="2022-03-08T14:30:48.865" v="10113" actId="478"/>
          <ac:spMkLst>
            <pc:docMk/>
            <pc:sldMk cId="922789828" sldId="1539"/>
            <ac:spMk id="3" creationId="{2B00B6C5-05CC-4351-AD5F-CE32D2E3EF4A}"/>
          </ac:spMkLst>
        </pc:spChg>
        <pc:spChg chg="add del">
          <ac:chgData name="Kari Alterskjær" userId="88ee98c1-4054-474c-aca5-e77de8222556" providerId="ADAL" clId="{7F6954D6-5DC9-4097-A9E9-818D1034D4DA}" dt="2022-02-27T13:18:25.268" v="3161"/>
          <ac:spMkLst>
            <pc:docMk/>
            <pc:sldMk cId="922789828" sldId="1539"/>
            <ac:spMk id="4" creationId="{99F2CA98-7650-4CB7-B17B-CF09200FF4C7}"/>
          </ac:spMkLst>
        </pc:spChg>
        <pc:spChg chg="add del mod">
          <ac:chgData name="Kari Alterskjær" userId="88ee98c1-4054-474c-aca5-e77de8222556" providerId="ADAL" clId="{7F6954D6-5DC9-4097-A9E9-818D1034D4DA}" dt="2022-03-07T19:40:49.636" v="6372" actId="478"/>
          <ac:spMkLst>
            <pc:docMk/>
            <pc:sldMk cId="922789828" sldId="1539"/>
            <ac:spMk id="4" creationId="{FFE59D69-FAC1-4FE7-87FB-D965E4A781C2}"/>
          </ac:spMkLst>
        </pc:spChg>
        <pc:spChg chg="add del mod">
          <ac:chgData name="Kari Alterskjær" userId="88ee98c1-4054-474c-aca5-e77de8222556" providerId="ADAL" clId="{7F6954D6-5DC9-4097-A9E9-818D1034D4DA}" dt="2022-02-27T13:18:25.056" v="3160"/>
          <ac:spMkLst>
            <pc:docMk/>
            <pc:sldMk cId="922789828" sldId="1539"/>
            <ac:spMk id="5" creationId="{534C14A2-FDFE-4014-ACDC-9A4ACC3B8B1A}"/>
          </ac:spMkLst>
        </pc:spChg>
        <pc:spChg chg="add del mod">
          <ac:chgData name="Kari Alterskjær" userId="88ee98c1-4054-474c-aca5-e77de8222556" providerId="ADAL" clId="{7F6954D6-5DC9-4097-A9E9-818D1034D4DA}" dt="2022-03-08T14:30:54.805" v="10115" actId="478"/>
          <ac:spMkLst>
            <pc:docMk/>
            <pc:sldMk cId="922789828" sldId="1539"/>
            <ac:spMk id="5" creationId="{E24B05F8-7886-4385-A6B8-B3226CB85C3D}"/>
          </ac:spMkLst>
        </pc:spChg>
        <pc:spChg chg="add mod">
          <ac:chgData name="Kari Alterskjær" userId="88ee98c1-4054-474c-aca5-e77de8222556" providerId="ADAL" clId="{7F6954D6-5DC9-4097-A9E9-818D1034D4DA}" dt="2022-02-27T13:18:37.867" v="3163" actId="20577"/>
          <ac:spMkLst>
            <pc:docMk/>
            <pc:sldMk cId="922789828" sldId="1539"/>
            <ac:spMk id="6" creationId="{F2AC4F01-951F-4025-B0B1-B88461CD65F1}"/>
          </ac:spMkLst>
        </pc:spChg>
        <pc:spChg chg="add mod">
          <ac:chgData name="Kari Alterskjær" userId="88ee98c1-4054-474c-aca5-e77de8222556" providerId="ADAL" clId="{7F6954D6-5DC9-4097-A9E9-818D1034D4DA}" dt="2022-03-08T19:30:12.886" v="10477" actId="1036"/>
          <ac:spMkLst>
            <pc:docMk/>
            <pc:sldMk cId="922789828" sldId="1539"/>
            <ac:spMk id="7" creationId="{A7AB9232-5841-4967-8998-746171C4637D}"/>
          </ac:spMkLst>
        </pc:spChg>
        <pc:spChg chg="add mod">
          <ac:chgData name="Kari Alterskjær" userId="88ee98c1-4054-474c-aca5-e77de8222556" providerId="ADAL" clId="{7F6954D6-5DC9-4097-A9E9-818D1034D4DA}" dt="2022-03-08T22:38:25.824" v="12559" actId="255"/>
          <ac:spMkLst>
            <pc:docMk/>
            <pc:sldMk cId="922789828" sldId="1539"/>
            <ac:spMk id="8" creationId="{81829103-F434-4690-B7C2-98C6B5868DE1}"/>
          </ac:spMkLst>
        </pc:spChg>
        <pc:spChg chg="add mod">
          <ac:chgData name="Kari Alterskjær" userId="88ee98c1-4054-474c-aca5-e77de8222556" providerId="ADAL" clId="{7F6954D6-5DC9-4097-A9E9-818D1034D4DA}" dt="2022-03-07T19:44:08.782" v="6397"/>
          <ac:spMkLst>
            <pc:docMk/>
            <pc:sldMk cId="922789828" sldId="1539"/>
            <ac:spMk id="9" creationId="{08AC1907-08C6-4207-ADB8-679C1EF03A0F}"/>
          </ac:spMkLst>
        </pc:spChg>
        <pc:spChg chg="add del mod">
          <ac:chgData name="Kari Alterskjær" userId="88ee98c1-4054-474c-aca5-e77de8222556" providerId="ADAL" clId="{7F6954D6-5DC9-4097-A9E9-818D1034D4DA}" dt="2022-03-08T14:30:52.048" v="10114" actId="478"/>
          <ac:spMkLst>
            <pc:docMk/>
            <pc:sldMk cId="922789828" sldId="1539"/>
            <ac:spMk id="11" creationId="{7CE9CC06-69F8-4CE8-9000-73D488D4224C}"/>
          </ac:spMkLst>
        </pc:spChg>
        <pc:spChg chg="add mod">
          <ac:chgData name="Kari Alterskjær" userId="88ee98c1-4054-474c-aca5-e77de8222556" providerId="ADAL" clId="{7F6954D6-5DC9-4097-A9E9-818D1034D4DA}" dt="2022-03-08T22:40:20.689" v="12591" actId="1076"/>
          <ac:spMkLst>
            <pc:docMk/>
            <pc:sldMk cId="922789828" sldId="1539"/>
            <ac:spMk id="13" creationId="{5ED00881-AAD8-490A-B456-2273FC283903}"/>
          </ac:spMkLst>
        </pc:spChg>
        <pc:spChg chg="add mod">
          <ac:chgData name="Kari Alterskjær" userId="88ee98c1-4054-474c-aca5-e77de8222556" providerId="ADAL" clId="{7F6954D6-5DC9-4097-A9E9-818D1034D4DA}" dt="2022-03-08T19:30:03.811" v="10472" actId="1036"/>
          <ac:spMkLst>
            <pc:docMk/>
            <pc:sldMk cId="922789828" sldId="1539"/>
            <ac:spMk id="19" creationId="{2A302045-A62E-4DB1-A963-5298D2646163}"/>
          </ac:spMkLst>
        </pc:spChg>
        <pc:spChg chg="add mod">
          <ac:chgData name="Kari Alterskjær" userId="88ee98c1-4054-474c-aca5-e77de8222556" providerId="ADAL" clId="{7F6954D6-5DC9-4097-A9E9-818D1034D4DA}" dt="2022-03-08T22:40:25.182" v="12592" actId="1076"/>
          <ac:spMkLst>
            <pc:docMk/>
            <pc:sldMk cId="922789828" sldId="1539"/>
            <ac:spMk id="21" creationId="{4700AD67-DD38-4B1F-8F07-099B5E3DAE95}"/>
          </ac:spMkLst>
        </pc:spChg>
        <pc:grpChg chg="add mod">
          <ac:chgData name="Kari Alterskjær" userId="88ee98c1-4054-474c-aca5-e77de8222556" providerId="ADAL" clId="{7F6954D6-5DC9-4097-A9E9-818D1034D4DA}" dt="2022-03-08T22:40:25.182" v="12592" actId="1076"/>
          <ac:grpSpMkLst>
            <pc:docMk/>
            <pc:sldMk cId="922789828" sldId="1539"/>
            <ac:grpSpMk id="17" creationId="{73B67F87-3C1C-4041-A27D-37824AEBCD31}"/>
          </ac:grpSpMkLst>
        </pc:grpChg>
        <pc:grpChg chg="add mod">
          <ac:chgData name="Kari Alterskjær" userId="88ee98c1-4054-474c-aca5-e77de8222556" providerId="ADAL" clId="{7F6954D6-5DC9-4097-A9E9-818D1034D4DA}" dt="2022-03-08T22:40:20.689" v="12591" actId="1076"/>
          <ac:grpSpMkLst>
            <pc:docMk/>
            <pc:sldMk cId="922789828" sldId="1539"/>
            <ac:grpSpMk id="18" creationId="{67727820-8652-4D9B-B938-48D635F6C724}"/>
          </ac:grpSpMkLst>
        </pc:grpChg>
        <pc:picChg chg="add mod">
          <ac:chgData name="Kari Alterskjær" userId="88ee98c1-4054-474c-aca5-e77de8222556" providerId="ADAL" clId="{7F6954D6-5DC9-4097-A9E9-818D1034D4DA}" dt="2022-03-08T22:40:20.689" v="12591" actId="1076"/>
          <ac:picMkLst>
            <pc:docMk/>
            <pc:sldMk cId="922789828" sldId="1539"/>
            <ac:picMk id="14" creationId="{D2BF268E-8F6A-4BCE-9C84-036323912EE5}"/>
          </ac:picMkLst>
        </pc:picChg>
        <pc:picChg chg="add del mod">
          <ac:chgData name="Kari Alterskjær" userId="88ee98c1-4054-474c-aca5-e77de8222556" providerId="ADAL" clId="{7F6954D6-5DC9-4097-A9E9-818D1034D4DA}" dt="2022-03-08T14:34:37.720" v="10179" actId="478"/>
          <ac:picMkLst>
            <pc:docMk/>
            <pc:sldMk cId="922789828" sldId="1539"/>
            <ac:picMk id="15" creationId="{9735FC99-AAB9-4F6D-984B-730EE6CFC695}"/>
          </ac:picMkLst>
        </pc:picChg>
        <pc:picChg chg="add mod">
          <ac:chgData name="Kari Alterskjær" userId="88ee98c1-4054-474c-aca5-e77de8222556" providerId="ADAL" clId="{7F6954D6-5DC9-4097-A9E9-818D1034D4DA}" dt="2022-03-08T22:40:25.182" v="12592" actId="1076"/>
          <ac:picMkLst>
            <pc:docMk/>
            <pc:sldMk cId="922789828" sldId="1539"/>
            <ac:picMk id="16" creationId="{B1835A6C-3D20-4E0E-9124-E4DFFC4C5678}"/>
          </ac:picMkLst>
        </pc:picChg>
        <pc:picChg chg="add del mod">
          <ac:chgData name="Kari Alterskjær" userId="88ee98c1-4054-474c-aca5-e77de8222556" providerId="ADAL" clId="{7F6954D6-5DC9-4097-A9E9-818D1034D4DA}" dt="2022-03-08T14:30:56.061" v="10116" actId="478"/>
          <ac:picMkLst>
            <pc:docMk/>
            <pc:sldMk cId="922789828" sldId="1539"/>
            <ac:picMk id="1029" creationId="{9A6B0567-13A0-4FD4-8AE3-62054F8A96E1}"/>
          </ac:picMkLst>
        </pc:picChg>
        <pc:picChg chg="add del mod">
          <ac:chgData name="Kari Alterskjær" userId="88ee98c1-4054-474c-aca5-e77de8222556" providerId="ADAL" clId="{7F6954D6-5DC9-4097-A9E9-818D1034D4DA}" dt="2022-03-07T14:29:38.822" v="5403" actId="478"/>
          <ac:picMkLst>
            <pc:docMk/>
            <pc:sldMk cId="922789828" sldId="1539"/>
            <ac:picMk id="1031" creationId="{A540E593-7263-43C0-93BF-314BC57399BD}"/>
          </ac:picMkLst>
        </pc:picChg>
        <pc:picChg chg="add del mod">
          <ac:chgData name="Kari Alterskjær" userId="88ee98c1-4054-474c-aca5-e77de8222556" providerId="ADAL" clId="{7F6954D6-5DC9-4097-A9E9-818D1034D4DA}" dt="2022-03-08T14:30:24.094" v="10111" actId="478"/>
          <ac:picMkLst>
            <pc:docMk/>
            <pc:sldMk cId="922789828" sldId="1539"/>
            <ac:picMk id="3074" creationId="{853752F6-E67F-441A-A51D-F58E32C8B4F1}"/>
          </ac:picMkLst>
        </pc:picChg>
        <pc:picChg chg="add mod">
          <ac:chgData name="Kari Alterskjær" userId="88ee98c1-4054-474c-aca5-e77de8222556" providerId="ADAL" clId="{7F6954D6-5DC9-4097-A9E9-818D1034D4DA}" dt="2022-03-08T22:40:20.689" v="12591" actId="1076"/>
          <ac:picMkLst>
            <pc:docMk/>
            <pc:sldMk cId="922789828" sldId="1539"/>
            <ac:picMk id="3076" creationId="{F7140F57-F545-4291-A137-FDFB3038138C}"/>
          </ac:picMkLst>
        </pc:picChg>
      </pc:sldChg>
      <pc:sldChg chg="modSp new del mod">
        <pc:chgData name="Kari Alterskjær" userId="88ee98c1-4054-474c-aca5-e77de8222556" providerId="ADAL" clId="{7F6954D6-5DC9-4097-A9E9-818D1034D4DA}" dt="2022-03-07T20:15:26.023" v="6563" actId="47"/>
        <pc:sldMkLst>
          <pc:docMk/>
          <pc:sldMk cId="470040975" sldId="1540"/>
        </pc:sldMkLst>
        <pc:spChg chg="mod">
          <ac:chgData name="Kari Alterskjær" userId="88ee98c1-4054-474c-aca5-e77de8222556" providerId="ADAL" clId="{7F6954D6-5DC9-4097-A9E9-818D1034D4DA}" dt="2022-02-27T14:01:50.126" v="3315" actId="20577"/>
          <ac:spMkLst>
            <pc:docMk/>
            <pc:sldMk cId="470040975" sldId="1540"/>
            <ac:spMk id="3" creationId="{F4E85153-D5F0-4823-B5D1-B1CB682F38CE}"/>
          </ac:spMkLst>
        </pc:spChg>
      </pc:sldChg>
      <pc:sldChg chg="addSp new del mod modNotesTx">
        <pc:chgData name="Kari Alterskjær" userId="88ee98c1-4054-474c-aca5-e77de8222556" providerId="ADAL" clId="{7F6954D6-5DC9-4097-A9E9-818D1034D4DA}" dt="2022-03-07T21:33:03.281" v="7494" actId="47"/>
        <pc:sldMkLst>
          <pc:docMk/>
          <pc:sldMk cId="1476571420" sldId="1541"/>
        </pc:sldMkLst>
        <pc:picChg chg="add">
          <ac:chgData name="Kari Alterskjær" userId="88ee98c1-4054-474c-aca5-e77de8222556" providerId="ADAL" clId="{7F6954D6-5DC9-4097-A9E9-818D1034D4DA}" dt="2022-02-27T19:29:42.323" v="3452" actId="22"/>
          <ac:picMkLst>
            <pc:docMk/>
            <pc:sldMk cId="1476571420" sldId="1541"/>
            <ac:picMk id="5" creationId="{F32C8B7C-3CFF-43C6-AB90-A9F8338A92FC}"/>
          </ac:picMkLst>
        </pc:picChg>
      </pc:sldChg>
      <pc:sldChg chg="addSp delSp modSp new mod ord modClrScheme chgLayout">
        <pc:chgData name="Kari Alterskjær" userId="88ee98c1-4054-474c-aca5-e77de8222556" providerId="ADAL" clId="{7F6954D6-5DC9-4097-A9E9-818D1034D4DA}" dt="2022-03-09T20:25:00.489" v="16499" actId="1076"/>
        <pc:sldMkLst>
          <pc:docMk/>
          <pc:sldMk cId="2131141062" sldId="1542"/>
        </pc:sldMkLst>
        <pc:spChg chg="del">
          <ac:chgData name="Kari Alterskjær" userId="88ee98c1-4054-474c-aca5-e77de8222556" providerId="ADAL" clId="{7F6954D6-5DC9-4097-A9E9-818D1034D4DA}" dt="2022-02-27T20:27:35.042" v="3591" actId="700"/>
          <ac:spMkLst>
            <pc:docMk/>
            <pc:sldMk cId="2131141062" sldId="1542"/>
            <ac:spMk id="2" creationId="{12A5AC4A-68B2-44F7-808C-F089465E6B97}"/>
          </ac:spMkLst>
        </pc:spChg>
        <pc:spChg chg="add mod ord topLvl">
          <ac:chgData name="Kari Alterskjær" userId="88ee98c1-4054-474c-aca5-e77de8222556" providerId="ADAL" clId="{7F6954D6-5DC9-4097-A9E9-818D1034D4DA}" dt="2022-03-09T20:24:56.402" v="16498" actId="1076"/>
          <ac:spMkLst>
            <pc:docMk/>
            <pc:sldMk cId="2131141062" sldId="1542"/>
            <ac:spMk id="2" creationId="{E58D4173-B08D-4653-A129-AC8D4946832F}"/>
          </ac:spMkLst>
        </pc:spChg>
        <pc:spChg chg="del">
          <ac:chgData name="Kari Alterskjær" userId="88ee98c1-4054-474c-aca5-e77de8222556" providerId="ADAL" clId="{7F6954D6-5DC9-4097-A9E9-818D1034D4DA}" dt="2022-02-27T20:27:35.042" v="3591" actId="700"/>
          <ac:spMkLst>
            <pc:docMk/>
            <pc:sldMk cId="2131141062" sldId="1542"/>
            <ac:spMk id="3" creationId="{001B0F0B-32F1-4D4B-B98A-F10500D883E6}"/>
          </ac:spMkLst>
        </pc:spChg>
        <pc:spChg chg="add mod">
          <ac:chgData name="Kari Alterskjær" userId="88ee98c1-4054-474c-aca5-e77de8222556" providerId="ADAL" clId="{7F6954D6-5DC9-4097-A9E9-818D1034D4DA}" dt="2022-03-09T10:53:44.899" v="13835" actId="20577"/>
          <ac:spMkLst>
            <pc:docMk/>
            <pc:sldMk cId="2131141062" sldId="1542"/>
            <ac:spMk id="4" creationId="{889754B1-E345-4B26-97DD-EA3E9879EA1F}"/>
          </ac:spMkLst>
        </pc:spChg>
        <pc:spChg chg="add del mod">
          <ac:chgData name="Kari Alterskjær" userId="88ee98c1-4054-474c-aca5-e77de8222556" providerId="ADAL" clId="{7F6954D6-5DC9-4097-A9E9-818D1034D4DA}" dt="2022-03-09T10:51:47.881" v="13755"/>
          <ac:spMkLst>
            <pc:docMk/>
            <pc:sldMk cId="2131141062" sldId="1542"/>
            <ac:spMk id="6" creationId="{F2D8138F-E148-41E1-9CB1-7A402119A245}"/>
          </ac:spMkLst>
        </pc:spChg>
        <pc:spChg chg="add del mod">
          <ac:chgData name="Kari Alterskjær" userId="88ee98c1-4054-474c-aca5-e77de8222556" providerId="ADAL" clId="{7F6954D6-5DC9-4097-A9E9-818D1034D4DA}" dt="2022-03-09T10:52:00.777" v="13757"/>
          <ac:spMkLst>
            <pc:docMk/>
            <pc:sldMk cId="2131141062" sldId="1542"/>
            <ac:spMk id="7" creationId="{A6A961E4-75B7-4FA2-B298-679074A79071}"/>
          </ac:spMkLst>
        </pc:spChg>
        <pc:spChg chg="add mod">
          <ac:chgData name="Kari Alterskjær" userId="88ee98c1-4054-474c-aca5-e77de8222556" providerId="ADAL" clId="{7F6954D6-5DC9-4097-A9E9-818D1034D4DA}" dt="2022-03-09T10:52:10.367" v="13758"/>
          <ac:spMkLst>
            <pc:docMk/>
            <pc:sldMk cId="2131141062" sldId="1542"/>
            <ac:spMk id="8" creationId="{04ACB58B-20FC-417E-B904-645FF21B9DC3}"/>
          </ac:spMkLst>
        </pc:spChg>
        <pc:spChg chg="add mod">
          <ac:chgData name="Kari Alterskjær" userId="88ee98c1-4054-474c-aca5-e77de8222556" providerId="ADAL" clId="{7F6954D6-5DC9-4097-A9E9-818D1034D4DA}" dt="2022-03-09T10:52:28.829" v="13793" actId="20577"/>
          <ac:spMkLst>
            <pc:docMk/>
            <pc:sldMk cId="2131141062" sldId="1542"/>
            <ac:spMk id="9" creationId="{204DCF77-EF09-4DA3-9745-C2B9C7297F38}"/>
          </ac:spMkLst>
        </pc:spChg>
        <pc:spChg chg="add mod ord">
          <ac:chgData name="Kari Alterskjær" userId="88ee98c1-4054-474c-aca5-e77de8222556" providerId="ADAL" clId="{7F6954D6-5DC9-4097-A9E9-818D1034D4DA}" dt="2022-03-09T20:24:50.564" v="16496" actId="166"/>
          <ac:spMkLst>
            <pc:docMk/>
            <pc:sldMk cId="2131141062" sldId="1542"/>
            <ac:spMk id="10" creationId="{4B00A85D-DADA-421E-A4CD-5E46DA4109C4}"/>
          </ac:spMkLst>
        </pc:spChg>
        <pc:grpChg chg="add del mod">
          <ac:chgData name="Kari Alterskjær" userId="88ee98c1-4054-474c-aca5-e77de8222556" providerId="ADAL" clId="{7F6954D6-5DC9-4097-A9E9-818D1034D4DA}" dt="2022-03-09T20:24:38.171" v="16492" actId="165"/>
          <ac:grpSpMkLst>
            <pc:docMk/>
            <pc:sldMk cId="2131141062" sldId="1542"/>
            <ac:grpSpMk id="3" creationId="{D9ECD2AD-7163-4222-BF34-E679ABF54D49}"/>
          </ac:grpSpMkLst>
        </pc:grpChg>
        <pc:picChg chg="add del mod">
          <ac:chgData name="Kari Alterskjær" userId="88ee98c1-4054-474c-aca5-e77de8222556" providerId="ADAL" clId="{7F6954D6-5DC9-4097-A9E9-818D1034D4DA}" dt="2022-03-08T14:37:41.548" v="10210" actId="478"/>
          <ac:picMkLst>
            <pc:docMk/>
            <pc:sldMk cId="2131141062" sldId="1542"/>
            <ac:picMk id="5" creationId="{09E35D69-DE62-4681-94E4-6A4B75B3E2EF}"/>
          </ac:picMkLst>
        </pc:picChg>
        <pc:picChg chg="add del mod">
          <ac:chgData name="Kari Alterskjær" userId="88ee98c1-4054-474c-aca5-e77de8222556" providerId="ADAL" clId="{7F6954D6-5DC9-4097-A9E9-818D1034D4DA}" dt="2022-02-27T20:27:19.135" v="3588" actId="478"/>
          <ac:picMkLst>
            <pc:docMk/>
            <pc:sldMk cId="2131141062" sldId="1542"/>
            <ac:picMk id="2050" creationId="{E56AF46B-3C5E-43DE-B3EC-33042AE8459A}"/>
          </ac:picMkLst>
        </pc:picChg>
        <pc:picChg chg="add mod topLvl">
          <ac:chgData name="Kari Alterskjær" userId="88ee98c1-4054-474c-aca5-e77de8222556" providerId="ADAL" clId="{7F6954D6-5DC9-4097-A9E9-818D1034D4DA}" dt="2022-03-09T20:25:00.489" v="16499" actId="1076"/>
          <ac:picMkLst>
            <pc:docMk/>
            <pc:sldMk cId="2131141062" sldId="1542"/>
            <ac:picMk id="2052" creationId="{84E0B5C9-0A25-4F84-8FE4-77FF54E61D7D}"/>
          </ac:picMkLst>
        </pc:picChg>
      </pc:sldChg>
      <pc:sldChg chg="addSp delSp modSp add del mod ord delAnim modAnim modNotesTx">
        <pc:chgData name="Kari Alterskjær" userId="88ee98c1-4054-474c-aca5-e77de8222556" providerId="ADAL" clId="{7F6954D6-5DC9-4097-A9E9-818D1034D4DA}" dt="2022-03-10T12:14:48.176" v="17278" actId="47"/>
        <pc:sldMkLst>
          <pc:docMk/>
          <pc:sldMk cId="2682358211" sldId="1543"/>
        </pc:sldMkLst>
        <pc:spChg chg="mod">
          <ac:chgData name="Kari Alterskjær" userId="88ee98c1-4054-474c-aca5-e77de8222556" providerId="ADAL" clId="{7F6954D6-5DC9-4097-A9E9-818D1034D4DA}" dt="2022-03-07T20:34:57.817" v="6580" actId="164"/>
          <ac:spMkLst>
            <pc:docMk/>
            <pc:sldMk cId="2682358211" sldId="1543"/>
            <ac:spMk id="5" creationId="{4212BD98-F86C-4D3D-AAFB-472B2684B052}"/>
          </ac:spMkLst>
        </pc:spChg>
        <pc:spChg chg="add mod">
          <ac:chgData name="Kari Alterskjær" userId="88ee98c1-4054-474c-aca5-e77de8222556" providerId="ADAL" clId="{7F6954D6-5DC9-4097-A9E9-818D1034D4DA}" dt="2022-02-27T20:44:10.416" v="3634" actId="1076"/>
          <ac:spMkLst>
            <pc:docMk/>
            <pc:sldMk cId="2682358211" sldId="1543"/>
            <ac:spMk id="6" creationId="{8CB95DCF-D6F7-4588-8C01-FEEBF54DC987}"/>
          </ac:spMkLst>
        </pc:spChg>
        <pc:spChg chg="add mod">
          <ac:chgData name="Kari Alterskjær" userId="88ee98c1-4054-474c-aca5-e77de8222556" providerId="ADAL" clId="{7F6954D6-5DC9-4097-A9E9-818D1034D4DA}" dt="2022-02-27T20:45:49.186" v="3694" actId="1076"/>
          <ac:spMkLst>
            <pc:docMk/>
            <pc:sldMk cId="2682358211" sldId="1543"/>
            <ac:spMk id="9" creationId="{A32C8078-3D37-4013-B143-7BBDA61BE810}"/>
          </ac:spMkLst>
        </pc:spChg>
        <pc:spChg chg="add mod">
          <ac:chgData name="Kari Alterskjær" userId="88ee98c1-4054-474c-aca5-e77de8222556" providerId="ADAL" clId="{7F6954D6-5DC9-4097-A9E9-818D1034D4DA}" dt="2022-02-27T20:54:35.013" v="3714" actId="1076"/>
          <ac:spMkLst>
            <pc:docMk/>
            <pc:sldMk cId="2682358211" sldId="1543"/>
            <ac:spMk id="14" creationId="{B4AEFEC9-B917-4F7D-9AAE-A0CF88C1A823}"/>
          </ac:spMkLst>
        </pc:spChg>
        <pc:spChg chg="del">
          <ac:chgData name="Kari Alterskjær" userId="88ee98c1-4054-474c-aca5-e77de8222556" providerId="ADAL" clId="{7F6954D6-5DC9-4097-A9E9-818D1034D4DA}" dt="2022-02-27T20:35:55.256" v="3622" actId="478"/>
          <ac:spMkLst>
            <pc:docMk/>
            <pc:sldMk cId="2682358211" sldId="1543"/>
            <ac:spMk id="32" creationId="{6157D988-D490-442B-B994-6354255AF953}"/>
          </ac:spMkLst>
        </pc:spChg>
        <pc:spChg chg="del">
          <ac:chgData name="Kari Alterskjær" userId="88ee98c1-4054-474c-aca5-e77de8222556" providerId="ADAL" clId="{7F6954D6-5DC9-4097-A9E9-818D1034D4DA}" dt="2022-02-27T20:36:04.856" v="3625" actId="478"/>
          <ac:spMkLst>
            <pc:docMk/>
            <pc:sldMk cId="2682358211" sldId="1543"/>
            <ac:spMk id="37" creationId="{12DD869F-1ABC-41F1-BEB0-A606BEED84E3}"/>
          </ac:spMkLst>
        </pc:spChg>
        <pc:spChg chg="mod">
          <ac:chgData name="Kari Alterskjær" userId="88ee98c1-4054-474c-aca5-e77de8222556" providerId="ADAL" clId="{7F6954D6-5DC9-4097-A9E9-818D1034D4DA}" dt="2022-03-07T20:34:57.817" v="6580" actId="164"/>
          <ac:spMkLst>
            <pc:docMk/>
            <pc:sldMk cId="2682358211" sldId="1543"/>
            <ac:spMk id="43" creationId="{E2F690C6-35D2-49B7-8C2E-6431B0F15B0C}"/>
          </ac:spMkLst>
        </pc:spChg>
        <pc:spChg chg="mod">
          <ac:chgData name="Kari Alterskjær" userId="88ee98c1-4054-474c-aca5-e77de8222556" providerId="ADAL" clId="{7F6954D6-5DC9-4097-A9E9-818D1034D4DA}" dt="2022-03-07T20:34:57.817" v="6580" actId="164"/>
          <ac:spMkLst>
            <pc:docMk/>
            <pc:sldMk cId="2682358211" sldId="1543"/>
            <ac:spMk id="44" creationId="{88088C34-CCA9-4FD4-A672-ED89D90E4CBB}"/>
          </ac:spMkLst>
        </pc:spChg>
        <pc:spChg chg="mod">
          <ac:chgData name="Kari Alterskjær" userId="88ee98c1-4054-474c-aca5-e77de8222556" providerId="ADAL" clId="{7F6954D6-5DC9-4097-A9E9-818D1034D4DA}" dt="2022-03-07T20:34:57.817" v="6580" actId="164"/>
          <ac:spMkLst>
            <pc:docMk/>
            <pc:sldMk cId="2682358211" sldId="1543"/>
            <ac:spMk id="45" creationId="{3B1BFD4D-A1A6-46A0-9C99-8BBA6DDCA838}"/>
          </ac:spMkLst>
        </pc:spChg>
        <pc:spChg chg="mod">
          <ac:chgData name="Kari Alterskjær" userId="88ee98c1-4054-474c-aca5-e77de8222556" providerId="ADAL" clId="{7F6954D6-5DC9-4097-A9E9-818D1034D4DA}" dt="2022-03-07T20:34:57.817" v="6580" actId="164"/>
          <ac:spMkLst>
            <pc:docMk/>
            <pc:sldMk cId="2682358211" sldId="1543"/>
            <ac:spMk id="46" creationId="{AB4D7692-332F-4794-AB36-C1A4D222E8FC}"/>
          </ac:spMkLst>
        </pc:spChg>
        <pc:spChg chg="del">
          <ac:chgData name="Kari Alterskjær" userId="88ee98c1-4054-474c-aca5-e77de8222556" providerId="ADAL" clId="{7F6954D6-5DC9-4097-A9E9-818D1034D4DA}" dt="2022-02-27T20:35:23.748" v="3619" actId="478"/>
          <ac:spMkLst>
            <pc:docMk/>
            <pc:sldMk cId="2682358211" sldId="1543"/>
            <ac:spMk id="47" creationId="{51C0B504-457E-46FC-96B2-F69953C0A304}"/>
          </ac:spMkLst>
        </pc:spChg>
        <pc:spChg chg="del">
          <ac:chgData name="Kari Alterskjær" userId="88ee98c1-4054-474c-aca5-e77de8222556" providerId="ADAL" clId="{7F6954D6-5DC9-4097-A9E9-818D1034D4DA}" dt="2022-02-27T20:35:30.496" v="3620" actId="478"/>
          <ac:spMkLst>
            <pc:docMk/>
            <pc:sldMk cId="2682358211" sldId="1543"/>
            <ac:spMk id="48" creationId="{E5AD53B6-554A-4BCE-A4FD-786595461560}"/>
          </ac:spMkLst>
        </pc:spChg>
        <pc:spChg chg="del">
          <ac:chgData name="Kari Alterskjær" userId="88ee98c1-4054-474c-aca5-e77de8222556" providerId="ADAL" clId="{7F6954D6-5DC9-4097-A9E9-818D1034D4DA}" dt="2022-02-27T21:38:19.646" v="3822" actId="478"/>
          <ac:spMkLst>
            <pc:docMk/>
            <pc:sldMk cId="2682358211" sldId="1543"/>
            <ac:spMk id="50" creationId="{C0152D87-940E-4CDB-9ECA-20AEF5892BDA}"/>
          </ac:spMkLst>
        </pc:spChg>
        <pc:spChg chg="mod">
          <ac:chgData name="Kari Alterskjær" userId="88ee98c1-4054-474c-aca5-e77de8222556" providerId="ADAL" clId="{7F6954D6-5DC9-4097-A9E9-818D1034D4DA}" dt="2022-03-07T20:27:55.843" v="6572" actId="1038"/>
          <ac:spMkLst>
            <pc:docMk/>
            <pc:sldMk cId="2682358211" sldId="1543"/>
            <ac:spMk id="54" creationId="{00000000-0000-0000-0000-000000000000}"/>
          </ac:spMkLst>
        </pc:spChg>
        <pc:spChg chg="del">
          <ac:chgData name="Kari Alterskjær" userId="88ee98c1-4054-474c-aca5-e77de8222556" providerId="ADAL" clId="{7F6954D6-5DC9-4097-A9E9-818D1034D4DA}" dt="2022-02-27T20:35:50.441" v="3621" actId="478"/>
          <ac:spMkLst>
            <pc:docMk/>
            <pc:sldMk cId="2682358211" sldId="1543"/>
            <ac:spMk id="56" creationId="{AF779C22-1000-4D20-8C73-125DFB3847CF}"/>
          </ac:spMkLst>
        </pc:spChg>
        <pc:spChg chg="mod">
          <ac:chgData name="Kari Alterskjær" userId="88ee98c1-4054-474c-aca5-e77de8222556" providerId="ADAL" clId="{7F6954D6-5DC9-4097-A9E9-818D1034D4DA}" dt="2022-03-07T20:34:57.817" v="6580" actId="164"/>
          <ac:spMkLst>
            <pc:docMk/>
            <pc:sldMk cId="2682358211" sldId="1543"/>
            <ac:spMk id="57" creationId="{5FC87B1F-91CB-492E-9197-2C4D7895DEA0}"/>
          </ac:spMkLst>
        </pc:spChg>
        <pc:spChg chg="add mod">
          <ac:chgData name="Kari Alterskjær" userId="88ee98c1-4054-474c-aca5-e77de8222556" providerId="ADAL" clId="{7F6954D6-5DC9-4097-A9E9-818D1034D4DA}" dt="2022-02-27T21:52:04.556" v="3841" actId="1076"/>
          <ac:spMkLst>
            <pc:docMk/>
            <pc:sldMk cId="2682358211" sldId="1543"/>
            <ac:spMk id="58" creationId="{4FE919D3-DBE8-45A8-9A42-D14CD822A737}"/>
          </ac:spMkLst>
        </pc:spChg>
        <pc:spChg chg="add mod">
          <ac:chgData name="Kari Alterskjær" userId="88ee98c1-4054-474c-aca5-e77de8222556" providerId="ADAL" clId="{7F6954D6-5DC9-4097-A9E9-818D1034D4DA}" dt="2022-02-27T21:51:52.890" v="3839" actId="1076"/>
          <ac:spMkLst>
            <pc:docMk/>
            <pc:sldMk cId="2682358211" sldId="1543"/>
            <ac:spMk id="59" creationId="{A2D58E8E-B7AF-4921-8F8F-6F1A153310C3}"/>
          </ac:spMkLst>
        </pc:spChg>
        <pc:spChg chg="add del mod">
          <ac:chgData name="Kari Alterskjær" userId="88ee98c1-4054-474c-aca5-e77de8222556" providerId="ADAL" clId="{7F6954D6-5DC9-4097-A9E9-818D1034D4DA}" dt="2022-02-27T21:30:46.127" v="3809"/>
          <ac:spMkLst>
            <pc:docMk/>
            <pc:sldMk cId="2682358211" sldId="1543"/>
            <ac:spMk id="63" creationId="{7955888D-4104-401F-83D8-C28BB6C1D0A8}"/>
          </ac:spMkLst>
        </pc:spChg>
        <pc:spChg chg="add del mod">
          <ac:chgData name="Kari Alterskjær" userId="88ee98c1-4054-474c-aca5-e77de8222556" providerId="ADAL" clId="{7F6954D6-5DC9-4097-A9E9-818D1034D4DA}" dt="2022-02-27T21:30:46.127" v="3809"/>
          <ac:spMkLst>
            <pc:docMk/>
            <pc:sldMk cId="2682358211" sldId="1543"/>
            <ac:spMk id="66" creationId="{22FACBD9-A80A-4464-A5CF-9B8C717E51E5}"/>
          </ac:spMkLst>
        </pc:spChg>
        <pc:spChg chg="add mod">
          <ac:chgData name="Kari Alterskjær" userId="88ee98c1-4054-474c-aca5-e77de8222556" providerId="ADAL" clId="{7F6954D6-5DC9-4097-A9E9-818D1034D4DA}" dt="2022-03-03T08:41:08.757" v="4158"/>
          <ac:spMkLst>
            <pc:docMk/>
            <pc:sldMk cId="2682358211" sldId="1543"/>
            <ac:spMk id="68" creationId="{BD680BFA-8A5A-4C3C-B0C6-909C02DEE96D}"/>
          </ac:spMkLst>
        </pc:spChg>
        <pc:spChg chg="del">
          <ac:chgData name="Kari Alterskjær" userId="88ee98c1-4054-474c-aca5-e77de8222556" providerId="ADAL" clId="{7F6954D6-5DC9-4097-A9E9-818D1034D4DA}" dt="2022-02-27T20:36:01.893" v="3624" actId="478"/>
          <ac:spMkLst>
            <pc:docMk/>
            <pc:sldMk cId="2682358211" sldId="1543"/>
            <ac:spMk id="73" creationId="{00000000-0000-0000-0000-000000000000}"/>
          </ac:spMkLst>
        </pc:spChg>
        <pc:spChg chg="del">
          <ac:chgData name="Kari Alterskjær" userId="88ee98c1-4054-474c-aca5-e77de8222556" providerId="ADAL" clId="{7F6954D6-5DC9-4097-A9E9-818D1034D4DA}" dt="2022-02-27T20:35:58.894" v="3623" actId="478"/>
          <ac:spMkLst>
            <pc:docMk/>
            <pc:sldMk cId="2682358211" sldId="1543"/>
            <ac:spMk id="75" creationId="{00000000-0000-0000-0000-000000000000}"/>
          </ac:spMkLst>
        </pc:spChg>
        <pc:grpChg chg="add mod">
          <ac:chgData name="Kari Alterskjær" userId="88ee98c1-4054-474c-aca5-e77de8222556" providerId="ADAL" clId="{7F6954D6-5DC9-4097-A9E9-818D1034D4DA}" dt="2022-03-07T20:34:57.817" v="6580" actId="164"/>
          <ac:grpSpMkLst>
            <pc:docMk/>
            <pc:sldMk cId="2682358211" sldId="1543"/>
            <ac:grpSpMk id="3" creationId="{583528DD-2BE6-4556-8C7B-AD387DC15645}"/>
          </ac:grpSpMkLst>
        </pc:grpChg>
        <pc:grpChg chg="mod">
          <ac:chgData name="Kari Alterskjær" userId="88ee98c1-4054-474c-aca5-e77de8222556" providerId="ADAL" clId="{7F6954D6-5DC9-4097-A9E9-818D1034D4DA}" dt="2022-03-07T20:34:57.817" v="6580" actId="164"/>
          <ac:grpSpMkLst>
            <pc:docMk/>
            <pc:sldMk cId="2682358211" sldId="1543"/>
            <ac:grpSpMk id="11" creationId="{0E559589-5989-4442-BEB5-9AAFCF6CD567}"/>
          </ac:grpSpMkLst>
        </pc:grpChg>
        <pc:grpChg chg="del">
          <ac:chgData name="Kari Alterskjær" userId="88ee98c1-4054-474c-aca5-e77de8222556" providerId="ADAL" clId="{7F6954D6-5DC9-4097-A9E9-818D1034D4DA}" dt="2022-02-27T21:38:18.431" v="3821" actId="478"/>
          <ac:grpSpMkLst>
            <pc:docMk/>
            <pc:sldMk cId="2682358211" sldId="1543"/>
            <ac:grpSpMk id="13" creationId="{C76C4DE6-6C87-42F9-9637-7E641D984107}"/>
          </ac:grpSpMkLst>
        </pc:grpChg>
        <pc:grpChg chg="del">
          <ac:chgData name="Kari Alterskjær" userId="88ee98c1-4054-474c-aca5-e77de8222556" providerId="ADAL" clId="{7F6954D6-5DC9-4097-A9E9-818D1034D4DA}" dt="2022-02-27T20:36:01.893" v="3624" actId="478"/>
          <ac:grpSpMkLst>
            <pc:docMk/>
            <pc:sldMk cId="2682358211" sldId="1543"/>
            <ac:grpSpMk id="15" creationId="{158F074F-E459-4EBA-9AAF-98C6F27CEA71}"/>
          </ac:grpSpMkLst>
        </pc:grpChg>
        <pc:picChg chg="add del mod">
          <ac:chgData name="Kari Alterskjær" userId="88ee98c1-4054-474c-aca5-e77de8222556" providerId="ADAL" clId="{7F6954D6-5DC9-4097-A9E9-818D1034D4DA}" dt="2022-02-27T20:45:52.432" v="3695" actId="478"/>
          <ac:picMkLst>
            <pc:docMk/>
            <pc:sldMk cId="2682358211" sldId="1543"/>
            <ac:picMk id="8" creationId="{2C5B8636-4237-40DD-91F0-94B7FE54A2D1}"/>
          </ac:picMkLst>
        </pc:picChg>
        <pc:picChg chg="add mod">
          <ac:chgData name="Kari Alterskjær" userId="88ee98c1-4054-474c-aca5-e77de8222556" providerId="ADAL" clId="{7F6954D6-5DC9-4097-A9E9-818D1034D4DA}" dt="2022-02-27T21:35:20.231" v="3811" actId="1076"/>
          <ac:picMkLst>
            <pc:docMk/>
            <pc:sldMk cId="2682358211" sldId="1543"/>
            <ac:picMk id="17" creationId="{B34F5A0E-5460-4373-8F98-46BF50DBA7F0}"/>
          </ac:picMkLst>
        </pc:picChg>
        <pc:picChg chg="add mod">
          <ac:chgData name="Kari Alterskjær" userId="88ee98c1-4054-474c-aca5-e77de8222556" providerId="ADAL" clId="{7F6954D6-5DC9-4097-A9E9-818D1034D4DA}" dt="2022-02-27T21:36:06.480" v="3815" actId="1076"/>
          <ac:picMkLst>
            <pc:docMk/>
            <pc:sldMk cId="2682358211" sldId="1543"/>
            <ac:picMk id="19" creationId="{AC8906A0-1332-4B80-AABA-6654D4E4D512}"/>
          </ac:picMkLst>
        </pc:picChg>
        <pc:picChg chg="add del mod">
          <ac:chgData name="Kari Alterskjær" userId="88ee98c1-4054-474c-aca5-e77de8222556" providerId="ADAL" clId="{7F6954D6-5DC9-4097-A9E9-818D1034D4DA}" dt="2022-02-27T21:30:46.127" v="3809"/>
          <ac:picMkLst>
            <pc:docMk/>
            <pc:sldMk cId="2682358211" sldId="1543"/>
            <ac:picMk id="62" creationId="{E355915B-9D3E-4064-B881-96BD00F14D30}"/>
          </ac:picMkLst>
        </pc:picChg>
        <pc:picChg chg="add mod">
          <ac:chgData name="Kari Alterskjær" userId="88ee98c1-4054-474c-aca5-e77de8222556" providerId="ADAL" clId="{7F6954D6-5DC9-4097-A9E9-818D1034D4DA}" dt="2022-02-27T20:44:06.372" v="3633" actId="1076"/>
          <ac:picMkLst>
            <pc:docMk/>
            <pc:sldMk cId="2682358211" sldId="1543"/>
            <ac:picMk id="3074" creationId="{61F7EC2C-C812-48C8-81C0-8BE850A5D707}"/>
          </ac:picMkLst>
        </pc:picChg>
        <pc:cxnChg chg="del">
          <ac:chgData name="Kari Alterskjær" userId="88ee98c1-4054-474c-aca5-e77de8222556" providerId="ADAL" clId="{7F6954D6-5DC9-4097-A9E9-818D1034D4DA}" dt="2022-02-27T21:38:20.915" v="3823" actId="478"/>
          <ac:cxnSpMkLst>
            <pc:docMk/>
            <pc:sldMk cId="2682358211" sldId="1543"/>
            <ac:cxnSpMk id="51" creationId="{95D55E3E-BED2-4380-851C-C09E8E24DA66}"/>
          </ac:cxnSpMkLst>
        </pc:cxnChg>
      </pc:sldChg>
      <pc:sldChg chg="addSp delSp modSp new mod modClrScheme modAnim chgLayout modNotesTx">
        <pc:chgData name="Kari Alterskjær" userId="88ee98c1-4054-474c-aca5-e77de8222556" providerId="ADAL" clId="{7F6954D6-5DC9-4097-A9E9-818D1034D4DA}" dt="2022-03-10T12:16:43.722" v="17289" actId="20577"/>
        <pc:sldMkLst>
          <pc:docMk/>
          <pc:sldMk cId="857949683" sldId="1544"/>
        </pc:sldMkLst>
        <pc:spChg chg="add del mod">
          <ac:chgData name="Kari Alterskjær" userId="88ee98c1-4054-474c-aca5-e77de8222556" providerId="ADAL" clId="{7F6954D6-5DC9-4097-A9E9-818D1034D4DA}" dt="2022-03-09T14:16:27.215" v="15325" actId="478"/>
          <ac:spMkLst>
            <pc:docMk/>
            <pc:sldMk cId="857949683" sldId="1544"/>
            <ac:spMk id="2" creationId="{97DA7204-5391-47DF-9F3F-B23ACA70DB5E}"/>
          </ac:spMkLst>
        </pc:spChg>
        <pc:spChg chg="add del mod">
          <ac:chgData name="Kari Alterskjær" userId="88ee98c1-4054-474c-aca5-e77de8222556" providerId="ADAL" clId="{7F6954D6-5DC9-4097-A9E9-818D1034D4DA}" dt="2022-03-09T14:16:22.286" v="15323" actId="478"/>
          <ac:spMkLst>
            <pc:docMk/>
            <pc:sldMk cId="857949683" sldId="1544"/>
            <ac:spMk id="3" creationId="{CD16C07E-287E-40E7-9DBA-278D6999FC8D}"/>
          </ac:spMkLst>
        </pc:spChg>
        <pc:spChg chg="add del mod">
          <ac:chgData name="Kari Alterskjær" userId="88ee98c1-4054-474c-aca5-e77de8222556" providerId="ADAL" clId="{7F6954D6-5DC9-4097-A9E9-818D1034D4DA}" dt="2022-03-09T14:16:23.651" v="15324" actId="478"/>
          <ac:spMkLst>
            <pc:docMk/>
            <pc:sldMk cId="857949683" sldId="1544"/>
            <ac:spMk id="6" creationId="{24FF18D5-7BDE-4833-A311-4373CC1D1154}"/>
          </ac:spMkLst>
        </pc:spChg>
        <pc:spChg chg="add del mod">
          <ac:chgData name="Kari Alterskjær" userId="88ee98c1-4054-474c-aca5-e77de8222556" providerId="ADAL" clId="{7F6954D6-5DC9-4097-A9E9-818D1034D4DA}" dt="2022-03-09T14:16:28.068" v="15326" actId="478"/>
          <ac:spMkLst>
            <pc:docMk/>
            <pc:sldMk cId="857949683" sldId="1544"/>
            <ac:spMk id="8" creationId="{90E11E82-5050-4156-B449-D463EE484BCC}"/>
          </ac:spMkLst>
        </pc:spChg>
        <pc:picChg chg="add mod">
          <ac:chgData name="Kari Alterskjær" userId="88ee98c1-4054-474c-aca5-e77de8222556" providerId="ADAL" clId="{7F6954D6-5DC9-4097-A9E9-818D1034D4DA}" dt="2022-03-09T19:25:41.257" v="15920" actId="1076"/>
          <ac:picMkLst>
            <pc:docMk/>
            <pc:sldMk cId="857949683" sldId="1544"/>
            <ac:picMk id="4" creationId="{4DA001CB-391C-4EF1-B2A0-5A81A3C09819}"/>
          </ac:picMkLst>
        </pc:picChg>
        <pc:picChg chg="add mod">
          <ac:chgData name="Kari Alterskjær" userId="88ee98c1-4054-474c-aca5-e77de8222556" providerId="ADAL" clId="{7F6954D6-5DC9-4097-A9E9-818D1034D4DA}" dt="2022-03-09T19:25:34.953" v="15919" actId="171"/>
          <ac:picMkLst>
            <pc:docMk/>
            <pc:sldMk cId="857949683" sldId="1544"/>
            <ac:picMk id="9" creationId="{7F832BB6-700E-4616-9450-D78D65D66502}"/>
          </ac:picMkLst>
        </pc:picChg>
      </pc:sldChg>
      <pc:sldChg chg="addSp modSp new del mod ord">
        <pc:chgData name="Kari Alterskjær" userId="88ee98c1-4054-474c-aca5-e77de8222556" providerId="ADAL" clId="{7F6954D6-5DC9-4097-A9E9-818D1034D4DA}" dt="2022-03-10T12:14:48.176" v="17278" actId="47"/>
        <pc:sldMkLst>
          <pc:docMk/>
          <pc:sldMk cId="3928947261" sldId="1545"/>
        </pc:sldMkLst>
        <pc:spChg chg="mod">
          <ac:chgData name="Kari Alterskjær" userId="88ee98c1-4054-474c-aca5-e77de8222556" providerId="ADAL" clId="{7F6954D6-5DC9-4097-A9E9-818D1034D4DA}" dt="2022-03-08T14:29:24.103" v="10099"/>
          <ac:spMkLst>
            <pc:docMk/>
            <pc:sldMk cId="3928947261" sldId="1545"/>
            <ac:spMk id="2" creationId="{25083AD5-C510-447B-A16B-0AD234B64916}"/>
          </ac:spMkLst>
        </pc:spChg>
        <pc:spChg chg="mod">
          <ac:chgData name="Kari Alterskjær" userId="88ee98c1-4054-474c-aca5-e77de8222556" providerId="ADAL" clId="{7F6954D6-5DC9-4097-A9E9-818D1034D4DA}" dt="2022-03-08T14:29:24.103" v="10099"/>
          <ac:spMkLst>
            <pc:docMk/>
            <pc:sldMk cId="3928947261" sldId="1545"/>
            <ac:spMk id="3" creationId="{070CCC50-1A38-4CB2-B645-D9E6DEE2A001}"/>
          </ac:spMkLst>
        </pc:spChg>
        <pc:picChg chg="add mod">
          <ac:chgData name="Kari Alterskjær" userId="88ee98c1-4054-474c-aca5-e77de8222556" providerId="ADAL" clId="{7F6954D6-5DC9-4097-A9E9-818D1034D4DA}" dt="2022-02-27T22:34:37.798" v="4031" actId="1076"/>
          <ac:picMkLst>
            <pc:docMk/>
            <pc:sldMk cId="3928947261" sldId="1545"/>
            <ac:picMk id="4098" creationId="{6017CCF5-1D8E-47B2-960D-23673B748209}"/>
          </ac:picMkLst>
        </pc:picChg>
      </pc:sldChg>
      <pc:sldChg chg="addSp modSp new del mod ord">
        <pc:chgData name="Kari Alterskjær" userId="88ee98c1-4054-474c-aca5-e77de8222556" providerId="ADAL" clId="{7F6954D6-5DC9-4097-A9E9-818D1034D4DA}" dt="2022-03-10T12:14:48.176" v="17278" actId="47"/>
        <pc:sldMkLst>
          <pc:docMk/>
          <pc:sldMk cId="776079712" sldId="1546"/>
        </pc:sldMkLst>
        <pc:spChg chg="mod">
          <ac:chgData name="Kari Alterskjær" userId="88ee98c1-4054-474c-aca5-e77de8222556" providerId="ADAL" clId="{7F6954D6-5DC9-4097-A9E9-818D1034D4DA}" dt="2022-03-08T14:29:24.103" v="10099"/>
          <ac:spMkLst>
            <pc:docMk/>
            <pc:sldMk cId="776079712" sldId="1546"/>
            <ac:spMk id="2" creationId="{D68ECBAA-94B2-4738-8915-919CD54D28B7}"/>
          </ac:spMkLst>
        </pc:spChg>
        <pc:spChg chg="mod">
          <ac:chgData name="Kari Alterskjær" userId="88ee98c1-4054-474c-aca5-e77de8222556" providerId="ADAL" clId="{7F6954D6-5DC9-4097-A9E9-818D1034D4DA}" dt="2022-03-08T14:29:24.103" v="10099"/>
          <ac:spMkLst>
            <pc:docMk/>
            <pc:sldMk cId="776079712" sldId="1546"/>
            <ac:spMk id="3" creationId="{51FBFD72-88B7-4674-AF02-ADA9BD73CB9B}"/>
          </ac:spMkLst>
        </pc:spChg>
        <pc:picChg chg="add mod">
          <ac:chgData name="Kari Alterskjær" userId="88ee98c1-4054-474c-aca5-e77de8222556" providerId="ADAL" clId="{7F6954D6-5DC9-4097-A9E9-818D1034D4DA}" dt="2022-02-27T22:39:12.163" v="4037" actId="1076"/>
          <ac:picMkLst>
            <pc:docMk/>
            <pc:sldMk cId="776079712" sldId="1546"/>
            <ac:picMk id="4" creationId="{F13A5112-2F92-4CF9-9353-189A6E2D8CCD}"/>
          </ac:picMkLst>
        </pc:picChg>
      </pc:sldChg>
      <pc:sldChg chg="addSp delSp modSp add mod ord modAnim modNotesTx">
        <pc:chgData name="Kari Alterskjær" userId="88ee98c1-4054-474c-aca5-e77de8222556" providerId="ADAL" clId="{7F6954D6-5DC9-4097-A9E9-818D1034D4DA}" dt="2022-03-10T12:16:01.529" v="17286" actId="20577"/>
        <pc:sldMkLst>
          <pc:docMk/>
          <pc:sldMk cId="1315787945" sldId="1547"/>
        </pc:sldMkLst>
        <pc:spChg chg="mod">
          <ac:chgData name="Kari Alterskjær" userId="88ee98c1-4054-474c-aca5-e77de8222556" providerId="ADAL" clId="{7F6954D6-5DC9-4097-A9E9-818D1034D4DA}" dt="2022-03-03T08:38:53.243" v="4120" actId="1076"/>
          <ac:spMkLst>
            <pc:docMk/>
            <pc:sldMk cId="1315787945" sldId="1547"/>
            <ac:spMk id="2" creationId="{A758CB3D-3CFD-514F-865E-AF8E835E276C}"/>
          </ac:spMkLst>
        </pc:spChg>
        <pc:spChg chg="add mod">
          <ac:chgData name="Kari Alterskjær" userId="88ee98c1-4054-474c-aca5-e77de8222556" providerId="ADAL" clId="{7F6954D6-5DC9-4097-A9E9-818D1034D4DA}" dt="2022-03-09T10:43:10.012" v="13665" actId="1076"/>
          <ac:spMkLst>
            <pc:docMk/>
            <pc:sldMk cId="1315787945" sldId="1547"/>
            <ac:spMk id="3" creationId="{12D044EA-1AF0-4047-99B2-A92FFCEAFBF1}"/>
          </ac:spMkLst>
        </pc:spChg>
        <pc:spChg chg="add mod ord">
          <ac:chgData name="Kari Alterskjær" userId="88ee98c1-4054-474c-aca5-e77de8222556" providerId="ADAL" clId="{7F6954D6-5DC9-4097-A9E9-818D1034D4DA}" dt="2022-03-09T10:44:29.557" v="13691" actId="1036"/>
          <ac:spMkLst>
            <pc:docMk/>
            <pc:sldMk cId="1315787945" sldId="1547"/>
            <ac:spMk id="6" creationId="{E6565BB8-B67D-41BC-A290-419AEB3E07BB}"/>
          </ac:spMkLst>
        </pc:spChg>
        <pc:spChg chg="mod">
          <ac:chgData name="Kari Alterskjær" userId="88ee98c1-4054-474c-aca5-e77de8222556" providerId="ADAL" clId="{7F6954D6-5DC9-4097-A9E9-818D1034D4DA}" dt="2022-03-08T09:21:01.760" v="8122" actId="20577"/>
          <ac:spMkLst>
            <pc:docMk/>
            <pc:sldMk cId="1315787945" sldId="1547"/>
            <ac:spMk id="7" creationId="{852BEBCD-F467-834C-8CC1-86CB1917EFAE}"/>
          </ac:spMkLst>
        </pc:spChg>
        <pc:spChg chg="add mod">
          <ac:chgData name="Kari Alterskjær" userId="88ee98c1-4054-474c-aca5-e77de8222556" providerId="ADAL" clId="{7F6954D6-5DC9-4097-A9E9-818D1034D4DA}" dt="2022-03-09T10:43:13.029" v="13666" actId="1076"/>
          <ac:spMkLst>
            <pc:docMk/>
            <pc:sldMk cId="1315787945" sldId="1547"/>
            <ac:spMk id="9" creationId="{6B6999DA-0248-4AB0-AF7B-2DE7DECD5452}"/>
          </ac:spMkLst>
        </pc:spChg>
        <pc:spChg chg="add mod">
          <ac:chgData name="Kari Alterskjær" userId="88ee98c1-4054-474c-aca5-e77de8222556" providerId="ADAL" clId="{7F6954D6-5DC9-4097-A9E9-818D1034D4DA}" dt="2022-03-09T10:43:22.596" v="13667" actId="1076"/>
          <ac:spMkLst>
            <pc:docMk/>
            <pc:sldMk cId="1315787945" sldId="1547"/>
            <ac:spMk id="10" creationId="{98CBB585-E1E4-4744-B73B-F01B84654313}"/>
          </ac:spMkLst>
        </pc:spChg>
        <pc:spChg chg="add mod">
          <ac:chgData name="Kari Alterskjær" userId="88ee98c1-4054-474c-aca5-e77de8222556" providerId="ADAL" clId="{7F6954D6-5DC9-4097-A9E9-818D1034D4DA}" dt="2022-03-09T10:50:38.414" v="13752" actId="164"/>
          <ac:spMkLst>
            <pc:docMk/>
            <pc:sldMk cId="1315787945" sldId="1547"/>
            <ac:spMk id="11" creationId="{6A2DB5E7-6B0B-4C04-98F6-1EB45506276A}"/>
          </ac:spMkLst>
        </pc:spChg>
        <pc:spChg chg="add mod ord">
          <ac:chgData name="Kari Alterskjær" userId="88ee98c1-4054-474c-aca5-e77de8222556" providerId="ADAL" clId="{7F6954D6-5DC9-4097-A9E9-818D1034D4DA}" dt="2022-03-09T10:50:38.414" v="13752" actId="164"/>
          <ac:spMkLst>
            <pc:docMk/>
            <pc:sldMk cId="1315787945" sldId="1547"/>
            <ac:spMk id="14" creationId="{02DEE001-E613-4208-9BAE-B1A5478CC48C}"/>
          </ac:spMkLst>
        </pc:spChg>
        <pc:grpChg chg="add mod">
          <ac:chgData name="Kari Alterskjær" userId="88ee98c1-4054-474c-aca5-e77de8222556" providerId="ADAL" clId="{7F6954D6-5DC9-4097-A9E9-818D1034D4DA}" dt="2022-03-09T10:50:38.414" v="13752" actId="164"/>
          <ac:grpSpMkLst>
            <pc:docMk/>
            <pc:sldMk cId="1315787945" sldId="1547"/>
            <ac:grpSpMk id="15" creationId="{62A37210-0CF3-4248-888A-463CD59FC74A}"/>
          </ac:grpSpMkLst>
        </pc:grpChg>
        <pc:picChg chg="mod">
          <ac:chgData name="Kari Alterskjær" userId="88ee98c1-4054-474c-aca5-e77de8222556" providerId="ADAL" clId="{7F6954D6-5DC9-4097-A9E9-818D1034D4DA}" dt="2022-03-09T10:35:36.710" v="13444" actId="1076"/>
          <ac:picMkLst>
            <pc:docMk/>
            <pc:sldMk cId="1315787945" sldId="1547"/>
            <ac:picMk id="4" creationId="{8C9364CD-91AB-E44D-A99C-B79A7BB4755E}"/>
          </ac:picMkLst>
        </pc:picChg>
        <pc:picChg chg="mod">
          <ac:chgData name="Kari Alterskjær" userId="88ee98c1-4054-474c-aca5-e77de8222556" providerId="ADAL" clId="{7F6954D6-5DC9-4097-A9E9-818D1034D4DA}" dt="2022-03-09T10:35:40.974" v="13447" actId="1035"/>
          <ac:picMkLst>
            <pc:docMk/>
            <pc:sldMk cId="1315787945" sldId="1547"/>
            <ac:picMk id="5" creationId="{EF373041-A0D8-7840-8B34-703027231E49}"/>
          </ac:picMkLst>
        </pc:picChg>
        <pc:picChg chg="add del">
          <ac:chgData name="Kari Alterskjær" userId="88ee98c1-4054-474c-aca5-e77de8222556" providerId="ADAL" clId="{7F6954D6-5DC9-4097-A9E9-818D1034D4DA}" dt="2022-03-09T10:47:01.590" v="13726" actId="22"/>
          <ac:picMkLst>
            <pc:docMk/>
            <pc:sldMk cId="1315787945" sldId="1547"/>
            <ac:picMk id="13" creationId="{6272F2B2-99E6-482A-AF63-E73CFB24D870}"/>
          </ac:picMkLst>
        </pc:picChg>
        <pc:picChg chg="add del mod">
          <ac:chgData name="Kari Alterskjær" userId="88ee98c1-4054-474c-aca5-e77de8222556" providerId="ADAL" clId="{7F6954D6-5DC9-4097-A9E9-818D1034D4DA}" dt="2022-03-09T13:47:04.632" v="14858"/>
          <ac:picMkLst>
            <pc:docMk/>
            <pc:sldMk cId="1315787945" sldId="1547"/>
            <ac:picMk id="16" creationId="{E5D6CF19-D149-48EC-B7FA-F7D28547E52A}"/>
          </ac:picMkLst>
        </pc:picChg>
      </pc:sldChg>
      <pc:sldChg chg="addSp delSp modSp new del mod ord modClrScheme chgLayout modNotesTx">
        <pc:chgData name="Kari Alterskjær" userId="88ee98c1-4054-474c-aca5-e77de8222556" providerId="ADAL" clId="{7F6954D6-5DC9-4097-A9E9-818D1034D4DA}" dt="2022-03-10T12:14:48.176" v="17278" actId="47"/>
        <pc:sldMkLst>
          <pc:docMk/>
          <pc:sldMk cId="2845934223" sldId="1548"/>
        </pc:sldMkLst>
        <pc:spChg chg="add mod">
          <ac:chgData name="Kari Alterskjær" userId="88ee98c1-4054-474c-aca5-e77de8222556" providerId="ADAL" clId="{7F6954D6-5DC9-4097-A9E9-818D1034D4DA}" dt="2022-03-03T09:04:30.216" v="4877" actId="14100"/>
          <ac:spMkLst>
            <pc:docMk/>
            <pc:sldMk cId="2845934223" sldId="1548"/>
            <ac:spMk id="2" creationId="{DDEA1EE5-A239-4EA5-98A5-34595528FF16}"/>
          </ac:spMkLst>
        </pc:spChg>
        <pc:spChg chg="add mod">
          <ac:chgData name="Kari Alterskjær" userId="88ee98c1-4054-474c-aca5-e77de8222556" providerId="ADAL" clId="{7F6954D6-5DC9-4097-A9E9-818D1034D4DA}" dt="2022-03-08T14:37:05.912" v="10203" actId="6549"/>
          <ac:spMkLst>
            <pc:docMk/>
            <pc:sldMk cId="2845934223" sldId="1548"/>
            <ac:spMk id="3" creationId="{8057139A-D428-4B9D-9AD5-3EAD77B7D0A1}"/>
          </ac:spMkLst>
        </pc:spChg>
        <pc:picChg chg="add mod modCrop">
          <ac:chgData name="Kari Alterskjær" userId="88ee98c1-4054-474c-aca5-e77de8222556" providerId="ADAL" clId="{7F6954D6-5DC9-4097-A9E9-818D1034D4DA}" dt="2022-03-03T09:04:33.110" v="4878" actId="1076"/>
          <ac:picMkLst>
            <pc:docMk/>
            <pc:sldMk cId="2845934223" sldId="1548"/>
            <ac:picMk id="4" creationId="{DCDACA8B-793C-4EAB-9EA5-96BD352E9502}"/>
          </ac:picMkLst>
        </pc:picChg>
        <pc:picChg chg="add mod">
          <ac:chgData name="Kari Alterskjær" userId="88ee98c1-4054-474c-aca5-e77de8222556" providerId="ADAL" clId="{7F6954D6-5DC9-4097-A9E9-818D1034D4DA}" dt="2022-03-08T14:36:50.267" v="10201" actId="1076"/>
          <ac:picMkLst>
            <pc:docMk/>
            <pc:sldMk cId="2845934223" sldId="1548"/>
            <ac:picMk id="5" creationId="{9C58FD91-773C-4CDC-91D3-0F0FBDE901BD}"/>
          </ac:picMkLst>
        </pc:picChg>
        <pc:picChg chg="add del mod">
          <ac:chgData name="Kari Alterskjær" userId="88ee98c1-4054-474c-aca5-e77de8222556" providerId="ADAL" clId="{7F6954D6-5DC9-4097-A9E9-818D1034D4DA}" dt="2022-03-03T09:49:20.122" v="4953" actId="478"/>
          <ac:picMkLst>
            <pc:docMk/>
            <pc:sldMk cId="2845934223" sldId="1548"/>
            <ac:picMk id="5122" creationId="{969ED4F1-CF16-47DB-89B6-F7EEE1A84A0B}"/>
          </ac:picMkLst>
        </pc:picChg>
        <pc:picChg chg="add del mod">
          <ac:chgData name="Kari Alterskjær" userId="88ee98c1-4054-474c-aca5-e77de8222556" providerId="ADAL" clId="{7F6954D6-5DC9-4097-A9E9-818D1034D4DA}" dt="2022-03-03T09:49:20.122" v="4953" actId="478"/>
          <ac:picMkLst>
            <pc:docMk/>
            <pc:sldMk cId="2845934223" sldId="1548"/>
            <ac:picMk id="5124" creationId="{A39C57FD-E4D6-46BC-AAD1-9FC61DFAE7D7}"/>
          </ac:picMkLst>
        </pc:picChg>
      </pc:sldChg>
      <pc:sldChg chg="addSp modSp new mod ord modAnim modNotesTx">
        <pc:chgData name="Kari Alterskjær" userId="88ee98c1-4054-474c-aca5-e77de8222556" providerId="ADAL" clId="{7F6954D6-5DC9-4097-A9E9-818D1034D4DA}" dt="2022-03-10T12:15:48.653" v="17285" actId="20577"/>
        <pc:sldMkLst>
          <pc:docMk/>
          <pc:sldMk cId="267450223" sldId="1549"/>
        </pc:sldMkLst>
        <pc:spChg chg="mod">
          <ac:chgData name="Kari Alterskjær" userId="88ee98c1-4054-474c-aca5-e77de8222556" providerId="ADAL" clId="{7F6954D6-5DC9-4097-A9E9-818D1034D4DA}" dt="2022-03-08T14:29:24.103" v="10099"/>
          <ac:spMkLst>
            <pc:docMk/>
            <pc:sldMk cId="267450223" sldId="1549"/>
            <ac:spMk id="2" creationId="{0A80BE2D-F06F-4091-846F-045F3EAB5120}"/>
          </ac:spMkLst>
        </pc:spChg>
        <pc:spChg chg="mod">
          <ac:chgData name="Kari Alterskjær" userId="88ee98c1-4054-474c-aca5-e77de8222556" providerId="ADAL" clId="{7F6954D6-5DC9-4097-A9E9-818D1034D4DA}" dt="2022-03-08T14:29:24.103" v="10099"/>
          <ac:spMkLst>
            <pc:docMk/>
            <pc:sldMk cId="267450223" sldId="1549"/>
            <ac:spMk id="3" creationId="{4B5A1F36-7B1E-4C52-84F9-55560CF8D5E8}"/>
          </ac:spMkLst>
        </pc:spChg>
        <pc:spChg chg="add mod">
          <ac:chgData name="Kari Alterskjær" userId="88ee98c1-4054-474c-aca5-e77de8222556" providerId="ADAL" clId="{7F6954D6-5DC9-4097-A9E9-818D1034D4DA}" dt="2022-03-09T10:34:57.223" v="13442" actId="1076"/>
          <ac:spMkLst>
            <pc:docMk/>
            <pc:sldMk cId="267450223" sldId="1549"/>
            <ac:spMk id="4" creationId="{D743F516-5FF6-4919-8C64-5DF7C8EDCE7B}"/>
          </ac:spMkLst>
        </pc:spChg>
        <pc:picChg chg="add mod">
          <ac:chgData name="Kari Alterskjær" userId="88ee98c1-4054-474c-aca5-e77de8222556" providerId="ADAL" clId="{7F6954D6-5DC9-4097-A9E9-818D1034D4DA}" dt="2022-03-03T09:20:52.084" v="4888" actId="931"/>
          <ac:picMkLst>
            <pc:docMk/>
            <pc:sldMk cId="267450223" sldId="1549"/>
            <ac:picMk id="5" creationId="{F17BE9F4-06FB-409E-8EEE-BC33EE3999D9}"/>
          </ac:picMkLst>
        </pc:picChg>
      </pc:sldChg>
      <pc:sldChg chg="addSp delSp modSp new mod ord modNotesTx">
        <pc:chgData name="Kari Alterskjær" userId="88ee98c1-4054-474c-aca5-e77de8222556" providerId="ADAL" clId="{7F6954D6-5DC9-4097-A9E9-818D1034D4DA}" dt="2022-03-10T12:15:34.847" v="17283" actId="20577"/>
        <pc:sldMkLst>
          <pc:docMk/>
          <pc:sldMk cId="2141357655" sldId="1550"/>
        </pc:sldMkLst>
        <pc:spChg chg="del mod">
          <ac:chgData name="Kari Alterskjær" userId="88ee98c1-4054-474c-aca5-e77de8222556" providerId="ADAL" clId="{7F6954D6-5DC9-4097-A9E9-818D1034D4DA}" dt="2022-03-07T22:16:15.115" v="7675" actId="478"/>
          <ac:spMkLst>
            <pc:docMk/>
            <pc:sldMk cId="2141357655" sldId="1550"/>
            <ac:spMk id="2" creationId="{517D71EC-C974-4047-AC08-EE8DAD173DED}"/>
          </ac:spMkLst>
        </pc:spChg>
        <pc:spChg chg="mod">
          <ac:chgData name="Kari Alterskjær" userId="88ee98c1-4054-474c-aca5-e77de8222556" providerId="ADAL" clId="{7F6954D6-5DC9-4097-A9E9-818D1034D4DA}" dt="2022-03-09T18:49:19.067" v="15611" actId="255"/>
          <ac:spMkLst>
            <pc:docMk/>
            <pc:sldMk cId="2141357655" sldId="1550"/>
            <ac:spMk id="3" creationId="{D8DF1133-EC41-4A15-986F-15F72D620600}"/>
          </ac:spMkLst>
        </pc:spChg>
        <pc:spChg chg="add del mod">
          <ac:chgData name="Kari Alterskjær" userId="88ee98c1-4054-474c-aca5-e77de8222556" providerId="ADAL" clId="{7F6954D6-5DC9-4097-A9E9-818D1034D4DA}" dt="2022-03-07T22:15:05.123" v="7614" actId="478"/>
          <ac:spMkLst>
            <pc:docMk/>
            <pc:sldMk cId="2141357655" sldId="1550"/>
            <ac:spMk id="6" creationId="{5E2B0465-46C2-4ACD-8BB0-87634C17B29D}"/>
          </ac:spMkLst>
        </pc:spChg>
        <pc:spChg chg="add mod">
          <ac:chgData name="Kari Alterskjær" userId="88ee98c1-4054-474c-aca5-e77de8222556" providerId="ADAL" clId="{7F6954D6-5DC9-4097-A9E9-818D1034D4DA}" dt="2022-03-09T18:47:23.062" v="15514" actId="20577"/>
          <ac:spMkLst>
            <pc:docMk/>
            <pc:sldMk cId="2141357655" sldId="1550"/>
            <ac:spMk id="7" creationId="{9B65AEB8-4EE0-4033-A184-9066F4A84810}"/>
          </ac:spMkLst>
        </pc:spChg>
        <pc:spChg chg="add del mod">
          <ac:chgData name="Kari Alterskjær" userId="88ee98c1-4054-474c-aca5-e77de8222556" providerId="ADAL" clId="{7F6954D6-5DC9-4097-A9E9-818D1034D4DA}" dt="2022-03-07T22:16:17.363" v="7676" actId="478"/>
          <ac:spMkLst>
            <pc:docMk/>
            <pc:sldMk cId="2141357655" sldId="1550"/>
            <ac:spMk id="9" creationId="{8E0F3BDB-FAB0-4E0F-B520-D30A72E46CEE}"/>
          </ac:spMkLst>
        </pc:spChg>
        <pc:spChg chg="add del mod">
          <ac:chgData name="Kari Alterskjær" userId="88ee98c1-4054-474c-aca5-e77de8222556" providerId="ADAL" clId="{7F6954D6-5DC9-4097-A9E9-818D1034D4DA}" dt="2022-03-09T09:51:34.120" v="13260" actId="478"/>
          <ac:spMkLst>
            <pc:docMk/>
            <pc:sldMk cId="2141357655" sldId="1550"/>
            <ac:spMk id="10" creationId="{6735E3EA-E18E-434E-BD8E-D792C1A97AFA}"/>
          </ac:spMkLst>
        </pc:spChg>
        <pc:spChg chg="add mod">
          <ac:chgData name="Kari Alterskjær" userId="88ee98c1-4054-474c-aca5-e77de8222556" providerId="ADAL" clId="{7F6954D6-5DC9-4097-A9E9-818D1034D4DA}" dt="2022-03-09T09:51:59.848" v="13267" actId="1076"/>
          <ac:spMkLst>
            <pc:docMk/>
            <pc:sldMk cId="2141357655" sldId="1550"/>
            <ac:spMk id="11" creationId="{C71B1E27-7BBF-458F-80A7-2ED17AD5E954}"/>
          </ac:spMkLst>
        </pc:spChg>
        <pc:picChg chg="add mod">
          <ac:chgData name="Kari Alterskjær" userId="88ee98c1-4054-474c-aca5-e77de8222556" providerId="ADAL" clId="{7F6954D6-5DC9-4097-A9E9-818D1034D4DA}" dt="2022-03-09T18:49:33.821" v="15621" actId="1076"/>
          <ac:picMkLst>
            <pc:docMk/>
            <pc:sldMk cId="2141357655" sldId="1550"/>
            <ac:picMk id="4" creationId="{4B1D78B9-72F2-4821-8B16-504BC10B2159}"/>
          </ac:picMkLst>
        </pc:picChg>
        <pc:picChg chg="add mod">
          <ac:chgData name="Kari Alterskjær" userId="88ee98c1-4054-474c-aca5-e77de8222556" providerId="ADAL" clId="{7F6954D6-5DC9-4097-A9E9-818D1034D4DA}" dt="2022-03-09T18:49:47.201" v="15636" actId="1035"/>
          <ac:picMkLst>
            <pc:docMk/>
            <pc:sldMk cId="2141357655" sldId="1550"/>
            <ac:picMk id="5" creationId="{5CCFE272-346C-4EA0-9726-4711D60B1148}"/>
          </ac:picMkLst>
        </pc:picChg>
      </pc:sldChg>
      <pc:sldChg chg="addSp modSp new mod ord modNotesTx">
        <pc:chgData name="Kari Alterskjær" userId="88ee98c1-4054-474c-aca5-e77de8222556" providerId="ADAL" clId="{7F6954D6-5DC9-4097-A9E9-818D1034D4DA}" dt="2022-03-10T12:17:15.807" v="17292" actId="20577"/>
        <pc:sldMkLst>
          <pc:docMk/>
          <pc:sldMk cId="3101878431" sldId="1551"/>
        </pc:sldMkLst>
        <pc:spChg chg="mod">
          <ac:chgData name="Kari Alterskjær" userId="88ee98c1-4054-474c-aca5-e77de8222556" providerId="ADAL" clId="{7F6954D6-5DC9-4097-A9E9-818D1034D4DA}" dt="2022-03-07T06:54:58.719" v="5175" actId="1076"/>
          <ac:spMkLst>
            <pc:docMk/>
            <pc:sldMk cId="3101878431" sldId="1551"/>
            <ac:spMk id="2" creationId="{6BD4585F-EAFB-4988-94F1-6BCF3E470123}"/>
          </ac:spMkLst>
        </pc:spChg>
        <pc:spChg chg="mod">
          <ac:chgData name="Kari Alterskjær" userId="88ee98c1-4054-474c-aca5-e77de8222556" providerId="ADAL" clId="{7F6954D6-5DC9-4097-A9E9-818D1034D4DA}" dt="2022-03-10T09:03:15.504" v="17064" actId="14100"/>
          <ac:spMkLst>
            <pc:docMk/>
            <pc:sldMk cId="3101878431" sldId="1551"/>
            <ac:spMk id="3" creationId="{1B503D51-B9DC-4F13-8B6D-F817066C5618}"/>
          </ac:spMkLst>
        </pc:spChg>
        <pc:spChg chg="add mod">
          <ac:chgData name="Kari Alterskjær" userId="88ee98c1-4054-474c-aca5-e77de8222556" providerId="ADAL" clId="{7F6954D6-5DC9-4097-A9E9-818D1034D4DA}" dt="2022-03-09T19:58:18.625" v="16191" actId="14100"/>
          <ac:spMkLst>
            <pc:docMk/>
            <pc:sldMk cId="3101878431" sldId="1551"/>
            <ac:spMk id="4" creationId="{1E6EC979-70D7-4E60-B40C-240F072AB99E}"/>
          </ac:spMkLst>
        </pc:spChg>
        <pc:spChg chg="add mod ord">
          <ac:chgData name="Kari Alterskjær" userId="88ee98c1-4054-474c-aca5-e77de8222556" providerId="ADAL" clId="{7F6954D6-5DC9-4097-A9E9-818D1034D4DA}" dt="2022-03-09T19:47:24.765" v="16098" actId="1076"/>
          <ac:spMkLst>
            <pc:docMk/>
            <pc:sldMk cId="3101878431" sldId="1551"/>
            <ac:spMk id="5" creationId="{FF89B78A-DDF8-46B5-A41F-361FB74BF208}"/>
          </ac:spMkLst>
        </pc:spChg>
        <pc:picChg chg="add mod">
          <ac:chgData name="Kari Alterskjær" userId="88ee98c1-4054-474c-aca5-e77de8222556" providerId="ADAL" clId="{7F6954D6-5DC9-4097-A9E9-818D1034D4DA}" dt="2022-03-09T19:46:56.306" v="16089" actId="1076"/>
          <ac:picMkLst>
            <pc:docMk/>
            <pc:sldMk cId="3101878431" sldId="1551"/>
            <ac:picMk id="6146" creationId="{21DC7A8F-ABBC-45FB-BEA7-6A533A32B19A}"/>
          </ac:picMkLst>
        </pc:picChg>
      </pc:sldChg>
      <pc:sldChg chg="modSp new del mod ord">
        <pc:chgData name="Kari Alterskjær" userId="88ee98c1-4054-474c-aca5-e77de8222556" providerId="ADAL" clId="{7F6954D6-5DC9-4097-A9E9-818D1034D4DA}" dt="2022-03-10T12:14:48.176" v="17278" actId="47"/>
        <pc:sldMkLst>
          <pc:docMk/>
          <pc:sldMk cId="1927616218" sldId="1552"/>
        </pc:sldMkLst>
        <pc:spChg chg="mod">
          <ac:chgData name="Kari Alterskjær" userId="88ee98c1-4054-474c-aca5-e77de8222556" providerId="ADAL" clId="{7F6954D6-5DC9-4097-A9E9-818D1034D4DA}" dt="2022-03-08T14:29:24.103" v="10099"/>
          <ac:spMkLst>
            <pc:docMk/>
            <pc:sldMk cId="1927616218" sldId="1552"/>
            <ac:spMk id="2" creationId="{438767B6-2C0A-470B-981D-B01E83AB9323}"/>
          </ac:spMkLst>
        </pc:spChg>
        <pc:spChg chg="mod">
          <ac:chgData name="Kari Alterskjær" userId="88ee98c1-4054-474c-aca5-e77de8222556" providerId="ADAL" clId="{7F6954D6-5DC9-4097-A9E9-818D1034D4DA}" dt="2022-03-08T14:29:24.103" v="10099"/>
          <ac:spMkLst>
            <pc:docMk/>
            <pc:sldMk cId="1927616218" sldId="1552"/>
            <ac:spMk id="3" creationId="{3B311492-AF5F-4205-A197-ED945149A8F7}"/>
          </ac:spMkLst>
        </pc:spChg>
      </pc:sldChg>
      <pc:sldChg chg="addSp delSp modSp new mod ord">
        <pc:chgData name="Kari Alterskjær" userId="88ee98c1-4054-474c-aca5-e77de8222556" providerId="ADAL" clId="{7F6954D6-5DC9-4097-A9E9-818D1034D4DA}" dt="2022-03-10T09:03:38.848" v="17075" actId="20577"/>
        <pc:sldMkLst>
          <pc:docMk/>
          <pc:sldMk cId="2854567825" sldId="1553"/>
        </pc:sldMkLst>
        <pc:spChg chg="del mod">
          <ac:chgData name="Kari Alterskjær" userId="88ee98c1-4054-474c-aca5-e77de8222556" providerId="ADAL" clId="{7F6954D6-5DC9-4097-A9E9-818D1034D4DA}" dt="2022-03-09T20:01:10.772" v="16245" actId="478"/>
          <ac:spMkLst>
            <pc:docMk/>
            <pc:sldMk cId="2854567825" sldId="1553"/>
            <ac:spMk id="2" creationId="{9A81E77E-12F7-4406-8CF5-D9A396583CE1}"/>
          </ac:spMkLst>
        </pc:spChg>
        <pc:spChg chg="mod">
          <ac:chgData name="Kari Alterskjær" userId="88ee98c1-4054-474c-aca5-e77de8222556" providerId="ADAL" clId="{7F6954D6-5DC9-4097-A9E9-818D1034D4DA}" dt="2022-03-10T09:03:38.848" v="17075" actId="20577"/>
          <ac:spMkLst>
            <pc:docMk/>
            <pc:sldMk cId="2854567825" sldId="1553"/>
            <ac:spMk id="3" creationId="{DB194725-B863-45AC-AFEE-97D0F357DFDA}"/>
          </ac:spMkLst>
        </pc:spChg>
        <pc:spChg chg="add mod">
          <ac:chgData name="Kari Alterskjær" userId="88ee98c1-4054-474c-aca5-e77de8222556" providerId="ADAL" clId="{7F6954D6-5DC9-4097-A9E9-818D1034D4DA}" dt="2022-03-09T20:00:55.552" v="16217"/>
          <ac:spMkLst>
            <pc:docMk/>
            <pc:sldMk cId="2854567825" sldId="1553"/>
            <ac:spMk id="4" creationId="{490B5071-C349-4D39-96B9-E9CCAA4F3DEF}"/>
          </ac:spMkLst>
        </pc:spChg>
        <pc:spChg chg="add del">
          <ac:chgData name="Kari Alterskjær" userId="88ee98c1-4054-474c-aca5-e77de8222556" providerId="ADAL" clId="{7F6954D6-5DC9-4097-A9E9-818D1034D4DA}" dt="2022-03-03T10:16:56.682" v="5130" actId="22"/>
          <ac:spMkLst>
            <pc:docMk/>
            <pc:sldMk cId="2854567825" sldId="1553"/>
            <ac:spMk id="5" creationId="{80CA665D-02FE-486B-BDE7-B4FC87CE4750}"/>
          </ac:spMkLst>
        </pc:spChg>
        <pc:spChg chg="add mod">
          <ac:chgData name="Kari Alterskjær" userId="88ee98c1-4054-474c-aca5-e77de8222556" providerId="ADAL" clId="{7F6954D6-5DC9-4097-A9E9-818D1034D4DA}" dt="2022-03-09T20:01:16.013" v="16247" actId="1076"/>
          <ac:spMkLst>
            <pc:docMk/>
            <pc:sldMk cId="2854567825" sldId="1553"/>
            <ac:spMk id="5" creationId="{8A356A69-B74F-4380-9977-ECD0086B90E3}"/>
          </ac:spMkLst>
        </pc:spChg>
        <pc:spChg chg="add del mod">
          <ac:chgData name="Kari Alterskjær" userId="88ee98c1-4054-474c-aca5-e77de8222556" providerId="ADAL" clId="{7F6954D6-5DC9-4097-A9E9-818D1034D4DA}" dt="2022-03-09T20:01:12.157" v="16246" actId="478"/>
          <ac:spMkLst>
            <pc:docMk/>
            <pc:sldMk cId="2854567825" sldId="1553"/>
            <ac:spMk id="7" creationId="{90E58028-3BA3-4F82-80EA-BE066C364534}"/>
          </ac:spMkLst>
        </pc:spChg>
      </pc:sldChg>
      <pc:sldChg chg="addSp delSp modSp new del mod">
        <pc:chgData name="Kari Alterskjær" userId="88ee98c1-4054-474c-aca5-e77de8222556" providerId="ADAL" clId="{7F6954D6-5DC9-4097-A9E9-818D1034D4DA}" dt="2022-03-10T12:14:48.176" v="17278" actId="47"/>
        <pc:sldMkLst>
          <pc:docMk/>
          <pc:sldMk cId="2014896887" sldId="1554"/>
        </pc:sldMkLst>
        <pc:spChg chg="del">
          <ac:chgData name="Kari Alterskjær" userId="88ee98c1-4054-474c-aca5-e77de8222556" providerId="ADAL" clId="{7F6954D6-5DC9-4097-A9E9-818D1034D4DA}" dt="2022-03-07T08:48:05.886" v="5232" actId="478"/>
          <ac:spMkLst>
            <pc:docMk/>
            <pc:sldMk cId="2014896887" sldId="1554"/>
            <ac:spMk id="2" creationId="{02B080D2-A0EE-4E6A-AD1E-84D378C2C811}"/>
          </ac:spMkLst>
        </pc:spChg>
        <pc:spChg chg="mod">
          <ac:chgData name="Kari Alterskjær" userId="88ee98c1-4054-474c-aca5-e77de8222556" providerId="ADAL" clId="{7F6954D6-5DC9-4097-A9E9-818D1034D4DA}" dt="2022-03-07T08:48:23.371" v="5233" actId="1076"/>
          <ac:spMkLst>
            <pc:docMk/>
            <pc:sldMk cId="2014896887" sldId="1554"/>
            <ac:spMk id="3" creationId="{DFC2B2FB-9913-41F4-9E40-9A59F654694C}"/>
          </ac:spMkLst>
        </pc:spChg>
        <pc:picChg chg="add mod">
          <ac:chgData name="Kari Alterskjær" userId="88ee98c1-4054-474c-aca5-e77de8222556" providerId="ADAL" clId="{7F6954D6-5DC9-4097-A9E9-818D1034D4DA}" dt="2022-03-07T08:48:25.548" v="5234" actId="1076"/>
          <ac:picMkLst>
            <pc:docMk/>
            <pc:sldMk cId="2014896887" sldId="1554"/>
            <ac:picMk id="4" creationId="{3D7CE2A4-8F10-4626-AA84-510742AE195F}"/>
          </ac:picMkLst>
        </pc:picChg>
      </pc:sldChg>
      <pc:sldChg chg="modSp add del">
        <pc:chgData name="Kari Alterskjær" userId="88ee98c1-4054-474c-aca5-e77de8222556" providerId="ADAL" clId="{7F6954D6-5DC9-4097-A9E9-818D1034D4DA}" dt="2022-03-10T12:14:48.176" v="17278" actId="47"/>
        <pc:sldMkLst>
          <pc:docMk/>
          <pc:sldMk cId="50475532" sldId="1555"/>
        </pc:sldMkLst>
        <pc:spChg chg="mod">
          <ac:chgData name="Kari Alterskjær" userId="88ee98c1-4054-474c-aca5-e77de8222556" providerId="ADAL" clId="{7F6954D6-5DC9-4097-A9E9-818D1034D4DA}" dt="2022-03-08T14:29:24.103" v="10099"/>
          <ac:spMkLst>
            <pc:docMk/>
            <pc:sldMk cId="50475532" sldId="1555"/>
            <ac:spMk id="2" creationId="{80E71FBD-E4D4-43D8-BC7C-34C017435302}"/>
          </ac:spMkLst>
        </pc:spChg>
        <pc:spChg chg="mod">
          <ac:chgData name="Kari Alterskjær" userId="88ee98c1-4054-474c-aca5-e77de8222556" providerId="ADAL" clId="{7F6954D6-5DC9-4097-A9E9-818D1034D4DA}" dt="2022-03-08T14:29:24.103" v="10099"/>
          <ac:spMkLst>
            <pc:docMk/>
            <pc:sldMk cId="50475532" sldId="1555"/>
            <ac:spMk id="3" creationId="{2B00B6C5-05CC-4351-AD5F-CE32D2E3EF4A}"/>
          </ac:spMkLst>
        </pc:spChg>
      </pc:sldChg>
      <pc:sldChg chg="addSp delSp modSp add del mod ord modAnim modNotesTx">
        <pc:chgData name="Kari Alterskjær" userId="88ee98c1-4054-474c-aca5-e77de8222556" providerId="ADAL" clId="{7F6954D6-5DC9-4097-A9E9-818D1034D4DA}" dt="2022-03-10T12:14:48.176" v="17278" actId="47"/>
        <pc:sldMkLst>
          <pc:docMk/>
          <pc:sldMk cId="1041324556" sldId="1556"/>
        </pc:sldMkLst>
        <pc:spChg chg="add mod">
          <ac:chgData name="Kari Alterskjær" userId="88ee98c1-4054-474c-aca5-e77de8222556" providerId="ADAL" clId="{7F6954D6-5DC9-4097-A9E9-818D1034D4DA}" dt="2022-03-07T21:27:53.539" v="7444" actId="207"/>
          <ac:spMkLst>
            <pc:docMk/>
            <pc:sldMk cId="1041324556" sldId="1556"/>
            <ac:spMk id="4" creationId="{C0B92792-6E85-46F5-ABCD-DF04861EE2C3}"/>
          </ac:spMkLst>
        </pc:spChg>
        <pc:spChg chg="del mod">
          <ac:chgData name="Kari Alterskjær" userId="88ee98c1-4054-474c-aca5-e77de8222556" providerId="ADAL" clId="{7F6954D6-5DC9-4097-A9E9-818D1034D4DA}" dt="2022-03-07T20:59:01.060" v="6873" actId="478"/>
          <ac:spMkLst>
            <pc:docMk/>
            <pc:sldMk cId="1041324556" sldId="1556"/>
            <ac:spMk id="6" creationId="{8CB95DCF-D6F7-4588-8C01-FEEBF54DC987}"/>
          </ac:spMkLst>
        </pc:spChg>
        <pc:spChg chg="add mod">
          <ac:chgData name="Kari Alterskjær" userId="88ee98c1-4054-474c-aca5-e77de8222556" providerId="ADAL" clId="{7F6954D6-5DC9-4097-A9E9-818D1034D4DA}" dt="2022-03-07T21:06:15.066" v="7081" actId="1076"/>
          <ac:spMkLst>
            <pc:docMk/>
            <pc:sldMk cId="1041324556" sldId="1556"/>
            <ac:spMk id="7" creationId="{64242D6C-A118-47D1-941B-9D0F3E55AA9B}"/>
          </ac:spMkLst>
        </pc:spChg>
        <pc:spChg chg="add mod ord">
          <ac:chgData name="Kari Alterskjær" userId="88ee98c1-4054-474c-aca5-e77de8222556" providerId="ADAL" clId="{7F6954D6-5DC9-4097-A9E9-818D1034D4DA}" dt="2022-03-07T21:27:46.931" v="7443" actId="207"/>
          <ac:spMkLst>
            <pc:docMk/>
            <pc:sldMk cId="1041324556" sldId="1556"/>
            <ac:spMk id="8" creationId="{4F82DD1F-F47E-4F0D-8C19-1126D0C27CBC}"/>
          </ac:spMkLst>
        </pc:spChg>
        <pc:spChg chg="del">
          <ac:chgData name="Kari Alterskjær" userId="88ee98c1-4054-474c-aca5-e77de8222556" providerId="ADAL" clId="{7F6954D6-5DC9-4097-A9E9-818D1034D4DA}" dt="2022-03-07T20:58:54.735" v="6871" actId="478"/>
          <ac:spMkLst>
            <pc:docMk/>
            <pc:sldMk cId="1041324556" sldId="1556"/>
            <ac:spMk id="9" creationId="{A32C8078-3D37-4013-B143-7BBDA61BE810}"/>
          </ac:spMkLst>
        </pc:spChg>
        <pc:spChg chg="del">
          <ac:chgData name="Kari Alterskjær" userId="88ee98c1-4054-474c-aca5-e77de8222556" providerId="ADAL" clId="{7F6954D6-5DC9-4097-A9E9-818D1034D4DA}" dt="2022-03-07T21:29:55.798" v="7486" actId="478"/>
          <ac:spMkLst>
            <pc:docMk/>
            <pc:sldMk cId="1041324556" sldId="1556"/>
            <ac:spMk id="14" creationId="{B4AEFEC9-B917-4F7D-9AAE-A0CF88C1A823}"/>
          </ac:spMkLst>
        </pc:spChg>
        <pc:spChg chg="mod">
          <ac:chgData name="Kari Alterskjær" userId="88ee98c1-4054-474c-aca5-e77de8222556" providerId="ADAL" clId="{7F6954D6-5DC9-4097-A9E9-818D1034D4DA}" dt="2022-03-08T12:20:09.514" v="9798" actId="20577"/>
          <ac:spMkLst>
            <pc:docMk/>
            <pc:sldMk cId="1041324556" sldId="1556"/>
            <ac:spMk id="35" creationId="{58A81B0B-A02F-4F3A-ACA5-B3619603160E}"/>
          </ac:spMkLst>
        </pc:spChg>
        <pc:spChg chg="mod">
          <ac:chgData name="Kari Alterskjær" userId="88ee98c1-4054-474c-aca5-e77de8222556" providerId="ADAL" clId="{7F6954D6-5DC9-4097-A9E9-818D1034D4DA}" dt="2022-03-07T21:34:39.722" v="7544" actId="14100"/>
          <ac:spMkLst>
            <pc:docMk/>
            <pc:sldMk cId="1041324556" sldId="1556"/>
            <ac:spMk id="48" creationId="{6C336765-659A-46A2-B6A9-F89763047BF4}"/>
          </ac:spMkLst>
        </pc:spChg>
        <pc:spChg chg="mod">
          <ac:chgData name="Kari Alterskjær" userId="88ee98c1-4054-474c-aca5-e77de8222556" providerId="ADAL" clId="{7F6954D6-5DC9-4097-A9E9-818D1034D4DA}" dt="2022-03-09T10:56:41.433" v="13860" actId="1076"/>
          <ac:spMkLst>
            <pc:docMk/>
            <pc:sldMk cId="1041324556" sldId="1556"/>
            <ac:spMk id="50" creationId="{3E986818-0AF9-4204-B9E7-D6D146FE7461}"/>
          </ac:spMkLst>
        </pc:spChg>
        <pc:spChg chg="mod">
          <ac:chgData name="Kari Alterskjær" userId="88ee98c1-4054-474c-aca5-e77de8222556" providerId="ADAL" clId="{7F6954D6-5DC9-4097-A9E9-818D1034D4DA}" dt="2022-03-09T10:55:40.870" v="13852" actId="20577"/>
          <ac:spMkLst>
            <pc:docMk/>
            <pc:sldMk cId="1041324556" sldId="1556"/>
            <ac:spMk id="51" creationId="{AE692FFE-AEDE-41A7-9B24-76D8BA0CB39E}"/>
          </ac:spMkLst>
        </pc:spChg>
        <pc:spChg chg="mod">
          <ac:chgData name="Kari Alterskjær" userId="88ee98c1-4054-474c-aca5-e77de8222556" providerId="ADAL" clId="{7F6954D6-5DC9-4097-A9E9-818D1034D4DA}" dt="2022-03-09T10:56:57.726" v="13861" actId="207"/>
          <ac:spMkLst>
            <pc:docMk/>
            <pc:sldMk cId="1041324556" sldId="1556"/>
            <ac:spMk id="56" creationId="{3EDE2205-59DC-416D-9501-943CA170C51A}"/>
          </ac:spMkLst>
        </pc:spChg>
        <pc:spChg chg="del mod">
          <ac:chgData name="Kari Alterskjær" userId="88ee98c1-4054-474c-aca5-e77de8222556" providerId="ADAL" clId="{7F6954D6-5DC9-4097-A9E9-818D1034D4DA}" dt="2022-03-07T21:05:55.777" v="7077" actId="478"/>
          <ac:spMkLst>
            <pc:docMk/>
            <pc:sldMk cId="1041324556" sldId="1556"/>
            <ac:spMk id="58" creationId="{4FE919D3-DBE8-45A8-9A42-D14CD822A737}"/>
          </ac:spMkLst>
        </pc:spChg>
        <pc:spChg chg="del mod">
          <ac:chgData name="Kari Alterskjær" userId="88ee98c1-4054-474c-aca5-e77de8222556" providerId="ADAL" clId="{7F6954D6-5DC9-4097-A9E9-818D1034D4DA}" dt="2022-03-07T21:22:07.660" v="7269" actId="478"/>
          <ac:spMkLst>
            <pc:docMk/>
            <pc:sldMk cId="1041324556" sldId="1556"/>
            <ac:spMk id="59" creationId="{A2D58E8E-B7AF-4921-8F8F-6F1A153310C3}"/>
          </ac:spMkLst>
        </pc:spChg>
        <pc:spChg chg="mod">
          <ac:chgData name="Kari Alterskjær" userId="88ee98c1-4054-474c-aca5-e77de8222556" providerId="ADAL" clId="{7F6954D6-5DC9-4097-A9E9-818D1034D4DA}" dt="2022-03-09T10:56:40.329" v="13859" actId="207"/>
          <ac:spMkLst>
            <pc:docMk/>
            <pc:sldMk cId="1041324556" sldId="1556"/>
            <ac:spMk id="63" creationId="{6CAF08BE-29CD-46A6-8539-5569DC64385D}"/>
          </ac:spMkLst>
        </pc:spChg>
        <pc:spChg chg="mod">
          <ac:chgData name="Kari Alterskjær" userId="88ee98c1-4054-474c-aca5-e77de8222556" providerId="ADAL" clId="{7F6954D6-5DC9-4097-A9E9-818D1034D4DA}" dt="2022-03-07T21:08:04.441" v="7230" actId="20578"/>
          <ac:spMkLst>
            <pc:docMk/>
            <pc:sldMk cId="1041324556" sldId="1556"/>
            <ac:spMk id="66" creationId="{F8EDCC35-DAE2-4EC4-972A-3A3E98BA9B79}"/>
          </ac:spMkLst>
        </pc:spChg>
        <pc:spChg chg="del">
          <ac:chgData name="Kari Alterskjær" userId="88ee98c1-4054-474c-aca5-e77de8222556" providerId="ADAL" clId="{7F6954D6-5DC9-4097-A9E9-818D1034D4DA}" dt="2022-03-07T21:08:17.581" v="7232" actId="478"/>
          <ac:spMkLst>
            <pc:docMk/>
            <pc:sldMk cId="1041324556" sldId="1556"/>
            <ac:spMk id="68" creationId="{BD680BFA-8A5A-4C3C-B0C6-909C02DEE96D}"/>
          </ac:spMkLst>
        </pc:spChg>
        <pc:spChg chg="mod">
          <ac:chgData name="Kari Alterskjær" userId="88ee98c1-4054-474c-aca5-e77de8222556" providerId="ADAL" clId="{7F6954D6-5DC9-4097-A9E9-818D1034D4DA}" dt="2022-03-07T21:31:35.413" v="7493" actId="14100"/>
          <ac:spMkLst>
            <pc:docMk/>
            <pc:sldMk cId="1041324556" sldId="1556"/>
            <ac:spMk id="70" creationId="{C7A9C54A-7279-40D0-AF58-9F7B3AE61EF7}"/>
          </ac:spMkLst>
        </pc:spChg>
        <pc:spChg chg="mod">
          <ac:chgData name="Kari Alterskjær" userId="88ee98c1-4054-474c-aca5-e77de8222556" providerId="ADAL" clId="{7F6954D6-5DC9-4097-A9E9-818D1034D4DA}" dt="2022-03-07T21:31:30.018" v="7492" actId="1076"/>
          <ac:spMkLst>
            <pc:docMk/>
            <pc:sldMk cId="1041324556" sldId="1556"/>
            <ac:spMk id="71" creationId="{F1E66248-19FB-4F82-A866-B7A66125D619}"/>
          </ac:spMkLst>
        </pc:spChg>
        <pc:spChg chg="mod">
          <ac:chgData name="Kari Alterskjær" userId="88ee98c1-4054-474c-aca5-e77de8222556" providerId="ADAL" clId="{7F6954D6-5DC9-4097-A9E9-818D1034D4DA}" dt="2022-03-07T21:19:22.281" v="7267" actId="20577"/>
          <ac:spMkLst>
            <pc:docMk/>
            <pc:sldMk cId="1041324556" sldId="1556"/>
            <ac:spMk id="73" creationId="{718C2B34-F006-431B-A60C-E437FAF00A6A}"/>
          </ac:spMkLst>
        </pc:spChg>
        <pc:spChg chg="mod">
          <ac:chgData name="Kari Alterskjær" userId="88ee98c1-4054-474c-aca5-e77de8222556" providerId="ADAL" clId="{7F6954D6-5DC9-4097-A9E9-818D1034D4DA}" dt="2022-03-07T21:35:00.017" v="7549" actId="14100"/>
          <ac:spMkLst>
            <pc:docMk/>
            <pc:sldMk cId="1041324556" sldId="1556"/>
            <ac:spMk id="75" creationId="{0A5B4D9A-B2FE-4A43-BE42-BAEF122F4B98}"/>
          </ac:spMkLst>
        </pc:spChg>
        <pc:spChg chg="mod">
          <ac:chgData name="Kari Alterskjær" userId="88ee98c1-4054-474c-aca5-e77de8222556" providerId="ADAL" clId="{7F6954D6-5DC9-4097-A9E9-818D1034D4DA}" dt="2022-03-07T21:34:53.290" v="7548" actId="20577"/>
          <ac:spMkLst>
            <pc:docMk/>
            <pc:sldMk cId="1041324556" sldId="1556"/>
            <ac:spMk id="76" creationId="{33A0A28C-95AE-4C10-8ABB-0F106B86F016}"/>
          </ac:spMkLst>
        </pc:spChg>
        <pc:spChg chg="mod">
          <ac:chgData name="Kari Alterskjær" userId="88ee98c1-4054-474c-aca5-e77de8222556" providerId="ADAL" clId="{7F6954D6-5DC9-4097-A9E9-818D1034D4DA}" dt="2022-03-07T21:28:31.314" v="7447" actId="20578"/>
          <ac:spMkLst>
            <pc:docMk/>
            <pc:sldMk cId="1041324556" sldId="1556"/>
            <ac:spMk id="78" creationId="{3718912D-5464-4DBD-AA0E-EF0947836E86}"/>
          </ac:spMkLst>
        </pc:spChg>
        <pc:grpChg chg="add mod">
          <ac:chgData name="Kari Alterskjær" userId="88ee98c1-4054-474c-aca5-e77de8222556" providerId="ADAL" clId="{7F6954D6-5DC9-4097-A9E9-818D1034D4DA}" dt="2022-03-07T21:06:15.066" v="7081" actId="1076"/>
          <ac:grpSpMkLst>
            <pc:docMk/>
            <pc:sldMk cId="1041324556" sldId="1556"/>
            <ac:grpSpMk id="13" creationId="{78371E34-BF0C-43DA-9C9C-27EFEA4F56AB}"/>
          </ac:grpSpMkLst>
        </pc:grpChg>
        <pc:grpChg chg="add mod">
          <ac:chgData name="Kari Alterskjær" userId="88ee98c1-4054-474c-aca5-e77de8222556" providerId="ADAL" clId="{7F6954D6-5DC9-4097-A9E9-818D1034D4DA}" dt="2022-03-07T21:06:01.362" v="7078" actId="1076"/>
          <ac:grpSpMkLst>
            <pc:docMk/>
            <pc:sldMk cId="1041324556" sldId="1556"/>
            <ac:grpSpMk id="47" creationId="{2A1F656D-F447-4DD6-B473-607F531A773A}"/>
          </ac:grpSpMkLst>
        </pc:grpChg>
        <pc:grpChg chg="add mod">
          <ac:chgData name="Kari Alterskjær" userId="88ee98c1-4054-474c-aca5-e77de8222556" providerId="ADAL" clId="{7F6954D6-5DC9-4097-A9E9-818D1034D4DA}" dt="2022-03-07T21:08:33.596" v="7233" actId="1076"/>
          <ac:grpSpMkLst>
            <pc:docMk/>
            <pc:sldMk cId="1041324556" sldId="1556"/>
            <ac:grpSpMk id="52" creationId="{614D58A8-477B-4BFF-A113-D60E4E6042DD}"/>
          </ac:grpSpMkLst>
        </pc:grpChg>
        <pc:grpChg chg="add mod">
          <ac:chgData name="Kari Alterskjær" userId="88ee98c1-4054-474c-aca5-e77de8222556" providerId="ADAL" clId="{7F6954D6-5DC9-4097-A9E9-818D1034D4DA}" dt="2022-03-07T21:35:09.966" v="7550" actId="1076"/>
          <ac:grpSpMkLst>
            <pc:docMk/>
            <pc:sldMk cId="1041324556" sldId="1556"/>
            <ac:grpSpMk id="69" creationId="{74AB55CA-D574-40CC-9E99-81BBB69A936A}"/>
          </ac:grpSpMkLst>
        </pc:grpChg>
        <pc:grpChg chg="add mod">
          <ac:chgData name="Kari Alterskjær" userId="88ee98c1-4054-474c-aca5-e77de8222556" providerId="ADAL" clId="{7F6954D6-5DC9-4097-A9E9-818D1034D4DA}" dt="2022-03-07T21:31:04.094" v="7491" actId="1076"/>
          <ac:grpSpMkLst>
            <pc:docMk/>
            <pc:sldMk cId="1041324556" sldId="1556"/>
            <ac:grpSpMk id="74" creationId="{16B51450-BFA8-4819-8567-7C52551F0410}"/>
          </ac:grpSpMkLst>
        </pc:grpChg>
        <pc:picChg chg="mod">
          <ac:chgData name="Kari Alterskjær" userId="88ee98c1-4054-474c-aca5-e77de8222556" providerId="ADAL" clId="{7F6954D6-5DC9-4097-A9E9-818D1034D4DA}" dt="2022-03-07T21:30:52.739" v="7490" actId="14100"/>
          <ac:picMkLst>
            <pc:docMk/>
            <pc:sldMk cId="1041324556" sldId="1556"/>
            <ac:picMk id="17" creationId="{B34F5A0E-5460-4373-8F98-46BF50DBA7F0}"/>
          </ac:picMkLst>
        </pc:picChg>
        <pc:picChg chg="del mod">
          <ac:chgData name="Kari Alterskjær" userId="88ee98c1-4054-474c-aca5-e77de8222556" providerId="ADAL" clId="{7F6954D6-5DC9-4097-A9E9-818D1034D4DA}" dt="2022-03-07T21:29:42.115" v="7482" actId="478"/>
          <ac:picMkLst>
            <pc:docMk/>
            <pc:sldMk cId="1041324556" sldId="1556"/>
            <ac:picMk id="19" creationId="{AC8906A0-1332-4B80-AABA-6654D4E4D512}"/>
          </ac:picMkLst>
        </pc:picChg>
        <pc:picChg chg="del mod">
          <ac:chgData name="Kari Alterskjær" userId="88ee98c1-4054-474c-aca5-e77de8222556" providerId="ADAL" clId="{7F6954D6-5DC9-4097-A9E9-818D1034D4DA}" dt="2022-03-07T21:01:40.724" v="6945" actId="478"/>
          <ac:picMkLst>
            <pc:docMk/>
            <pc:sldMk cId="1041324556" sldId="1556"/>
            <ac:picMk id="49" creationId="{C44F8644-AF72-40C5-9C64-B90133231DCA}"/>
          </ac:picMkLst>
        </pc:picChg>
        <pc:picChg chg="del mod">
          <ac:chgData name="Kari Alterskjær" userId="88ee98c1-4054-474c-aca5-e77de8222556" providerId="ADAL" clId="{7F6954D6-5DC9-4097-A9E9-818D1034D4DA}" dt="2022-03-07T21:06:38.836" v="7125" actId="478"/>
          <ac:picMkLst>
            <pc:docMk/>
            <pc:sldMk cId="1041324556" sldId="1556"/>
            <ac:picMk id="62" creationId="{635D056A-B731-46D0-A46F-C6E8AD0CE5A0}"/>
          </ac:picMkLst>
        </pc:picChg>
        <pc:picChg chg="mod">
          <ac:chgData name="Kari Alterskjær" userId="88ee98c1-4054-474c-aca5-e77de8222556" providerId="ADAL" clId="{7F6954D6-5DC9-4097-A9E9-818D1034D4DA}" dt="2022-03-07T21:06:15.066" v="7081" actId="1076"/>
          <ac:picMkLst>
            <pc:docMk/>
            <pc:sldMk cId="1041324556" sldId="1556"/>
            <ac:picMk id="3074" creationId="{61F7EC2C-C812-48C8-81C0-8BE850A5D707}"/>
          </ac:picMkLst>
        </pc:picChg>
      </pc:sldChg>
      <pc:sldChg chg="modSp new del ord">
        <pc:chgData name="Kari Alterskjær" userId="88ee98c1-4054-474c-aca5-e77de8222556" providerId="ADAL" clId="{7F6954D6-5DC9-4097-A9E9-818D1034D4DA}" dt="2022-03-09T20:47:22.500" v="16585" actId="47"/>
        <pc:sldMkLst>
          <pc:docMk/>
          <pc:sldMk cId="2430244022" sldId="1557"/>
        </pc:sldMkLst>
        <pc:spChg chg="mod">
          <ac:chgData name="Kari Alterskjær" userId="88ee98c1-4054-474c-aca5-e77de8222556" providerId="ADAL" clId="{7F6954D6-5DC9-4097-A9E9-818D1034D4DA}" dt="2022-03-08T14:29:24.103" v="10099"/>
          <ac:spMkLst>
            <pc:docMk/>
            <pc:sldMk cId="2430244022" sldId="1557"/>
            <ac:spMk id="2" creationId="{961EA0D1-30A6-482B-94C1-BDF05BBA8256}"/>
          </ac:spMkLst>
        </pc:spChg>
        <pc:spChg chg="mod">
          <ac:chgData name="Kari Alterskjær" userId="88ee98c1-4054-474c-aca5-e77de8222556" providerId="ADAL" clId="{7F6954D6-5DC9-4097-A9E9-818D1034D4DA}" dt="2022-03-08T14:29:24.103" v="10099"/>
          <ac:spMkLst>
            <pc:docMk/>
            <pc:sldMk cId="2430244022" sldId="1557"/>
            <ac:spMk id="3" creationId="{7033AB11-823F-4835-9FC5-E78E0144CA67}"/>
          </ac:spMkLst>
        </pc:spChg>
        <pc:spChg chg="mod">
          <ac:chgData name="Kari Alterskjær" userId="88ee98c1-4054-474c-aca5-e77de8222556" providerId="ADAL" clId="{7F6954D6-5DC9-4097-A9E9-818D1034D4DA}" dt="2022-03-08T14:29:24.103" v="10099"/>
          <ac:spMkLst>
            <pc:docMk/>
            <pc:sldMk cId="2430244022" sldId="1557"/>
            <ac:spMk id="4" creationId="{1286E62B-C2EF-4A94-8625-9A60E91396D6}"/>
          </ac:spMkLst>
        </pc:spChg>
        <pc:spChg chg="mod">
          <ac:chgData name="Kari Alterskjær" userId="88ee98c1-4054-474c-aca5-e77de8222556" providerId="ADAL" clId="{7F6954D6-5DC9-4097-A9E9-818D1034D4DA}" dt="2022-03-08T14:29:24.103" v="10099"/>
          <ac:spMkLst>
            <pc:docMk/>
            <pc:sldMk cId="2430244022" sldId="1557"/>
            <ac:spMk id="5" creationId="{486158F3-BC65-4FF3-8501-AC8C856E9BAE}"/>
          </ac:spMkLst>
        </pc:spChg>
      </pc:sldChg>
      <pc:sldChg chg="addSp delSp modSp new del mod setBg delDesignElem modNotesTx">
        <pc:chgData name="Kari Alterskjær" userId="88ee98c1-4054-474c-aca5-e77de8222556" providerId="ADAL" clId="{7F6954D6-5DC9-4097-A9E9-818D1034D4DA}" dt="2022-03-08T14:29:42.257" v="10104" actId="47"/>
        <pc:sldMkLst>
          <pc:docMk/>
          <pc:sldMk cId="50368514" sldId="1558"/>
        </pc:sldMkLst>
        <pc:spChg chg="del">
          <ac:chgData name="Kari Alterskjær" userId="88ee98c1-4054-474c-aca5-e77de8222556" providerId="ADAL" clId="{7F6954D6-5DC9-4097-A9E9-818D1034D4DA}" dt="2022-03-07T22:42:20.273" v="8085" actId="26606"/>
          <ac:spMkLst>
            <pc:docMk/>
            <pc:sldMk cId="50368514" sldId="1558"/>
            <ac:spMk id="2" creationId="{01A74D00-EF44-4F1F-9E13-888D3B0976CC}"/>
          </ac:spMkLst>
        </pc:spChg>
        <pc:spChg chg="del">
          <ac:chgData name="Kari Alterskjær" userId="88ee98c1-4054-474c-aca5-e77de8222556" providerId="ADAL" clId="{7F6954D6-5DC9-4097-A9E9-818D1034D4DA}" dt="2022-03-07T22:42:20.273" v="8085" actId="26606"/>
          <ac:spMkLst>
            <pc:docMk/>
            <pc:sldMk cId="50368514" sldId="1558"/>
            <ac:spMk id="3" creationId="{691EF441-820F-466A-AAC3-C15588A13AB8}"/>
          </ac:spMkLst>
        </pc:spChg>
        <pc:spChg chg="add mod">
          <ac:chgData name="Kari Alterskjær" userId="88ee98c1-4054-474c-aca5-e77de8222556" providerId="ADAL" clId="{7F6954D6-5DC9-4097-A9E9-818D1034D4DA}" dt="2022-03-08T14:29:20.425" v="10097" actId="207"/>
          <ac:spMkLst>
            <pc:docMk/>
            <pc:sldMk cId="50368514" sldId="1558"/>
            <ac:spMk id="4" creationId="{547C5BDC-F42B-4303-9ECF-002F362D5EF0}"/>
          </ac:spMkLst>
        </pc:spChg>
        <pc:spChg chg="add del mod">
          <ac:chgData name="Kari Alterskjær" userId="88ee98c1-4054-474c-aca5-e77de8222556" providerId="ADAL" clId="{7F6954D6-5DC9-4097-A9E9-818D1034D4DA}" dt="2022-03-08T14:22:57.829" v="10056" actId="478"/>
          <ac:spMkLst>
            <pc:docMk/>
            <pc:sldMk cId="50368514" sldId="1558"/>
            <ac:spMk id="6" creationId="{88CE8F23-EBCA-4FF0-AFAB-A2F0D5A3779D}"/>
          </ac:spMkLst>
        </pc:spChg>
        <pc:spChg chg="add del">
          <ac:chgData name="Kari Alterskjær" userId="88ee98c1-4054-474c-aca5-e77de8222556" providerId="ADAL" clId="{7F6954D6-5DC9-4097-A9E9-818D1034D4DA}" dt="2022-03-07T22:43:45.796" v="8097" actId="22"/>
          <ac:spMkLst>
            <pc:docMk/>
            <pc:sldMk cId="50368514" sldId="1558"/>
            <ac:spMk id="11" creationId="{ABB07E65-FFF5-4894-B5A4-2413566DAD90}"/>
          </ac:spMkLst>
        </pc:spChg>
        <pc:spChg chg="add del">
          <ac:chgData name="Kari Alterskjær" userId="88ee98c1-4054-474c-aca5-e77de8222556" providerId="ADAL" clId="{7F6954D6-5DC9-4097-A9E9-818D1034D4DA}" dt="2022-03-08T14:29:24.103" v="10099"/>
          <ac:spMkLst>
            <pc:docMk/>
            <pc:sldMk cId="50368514" sldId="1558"/>
            <ac:spMk id="71" creationId="{AB8C311F-7253-4AED-9701-7FC0708C41C7}"/>
          </ac:spMkLst>
        </pc:spChg>
        <pc:spChg chg="add del">
          <ac:chgData name="Kari Alterskjær" userId="88ee98c1-4054-474c-aca5-e77de8222556" providerId="ADAL" clId="{7F6954D6-5DC9-4097-A9E9-818D1034D4DA}" dt="2022-03-08T14:29:24.103" v="10099"/>
          <ac:spMkLst>
            <pc:docMk/>
            <pc:sldMk cId="50368514" sldId="1558"/>
            <ac:spMk id="73" creationId="{E2384209-CB15-4CDF-9D31-C44FD9A3F20D}"/>
          </ac:spMkLst>
        </pc:spChg>
        <pc:spChg chg="add del">
          <ac:chgData name="Kari Alterskjær" userId="88ee98c1-4054-474c-aca5-e77de8222556" providerId="ADAL" clId="{7F6954D6-5DC9-4097-A9E9-818D1034D4DA}" dt="2022-03-08T14:29:24.103" v="10099"/>
          <ac:spMkLst>
            <pc:docMk/>
            <pc:sldMk cId="50368514" sldId="1558"/>
            <ac:spMk id="75" creationId="{2633B3B5-CC90-43F0-8714-D31D1F3F0209}"/>
          </ac:spMkLst>
        </pc:spChg>
        <pc:spChg chg="add del">
          <ac:chgData name="Kari Alterskjær" userId="88ee98c1-4054-474c-aca5-e77de8222556" providerId="ADAL" clId="{7F6954D6-5DC9-4097-A9E9-818D1034D4DA}" dt="2022-03-08T14:29:24.103" v="10099"/>
          <ac:spMkLst>
            <pc:docMk/>
            <pc:sldMk cId="50368514" sldId="1558"/>
            <ac:spMk id="77" creationId="{A8D57A06-A426-446D-B02C-A2DC6B62E45E}"/>
          </ac:spMkLst>
        </pc:spChg>
        <pc:picChg chg="add del mod">
          <ac:chgData name="Kari Alterskjær" userId="88ee98c1-4054-474c-aca5-e77de8222556" providerId="ADAL" clId="{7F6954D6-5DC9-4097-A9E9-818D1034D4DA}" dt="2022-03-08T14:22:52.703" v="10054" actId="478"/>
          <ac:picMkLst>
            <pc:docMk/>
            <pc:sldMk cId="50368514" sldId="1558"/>
            <ac:picMk id="1026" creationId="{B3BE1C3E-5D79-4476-B332-F198642E3332}"/>
          </ac:picMkLst>
        </pc:picChg>
        <pc:picChg chg="add del mod">
          <ac:chgData name="Kari Alterskjær" userId="88ee98c1-4054-474c-aca5-e77de8222556" providerId="ADAL" clId="{7F6954D6-5DC9-4097-A9E9-818D1034D4DA}" dt="2022-03-08T14:29:16.443" v="10092" actId="14100"/>
          <ac:picMkLst>
            <pc:docMk/>
            <pc:sldMk cId="50368514" sldId="1558"/>
            <ac:picMk id="1028" creationId="{19272F1A-7083-4F74-95F7-4761E3E24184}"/>
          </ac:picMkLst>
        </pc:picChg>
        <pc:picChg chg="add del">
          <ac:chgData name="Kari Alterskjær" userId="88ee98c1-4054-474c-aca5-e77de8222556" providerId="ADAL" clId="{7F6954D6-5DC9-4097-A9E9-818D1034D4DA}" dt="2022-03-08T14:22:37.206" v="10052" actId="478"/>
          <ac:picMkLst>
            <pc:docMk/>
            <pc:sldMk cId="50368514" sldId="1558"/>
            <ac:picMk id="1030" creationId="{CFF6EC0C-E7D0-44E3-AA48-098F15153529}"/>
          </ac:picMkLst>
        </pc:picChg>
        <pc:picChg chg="add mod">
          <ac:chgData name="Kari Alterskjær" userId="88ee98c1-4054-474c-aca5-e77de8222556" providerId="ADAL" clId="{7F6954D6-5DC9-4097-A9E9-818D1034D4DA}" dt="2022-03-08T14:29:15.675" v="10091" actId="14100"/>
          <ac:picMkLst>
            <pc:docMk/>
            <pc:sldMk cId="50368514" sldId="1558"/>
            <ac:picMk id="1032" creationId="{8553A02C-7650-422E-980C-8AB0D7D2C60A}"/>
          </ac:picMkLst>
        </pc:picChg>
      </pc:sldChg>
      <pc:sldChg chg="addSp delSp modSp add mod ord setBg modAnim">
        <pc:chgData name="Kari Alterskjær" userId="88ee98c1-4054-474c-aca5-e77de8222556" providerId="ADAL" clId="{7F6954D6-5DC9-4097-A9E9-818D1034D4DA}" dt="2022-03-09T19:29:13.805" v="15932" actId="22"/>
        <pc:sldMkLst>
          <pc:docMk/>
          <pc:sldMk cId="489263924" sldId="1559"/>
        </pc:sldMkLst>
        <pc:spChg chg="mod">
          <ac:chgData name="Kari Alterskjær" userId="88ee98c1-4054-474c-aca5-e77de8222556" providerId="ADAL" clId="{7F6954D6-5DC9-4097-A9E9-818D1034D4DA}" dt="2022-03-08T10:16:55.965" v="9110" actId="1076"/>
          <ac:spMkLst>
            <pc:docMk/>
            <pc:sldMk cId="489263924" sldId="1559"/>
            <ac:spMk id="2" creationId="{C12B8A74-9DF0-43F9-AE0F-F8974E7D721B}"/>
          </ac:spMkLst>
        </pc:spChg>
        <pc:spChg chg="mod">
          <ac:chgData name="Kari Alterskjær" userId="88ee98c1-4054-474c-aca5-e77de8222556" providerId="ADAL" clId="{7F6954D6-5DC9-4097-A9E9-818D1034D4DA}" dt="2022-03-08T10:16:55.965" v="9110" actId="1076"/>
          <ac:spMkLst>
            <pc:docMk/>
            <pc:sldMk cId="489263924" sldId="1559"/>
            <ac:spMk id="4" creationId="{4E992E47-201F-47E9-BC2D-7F43879403F0}"/>
          </ac:spMkLst>
        </pc:spChg>
        <pc:spChg chg="mod">
          <ac:chgData name="Kari Alterskjær" userId="88ee98c1-4054-474c-aca5-e77de8222556" providerId="ADAL" clId="{7F6954D6-5DC9-4097-A9E9-818D1034D4DA}" dt="2022-03-08T22:02:40.395" v="11938" actId="20577"/>
          <ac:spMkLst>
            <pc:docMk/>
            <pc:sldMk cId="489263924" sldId="1559"/>
            <ac:spMk id="5" creationId="{906C6F30-1DF7-46AB-9D35-A283951D6A51}"/>
          </ac:spMkLst>
        </pc:spChg>
        <pc:spChg chg="del">
          <ac:chgData name="Kari Alterskjær" userId="88ee98c1-4054-474c-aca5-e77de8222556" providerId="ADAL" clId="{7F6954D6-5DC9-4097-A9E9-818D1034D4DA}" dt="2022-03-08T10:15:21.500" v="9073" actId="478"/>
          <ac:spMkLst>
            <pc:docMk/>
            <pc:sldMk cId="489263924" sldId="1559"/>
            <ac:spMk id="6" creationId="{9E67B878-8F64-47FF-BC99-57F10A158918}"/>
          </ac:spMkLst>
        </pc:spChg>
        <pc:spChg chg="del mod">
          <ac:chgData name="Kari Alterskjær" userId="88ee98c1-4054-474c-aca5-e77de8222556" providerId="ADAL" clId="{7F6954D6-5DC9-4097-A9E9-818D1034D4DA}" dt="2022-03-08T22:09:17.225" v="12259" actId="478"/>
          <ac:spMkLst>
            <pc:docMk/>
            <pc:sldMk cId="489263924" sldId="1559"/>
            <ac:spMk id="13" creationId="{D8FFCDDF-F19F-4A6C-ADFB-CD1D9FC0691A}"/>
          </ac:spMkLst>
        </pc:spChg>
        <pc:spChg chg="mod">
          <ac:chgData name="Kari Alterskjær" userId="88ee98c1-4054-474c-aca5-e77de8222556" providerId="ADAL" clId="{7F6954D6-5DC9-4097-A9E9-818D1034D4DA}" dt="2022-03-08T22:07:04.991" v="12239" actId="1076"/>
          <ac:spMkLst>
            <pc:docMk/>
            <pc:sldMk cId="489263924" sldId="1559"/>
            <ac:spMk id="15" creationId="{307597D8-2834-46AA-9BD1-620D02BE2EA5}"/>
          </ac:spMkLst>
        </pc:spChg>
        <pc:spChg chg="add mod">
          <ac:chgData name="Kari Alterskjær" userId="88ee98c1-4054-474c-aca5-e77de8222556" providerId="ADAL" clId="{7F6954D6-5DC9-4097-A9E9-818D1034D4DA}" dt="2022-03-08T22:10:55.134" v="12313" actId="6549"/>
          <ac:spMkLst>
            <pc:docMk/>
            <pc:sldMk cId="489263924" sldId="1559"/>
            <ac:spMk id="33" creationId="{8118DE37-BF42-430A-BC83-AB921CB63952}"/>
          </ac:spMkLst>
        </pc:spChg>
        <pc:spChg chg="mod">
          <ac:chgData name="Kari Alterskjær" userId="88ee98c1-4054-474c-aca5-e77de8222556" providerId="ADAL" clId="{7F6954D6-5DC9-4097-A9E9-818D1034D4DA}" dt="2022-03-08T22:06:55.622" v="12238" actId="1076"/>
          <ac:spMkLst>
            <pc:docMk/>
            <pc:sldMk cId="489263924" sldId="1559"/>
            <ac:spMk id="44" creationId="{053E38B5-770A-4FDE-9EDC-9E476175C844}"/>
          </ac:spMkLst>
        </pc:spChg>
        <pc:spChg chg="del">
          <ac:chgData name="Kari Alterskjær" userId="88ee98c1-4054-474c-aca5-e77de8222556" providerId="ADAL" clId="{7F6954D6-5DC9-4097-A9E9-818D1034D4DA}" dt="2022-03-08T10:15:19.438" v="9072" actId="478"/>
          <ac:spMkLst>
            <pc:docMk/>
            <pc:sldMk cId="489263924" sldId="1559"/>
            <ac:spMk id="52" creationId="{40FE06AA-7EDB-4B71-84A8-CD32B5D1D2AB}"/>
          </ac:spMkLst>
        </pc:spChg>
        <pc:spChg chg="mod">
          <ac:chgData name="Kari Alterskjær" userId="88ee98c1-4054-474c-aca5-e77de8222556" providerId="ADAL" clId="{7F6954D6-5DC9-4097-A9E9-818D1034D4DA}" dt="2022-03-08T22:01:21.875" v="11930" actId="165"/>
          <ac:spMkLst>
            <pc:docMk/>
            <pc:sldMk cId="489263924" sldId="1559"/>
            <ac:spMk id="55" creationId="{247D8EB1-FA89-4629-B315-08F2EE103712}"/>
          </ac:spMkLst>
        </pc:spChg>
        <pc:spChg chg="mod">
          <ac:chgData name="Kari Alterskjær" userId="88ee98c1-4054-474c-aca5-e77de8222556" providerId="ADAL" clId="{7F6954D6-5DC9-4097-A9E9-818D1034D4DA}" dt="2022-03-08T22:01:21.875" v="11930" actId="165"/>
          <ac:spMkLst>
            <pc:docMk/>
            <pc:sldMk cId="489263924" sldId="1559"/>
            <ac:spMk id="67" creationId="{6B73CF5C-6821-4133-8DC3-002D962DDC0D}"/>
          </ac:spMkLst>
        </pc:spChg>
        <pc:spChg chg="add mod">
          <ac:chgData name="Kari Alterskjær" userId="88ee98c1-4054-474c-aca5-e77de8222556" providerId="ADAL" clId="{7F6954D6-5DC9-4097-A9E9-818D1034D4DA}" dt="2022-03-08T22:07:10.991" v="12240" actId="1076"/>
          <ac:spMkLst>
            <pc:docMk/>
            <pc:sldMk cId="489263924" sldId="1559"/>
            <ac:spMk id="74" creationId="{1FD31CD2-3B37-4A78-A961-3498F333AD88}"/>
          </ac:spMkLst>
        </pc:spChg>
        <pc:spChg chg="add del mod">
          <ac:chgData name="Kari Alterskjær" userId="88ee98c1-4054-474c-aca5-e77de8222556" providerId="ADAL" clId="{7F6954D6-5DC9-4097-A9E9-818D1034D4DA}" dt="2022-03-08T22:02:53.932" v="11942"/>
          <ac:spMkLst>
            <pc:docMk/>
            <pc:sldMk cId="489263924" sldId="1559"/>
            <ac:spMk id="77" creationId="{C369EC0C-DC0B-4675-97E6-C809FFE09203}"/>
          </ac:spMkLst>
        </pc:spChg>
        <pc:grpChg chg="add del mod">
          <ac:chgData name="Kari Alterskjær" userId="88ee98c1-4054-474c-aca5-e77de8222556" providerId="ADAL" clId="{7F6954D6-5DC9-4097-A9E9-818D1034D4DA}" dt="2022-03-08T22:01:21.875" v="11930" actId="165"/>
          <ac:grpSpMkLst>
            <pc:docMk/>
            <pc:sldMk cId="489263924" sldId="1559"/>
            <ac:grpSpMk id="17" creationId="{5A8F82EC-A9EB-4F01-888A-A0E96F4FD73E}"/>
          </ac:grpSpMkLst>
        </pc:grpChg>
        <pc:grpChg chg="mod">
          <ac:chgData name="Kari Alterskjær" userId="88ee98c1-4054-474c-aca5-e77de8222556" providerId="ADAL" clId="{7F6954D6-5DC9-4097-A9E9-818D1034D4DA}" dt="2022-03-08T10:16:55.965" v="9110" actId="1076"/>
          <ac:grpSpMkLst>
            <pc:docMk/>
            <pc:sldMk cId="489263924" sldId="1559"/>
            <ac:grpSpMk id="53" creationId="{F70E0B97-29D3-4F67-A916-EFF534E68CB6}"/>
          </ac:grpSpMkLst>
        </pc:grpChg>
        <pc:grpChg chg="add mod topLvl">
          <ac:chgData name="Kari Alterskjær" userId="88ee98c1-4054-474c-aca5-e77de8222556" providerId="ADAL" clId="{7F6954D6-5DC9-4097-A9E9-818D1034D4DA}" dt="2022-03-08T22:01:21.875" v="11930" actId="165"/>
          <ac:grpSpMkLst>
            <pc:docMk/>
            <pc:sldMk cId="489263924" sldId="1559"/>
            <ac:grpSpMk id="54" creationId="{E3C455BB-2CC2-49F1-9A92-827CF3AD014B}"/>
          </ac:grpSpMkLst>
        </pc:grpChg>
        <pc:picChg chg="mod">
          <ac:chgData name="Kari Alterskjær" userId="88ee98c1-4054-474c-aca5-e77de8222556" providerId="ADAL" clId="{7F6954D6-5DC9-4097-A9E9-818D1034D4DA}" dt="2022-03-08T10:16:55.965" v="9110" actId="1076"/>
          <ac:picMkLst>
            <pc:docMk/>
            <pc:sldMk cId="489263924" sldId="1559"/>
            <ac:picMk id="19" creationId="{484BBD63-6DB8-48C7-B506-1007CAB89520}"/>
          </ac:picMkLst>
        </pc:picChg>
        <pc:picChg chg="mod">
          <ac:chgData name="Kari Alterskjær" userId="88ee98c1-4054-474c-aca5-e77de8222556" providerId="ADAL" clId="{7F6954D6-5DC9-4097-A9E9-818D1034D4DA}" dt="2022-03-08T10:16:55.965" v="9110" actId="1076"/>
          <ac:picMkLst>
            <pc:docMk/>
            <pc:sldMk cId="489263924" sldId="1559"/>
            <ac:picMk id="21" creationId="{C50F34DF-8BAF-4FE2-9339-B32AC9341EA8}"/>
          </ac:picMkLst>
        </pc:picChg>
        <pc:picChg chg="mod">
          <ac:chgData name="Kari Alterskjær" userId="88ee98c1-4054-474c-aca5-e77de8222556" providerId="ADAL" clId="{7F6954D6-5DC9-4097-A9E9-818D1034D4DA}" dt="2022-03-08T10:16:55.965" v="9110" actId="1076"/>
          <ac:picMkLst>
            <pc:docMk/>
            <pc:sldMk cId="489263924" sldId="1559"/>
            <ac:picMk id="23" creationId="{292C3A91-9B5E-4015-8B87-41AD2F01093B}"/>
          </ac:picMkLst>
        </pc:picChg>
        <pc:picChg chg="mod">
          <ac:chgData name="Kari Alterskjær" userId="88ee98c1-4054-474c-aca5-e77de8222556" providerId="ADAL" clId="{7F6954D6-5DC9-4097-A9E9-818D1034D4DA}" dt="2022-03-08T10:16:55.965" v="9110" actId="1076"/>
          <ac:picMkLst>
            <pc:docMk/>
            <pc:sldMk cId="489263924" sldId="1559"/>
            <ac:picMk id="26" creationId="{AB461595-C99D-4B59-906B-A02DE851696E}"/>
          </ac:picMkLst>
        </pc:picChg>
        <pc:picChg chg="mod">
          <ac:chgData name="Kari Alterskjær" userId="88ee98c1-4054-474c-aca5-e77de8222556" providerId="ADAL" clId="{7F6954D6-5DC9-4097-A9E9-818D1034D4DA}" dt="2022-03-08T10:16:55.965" v="9110" actId="1076"/>
          <ac:picMkLst>
            <pc:docMk/>
            <pc:sldMk cId="489263924" sldId="1559"/>
            <ac:picMk id="32" creationId="{332E9D4D-62A5-4271-9D0A-559CF0410431}"/>
          </ac:picMkLst>
        </pc:picChg>
        <pc:picChg chg="mod">
          <ac:chgData name="Kari Alterskjær" userId="88ee98c1-4054-474c-aca5-e77de8222556" providerId="ADAL" clId="{7F6954D6-5DC9-4097-A9E9-818D1034D4DA}" dt="2022-03-08T10:16:55.965" v="9110" actId="1076"/>
          <ac:picMkLst>
            <pc:docMk/>
            <pc:sldMk cId="489263924" sldId="1559"/>
            <ac:picMk id="36" creationId="{82984AD2-0BA8-49CC-9690-17A9F24996F3}"/>
          </ac:picMkLst>
        </pc:picChg>
        <pc:picChg chg="mod">
          <ac:chgData name="Kari Alterskjær" userId="88ee98c1-4054-474c-aca5-e77de8222556" providerId="ADAL" clId="{7F6954D6-5DC9-4097-A9E9-818D1034D4DA}" dt="2022-03-08T10:16:55.965" v="9110" actId="1076"/>
          <ac:picMkLst>
            <pc:docMk/>
            <pc:sldMk cId="489263924" sldId="1559"/>
            <ac:picMk id="38" creationId="{BFCA1F57-3BC3-4410-9EAD-E6638B0572BE}"/>
          </ac:picMkLst>
        </pc:picChg>
        <pc:picChg chg="mod">
          <ac:chgData name="Kari Alterskjær" userId="88ee98c1-4054-474c-aca5-e77de8222556" providerId="ADAL" clId="{7F6954D6-5DC9-4097-A9E9-818D1034D4DA}" dt="2022-03-08T10:16:55.965" v="9110" actId="1076"/>
          <ac:picMkLst>
            <pc:docMk/>
            <pc:sldMk cId="489263924" sldId="1559"/>
            <ac:picMk id="39" creationId="{AE858E85-D9F0-4BE4-9431-D88238E5E599}"/>
          </ac:picMkLst>
        </pc:picChg>
        <pc:picChg chg="mod">
          <ac:chgData name="Kari Alterskjær" userId="88ee98c1-4054-474c-aca5-e77de8222556" providerId="ADAL" clId="{7F6954D6-5DC9-4097-A9E9-818D1034D4DA}" dt="2022-03-08T10:16:55.965" v="9110" actId="1076"/>
          <ac:picMkLst>
            <pc:docMk/>
            <pc:sldMk cId="489263924" sldId="1559"/>
            <ac:picMk id="40" creationId="{EE6F6DE8-8AE6-455C-B981-48788965F4ED}"/>
          </ac:picMkLst>
        </pc:picChg>
        <pc:picChg chg="mod">
          <ac:chgData name="Kari Alterskjær" userId="88ee98c1-4054-474c-aca5-e77de8222556" providerId="ADAL" clId="{7F6954D6-5DC9-4097-A9E9-818D1034D4DA}" dt="2022-03-08T10:16:55.965" v="9110" actId="1076"/>
          <ac:picMkLst>
            <pc:docMk/>
            <pc:sldMk cId="489263924" sldId="1559"/>
            <ac:picMk id="41" creationId="{C2EE7055-9A4B-4C9C-AC56-A852B5C05C1F}"/>
          </ac:picMkLst>
        </pc:picChg>
        <pc:picChg chg="mod">
          <ac:chgData name="Kari Alterskjær" userId="88ee98c1-4054-474c-aca5-e77de8222556" providerId="ADAL" clId="{7F6954D6-5DC9-4097-A9E9-818D1034D4DA}" dt="2022-03-08T10:16:55.965" v="9110" actId="1076"/>
          <ac:picMkLst>
            <pc:docMk/>
            <pc:sldMk cId="489263924" sldId="1559"/>
            <ac:picMk id="42" creationId="{B7E6F2F4-484B-438A-BC6F-EEDA53A45B65}"/>
          </ac:picMkLst>
        </pc:picChg>
        <pc:picChg chg="mod">
          <ac:chgData name="Kari Alterskjær" userId="88ee98c1-4054-474c-aca5-e77de8222556" providerId="ADAL" clId="{7F6954D6-5DC9-4097-A9E9-818D1034D4DA}" dt="2022-03-08T10:16:55.965" v="9110" actId="1076"/>
          <ac:picMkLst>
            <pc:docMk/>
            <pc:sldMk cId="489263924" sldId="1559"/>
            <ac:picMk id="47" creationId="{070FC693-DE5E-42BD-9E93-C2F714374356}"/>
          </ac:picMkLst>
        </pc:picChg>
        <pc:picChg chg="mod">
          <ac:chgData name="Kari Alterskjær" userId="88ee98c1-4054-474c-aca5-e77de8222556" providerId="ADAL" clId="{7F6954D6-5DC9-4097-A9E9-818D1034D4DA}" dt="2022-03-08T10:16:55.965" v="9110" actId="1076"/>
          <ac:picMkLst>
            <pc:docMk/>
            <pc:sldMk cId="489263924" sldId="1559"/>
            <ac:picMk id="48" creationId="{16F7B01A-3F69-47A7-8528-69DDF7193292}"/>
          </ac:picMkLst>
        </pc:picChg>
        <pc:picChg chg="mod">
          <ac:chgData name="Kari Alterskjær" userId="88ee98c1-4054-474c-aca5-e77de8222556" providerId="ADAL" clId="{7F6954D6-5DC9-4097-A9E9-818D1034D4DA}" dt="2022-03-08T10:16:55.965" v="9110" actId="1076"/>
          <ac:picMkLst>
            <pc:docMk/>
            <pc:sldMk cId="489263924" sldId="1559"/>
            <ac:picMk id="49" creationId="{91B327B0-DDCB-4FB9-AD56-056F69DF9C64}"/>
          </ac:picMkLst>
        </pc:picChg>
        <pc:picChg chg="mod">
          <ac:chgData name="Kari Alterskjær" userId="88ee98c1-4054-474c-aca5-e77de8222556" providerId="ADAL" clId="{7F6954D6-5DC9-4097-A9E9-818D1034D4DA}" dt="2022-03-08T10:16:55.965" v="9110" actId="1076"/>
          <ac:picMkLst>
            <pc:docMk/>
            <pc:sldMk cId="489263924" sldId="1559"/>
            <ac:picMk id="50" creationId="{E1025F77-3294-4FBA-BFC1-2E25A4448B74}"/>
          </ac:picMkLst>
        </pc:picChg>
        <pc:picChg chg="mod">
          <ac:chgData name="Kari Alterskjær" userId="88ee98c1-4054-474c-aca5-e77de8222556" providerId="ADAL" clId="{7F6954D6-5DC9-4097-A9E9-818D1034D4DA}" dt="2022-03-08T10:16:55.965" v="9110" actId="1076"/>
          <ac:picMkLst>
            <pc:docMk/>
            <pc:sldMk cId="489263924" sldId="1559"/>
            <ac:picMk id="51" creationId="{4F8A200B-0A90-4E29-9C01-B32E523715FA}"/>
          </ac:picMkLst>
        </pc:picChg>
        <pc:picChg chg="mod">
          <ac:chgData name="Kari Alterskjær" userId="88ee98c1-4054-474c-aca5-e77de8222556" providerId="ADAL" clId="{7F6954D6-5DC9-4097-A9E9-818D1034D4DA}" dt="2022-03-08T22:01:21.875" v="11930" actId="165"/>
          <ac:picMkLst>
            <pc:docMk/>
            <pc:sldMk cId="489263924" sldId="1559"/>
            <ac:picMk id="56" creationId="{6462C023-5E06-4BB2-B757-ED6F1439F55A}"/>
          </ac:picMkLst>
        </pc:picChg>
        <pc:picChg chg="mod">
          <ac:chgData name="Kari Alterskjær" userId="88ee98c1-4054-474c-aca5-e77de8222556" providerId="ADAL" clId="{7F6954D6-5DC9-4097-A9E9-818D1034D4DA}" dt="2022-03-08T22:01:21.875" v="11930" actId="165"/>
          <ac:picMkLst>
            <pc:docMk/>
            <pc:sldMk cId="489263924" sldId="1559"/>
            <ac:picMk id="57" creationId="{DF8E45B0-F01C-4F6D-9CFF-8794D8B5E01D}"/>
          </ac:picMkLst>
        </pc:picChg>
        <pc:picChg chg="mod">
          <ac:chgData name="Kari Alterskjær" userId="88ee98c1-4054-474c-aca5-e77de8222556" providerId="ADAL" clId="{7F6954D6-5DC9-4097-A9E9-818D1034D4DA}" dt="2022-03-08T22:01:21.875" v="11930" actId="165"/>
          <ac:picMkLst>
            <pc:docMk/>
            <pc:sldMk cId="489263924" sldId="1559"/>
            <ac:picMk id="58" creationId="{BB53C864-BC11-4364-809D-D85504E7DEE1}"/>
          </ac:picMkLst>
        </pc:picChg>
        <pc:picChg chg="mod">
          <ac:chgData name="Kari Alterskjær" userId="88ee98c1-4054-474c-aca5-e77de8222556" providerId="ADAL" clId="{7F6954D6-5DC9-4097-A9E9-818D1034D4DA}" dt="2022-03-08T22:01:21.875" v="11930" actId="165"/>
          <ac:picMkLst>
            <pc:docMk/>
            <pc:sldMk cId="489263924" sldId="1559"/>
            <ac:picMk id="59" creationId="{E2810AAE-3EF8-412D-AAC4-5C2D59C0D392}"/>
          </ac:picMkLst>
        </pc:picChg>
        <pc:picChg chg="mod">
          <ac:chgData name="Kari Alterskjær" userId="88ee98c1-4054-474c-aca5-e77de8222556" providerId="ADAL" clId="{7F6954D6-5DC9-4097-A9E9-818D1034D4DA}" dt="2022-03-08T22:01:21.875" v="11930" actId="165"/>
          <ac:picMkLst>
            <pc:docMk/>
            <pc:sldMk cId="489263924" sldId="1559"/>
            <ac:picMk id="60" creationId="{58B75519-B0B5-42E0-8586-F318E6222071}"/>
          </ac:picMkLst>
        </pc:picChg>
        <pc:picChg chg="mod">
          <ac:chgData name="Kari Alterskjær" userId="88ee98c1-4054-474c-aca5-e77de8222556" providerId="ADAL" clId="{7F6954D6-5DC9-4097-A9E9-818D1034D4DA}" dt="2022-03-08T22:01:21.875" v="11930" actId="165"/>
          <ac:picMkLst>
            <pc:docMk/>
            <pc:sldMk cId="489263924" sldId="1559"/>
            <ac:picMk id="61" creationId="{21A72D53-394D-4BD6-AC3D-018BB9C65148}"/>
          </ac:picMkLst>
        </pc:picChg>
        <pc:picChg chg="mod">
          <ac:chgData name="Kari Alterskjær" userId="88ee98c1-4054-474c-aca5-e77de8222556" providerId="ADAL" clId="{7F6954D6-5DC9-4097-A9E9-818D1034D4DA}" dt="2022-03-08T22:01:21.875" v="11930" actId="165"/>
          <ac:picMkLst>
            <pc:docMk/>
            <pc:sldMk cId="489263924" sldId="1559"/>
            <ac:picMk id="62" creationId="{DE1CD389-BEDF-46E8-9CC7-3E1BC65A17FD}"/>
          </ac:picMkLst>
        </pc:picChg>
        <pc:picChg chg="mod">
          <ac:chgData name="Kari Alterskjær" userId="88ee98c1-4054-474c-aca5-e77de8222556" providerId="ADAL" clId="{7F6954D6-5DC9-4097-A9E9-818D1034D4DA}" dt="2022-03-08T22:01:21.875" v="11930" actId="165"/>
          <ac:picMkLst>
            <pc:docMk/>
            <pc:sldMk cId="489263924" sldId="1559"/>
            <ac:picMk id="63" creationId="{FF71CC84-E4E0-4C0F-B56E-0EB5F5888251}"/>
          </ac:picMkLst>
        </pc:picChg>
        <pc:picChg chg="mod">
          <ac:chgData name="Kari Alterskjær" userId="88ee98c1-4054-474c-aca5-e77de8222556" providerId="ADAL" clId="{7F6954D6-5DC9-4097-A9E9-818D1034D4DA}" dt="2022-03-08T22:01:21.875" v="11930" actId="165"/>
          <ac:picMkLst>
            <pc:docMk/>
            <pc:sldMk cId="489263924" sldId="1559"/>
            <ac:picMk id="64" creationId="{031C566B-7653-4AD6-8A82-4A5C915E8EDA}"/>
          </ac:picMkLst>
        </pc:picChg>
        <pc:picChg chg="mod">
          <ac:chgData name="Kari Alterskjær" userId="88ee98c1-4054-474c-aca5-e77de8222556" providerId="ADAL" clId="{7F6954D6-5DC9-4097-A9E9-818D1034D4DA}" dt="2022-03-08T22:01:21.875" v="11930" actId="165"/>
          <ac:picMkLst>
            <pc:docMk/>
            <pc:sldMk cId="489263924" sldId="1559"/>
            <ac:picMk id="65" creationId="{37309872-CA9F-4655-8E9A-C8A78BD557B1}"/>
          </ac:picMkLst>
        </pc:picChg>
        <pc:picChg chg="mod">
          <ac:chgData name="Kari Alterskjær" userId="88ee98c1-4054-474c-aca5-e77de8222556" providerId="ADAL" clId="{7F6954D6-5DC9-4097-A9E9-818D1034D4DA}" dt="2022-03-08T22:01:21.875" v="11930" actId="165"/>
          <ac:picMkLst>
            <pc:docMk/>
            <pc:sldMk cId="489263924" sldId="1559"/>
            <ac:picMk id="66" creationId="{C500246E-2BD7-4D9A-A05E-D1E719A5B18A}"/>
          </ac:picMkLst>
        </pc:picChg>
        <pc:picChg chg="mod">
          <ac:chgData name="Kari Alterskjær" userId="88ee98c1-4054-474c-aca5-e77de8222556" providerId="ADAL" clId="{7F6954D6-5DC9-4097-A9E9-818D1034D4DA}" dt="2022-03-08T22:01:21.875" v="11930" actId="165"/>
          <ac:picMkLst>
            <pc:docMk/>
            <pc:sldMk cId="489263924" sldId="1559"/>
            <ac:picMk id="68" creationId="{1A9FEBC8-B666-46AD-862D-7C0809572853}"/>
          </ac:picMkLst>
        </pc:picChg>
        <pc:picChg chg="mod">
          <ac:chgData name="Kari Alterskjær" userId="88ee98c1-4054-474c-aca5-e77de8222556" providerId="ADAL" clId="{7F6954D6-5DC9-4097-A9E9-818D1034D4DA}" dt="2022-03-08T22:01:21.875" v="11930" actId="165"/>
          <ac:picMkLst>
            <pc:docMk/>
            <pc:sldMk cId="489263924" sldId="1559"/>
            <ac:picMk id="69" creationId="{5DC6A346-6C0A-4638-851E-D16C30CC66DE}"/>
          </ac:picMkLst>
        </pc:picChg>
        <pc:picChg chg="mod">
          <ac:chgData name="Kari Alterskjær" userId="88ee98c1-4054-474c-aca5-e77de8222556" providerId="ADAL" clId="{7F6954D6-5DC9-4097-A9E9-818D1034D4DA}" dt="2022-03-08T22:01:21.875" v="11930" actId="165"/>
          <ac:picMkLst>
            <pc:docMk/>
            <pc:sldMk cId="489263924" sldId="1559"/>
            <ac:picMk id="70" creationId="{17FC5C72-2606-46B6-AD55-4F0D7E7B5C9E}"/>
          </ac:picMkLst>
        </pc:picChg>
        <pc:picChg chg="mod">
          <ac:chgData name="Kari Alterskjær" userId="88ee98c1-4054-474c-aca5-e77de8222556" providerId="ADAL" clId="{7F6954D6-5DC9-4097-A9E9-818D1034D4DA}" dt="2022-03-08T22:01:21.875" v="11930" actId="165"/>
          <ac:picMkLst>
            <pc:docMk/>
            <pc:sldMk cId="489263924" sldId="1559"/>
            <ac:picMk id="71" creationId="{4F681E98-421A-418B-949E-AE89DABCBEE3}"/>
          </ac:picMkLst>
        </pc:picChg>
        <pc:picChg chg="mod">
          <ac:chgData name="Kari Alterskjær" userId="88ee98c1-4054-474c-aca5-e77de8222556" providerId="ADAL" clId="{7F6954D6-5DC9-4097-A9E9-818D1034D4DA}" dt="2022-03-08T22:01:21.875" v="11930" actId="165"/>
          <ac:picMkLst>
            <pc:docMk/>
            <pc:sldMk cId="489263924" sldId="1559"/>
            <ac:picMk id="72" creationId="{D29650DA-80B0-43E1-99D7-E2917444AF38}"/>
          </ac:picMkLst>
        </pc:picChg>
        <pc:picChg chg="add del">
          <ac:chgData name="Kari Alterskjær" userId="88ee98c1-4054-474c-aca5-e77de8222556" providerId="ADAL" clId="{7F6954D6-5DC9-4097-A9E9-818D1034D4DA}" dt="2022-03-09T19:29:13.805" v="15932" actId="22"/>
          <ac:picMkLst>
            <pc:docMk/>
            <pc:sldMk cId="489263924" sldId="1559"/>
            <ac:picMk id="82" creationId="{A023FB4B-3F15-4B52-9E4D-4F2BD4447345}"/>
          </ac:picMkLst>
        </pc:picChg>
        <pc:cxnChg chg="del">
          <ac:chgData name="Kari Alterskjær" userId="88ee98c1-4054-474c-aca5-e77de8222556" providerId="ADAL" clId="{7F6954D6-5DC9-4097-A9E9-818D1034D4DA}" dt="2022-03-08T10:15:23.645" v="9074" actId="478"/>
          <ac:cxnSpMkLst>
            <pc:docMk/>
            <pc:sldMk cId="489263924" sldId="1559"/>
            <ac:cxnSpMk id="11" creationId="{EA03B6A0-8F1F-487F-8655-F8AE19819470}"/>
          </ac:cxnSpMkLst>
        </pc:cxnChg>
        <pc:cxnChg chg="del">
          <ac:chgData name="Kari Alterskjær" userId="88ee98c1-4054-474c-aca5-e77de8222556" providerId="ADAL" clId="{7F6954D6-5DC9-4097-A9E9-818D1034D4DA}" dt="2022-03-08T10:15:25.707" v="9075" actId="478"/>
          <ac:cxnSpMkLst>
            <pc:docMk/>
            <pc:sldMk cId="489263924" sldId="1559"/>
            <ac:cxnSpMk id="16" creationId="{7C8EF0D1-E637-45E5-97D0-5C2E19CC412A}"/>
          </ac:cxnSpMkLst>
        </pc:cxnChg>
        <pc:cxnChg chg="mod">
          <ac:chgData name="Kari Alterskjær" userId="88ee98c1-4054-474c-aca5-e77de8222556" providerId="ADAL" clId="{7F6954D6-5DC9-4097-A9E9-818D1034D4DA}" dt="2022-03-08T10:15:03.289" v="9069" actId="1076"/>
          <ac:cxnSpMkLst>
            <pc:docMk/>
            <pc:sldMk cId="489263924" sldId="1559"/>
            <ac:cxnSpMk id="20" creationId="{36BE43AC-20E3-4295-86F0-2A81BE7DA84B}"/>
          </ac:cxnSpMkLst>
        </pc:cxnChg>
        <pc:cxnChg chg="mod">
          <ac:chgData name="Kari Alterskjær" userId="88ee98c1-4054-474c-aca5-e77de8222556" providerId="ADAL" clId="{7F6954D6-5DC9-4097-A9E9-818D1034D4DA}" dt="2022-03-08T10:15:00.042" v="9068" actId="1076"/>
          <ac:cxnSpMkLst>
            <pc:docMk/>
            <pc:sldMk cId="489263924" sldId="1559"/>
            <ac:cxnSpMk id="22" creationId="{D349EAD1-7620-453C-8D15-F7D3652C2C73}"/>
          </ac:cxnSpMkLst>
        </pc:cxnChg>
        <pc:cxnChg chg="add mod">
          <ac:chgData name="Kari Alterskjær" userId="88ee98c1-4054-474c-aca5-e77de8222556" providerId="ADAL" clId="{7F6954D6-5DC9-4097-A9E9-818D1034D4DA}" dt="2022-03-08T22:07:25.587" v="12243" actId="14100"/>
          <ac:cxnSpMkLst>
            <pc:docMk/>
            <pc:sldMk cId="489263924" sldId="1559"/>
            <ac:cxnSpMk id="25" creationId="{4995038E-2E1D-4C6E-8ACB-9EFF6A54411F}"/>
          </ac:cxnSpMkLst>
        </pc:cxnChg>
        <pc:cxnChg chg="add del mod">
          <ac:chgData name="Kari Alterskjær" userId="88ee98c1-4054-474c-aca5-e77de8222556" providerId="ADAL" clId="{7F6954D6-5DC9-4097-A9E9-818D1034D4DA}" dt="2022-03-08T10:15:54.155" v="9085" actId="478"/>
          <ac:cxnSpMkLst>
            <pc:docMk/>
            <pc:sldMk cId="489263924" sldId="1559"/>
            <ac:cxnSpMk id="37" creationId="{AA5E131F-6166-4B4F-B271-6C3F6AAC5A7D}"/>
          </ac:cxnSpMkLst>
        </pc:cxnChg>
        <pc:cxnChg chg="add mod topLvl">
          <ac:chgData name="Kari Alterskjær" userId="88ee98c1-4054-474c-aca5-e77de8222556" providerId="ADAL" clId="{7F6954D6-5DC9-4097-A9E9-818D1034D4DA}" dt="2022-03-08T22:01:21.875" v="11930" actId="165"/>
          <ac:cxnSpMkLst>
            <pc:docMk/>
            <pc:sldMk cId="489263924" sldId="1559"/>
            <ac:cxnSpMk id="46" creationId="{3EF88273-D0DD-4100-A774-E56B8A252CC5}"/>
          </ac:cxnSpMkLst>
        </pc:cxnChg>
        <pc:cxnChg chg="add mod topLvl">
          <ac:chgData name="Kari Alterskjær" userId="88ee98c1-4054-474c-aca5-e77de8222556" providerId="ADAL" clId="{7F6954D6-5DC9-4097-A9E9-818D1034D4DA}" dt="2022-03-08T22:01:21.875" v="11930" actId="165"/>
          <ac:cxnSpMkLst>
            <pc:docMk/>
            <pc:sldMk cId="489263924" sldId="1559"/>
            <ac:cxnSpMk id="73" creationId="{E72C18CD-EBFC-4F5E-B890-FDA30F3EB96B}"/>
          </ac:cxnSpMkLst>
        </pc:cxnChg>
        <pc:cxnChg chg="add mod">
          <ac:chgData name="Kari Alterskjær" userId="88ee98c1-4054-474c-aca5-e77de8222556" providerId="ADAL" clId="{7F6954D6-5DC9-4097-A9E9-818D1034D4DA}" dt="2022-03-08T22:07:35.600" v="12245" actId="14100"/>
          <ac:cxnSpMkLst>
            <pc:docMk/>
            <pc:sldMk cId="489263924" sldId="1559"/>
            <ac:cxnSpMk id="75" creationId="{9772ABE0-C18B-4292-85C2-5EE82DF3E4F3}"/>
          </ac:cxnSpMkLst>
        </pc:cxnChg>
        <pc:cxnChg chg="add mod">
          <ac:chgData name="Kari Alterskjær" userId="88ee98c1-4054-474c-aca5-e77de8222556" providerId="ADAL" clId="{7F6954D6-5DC9-4097-A9E9-818D1034D4DA}" dt="2022-03-08T22:07:41.935" v="12247" actId="14100"/>
          <ac:cxnSpMkLst>
            <pc:docMk/>
            <pc:sldMk cId="489263924" sldId="1559"/>
            <ac:cxnSpMk id="76" creationId="{7355963F-83FD-46E3-A98A-FB2A3CC18E93}"/>
          </ac:cxnSpMkLst>
        </pc:cxnChg>
      </pc:sldChg>
      <pc:sldChg chg="modSp new del mod">
        <pc:chgData name="Kari Alterskjær" userId="88ee98c1-4054-474c-aca5-e77de8222556" providerId="ADAL" clId="{7F6954D6-5DC9-4097-A9E9-818D1034D4DA}" dt="2022-03-09T10:55:34.170" v="13841" actId="47"/>
        <pc:sldMkLst>
          <pc:docMk/>
          <pc:sldMk cId="817395742" sldId="1560"/>
        </pc:sldMkLst>
        <pc:spChg chg="mod">
          <ac:chgData name="Kari Alterskjær" userId="88ee98c1-4054-474c-aca5-e77de8222556" providerId="ADAL" clId="{7F6954D6-5DC9-4097-A9E9-818D1034D4DA}" dt="2022-03-08T14:29:24.103" v="10099"/>
          <ac:spMkLst>
            <pc:docMk/>
            <pc:sldMk cId="817395742" sldId="1560"/>
            <ac:spMk id="2" creationId="{B8543A15-8BE7-4D74-A607-FE822946A794}"/>
          </ac:spMkLst>
        </pc:spChg>
        <pc:spChg chg="mod">
          <ac:chgData name="Kari Alterskjær" userId="88ee98c1-4054-474c-aca5-e77de8222556" providerId="ADAL" clId="{7F6954D6-5DC9-4097-A9E9-818D1034D4DA}" dt="2022-03-08T14:29:24.103" v="10099"/>
          <ac:spMkLst>
            <pc:docMk/>
            <pc:sldMk cId="817395742" sldId="1560"/>
            <ac:spMk id="3" creationId="{EEC2FFB8-2BEE-48B7-8079-EAB3B3F2C8CA}"/>
          </ac:spMkLst>
        </pc:spChg>
      </pc:sldChg>
      <pc:sldChg chg="addSp delSp modSp new del mod ord modNotesTx">
        <pc:chgData name="Kari Alterskjær" userId="88ee98c1-4054-474c-aca5-e77de8222556" providerId="ADAL" clId="{7F6954D6-5DC9-4097-A9E9-818D1034D4DA}" dt="2022-03-10T12:14:48.176" v="17278" actId="47"/>
        <pc:sldMkLst>
          <pc:docMk/>
          <pc:sldMk cId="765537677" sldId="1561"/>
        </pc:sldMkLst>
        <pc:spChg chg="mod">
          <ac:chgData name="Kari Alterskjær" userId="88ee98c1-4054-474c-aca5-e77de8222556" providerId="ADAL" clId="{7F6954D6-5DC9-4097-A9E9-818D1034D4DA}" dt="2022-03-08T14:29:24.103" v="10099"/>
          <ac:spMkLst>
            <pc:docMk/>
            <pc:sldMk cId="765537677" sldId="1561"/>
            <ac:spMk id="2" creationId="{97610E04-24FD-477E-A806-A9D9AD6CC814}"/>
          </ac:spMkLst>
        </pc:spChg>
        <pc:spChg chg="del mod">
          <ac:chgData name="Kari Alterskjær" userId="88ee98c1-4054-474c-aca5-e77de8222556" providerId="ADAL" clId="{7F6954D6-5DC9-4097-A9E9-818D1034D4DA}" dt="2022-03-08T13:41:55.385" v="10019"/>
          <ac:spMkLst>
            <pc:docMk/>
            <pc:sldMk cId="765537677" sldId="1561"/>
            <ac:spMk id="3" creationId="{BC5CBE51-2B5C-43AA-9E43-B2721C539FEF}"/>
          </ac:spMkLst>
        </pc:spChg>
        <pc:spChg chg="add mod">
          <ac:chgData name="Kari Alterskjær" userId="88ee98c1-4054-474c-aca5-e77de8222556" providerId="ADAL" clId="{7F6954D6-5DC9-4097-A9E9-818D1034D4DA}" dt="2022-03-08T13:56:05.419" v="10039" actId="1076"/>
          <ac:spMkLst>
            <pc:docMk/>
            <pc:sldMk cId="765537677" sldId="1561"/>
            <ac:spMk id="4" creationId="{7DBE7533-7EF0-424A-BE9A-96A85DFEE477}"/>
          </ac:spMkLst>
        </pc:spChg>
        <pc:spChg chg="add del">
          <ac:chgData name="Kari Alterskjær" userId="88ee98c1-4054-474c-aca5-e77de8222556" providerId="ADAL" clId="{7F6954D6-5DC9-4097-A9E9-818D1034D4DA}" dt="2022-03-08T13:42:14.730" v="10022" actId="478"/>
          <ac:spMkLst>
            <pc:docMk/>
            <pc:sldMk cId="765537677" sldId="1561"/>
            <ac:spMk id="8" creationId="{D7004100-0011-4B47-97C6-82C3F957A732}"/>
          </ac:spMkLst>
        </pc:spChg>
        <pc:spChg chg="add mod">
          <ac:chgData name="Kari Alterskjær" userId="88ee98c1-4054-474c-aca5-e77de8222556" providerId="ADAL" clId="{7F6954D6-5DC9-4097-A9E9-818D1034D4DA}" dt="2022-03-08T14:24:25.769" v="10069" actId="1076"/>
          <ac:spMkLst>
            <pc:docMk/>
            <pc:sldMk cId="765537677" sldId="1561"/>
            <ac:spMk id="11" creationId="{D188D889-8C79-4D61-8FB9-E63CA092BD09}"/>
          </ac:spMkLst>
        </pc:spChg>
        <pc:picChg chg="add del mod">
          <ac:chgData name="Kari Alterskjær" userId="88ee98c1-4054-474c-aca5-e77de8222556" providerId="ADAL" clId="{7F6954D6-5DC9-4097-A9E9-818D1034D4DA}" dt="2022-03-08T13:42:43.039" v="10027" actId="478"/>
          <ac:picMkLst>
            <pc:docMk/>
            <pc:sldMk cId="765537677" sldId="1561"/>
            <ac:picMk id="5" creationId="{3EA462F1-8D49-48A0-907B-513D2CB917E6}"/>
          </ac:picMkLst>
        </pc:picChg>
        <pc:picChg chg="add mod">
          <ac:chgData name="Kari Alterskjær" userId="88ee98c1-4054-474c-aca5-e77de8222556" providerId="ADAL" clId="{7F6954D6-5DC9-4097-A9E9-818D1034D4DA}" dt="2022-03-08T14:24:21.403" v="10068" actId="1076"/>
          <ac:picMkLst>
            <pc:docMk/>
            <pc:sldMk cId="765537677" sldId="1561"/>
            <ac:picMk id="4098" creationId="{387A7021-3ECB-4B8E-912B-C1119E122ED5}"/>
          </ac:picMkLst>
        </pc:picChg>
        <pc:picChg chg="add mod">
          <ac:chgData name="Kari Alterskjær" userId="88ee98c1-4054-474c-aca5-e77de8222556" providerId="ADAL" clId="{7F6954D6-5DC9-4097-A9E9-818D1034D4DA}" dt="2022-03-08T14:24:19.119" v="10067" actId="1076"/>
          <ac:picMkLst>
            <pc:docMk/>
            <pc:sldMk cId="765537677" sldId="1561"/>
            <ac:picMk id="4100" creationId="{8E0F8D40-B005-4E2F-860A-8F91CDE22AA4}"/>
          </ac:picMkLst>
        </pc:picChg>
        <pc:picChg chg="add del mod">
          <ac:chgData name="Kari Alterskjær" userId="88ee98c1-4054-474c-aca5-e77de8222556" providerId="ADAL" clId="{7F6954D6-5DC9-4097-A9E9-818D1034D4DA}" dt="2022-03-08T13:57:52.856" v="10043" actId="478"/>
          <ac:picMkLst>
            <pc:docMk/>
            <pc:sldMk cId="765537677" sldId="1561"/>
            <ac:picMk id="4102" creationId="{5EAC2FBE-31E7-4A81-B1CC-56A70FA2A8F7}"/>
          </ac:picMkLst>
        </pc:picChg>
        <pc:picChg chg="add mod">
          <ac:chgData name="Kari Alterskjær" userId="88ee98c1-4054-474c-aca5-e77de8222556" providerId="ADAL" clId="{7F6954D6-5DC9-4097-A9E9-818D1034D4DA}" dt="2022-03-08T13:57:59.811" v="10045" actId="1076"/>
          <ac:picMkLst>
            <pc:docMk/>
            <pc:sldMk cId="765537677" sldId="1561"/>
            <ac:picMk id="4104" creationId="{42DFD4CE-0BF9-4E6E-A07E-A7B942C57944}"/>
          </ac:picMkLst>
        </pc:picChg>
        <pc:picChg chg="add mod">
          <ac:chgData name="Kari Alterskjær" userId="88ee98c1-4054-474c-aca5-e77de8222556" providerId="ADAL" clId="{7F6954D6-5DC9-4097-A9E9-818D1034D4DA}" dt="2022-03-08T14:24:27.962" v="10070" actId="1076"/>
          <ac:picMkLst>
            <pc:docMk/>
            <pc:sldMk cId="765537677" sldId="1561"/>
            <ac:picMk id="4106" creationId="{2FA25E49-92F3-43EC-BBB1-20BDCD7962E5}"/>
          </ac:picMkLst>
        </pc:picChg>
      </pc:sldChg>
      <pc:sldChg chg="addSp delSp modSp new mod ord setBg modClrScheme chgLayout">
        <pc:chgData name="Kari Alterskjær" userId="88ee98c1-4054-474c-aca5-e77de8222556" providerId="ADAL" clId="{7F6954D6-5DC9-4097-A9E9-818D1034D4DA}" dt="2022-03-08T19:18:43.135" v="10415"/>
        <pc:sldMkLst>
          <pc:docMk/>
          <pc:sldMk cId="783789284" sldId="1562"/>
        </pc:sldMkLst>
        <pc:spChg chg="del">
          <ac:chgData name="Kari Alterskjær" userId="88ee98c1-4054-474c-aca5-e77de8222556" providerId="ADAL" clId="{7F6954D6-5DC9-4097-A9E9-818D1034D4DA}" dt="2022-03-08T14:29:39.547" v="10102" actId="700"/>
          <ac:spMkLst>
            <pc:docMk/>
            <pc:sldMk cId="783789284" sldId="1562"/>
            <ac:spMk id="2" creationId="{C71C77A7-0C50-4648-BC74-5A0C2C04EFDF}"/>
          </ac:spMkLst>
        </pc:spChg>
        <pc:spChg chg="del">
          <ac:chgData name="Kari Alterskjær" userId="88ee98c1-4054-474c-aca5-e77de8222556" providerId="ADAL" clId="{7F6954D6-5DC9-4097-A9E9-818D1034D4DA}" dt="2022-03-08T14:29:39.547" v="10102" actId="700"/>
          <ac:spMkLst>
            <pc:docMk/>
            <pc:sldMk cId="783789284" sldId="1562"/>
            <ac:spMk id="3" creationId="{72F38B32-9EFF-4E56-B987-3B4100586BAA}"/>
          </ac:spMkLst>
        </pc:spChg>
        <pc:spChg chg="add mod">
          <ac:chgData name="Kari Alterskjær" userId="88ee98c1-4054-474c-aca5-e77de8222556" providerId="ADAL" clId="{7F6954D6-5DC9-4097-A9E9-818D1034D4DA}" dt="2022-03-08T14:30:04.864" v="10110" actId="2711"/>
          <ac:spMkLst>
            <pc:docMk/>
            <pc:sldMk cId="783789284" sldId="1562"/>
            <ac:spMk id="4" creationId="{71C79533-4707-45AD-9D40-BD84136419B3}"/>
          </ac:spMkLst>
        </pc:spChg>
        <pc:picChg chg="add mod">
          <ac:chgData name="Kari Alterskjær" userId="88ee98c1-4054-474c-aca5-e77de8222556" providerId="ADAL" clId="{7F6954D6-5DC9-4097-A9E9-818D1034D4DA}" dt="2022-03-08T14:29:53.161" v="10108" actId="1076"/>
          <ac:picMkLst>
            <pc:docMk/>
            <pc:sldMk cId="783789284" sldId="1562"/>
            <ac:picMk id="5" creationId="{792E4F0D-3A92-4885-B306-618D003803E1}"/>
          </ac:picMkLst>
        </pc:picChg>
        <pc:picChg chg="add mod">
          <ac:chgData name="Kari Alterskjær" userId="88ee98c1-4054-474c-aca5-e77de8222556" providerId="ADAL" clId="{7F6954D6-5DC9-4097-A9E9-818D1034D4DA}" dt="2022-03-08T14:29:51.856" v="10107" actId="1076"/>
          <ac:picMkLst>
            <pc:docMk/>
            <pc:sldMk cId="783789284" sldId="1562"/>
            <ac:picMk id="6" creationId="{F83A5EC8-971C-4F9A-9E23-D20C9382D084}"/>
          </ac:picMkLst>
        </pc:picChg>
      </pc:sldChg>
      <pc:sldChg chg="addSp delSp modSp add mod modNotesTx">
        <pc:chgData name="Kari Alterskjær" userId="88ee98c1-4054-474c-aca5-e77de8222556" providerId="ADAL" clId="{7F6954D6-5DC9-4097-A9E9-818D1034D4DA}" dt="2022-03-10T12:15:30.646" v="17282" actId="20577"/>
        <pc:sldMkLst>
          <pc:docMk/>
          <pc:sldMk cId="4292769553" sldId="1563"/>
        </pc:sldMkLst>
        <pc:spChg chg="mod">
          <ac:chgData name="Kari Alterskjær" userId="88ee98c1-4054-474c-aca5-e77de8222556" providerId="ADAL" clId="{7F6954D6-5DC9-4097-A9E9-818D1034D4DA}" dt="2022-03-10T09:04:12.891" v="17078" actId="20577"/>
          <ac:spMkLst>
            <pc:docMk/>
            <pc:sldMk cId="4292769553" sldId="1563"/>
            <ac:spMk id="3" creationId="{2B00B6C5-05CC-4351-AD5F-CE32D2E3EF4A}"/>
          </ac:spMkLst>
        </pc:spChg>
        <pc:spChg chg="add mod ord">
          <ac:chgData name="Kari Alterskjær" userId="88ee98c1-4054-474c-aca5-e77de8222556" providerId="ADAL" clId="{7F6954D6-5DC9-4097-A9E9-818D1034D4DA}" dt="2022-03-08T22:38:04.231" v="12557" actId="1076"/>
          <ac:spMkLst>
            <pc:docMk/>
            <pc:sldMk cId="4292769553" sldId="1563"/>
            <ac:spMk id="4" creationId="{E8D9F4D8-95D6-4823-BC48-6493C28312BC}"/>
          </ac:spMkLst>
        </pc:spChg>
        <pc:spChg chg="mod">
          <ac:chgData name="Kari Alterskjær" userId="88ee98c1-4054-474c-aca5-e77de8222556" providerId="ADAL" clId="{7F6954D6-5DC9-4097-A9E9-818D1034D4DA}" dt="2022-03-08T22:38:04.231" v="12557" actId="1076"/>
          <ac:spMkLst>
            <pc:docMk/>
            <pc:sldMk cId="4292769553" sldId="1563"/>
            <ac:spMk id="5" creationId="{E24B05F8-7886-4385-A6B8-B3226CB85C3D}"/>
          </ac:spMkLst>
        </pc:spChg>
        <pc:spChg chg="del">
          <ac:chgData name="Kari Alterskjær" userId="88ee98c1-4054-474c-aca5-e77de8222556" providerId="ADAL" clId="{7F6954D6-5DC9-4097-A9E9-818D1034D4DA}" dt="2022-03-08T14:38:39.407" v="10227" actId="478"/>
          <ac:spMkLst>
            <pc:docMk/>
            <pc:sldMk cId="4292769553" sldId="1563"/>
            <ac:spMk id="8" creationId="{81829103-F434-4690-B7C2-98C6B5868DE1}"/>
          </ac:spMkLst>
        </pc:spChg>
        <pc:spChg chg="add mod ord">
          <ac:chgData name="Kari Alterskjær" userId="88ee98c1-4054-474c-aca5-e77de8222556" providerId="ADAL" clId="{7F6954D6-5DC9-4097-A9E9-818D1034D4DA}" dt="2022-03-08T22:38:04.231" v="12557" actId="1076"/>
          <ac:spMkLst>
            <pc:docMk/>
            <pc:sldMk cId="4292769553" sldId="1563"/>
            <ac:spMk id="10" creationId="{44CAE8BE-FF96-4596-BAAB-23FEF211CA47}"/>
          </ac:spMkLst>
        </pc:spChg>
        <pc:grpChg chg="add mod">
          <ac:chgData name="Kari Alterskjær" userId="88ee98c1-4054-474c-aca5-e77de8222556" providerId="ADAL" clId="{7F6954D6-5DC9-4097-A9E9-818D1034D4DA}" dt="2022-03-08T22:38:04.231" v="12557" actId="1076"/>
          <ac:grpSpMkLst>
            <pc:docMk/>
            <pc:sldMk cId="4292769553" sldId="1563"/>
            <ac:grpSpMk id="11" creationId="{946A5B57-94A6-4D5F-9F4A-878C1FE1AC05}"/>
          </ac:grpSpMkLst>
        </pc:grpChg>
        <pc:picChg chg="mod">
          <ac:chgData name="Kari Alterskjær" userId="88ee98c1-4054-474c-aca5-e77de8222556" providerId="ADAL" clId="{7F6954D6-5DC9-4097-A9E9-818D1034D4DA}" dt="2022-03-08T22:38:04.231" v="12557" actId="1076"/>
          <ac:picMkLst>
            <pc:docMk/>
            <pc:sldMk cId="4292769553" sldId="1563"/>
            <ac:picMk id="1029" creationId="{9A6B0567-13A0-4FD4-8AE3-62054F8A96E1}"/>
          </ac:picMkLst>
        </pc:picChg>
      </pc:sldChg>
      <pc:sldChg chg="modSp new del mod">
        <pc:chgData name="Kari Alterskjær" userId="88ee98c1-4054-474c-aca5-e77de8222556" providerId="ADAL" clId="{7F6954D6-5DC9-4097-A9E9-818D1034D4DA}" dt="2022-03-09T10:34:16.803" v="13367" actId="47"/>
        <pc:sldMkLst>
          <pc:docMk/>
          <pc:sldMk cId="1296813891" sldId="1564"/>
        </pc:sldMkLst>
        <pc:spChg chg="mod">
          <ac:chgData name="Kari Alterskjær" userId="88ee98c1-4054-474c-aca5-e77de8222556" providerId="ADAL" clId="{7F6954D6-5DC9-4097-A9E9-818D1034D4DA}" dt="2022-03-08T14:37:49.144" v="10223" actId="20577"/>
          <ac:spMkLst>
            <pc:docMk/>
            <pc:sldMk cId="1296813891" sldId="1564"/>
            <ac:spMk id="2" creationId="{A412B334-A937-435A-BCE4-C35086EA7D39}"/>
          </ac:spMkLst>
        </pc:spChg>
      </pc:sldChg>
      <pc:sldChg chg="add del">
        <pc:chgData name="Kari Alterskjær" userId="88ee98c1-4054-474c-aca5-e77de8222556" providerId="ADAL" clId="{7F6954D6-5DC9-4097-A9E9-818D1034D4DA}" dt="2022-03-10T12:14:48.176" v="17278" actId="47"/>
        <pc:sldMkLst>
          <pc:docMk/>
          <pc:sldMk cId="3325718102" sldId="1565"/>
        </pc:sldMkLst>
      </pc:sldChg>
      <pc:sldChg chg="addSp modSp new mod ord modNotesTx">
        <pc:chgData name="Kari Alterskjær" userId="88ee98c1-4054-474c-aca5-e77de8222556" providerId="ADAL" clId="{7F6954D6-5DC9-4097-A9E9-818D1034D4DA}" dt="2022-03-10T12:15:08.954" v="17279" actId="20577"/>
        <pc:sldMkLst>
          <pc:docMk/>
          <pc:sldMk cId="2894214741" sldId="1566"/>
        </pc:sldMkLst>
        <pc:spChg chg="add mod">
          <ac:chgData name="Kari Alterskjær" userId="88ee98c1-4054-474c-aca5-e77de8222556" providerId="ADAL" clId="{7F6954D6-5DC9-4097-A9E9-818D1034D4DA}" dt="2022-03-08T19:12:27.987" v="10348" actId="1076"/>
          <ac:spMkLst>
            <pc:docMk/>
            <pc:sldMk cId="2894214741" sldId="1566"/>
            <ac:spMk id="4" creationId="{4FC00C7B-3BC2-4C6D-A61A-8EBF5758B50E}"/>
          </ac:spMkLst>
        </pc:spChg>
        <pc:picChg chg="add mod">
          <ac:chgData name="Kari Alterskjær" userId="88ee98c1-4054-474c-aca5-e77de8222556" providerId="ADAL" clId="{7F6954D6-5DC9-4097-A9E9-818D1034D4DA}" dt="2022-03-08T19:05:46.354" v="10337" actId="14100"/>
          <ac:picMkLst>
            <pc:docMk/>
            <pc:sldMk cId="2894214741" sldId="1566"/>
            <ac:picMk id="3" creationId="{CAFAA1C8-4572-44F1-95EA-25D7E851924A}"/>
          </ac:picMkLst>
        </pc:picChg>
      </pc:sldChg>
      <pc:sldChg chg="addSp delSp modSp new mod ord modClrScheme chgLayout">
        <pc:chgData name="Kari Alterskjær" userId="88ee98c1-4054-474c-aca5-e77de8222556" providerId="ADAL" clId="{7F6954D6-5DC9-4097-A9E9-818D1034D4DA}" dt="2022-03-09T19:57:17.618" v="16166" actId="1076"/>
        <pc:sldMkLst>
          <pc:docMk/>
          <pc:sldMk cId="1741904263" sldId="1567"/>
        </pc:sldMkLst>
        <pc:spChg chg="del mod">
          <ac:chgData name="Kari Alterskjær" userId="88ee98c1-4054-474c-aca5-e77de8222556" providerId="ADAL" clId="{7F6954D6-5DC9-4097-A9E9-818D1034D4DA}" dt="2022-03-09T19:33:36.115" v="16046" actId="700"/>
          <ac:spMkLst>
            <pc:docMk/>
            <pc:sldMk cId="1741904263" sldId="1567"/>
            <ac:spMk id="2" creationId="{C7D69D3F-A38D-4605-AAD0-BB0FAE88899E}"/>
          </ac:spMkLst>
        </pc:spChg>
        <pc:spChg chg="del mod">
          <ac:chgData name="Kari Alterskjær" userId="88ee98c1-4054-474c-aca5-e77de8222556" providerId="ADAL" clId="{7F6954D6-5DC9-4097-A9E9-818D1034D4DA}" dt="2022-03-09T19:33:36.115" v="16046" actId="700"/>
          <ac:spMkLst>
            <pc:docMk/>
            <pc:sldMk cId="1741904263" sldId="1567"/>
            <ac:spMk id="3" creationId="{4B90874E-5EC0-4627-97E6-F33C8EDBEFD8}"/>
          </ac:spMkLst>
        </pc:spChg>
        <pc:grpChg chg="add mod">
          <ac:chgData name="Kari Alterskjær" userId="88ee98c1-4054-474c-aca5-e77de8222556" providerId="ADAL" clId="{7F6954D6-5DC9-4097-A9E9-818D1034D4DA}" dt="2022-03-09T19:55:13.407" v="16136" actId="1076"/>
          <ac:grpSpMkLst>
            <pc:docMk/>
            <pc:sldMk cId="1741904263" sldId="1567"/>
            <ac:grpSpMk id="13" creationId="{EE0D4060-1FE8-4761-B0BB-37892BB00336}"/>
          </ac:grpSpMkLst>
        </pc:grpChg>
        <pc:grpChg chg="add mod">
          <ac:chgData name="Kari Alterskjær" userId="88ee98c1-4054-474c-aca5-e77de8222556" providerId="ADAL" clId="{7F6954D6-5DC9-4097-A9E9-818D1034D4DA}" dt="2022-03-09T19:57:14.839" v="16165" actId="1076"/>
          <ac:grpSpMkLst>
            <pc:docMk/>
            <pc:sldMk cId="1741904263" sldId="1567"/>
            <ac:grpSpMk id="22" creationId="{66A94EDD-DC6C-4C62-95EE-79961DAD655D}"/>
          </ac:grpSpMkLst>
        </pc:grpChg>
        <pc:grpChg chg="add mod">
          <ac:chgData name="Kari Alterskjær" userId="88ee98c1-4054-474c-aca5-e77de8222556" providerId="ADAL" clId="{7F6954D6-5DC9-4097-A9E9-818D1034D4DA}" dt="2022-03-09T19:56:18.675" v="16152" actId="14100"/>
          <ac:grpSpMkLst>
            <pc:docMk/>
            <pc:sldMk cId="1741904263" sldId="1567"/>
            <ac:grpSpMk id="23" creationId="{54E77035-018C-4D89-964E-DE8C8DD426B7}"/>
          </ac:grpSpMkLst>
        </pc:grpChg>
        <pc:picChg chg="add del mod">
          <ac:chgData name="Kari Alterskjær" userId="88ee98c1-4054-474c-aca5-e77de8222556" providerId="ADAL" clId="{7F6954D6-5DC9-4097-A9E9-818D1034D4DA}" dt="2022-03-09T19:46:07.606" v="16075" actId="478"/>
          <ac:picMkLst>
            <pc:docMk/>
            <pc:sldMk cId="1741904263" sldId="1567"/>
            <ac:picMk id="5" creationId="{5FD18149-83CD-4214-905C-D3542688F96D}"/>
          </ac:picMkLst>
        </pc:picChg>
        <pc:picChg chg="add mod">
          <ac:chgData name="Kari Alterskjær" userId="88ee98c1-4054-474c-aca5-e77de8222556" providerId="ADAL" clId="{7F6954D6-5DC9-4097-A9E9-818D1034D4DA}" dt="2022-03-09T19:57:17.618" v="16166" actId="1076"/>
          <ac:picMkLst>
            <pc:docMk/>
            <pc:sldMk cId="1741904263" sldId="1567"/>
            <ac:picMk id="6" creationId="{7BF86BED-8CDF-4269-BA64-E5C89B49FAD1}"/>
          </ac:picMkLst>
        </pc:picChg>
        <pc:picChg chg="add del mod">
          <ac:chgData name="Kari Alterskjær" userId="88ee98c1-4054-474c-aca5-e77de8222556" providerId="ADAL" clId="{7F6954D6-5DC9-4097-A9E9-818D1034D4DA}" dt="2022-03-09T19:44:51.085" v="16073" actId="478"/>
          <ac:picMkLst>
            <pc:docMk/>
            <pc:sldMk cId="1741904263" sldId="1567"/>
            <ac:picMk id="8" creationId="{07A096A9-EE2E-4C16-865D-B924FBA8577E}"/>
          </ac:picMkLst>
        </pc:picChg>
        <pc:picChg chg="add mod">
          <ac:chgData name="Kari Alterskjær" userId="88ee98c1-4054-474c-aca5-e77de8222556" providerId="ADAL" clId="{7F6954D6-5DC9-4097-A9E9-818D1034D4DA}" dt="2022-03-09T19:44:46.356" v="16071" actId="164"/>
          <ac:picMkLst>
            <pc:docMk/>
            <pc:sldMk cId="1741904263" sldId="1567"/>
            <ac:picMk id="10" creationId="{219DB549-1491-447A-B46A-161C591967BC}"/>
          </ac:picMkLst>
        </pc:picChg>
        <pc:picChg chg="add mod">
          <ac:chgData name="Kari Alterskjær" userId="88ee98c1-4054-474c-aca5-e77de8222556" providerId="ADAL" clId="{7F6954D6-5DC9-4097-A9E9-818D1034D4DA}" dt="2022-03-09T19:44:46.356" v="16071" actId="164"/>
          <ac:picMkLst>
            <pc:docMk/>
            <pc:sldMk cId="1741904263" sldId="1567"/>
            <ac:picMk id="12" creationId="{76B63685-D8D6-4D93-B943-F6C05ABD8F35}"/>
          </ac:picMkLst>
        </pc:picChg>
        <pc:picChg chg="add mod">
          <ac:chgData name="Kari Alterskjær" userId="88ee98c1-4054-474c-aca5-e77de8222556" providerId="ADAL" clId="{7F6954D6-5DC9-4097-A9E9-818D1034D4DA}" dt="2022-03-09T19:55:21.045" v="16138" actId="164"/>
          <ac:picMkLst>
            <pc:docMk/>
            <pc:sldMk cId="1741904263" sldId="1567"/>
            <ac:picMk id="15" creationId="{C1032468-7F9A-4C0C-8CA6-2C953329B918}"/>
          </ac:picMkLst>
        </pc:picChg>
        <pc:picChg chg="add mod">
          <ac:chgData name="Kari Alterskjær" userId="88ee98c1-4054-474c-aca5-e77de8222556" providerId="ADAL" clId="{7F6954D6-5DC9-4097-A9E9-818D1034D4DA}" dt="2022-03-09T19:55:21.045" v="16138" actId="164"/>
          <ac:picMkLst>
            <pc:docMk/>
            <pc:sldMk cId="1741904263" sldId="1567"/>
            <ac:picMk id="17" creationId="{3454B052-6BE9-4039-83FA-FAE9CA4C693F}"/>
          </ac:picMkLst>
        </pc:picChg>
        <pc:picChg chg="add mod">
          <ac:chgData name="Kari Alterskjær" userId="88ee98c1-4054-474c-aca5-e77de8222556" providerId="ADAL" clId="{7F6954D6-5DC9-4097-A9E9-818D1034D4DA}" dt="2022-03-09T19:55:51.511" v="16146" actId="164"/>
          <ac:picMkLst>
            <pc:docMk/>
            <pc:sldMk cId="1741904263" sldId="1567"/>
            <ac:picMk id="19" creationId="{6E800D4F-7C4E-4A89-AC2A-CFB94BFEB2AF}"/>
          </ac:picMkLst>
        </pc:picChg>
        <pc:picChg chg="add mod">
          <ac:chgData name="Kari Alterskjær" userId="88ee98c1-4054-474c-aca5-e77de8222556" providerId="ADAL" clId="{7F6954D6-5DC9-4097-A9E9-818D1034D4DA}" dt="2022-03-09T19:56:38.589" v="16160" actId="1038"/>
          <ac:picMkLst>
            <pc:docMk/>
            <pc:sldMk cId="1741904263" sldId="1567"/>
            <ac:picMk id="21" creationId="{9A660353-BE97-468C-85E0-DDDA3B805A96}"/>
          </ac:picMkLst>
        </pc:picChg>
        <pc:picChg chg="add mod">
          <ac:chgData name="Kari Alterskjær" userId="88ee98c1-4054-474c-aca5-e77de8222556" providerId="ADAL" clId="{7F6954D6-5DC9-4097-A9E9-818D1034D4DA}" dt="2022-03-09T19:46:41.808" v="16087" actId="1076"/>
          <ac:picMkLst>
            <pc:docMk/>
            <pc:sldMk cId="1741904263" sldId="1567"/>
            <ac:picMk id="8194" creationId="{6608DE6B-9070-48FB-9CF4-9D93AA73ECDF}"/>
          </ac:picMkLst>
        </pc:picChg>
      </pc:sldChg>
      <pc:sldChg chg="addSp modSp add mod setBg">
        <pc:chgData name="Kari Alterskjær" userId="88ee98c1-4054-474c-aca5-e77de8222556" providerId="ADAL" clId="{7F6954D6-5DC9-4097-A9E9-818D1034D4DA}" dt="2022-03-09T10:55:21.438" v="13840" actId="1076"/>
        <pc:sldMkLst>
          <pc:docMk/>
          <pc:sldMk cId="563235332" sldId="1568"/>
        </pc:sldMkLst>
        <pc:spChg chg="add mod">
          <ac:chgData name="Kari Alterskjær" userId="88ee98c1-4054-474c-aca5-e77de8222556" providerId="ADAL" clId="{7F6954D6-5DC9-4097-A9E9-818D1034D4DA}" dt="2022-03-09T10:55:18.686" v="13839" actId="14100"/>
          <ac:spMkLst>
            <pc:docMk/>
            <pc:sldMk cId="563235332" sldId="1568"/>
            <ac:spMk id="7" creationId="{51A0E71C-2DCD-40AC-A967-18CA582461AE}"/>
          </ac:spMkLst>
        </pc:spChg>
        <pc:spChg chg="add mod">
          <ac:chgData name="Kari Alterskjær" userId="88ee98c1-4054-474c-aca5-e77de8222556" providerId="ADAL" clId="{7F6954D6-5DC9-4097-A9E9-818D1034D4DA}" dt="2022-03-09T10:55:21.438" v="13840" actId="1076"/>
          <ac:spMkLst>
            <pc:docMk/>
            <pc:sldMk cId="563235332" sldId="1568"/>
            <ac:spMk id="8" creationId="{D39D38D3-88D7-45ED-A5B5-BF964FD94895}"/>
          </ac:spMkLst>
        </pc:spChg>
      </pc:sldChg>
      <pc:sldChg chg="modSp new del mod">
        <pc:chgData name="Kari Alterskjær" userId="88ee98c1-4054-474c-aca5-e77de8222556" providerId="ADAL" clId="{7F6954D6-5DC9-4097-A9E9-818D1034D4DA}" dt="2022-03-09T09:59:35.312" v="13360" actId="47"/>
        <pc:sldMkLst>
          <pc:docMk/>
          <pc:sldMk cId="4253423347" sldId="1568"/>
        </pc:sldMkLst>
        <pc:spChg chg="mod">
          <ac:chgData name="Kari Alterskjær" userId="88ee98c1-4054-474c-aca5-e77de8222556" providerId="ADAL" clId="{7F6954D6-5DC9-4097-A9E9-818D1034D4DA}" dt="2022-03-09T09:59:30.330" v="13359" actId="20577"/>
          <ac:spMkLst>
            <pc:docMk/>
            <pc:sldMk cId="4253423347" sldId="1568"/>
            <ac:spMk id="3" creationId="{BD80F0A4-0DB1-4646-8685-D4310D41BBD0}"/>
          </ac:spMkLst>
        </pc:spChg>
      </pc:sldChg>
      <pc:sldChg chg="addSp delSp modSp add mod setBg modAnim modNotesTx">
        <pc:chgData name="Kari Alterskjær" userId="88ee98c1-4054-474c-aca5-e77de8222556" providerId="ADAL" clId="{7F6954D6-5DC9-4097-A9E9-818D1034D4DA}" dt="2022-03-10T12:16:35.924" v="17288" actId="20577"/>
        <pc:sldMkLst>
          <pc:docMk/>
          <pc:sldMk cId="296519324" sldId="1569"/>
        </pc:sldMkLst>
        <pc:spChg chg="mod">
          <ac:chgData name="Kari Alterskjær" userId="88ee98c1-4054-474c-aca5-e77de8222556" providerId="ADAL" clId="{7F6954D6-5DC9-4097-A9E9-818D1034D4DA}" dt="2022-03-09T11:03:53.517" v="13918" actId="1076"/>
          <ac:spMkLst>
            <pc:docMk/>
            <pc:sldMk cId="296519324" sldId="1569"/>
            <ac:spMk id="4" creationId="{C0B92792-6E85-46F5-ABCD-DF04861EE2C3}"/>
          </ac:spMkLst>
        </pc:spChg>
        <pc:spChg chg="add mod">
          <ac:chgData name="Kari Alterskjær" userId="88ee98c1-4054-474c-aca5-e77de8222556" providerId="ADAL" clId="{7F6954D6-5DC9-4097-A9E9-818D1034D4DA}" dt="2022-03-09T11:01:56.765" v="13904" actId="1076"/>
          <ac:spMkLst>
            <pc:docMk/>
            <pc:sldMk cId="296519324" sldId="1569"/>
            <ac:spMk id="6" creationId="{37730C51-9B44-487E-8651-672DDDFA9B21}"/>
          </ac:spMkLst>
        </pc:spChg>
        <pc:spChg chg="mod">
          <ac:chgData name="Kari Alterskjær" userId="88ee98c1-4054-474c-aca5-e77de8222556" providerId="ADAL" clId="{7F6954D6-5DC9-4097-A9E9-818D1034D4DA}" dt="2022-03-09T11:03:53.517" v="13918" actId="1076"/>
          <ac:spMkLst>
            <pc:docMk/>
            <pc:sldMk cId="296519324" sldId="1569"/>
            <ac:spMk id="7" creationId="{64242D6C-A118-47D1-941B-9D0F3E55AA9B}"/>
          </ac:spMkLst>
        </pc:spChg>
        <pc:spChg chg="mod">
          <ac:chgData name="Kari Alterskjær" userId="88ee98c1-4054-474c-aca5-e77de8222556" providerId="ADAL" clId="{7F6954D6-5DC9-4097-A9E9-818D1034D4DA}" dt="2022-03-09T11:12:44.086" v="13953" actId="208"/>
          <ac:spMkLst>
            <pc:docMk/>
            <pc:sldMk cId="296519324" sldId="1569"/>
            <ac:spMk id="8" creationId="{4F82DD1F-F47E-4F0D-8C19-1126D0C27CBC}"/>
          </ac:spMkLst>
        </pc:spChg>
        <pc:spChg chg="mod">
          <ac:chgData name="Kari Alterskjær" userId="88ee98c1-4054-474c-aca5-e77de8222556" providerId="ADAL" clId="{7F6954D6-5DC9-4097-A9E9-818D1034D4DA}" dt="2022-03-09T11:12:30.706" v="13950" actId="208"/>
          <ac:spMkLst>
            <pc:docMk/>
            <pc:sldMk cId="296519324" sldId="1569"/>
            <ac:spMk id="48" creationId="{6C336765-659A-46A2-B6A9-F89763047BF4}"/>
          </ac:spMkLst>
        </pc:spChg>
        <pc:spChg chg="mod">
          <ac:chgData name="Kari Alterskjær" userId="88ee98c1-4054-474c-aca5-e77de8222556" providerId="ADAL" clId="{7F6954D6-5DC9-4097-A9E9-818D1034D4DA}" dt="2022-03-09T11:11:28.868" v="13943" actId="1076"/>
          <ac:spMkLst>
            <pc:docMk/>
            <pc:sldMk cId="296519324" sldId="1569"/>
            <ac:spMk id="50" creationId="{3E986818-0AF9-4204-B9E7-D6D146FE7461}"/>
          </ac:spMkLst>
        </pc:spChg>
        <pc:spChg chg="del">
          <ac:chgData name="Kari Alterskjær" userId="88ee98c1-4054-474c-aca5-e77de8222556" providerId="ADAL" clId="{7F6954D6-5DC9-4097-A9E9-818D1034D4DA}" dt="2022-03-09T10:57:49.780" v="13865" actId="478"/>
          <ac:spMkLst>
            <pc:docMk/>
            <pc:sldMk cId="296519324" sldId="1569"/>
            <ac:spMk id="54" creationId="{00000000-0000-0000-0000-000000000000}"/>
          </ac:spMkLst>
        </pc:spChg>
        <pc:spChg chg="del">
          <ac:chgData name="Kari Alterskjær" userId="88ee98c1-4054-474c-aca5-e77de8222556" providerId="ADAL" clId="{7F6954D6-5DC9-4097-A9E9-818D1034D4DA}" dt="2022-03-09T10:57:47.459" v="13863" actId="478"/>
          <ac:spMkLst>
            <pc:docMk/>
            <pc:sldMk cId="296519324" sldId="1569"/>
            <ac:spMk id="55" creationId="{00000000-0000-0000-0000-000000000000}"/>
          </ac:spMkLst>
        </pc:spChg>
        <pc:spChg chg="mod">
          <ac:chgData name="Kari Alterskjær" userId="88ee98c1-4054-474c-aca5-e77de8222556" providerId="ADAL" clId="{7F6954D6-5DC9-4097-A9E9-818D1034D4DA}" dt="2022-03-09T11:12:34.950" v="13951" actId="208"/>
          <ac:spMkLst>
            <pc:docMk/>
            <pc:sldMk cId="296519324" sldId="1569"/>
            <ac:spMk id="56" creationId="{3EDE2205-59DC-416D-9501-943CA170C51A}"/>
          </ac:spMkLst>
        </pc:spChg>
        <pc:spChg chg="del">
          <ac:chgData name="Kari Alterskjær" userId="88ee98c1-4054-474c-aca5-e77de8222556" providerId="ADAL" clId="{7F6954D6-5DC9-4097-A9E9-818D1034D4DA}" dt="2022-03-09T10:57:51.238" v="13866" actId="478"/>
          <ac:spMkLst>
            <pc:docMk/>
            <pc:sldMk cId="296519324" sldId="1569"/>
            <ac:spMk id="60" creationId="{00000000-0000-0000-0000-000000000000}"/>
          </ac:spMkLst>
        </pc:spChg>
        <pc:spChg chg="del">
          <ac:chgData name="Kari Alterskjær" userId="88ee98c1-4054-474c-aca5-e77de8222556" providerId="ADAL" clId="{7F6954D6-5DC9-4097-A9E9-818D1034D4DA}" dt="2022-03-09T10:57:49.100" v="13864" actId="478"/>
          <ac:spMkLst>
            <pc:docMk/>
            <pc:sldMk cId="296519324" sldId="1569"/>
            <ac:spMk id="61" creationId="{00000000-0000-0000-0000-000000000000}"/>
          </ac:spMkLst>
        </pc:spChg>
        <pc:spChg chg="mod">
          <ac:chgData name="Kari Alterskjær" userId="88ee98c1-4054-474c-aca5-e77de8222556" providerId="ADAL" clId="{7F6954D6-5DC9-4097-A9E9-818D1034D4DA}" dt="2022-03-09T11:12:22.686" v="13949" actId="208"/>
          <ac:spMkLst>
            <pc:docMk/>
            <pc:sldMk cId="296519324" sldId="1569"/>
            <ac:spMk id="70" creationId="{C7A9C54A-7279-40D0-AF58-9F7B3AE61EF7}"/>
          </ac:spMkLst>
        </pc:spChg>
        <pc:spChg chg="mod">
          <ac:chgData name="Kari Alterskjær" userId="88ee98c1-4054-474c-aca5-e77de8222556" providerId="ADAL" clId="{7F6954D6-5DC9-4097-A9E9-818D1034D4DA}" dt="2022-03-09T11:12:18.100" v="13948" actId="208"/>
          <ac:spMkLst>
            <pc:docMk/>
            <pc:sldMk cId="296519324" sldId="1569"/>
            <ac:spMk id="75" creationId="{0A5B4D9A-B2FE-4A43-BE42-BAEF122F4B98}"/>
          </ac:spMkLst>
        </pc:spChg>
        <pc:grpChg chg="del">
          <ac:chgData name="Kari Alterskjær" userId="88ee98c1-4054-474c-aca5-e77de8222556" providerId="ADAL" clId="{7F6954D6-5DC9-4097-A9E9-818D1034D4DA}" dt="2022-03-09T10:58:19.061" v="13877" actId="478"/>
          <ac:grpSpMkLst>
            <pc:docMk/>
            <pc:sldMk cId="296519324" sldId="1569"/>
            <ac:grpSpMk id="3" creationId="{583528DD-2BE6-4556-8C7B-AD387DC15645}"/>
          </ac:grpSpMkLst>
        </pc:grpChg>
        <pc:grpChg chg="mod">
          <ac:chgData name="Kari Alterskjær" userId="88ee98c1-4054-474c-aca5-e77de8222556" providerId="ADAL" clId="{7F6954D6-5DC9-4097-A9E9-818D1034D4DA}" dt="2022-03-09T11:03:53.517" v="13918" actId="1076"/>
          <ac:grpSpMkLst>
            <pc:docMk/>
            <pc:sldMk cId="296519324" sldId="1569"/>
            <ac:grpSpMk id="13" creationId="{78371E34-BF0C-43DA-9C9C-27EFEA4F56AB}"/>
          </ac:grpSpMkLst>
        </pc:grpChg>
        <pc:grpChg chg="del">
          <ac:chgData name="Kari Alterskjær" userId="88ee98c1-4054-474c-aca5-e77de8222556" providerId="ADAL" clId="{7F6954D6-5DC9-4097-A9E9-818D1034D4DA}" dt="2022-03-09T10:57:52.199" v="13867" actId="478"/>
          <ac:grpSpMkLst>
            <pc:docMk/>
            <pc:sldMk cId="296519324" sldId="1569"/>
            <ac:grpSpMk id="16" creationId="{973C7A6C-5D70-4E69-941F-3F79AE00C7C7}"/>
          </ac:grpSpMkLst>
        </pc:grpChg>
        <pc:grpChg chg="mod ord">
          <ac:chgData name="Kari Alterskjær" userId="88ee98c1-4054-474c-aca5-e77de8222556" providerId="ADAL" clId="{7F6954D6-5DC9-4097-A9E9-818D1034D4DA}" dt="2022-03-09T11:04:29.379" v="13926" actId="1076"/>
          <ac:grpSpMkLst>
            <pc:docMk/>
            <pc:sldMk cId="296519324" sldId="1569"/>
            <ac:grpSpMk id="47" creationId="{2A1F656D-F447-4DD6-B473-607F531A773A}"/>
          </ac:grpSpMkLst>
        </pc:grpChg>
        <pc:grpChg chg="mod ord">
          <ac:chgData name="Kari Alterskjær" userId="88ee98c1-4054-474c-aca5-e77de8222556" providerId="ADAL" clId="{7F6954D6-5DC9-4097-A9E9-818D1034D4DA}" dt="2022-03-09T11:04:39.885" v="13927" actId="1076"/>
          <ac:grpSpMkLst>
            <pc:docMk/>
            <pc:sldMk cId="296519324" sldId="1569"/>
            <ac:grpSpMk id="52" creationId="{614D58A8-477B-4BFF-A113-D60E4E6042DD}"/>
          </ac:grpSpMkLst>
        </pc:grpChg>
        <pc:grpChg chg="mod ord">
          <ac:chgData name="Kari Alterskjær" userId="88ee98c1-4054-474c-aca5-e77de8222556" providerId="ADAL" clId="{7F6954D6-5DC9-4097-A9E9-818D1034D4DA}" dt="2022-03-09T11:05:25.229" v="13933" actId="1076"/>
          <ac:grpSpMkLst>
            <pc:docMk/>
            <pc:sldMk cId="296519324" sldId="1569"/>
            <ac:grpSpMk id="69" creationId="{74AB55CA-D574-40CC-9E99-81BBB69A936A}"/>
          </ac:grpSpMkLst>
        </pc:grpChg>
        <pc:grpChg chg="mod ord">
          <ac:chgData name="Kari Alterskjær" userId="88ee98c1-4054-474c-aca5-e77de8222556" providerId="ADAL" clId="{7F6954D6-5DC9-4097-A9E9-818D1034D4DA}" dt="2022-03-09T11:05:13.733" v="13930" actId="1076"/>
          <ac:grpSpMkLst>
            <pc:docMk/>
            <pc:sldMk cId="296519324" sldId="1569"/>
            <ac:grpSpMk id="74" creationId="{16B51450-BFA8-4819-8567-7C52551F0410}"/>
          </ac:grpSpMkLst>
        </pc:grpChg>
        <pc:picChg chg="mod">
          <ac:chgData name="Kari Alterskjær" userId="88ee98c1-4054-474c-aca5-e77de8222556" providerId="ADAL" clId="{7F6954D6-5DC9-4097-A9E9-818D1034D4DA}" dt="2022-03-09T11:13:14.796" v="13957" actId="1076"/>
          <ac:picMkLst>
            <pc:docMk/>
            <pc:sldMk cId="296519324" sldId="1569"/>
            <ac:picMk id="17" creationId="{B34F5A0E-5460-4373-8F98-46BF50DBA7F0}"/>
          </ac:picMkLst>
        </pc:picChg>
        <pc:picChg chg="add mod">
          <ac:chgData name="Kari Alterskjær" userId="88ee98c1-4054-474c-aca5-e77de8222556" providerId="ADAL" clId="{7F6954D6-5DC9-4097-A9E9-818D1034D4DA}" dt="2022-03-09T10:58:51.371" v="13882" actId="12788"/>
          <ac:picMkLst>
            <pc:docMk/>
            <pc:sldMk cId="296519324" sldId="1569"/>
            <ac:picMk id="58" creationId="{8CA411C1-1391-477E-87D9-088737E20CB8}"/>
          </ac:picMkLst>
        </pc:picChg>
        <pc:picChg chg="add del mod">
          <ac:chgData name="Kari Alterskjær" userId="88ee98c1-4054-474c-aca5-e77de8222556" providerId="ADAL" clId="{7F6954D6-5DC9-4097-A9E9-818D1034D4DA}" dt="2022-03-09T11:01:09.625" v="13896" actId="478"/>
          <ac:picMkLst>
            <pc:docMk/>
            <pc:sldMk cId="296519324" sldId="1569"/>
            <ac:picMk id="59" creationId="{8C7F46B3-565C-4BCC-9FF1-84775EEB8106}"/>
          </ac:picMkLst>
        </pc:picChg>
        <pc:picChg chg="add mod ord">
          <ac:chgData name="Kari Alterskjær" userId="88ee98c1-4054-474c-aca5-e77de8222556" providerId="ADAL" clId="{7F6954D6-5DC9-4097-A9E9-818D1034D4DA}" dt="2022-03-09T11:03:29.746" v="13915" actId="29295"/>
          <ac:picMkLst>
            <pc:docMk/>
            <pc:sldMk cId="296519324" sldId="1569"/>
            <ac:picMk id="62" creationId="{B80B4197-5891-4CB6-BDAE-F698A833B33B}"/>
          </ac:picMkLst>
        </pc:picChg>
        <pc:picChg chg="add del mod">
          <ac:chgData name="Kari Alterskjær" userId="88ee98c1-4054-474c-aca5-e77de8222556" providerId="ADAL" clId="{7F6954D6-5DC9-4097-A9E9-818D1034D4DA}" dt="2022-03-09T11:12:39.367" v="13952" actId="478"/>
          <ac:picMkLst>
            <pc:docMk/>
            <pc:sldMk cId="296519324" sldId="1569"/>
            <ac:picMk id="68" creationId="{9982BC45-0CAD-439E-932C-6AA84CB8C3D9}"/>
          </ac:picMkLst>
        </pc:picChg>
        <pc:picChg chg="mod">
          <ac:chgData name="Kari Alterskjær" userId="88ee98c1-4054-474c-aca5-e77de8222556" providerId="ADAL" clId="{7F6954D6-5DC9-4097-A9E9-818D1034D4DA}" dt="2022-03-09T11:03:53.517" v="13918" actId="1076"/>
          <ac:picMkLst>
            <pc:docMk/>
            <pc:sldMk cId="296519324" sldId="1569"/>
            <ac:picMk id="3074" creationId="{61F7EC2C-C812-48C8-81C0-8BE850A5D707}"/>
          </ac:picMkLst>
        </pc:picChg>
        <pc:picChg chg="del">
          <ac:chgData name="Kari Alterskjær" userId="88ee98c1-4054-474c-aca5-e77de8222556" providerId="ADAL" clId="{7F6954D6-5DC9-4097-A9E9-818D1034D4DA}" dt="2022-03-09T10:58:18.287" v="13876" actId="478"/>
          <ac:picMkLst>
            <pc:docMk/>
            <pc:sldMk cId="296519324" sldId="1569"/>
            <ac:picMk id="3076" creationId="{00000000-0000-0000-0000-000000000000}"/>
          </ac:picMkLst>
        </pc:picChg>
      </pc:sldChg>
      <pc:sldChg chg="delSp modSp add mod ord">
        <pc:chgData name="Kari Alterskjær" userId="88ee98c1-4054-474c-aca5-e77de8222556" providerId="ADAL" clId="{7F6954D6-5DC9-4097-A9E9-818D1034D4DA}" dt="2022-03-10T10:06:57.678" v="17275" actId="20577"/>
        <pc:sldMkLst>
          <pc:docMk/>
          <pc:sldMk cId="2856951242" sldId="1570"/>
        </pc:sldMkLst>
        <pc:spChg chg="mod">
          <ac:chgData name="Kari Alterskjær" userId="88ee98c1-4054-474c-aca5-e77de8222556" providerId="ADAL" clId="{7F6954D6-5DC9-4097-A9E9-818D1034D4DA}" dt="2022-03-10T10:06:57.678" v="17275" actId="20577"/>
          <ac:spMkLst>
            <pc:docMk/>
            <pc:sldMk cId="2856951242" sldId="1570"/>
            <ac:spMk id="18" creationId="{C6527805-8A4D-41DC-A086-E7012D11E941}"/>
          </ac:spMkLst>
        </pc:spChg>
        <pc:grpChg chg="del">
          <ac:chgData name="Kari Alterskjær" userId="88ee98c1-4054-474c-aca5-e77de8222556" providerId="ADAL" clId="{7F6954D6-5DC9-4097-A9E9-818D1034D4DA}" dt="2022-03-09T13:48:29.541" v="14872" actId="478"/>
          <ac:grpSpMkLst>
            <pc:docMk/>
            <pc:sldMk cId="2856951242" sldId="1570"/>
            <ac:grpSpMk id="7" creationId="{B37A1D20-DD79-4D99-A97D-610CEEF1D061}"/>
          </ac:grpSpMkLst>
        </pc:grpChg>
        <pc:picChg chg="mod">
          <ac:chgData name="Kari Alterskjær" userId="88ee98c1-4054-474c-aca5-e77de8222556" providerId="ADAL" clId="{7F6954D6-5DC9-4097-A9E9-818D1034D4DA}" dt="2022-03-09T13:48:36.093" v="14875" actId="1076"/>
          <ac:picMkLst>
            <pc:docMk/>
            <pc:sldMk cId="2856951242" sldId="1570"/>
            <ac:picMk id="16" creationId="{1A0F1516-C350-4C0E-BEA9-D21FABA92994}"/>
          </ac:picMkLst>
        </pc:picChg>
      </pc:sldChg>
      <pc:sldChg chg="add del ord">
        <pc:chgData name="Kari Alterskjær" userId="88ee98c1-4054-474c-aca5-e77de8222556" providerId="ADAL" clId="{7F6954D6-5DC9-4097-A9E9-818D1034D4DA}" dt="2022-03-10T12:14:48.176" v="17278" actId="47"/>
        <pc:sldMkLst>
          <pc:docMk/>
          <pc:sldMk cId="2325713910" sldId="1571"/>
        </pc:sldMkLst>
      </pc:sldChg>
      <pc:sldChg chg="add del ord">
        <pc:chgData name="Kari Alterskjær" userId="88ee98c1-4054-474c-aca5-e77de8222556" providerId="ADAL" clId="{7F6954D6-5DC9-4097-A9E9-818D1034D4DA}" dt="2022-03-10T12:14:48.176" v="17278" actId="47"/>
        <pc:sldMkLst>
          <pc:docMk/>
          <pc:sldMk cId="1615438057" sldId="1572"/>
        </pc:sldMkLst>
      </pc:sldChg>
      <pc:sldChg chg="addSp modSp add mod modAnim">
        <pc:chgData name="Kari Alterskjær" userId="88ee98c1-4054-474c-aca5-e77de8222556" providerId="ADAL" clId="{7F6954D6-5DC9-4097-A9E9-818D1034D4DA}" dt="2022-03-10T09:10:18.617" v="17252" actId="1038"/>
        <pc:sldMkLst>
          <pc:docMk/>
          <pc:sldMk cId="2306505125" sldId="1573"/>
        </pc:sldMkLst>
        <pc:spChg chg="mod">
          <ac:chgData name="Kari Alterskjær" userId="88ee98c1-4054-474c-aca5-e77de8222556" providerId="ADAL" clId="{7F6954D6-5DC9-4097-A9E9-818D1034D4DA}" dt="2022-03-10T09:08:15.338" v="17207"/>
          <ac:spMkLst>
            <pc:docMk/>
            <pc:sldMk cId="2306505125" sldId="1573"/>
            <ac:spMk id="13" creationId="{774D905F-BCD9-48A5-8AE1-FBB9E4C22BFA}"/>
          </ac:spMkLst>
        </pc:spChg>
        <pc:spChg chg="mod">
          <ac:chgData name="Kari Alterskjær" userId="88ee98c1-4054-474c-aca5-e77de8222556" providerId="ADAL" clId="{7F6954D6-5DC9-4097-A9E9-818D1034D4DA}" dt="2022-03-09T19:00:58.828" v="15867" actId="1076"/>
          <ac:spMkLst>
            <pc:docMk/>
            <pc:sldMk cId="2306505125" sldId="1573"/>
            <ac:spMk id="14" creationId="{449775DF-2658-43B9-AF83-53044B43402F}"/>
          </ac:spMkLst>
        </pc:spChg>
        <pc:spChg chg="mod">
          <ac:chgData name="Kari Alterskjær" userId="88ee98c1-4054-474c-aca5-e77de8222556" providerId="ADAL" clId="{7F6954D6-5DC9-4097-A9E9-818D1034D4DA}" dt="2022-03-10T09:08:31.552" v="17213" actId="14100"/>
          <ac:spMkLst>
            <pc:docMk/>
            <pc:sldMk cId="2306505125" sldId="1573"/>
            <ac:spMk id="15" creationId="{AF3D45A7-42E9-43BC-958B-2B76F920F1A0}"/>
          </ac:spMkLst>
        </pc:spChg>
        <pc:spChg chg="mod">
          <ac:chgData name="Kari Alterskjær" userId="88ee98c1-4054-474c-aca5-e77de8222556" providerId="ADAL" clId="{7F6954D6-5DC9-4097-A9E9-818D1034D4DA}" dt="2022-03-10T09:08:44.945" v="17215" actId="20577"/>
          <ac:spMkLst>
            <pc:docMk/>
            <pc:sldMk cId="2306505125" sldId="1573"/>
            <ac:spMk id="18" creationId="{C6527805-8A4D-41DC-A086-E7012D11E941}"/>
          </ac:spMkLst>
        </pc:spChg>
        <pc:spChg chg="mod">
          <ac:chgData name="Kari Alterskjær" userId="88ee98c1-4054-474c-aca5-e77de8222556" providerId="ADAL" clId="{7F6954D6-5DC9-4097-A9E9-818D1034D4DA}" dt="2022-03-10T09:08:23.969" v="17212" actId="20577"/>
          <ac:spMkLst>
            <pc:docMk/>
            <pc:sldMk cId="2306505125" sldId="1573"/>
            <ac:spMk id="19" creationId="{31C6F1F7-58A9-47F6-B852-38F10132658B}"/>
          </ac:spMkLst>
        </pc:spChg>
        <pc:spChg chg="mod">
          <ac:chgData name="Kari Alterskjær" userId="88ee98c1-4054-474c-aca5-e77de8222556" providerId="ADAL" clId="{7F6954D6-5DC9-4097-A9E9-818D1034D4DA}" dt="2022-03-10T09:09:02.054" v="17223" actId="20577"/>
          <ac:spMkLst>
            <pc:docMk/>
            <pc:sldMk cId="2306505125" sldId="1573"/>
            <ac:spMk id="21" creationId="{FDE46857-5A30-4664-B53E-A6C42E931D21}"/>
          </ac:spMkLst>
        </pc:spChg>
        <pc:spChg chg="mod">
          <ac:chgData name="Kari Alterskjær" userId="88ee98c1-4054-474c-aca5-e77de8222556" providerId="ADAL" clId="{7F6954D6-5DC9-4097-A9E9-818D1034D4DA}" dt="2022-03-10T09:09:12.757" v="17230" actId="20577"/>
          <ac:spMkLst>
            <pc:docMk/>
            <pc:sldMk cId="2306505125" sldId="1573"/>
            <ac:spMk id="22" creationId="{9BAB61B2-60F4-4A6C-8AA0-FA3F273DD36D}"/>
          </ac:spMkLst>
        </pc:spChg>
        <pc:spChg chg="mod">
          <ac:chgData name="Kari Alterskjær" userId="88ee98c1-4054-474c-aca5-e77de8222556" providerId="ADAL" clId="{7F6954D6-5DC9-4097-A9E9-818D1034D4DA}" dt="2022-03-10T09:09:28.159" v="17237" actId="20577"/>
          <ac:spMkLst>
            <pc:docMk/>
            <pc:sldMk cId="2306505125" sldId="1573"/>
            <ac:spMk id="23" creationId="{7E881880-EA55-4D59-855B-4A547BCA647D}"/>
          </ac:spMkLst>
        </pc:spChg>
        <pc:spChg chg="mod">
          <ac:chgData name="Kari Alterskjær" userId="88ee98c1-4054-474c-aca5-e77de8222556" providerId="ADAL" clId="{7F6954D6-5DC9-4097-A9E9-818D1034D4DA}" dt="2022-03-10T09:10:18.617" v="17252" actId="1038"/>
          <ac:spMkLst>
            <pc:docMk/>
            <pc:sldMk cId="2306505125" sldId="1573"/>
            <ac:spMk id="28" creationId="{A00CC042-AC40-4E01-A4D6-B4D9A9FCF8F6}"/>
          </ac:spMkLst>
        </pc:spChg>
        <pc:spChg chg="mod">
          <ac:chgData name="Kari Alterskjær" userId="88ee98c1-4054-474c-aca5-e77de8222556" providerId="ADAL" clId="{7F6954D6-5DC9-4097-A9E9-818D1034D4DA}" dt="2022-03-10T09:09:37.480" v="17244" actId="1037"/>
          <ac:spMkLst>
            <pc:docMk/>
            <pc:sldMk cId="2306505125" sldId="1573"/>
            <ac:spMk id="32" creationId="{520C66DA-EEC0-4A99-9981-6F4FC164EC88}"/>
          </ac:spMkLst>
        </pc:spChg>
        <pc:spChg chg="mod">
          <ac:chgData name="Kari Alterskjær" userId="88ee98c1-4054-474c-aca5-e77de8222556" providerId="ADAL" clId="{7F6954D6-5DC9-4097-A9E9-818D1034D4DA}" dt="2022-03-10T09:09:48.578" v="17251" actId="1037"/>
          <ac:spMkLst>
            <pc:docMk/>
            <pc:sldMk cId="2306505125" sldId="1573"/>
            <ac:spMk id="35" creationId="{4B147709-1C8A-42AE-ACF9-52582575454E}"/>
          </ac:spMkLst>
        </pc:spChg>
        <pc:spChg chg="mod">
          <ac:chgData name="Kari Alterskjær" userId="88ee98c1-4054-474c-aca5-e77de8222556" providerId="ADAL" clId="{7F6954D6-5DC9-4097-A9E9-818D1034D4DA}" dt="2022-03-09T19:03:30.071" v="15908" actId="14100"/>
          <ac:spMkLst>
            <pc:docMk/>
            <pc:sldMk cId="2306505125" sldId="1573"/>
            <ac:spMk id="45" creationId="{AC047594-7F4A-4C55-BD8E-219A7EFD38EA}"/>
          </ac:spMkLst>
        </pc:spChg>
        <pc:spChg chg="mod">
          <ac:chgData name="Kari Alterskjær" userId="88ee98c1-4054-474c-aca5-e77de8222556" providerId="ADAL" clId="{7F6954D6-5DC9-4097-A9E9-818D1034D4DA}" dt="2022-03-09T18:59:39.047" v="15854" actId="1076"/>
          <ac:spMkLst>
            <pc:docMk/>
            <pc:sldMk cId="2306505125" sldId="1573"/>
            <ac:spMk id="146" creationId="{3D8C651A-9AAD-4741-847B-6C24AC72A076}"/>
          </ac:spMkLst>
        </pc:spChg>
        <pc:picChg chg="mod">
          <ac:chgData name="Kari Alterskjær" userId="88ee98c1-4054-474c-aca5-e77de8222556" providerId="ADAL" clId="{7F6954D6-5DC9-4097-A9E9-818D1034D4DA}" dt="2022-03-09T19:03:08.899" v="15895" actId="1076"/>
          <ac:picMkLst>
            <pc:docMk/>
            <pc:sldMk cId="2306505125" sldId="1573"/>
            <ac:picMk id="24" creationId="{41DC9237-7B59-47A3-BD30-F345ED7F53F8}"/>
          </ac:picMkLst>
        </pc:picChg>
        <pc:cxnChg chg="mod">
          <ac:chgData name="Kari Alterskjær" userId="88ee98c1-4054-474c-aca5-e77de8222556" providerId="ADAL" clId="{7F6954D6-5DC9-4097-A9E9-818D1034D4DA}" dt="2022-03-10T09:08:31.552" v="17213" actId="14100"/>
          <ac:cxnSpMkLst>
            <pc:docMk/>
            <pc:sldMk cId="2306505125" sldId="1573"/>
            <ac:cxnSpMk id="25" creationId="{3FCED046-E0D0-42E0-B294-681D19BEF798}"/>
          </ac:cxnSpMkLst>
        </pc:cxnChg>
        <pc:cxnChg chg="add mod">
          <ac:chgData name="Kari Alterskjær" userId="88ee98c1-4054-474c-aca5-e77de8222556" providerId="ADAL" clId="{7F6954D6-5DC9-4097-A9E9-818D1034D4DA}" dt="2022-03-09T19:01:03.191" v="15868" actId="14100"/>
          <ac:cxnSpMkLst>
            <pc:docMk/>
            <pc:sldMk cId="2306505125" sldId="1573"/>
            <ac:cxnSpMk id="26" creationId="{676A1F81-0106-4C74-88F5-79249AF66CA5}"/>
          </ac:cxnSpMkLst>
        </pc:cxnChg>
        <pc:cxnChg chg="mod">
          <ac:chgData name="Kari Alterskjær" userId="88ee98c1-4054-474c-aca5-e77de8222556" providerId="ADAL" clId="{7F6954D6-5DC9-4097-A9E9-818D1034D4DA}" dt="2022-03-10T09:10:18.617" v="17252" actId="1038"/>
          <ac:cxnSpMkLst>
            <pc:docMk/>
            <pc:sldMk cId="2306505125" sldId="1573"/>
            <ac:cxnSpMk id="29" creationId="{8765C4BB-5317-4A74-8140-7AC14D189257}"/>
          </ac:cxnSpMkLst>
        </pc:cxnChg>
        <pc:cxnChg chg="mod">
          <ac:chgData name="Kari Alterskjær" userId="88ee98c1-4054-474c-aca5-e77de8222556" providerId="ADAL" clId="{7F6954D6-5DC9-4097-A9E9-818D1034D4DA}" dt="2022-03-10T09:09:37.480" v="17244" actId="1037"/>
          <ac:cxnSpMkLst>
            <pc:docMk/>
            <pc:sldMk cId="2306505125" sldId="1573"/>
            <ac:cxnSpMk id="33" creationId="{4D7E0CDF-9DCD-4782-B7A2-05E64A46857C}"/>
          </ac:cxnSpMkLst>
        </pc:cxnChg>
        <pc:cxnChg chg="mod">
          <ac:chgData name="Kari Alterskjær" userId="88ee98c1-4054-474c-aca5-e77de8222556" providerId="ADAL" clId="{7F6954D6-5DC9-4097-A9E9-818D1034D4DA}" dt="2022-03-10T09:09:48.578" v="17251" actId="1037"/>
          <ac:cxnSpMkLst>
            <pc:docMk/>
            <pc:sldMk cId="2306505125" sldId="1573"/>
            <ac:cxnSpMk id="36" creationId="{9437171D-1DB5-4A7E-9E79-6D5C77BE56BB}"/>
          </ac:cxnSpMkLst>
        </pc:cxnChg>
        <pc:cxnChg chg="mod">
          <ac:chgData name="Kari Alterskjær" userId="88ee98c1-4054-474c-aca5-e77de8222556" providerId="ADAL" clId="{7F6954D6-5DC9-4097-A9E9-818D1034D4DA}" dt="2022-03-09T19:03:30.071" v="15908" actId="14100"/>
          <ac:cxnSpMkLst>
            <pc:docMk/>
            <pc:sldMk cId="2306505125" sldId="1573"/>
            <ac:cxnSpMk id="46" creationId="{9D9A4493-48CB-4E19-8B01-BD37D9E57705}"/>
          </ac:cxnSpMkLst>
        </pc:cxnChg>
        <pc:cxnChg chg="mod">
          <ac:chgData name="Kari Alterskjær" userId="88ee98c1-4054-474c-aca5-e77de8222556" providerId="ADAL" clId="{7F6954D6-5DC9-4097-A9E9-818D1034D4DA}" dt="2022-03-09T19:01:06.894" v="15869" actId="14100"/>
          <ac:cxnSpMkLst>
            <pc:docMk/>
            <pc:sldMk cId="2306505125" sldId="1573"/>
            <ac:cxnSpMk id="51" creationId="{B624C0FF-C5F4-4559-B4A2-BB21B33A6F13}"/>
          </ac:cxnSpMkLst>
        </pc:cxnChg>
      </pc:sldChg>
      <pc:sldChg chg="new del">
        <pc:chgData name="Kari Alterskjær" userId="88ee98c1-4054-474c-aca5-e77de8222556" providerId="ADAL" clId="{7F6954D6-5DC9-4097-A9E9-818D1034D4DA}" dt="2022-03-09T19:27:55.615" v="15930" actId="47"/>
        <pc:sldMkLst>
          <pc:docMk/>
          <pc:sldMk cId="2864586304" sldId="1574"/>
        </pc:sldMkLst>
      </pc:sldChg>
      <pc:sldChg chg="addSp modSp add mod modNotesTx">
        <pc:chgData name="Kari Alterskjær" userId="88ee98c1-4054-474c-aca5-e77de8222556" providerId="ADAL" clId="{7F6954D6-5DC9-4097-A9E9-818D1034D4DA}" dt="2022-03-10T12:17:09.869" v="17291" actId="20577"/>
        <pc:sldMkLst>
          <pc:docMk/>
          <pc:sldMk cId="2367296219" sldId="1575"/>
        </pc:sldMkLst>
        <pc:spChg chg="mod">
          <ac:chgData name="Kari Alterskjær" userId="88ee98c1-4054-474c-aca5-e77de8222556" providerId="ADAL" clId="{7F6954D6-5DC9-4097-A9E9-818D1034D4DA}" dt="2022-03-10T09:06:36.392" v="17136" actId="20577"/>
          <ac:spMkLst>
            <pc:docMk/>
            <pc:sldMk cId="2367296219" sldId="1575"/>
            <ac:spMk id="7" creationId="{852BEBCD-F467-834C-8CC1-86CB1917EFAE}"/>
          </ac:spMkLst>
        </pc:spChg>
        <pc:picChg chg="add mod">
          <ac:chgData name="Kari Alterskjær" userId="88ee98c1-4054-474c-aca5-e77de8222556" providerId="ADAL" clId="{7F6954D6-5DC9-4097-A9E9-818D1034D4DA}" dt="2022-03-09T19:29:26.768" v="15936" actId="1076"/>
          <ac:picMkLst>
            <pc:docMk/>
            <pc:sldMk cId="2367296219" sldId="1575"/>
            <ac:picMk id="5" creationId="{CE1589FD-905F-4082-9D50-10EFCCD53CA0}"/>
          </ac:picMkLst>
        </pc:picChg>
        <pc:picChg chg="add mod">
          <ac:chgData name="Kari Alterskjær" userId="88ee98c1-4054-474c-aca5-e77de8222556" providerId="ADAL" clId="{7F6954D6-5DC9-4097-A9E9-818D1034D4DA}" dt="2022-03-09T19:32:16.908" v="16027" actId="1076"/>
          <ac:picMkLst>
            <pc:docMk/>
            <pc:sldMk cId="2367296219" sldId="1575"/>
            <ac:picMk id="9" creationId="{5555BE11-0127-4B5B-A15E-163886890483}"/>
          </ac:picMkLst>
        </pc:picChg>
        <pc:picChg chg="add mod">
          <ac:chgData name="Kari Alterskjær" userId="88ee98c1-4054-474c-aca5-e77de8222556" providerId="ADAL" clId="{7F6954D6-5DC9-4097-A9E9-818D1034D4DA}" dt="2022-03-09T19:32:20.269" v="16028" actId="1076"/>
          <ac:picMkLst>
            <pc:docMk/>
            <pc:sldMk cId="2367296219" sldId="1575"/>
            <ac:picMk id="10" creationId="{8E47B02F-5733-4CE5-89D5-6C590BED16C9}"/>
          </ac:picMkLst>
        </pc:picChg>
        <pc:picChg chg="add mod">
          <ac:chgData name="Kari Alterskjær" userId="88ee98c1-4054-474c-aca5-e77de8222556" providerId="ADAL" clId="{7F6954D6-5DC9-4097-A9E9-818D1034D4DA}" dt="2022-03-09T19:32:35.691" v="16035" actId="1076"/>
          <ac:picMkLst>
            <pc:docMk/>
            <pc:sldMk cId="2367296219" sldId="1575"/>
            <ac:picMk id="11" creationId="{33E480F3-54F1-4891-8D1D-8CACC2719C15}"/>
          </ac:picMkLst>
        </pc:picChg>
        <pc:picChg chg="add mod modCrop">
          <ac:chgData name="Kari Alterskjær" userId="88ee98c1-4054-474c-aca5-e77de8222556" providerId="ADAL" clId="{7F6954D6-5DC9-4097-A9E9-818D1034D4DA}" dt="2022-03-09T19:32:38.277" v="16036" actId="1076"/>
          <ac:picMkLst>
            <pc:docMk/>
            <pc:sldMk cId="2367296219" sldId="1575"/>
            <ac:picMk id="13" creationId="{1F96D2AA-023C-44B8-9417-1CA1CA6541B6}"/>
          </ac:picMkLst>
        </pc:picChg>
        <pc:picChg chg="add mod">
          <ac:chgData name="Kari Alterskjær" userId="88ee98c1-4054-474c-aca5-e77de8222556" providerId="ADAL" clId="{7F6954D6-5DC9-4097-A9E9-818D1034D4DA}" dt="2022-03-09T19:32:59.788" v="16043" actId="1076"/>
          <ac:picMkLst>
            <pc:docMk/>
            <pc:sldMk cId="2367296219" sldId="1575"/>
            <ac:picMk id="14" creationId="{DDA1D2A2-B745-4A1B-94C4-BC9235D2C3C6}"/>
          </ac:picMkLst>
        </pc:picChg>
        <pc:picChg chg="add mod">
          <ac:chgData name="Kari Alterskjær" userId="88ee98c1-4054-474c-aca5-e77de8222556" providerId="ADAL" clId="{7F6954D6-5DC9-4097-A9E9-818D1034D4DA}" dt="2022-03-09T19:32:50.105" v="16041" actId="1076"/>
          <ac:picMkLst>
            <pc:docMk/>
            <pc:sldMk cId="2367296219" sldId="1575"/>
            <ac:picMk id="15" creationId="{3B8F58E4-125D-44D9-BE30-E763FF507728}"/>
          </ac:picMkLst>
        </pc:picChg>
      </pc:sldChg>
      <pc:sldChg chg="add setBg">
        <pc:chgData name="Kari Alterskjær" userId="88ee98c1-4054-474c-aca5-e77de8222556" providerId="ADAL" clId="{7F6954D6-5DC9-4097-A9E9-818D1034D4DA}" dt="2022-03-09T19:34:56.667" v="16055"/>
        <pc:sldMkLst>
          <pc:docMk/>
          <pc:sldMk cId="1383885062" sldId="1576"/>
        </pc:sldMkLst>
      </pc:sldChg>
      <pc:sldChg chg="new del">
        <pc:chgData name="Kari Alterskjær" userId="88ee98c1-4054-474c-aca5-e77de8222556" providerId="ADAL" clId="{7F6954D6-5DC9-4097-A9E9-818D1034D4DA}" dt="2022-03-09T20:38:08.624" v="16502" actId="47"/>
        <pc:sldMkLst>
          <pc:docMk/>
          <pc:sldMk cId="1010482345" sldId="1577"/>
        </pc:sldMkLst>
      </pc:sldChg>
      <pc:sldChg chg="modSp add mod">
        <pc:chgData name="Kari Alterskjær" userId="88ee98c1-4054-474c-aca5-e77de8222556" providerId="ADAL" clId="{7F6954D6-5DC9-4097-A9E9-818D1034D4DA}" dt="2022-03-09T20:47:14.335" v="16584" actId="20577"/>
        <pc:sldMkLst>
          <pc:docMk/>
          <pc:sldMk cId="2351104094" sldId="1577"/>
        </pc:sldMkLst>
        <pc:spChg chg="mod">
          <ac:chgData name="Kari Alterskjær" userId="88ee98c1-4054-474c-aca5-e77de8222556" providerId="ADAL" clId="{7F6954D6-5DC9-4097-A9E9-818D1034D4DA}" dt="2022-03-09T20:46:50.436" v="16547" actId="20577"/>
          <ac:spMkLst>
            <pc:docMk/>
            <pc:sldMk cId="2351104094" sldId="1577"/>
            <ac:spMk id="4" creationId="{00C20C1B-40F3-43C2-AF60-3660FF7DB49D}"/>
          </ac:spMkLst>
        </pc:spChg>
        <pc:spChg chg="mod">
          <ac:chgData name="Kari Alterskjær" userId="88ee98c1-4054-474c-aca5-e77de8222556" providerId="ADAL" clId="{7F6954D6-5DC9-4097-A9E9-818D1034D4DA}" dt="2022-03-09T20:47:14.335" v="16584" actId="20577"/>
          <ac:spMkLst>
            <pc:docMk/>
            <pc:sldMk cId="2351104094" sldId="1577"/>
            <ac:spMk id="5" creationId="{71F4759C-FED1-4C37-A79D-2E9167E60B3D}"/>
          </ac:spMkLst>
        </pc:spChg>
      </pc:sldChg>
      <pc:sldChg chg="delSp new del mod modClrScheme chgLayout">
        <pc:chgData name="Kari Alterskjær" userId="88ee98c1-4054-474c-aca5-e77de8222556" providerId="ADAL" clId="{7F6954D6-5DC9-4097-A9E9-818D1034D4DA}" dt="2022-03-10T12:14:48.176" v="17278" actId="47"/>
        <pc:sldMkLst>
          <pc:docMk/>
          <pc:sldMk cId="1992518331" sldId="1578"/>
        </pc:sldMkLst>
        <pc:spChg chg="del">
          <ac:chgData name="Kari Alterskjær" userId="88ee98c1-4054-474c-aca5-e77de8222556" providerId="ADAL" clId="{7F6954D6-5DC9-4097-A9E9-818D1034D4DA}" dt="2022-03-09T20:47:27.306" v="16587" actId="700"/>
          <ac:spMkLst>
            <pc:docMk/>
            <pc:sldMk cId="1992518331" sldId="1578"/>
            <ac:spMk id="2" creationId="{A83B70D3-1144-49CF-84FB-02F6D77E6B8D}"/>
          </ac:spMkLst>
        </pc:spChg>
        <pc:spChg chg="del">
          <ac:chgData name="Kari Alterskjær" userId="88ee98c1-4054-474c-aca5-e77de8222556" providerId="ADAL" clId="{7F6954D6-5DC9-4097-A9E9-818D1034D4DA}" dt="2022-03-09T20:47:27.306" v="16587" actId="700"/>
          <ac:spMkLst>
            <pc:docMk/>
            <pc:sldMk cId="1992518331" sldId="1578"/>
            <ac:spMk id="3" creationId="{1948FEE0-43D9-4E04-BF31-3BE9F7AB279B}"/>
          </ac:spMkLst>
        </pc:spChg>
      </pc:sldChg>
      <pc:sldChg chg="addSp modSp new setBg">
        <pc:chgData name="Kari Alterskjær" userId="88ee98c1-4054-474c-aca5-e77de8222556" providerId="ADAL" clId="{7F6954D6-5DC9-4097-A9E9-818D1034D4DA}" dt="2022-03-10T09:57:01.600" v="17263"/>
        <pc:sldMkLst>
          <pc:docMk/>
          <pc:sldMk cId="2979127710" sldId="1579"/>
        </pc:sldMkLst>
        <pc:spChg chg="add mod">
          <ac:chgData name="Kari Alterskjær" userId="88ee98c1-4054-474c-aca5-e77de8222556" providerId="ADAL" clId="{7F6954D6-5DC9-4097-A9E9-818D1034D4DA}" dt="2022-03-10T09:57:01.600" v="17263"/>
          <ac:spMkLst>
            <pc:docMk/>
            <pc:sldMk cId="2979127710" sldId="1579"/>
            <ac:spMk id="3" creationId="{70112F37-FEEA-4172-BED9-31AFAFAD6443}"/>
          </ac:spMkLst>
        </pc:spChg>
        <pc:picChg chg="add mod">
          <ac:chgData name="Kari Alterskjær" userId="88ee98c1-4054-474c-aca5-e77de8222556" providerId="ADAL" clId="{7F6954D6-5DC9-4097-A9E9-818D1034D4DA}" dt="2022-03-10T09:55:45.197" v="17262" actId="1076"/>
          <ac:picMkLst>
            <pc:docMk/>
            <pc:sldMk cId="2979127710" sldId="1579"/>
            <ac:picMk id="12290" creationId="{0185AF5E-BD18-4AD9-A376-E18F3B009939}"/>
          </ac:picMkLst>
        </pc:picChg>
      </pc:sldChg>
      <pc:sldMasterChg chg="modSldLayout">
        <pc:chgData name="Kari Alterskjær" userId="88ee98c1-4054-474c-aca5-e77de8222556" providerId="ADAL" clId="{7F6954D6-5DC9-4097-A9E9-818D1034D4DA}" dt="2022-03-08T14:29:24.103" v="10099"/>
        <pc:sldMasterMkLst>
          <pc:docMk/>
          <pc:sldMasterMk cId="2636518370" sldId="2147483661"/>
        </pc:sldMasterMkLst>
        <pc:sldLayoutChg chg="addSp delSp setBg">
          <pc:chgData name="Kari Alterskjær" userId="88ee98c1-4054-474c-aca5-e77de8222556" providerId="ADAL" clId="{7F6954D6-5DC9-4097-A9E9-818D1034D4DA}" dt="2022-03-08T14:29:24.103" v="10099"/>
          <pc:sldLayoutMkLst>
            <pc:docMk/>
            <pc:sldMasterMk cId="2636518370" sldId="2147483661"/>
            <pc:sldLayoutMk cId="1563845058" sldId="2147483673"/>
          </pc:sldLayoutMkLst>
          <pc:spChg chg="add del">
            <ac:chgData name="Kari Alterskjær" userId="88ee98c1-4054-474c-aca5-e77de8222556" providerId="ADAL" clId="{7F6954D6-5DC9-4097-A9E9-818D1034D4DA}" dt="2022-03-08T14:29:24.103" v="10099"/>
            <ac:spMkLst>
              <pc:docMk/>
              <pc:sldMasterMk cId="2636518370" sldId="2147483661"/>
              <pc:sldLayoutMk cId="1563845058" sldId="2147483673"/>
              <ac:spMk id="32" creationId="{00000000-0000-0000-0000-000000000000}"/>
            </ac:spMkLst>
          </pc:spChg>
          <pc:spChg chg="add del">
            <ac:chgData name="Kari Alterskjær" userId="88ee98c1-4054-474c-aca5-e77de8222556" providerId="ADAL" clId="{7F6954D6-5DC9-4097-A9E9-818D1034D4DA}" dt="2022-03-08T14:29:24.103" v="10099"/>
            <ac:spMkLst>
              <pc:docMk/>
              <pc:sldMasterMk cId="2636518370" sldId="2147483661"/>
              <pc:sldLayoutMk cId="1563845058" sldId="2147483673"/>
              <ac:spMk id="34" creationId="{00000000-0000-0000-0000-000000000000}"/>
            </ac:spMkLst>
          </pc:spChg>
          <pc:spChg chg="add del">
            <ac:chgData name="Kari Alterskjær" userId="88ee98c1-4054-474c-aca5-e77de8222556" providerId="ADAL" clId="{7F6954D6-5DC9-4097-A9E9-818D1034D4DA}" dt="2022-03-08T14:29:24.103" v="10099"/>
            <ac:spMkLst>
              <pc:docMk/>
              <pc:sldMasterMk cId="2636518370" sldId="2147483661"/>
              <pc:sldLayoutMk cId="1563845058" sldId="2147483673"/>
              <ac:spMk id="35" creationId="{00000000-0000-0000-0000-000000000000}"/>
            </ac:spMkLst>
          </pc:spChg>
          <pc:spChg chg="add del">
            <ac:chgData name="Kari Alterskjær" userId="88ee98c1-4054-474c-aca5-e77de8222556" providerId="ADAL" clId="{7F6954D6-5DC9-4097-A9E9-818D1034D4DA}" dt="2022-03-08T14:29:24.103" v="10099"/>
            <ac:spMkLst>
              <pc:docMk/>
              <pc:sldMasterMk cId="2636518370" sldId="2147483661"/>
              <pc:sldLayoutMk cId="1563845058" sldId="2147483673"/>
              <ac:spMk id="36" creationId="{00000000-0000-0000-0000-000000000000}"/>
            </ac:spMkLst>
          </pc:spChg>
          <pc:picChg chg="add del">
            <ac:chgData name="Kari Alterskjær" userId="88ee98c1-4054-474c-aca5-e77de8222556" providerId="ADAL" clId="{7F6954D6-5DC9-4097-A9E9-818D1034D4DA}" dt="2022-03-08T14:29:24.103" v="10099"/>
            <ac:picMkLst>
              <pc:docMk/>
              <pc:sldMasterMk cId="2636518370" sldId="2147483661"/>
              <pc:sldLayoutMk cId="1563845058" sldId="2147483673"/>
              <ac:picMk id="33" creationId="{00000000-0000-0000-0000-00000000000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E6249-ABA2-4498-A59B-90B9177BA2B9}" type="datetimeFigureOut">
              <a:rPr lang="en-GB" smtClean="0"/>
              <a:t>13/09/2022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3A268F-1F8C-45C2-8CB9-75E0B43EFD5E}" type="slidenum">
              <a:rPr lang="en-GB" smtClean="0"/>
              <a:t>‹#›</a:t>
            </a:fld>
            <a:endParaRPr lang="en-GB"/>
          </a:p>
        </p:txBody>
      </p:sp>
    </p:spTree>
    <p:extLst>
      <p:ext uri="{BB962C8B-B14F-4D97-AF65-F5344CB8AC3E}">
        <p14:creationId xmlns:p14="http://schemas.microsoft.com/office/powerpoint/2010/main" val="2080407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41A047-BAE2-4237-9A0C-893629680FF1}" type="slidenum">
              <a:rPr lang="en-GB" smtClean="0"/>
              <a:t>1</a:t>
            </a:fld>
            <a:endParaRPr lang="en-GB"/>
          </a:p>
        </p:txBody>
      </p:sp>
    </p:spTree>
    <p:extLst>
      <p:ext uri="{BB962C8B-B14F-4D97-AF65-F5344CB8AC3E}">
        <p14:creationId xmlns:p14="http://schemas.microsoft.com/office/powerpoint/2010/main" val="191516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assessed ERF for a doubling of carbon dioxide compared to 1750 levels (3.93 ± 0.47 W m-2 14 )</a:t>
            </a:r>
          </a:p>
        </p:txBody>
      </p:sp>
      <p:sp>
        <p:nvSpPr>
          <p:cNvPr id="4" name="Slide Number Placeholder 3"/>
          <p:cNvSpPr>
            <a:spLocks noGrp="1"/>
          </p:cNvSpPr>
          <p:nvPr>
            <p:ph type="sldNum" sz="quarter" idx="5"/>
          </p:nvPr>
        </p:nvSpPr>
        <p:spPr/>
        <p:txBody>
          <a:bodyPr/>
          <a:lstStyle/>
          <a:p>
            <a:fld id="{C63A268F-1F8C-45C2-8CB9-75E0B43EFD5E}" type="slidenum">
              <a:rPr lang="en-GB" smtClean="0"/>
              <a:t>12</a:t>
            </a:fld>
            <a:endParaRPr lang="en-GB"/>
          </a:p>
        </p:txBody>
      </p:sp>
    </p:spTree>
    <p:extLst>
      <p:ext uri="{BB962C8B-B14F-4D97-AF65-F5344CB8AC3E}">
        <p14:creationId xmlns:p14="http://schemas.microsoft.com/office/powerpoint/2010/main" val="343195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13</a:t>
            </a:fld>
            <a:endParaRPr lang="en-GB"/>
          </a:p>
        </p:txBody>
      </p:sp>
    </p:spTree>
    <p:extLst>
      <p:ext uri="{BB962C8B-B14F-4D97-AF65-F5344CB8AC3E}">
        <p14:creationId xmlns:p14="http://schemas.microsoft.com/office/powerpoint/2010/main" val="353628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41A047-BAE2-4237-9A0C-893629680FF1}" type="slidenum">
              <a:rPr lang="en-GB" smtClean="0"/>
              <a:t>15</a:t>
            </a:fld>
            <a:endParaRPr lang="en-GB"/>
          </a:p>
        </p:txBody>
      </p:sp>
    </p:spTree>
    <p:extLst>
      <p:ext uri="{BB962C8B-B14F-4D97-AF65-F5344CB8AC3E}">
        <p14:creationId xmlns:p14="http://schemas.microsoft.com/office/powerpoint/2010/main" val="2861657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3553ED93-9210-4BB5-B71B-A6894A6562B7}" type="slidenum">
              <a:rPr lang="nb-NO" smtClean="0"/>
              <a:t>18</a:t>
            </a:fld>
            <a:endParaRPr lang="nb-NO"/>
          </a:p>
        </p:txBody>
      </p:sp>
    </p:spTree>
    <p:extLst>
      <p:ext uri="{BB962C8B-B14F-4D97-AF65-F5344CB8AC3E}">
        <p14:creationId xmlns:p14="http://schemas.microsoft.com/office/powerpoint/2010/main" val="2890896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p:txBody>
      </p:sp>
      <p:sp>
        <p:nvSpPr>
          <p:cNvPr id="4" name="Slide Number Placeholder 3"/>
          <p:cNvSpPr>
            <a:spLocks noGrp="1"/>
          </p:cNvSpPr>
          <p:nvPr>
            <p:ph type="sldNum" sz="quarter" idx="5"/>
          </p:nvPr>
        </p:nvSpPr>
        <p:spPr/>
        <p:txBody>
          <a:bodyPr/>
          <a:lstStyle/>
          <a:p>
            <a:fld id="{C441A047-BAE2-4237-9A0C-893629680FF1}" type="slidenum">
              <a:rPr lang="en-GB" smtClean="0"/>
              <a:t>19</a:t>
            </a:fld>
            <a:endParaRPr lang="en-GB"/>
          </a:p>
        </p:txBody>
      </p:sp>
    </p:spTree>
    <p:extLst>
      <p:ext uri="{BB962C8B-B14F-4D97-AF65-F5344CB8AC3E}">
        <p14:creationId xmlns:p14="http://schemas.microsoft.com/office/powerpoint/2010/main" val="3609356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p:txBody>
      </p:sp>
      <p:sp>
        <p:nvSpPr>
          <p:cNvPr id="4" name="Slide Number Placeholder 3"/>
          <p:cNvSpPr>
            <a:spLocks noGrp="1"/>
          </p:cNvSpPr>
          <p:nvPr>
            <p:ph type="sldNum" sz="quarter" idx="5"/>
          </p:nvPr>
        </p:nvSpPr>
        <p:spPr/>
        <p:txBody>
          <a:bodyPr/>
          <a:lstStyle/>
          <a:p>
            <a:fld id="{C441A047-BAE2-4237-9A0C-893629680FF1}" type="slidenum">
              <a:rPr lang="en-GB" smtClean="0"/>
              <a:t>20</a:t>
            </a:fld>
            <a:endParaRPr lang="en-GB"/>
          </a:p>
        </p:txBody>
      </p:sp>
    </p:spTree>
    <p:extLst>
      <p:ext uri="{BB962C8B-B14F-4D97-AF65-F5344CB8AC3E}">
        <p14:creationId xmlns:p14="http://schemas.microsoft.com/office/powerpoint/2010/main" val="3425941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21</a:t>
            </a:fld>
            <a:endParaRPr lang="en-GB"/>
          </a:p>
        </p:txBody>
      </p:sp>
    </p:spTree>
    <p:extLst>
      <p:ext uri="{BB962C8B-B14F-4D97-AF65-F5344CB8AC3E}">
        <p14:creationId xmlns:p14="http://schemas.microsoft.com/office/powerpoint/2010/main" val="1539019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441A047-BAE2-4237-9A0C-893629680FF1}" type="slidenum">
              <a:rPr lang="en-GB" smtClean="0"/>
              <a:t>22</a:t>
            </a:fld>
            <a:endParaRPr lang="en-GB"/>
          </a:p>
        </p:txBody>
      </p:sp>
    </p:spTree>
    <p:extLst>
      <p:ext uri="{BB962C8B-B14F-4D97-AF65-F5344CB8AC3E}">
        <p14:creationId xmlns:p14="http://schemas.microsoft.com/office/powerpoint/2010/main" val="635522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441A047-BAE2-4237-9A0C-893629680FF1}" type="slidenum">
              <a:rPr lang="en-GB" smtClean="0"/>
              <a:t>23</a:t>
            </a:fld>
            <a:endParaRPr lang="en-GB"/>
          </a:p>
        </p:txBody>
      </p:sp>
    </p:spTree>
    <p:extLst>
      <p:ext uri="{BB962C8B-B14F-4D97-AF65-F5344CB8AC3E}">
        <p14:creationId xmlns:p14="http://schemas.microsoft.com/office/powerpoint/2010/main" val="65431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41A047-BAE2-4237-9A0C-893629680FF1}" type="slidenum">
              <a:rPr lang="en-GB" smtClean="0"/>
              <a:t>24</a:t>
            </a:fld>
            <a:endParaRPr lang="en-GB"/>
          </a:p>
        </p:txBody>
      </p:sp>
    </p:spTree>
    <p:extLst>
      <p:ext uri="{BB962C8B-B14F-4D97-AF65-F5344CB8AC3E}">
        <p14:creationId xmlns:p14="http://schemas.microsoft.com/office/powerpoint/2010/main" val="405858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corresponds to an Earth energy imbalance of 0.57 [0.43 to 0.72] W m-2 for the period 1971–2018, increasing to 0.79 [0.52 to 1.06] W m-2 for the period 2006–2018</a:t>
            </a:r>
            <a:endParaRPr lang="en-GB" b="0" i="0" dirty="0">
              <a:solidFill>
                <a:srgbClr val="000000"/>
              </a:solidFill>
              <a:effectLst/>
              <a:latin typeface="Myriad Pro"/>
            </a:endParaRPr>
          </a:p>
        </p:txBody>
      </p:sp>
      <p:sp>
        <p:nvSpPr>
          <p:cNvPr id="4" name="Slide Number Placeholder 3"/>
          <p:cNvSpPr>
            <a:spLocks noGrp="1"/>
          </p:cNvSpPr>
          <p:nvPr>
            <p:ph type="sldNum" sz="quarter" idx="5"/>
          </p:nvPr>
        </p:nvSpPr>
        <p:spPr/>
        <p:txBody>
          <a:bodyPr/>
          <a:lstStyle/>
          <a:p>
            <a:fld id="{C63A268F-1F8C-45C2-8CB9-75E0B43EFD5E}" type="slidenum">
              <a:rPr lang="en-GB" smtClean="0"/>
              <a:t>2</a:t>
            </a:fld>
            <a:endParaRPr lang="en-GB"/>
          </a:p>
        </p:txBody>
      </p:sp>
    </p:spTree>
    <p:extLst>
      <p:ext uri="{BB962C8B-B14F-4D97-AF65-F5344CB8AC3E}">
        <p14:creationId xmlns:p14="http://schemas.microsoft.com/office/powerpoint/2010/main" val="2947833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41A047-BAE2-4237-9A0C-893629680FF1}" type="slidenum">
              <a:rPr lang="en-GB" smtClean="0"/>
              <a:t>25</a:t>
            </a:fld>
            <a:endParaRPr lang="en-GB"/>
          </a:p>
        </p:txBody>
      </p:sp>
    </p:spTree>
    <p:extLst>
      <p:ext uri="{BB962C8B-B14F-4D97-AF65-F5344CB8AC3E}">
        <p14:creationId xmlns:p14="http://schemas.microsoft.com/office/powerpoint/2010/main" val="15438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41A047-BAE2-4237-9A0C-893629680FF1}" type="slidenum">
              <a:rPr lang="en-GB" smtClean="0"/>
              <a:t>26</a:t>
            </a:fld>
            <a:endParaRPr lang="en-GB"/>
          </a:p>
        </p:txBody>
      </p:sp>
    </p:spTree>
    <p:extLst>
      <p:ext uri="{BB962C8B-B14F-4D97-AF65-F5344CB8AC3E}">
        <p14:creationId xmlns:p14="http://schemas.microsoft.com/office/powerpoint/2010/main" val="1336496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dirty="0"/>
              <a:t>Effekten av hver tilbakekobling er utfordrende å fastsette. </a:t>
            </a:r>
          </a:p>
          <a:p>
            <a:endParaRPr lang="nb-NO" sz="1200" dirty="0"/>
          </a:p>
          <a:p>
            <a:r>
              <a:rPr lang="nb-NO" sz="1200" dirty="0"/>
              <a:t>Det blir enda vanskeligere når de ulike tilbakekoblingene kan oppstå samtidig og vekselvirke i ett skyregime. </a:t>
            </a:r>
          </a:p>
          <a:p>
            <a:endParaRPr lang="nb-NO" sz="1200" dirty="0"/>
          </a:p>
          <a:p>
            <a:r>
              <a:rPr lang="nb-NO" sz="1200" dirty="0"/>
              <a:t>For å kunne si dette har forskere vurdert </a:t>
            </a:r>
          </a:p>
          <a:p>
            <a:pPr marL="342900" indent="-342900">
              <a:buFont typeface="Arial" panose="020B0604020202020204" pitchFamily="34" charset="0"/>
              <a:buChar char="•"/>
            </a:pPr>
            <a:r>
              <a:rPr lang="nb-NO" sz="1200" dirty="0"/>
              <a:t>observasjoner av dagens og tidligere tiders skyer og klima</a:t>
            </a:r>
          </a:p>
          <a:p>
            <a:pPr marL="342900" indent="-342900">
              <a:buFont typeface="Arial" panose="020B0604020202020204" pitchFamily="34" charset="0"/>
              <a:buChar char="•"/>
            </a:pPr>
            <a:r>
              <a:rPr lang="nb-NO" sz="1200" dirty="0"/>
              <a:t>resultater fra globale klimamodeller </a:t>
            </a:r>
          </a:p>
          <a:p>
            <a:pPr marL="342900" indent="-342900">
              <a:buFont typeface="Arial" panose="020B0604020202020204" pitchFamily="34" charset="0"/>
              <a:buChar char="•"/>
            </a:pPr>
            <a:r>
              <a:rPr lang="nb-NO" sz="1200" dirty="0"/>
              <a:t>resultater fra regionale klimamodeller summert ved å vekte etter skyfraksjon i ulike regioner. </a:t>
            </a:r>
          </a:p>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27</a:t>
            </a:fld>
            <a:endParaRPr lang="en-GB"/>
          </a:p>
        </p:txBody>
      </p:sp>
    </p:spTree>
    <p:extLst>
      <p:ext uri="{BB962C8B-B14F-4D97-AF65-F5344CB8AC3E}">
        <p14:creationId xmlns:p14="http://schemas.microsoft.com/office/powerpoint/2010/main" val="694050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28</a:t>
            </a:fld>
            <a:endParaRPr lang="en-GB"/>
          </a:p>
        </p:txBody>
      </p:sp>
    </p:spTree>
    <p:extLst>
      <p:ext uri="{BB962C8B-B14F-4D97-AF65-F5344CB8AC3E}">
        <p14:creationId xmlns:p14="http://schemas.microsoft.com/office/powerpoint/2010/main" val="248295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31</a:t>
            </a:fld>
            <a:endParaRPr lang="en-GB"/>
          </a:p>
        </p:txBody>
      </p:sp>
    </p:spTree>
    <p:extLst>
      <p:ext uri="{BB962C8B-B14F-4D97-AF65-F5344CB8AC3E}">
        <p14:creationId xmlns:p14="http://schemas.microsoft.com/office/powerpoint/2010/main" val="3860632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5457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41A047-BAE2-4237-9A0C-893629680FF1}" type="slidenum">
              <a:rPr lang="en-GB" smtClean="0"/>
              <a:t>34</a:t>
            </a:fld>
            <a:endParaRPr lang="en-GB"/>
          </a:p>
        </p:txBody>
      </p:sp>
    </p:spTree>
    <p:extLst>
      <p:ext uri="{BB962C8B-B14F-4D97-AF65-F5344CB8AC3E}">
        <p14:creationId xmlns:p14="http://schemas.microsoft.com/office/powerpoint/2010/main" val="70529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3</a:t>
            </a:fld>
            <a:endParaRPr lang="en-GB"/>
          </a:p>
        </p:txBody>
      </p:sp>
    </p:spTree>
    <p:extLst>
      <p:ext uri="{BB962C8B-B14F-4D97-AF65-F5344CB8AC3E}">
        <p14:creationId xmlns:p14="http://schemas.microsoft.com/office/powerpoint/2010/main" val="163229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4</a:t>
            </a:fld>
            <a:endParaRPr lang="en-GB"/>
          </a:p>
        </p:txBody>
      </p:sp>
    </p:spTree>
    <p:extLst>
      <p:ext uri="{BB962C8B-B14F-4D97-AF65-F5344CB8AC3E}">
        <p14:creationId xmlns:p14="http://schemas.microsoft.com/office/powerpoint/2010/main" val="80901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5</a:t>
            </a:fld>
            <a:endParaRPr lang="en-GB"/>
          </a:p>
        </p:txBody>
      </p:sp>
    </p:spTree>
    <p:extLst>
      <p:ext uri="{BB962C8B-B14F-4D97-AF65-F5344CB8AC3E}">
        <p14:creationId xmlns:p14="http://schemas.microsoft.com/office/powerpoint/2010/main" val="996862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6</a:t>
            </a:fld>
            <a:endParaRPr lang="en-GB"/>
          </a:p>
        </p:txBody>
      </p:sp>
    </p:spTree>
    <p:extLst>
      <p:ext uri="{BB962C8B-B14F-4D97-AF65-F5344CB8AC3E}">
        <p14:creationId xmlns:p14="http://schemas.microsoft.com/office/powerpoint/2010/main" val="1835828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8</a:t>
            </a:fld>
            <a:endParaRPr lang="en-GB"/>
          </a:p>
        </p:txBody>
      </p:sp>
    </p:spTree>
    <p:extLst>
      <p:ext uri="{BB962C8B-B14F-4D97-AF65-F5344CB8AC3E}">
        <p14:creationId xmlns:p14="http://schemas.microsoft.com/office/powerpoint/2010/main" val="1295463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9</a:t>
            </a:fld>
            <a:endParaRPr lang="en-GB"/>
          </a:p>
        </p:txBody>
      </p:sp>
    </p:spTree>
    <p:extLst>
      <p:ext uri="{BB962C8B-B14F-4D97-AF65-F5344CB8AC3E}">
        <p14:creationId xmlns:p14="http://schemas.microsoft.com/office/powerpoint/2010/main" val="3340150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A268F-1F8C-45C2-8CB9-75E0B43EFD5E}" type="slidenum">
              <a:rPr lang="en-GB" smtClean="0"/>
              <a:t>10</a:t>
            </a:fld>
            <a:endParaRPr lang="en-GB"/>
          </a:p>
        </p:txBody>
      </p:sp>
    </p:spTree>
    <p:extLst>
      <p:ext uri="{BB962C8B-B14F-4D97-AF65-F5344CB8AC3E}">
        <p14:creationId xmlns:p14="http://schemas.microsoft.com/office/powerpoint/2010/main" val="406887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7786-6243-4782-B5F7-6C282315FB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E1DEC0-B14E-49A2-9A09-BC78FEA576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B47638-26E5-4844-8C72-C1AD1505AF21}"/>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5" name="Footer Placeholder 4">
            <a:extLst>
              <a:ext uri="{FF2B5EF4-FFF2-40B4-BE49-F238E27FC236}">
                <a16:creationId xmlns:a16="http://schemas.microsoft.com/office/drawing/2014/main" id="{8C264B00-EFE4-41F3-A038-753E755B55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B1CA52-DAB0-454A-8AAD-F12B000E0E33}"/>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29988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21B8A-B5FE-4945-953C-210610C95C1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4A4D5E-23B9-41F0-ABB7-C0A324CAA5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0F5616-0E5B-420F-A1A1-4E3CCE63A4A7}"/>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5" name="Footer Placeholder 4">
            <a:extLst>
              <a:ext uri="{FF2B5EF4-FFF2-40B4-BE49-F238E27FC236}">
                <a16:creationId xmlns:a16="http://schemas.microsoft.com/office/drawing/2014/main" id="{F6D5EAE1-FE48-4F15-AC93-B5D73D4648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802D3E-F926-42D3-823F-F6605014903F}"/>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2922186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11E15-91E3-4EF1-A626-BA0A4272E0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702BD4-F0B5-4F87-A6AD-6F1755369F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25410F-74BD-4DC8-97A6-2000553B24C2}"/>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5" name="Footer Placeholder 4">
            <a:extLst>
              <a:ext uri="{FF2B5EF4-FFF2-40B4-BE49-F238E27FC236}">
                <a16:creationId xmlns:a16="http://schemas.microsoft.com/office/drawing/2014/main" id="{64193DD0-1A94-4AC8-B826-B2DED483B4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07A1A5-19C2-4027-8AA4-33D95B60D221}"/>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4243124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Section Slide">
  <p:cSld name="5_Section Slide">
    <p:bg>
      <p:bgPr>
        <a:solidFill>
          <a:srgbClr val="5492CD"/>
        </a:solidFill>
        <a:effectLst/>
      </p:bgPr>
    </p:bg>
    <p:spTree>
      <p:nvGrpSpPr>
        <p:cNvPr id="1" name="Shape 28"/>
        <p:cNvGrpSpPr/>
        <p:nvPr/>
      </p:nvGrpSpPr>
      <p:grpSpPr>
        <a:xfrm>
          <a:off x="0" y="0"/>
          <a:ext cx="0" cy="0"/>
          <a:chOff x="0" y="0"/>
          <a:chExt cx="0" cy="0"/>
        </a:xfrm>
      </p:grpSpPr>
      <p:sp>
        <p:nvSpPr>
          <p:cNvPr id="29" name="Google Shape;29;p13"/>
          <p:cNvSpPr>
            <a:spLocks noGrp="1"/>
          </p:cNvSpPr>
          <p:nvPr>
            <p:ph type="pic" idx="2"/>
          </p:nvPr>
        </p:nvSpPr>
        <p:spPr>
          <a:xfrm>
            <a:off x="0" y="243059"/>
            <a:ext cx="12192000" cy="6858000"/>
          </a:xfrm>
          <a:prstGeom prst="rect">
            <a:avLst/>
          </a:prstGeom>
          <a:noFill/>
          <a:ln>
            <a:noFill/>
          </a:ln>
        </p:spPr>
        <p:txBody>
          <a:bodyPr spcFirstLastPara="1" wrap="square" lIns="91425" tIns="45700" rIns="91425" bIns="45700" anchor="t" anchorCtr="0">
            <a:normAutofit/>
          </a:bodyPr>
          <a:lstStyle>
            <a:lvl1pPr marR="0" lvl="0" algn="l" rtl="0">
              <a:spcBef>
                <a:spcPts val="373"/>
              </a:spcBef>
              <a:spcAft>
                <a:spcPts val="0"/>
              </a:spcAft>
              <a:buClr>
                <a:srgbClr val="007DBA"/>
              </a:buClr>
              <a:buSzPts val="1400"/>
              <a:buFont typeface="Arial"/>
              <a:buNone/>
              <a:defRPr sz="1867" b="0" i="0" u="none" strike="noStrike" cap="none">
                <a:solidFill>
                  <a:schemeClr val="lt1"/>
                </a:solidFill>
                <a:latin typeface="Arial"/>
                <a:ea typeface="Arial"/>
                <a:cs typeface="Arial"/>
                <a:sym typeface="Arial"/>
              </a:defRPr>
            </a:lvl1pPr>
            <a:lvl2pPr marR="0" lvl="1"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2pPr>
            <a:lvl3pPr marR="0" lvl="2"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3pPr>
            <a:lvl4pPr marR="0" lvl="3"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4pPr>
            <a:lvl5pPr marR="0" lvl="4"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5pPr>
            <a:lvl6pPr marR="0" lvl="5"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0" name="Google Shape;30;p13"/>
          <p:cNvSpPr txBox="1">
            <a:spLocks noGrp="1"/>
          </p:cNvSpPr>
          <p:nvPr>
            <p:ph type="ctrTitle"/>
          </p:nvPr>
        </p:nvSpPr>
        <p:spPr>
          <a:xfrm>
            <a:off x="384936" y="1844897"/>
            <a:ext cx="11397616" cy="1470025"/>
          </a:xfrm>
          <a:prstGeom prst="rect">
            <a:avLst/>
          </a:prstGeom>
          <a:noFill/>
          <a:ln>
            <a:noFill/>
          </a:ln>
        </p:spPr>
        <p:txBody>
          <a:bodyPr spcFirstLastPara="1" wrap="square" lIns="0" tIns="0" rIns="0" bIns="0" anchor="b" anchorCtr="0">
            <a:noAutofit/>
          </a:bodyPr>
          <a:lstStyle>
            <a:lvl1pPr lvl="0" algn="ctr">
              <a:lnSpc>
                <a:spcPct val="83333"/>
              </a:lnSpc>
              <a:spcBef>
                <a:spcPts val="0"/>
              </a:spcBef>
              <a:spcAft>
                <a:spcPts val="0"/>
              </a:spcAft>
              <a:buClr>
                <a:srgbClr val="FFFFFF"/>
              </a:buClr>
              <a:buSzPts val="2700"/>
              <a:buFont typeface="Arial"/>
              <a:buNone/>
              <a:defRPr sz="36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subTitle" idx="1"/>
          </p:nvPr>
        </p:nvSpPr>
        <p:spPr>
          <a:xfrm>
            <a:off x="384936" y="3461119"/>
            <a:ext cx="11397616" cy="2286539"/>
          </a:xfrm>
          <a:prstGeom prst="rect">
            <a:avLst/>
          </a:prstGeom>
          <a:noFill/>
          <a:ln>
            <a:noFill/>
          </a:ln>
        </p:spPr>
        <p:txBody>
          <a:bodyPr spcFirstLastPara="1" wrap="square" lIns="0" tIns="0" rIns="0" bIns="0" anchor="t" anchorCtr="0">
            <a:noAutofit/>
          </a:bodyPr>
          <a:lstStyle>
            <a:lvl1pPr lvl="0" algn="ctr">
              <a:lnSpc>
                <a:spcPct val="90000"/>
              </a:lnSpc>
              <a:spcBef>
                <a:spcPts val="400"/>
              </a:spcBef>
              <a:spcAft>
                <a:spcPts val="0"/>
              </a:spcAft>
              <a:buSzPts val="1500"/>
              <a:buNone/>
              <a:defRPr sz="2000">
                <a:solidFill>
                  <a:srgbClr val="FFFFFF"/>
                </a:solidFill>
              </a:defRPr>
            </a:lvl1pPr>
            <a:lvl2pPr lvl="1" algn="ctr">
              <a:spcBef>
                <a:spcPts val="373"/>
              </a:spcBef>
              <a:spcAft>
                <a:spcPts val="0"/>
              </a:spcAft>
              <a:buSzPts val="1400"/>
              <a:buNone/>
              <a:defRPr>
                <a:solidFill>
                  <a:srgbClr val="929293"/>
                </a:solidFill>
              </a:defRPr>
            </a:lvl2pPr>
            <a:lvl3pPr lvl="2" algn="ctr">
              <a:spcBef>
                <a:spcPts val="373"/>
              </a:spcBef>
              <a:spcAft>
                <a:spcPts val="0"/>
              </a:spcAft>
              <a:buSzPts val="1400"/>
              <a:buNone/>
              <a:defRPr>
                <a:solidFill>
                  <a:srgbClr val="929293"/>
                </a:solidFill>
              </a:defRPr>
            </a:lvl3pPr>
            <a:lvl4pPr lvl="3" algn="ctr">
              <a:spcBef>
                <a:spcPts val="373"/>
              </a:spcBef>
              <a:spcAft>
                <a:spcPts val="0"/>
              </a:spcAft>
              <a:buSzPts val="1400"/>
              <a:buNone/>
              <a:defRPr>
                <a:solidFill>
                  <a:srgbClr val="929293"/>
                </a:solidFill>
              </a:defRPr>
            </a:lvl4pPr>
            <a:lvl5pPr lvl="4" algn="ctr">
              <a:spcBef>
                <a:spcPts val="373"/>
              </a:spcBef>
              <a:spcAft>
                <a:spcPts val="0"/>
              </a:spcAft>
              <a:buSzPts val="1400"/>
              <a:buNone/>
              <a:defRPr>
                <a:solidFill>
                  <a:srgbClr val="929293"/>
                </a:solidFill>
              </a:defRPr>
            </a:lvl5pPr>
            <a:lvl6pPr lvl="5" algn="ctr">
              <a:spcBef>
                <a:spcPts val="300"/>
              </a:spcBef>
              <a:spcAft>
                <a:spcPts val="0"/>
              </a:spcAft>
              <a:buClr>
                <a:srgbClr val="929293"/>
              </a:buClr>
              <a:buSzPts val="1125"/>
              <a:buNone/>
              <a:defRPr>
                <a:solidFill>
                  <a:srgbClr val="929293"/>
                </a:solidFill>
              </a:defRPr>
            </a:lvl6pPr>
            <a:lvl7pPr lvl="6" algn="ctr">
              <a:spcBef>
                <a:spcPts val="300"/>
              </a:spcBef>
              <a:spcAft>
                <a:spcPts val="0"/>
              </a:spcAft>
              <a:buClr>
                <a:srgbClr val="929293"/>
              </a:buClr>
              <a:buSzPts val="1125"/>
              <a:buNone/>
              <a:defRPr>
                <a:solidFill>
                  <a:srgbClr val="929293"/>
                </a:solidFill>
              </a:defRPr>
            </a:lvl7pPr>
            <a:lvl8pPr lvl="7" algn="ctr">
              <a:spcBef>
                <a:spcPts val="300"/>
              </a:spcBef>
              <a:spcAft>
                <a:spcPts val="0"/>
              </a:spcAft>
              <a:buClr>
                <a:srgbClr val="929293"/>
              </a:buClr>
              <a:buSzPts val="1125"/>
              <a:buNone/>
              <a:defRPr>
                <a:solidFill>
                  <a:srgbClr val="929293"/>
                </a:solidFill>
              </a:defRPr>
            </a:lvl8pPr>
            <a:lvl9pPr lvl="8" algn="ctr">
              <a:spcBef>
                <a:spcPts val="300"/>
              </a:spcBef>
              <a:spcAft>
                <a:spcPts val="0"/>
              </a:spcAft>
              <a:buClr>
                <a:srgbClr val="929293"/>
              </a:buClr>
              <a:buSzPts val="1125"/>
              <a:buNone/>
              <a:defRPr>
                <a:solidFill>
                  <a:srgbClr val="929293"/>
                </a:solidFill>
              </a:defRPr>
            </a:lvl9pPr>
          </a:lstStyle>
          <a:p>
            <a:endParaRPr/>
          </a:p>
        </p:txBody>
      </p:sp>
      <p:sp>
        <p:nvSpPr>
          <p:cNvPr id="32" name="Google Shape;32;p13"/>
          <p:cNvSpPr/>
          <p:nvPr/>
        </p:nvSpPr>
        <p:spPr>
          <a:xfrm>
            <a:off x="0" y="0"/>
            <a:ext cx="12192000" cy="741877"/>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3" name="Google Shape;33;p13"/>
          <p:cNvPicPr preferRelativeResize="0"/>
          <p:nvPr/>
        </p:nvPicPr>
        <p:blipFill rotWithShape="1">
          <a:blip r:embed="rId2">
            <a:alphaModFix/>
          </a:blip>
          <a:srcRect/>
          <a:stretch/>
        </p:blipFill>
        <p:spPr>
          <a:xfrm>
            <a:off x="5678369" y="2660"/>
            <a:ext cx="4109611" cy="741877"/>
          </a:xfrm>
          <a:prstGeom prst="rect">
            <a:avLst/>
          </a:prstGeom>
          <a:noFill/>
          <a:ln>
            <a:noFill/>
          </a:ln>
        </p:spPr>
      </p:pic>
      <p:sp>
        <p:nvSpPr>
          <p:cNvPr id="34" name="Google Shape;34;p13"/>
          <p:cNvSpPr/>
          <p:nvPr/>
        </p:nvSpPr>
        <p:spPr>
          <a:xfrm>
            <a:off x="428496" y="94380"/>
            <a:ext cx="3602353" cy="410379"/>
          </a:xfrm>
          <a:prstGeom prst="rect">
            <a:avLst/>
          </a:prstGeom>
          <a:noFill/>
          <a:ln>
            <a:noFill/>
          </a:ln>
        </p:spPr>
        <p:txBody>
          <a:bodyPr spcFirstLastPara="1" wrap="square" lIns="0" tIns="60933" rIns="121900" bIns="60933" anchor="t" anchorCtr="0">
            <a:spAutoFit/>
          </a:bodyPr>
          <a:lstStyle/>
          <a:p>
            <a:pPr marL="0" marR="0" lvl="0" indent="0" algn="l" rtl="0">
              <a:spcBef>
                <a:spcPts val="0"/>
              </a:spcBef>
              <a:spcAft>
                <a:spcPts val="0"/>
              </a:spcAft>
              <a:buNone/>
            </a:pPr>
            <a:r>
              <a:rPr lang="en-US" sz="1867" b="1" i="0" u="none" strike="noStrike">
                <a:solidFill>
                  <a:schemeClr val="lt1"/>
                </a:solidFill>
                <a:latin typeface="Arial"/>
                <a:ea typeface="Arial"/>
                <a:cs typeface="Arial"/>
                <a:sym typeface="Arial"/>
              </a:rPr>
              <a:t>SIXTH ASSESSMENT REPORT</a:t>
            </a:r>
            <a:endParaRPr sz="2400"/>
          </a:p>
        </p:txBody>
      </p:sp>
      <p:sp>
        <p:nvSpPr>
          <p:cNvPr id="35" name="Google Shape;35;p13"/>
          <p:cNvSpPr/>
          <p:nvPr/>
        </p:nvSpPr>
        <p:spPr>
          <a:xfrm flipH="1">
            <a:off x="9928963" y="0"/>
            <a:ext cx="2263037" cy="743712"/>
          </a:xfrm>
          <a:custGeom>
            <a:avLst/>
            <a:gdLst/>
            <a:ahLst/>
            <a:cxnLst/>
            <a:rect l="l" t="t" r="r" b="b"/>
            <a:pathLst>
              <a:path w="1697278" h="557773" extrusionOk="0">
                <a:moveTo>
                  <a:pt x="1139505" y="0"/>
                </a:moveTo>
                <a:lnTo>
                  <a:pt x="0" y="0"/>
                </a:lnTo>
                <a:lnTo>
                  <a:pt x="0" y="557773"/>
                </a:lnTo>
                <a:lnTo>
                  <a:pt x="1697278" y="557773"/>
                </a:lnTo>
                <a:close/>
              </a:path>
            </a:pathLst>
          </a:custGeom>
          <a:blipFill rotWithShape="0">
            <a:blip r:embed="rId3">
              <a:alphaModFix/>
            </a:blip>
            <a:stretch>
              <a:fillRect l="-4849" t="-130321" r="-134145" b="-163100"/>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 </a:t>
            </a:r>
            <a:endParaRPr sz="2400"/>
          </a:p>
        </p:txBody>
      </p:sp>
      <p:sp>
        <p:nvSpPr>
          <p:cNvPr id="36" name="Google Shape;36;p13"/>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7" name="Google Shape;37;p13"/>
          <p:cNvSpPr txBox="1">
            <a:spLocks noGrp="1"/>
          </p:cNvSpPr>
          <p:nvPr>
            <p:ph type="body" idx="3"/>
          </p:nvPr>
        </p:nvSpPr>
        <p:spPr>
          <a:xfrm>
            <a:off x="358680" y="436670"/>
            <a:ext cx="4035837" cy="451405"/>
          </a:xfrm>
          <a:prstGeom prst="rect">
            <a:avLst/>
          </a:prstGeom>
          <a:noFill/>
          <a:ln>
            <a:noFill/>
          </a:ln>
        </p:spPr>
        <p:txBody>
          <a:bodyPr spcFirstLastPara="1" wrap="square" lIns="91425" tIns="45700" rIns="91425" bIns="45700" anchor="t" anchorCtr="0">
            <a:noAutofit/>
          </a:bodyPr>
          <a:lstStyle>
            <a:lvl1pPr marL="609585" lvl="0" indent="-304792" algn="l">
              <a:spcBef>
                <a:spcPts val="267"/>
              </a:spcBef>
              <a:spcAft>
                <a:spcPts val="0"/>
              </a:spcAft>
              <a:buSzPts val="1000"/>
              <a:buFont typeface="Arial"/>
              <a:buNone/>
              <a:defRPr sz="1333" b="0">
                <a:solidFill>
                  <a:schemeClr val="lt1"/>
                </a:solidFill>
                <a:latin typeface="Arial"/>
                <a:ea typeface="Arial"/>
                <a:cs typeface="Arial"/>
                <a:sym typeface="Arial"/>
              </a:defRPr>
            </a:lvl1pPr>
            <a:lvl2pPr marL="1219170" lvl="1" indent="-304792" algn="l">
              <a:spcBef>
                <a:spcPts val="373"/>
              </a:spcBef>
              <a:spcAft>
                <a:spcPts val="0"/>
              </a:spcAft>
              <a:buSzPts val="1400"/>
              <a:buFont typeface="Arial"/>
              <a:buNone/>
              <a:defRPr sz="1867" b="1">
                <a:solidFill>
                  <a:schemeClr val="lt1"/>
                </a:solidFill>
              </a:defRPr>
            </a:lvl2pPr>
            <a:lvl3pPr marL="1828754" lvl="2" indent="-304792" algn="l">
              <a:spcBef>
                <a:spcPts val="373"/>
              </a:spcBef>
              <a:spcAft>
                <a:spcPts val="0"/>
              </a:spcAft>
              <a:buSzPts val="1400"/>
              <a:buFont typeface="Arial"/>
              <a:buNone/>
              <a:defRPr sz="1867" b="1">
                <a:solidFill>
                  <a:schemeClr val="lt1"/>
                </a:solidFill>
              </a:defRPr>
            </a:lvl3pPr>
            <a:lvl4pPr marL="2438339" lvl="3" indent="-304792" algn="l">
              <a:spcBef>
                <a:spcPts val="373"/>
              </a:spcBef>
              <a:spcAft>
                <a:spcPts val="0"/>
              </a:spcAft>
              <a:buSzPts val="1400"/>
              <a:buFont typeface="Arial"/>
              <a:buNone/>
              <a:defRPr sz="1867" b="1">
                <a:solidFill>
                  <a:schemeClr val="lt1"/>
                </a:solidFill>
              </a:defRPr>
            </a:lvl4pPr>
            <a:lvl5pPr marL="3047924" lvl="4" indent="-304792" algn="l">
              <a:spcBef>
                <a:spcPts val="373"/>
              </a:spcBef>
              <a:spcAft>
                <a:spcPts val="0"/>
              </a:spcAft>
              <a:buSzPts val="1400"/>
              <a:buFont typeface="Arial"/>
              <a:buNone/>
              <a:defRPr sz="1867" b="1">
                <a:solidFill>
                  <a:schemeClr val="lt1"/>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2971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6B2D-2340-4A34-B57B-2951D0BF14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8BF1AA-BC39-42CA-B8FE-88A6384B1A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C2BA5E-1635-41B7-B1FB-2DA8125BB49B}"/>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5" name="Footer Placeholder 4">
            <a:extLst>
              <a:ext uri="{FF2B5EF4-FFF2-40B4-BE49-F238E27FC236}">
                <a16:creationId xmlns:a16="http://schemas.microsoft.com/office/drawing/2014/main" id="{31B25922-E5E9-4D26-8358-530618C24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8A5E1-AD69-41B8-8080-86FA9CD5106C}"/>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3335989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57C0-3545-47E6-9DF7-064F6D3535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16ED0D0-F836-4D41-AE4A-8F765D059F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C9537-5071-472A-95DF-234BB193736F}"/>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5" name="Footer Placeholder 4">
            <a:extLst>
              <a:ext uri="{FF2B5EF4-FFF2-40B4-BE49-F238E27FC236}">
                <a16:creationId xmlns:a16="http://schemas.microsoft.com/office/drawing/2014/main" id="{F6507191-BAA1-4641-8EE3-AED7768F97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4A0FAB-AC17-4004-8CE7-50A828A95B8C}"/>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1339937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F319-8BE6-4CEF-B3E6-95885665E3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E25297-2BC7-429D-87FF-3A2873B3C7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F90EB66-A8AF-4F8E-A58B-4A538B5A5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B24013-360B-4146-9B66-C75A43AFD499}"/>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6" name="Footer Placeholder 5">
            <a:extLst>
              <a:ext uri="{FF2B5EF4-FFF2-40B4-BE49-F238E27FC236}">
                <a16:creationId xmlns:a16="http://schemas.microsoft.com/office/drawing/2014/main" id="{FD9DF64E-B5C3-49B9-8CA0-56C61EE71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A6FF53-47CA-4748-B9BB-F04B46579D99}"/>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368075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2E88B-DBA2-4360-8155-934A8AC0AC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612346-2304-4488-8AC4-3AE83183DA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A3E7D0-85A6-40FA-82F1-284139392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CF60A65-C216-4E0D-9608-45BF4D04B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77672B-914B-47C2-8267-EDBBD094D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8D8388-EDE2-41CE-A19C-6BA8F60C76EF}"/>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8" name="Footer Placeholder 7">
            <a:extLst>
              <a:ext uri="{FF2B5EF4-FFF2-40B4-BE49-F238E27FC236}">
                <a16:creationId xmlns:a16="http://schemas.microsoft.com/office/drawing/2014/main" id="{F67FA2FE-222C-40EB-9AEE-483B29C20C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5739B9-72EB-4BC2-B355-DD4716CD9766}"/>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207752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0B32-268F-4495-BDEA-D3E500E910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334631-918D-49FA-90DD-EC36722957E8}"/>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4" name="Footer Placeholder 3">
            <a:extLst>
              <a:ext uri="{FF2B5EF4-FFF2-40B4-BE49-F238E27FC236}">
                <a16:creationId xmlns:a16="http://schemas.microsoft.com/office/drawing/2014/main" id="{9C26F7AA-D332-4AE3-9BAB-4C9CE20CA7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956817C-D64F-4232-8D24-27E48C8A19A6}"/>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474674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514A4D-5513-466E-8C35-76B63CD20435}"/>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3" name="Footer Placeholder 2">
            <a:extLst>
              <a:ext uri="{FF2B5EF4-FFF2-40B4-BE49-F238E27FC236}">
                <a16:creationId xmlns:a16="http://schemas.microsoft.com/office/drawing/2014/main" id="{49552B95-DB71-4ED2-811F-3E77D82A732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CB8DD5-2478-4296-9805-FA12CD91AC38}"/>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3301472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1CC7-F6CE-47B4-AD88-061EC434F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8A2588-72FB-4629-8A18-DB42EC362C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F7F3AA-D4F5-48CA-944F-2E086FB4BD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AA492D-590C-4FC9-997A-879ACD462638}"/>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6" name="Footer Placeholder 5">
            <a:extLst>
              <a:ext uri="{FF2B5EF4-FFF2-40B4-BE49-F238E27FC236}">
                <a16:creationId xmlns:a16="http://schemas.microsoft.com/office/drawing/2014/main" id="{2E65F270-E1DD-47E3-A2F9-7CF05607D9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99AC5E-7929-47EC-9683-1C2E640D43A5}"/>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3114044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A099-7631-42CB-8143-8D278086B7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C9AB2A-DB56-4276-B106-3AE36D507B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26A842E-3D83-4D16-BCD5-88402388EA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0418D1-4014-42F6-A0AA-A287A8E6F74E}"/>
              </a:ext>
            </a:extLst>
          </p:cNvPr>
          <p:cNvSpPr>
            <a:spLocks noGrp="1"/>
          </p:cNvSpPr>
          <p:nvPr>
            <p:ph type="dt" sz="half" idx="10"/>
          </p:nvPr>
        </p:nvSpPr>
        <p:spPr/>
        <p:txBody>
          <a:bodyPr/>
          <a:lstStyle/>
          <a:p>
            <a:fld id="{AA6E189A-1BB3-4F34-9BCB-FDE49B2DE778}" type="datetimeFigureOut">
              <a:rPr lang="en-GB" smtClean="0"/>
              <a:t>13/09/2022</a:t>
            </a:fld>
            <a:endParaRPr lang="en-GB"/>
          </a:p>
        </p:txBody>
      </p:sp>
      <p:sp>
        <p:nvSpPr>
          <p:cNvPr id="6" name="Footer Placeholder 5">
            <a:extLst>
              <a:ext uri="{FF2B5EF4-FFF2-40B4-BE49-F238E27FC236}">
                <a16:creationId xmlns:a16="http://schemas.microsoft.com/office/drawing/2014/main" id="{4FF36D3F-610D-4A60-8B33-41C513C44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320B21-FB36-4186-A564-A46CE366AD92}"/>
              </a:ext>
            </a:extLst>
          </p:cNvPr>
          <p:cNvSpPr>
            <a:spLocks noGrp="1"/>
          </p:cNvSpPr>
          <p:nvPr>
            <p:ph type="sldNum" sz="quarter" idx="12"/>
          </p:nvPr>
        </p:nvSpPr>
        <p:spPr/>
        <p:txBody>
          <a:bodyPr/>
          <a:lstStyle/>
          <a:p>
            <a:fld id="{F57A8142-64E5-4EDB-9BBC-5E3D233DC5B6}" type="slidenum">
              <a:rPr lang="en-GB" smtClean="0"/>
              <a:t>‹#›</a:t>
            </a:fld>
            <a:endParaRPr lang="en-GB"/>
          </a:p>
        </p:txBody>
      </p:sp>
    </p:spTree>
    <p:extLst>
      <p:ext uri="{BB962C8B-B14F-4D97-AF65-F5344CB8AC3E}">
        <p14:creationId xmlns:p14="http://schemas.microsoft.com/office/powerpoint/2010/main" val="42709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39AA17-EBF9-4BB6-8F0B-4B70561FF3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5C544A-9474-4C81-840E-2AEEC71941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770930-E484-4079-A2C3-B92B318E8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E189A-1BB3-4F34-9BCB-FDE49B2DE778}" type="datetimeFigureOut">
              <a:rPr lang="en-GB" smtClean="0"/>
              <a:t>13/09/2022</a:t>
            </a:fld>
            <a:endParaRPr lang="en-GB"/>
          </a:p>
        </p:txBody>
      </p:sp>
      <p:sp>
        <p:nvSpPr>
          <p:cNvPr id="5" name="Footer Placeholder 4">
            <a:extLst>
              <a:ext uri="{FF2B5EF4-FFF2-40B4-BE49-F238E27FC236}">
                <a16:creationId xmlns:a16="http://schemas.microsoft.com/office/drawing/2014/main" id="{C7B7CB43-32CD-485E-B8AA-036850797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9D2DA9A-7ABA-4AD4-8619-0847AA6C52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A8142-64E5-4EDB-9BBC-5E3D233DC5B6}" type="slidenum">
              <a:rPr lang="en-GB" smtClean="0"/>
              <a:t>‹#›</a:t>
            </a:fld>
            <a:endParaRPr lang="en-GB"/>
          </a:p>
        </p:txBody>
      </p:sp>
    </p:spTree>
    <p:extLst>
      <p:ext uri="{BB962C8B-B14F-4D97-AF65-F5344CB8AC3E}">
        <p14:creationId xmlns:p14="http://schemas.microsoft.com/office/powerpoint/2010/main" val="1836420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ndex.php?title=User:Valentin_de_Bruyn&amp;action=edit&amp;redlink=1" TargetMode="External"/><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cotonapp.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hyperlink" Target="https://creativecommons.org/licenses/by-sa/3.0/" TargetMode="External"/><Relationship Id="rId10" Type="http://schemas.openxmlformats.org/officeDocument/2006/relationships/image" Target="../media/image48.JPG"/><Relationship Id="rId4" Type="http://schemas.openxmlformats.org/officeDocument/2006/relationships/hyperlink" Target="https://commons.wikimedia.org/wiki/File:Cirrus_fibratus_c._floccus.JPG" TargetMode="External"/><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57.png"/><Relationship Id="rId10" Type="http://schemas.openxmlformats.org/officeDocument/2006/relationships/image" Target="../media/image55.png"/><Relationship Id="rId4" Type="http://schemas.openxmlformats.org/officeDocument/2006/relationships/image" Target="../media/image56.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A3E573-1669-400A-9053-5229CE1C6C7D}"/>
              </a:ext>
            </a:extLst>
          </p:cNvPr>
          <p:cNvPicPr>
            <a:picLocks noChangeAspect="1"/>
          </p:cNvPicPr>
          <p:nvPr/>
        </p:nvPicPr>
        <p:blipFill rotWithShape="1">
          <a:blip r:embed="rId3">
            <a:extLst>
              <a:ext uri="{28A0092B-C50C-407E-A947-70E740481C1C}">
                <a14:useLocalDpi xmlns:a14="http://schemas.microsoft.com/office/drawing/2010/main" val="0"/>
              </a:ext>
            </a:extLst>
          </a:blip>
          <a:srcRect t="25535"/>
          <a:stretch/>
        </p:blipFill>
        <p:spPr>
          <a:xfrm>
            <a:off x="-43841" y="0"/>
            <a:ext cx="12279682" cy="6858000"/>
          </a:xfrm>
          <a:prstGeom prst="rect">
            <a:avLst/>
          </a:prstGeom>
        </p:spPr>
      </p:pic>
      <p:sp>
        <p:nvSpPr>
          <p:cNvPr id="4" name="Title 3">
            <a:extLst>
              <a:ext uri="{FF2B5EF4-FFF2-40B4-BE49-F238E27FC236}">
                <a16:creationId xmlns:a16="http://schemas.microsoft.com/office/drawing/2014/main" id="{00C20C1B-40F3-43C2-AF60-3660FF7DB49D}"/>
              </a:ext>
            </a:extLst>
          </p:cNvPr>
          <p:cNvSpPr>
            <a:spLocks noGrp="1"/>
          </p:cNvSpPr>
          <p:nvPr>
            <p:ph type="ctrTitle"/>
          </p:nvPr>
        </p:nvSpPr>
        <p:spPr>
          <a:xfrm>
            <a:off x="985381" y="2133600"/>
            <a:ext cx="10221239" cy="660400"/>
          </a:xfrm>
        </p:spPr>
        <p:txBody>
          <a:bodyPr anchor="t">
            <a:normAutofit/>
          </a:bodyPr>
          <a:lstStyle/>
          <a:p>
            <a:r>
              <a:rPr lang="nb-NO" sz="4800" i="0" dirty="0">
                <a:solidFill>
                  <a:srgbClr val="272833"/>
                </a:solidFill>
                <a:effectLst/>
              </a:rPr>
              <a:t>Jordas strålingsbalanse og modellering</a:t>
            </a:r>
          </a:p>
        </p:txBody>
      </p:sp>
      <p:sp>
        <p:nvSpPr>
          <p:cNvPr id="5" name="Subtitle 4">
            <a:extLst>
              <a:ext uri="{FF2B5EF4-FFF2-40B4-BE49-F238E27FC236}">
                <a16:creationId xmlns:a16="http://schemas.microsoft.com/office/drawing/2014/main" id="{71F4759C-FED1-4C37-A79D-2E9167E60B3D}"/>
              </a:ext>
            </a:extLst>
          </p:cNvPr>
          <p:cNvSpPr>
            <a:spLocks noGrp="1"/>
          </p:cNvSpPr>
          <p:nvPr>
            <p:ph type="subTitle" idx="1"/>
          </p:nvPr>
        </p:nvSpPr>
        <p:spPr>
          <a:xfrm>
            <a:off x="534443" y="5538418"/>
            <a:ext cx="9144000" cy="1612030"/>
          </a:xfrm>
        </p:spPr>
        <p:txBody>
          <a:bodyPr/>
          <a:lstStyle/>
          <a:p>
            <a:pPr algn="l"/>
            <a:r>
              <a:rPr lang="nb-NO" dirty="0"/>
              <a:t>Kari Alterskjær, CICERO – Senter for klimaforskning</a:t>
            </a:r>
          </a:p>
          <a:p>
            <a:pPr algn="l"/>
            <a:endParaRPr lang="nb-NO" sz="800" dirty="0"/>
          </a:p>
          <a:p>
            <a:pPr algn="l"/>
            <a:r>
              <a:rPr lang="nb-NO" dirty="0"/>
              <a:t>Kurs for realfagslærere</a:t>
            </a:r>
            <a:endParaRPr lang="en-GB" dirty="0"/>
          </a:p>
        </p:txBody>
      </p:sp>
    </p:spTree>
    <p:extLst>
      <p:ext uri="{BB962C8B-B14F-4D97-AF65-F5344CB8AC3E}">
        <p14:creationId xmlns:p14="http://schemas.microsoft.com/office/powerpoint/2010/main" val="1143331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BE2D-F06F-4091-846F-045F3EAB512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B5A1F36-7B1E-4C52-84F9-55560CF8D5E8}"/>
              </a:ext>
            </a:extLst>
          </p:cNvPr>
          <p:cNvSpPr>
            <a:spLocks noGrp="1"/>
          </p:cNvSpPr>
          <p:nvPr>
            <p:ph idx="1"/>
          </p:nvPr>
        </p:nvSpPr>
        <p:spPr/>
        <p:txBody>
          <a:bodyPr/>
          <a:lstStyle/>
          <a:p>
            <a:endParaRPr lang="en-GB"/>
          </a:p>
        </p:txBody>
      </p:sp>
      <p:pic>
        <p:nvPicPr>
          <p:cNvPr id="5" name="Video 4">
            <a:hlinkClick r:id="" action="ppaction://media"/>
            <a:extLst>
              <a:ext uri="{FF2B5EF4-FFF2-40B4-BE49-F238E27FC236}">
                <a16:creationId xmlns:a16="http://schemas.microsoft.com/office/drawing/2014/main" id="{F17BE9F4-06FB-409E-8EEE-BC33EE3999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743F516-5FF6-4919-8C64-5DF7C8EDCE7B}"/>
              </a:ext>
            </a:extLst>
          </p:cNvPr>
          <p:cNvSpPr txBox="1"/>
          <p:nvPr/>
        </p:nvSpPr>
        <p:spPr>
          <a:xfrm>
            <a:off x="9465129" y="45522"/>
            <a:ext cx="4615543" cy="369332"/>
          </a:xfrm>
          <a:prstGeom prst="rect">
            <a:avLst/>
          </a:prstGeom>
          <a:noFill/>
        </p:spPr>
        <p:txBody>
          <a:bodyPr wrap="square" rtlCol="0">
            <a:spAutoFit/>
          </a:bodyPr>
          <a:lstStyle/>
          <a:p>
            <a:r>
              <a:rPr lang="nb-NO" dirty="0">
                <a:solidFill>
                  <a:schemeClr val="bg1">
                    <a:lumMod val="65000"/>
                  </a:schemeClr>
                </a:solidFill>
              </a:rPr>
              <a:t>Kompleksitet i tid og rom</a:t>
            </a:r>
            <a:endParaRPr lang="en-GB" dirty="0">
              <a:solidFill>
                <a:schemeClr val="bg1">
                  <a:lumMod val="65000"/>
                </a:schemeClr>
              </a:solidFill>
            </a:endParaRPr>
          </a:p>
        </p:txBody>
      </p:sp>
    </p:spTree>
    <p:extLst>
      <p:ext uri="{BB962C8B-B14F-4D97-AF65-F5344CB8AC3E}">
        <p14:creationId xmlns:p14="http://schemas.microsoft.com/office/powerpoint/2010/main" val="26745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9754B1-E345-4B26-97DD-EA3E9879EA1F}"/>
              </a:ext>
            </a:extLst>
          </p:cNvPr>
          <p:cNvSpPr txBox="1"/>
          <p:nvPr/>
        </p:nvSpPr>
        <p:spPr>
          <a:xfrm>
            <a:off x="9039140" y="6581738"/>
            <a:ext cx="3205113" cy="307777"/>
          </a:xfrm>
          <a:prstGeom prst="rect">
            <a:avLst/>
          </a:prstGeom>
          <a:noFill/>
        </p:spPr>
        <p:txBody>
          <a:bodyPr wrap="square" rtlCol="0">
            <a:spAutoFit/>
          </a:bodyPr>
          <a:lstStyle/>
          <a:p>
            <a:pPr algn="r"/>
            <a:r>
              <a:rPr lang="en-GB" sz="1400" b="0" dirty="0">
                <a:solidFill>
                  <a:schemeClr val="bg1">
                    <a:lumMod val="65000"/>
                  </a:schemeClr>
                </a:solidFill>
                <a:effectLst/>
              </a:rPr>
              <a:t>Image courtesy </a:t>
            </a:r>
            <a:r>
              <a:rPr lang="en-GB" sz="1400" dirty="0">
                <a:solidFill>
                  <a:schemeClr val="bg1">
                    <a:lumMod val="65000"/>
                  </a:schemeClr>
                </a:solidFill>
              </a:rPr>
              <a:t>of</a:t>
            </a:r>
            <a:r>
              <a:rPr lang="en-GB" sz="1400" b="0" i="0" dirty="0">
                <a:solidFill>
                  <a:schemeClr val="bg1">
                    <a:lumMod val="65000"/>
                  </a:schemeClr>
                </a:solidFill>
                <a:effectLst/>
              </a:rPr>
              <a:t> Robert A. Rohde </a:t>
            </a:r>
            <a:endParaRPr lang="en-GB" sz="1400" dirty="0">
              <a:solidFill>
                <a:schemeClr val="bg1">
                  <a:lumMod val="65000"/>
                </a:schemeClr>
              </a:solidFill>
            </a:endParaRPr>
          </a:p>
        </p:txBody>
      </p:sp>
      <p:sp>
        <p:nvSpPr>
          <p:cNvPr id="2" name="Rectangle 1">
            <a:extLst>
              <a:ext uri="{FF2B5EF4-FFF2-40B4-BE49-F238E27FC236}">
                <a16:creationId xmlns:a16="http://schemas.microsoft.com/office/drawing/2014/main" id="{E58D4173-B08D-4653-A129-AC8D4946832F}"/>
              </a:ext>
            </a:extLst>
          </p:cNvPr>
          <p:cNvSpPr/>
          <p:nvPr/>
        </p:nvSpPr>
        <p:spPr>
          <a:xfrm>
            <a:off x="2204356" y="871335"/>
            <a:ext cx="7206343" cy="57219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04ACB58B-20FC-417E-B904-645FF21B9DC3}"/>
              </a:ext>
            </a:extLst>
          </p:cNvPr>
          <p:cNvSpPr txBox="1">
            <a:spLocks/>
          </p:cNvSpPr>
          <p:nvPr/>
        </p:nvSpPr>
        <p:spPr>
          <a:xfrm>
            <a:off x="0" y="-93399"/>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dirty="0"/>
          </a:p>
        </p:txBody>
      </p:sp>
      <p:sp>
        <p:nvSpPr>
          <p:cNvPr id="9" name="Title 6">
            <a:extLst>
              <a:ext uri="{FF2B5EF4-FFF2-40B4-BE49-F238E27FC236}">
                <a16:creationId xmlns:a16="http://schemas.microsoft.com/office/drawing/2014/main" id="{204DCF77-EF09-4DA3-9745-C2B9C7297F38}"/>
              </a:ext>
            </a:extLst>
          </p:cNvPr>
          <p:cNvSpPr txBox="1">
            <a:spLocks/>
          </p:cNvSpPr>
          <p:nvPr/>
        </p:nvSpPr>
        <p:spPr>
          <a:xfrm>
            <a:off x="402672" y="0"/>
            <a:ext cx="10515600" cy="70027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Integrasjon over bølgelengder</a:t>
            </a:r>
            <a:endParaRPr lang="en-NO" sz="2800" dirty="0"/>
          </a:p>
        </p:txBody>
      </p:sp>
      <p:sp>
        <p:nvSpPr>
          <p:cNvPr id="10" name="Rectangle 9">
            <a:extLst>
              <a:ext uri="{FF2B5EF4-FFF2-40B4-BE49-F238E27FC236}">
                <a16:creationId xmlns:a16="http://schemas.microsoft.com/office/drawing/2014/main" id="{4B00A85D-DADA-421E-A4CD-5E46DA4109C4}"/>
              </a:ext>
            </a:extLst>
          </p:cNvPr>
          <p:cNvSpPr/>
          <p:nvPr/>
        </p:nvSpPr>
        <p:spPr>
          <a:xfrm>
            <a:off x="2405743" y="976087"/>
            <a:ext cx="6803571" cy="54345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a:extLst>
              <a:ext uri="{FF2B5EF4-FFF2-40B4-BE49-F238E27FC236}">
                <a16:creationId xmlns:a16="http://schemas.microsoft.com/office/drawing/2014/main" id="{84E0B5C9-0A25-4F84-8FE4-77FF54E61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686" y="1015002"/>
            <a:ext cx="5561400" cy="5434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141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321EB0-8BC2-4730-803E-33C33D0565C0}"/>
              </a:ext>
            </a:extLst>
          </p:cNvPr>
          <p:cNvSpPr txBox="1">
            <a:spLocks/>
          </p:cNvSpPr>
          <p:nvPr/>
        </p:nvSpPr>
        <p:spPr>
          <a:xfrm>
            <a:off x="0" y="-93399"/>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dirty="0"/>
          </a:p>
        </p:txBody>
      </p:sp>
      <p:sp>
        <p:nvSpPr>
          <p:cNvPr id="7" name="Title 6">
            <a:extLst>
              <a:ext uri="{FF2B5EF4-FFF2-40B4-BE49-F238E27FC236}">
                <a16:creationId xmlns:a16="http://schemas.microsoft.com/office/drawing/2014/main" id="{852BEBCD-F467-834C-8CC1-86CB1917EFAE}"/>
              </a:ext>
            </a:extLst>
          </p:cNvPr>
          <p:cNvSpPr>
            <a:spLocks noGrp="1"/>
          </p:cNvSpPr>
          <p:nvPr>
            <p:ph type="title"/>
          </p:nvPr>
        </p:nvSpPr>
        <p:spPr>
          <a:xfrm>
            <a:off x="402672" y="0"/>
            <a:ext cx="10515600" cy="700277"/>
          </a:xfrm>
        </p:spPr>
        <p:txBody>
          <a:bodyPr>
            <a:normAutofit/>
          </a:bodyPr>
          <a:lstStyle/>
          <a:p>
            <a:r>
              <a:rPr lang="nb-NO" sz="2800" dirty="0"/>
              <a:t>Viktigheten av skyer</a:t>
            </a:r>
            <a:endParaRPr lang="en-NO" sz="2800" dirty="0"/>
          </a:p>
        </p:txBody>
      </p:sp>
      <p:pic>
        <p:nvPicPr>
          <p:cNvPr id="4" name="Picture 3" descr="A picture containing map&#10;&#10;Description automatically generated">
            <a:extLst>
              <a:ext uri="{FF2B5EF4-FFF2-40B4-BE49-F238E27FC236}">
                <a16:creationId xmlns:a16="http://schemas.microsoft.com/office/drawing/2014/main" id="{8C9364CD-91AB-E44D-A99C-B79A7BB475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49494"/>
          <a:stretch/>
        </p:blipFill>
        <p:spPr>
          <a:xfrm>
            <a:off x="402672" y="1097997"/>
            <a:ext cx="5585109" cy="4117911"/>
          </a:xfrm>
          <a:prstGeom prst="rect">
            <a:avLst/>
          </a:prstGeom>
        </p:spPr>
      </p:pic>
      <p:pic>
        <p:nvPicPr>
          <p:cNvPr id="5" name="Content Placeholder 4" descr="A picture containing map&#10;&#10;Description automatically generated">
            <a:extLst>
              <a:ext uri="{FF2B5EF4-FFF2-40B4-BE49-F238E27FC236}">
                <a16:creationId xmlns:a16="http://schemas.microsoft.com/office/drawing/2014/main" id="{EF373041-A0D8-7840-8B34-703027231E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494" b="-2853"/>
          <a:stretch/>
        </p:blipFill>
        <p:spPr>
          <a:xfrm>
            <a:off x="6096000" y="1070701"/>
            <a:ext cx="5585108" cy="4269108"/>
          </a:xfrm>
          <a:prstGeom prst="rect">
            <a:avLst/>
          </a:prstGeom>
        </p:spPr>
      </p:pic>
      <p:sp>
        <p:nvSpPr>
          <p:cNvPr id="2" name="TextBox 1">
            <a:extLst>
              <a:ext uri="{FF2B5EF4-FFF2-40B4-BE49-F238E27FC236}">
                <a16:creationId xmlns:a16="http://schemas.microsoft.com/office/drawing/2014/main" id="{A758CB3D-3CFD-514F-865E-AF8E835E276C}"/>
              </a:ext>
            </a:extLst>
          </p:cNvPr>
          <p:cNvSpPr txBox="1"/>
          <p:nvPr/>
        </p:nvSpPr>
        <p:spPr>
          <a:xfrm>
            <a:off x="6930103" y="6550223"/>
            <a:ext cx="5261897" cy="307777"/>
          </a:xfrm>
          <a:prstGeom prst="rect">
            <a:avLst/>
          </a:prstGeom>
          <a:noFill/>
        </p:spPr>
        <p:txBody>
          <a:bodyPr wrap="square" rtlCol="0">
            <a:spAutoFit/>
          </a:bodyPr>
          <a:lstStyle/>
          <a:p>
            <a:pPr algn="r"/>
            <a:r>
              <a:rPr lang="nb-NO" sz="1400" dirty="0">
                <a:solidFill>
                  <a:schemeClr val="bg1">
                    <a:lumMod val="50000"/>
                  </a:schemeClr>
                </a:solidFill>
              </a:rPr>
              <a:t>FNs klimapanels 6. hovedrapport,  </a:t>
            </a:r>
            <a:r>
              <a:rPr lang="en-NO" sz="1400" dirty="0">
                <a:solidFill>
                  <a:schemeClr val="bg1">
                    <a:lumMod val="50000"/>
                  </a:schemeClr>
                </a:solidFill>
              </a:rPr>
              <a:t>Figur 7.2</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2D044EA-1AF0-4047-99B2-A92FFCEAFBF1}"/>
                  </a:ext>
                </a:extLst>
              </p:cNvPr>
              <p:cNvSpPr txBox="1"/>
              <p:nvPr/>
            </p:nvSpPr>
            <p:spPr>
              <a:xfrm>
                <a:off x="402670" y="5495087"/>
                <a:ext cx="4913012" cy="304442"/>
              </a:xfrm>
              <a:prstGeom prst="rect">
                <a:avLst/>
              </a:prstGeom>
              <a:noFill/>
            </p:spPr>
            <p:txBody>
              <a:bodyPr wrap="none" lIns="0" tIns="0" rIns="0" bIns="0" rtlCol="0">
                <a:spAutoFit/>
              </a:bodyPr>
              <a:lstStyle/>
              <a:p>
                <a14:m>
                  <m:oMath xmlns:m="http://schemas.openxmlformats.org/officeDocument/2006/math">
                    <m:r>
                      <a:rPr lang="nb-NO" b="0" i="1" smtClean="0">
                        <a:latin typeface="Cambria Math" panose="02040503050406030204" pitchFamily="18" charset="0"/>
                        <a:ea typeface="Cambria Math" panose="02040503050406030204" pitchFamily="18" charset="0"/>
                      </a:rPr>
                      <m:t>∆</m:t>
                    </m:r>
                    <m:sSub>
                      <m:sSubPr>
                        <m:ctrlPr>
                          <a:rPr lang="nb-NO" b="0" i="1" smtClean="0">
                            <a:latin typeface="Cambria Math" panose="02040503050406030204" pitchFamily="18" charset="0"/>
                          </a:rPr>
                        </m:ctrlPr>
                      </m:sSubPr>
                      <m:e>
                        <m:r>
                          <a:rPr lang="nb-NO" b="0" i="1" smtClean="0">
                            <a:latin typeface="Cambria Math" panose="02040503050406030204" pitchFamily="18" charset="0"/>
                          </a:rPr>
                          <m:t>𝐸</m:t>
                        </m:r>
                      </m:e>
                      <m:sub>
                        <m:r>
                          <a:rPr lang="nb-NO" b="0" i="1" smtClean="0">
                            <a:latin typeface="Cambria Math" panose="02040503050406030204" pitchFamily="18" charset="0"/>
                          </a:rPr>
                          <m:t>𝑠𝑘𝑦</m:t>
                        </m:r>
                        <m:r>
                          <a:rPr lang="nb-NO" b="0" i="1" smtClean="0">
                            <a:latin typeface="Cambria Math" panose="02040503050406030204" pitchFamily="18" charset="0"/>
                          </a:rPr>
                          <m:t>,  </m:t>
                        </m:r>
                        <m:r>
                          <a:rPr lang="nb-NO" b="0" i="1" smtClean="0">
                            <a:latin typeface="Cambria Math" panose="02040503050406030204" pitchFamily="18" charset="0"/>
                          </a:rPr>
                          <m:t>𝑆𝑊</m:t>
                        </m:r>
                      </m:sub>
                    </m:sSub>
                    <m:r>
                      <a:rPr lang="nb-NO" b="0" i="1" smtClean="0">
                        <a:latin typeface="Cambria Math" panose="02040503050406030204" pitchFamily="18" charset="0"/>
                      </a:rPr>
                      <m:t>=53 </m:t>
                    </m:r>
                    <m:r>
                      <a:rPr lang="nb-NO" b="0" i="1" smtClean="0">
                        <a:latin typeface="Cambria Math" panose="02040503050406030204" pitchFamily="18" charset="0"/>
                      </a:rPr>
                      <m:t>𝑊</m:t>
                    </m:r>
                    <m:sSup>
                      <m:sSupPr>
                        <m:ctrlPr>
                          <a:rPr lang="nb-NO" b="0" i="1" smtClean="0">
                            <a:latin typeface="Cambria Math" panose="02040503050406030204" pitchFamily="18" charset="0"/>
                          </a:rPr>
                        </m:ctrlPr>
                      </m:sSupPr>
                      <m:e>
                        <m:r>
                          <a:rPr lang="nb-NO" b="0" i="1" smtClean="0">
                            <a:latin typeface="Cambria Math" panose="02040503050406030204" pitchFamily="18" charset="0"/>
                          </a:rPr>
                          <m:t>𝑚</m:t>
                        </m:r>
                      </m:e>
                      <m:sup>
                        <m:r>
                          <a:rPr lang="nb-NO" b="0" i="1" smtClean="0">
                            <a:latin typeface="Cambria Math" panose="02040503050406030204" pitchFamily="18" charset="0"/>
                          </a:rPr>
                          <m:t>−2</m:t>
                        </m:r>
                      </m:sup>
                    </m:sSup>
                    <m:r>
                      <a:rPr lang="nb-NO" b="0" i="1" smtClean="0">
                        <a:latin typeface="Cambria Math" panose="02040503050406030204" pitchFamily="18" charset="0"/>
                      </a:rPr>
                      <m:t>−100 </m:t>
                    </m:r>
                    <m:r>
                      <a:rPr lang="nb-NO" b="0" i="1" smtClean="0">
                        <a:latin typeface="Cambria Math" panose="02040503050406030204" pitchFamily="18" charset="0"/>
                      </a:rPr>
                      <m:t>𝑊</m:t>
                    </m:r>
                    <m:sSup>
                      <m:sSupPr>
                        <m:ctrlPr>
                          <a:rPr lang="nb-NO" b="0" i="1" smtClean="0">
                            <a:latin typeface="Cambria Math" panose="02040503050406030204" pitchFamily="18" charset="0"/>
                          </a:rPr>
                        </m:ctrlPr>
                      </m:sSupPr>
                      <m:e>
                        <m:r>
                          <a:rPr lang="nb-NO" b="0" i="1" smtClean="0">
                            <a:latin typeface="Cambria Math" panose="02040503050406030204" pitchFamily="18" charset="0"/>
                          </a:rPr>
                          <m:t>𝑚</m:t>
                        </m:r>
                      </m:e>
                      <m:sup>
                        <m:r>
                          <a:rPr lang="nb-NO" b="0" i="1" smtClean="0">
                            <a:latin typeface="Cambria Math" panose="02040503050406030204" pitchFamily="18" charset="0"/>
                          </a:rPr>
                          <m:t>−2</m:t>
                        </m:r>
                      </m:sup>
                    </m:sSup>
                  </m:oMath>
                </a14:m>
                <a:r>
                  <a:rPr lang="en-GB" dirty="0"/>
                  <a:t> </a:t>
                </a:r>
                <a14:m>
                  <m:oMath xmlns:m="http://schemas.openxmlformats.org/officeDocument/2006/math">
                    <m:r>
                      <a:rPr lang="nb-NO" i="1">
                        <a:latin typeface="Cambria Math" panose="02040503050406030204" pitchFamily="18" charset="0"/>
                        <a:ea typeface="Cambria Math" panose="02040503050406030204" pitchFamily="18" charset="0"/>
                      </a:rPr>
                      <m:t>= </m:t>
                    </m:r>
                    <m:r>
                      <a:rPr lang="nb-NO" i="1">
                        <a:latin typeface="Cambria Math" panose="02040503050406030204" pitchFamily="18" charset="0"/>
                      </a:rPr>
                      <m:t>−</m:t>
                    </m:r>
                  </m:oMath>
                </a14:m>
                <a:r>
                  <a:rPr lang="en-GB" dirty="0"/>
                  <a:t>47 </a:t>
                </a:r>
                <a14:m>
                  <m:oMath xmlns:m="http://schemas.openxmlformats.org/officeDocument/2006/math">
                    <m:sSup>
                      <m:sSupPr>
                        <m:ctrlPr>
                          <a:rPr lang="nb-NO" i="1">
                            <a:latin typeface="Cambria Math" panose="02040503050406030204" pitchFamily="18" charset="0"/>
                          </a:rPr>
                        </m:ctrlPr>
                      </m:sSupPr>
                      <m:e>
                        <m:r>
                          <a:rPr lang="nb-NO" i="1">
                            <a:latin typeface="Cambria Math" panose="02040503050406030204" pitchFamily="18" charset="0"/>
                          </a:rPr>
                          <m:t>𝑊𝑚</m:t>
                        </m:r>
                      </m:e>
                      <m:sup>
                        <m:r>
                          <a:rPr lang="nb-NO" i="1">
                            <a:latin typeface="Cambria Math" panose="02040503050406030204" pitchFamily="18" charset="0"/>
                          </a:rPr>
                          <m:t>−2</m:t>
                        </m:r>
                      </m:sup>
                    </m:sSup>
                  </m:oMath>
                </a14:m>
                <a:endParaRPr lang="en-GB" dirty="0"/>
              </a:p>
            </p:txBody>
          </p:sp>
        </mc:Choice>
        <mc:Fallback xmlns="">
          <p:sp>
            <p:nvSpPr>
              <p:cNvPr id="3" name="TextBox 2">
                <a:extLst>
                  <a:ext uri="{FF2B5EF4-FFF2-40B4-BE49-F238E27FC236}">
                    <a16:creationId xmlns:a16="http://schemas.microsoft.com/office/drawing/2014/main" id="{12D044EA-1AF0-4047-99B2-A92FFCEAFBF1}"/>
                  </a:ext>
                </a:extLst>
              </p:cNvPr>
              <p:cNvSpPr txBox="1">
                <a:spLocks noRot="1" noChangeAspect="1" noMove="1" noResize="1" noEditPoints="1" noAdjustHandles="1" noChangeArrowheads="1" noChangeShapeType="1" noTextEdit="1"/>
              </p:cNvSpPr>
              <p:nvPr/>
            </p:nvSpPr>
            <p:spPr>
              <a:xfrm>
                <a:off x="402670" y="5495087"/>
                <a:ext cx="4913012" cy="304442"/>
              </a:xfrm>
              <a:prstGeom prst="rect">
                <a:avLst/>
              </a:prstGeom>
              <a:blipFill>
                <a:blip r:embed="rId4"/>
                <a:stretch>
                  <a:fillRect l="-1613" t="-22000" r="-993" b="-4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B6999DA-0248-4AB0-AF7B-2DE7DECD5452}"/>
                  </a:ext>
                </a:extLst>
              </p:cNvPr>
              <p:cNvSpPr txBox="1"/>
              <p:nvPr/>
            </p:nvSpPr>
            <p:spPr>
              <a:xfrm>
                <a:off x="402670" y="5926487"/>
                <a:ext cx="4804007" cy="304442"/>
              </a:xfrm>
              <a:prstGeom prst="rect">
                <a:avLst/>
              </a:prstGeom>
              <a:noFill/>
            </p:spPr>
            <p:txBody>
              <a:bodyPr wrap="none" lIns="0" tIns="0" rIns="0" bIns="0" rtlCol="0">
                <a:spAutoFit/>
              </a:bodyPr>
              <a:lstStyle/>
              <a:p>
                <a14:m>
                  <m:oMath xmlns:m="http://schemas.openxmlformats.org/officeDocument/2006/math">
                    <m:r>
                      <a:rPr lang="nb-NO" b="0" i="1" smtClean="0">
                        <a:latin typeface="Cambria Math" panose="02040503050406030204" pitchFamily="18" charset="0"/>
                        <a:ea typeface="Cambria Math" panose="02040503050406030204" pitchFamily="18" charset="0"/>
                      </a:rPr>
                      <m:t>∆</m:t>
                    </m:r>
                    <m:sSub>
                      <m:sSubPr>
                        <m:ctrlPr>
                          <a:rPr lang="nb-NO" b="0" i="1" smtClean="0">
                            <a:latin typeface="Cambria Math" panose="02040503050406030204" pitchFamily="18" charset="0"/>
                          </a:rPr>
                        </m:ctrlPr>
                      </m:sSubPr>
                      <m:e>
                        <m:r>
                          <a:rPr lang="nb-NO" b="0" i="1" smtClean="0">
                            <a:latin typeface="Cambria Math" panose="02040503050406030204" pitchFamily="18" charset="0"/>
                          </a:rPr>
                          <m:t>𝐸</m:t>
                        </m:r>
                      </m:e>
                      <m:sub>
                        <m:r>
                          <a:rPr lang="nb-NO" b="0" i="1" smtClean="0">
                            <a:latin typeface="Cambria Math" panose="02040503050406030204" pitchFamily="18" charset="0"/>
                          </a:rPr>
                          <m:t>𝑠𝑘𝑦</m:t>
                        </m:r>
                        <m:r>
                          <a:rPr lang="nb-NO" b="0" i="1" smtClean="0">
                            <a:latin typeface="Cambria Math" panose="02040503050406030204" pitchFamily="18" charset="0"/>
                          </a:rPr>
                          <m:t>, </m:t>
                        </m:r>
                        <m:r>
                          <a:rPr lang="nb-NO" b="0" i="1" smtClean="0">
                            <a:latin typeface="Cambria Math" panose="02040503050406030204" pitchFamily="18" charset="0"/>
                          </a:rPr>
                          <m:t>𝐿𝑊</m:t>
                        </m:r>
                      </m:sub>
                    </m:sSub>
                    <m:r>
                      <a:rPr lang="nb-NO" b="0" i="1" smtClean="0">
                        <a:latin typeface="Cambria Math" panose="02040503050406030204" pitchFamily="18" charset="0"/>
                      </a:rPr>
                      <m:t>=267 </m:t>
                    </m:r>
                    <m:r>
                      <a:rPr lang="nb-NO" b="0" i="1" smtClean="0">
                        <a:latin typeface="Cambria Math" panose="02040503050406030204" pitchFamily="18" charset="0"/>
                      </a:rPr>
                      <m:t>𝑊</m:t>
                    </m:r>
                    <m:sSup>
                      <m:sSupPr>
                        <m:ctrlPr>
                          <a:rPr lang="nb-NO" b="0" i="1" smtClean="0">
                            <a:latin typeface="Cambria Math" panose="02040503050406030204" pitchFamily="18" charset="0"/>
                          </a:rPr>
                        </m:ctrlPr>
                      </m:sSupPr>
                      <m:e>
                        <m:r>
                          <a:rPr lang="nb-NO" b="0" i="1" smtClean="0">
                            <a:latin typeface="Cambria Math" panose="02040503050406030204" pitchFamily="18" charset="0"/>
                          </a:rPr>
                          <m:t>𝑚</m:t>
                        </m:r>
                      </m:e>
                      <m:sup>
                        <m:r>
                          <a:rPr lang="nb-NO" b="0" i="1" smtClean="0">
                            <a:latin typeface="Cambria Math" panose="02040503050406030204" pitchFamily="18" charset="0"/>
                          </a:rPr>
                          <m:t>−2</m:t>
                        </m:r>
                      </m:sup>
                    </m:sSup>
                    <m:r>
                      <a:rPr lang="nb-NO" b="0" i="1" smtClean="0">
                        <a:latin typeface="Cambria Math" panose="02040503050406030204" pitchFamily="18" charset="0"/>
                      </a:rPr>
                      <m:t>−239 </m:t>
                    </m:r>
                    <m:r>
                      <a:rPr lang="nb-NO" b="0" i="1" smtClean="0">
                        <a:latin typeface="Cambria Math" panose="02040503050406030204" pitchFamily="18" charset="0"/>
                      </a:rPr>
                      <m:t>𝑊</m:t>
                    </m:r>
                    <m:sSup>
                      <m:sSupPr>
                        <m:ctrlPr>
                          <a:rPr lang="nb-NO" b="0" i="1" smtClean="0">
                            <a:latin typeface="Cambria Math" panose="02040503050406030204" pitchFamily="18" charset="0"/>
                          </a:rPr>
                        </m:ctrlPr>
                      </m:sSupPr>
                      <m:e>
                        <m:r>
                          <a:rPr lang="nb-NO" b="0" i="1" smtClean="0">
                            <a:latin typeface="Cambria Math" panose="02040503050406030204" pitchFamily="18" charset="0"/>
                          </a:rPr>
                          <m:t>𝑚</m:t>
                        </m:r>
                      </m:e>
                      <m:sup>
                        <m:r>
                          <a:rPr lang="nb-NO" b="0" i="1" smtClean="0">
                            <a:latin typeface="Cambria Math" panose="02040503050406030204" pitchFamily="18" charset="0"/>
                          </a:rPr>
                          <m:t>−2</m:t>
                        </m:r>
                      </m:sup>
                    </m:sSup>
                  </m:oMath>
                </a14:m>
                <a:r>
                  <a:rPr lang="en-GB" dirty="0"/>
                  <a:t> </a:t>
                </a:r>
                <a14:m>
                  <m:oMath xmlns:m="http://schemas.openxmlformats.org/officeDocument/2006/math">
                    <m:r>
                      <a:rPr lang="nb-NO" i="1">
                        <a:latin typeface="Cambria Math" panose="02040503050406030204" pitchFamily="18" charset="0"/>
                        <a:ea typeface="Cambria Math" panose="02040503050406030204" pitchFamily="18" charset="0"/>
                      </a:rPr>
                      <m:t>=</m:t>
                    </m:r>
                  </m:oMath>
                </a14:m>
                <a:r>
                  <a:rPr lang="en-GB" dirty="0"/>
                  <a:t> 28 </a:t>
                </a:r>
                <a14:m>
                  <m:oMath xmlns:m="http://schemas.openxmlformats.org/officeDocument/2006/math">
                    <m:sSup>
                      <m:sSupPr>
                        <m:ctrlPr>
                          <a:rPr lang="nb-NO" i="1">
                            <a:latin typeface="Cambria Math" panose="02040503050406030204" pitchFamily="18" charset="0"/>
                          </a:rPr>
                        </m:ctrlPr>
                      </m:sSupPr>
                      <m:e>
                        <m:r>
                          <a:rPr lang="nb-NO" i="1">
                            <a:latin typeface="Cambria Math" panose="02040503050406030204" pitchFamily="18" charset="0"/>
                          </a:rPr>
                          <m:t>𝑊𝑚</m:t>
                        </m:r>
                      </m:e>
                      <m:sup>
                        <m:r>
                          <a:rPr lang="nb-NO" i="1">
                            <a:latin typeface="Cambria Math" panose="02040503050406030204" pitchFamily="18" charset="0"/>
                          </a:rPr>
                          <m:t>−2</m:t>
                        </m:r>
                      </m:sup>
                    </m:sSup>
                  </m:oMath>
                </a14:m>
                <a:endParaRPr lang="en-GB" dirty="0"/>
              </a:p>
            </p:txBody>
          </p:sp>
        </mc:Choice>
        <mc:Fallback xmlns="">
          <p:sp>
            <p:nvSpPr>
              <p:cNvPr id="9" name="TextBox 8">
                <a:extLst>
                  <a:ext uri="{FF2B5EF4-FFF2-40B4-BE49-F238E27FC236}">
                    <a16:creationId xmlns:a16="http://schemas.microsoft.com/office/drawing/2014/main" id="{6B6999DA-0248-4AB0-AF7B-2DE7DECD5452}"/>
                  </a:ext>
                </a:extLst>
              </p:cNvPr>
              <p:cNvSpPr txBox="1">
                <a:spLocks noRot="1" noChangeAspect="1" noMove="1" noResize="1" noEditPoints="1" noAdjustHandles="1" noChangeArrowheads="1" noChangeShapeType="1" noTextEdit="1"/>
              </p:cNvSpPr>
              <p:nvPr/>
            </p:nvSpPr>
            <p:spPr>
              <a:xfrm>
                <a:off x="402670" y="5926487"/>
                <a:ext cx="4804007" cy="304442"/>
              </a:xfrm>
              <a:prstGeom prst="rect">
                <a:avLst/>
              </a:prstGeom>
              <a:blipFill>
                <a:blip r:embed="rId5"/>
                <a:stretch>
                  <a:fillRect l="-1650" t="-22000" r="-1015" b="-42000"/>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E6565BB8-B67D-41BC-A290-419AEB3E07BB}"/>
              </a:ext>
            </a:extLst>
          </p:cNvPr>
          <p:cNvSpPr/>
          <p:nvPr/>
        </p:nvSpPr>
        <p:spPr>
          <a:xfrm>
            <a:off x="6042373" y="6176337"/>
            <a:ext cx="1507536" cy="62707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8CBB585-E1E4-4744-B73B-F01B84654313}"/>
                  </a:ext>
                </a:extLst>
              </p:cNvPr>
              <p:cNvSpPr txBox="1"/>
              <p:nvPr/>
            </p:nvSpPr>
            <p:spPr>
              <a:xfrm>
                <a:off x="402670" y="6357887"/>
                <a:ext cx="7092647" cy="304442"/>
              </a:xfrm>
              <a:prstGeom prst="rect">
                <a:avLst/>
              </a:prstGeom>
              <a:noFill/>
            </p:spPr>
            <p:txBody>
              <a:bodyPr wrap="none" lIns="0" tIns="0" rIns="0" bIns="0" rtlCol="0">
                <a:spAutoFit/>
              </a:bodyPr>
              <a:lstStyle/>
              <a:p>
                <a14:m>
                  <m:oMath xmlns:m="http://schemas.openxmlformats.org/officeDocument/2006/math">
                    <m:r>
                      <a:rPr lang="nb-NO" b="0" i="1" smtClean="0">
                        <a:latin typeface="Cambria Math" panose="02040503050406030204" pitchFamily="18" charset="0"/>
                        <a:ea typeface="Cambria Math" panose="02040503050406030204" pitchFamily="18" charset="0"/>
                      </a:rPr>
                      <m:t>∆</m:t>
                    </m:r>
                    <m:sSub>
                      <m:sSubPr>
                        <m:ctrlPr>
                          <a:rPr lang="nb-NO" b="0" i="1" smtClean="0">
                            <a:latin typeface="Cambria Math" panose="02040503050406030204" pitchFamily="18" charset="0"/>
                            <a:ea typeface="Cambria Math" panose="02040503050406030204" pitchFamily="18" charset="0"/>
                          </a:rPr>
                        </m:ctrlPr>
                      </m:sSubPr>
                      <m:e>
                        <m:r>
                          <a:rPr lang="nb-NO" b="0" i="1" smtClean="0">
                            <a:latin typeface="Cambria Math" panose="02040503050406030204" pitchFamily="18" charset="0"/>
                            <a:ea typeface="Cambria Math" panose="02040503050406030204" pitchFamily="18" charset="0"/>
                          </a:rPr>
                          <m:t>𝐸</m:t>
                        </m:r>
                      </m:e>
                      <m:sub>
                        <m:r>
                          <a:rPr lang="nb-NO" b="0" i="1" smtClean="0">
                            <a:latin typeface="Cambria Math" panose="02040503050406030204" pitchFamily="18" charset="0"/>
                            <a:ea typeface="Cambria Math" panose="02040503050406030204" pitchFamily="18" charset="0"/>
                          </a:rPr>
                          <m:t>𝑠𝑘𝑦</m:t>
                        </m:r>
                      </m:sub>
                    </m:sSub>
                    <m:r>
                      <a:rPr lang="nb-NO" b="0" i="1" smtClean="0">
                        <a:latin typeface="Cambria Math" panose="02040503050406030204" pitchFamily="18" charset="0"/>
                      </a:rPr>
                      <m:t>=</m:t>
                    </m:r>
                    <m:r>
                      <a:rPr lang="nb-NO" b="0" i="1" smtClean="0">
                        <a:latin typeface="Cambria Math" panose="02040503050406030204" pitchFamily="18" charset="0"/>
                        <a:ea typeface="Cambria Math" panose="02040503050406030204" pitchFamily="18" charset="0"/>
                      </a:rPr>
                      <m:t>∆</m:t>
                    </m:r>
                    <m:sSub>
                      <m:sSubPr>
                        <m:ctrlPr>
                          <a:rPr lang="nb-NO" b="0" i="1" smtClean="0">
                            <a:latin typeface="Cambria Math" panose="02040503050406030204" pitchFamily="18" charset="0"/>
                            <a:ea typeface="Cambria Math" panose="02040503050406030204" pitchFamily="18" charset="0"/>
                          </a:rPr>
                        </m:ctrlPr>
                      </m:sSubPr>
                      <m:e>
                        <m:r>
                          <a:rPr lang="nb-NO" b="0" i="1" smtClean="0">
                            <a:latin typeface="Cambria Math" panose="02040503050406030204" pitchFamily="18" charset="0"/>
                            <a:ea typeface="Cambria Math" panose="02040503050406030204" pitchFamily="18" charset="0"/>
                          </a:rPr>
                          <m:t>𝐸</m:t>
                        </m:r>
                      </m:e>
                      <m:sub>
                        <m:r>
                          <a:rPr lang="nb-NO" b="0" i="1" smtClean="0">
                            <a:latin typeface="Cambria Math" panose="02040503050406030204" pitchFamily="18" charset="0"/>
                            <a:ea typeface="Cambria Math" panose="02040503050406030204" pitchFamily="18" charset="0"/>
                          </a:rPr>
                          <m:t>𝑠𝑘𝑦</m:t>
                        </m:r>
                        <m:r>
                          <a:rPr lang="nb-NO" b="0" i="1" smtClean="0">
                            <a:latin typeface="Cambria Math" panose="02040503050406030204" pitchFamily="18" charset="0"/>
                            <a:ea typeface="Cambria Math" panose="02040503050406030204" pitchFamily="18" charset="0"/>
                          </a:rPr>
                          <m:t>, </m:t>
                        </m:r>
                        <m:r>
                          <a:rPr lang="nb-NO" b="0" i="1" smtClean="0">
                            <a:latin typeface="Cambria Math" panose="02040503050406030204" pitchFamily="18" charset="0"/>
                            <a:ea typeface="Cambria Math" panose="02040503050406030204" pitchFamily="18" charset="0"/>
                          </a:rPr>
                          <m:t>𝑆𝑊</m:t>
                        </m:r>
                      </m:sub>
                    </m:sSub>
                    <m:r>
                      <a:rPr lang="nb-NO" b="0" i="1" smtClean="0">
                        <a:latin typeface="Cambria Math" panose="02040503050406030204" pitchFamily="18" charset="0"/>
                        <a:ea typeface="Cambria Math" panose="02040503050406030204" pitchFamily="18" charset="0"/>
                      </a:rPr>
                      <m:t>+∆</m:t>
                    </m:r>
                    <m:sSub>
                      <m:sSubPr>
                        <m:ctrlPr>
                          <a:rPr lang="nb-NO" b="0" i="1" smtClean="0">
                            <a:latin typeface="Cambria Math" panose="02040503050406030204" pitchFamily="18" charset="0"/>
                            <a:ea typeface="Cambria Math" panose="02040503050406030204" pitchFamily="18" charset="0"/>
                          </a:rPr>
                        </m:ctrlPr>
                      </m:sSubPr>
                      <m:e>
                        <m:r>
                          <a:rPr lang="nb-NO" b="0" i="1" smtClean="0">
                            <a:latin typeface="Cambria Math" panose="02040503050406030204" pitchFamily="18" charset="0"/>
                            <a:ea typeface="Cambria Math" panose="02040503050406030204" pitchFamily="18" charset="0"/>
                          </a:rPr>
                          <m:t>𝐸</m:t>
                        </m:r>
                      </m:e>
                      <m:sub>
                        <m:r>
                          <a:rPr lang="nb-NO" b="0" i="1" smtClean="0">
                            <a:latin typeface="Cambria Math" panose="02040503050406030204" pitchFamily="18" charset="0"/>
                            <a:ea typeface="Cambria Math" panose="02040503050406030204" pitchFamily="18" charset="0"/>
                          </a:rPr>
                          <m:t>𝑠𝑘𝑦</m:t>
                        </m:r>
                        <m:r>
                          <a:rPr lang="nb-NO" b="0" i="1" smtClean="0">
                            <a:latin typeface="Cambria Math" panose="02040503050406030204" pitchFamily="18" charset="0"/>
                            <a:ea typeface="Cambria Math" panose="02040503050406030204" pitchFamily="18" charset="0"/>
                          </a:rPr>
                          <m:t>, </m:t>
                        </m:r>
                        <m:r>
                          <a:rPr lang="nb-NO" b="0" i="1" smtClean="0">
                            <a:latin typeface="Cambria Math" panose="02040503050406030204" pitchFamily="18" charset="0"/>
                            <a:ea typeface="Cambria Math" panose="02040503050406030204" pitchFamily="18" charset="0"/>
                          </a:rPr>
                          <m:t>𝐿𝑊</m:t>
                        </m:r>
                      </m:sub>
                    </m:sSub>
                    <m:r>
                      <a:rPr lang="nb-NO" b="0" i="1" smtClean="0">
                        <a:latin typeface="Cambria Math" panose="02040503050406030204" pitchFamily="18" charset="0"/>
                        <a:ea typeface="Cambria Math" panose="02040503050406030204" pitchFamily="18" charset="0"/>
                      </a:rPr>
                      <m:t>=</m:t>
                    </m:r>
                    <m:r>
                      <a:rPr lang="nb-NO" i="1">
                        <a:latin typeface="Cambria Math" panose="02040503050406030204" pitchFamily="18" charset="0"/>
                      </a:rPr>
                      <m:t>−</m:t>
                    </m:r>
                    <m:r>
                      <m:rPr>
                        <m:nor/>
                      </m:rPr>
                      <a:rPr lang="en-GB" dirty="0"/>
                      <m:t>47 </m:t>
                    </m:r>
                    <m:sSup>
                      <m:sSupPr>
                        <m:ctrlPr>
                          <a:rPr lang="nb-NO" i="1">
                            <a:latin typeface="Cambria Math" panose="02040503050406030204" pitchFamily="18" charset="0"/>
                          </a:rPr>
                        </m:ctrlPr>
                      </m:sSupPr>
                      <m:e>
                        <m:r>
                          <a:rPr lang="nb-NO" i="1">
                            <a:latin typeface="Cambria Math" panose="02040503050406030204" pitchFamily="18" charset="0"/>
                          </a:rPr>
                          <m:t>𝑊𝑚</m:t>
                        </m:r>
                      </m:e>
                      <m:sup>
                        <m:r>
                          <a:rPr lang="nb-NO" i="1">
                            <a:latin typeface="Cambria Math" panose="02040503050406030204" pitchFamily="18" charset="0"/>
                          </a:rPr>
                          <m:t>−2</m:t>
                        </m:r>
                      </m:sup>
                    </m:sSup>
                  </m:oMath>
                </a14:m>
                <a:r>
                  <a:rPr lang="en-GB" dirty="0"/>
                  <a:t> + 28 </a:t>
                </a:r>
                <a14:m>
                  <m:oMath xmlns:m="http://schemas.openxmlformats.org/officeDocument/2006/math">
                    <m:sSup>
                      <m:sSupPr>
                        <m:ctrlPr>
                          <a:rPr lang="nb-NO" i="1">
                            <a:latin typeface="Cambria Math" panose="02040503050406030204" pitchFamily="18" charset="0"/>
                          </a:rPr>
                        </m:ctrlPr>
                      </m:sSupPr>
                      <m:e>
                        <m:r>
                          <a:rPr lang="nb-NO" i="1">
                            <a:latin typeface="Cambria Math" panose="02040503050406030204" pitchFamily="18" charset="0"/>
                          </a:rPr>
                          <m:t>𝑊𝑚</m:t>
                        </m:r>
                      </m:e>
                      <m:sup>
                        <m:r>
                          <a:rPr lang="nb-NO" i="1">
                            <a:latin typeface="Cambria Math" panose="02040503050406030204" pitchFamily="18" charset="0"/>
                          </a:rPr>
                          <m:t>−2</m:t>
                        </m:r>
                      </m:sup>
                    </m:sSup>
                  </m:oMath>
                </a14:m>
                <a:r>
                  <a:rPr lang="nb-NO" dirty="0">
                    <a:ea typeface="Cambria Math" panose="02040503050406030204" pitchFamily="18" charset="0"/>
                  </a:rPr>
                  <a:t> </a:t>
                </a:r>
                <a14:m>
                  <m:oMath xmlns:m="http://schemas.openxmlformats.org/officeDocument/2006/math">
                    <m:r>
                      <a:rPr lang="nb-NO" i="1">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r>
                      <a:rPr lang="nb-NO" i="1">
                        <a:latin typeface="Cambria Math" panose="02040503050406030204" pitchFamily="18" charset="0"/>
                      </a:rPr>
                      <m:t>− </m:t>
                    </m:r>
                  </m:oMath>
                </a14:m>
                <a:r>
                  <a:rPr lang="en-GB" dirty="0"/>
                  <a:t>19 </a:t>
                </a:r>
                <a14:m>
                  <m:oMath xmlns:m="http://schemas.openxmlformats.org/officeDocument/2006/math">
                    <m:sSup>
                      <m:sSupPr>
                        <m:ctrlPr>
                          <a:rPr lang="nb-NO" i="1">
                            <a:latin typeface="Cambria Math" panose="02040503050406030204" pitchFamily="18" charset="0"/>
                          </a:rPr>
                        </m:ctrlPr>
                      </m:sSupPr>
                      <m:e>
                        <m:r>
                          <a:rPr lang="nb-NO" i="1">
                            <a:latin typeface="Cambria Math" panose="02040503050406030204" pitchFamily="18" charset="0"/>
                          </a:rPr>
                          <m:t>𝑊𝑚</m:t>
                        </m:r>
                      </m:e>
                      <m:sup>
                        <m:r>
                          <a:rPr lang="nb-NO" i="1">
                            <a:latin typeface="Cambria Math" panose="02040503050406030204" pitchFamily="18" charset="0"/>
                          </a:rPr>
                          <m:t>−2</m:t>
                        </m:r>
                      </m:sup>
                    </m:sSup>
                  </m:oMath>
                </a14:m>
                <a:r>
                  <a:rPr lang="en-GB" dirty="0"/>
                  <a:t>  </a:t>
                </a:r>
              </a:p>
            </p:txBody>
          </p:sp>
        </mc:Choice>
        <mc:Fallback xmlns="">
          <p:sp>
            <p:nvSpPr>
              <p:cNvPr id="10" name="TextBox 9">
                <a:extLst>
                  <a:ext uri="{FF2B5EF4-FFF2-40B4-BE49-F238E27FC236}">
                    <a16:creationId xmlns:a16="http://schemas.microsoft.com/office/drawing/2014/main" id="{98CBB585-E1E4-4744-B73B-F01B84654313}"/>
                  </a:ext>
                </a:extLst>
              </p:cNvPr>
              <p:cNvSpPr txBox="1">
                <a:spLocks noRot="1" noChangeAspect="1" noMove="1" noResize="1" noEditPoints="1" noAdjustHandles="1" noChangeArrowheads="1" noChangeShapeType="1" noTextEdit="1"/>
              </p:cNvSpPr>
              <p:nvPr/>
            </p:nvSpPr>
            <p:spPr>
              <a:xfrm>
                <a:off x="402670" y="6357887"/>
                <a:ext cx="7092647" cy="304442"/>
              </a:xfrm>
              <a:prstGeom prst="rect">
                <a:avLst/>
              </a:prstGeom>
              <a:blipFill>
                <a:blip r:embed="rId6"/>
                <a:stretch>
                  <a:fillRect l="-1117" t="-22000" b="-40000"/>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62A37210-0CF3-4248-888A-463CD59FC74A}"/>
              </a:ext>
            </a:extLst>
          </p:cNvPr>
          <p:cNvGrpSpPr/>
          <p:nvPr/>
        </p:nvGrpSpPr>
        <p:grpSpPr>
          <a:xfrm>
            <a:off x="8327095" y="5586737"/>
            <a:ext cx="2209116" cy="626187"/>
            <a:chOff x="8327095" y="5586737"/>
            <a:chExt cx="2209116" cy="626187"/>
          </a:xfrm>
        </p:grpSpPr>
        <p:sp>
          <p:nvSpPr>
            <p:cNvPr id="14" name="Rectangle: Rounded Corners 13">
              <a:extLst>
                <a:ext uri="{FF2B5EF4-FFF2-40B4-BE49-F238E27FC236}">
                  <a16:creationId xmlns:a16="http://schemas.microsoft.com/office/drawing/2014/main" id="{02DEE001-E613-4208-9BAE-B1A5478CC48C}"/>
                </a:ext>
              </a:extLst>
            </p:cNvPr>
            <p:cNvSpPr/>
            <p:nvPr/>
          </p:nvSpPr>
          <p:spPr>
            <a:xfrm>
              <a:off x="8327095" y="5586737"/>
              <a:ext cx="2209116" cy="626187"/>
            </a:xfrm>
            <a:prstGeom prst="roundRect">
              <a:avLst/>
            </a:prstGeom>
            <a:solidFill>
              <a:srgbClr val="FF9F9F"/>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2DB5E7-6B0B-4C04-98F6-1EB45506276A}"/>
                    </a:ext>
                  </a:extLst>
                </p:cNvPr>
                <p:cNvSpPr txBox="1"/>
                <p:nvPr/>
              </p:nvSpPr>
              <p:spPr>
                <a:xfrm>
                  <a:off x="8412528" y="5772406"/>
                  <a:ext cx="2038250" cy="3063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b="0" i="1" smtClean="0">
                            <a:latin typeface="Cambria Math" panose="02040503050406030204" pitchFamily="18" charset="0"/>
                            <a:ea typeface="Cambria Math" panose="02040503050406030204" pitchFamily="18" charset="0"/>
                          </a:rPr>
                          <m:t>∆</m:t>
                        </m:r>
                        <m:sSub>
                          <m:sSubPr>
                            <m:ctrlPr>
                              <a:rPr lang="nb-NO" b="0" i="1" smtClean="0">
                                <a:latin typeface="Cambria Math" panose="02040503050406030204" pitchFamily="18" charset="0"/>
                                <a:ea typeface="Cambria Math" panose="02040503050406030204" pitchFamily="18" charset="0"/>
                              </a:rPr>
                            </m:ctrlPr>
                          </m:sSubPr>
                          <m:e>
                            <m:r>
                              <a:rPr lang="nb-NO" b="0" i="1" smtClean="0">
                                <a:latin typeface="Cambria Math" panose="02040503050406030204" pitchFamily="18" charset="0"/>
                                <a:ea typeface="Cambria Math" panose="02040503050406030204" pitchFamily="18" charset="0"/>
                              </a:rPr>
                              <m:t>𝐸</m:t>
                            </m:r>
                          </m:e>
                          <m:sub>
                            <m:r>
                              <a:rPr lang="nb-NO" b="0" i="1" smtClean="0">
                                <a:latin typeface="Cambria Math" panose="02040503050406030204" pitchFamily="18" charset="0"/>
                                <a:ea typeface="Cambria Math" panose="02040503050406030204" pitchFamily="18" charset="0"/>
                              </a:rPr>
                              <m:t>2</m:t>
                            </m:r>
                            <m:r>
                              <a:rPr lang="nb-NO" b="0" i="1" smtClean="0">
                                <a:latin typeface="Cambria Math" panose="02040503050406030204" pitchFamily="18" charset="0"/>
                                <a:ea typeface="Cambria Math" panose="02040503050406030204" pitchFamily="18" charset="0"/>
                              </a:rPr>
                              <m:t>𝐶</m:t>
                            </m:r>
                            <m:sSub>
                              <m:sSubPr>
                                <m:ctrlPr>
                                  <a:rPr lang="nb-NO" b="0" i="1" smtClean="0">
                                    <a:latin typeface="Cambria Math" panose="02040503050406030204" pitchFamily="18" charset="0"/>
                                    <a:ea typeface="Cambria Math" panose="02040503050406030204" pitchFamily="18" charset="0"/>
                                  </a:rPr>
                                </m:ctrlPr>
                              </m:sSubPr>
                              <m:e>
                                <m:r>
                                  <a:rPr lang="nb-NO" b="0" i="1" smtClean="0">
                                    <a:latin typeface="Cambria Math" panose="02040503050406030204" pitchFamily="18" charset="0"/>
                                    <a:ea typeface="Cambria Math" panose="02040503050406030204" pitchFamily="18" charset="0"/>
                                  </a:rPr>
                                  <m:t>𝑂</m:t>
                                </m:r>
                              </m:e>
                              <m:sub>
                                <m:r>
                                  <a:rPr lang="nb-NO" b="0" i="1" smtClean="0">
                                    <a:latin typeface="Cambria Math" panose="02040503050406030204" pitchFamily="18" charset="0"/>
                                    <a:ea typeface="Cambria Math" panose="02040503050406030204" pitchFamily="18" charset="0"/>
                                  </a:rPr>
                                  <m:t>2</m:t>
                                </m:r>
                              </m:sub>
                            </m:sSub>
                          </m:sub>
                        </m:sSub>
                        <m:r>
                          <a:rPr lang="nb-NO" b="0" i="1" smtClean="0">
                            <a:latin typeface="Cambria Math" panose="02040503050406030204" pitchFamily="18" charset="0"/>
                            <a:ea typeface="Cambria Math" panose="02040503050406030204" pitchFamily="18" charset="0"/>
                          </a:rPr>
                          <m:t>≈3.9 </m:t>
                        </m:r>
                        <m:sSup>
                          <m:sSupPr>
                            <m:ctrlPr>
                              <a:rPr lang="nb-NO" i="1">
                                <a:latin typeface="Cambria Math" panose="02040503050406030204" pitchFamily="18" charset="0"/>
                              </a:rPr>
                            </m:ctrlPr>
                          </m:sSupPr>
                          <m:e>
                            <m:r>
                              <a:rPr lang="nb-NO" i="1">
                                <a:latin typeface="Cambria Math" panose="02040503050406030204" pitchFamily="18" charset="0"/>
                              </a:rPr>
                              <m:t>𝑊𝑚</m:t>
                            </m:r>
                          </m:e>
                          <m:sup>
                            <m:r>
                              <a:rPr lang="nb-NO" i="1">
                                <a:latin typeface="Cambria Math" panose="02040503050406030204" pitchFamily="18" charset="0"/>
                              </a:rPr>
                              <m:t>−2</m:t>
                            </m:r>
                          </m:sup>
                        </m:sSup>
                      </m:oMath>
                    </m:oMathPara>
                  </a14:m>
                  <a:endParaRPr lang="en-GB" dirty="0"/>
                </a:p>
              </p:txBody>
            </p:sp>
          </mc:Choice>
          <mc:Fallback xmlns="">
            <p:sp>
              <p:nvSpPr>
                <p:cNvPr id="11" name="TextBox 10">
                  <a:extLst>
                    <a:ext uri="{FF2B5EF4-FFF2-40B4-BE49-F238E27FC236}">
                      <a16:creationId xmlns:a16="http://schemas.microsoft.com/office/drawing/2014/main" id="{6A2DB5E7-6B0B-4C04-98F6-1EB45506276A}"/>
                    </a:ext>
                  </a:extLst>
                </p:cNvPr>
                <p:cNvSpPr txBox="1">
                  <a:spLocks noRot="1" noChangeAspect="1" noMove="1" noResize="1" noEditPoints="1" noAdjustHandles="1" noChangeArrowheads="1" noChangeShapeType="1" noTextEdit="1"/>
                </p:cNvSpPr>
                <p:nvPr/>
              </p:nvSpPr>
              <p:spPr>
                <a:xfrm>
                  <a:off x="8412528" y="5772406"/>
                  <a:ext cx="2038250" cy="306302"/>
                </a:xfrm>
                <a:prstGeom prst="rect">
                  <a:avLst/>
                </a:prstGeom>
                <a:blipFill>
                  <a:blip r:embed="rId7"/>
                  <a:stretch>
                    <a:fillRect l="-2096" r="-1198" b="-16000"/>
                  </a:stretch>
                </a:blipFill>
              </p:spPr>
              <p:txBody>
                <a:bodyPr/>
                <a:lstStyle/>
                <a:p>
                  <a:r>
                    <a:rPr lang="en-US">
                      <a:noFill/>
                    </a:rPr>
                    <a:t> </a:t>
                  </a:r>
                </a:p>
              </p:txBody>
            </p:sp>
          </mc:Fallback>
        </mc:AlternateContent>
      </p:grpSp>
    </p:spTree>
    <p:extLst>
      <p:ext uri="{BB962C8B-B14F-4D97-AF65-F5344CB8AC3E}">
        <p14:creationId xmlns:p14="http://schemas.microsoft.com/office/powerpoint/2010/main" val="131578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6"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34000">
              <a:schemeClr val="accent1">
                <a:lumMod val="45000"/>
                <a:lumOff val="55000"/>
              </a:schemeClr>
            </a:gs>
            <a:gs pos="4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6C6F30-1DF7-46AB-9D35-A283951D6A51}"/>
              </a:ext>
            </a:extLst>
          </p:cNvPr>
          <p:cNvSpPr txBox="1">
            <a:spLocks/>
          </p:cNvSpPr>
          <p:nvPr/>
        </p:nvSpPr>
        <p:spPr>
          <a:xfrm>
            <a:off x="0" y="-93399"/>
            <a:ext cx="12192000" cy="1046202"/>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Skyenes innvirkning på energibalansen – enkel modell</a:t>
            </a:r>
            <a:endParaRPr lang="en-GB" sz="2800" dirty="0"/>
          </a:p>
        </p:txBody>
      </p:sp>
      <p:sp>
        <p:nvSpPr>
          <p:cNvPr id="8" name="Rectangle: Top Corners Rounded 7">
            <a:extLst>
              <a:ext uri="{FF2B5EF4-FFF2-40B4-BE49-F238E27FC236}">
                <a16:creationId xmlns:a16="http://schemas.microsoft.com/office/drawing/2014/main" id="{CA4F0EE3-7383-4DC9-989C-F091AB3E87DB}"/>
              </a:ext>
            </a:extLst>
          </p:cNvPr>
          <p:cNvSpPr/>
          <p:nvPr/>
        </p:nvSpPr>
        <p:spPr>
          <a:xfrm>
            <a:off x="0" y="6382139"/>
            <a:ext cx="12192000" cy="475861"/>
          </a:xfrm>
          <a:prstGeom prst="round2Same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un 9">
            <a:extLst>
              <a:ext uri="{FF2B5EF4-FFF2-40B4-BE49-F238E27FC236}">
                <a16:creationId xmlns:a16="http://schemas.microsoft.com/office/drawing/2014/main" id="{8F6D6D43-1014-4A98-923D-51E0E157FD2E}"/>
              </a:ext>
            </a:extLst>
          </p:cNvPr>
          <p:cNvSpPr/>
          <p:nvPr/>
        </p:nvSpPr>
        <p:spPr>
          <a:xfrm>
            <a:off x="5567869" y="758674"/>
            <a:ext cx="970383" cy="905070"/>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D8760D04-7AE3-4631-8293-900B81FB28DA}"/>
              </a:ext>
            </a:extLst>
          </p:cNvPr>
          <p:cNvCxnSpPr>
            <a:stCxn id="10" idx="2"/>
            <a:endCxn id="8" idx="3"/>
          </p:cNvCxnSpPr>
          <p:nvPr/>
        </p:nvCxnSpPr>
        <p:spPr>
          <a:xfrm>
            <a:off x="6053061" y="1663744"/>
            <a:ext cx="42939" cy="4718395"/>
          </a:xfrm>
          <a:prstGeom prst="line">
            <a:avLst/>
          </a:prstGeom>
        </p:spPr>
        <p:style>
          <a:lnRef idx="1">
            <a:schemeClr val="accent1"/>
          </a:lnRef>
          <a:fillRef idx="0">
            <a:schemeClr val="accent1"/>
          </a:fillRef>
          <a:effectRef idx="0">
            <a:schemeClr val="accent1"/>
          </a:effectRef>
          <a:fontRef idx="minor">
            <a:schemeClr val="tx1"/>
          </a:fontRef>
        </p:style>
      </p:cxnSp>
      <p:sp>
        <p:nvSpPr>
          <p:cNvPr id="47" name="Arrow: Down 46">
            <a:extLst>
              <a:ext uri="{FF2B5EF4-FFF2-40B4-BE49-F238E27FC236}">
                <a16:creationId xmlns:a16="http://schemas.microsoft.com/office/drawing/2014/main" id="{077E8A6B-5024-4A5E-BD3A-6581AC6822C8}"/>
              </a:ext>
            </a:extLst>
          </p:cNvPr>
          <p:cNvSpPr/>
          <p:nvPr/>
        </p:nvSpPr>
        <p:spPr>
          <a:xfrm rot="19900143">
            <a:off x="7249110" y="1447860"/>
            <a:ext cx="823998" cy="5223000"/>
          </a:xfrm>
          <a:prstGeom prst="downArrow">
            <a:avLst/>
          </a:prstGeom>
          <a:solidFill>
            <a:schemeClr val="accent4">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Arrow Connector 47">
            <a:extLst>
              <a:ext uri="{FF2B5EF4-FFF2-40B4-BE49-F238E27FC236}">
                <a16:creationId xmlns:a16="http://schemas.microsoft.com/office/drawing/2014/main" id="{E4F03446-5142-4E92-81EB-27A922C4898F}"/>
              </a:ext>
            </a:extLst>
          </p:cNvPr>
          <p:cNvCxnSpPr>
            <a:cxnSpLocks/>
          </p:cNvCxnSpPr>
          <p:nvPr/>
        </p:nvCxnSpPr>
        <p:spPr>
          <a:xfrm>
            <a:off x="6724678" y="2322540"/>
            <a:ext cx="719273" cy="1302310"/>
          </a:xfrm>
          <a:prstGeom prst="straightConnector1">
            <a:avLst/>
          </a:prstGeom>
          <a:ln w="5715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sp>
        <p:nvSpPr>
          <p:cNvPr id="51" name="Arrow: Down 50">
            <a:extLst>
              <a:ext uri="{FF2B5EF4-FFF2-40B4-BE49-F238E27FC236}">
                <a16:creationId xmlns:a16="http://schemas.microsoft.com/office/drawing/2014/main" id="{335A931F-7006-4755-82DA-1E2F3FC4E25B}"/>
              </a:ext>
            </a:extLst>
          </p:cNvPr>
          <p:cNvSpPr/>
          <p:nvPr/>
        </p:nvSpPr>
        <p:spPr>
          <a:xfrm rot="13040556">
            <a:off x="9061151" y="4538464"/>
            <a:ext cx="622115" cy="1894550"/>
          </a:xfrm>
          <a:prstGeom prst="downArrow">
            <a:avLst/>
          </a:prstGeom>
          <a:solidFill>
            <a:schemeClr val="accent4">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2" name="Straight Arrow Connector 51">
            <a:extLst>
              <a:ext uri="{FF2B5EF4-FFF2-40B4-BE49-F238E27FC236}">
                <a16:creationId xmlns:a16="http://schemas.microsoft.com/office/drawing/2014/main" id="{BF2DC122-6BEC-4E7D-8932-BA9D24193D6E}"/>
              </a:ext>
            </a:extLst>
          </p:cNvPr>
          <p:cNvCxnSpPr>
            <a:cxnSpLocks/>
          </p:cNvCxnSpPr>
          <p:nvPr/>
        </p:nvCxnSpPr>
        <p:spPr>
          <a:xfrm flipV="1">
            <a:off x="8811464" y="5377543"/>
            <a:ext cx="622082" cy="816347"/>
          </a:xfrm>
          <a:prstGeom prst="straightConnector1">
            <a:avLst/>
          </a:prstGeom>
          <a:ln w="5715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31FED3B-28D4-4938-B3E6-A334D823967E}"/>
              </a:ext>
            </a:extLst>
          </p:cNvPr>
          <p:cNvCxnSpPr>
            <a:cxnSpLocks/>
          </p:cNvCxnSpPr>
          <p:nvPr/>
        </p:nvCxnSpPr>
        <p:spPr>
          <a:xfrm flipV="1">
            <a:off x="10720874" y="5206481"/>
            <a:ext cx="0" cy="1175657"/>
          </a:xfrm>
          <a:prstGeom prst="straightConnector1">
            <a:avLst/>
          </a:prstGeom>
          <a:ln w="57150">
            <a:gradFill>
              <a:gsLst>
                <a:gs pos="0">
                  <a:srgbClr val="6F312B"/>
                </a:gs>
                <a:gs pos="99000">
                  <a:schemeClr val="accent1">
                    <a:lumMod val="45000"/>
                    <a:lumOff val="55000"/>
                  </a:schemeClr>
                </a:gs>
                <a:gs pos="83000">
                  <a:srgbClr val="C00000"/>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BA2D9E2-0E09-4231-999A-A96DE1CFD171}"/>
              </a:ext>
            </a:extLst>
          </p:cNvPr>
          <p:cNvSpPr txBox="1"/>
          <p:nvPr/>
        </p:nvSpPr>
        <p:spPr>
          <a:xfrm>
            <a:off x="3792691" y="6334780"/>
            <a:ext cx="6097554" cy="523220"/>
          </a:xfrm>
          <a:prstGeom prst="rect">
            <a:avLst/>
          </a:prstGeom>
          <a:noFill/>
        </p:spPr>
        <p:txBody>
          <a:bodyPr wrap="square" rtlCol="0">
            <a:spAutoFit/>
          </a:bodyPr>
          <a:lstStyle/>
          <a:p>
            <a:r>
              <a:rPr lang="nb-NO" sz="2800" dirty="0" err="1"/>
              <a:t>T</a:t>
            </a:r>
            <a:r>
              <a:rPr lang="nb-NO" sz="2800" baseline="-25000" dirty="0" err="1"/>
              <a:t>bakke</a:t>
            </a:r>
            <a:r>
              <a:rPr lang="nb-NO" sz="2800" baseline="-25000" dirty="0"/>
              <a:t> </a:t>
            </a:r>
            <a:r>
              <a:rPr lang="nb-NO" sz="2800" dirty="0"/>
              <a:t>= T</a:t>
            </a:r>
            <a:r>
              <a:rPr lang="nb-NO" sz="2800" baseline="-25000" dirty="0"/>
              <a:t>b</a:t>
            </a:r>
            <a:r>
              <a:rPr lang="nb-NO" sz="2800" dirty="0"/>
              <a:t>,</a:t>
            </a:r>
            <a:r>
              <a:rPr lang="nb-NO" sz="2800" baseline="-25000" dirty="0"/>
              <a:t>    </a:t>
            </a:r>
            <a:r>
              <a:rPr lang="nb-NO" sz="2800" i="0" dirty="0" err="1">
                <a:effectLst/>
              </a:rPr>
              <a:t>ε</a:t>
            </a:r>
            <a:r>
              <a:rPr lang="nb-NO" sz="2800" baseline="-25000" dirty="0" err="1"/>
              <a:t>bakke</a:t>
            </a:r>
            <a:r>
              <a:rPr lang="nb-NO" sz="2800" i="0" dirty="0">
                <a:effectLst/>
              </a:rPr>
              <a:t> </a:t>
            </a:r>
            <a:r>
              <a:rPr lang="nb-NO" sz="2800" dirty="0"/>
              <a:t>≈ 1,    </a:t>
            </a:r>
            <a:r>
              <a:rPr lang="el-GR" sz="2800" dirty="0"/>
              <a:t>α</a:t>
            </a:r>
            <a:r>
              <a:rPr lang="nb-NO" sz="2800" baseline="-25000" dirty="0"/>
              <a:t>bakke</a:t>
            </a:r>
            <a:r>
              <a:rPr lang="nb-NO" sz="2800" dirty="0"/>
              <a:t>= </a:t>
            </a:r>
            <a:r>
              <a:rPr lang="el-GR" sz="2800" dirty="0"/>
              <a:t>α</a:t>
            </a:r>
            <a:r>
              <a:rPr lang="nb-NO" sz="2800" baseline="-25000" dirty="0"/>
              <a:t>b</a:t>
            </a:r>
            <a:endParaRPr lang="en-GB" sz="2800" baseline="-25000" dirty="0"/>
          </a:p>
        </p:txBody>
      </p:sp>
      <p:grpSp>
        <p:nvGrpSpPr>
          <p:cNvPr id="65" name="Group 64">
            <a:extLst>
              <a:ext uri="{FF2B5EF4-FFF2-40B4-BE49-F238E27FC236}">
                <a16:creationId xmlns:a16="http://schemas.microsoft.com/office/drawing/2014/main" id="{F2BF8F58-AD00-4A54-A7E8-4711015221F4}"/>
              </a:ext>
            </a:extLst>
          </p:cNvPr>
          <p:cNvGrpSpPr/>
          <p:nvPr/>
        </p:nvGrpSpPr>
        <p:grpSpPr>
          <a:xfrm>
            <a:off x="290700" y="1366946"/>
            <a:ext cx="5227899" cy="5398761"/>
            <a:chOff x="290700" y="1366946"/>
            <a:chExt cx="5227899" cy="5398761"/>
          </a:xfrm>
        </p:grpSpPr>
        <p:sp>
          <p:nvSpPr>
            <p:cNvPr id="33" name="Arrow: Down 32">
              <a:extLst>
                <a:ext uri="{FF2B5EF4-FFF2-40B4-BE49-F238E27FC236}">
                  <a16:creationId xmlns:a16="http://schemas.microsoft.com/office/drawing/2014/main" id="{766187D3-C820-4A40-8DE8-6FCB8855E047}"/>
                </a:ext>
              </a:extLst>
            </p:cNvPr>
            <p:cNvSpPr/>
            <p:nvPr/>
          </p:nvSpPr>
          <p:spPr>
            <a:xfrm rot="8500312">
              <a:off x="3624499" y="2656681"/>
              <a:ext cx="622115" cy="1694833"/>
            </a:xfrm>
            <a:prstGeom prst="downArrow">
              <a:avLst/>
            </a:prstGeom>
            <a:solidFill>
              <a:schemeClr val="accent4">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Down 35">
              <a:extLst>
                <a:ext uri="{FF2B5EF4-FFF2-40B4-BE49-F238E27FC236}">
                  <a16:creationId xmlns:a16="http://schemas.microsoft.com/office/drawing/2014/main" id="{ED1F4BAB-3A53-4B80-8A75-CFB078EEF6E0}"/>
                </a:ext>
              </a:extLst>
            </p:cNvPr>
            <p:cNvSpPr/>
            <p:nvPr/>
          </p:nvSpPr>
          <p:spPr>
            <a:xfrm rot="8500312">
              <a:off x="1484969" y="2983024"/>
              <a:ext cx="622115" cy="3593452"/>
            </a:xfrm>
            <a:prstGeom prst="downArrow">
              <a:avLst/>
            </a:prstGeom>
            <a:solidFill>
              <a:schemeClr val="accent4">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D2E71F8B-FA6B-4DAE-9CAC-29439EA512C5}"/>
                </a:ext>
              </a:extLst>
            </p:cNvPr>
            <p:cNvSpPr/>
            <p:nvPr/>
          </p:nvSpPr>
          <p:spPr>
            <a:xfrm rot="1940047">
              <a:off x="3852880" y="1366946"/>
              <a:ext cx="823998" cy="5398761"/>
            </a:xfrm>
            <a:prstGeom prst="downArrow">
              <a:avLst/>
            </a:prstGeom>
            <a:solidFill>
              <a:schemeClr val="accent4">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Down 36">
              <a:extLst>
                <a:ext uri="{FF2B5EF4-FFF2-40B4-BE49-F238E27FC236}">
                  <a16:creationId xmlns:a16="http://schemas.microsoft.com/office/drawing/2014/main" id="{A6C4129B-0ED2-4F6A-BC07-9A81DA67A70E}"/>
                </a:ext>
              </a:extLst>
            </p:cNvPr>
            <p:cNvSpPr/>
            <p:nvPr/>
          </p:nvSpPr>
          <p:spPr>
            <a:xfrm rot="2488853">
              <a:off x="1362394" y="4366220"/>
              <a:ext cx="456096" cy="1201640"/>
            </a:xfrm>
            <a:prstGeom prst="downArrow">
              <a:avLst/>
            </a:prstGeom>
            <a:solidFill>
              <a:schemeClr val="accent4">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loud 8">
              <a:extLst>
                <a:ext uri="{FF2B5EF4-FFF2-40B4-BE49-F238E27FC236}">
                  <a16:creationId xmlns:a16="http://schemas.microsoft.com/office/drawing/2014/main" id="{0CA24A75-159E-440B-952A-CD94EECEF60B}"/>
                </a:ext>
              </a:extLst>
            </p:cNvPr>
            <p:cNvSpPr/>
            <p:nvPr/>
          </p:nvSpPr>
          <p:spPr>
            <a:xfrm>
              <a:off x="290700" y="3662733"/>
              <a:ext cx="5103845" cy="1198984"/>
            </a:xfrm>
            <a:prstGeom prst="cloud">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813FD751-5917-4838-8415-8A514765E316}"/>
                </a:ext>
              </a:extLst>
            </p:cNvPr>
            <p:cNvCxnSpPr>
              <a:cxnSpLocks/>
            </p:cNvCxnSpPr>
            <p:nvPr/>
          </p:nvCxnSpPr>
          <p:spPr>
            <a:xfrm flipV="1">
              <a:off x="803988" y="5206481"/>
              <a:ext cx="0" cy="1175657"/>
            </a:xfrm>
            <a:prstGeom prst="straightConnector1">
              <a:avLst/>
            </a:prstGeom>
            <a:ln w="57150">
              <a:gradFill>
                <a:gsLst>
                  <a:gs pos="0">
                    <a:srgbClr val="6F312B"/>
                  </a:gs>
                  <a:gs pos="99000">
                    <a:schemeClr val="accent1">
                      <a:lumMod val="45000"/>
                      <a:lumOff val="55000"/>
                    </a:schemeClr>
                  </a:gs>
                  <a:gs pos="83000">
                    <a:srgbClr val="C00000"/>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6BE43AC-20E3-4295-86F0-2A81BE7DA84B}"/>
                </a:ext>
              </a:extLst>
            </p:cNvPr>
            <p:cNvCxnSpPr>
              <a:cxnSpLocks/>
            </p:cNvCxnSpPr>
            <p:nvPr/>
          </p:nvCxnSpPr>
          <p:spPr>
            <a:xfrm flipV="1">
              <a:off x="1425933" y="3177362"/>
              <a:ext cx="0" cy="587828"/>
            </a:xfrm>
            <a:prstGeom prst="straightConnector1">
              <a:avLst/>
            </a:prstGeom>
            <a:ln w="57150">
              <a:gradFill>
                <a:gsLst>
                  <a:gs pos="0">
                    <a:srgbClr val="6F312B"/>
                  </a:gs>
                  <a:gs pos="99000">
                    <a:schemeClr val="accent1">
                      <a:lumMod val="45000"/>
                      <a:lumOff val="55000"/>
                    </a:schemeClr>
                  </a:gs>
                  <a:gs pos="83000">
                    <a:srgbClr val="C00000"/>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349EAD1-7620-453C-8D15-F7D3652C2C73}"/>
                </a:ext>
              </a:extLst>
            </p:cNvPr>
            <p:cNvCxnSpPr>
              <a:cxnSpLocks/>
            </p:cNvCxnSpPr>
            <p:nvPr/>
          </p:nvCxnSpPr>
          <p:spPr>
            <a:xfrm>
              <a:off x="1037507" y="4636271"/>
              <a:ext cx="0" cy="601173"/>
            </a:xfrm>
            <a:prstGeom prst="straightConnector1">
              <a:avLst/>
            </a:prstGeom>
            <a:ln w="57150">
              <a:gradFill>
                <a:gsLst>
                  <a:gs pos="0">
                    <a:srgbClr val="6F312B"/>
                  </a:gs>
                  <a:gs pos="99000">
                    <a:schemeClr val="accent1">
                      <a:lumMod val="45000"/>
                      <a:lumOff val="55000"/>
                    </a:schemeClr>
                  </a:gs>
                  <a:gs pos="83000">
                    <a:srgbClr val="C00000"/>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D9CC61A-D985-4F15-8BC0-BCD3A8DB225C}"/>
                </a:ext>
              </a:extLst>
            </p:cNvPr>
            <p:cNvCxnSpPr>
              <a:cxnSpLocks/>
            </p:cNvCxnSpPr>
            <p:nvPr/>
          </p:nvCxnSpPr>
          <p:spPr>
            <a:xfrm flipH="1">
              <a:off x="4545282" y="2425866"/>
              <a:ext cx="768221" cy="1198984"/>
            </a:xfrm>
            <a:prstGeom prst="straightConnector1">
              <a:avLst/>
            </a:prstGeom>
            <a:ln w="5715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F88967-503A-4BB1-A661-BB7A1AD4FA23}"/>
                </a:ext>
              </a:extLst>
            </p:cNvPr>
            <p:cNvCxnSpPr>
              <a:cxnSpLocks/>
            </p:cNvCxnSpPr>
            <p:nvPr/>
          </p:nvCxnSpPr>
          <p:spPr>
            <a:xfrm flipH="1" flipV="1">
              <a:off x="3582326" y="3080657"/>
              <a:ext cx="420730" cy="508843"/>
            </a:xfrm>
            <a:prstGeom prst="straightConnector1">
              <a:avLst/>
            </a:prstGeom>
            <a:ln w="5715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9A768F6-3A1F-4A9B-AE99-1EB1FE87754D}"/>
                </a:ext>
              </a:extLst>
            </p:cNvPr>
            <p:cNvCxnSpPr>
              <a:cxnSpLocks/>
            </p:cNvCxnSpPr>
            <p:nvPr/>
          </p:nvCxnSpPr>
          <p:spPr>
            <a:xfrm flipH="1">
              <a:off x="1416603" y="4924491"/>
              <a:ext cx="186850" cy="229459"/>
            </a:xfrm>
            <a:prstGeom prst="straightConnector1">
              <a:avLst/>
            </a:prstGeom>
            <a:ln w="5715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37476E2-B933-4BE7-920F-334610BEFB47}"/>
                </a:ext>
              </a:extLst>
            </p:cNvPr>
            <p:cNvCxnSpPr>
              <a:cxnSpLocks/>
            </p:cNvCxnSpPr>
            <p:nvPr/>
          </p:nvCxnSpPr>
          <p:spPr>
            <a:xfrm flipH="1" flipV="1">
              <a:off x="827314" y="3537824"/>
              <a:ext cx="189977" cy="251252"/>
            </a:xfrm>
            <a:prstGeom prst="straightConnector1">
              <a:avLst/>
            </a:prstGeom>
            <a:ln w="5715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5515E6C-D84D-415B-8709-8911E9B38530}"/>
                </a:ext>
              </a:extLst>
            </p:cNvPr>
            <p:cNvCxnSpPr>
              <a:cxnSpLocks/>
            </p:cNvCxnSpPr>
            <p:nvPr/>
          </p:nvCxnSpPr>
          <p:spPr>
            <a:xfrm flipH="1">
              <a:off x="2842623" y="5605681"/>
              <a:ext cx="455748" cy="703223"/>
            </a:xfrm>
            <a:prstGeom prst="straightConnector1">
              <a:avLst/>
            </a:prstGeom>
            <a:ln w="5715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70185F2-3306-42E3-8539-BF551D736764}"/>
                </a:ext>
              </a:extLst>
            </p:cNvPr>
            <p:cNvCxnSpPr>
              <a:cxnSpLocks/>
            </p:cNvCxnSpPr>
            <p:nvPr/>
          </p:nvCxnSpPr>
          <p:spPr>
            <a:xfrm flipH="1" flipV="1">
              <a:off x="2486485" y="5689760"/>
              <a:ext cx="263276" cy="328452"/>
            </a:xfrm>
            <a:prstGeom prst="straightConnector1">
              <a:avLst/>
            </a:prstGeom>
            <a:ln w="5715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B1AE8AF8-6946-4A4B-9725-84391CA87A3D}"/>
                    </a:ext>
                  </a:extLst>
                </p:cNvPr>
                <p:cNvSpPr txBox="1"/>
                <p:nvPr/>
              </p:nvSpPr>
              <p:spPr>
                <a:xfrm>
                  <a:off x="511068" y="1818183"/>
                  <a:ext cx="3372159" cy="7848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b-NO" sz="2400" i="1" smtClean="0">
                            <a:latin typeface="Cambria Math" panose="02040503050406030204" pitchFamily="18" charset="0"/>
                          </a:rPr>
                          <m:t>𝐸</m:t>
                        </m:r>
                        <m:r>
                          <a:rPr lang="nb-NO" sz="2400" i="1" smtClean="0">
                            <a:latin typeface="Cambria Math" panose="02040503050406030204" pitchFamily="18" charset="0"/>
                          </a:rPr>
                          <m:t>=</m:t>
                        </m:r>
                        <m:r>
                          <m:rPr>
                            <m:nor/>
                          </m:rPr>
                          <a:rPr lang="nb-NO" sz="2400" dirty="0"/>
                          <m:t>(1</m:t>
                        </m:r>
                        <m:r>
                          <m:rPr>
                            <m:nor/>
                          </m:rPr>
                          <a:rPr lang="nb-NO" sz="2400" b="0" i="0" dirty="0" smtClean="0"/>
                          <m:t> </m:t>
                        </m:r>
                        <m:r>
                          <m:rPr>
                            <m:nor/>
                          </m:rPr>
                          <a:rPr lang="nb-NO" sz="2400" dirty="0"/>
                          <m:t>−</m:t>
                        </m:r>
                        <m:r>
                          <m:rPr>
                            <m:nor/>
                          </m:rPr>
                          <a:rPr lang="nb-NO" sz="2400" b="0" i="0" dirty="0" smtClean="0"/>
                          <m:t> </m:t>
                        </m:r>
                        <m:r>
                          <m:rPr>
                            <m:nor/>
                          </m:rPr>
                          <a:rPr lang="nb-NO" sz="2400" dirty="0"/>
                          <m:t>ε</m:t>
                        </m:r>
                        <m:r>
                          <m:rPr>
                            <m:nor/>
                          </m:rPr>
                          <a:rPr lang="nb-NO" sz="2400" b="0" i="0" baseline="-25000" dirty="0" smtClean="0"/>
                          <m:t>s</m:t>
                        </m:r>
                        <m:r>
                          <m:rPr>
                            <m:nor/>
                          </m:rPr>
                          <a:rPr lang="nb-NO" sz="2400" dirty="0"/>
                          <m:t>)</m:t>
                        </m:r>
                        <m:r>
                          <m:rPr>
                            <m:nor/>
                          </m:rPr>
                          <a:rPr lang="nb-NO" sz="2400" b="0" i="0" dirty="0" smtClean="0"/>
                          <m:t> </m:t>
                        </m:r>
                        <m:r>
                          <m:rPr>
                            <m:nor/>
                          </m:rPr>
                          <a:rPr lang="nb-NO" sz="2400" dirty="0"/>
                          <m:t>σT</m:t>
                        </m:r>
                        <m:r>
                          <m:rPr>
                            <m:nor/>
                          </m:rPr>
                          <a:rPr lang="nb-NO" sz="2400" baseline="-25000" dirty="0"/>
                          <m:t>b</m:t>
                        </m:r>
                        <m:r>
                          <m:rPr>
                            <m:nor/>
                          </m:rPr>
                          <a:rPr lang="nb-NO" sz="2400" baseline="30000" dirty="0"/>
                          <m:t>4 </m:t>
                        </m:r>
                        <m:r>
                          <m:rPr>
                            <m:nor/>
                          </m:rPr>
                          <a:rPr lang="nb-NO" sz="2400" dirty="0"/>
                          <m:t>+ </m:t>
                        </m:r>
                        <m:r>
                          <m:rPr>
                            <m:nor/>
                          </m:rPr>
                          <a:rPr lang="nb-NO" sz="2400" dirty="0"/>
                          <m:t>εsσTs</m:t>
                        </m:r>
                        <m:r>
                          <m:rPr>
                            <m:nor/>
                          </m:rPr>
                          <a:rPr lang="nb-NO" sz="2400" baseline="30000" dirty="0"/>
                          <m:t>4</m:t>
                        </m:r>
                        <m:r>
                          <m:rPr>
                            <m:nor/>
                          </m:rPr>
                          <a:rPr lang="nb-NO" sz="2400" b="0" i="0" baseline="30000" dirty="0" smtClean="0"/>
                          <m:t> </m:t>
                        </m:r>
                        <m:r>
                          <m:rPr>
                            <m:nor/>
                          </m:rPr>
                          <a:rPr lang="nb-NO" sz="2400" b="0" i="0" dirty="0" smtClean="0"/>
                          <m:t>+ </m:t>
                        </m:r>
                      </m:oMath>
                    </m:oMathPara>
                  </a14:m>
                  <a:endParaRPr lang="nb-NO" sz="2400" b="0" i="0" dirty="0"/>
                </a:p>
                <a:p>
                  <a:r>
                    <a:rPr lang="nb-NO" sz="300" dirty="0"/>
                    <a:t>           </a:t>
                  </a:r>
                </a:p>
                <a:p>
                  <a:r>
                    <a:rPr lang="nb-NO" sz="2400" dirty="0"/>
                    <a:t>          </a:t>
                  </a:r>
                  <a14:m>
                    <m:oMath xmlns:m="http://schemas.openxmlformats.org/officeDocument/2006/math">
                      <m:r>
                        <m:rPr>
                          <m:sty m:val="p"/>
                        </m:rPr>
                        <a:rPr lang="el-GR" sz="2400" i="1" dirty="0">
                          <a:latin typeface="Cambria Math" panose="02040503050406030204" pitchFamily="18" charset="0"/>
                        </a:rPr>
                        <m:t>α</m:t>
                      </m:r>
                      <m:r>
                        <a:rPr lang="nb-NO" sz="2400" i="1" baseline="-25000" dirty="0">
                          <a:latin typeface="Cambria Math" panose="02040503050406030204" pitchFamily="18" charset="0"/>
                        </a:rPr>
                        <m:t>𝑠</m:t>
                      </m:r>
                    </m:oMath>
                  </a14:m>
                  <a:r>
                    <a:rPr lang="en-GB" sz="2400" dirty="0"/>
                    <a:t>I + (1</a:t>
                  </a:r>
                  <a:r>
                    <a:rPr lang="el-GR" sz="2400" dirty="0"/>
                    <a:t> </a:t>
                  </a:r>
                  <a14:m>
                    <m:oMath xmlns:m="http://schemas.openxmlformats.org/officeDocument/2006/math">
                      <m:r>
                        <m:rPr>
                          <m:nor/>
                        </m:rPr>
                        <a:rPr lang="nb-NO" sz="2400" dirty="0"/>
                        <m:t>−</m:t>
                      </m:r>
                      <m:r>
                        <a:rPr lang="nb-NO" sz="2400" i="1" dirty="0">
                          <a:latin typeface="Cambria Math" panose="02040503050406030204" pitchFamily="18" charset="0"/>
                        </a:rPr>
                        <m:t> </m:t>
                      </m:r>
                      <m:r>
                        <m:rPr>
                          <m:sty m:val="p"/>
                        </m:rPr>
                        <a:rPr lang="el-GR" sz="2400" i="1" dirty="0">
                          <a:latin typeface="Cambria Math" panose="02040503050406030204" pitchFamily="18" charset="0"/>
                        </a:rPr>
                        <m:t>α</m:t>
                      </m:r>
                      <m:r>
                        <a:rPr lang="nb-NO" sz="2400" i="1" baseline="-25000" dirty="0">
                          <a:latin typeface="Cambria Math" panose="02040503050406030204" pitchFamily="18" charset="0"/>
                        </a:rPr>
                        <m:t>𝑠</m:t>
                      </m:r>
                      <m:r>
                        <m:rPr>
                          <m:nor/>
                        </m:rPr>
                        <a:rPr lang="nb-NO" sz="2400" baseline="-25000" dirty="0"/>
                        <m:t> </m:t>
                      </m:r>
                    </m:oMath>
                  </a14:m>
                  <a:r>
                    <a:rPr lang="en-GB" sz="2400" dirty="0"/>
                    <a:t>)</a:t>
                  </a:r>
                  <a:r>
                    <a:rPr lang="en-GB" sz="2400" baseline="30000" dirty="0"/>
                    <a:t>2</a:t>
                  </a:r>
                  <a:r>
                    <a:rPr lang="el-GR" sz="2400" dirty="0"/>
                    <a:t> </a:t>
                  </a:r>
                  <a14:m>
                    <m:oMath xmlns:m="http://schemas.openxmlformats.org/officeDocument/2006/math">
                      <m:r>
                        <m:rPr>
                          <m:sty m:val="p"/>
                        </m:rPr>
                        <a:rPr lang="el-GR" sz="2400" i="1" dirty="0">
                          <a:latin typeface="Cambria Math" panose="02040503050406030204" pitchFamily="18" charset="0"/>
                        </a:rPr>
                        <m:t>α</m:t>
                      </m:r>
                      <m:r>
                        <m:rPr>
                          <m:nor/>
                        </m:rPr>
                        <a:rPr lang="nb-NO" sz="2400" b="0" i="0" baseline="-25000" dirty="0" smtClean="0">
                          <a:latin typeface="Cambria Math" panose="02040503050406030204" pitchFamily="18" charset="0"/>
                        </a:rPr>
                        <m:t>b</m:t>
                      </m:r>
                      <m:r>
                        <m:rPr>
                          <m:nor/>
                        </m:rPr>
                        <a:rPr lang="nb-NO" sz="2400" baseline="-25000" dirty="0"/>
                        <m:t> </m:t>
                      </m:r>
                    </m:oMath>
                  </a14:m>
                  <a:r>
                    <a:rPr lang="en-GB" sz="2400" dirty="0"/>
                    <a:t>I</a:t>
                  </a:r>
                </a:p>
              </p:txBody>
            </p:sp>
          </mc:Choice>
          <mc:Fallback>
            <p:sp>
              <p:nvSpPr>
                <p:cNvPr id="60" name="TextBox 59">
                  <a:extLst>
                    <a:ext uri="{FF2B5EF4-FFF2-40B4-BE49-F238E27FC236}">
                      <a16:creationId xmlns:a16="http://schemas.microsoft.com/office/drawing/2014/main" id="{B1AE8AF8-6946-4A4B-9725-84391CA87A3D}"/>
                    </a:ext>
                  </a:extLst>
                </p:cNvPr>
                <p:cNvSpPr txBox="1">
                  <a:spLocks noRot="1" noChangeAspect="1" noMove="1" noResize="1" noEditPoints="1" noAdjustHandles="1" noChangeArrowheads="1" noChangeShapeType="1" noTextEdit="1"/>
                </p:cNvSpPr>
                <p:nvPr/>
              </p:nvSpPr>
              <p:spPr>
                <a:xfrm>
                  <a:off x="511068" y="1818183"/>
                  <a:ext cx="3372159" cy="784830"/>
                </a:xfrm>
                <a:prstGeom prst="rect">
                  <a:avLst/>
                </a:prstGeom>
                <a:blipFill>
                  <a:blip r:embed="rId3"/>
                  <a:stretch>
                    <a:fillRect l="-1808" b="-224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06653FA-2C02-485E-B5E9-A50B428C3026}"/>
                    </a:ext>
                  </a:extLst>
                </p:cNvPr>
                <p:cNvSpPr txBox="1"/>
                <p:nvPr/>
              </p:nvSpPr>
              <p:spPr>
                <a:xfrm>
                  <a:off x="1148623" y="3996534"/>
                  <a:ext cx="1106072"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nb-NO" sz="2400" dirty="0" smtClean="0"/>
                          <m:t>T</m:t>
                        </m:r>
                        <m:r>
                          <m:rPr>
                            <m:nor/>
                          </m:rPr>
                          <a:rPr lang="nb-NO" sz="2400" b="0" i="0" baseline="-25000" dirty="0" smtClean="0"/>
                          <m:t>s</m:t>
                        </m:r>
                        <m:r>
                          <m:rPr>
                            <m:nor/>
                          </m:rPr>
                          <a:rPr lang="nb-NO" sz="2400" b="0" i="0" dirty="0" smtClean="0"/>
                          <m:t>, </m:t>
                        </m:r>
                        <m:r>
                          <m:rPr>
                            <m:nor/>
                          </m:rPr>
                          <a:rPr lang="nb-NO" sz="2400" dirty="0" smtClean="0"/>
                          <m:t>ε</m:t>
                        </m:r>
                        <m:r>
                          <m:rPr>
                            <m:nor/>
                          </m:rPr>
                          <a:rPr lang="nb-NO" sz="2400" b="0" i="0" baseline="-25000" dirty="0" smtClean="0"/>
                          <m:t>s</m:t>
                        </m:r>
                        <m:r>
                          <m:rPr>
                            <m:nor/>
                          </m:rPr>
                          <a:rPr lang="nb-NO" sz="2400" b="0" i="0" dirty="0" smtClean="0"/>
                          <m:t>, </m:t>
                        </m:r>
                        <m:r>
                          <m:rPr>
                            <m:sty m:val="p"/>
                          </m:rPr>
                          <a:rPr lang="el-GR" sz="2400" b="0" i="1" dirty="0" smtClean="0">
                            <a:latin typeface="Cambria Math" panose="02040503050406030204" pitchFamily="18" charset="0"/>
                          </a:rPr>
                          <m:t>α</m:t>
                        </m:r>
                        <m:r>
                          <a:rPr lang="nb-NO" sz="2400" b="0" i="1" baseline="-25000" dirty="0" smtClean="0">
                            <a:latin typeface="Cambria Math" panose="02040503050406030204" pitchFamily="18" charset="0"/>
                          </a:rPr>
                          <m:t>𝑠</m:t>
                        </m:r>
                        <m:r>
                          <m:rPr>
                            <m:nor/>
                          </m:rPr>
                          <a:rPr lang="nb-NO" sz="2400" b="0" i="0" baseline="-25000" dirty="0" smtClean="0"/>
                          <m:t> </m:t>
                        </m:r>
                      </m:oMath>
                    </m:oMathPara>
                  </a14:m>
                  <a:endParaRPr lang="en-GB" sz="2400" baseline="-25000" dirty="0"/>
                </a:p>
              </p:txBody>
            </p:sp>
          </mc:Choice>
          <mc:Fallback xmlns="">
            <p:sp>
              <p:nvSpPr>
                <p:cNvPr id="61" name="TextBox 60">
                  <a:extLst>
                    <a:ext uri="{FF2B5EF4-FFF2-40B4-BE49-F238E27FC236}">
                      <a16:creationId xmlns:a16="http://schemas.microsoft.com/office/drawing/2014/main" id="{206653FA-2C02-485E-B5E9-A50B428C3026}"/>
                    </a:ext>
                  </a:extLst>
                </p:cNvPr>
                <p:cNvSpPr txBox="1">
                  <a:spLocks noRot="1" noChangeAspect="1" noMove="1" noResize="1" noEditPoints="1" noAdjustHandles="1" noChangeArrowheads="1" noChangeShapeType="1" noTextEdit="1"/>
                </p:cNvSpPr>
                <p:nvPr/>
              </p:nvSpPr>
              <p:spPr>
                <a:xfrm>
                  <a:off x="1148623" y="3996534"/>
                  <a:ext cx="1106072" cy="360804"/>
                </a:xfrm>
                <a:prstGeom prst="rect">
                  <a:avLst/>
                </a:prstGeom>
                <a:blipFill>
                  <a:blip r:embed="rId4"/>
                  <a:stretch>
                    <a:fillRect l="-6593" b="-18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4C8B1428-B24D-4175-8AE8-D2DA765AA2B6}"/>
                    </a:ext>
                  </a:extLst>
                </p:cNvPr>
                <p:cNvSpPr txBox="1"/>
                <p:nvPr/>
              </p:nvSpPr>
              <p:spPr>
                <a:xfrm>
                  <a:off x="5345346" y="1946964"/>
                  <a:ext cx="173253"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sz="2400" i="1" dirty="0" smtClean="0">
                            <a:latin typeface="Cambria Math" panose="02040503050406030204" pitchFamily="18" charset="0"/>
                          </a:rPr>
                          <m:t>𝐼</m:t>
                        </m:r>
                      </m:oMath>
                    </m:oMathPara>
                  </a14:m>
                  <a:endParaRPr lang="en-GB" sz="2400" baseline="-25000" dirty="0"/>
                </a:p>
              </p:txBody>
            </p:sp>
          </mc:Choice>
          <mc:Fallback xmlns="">
            <p:sp>
              <p:nvSpPr>
                <p:cNvPr id="62" name="TextBox 61">
                  <a:extLst>
                    <a:ext uri="{FF2B5EF4-FFF2-40B4-BE49-F238E27FC236}">
                      <a16:creationId xmlns:a16="http://schemas.microsoft.com/office/drawing/2014/main" id="{4C8B1428-B24D-4175-8AE8-D2DA765AA2B6}"/>
                    </a:ext>
                  </a:extLst>
                </p:cNvPr>
                <p:cNvSpPr txBox="1">
                  <a:spLocks noRot="1" noChangeAspect="1" noMove="1" noResize="1" noEditPoints="1" noAdjustHandles="1" noChangeArrowheads="1" noChangeShapeType="1" noTextEdit="1"/>
                </p:cNvSpPr>
                <p:nvPr/>
              </p:nvSpPr>
              <p:spPr>
                <a:xfrm>
                  <a:off x="5345346" y="1946964"/>
                  <a:ext cx="173253" cy="360804"/>
                </a:xfrm>
                <a:prstGeom prst="rect">
                  <a:avLst/>
                </a:prstGeom>
                <a:blipFill>
                  <a:blip r:embed="rId5"/>
                  <a:stretch>
                    <a:fillRect l="-50000" r="-42857" b="-1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CAB108B2-D078-486E-904A-0881FAF2A937}"/>
                  </a:ext>
                </a:extLst>
              </p:cNvPr>
              <p:cNvSpPr txBox="1"/>
              <p:nvPr/>
            </p:nvSpPr>
            <p:spPr>
              <a:xfrm>
                <a:off x="6542037" y="1932391"/>
                <a:ext cx="173253"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sz="2400" i="1" dirty="0" smtClean="0">
                          <a:latin typeface="Cambria Math" panose="02040503050406030204" pitchFamily="18" charset="0"/>
                        </a:rPr>
                        <m:t>𝐼</m:t>
                      </m:r>
                    </m:oMath>
                  </m:oMathPara>
                </a14:m>
                <a:endParaRPr lang="en-GB" sz="2400" baseline="-25000" dirty="0"/>
              </a:p>
            </p:txBody>
          </p:sp>
        </mc:Choice>
        <mc:Fallback xmlns="">
          <p:sp>
            <p:nvSpPr>
              <p:cNvPr id="63" name="TextBox 62">
                <a:extLst>
                  <a:ext uri="{FF2B5EF4-FFF2-40B4-BE49-F238E27FC236}">
                    <a16:creationId xmlns:a16="http://schemas.microsoft.com/office/drawing/2014/main" id="{CAB108B2-D078-486E-904A-0881FAF2A937}"/>
                  </a:ext>
                </a:extLst>
              </p:cNvPr>
              <p:cNvSpPr txBox="1">
                <a:spLocks noRot="1" noChangeAspect="1" noMove="1" noResize="1" noEditPoints="1" noAdjustHandles="1" noChangeArrowheads="1" noChangeShapeType="1" noTextEdit="1"/>
              </p:cNvSpPr>
              <p:nvPr/>
            </p:nvSpPr>
            <p:spPr>
              <a:xfrm>
                <a:off x="6542037" y="1932391"/>
                <a:ext cx="173253" cy="360804"/>
              </a:xfrm>
              <a:prstGeom prst="rect">
                <a:avLst/>
              </a:prstGeom>
              <a:blipFill>
                <a:blip r:embed="rId6"/>
                <a:stretch>
                  <a:fillRect l="-44828" r="-41379" b="-10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5810948-F815-42BA-A488-C773605C0B07}"/>
                  </a:ext>
                </a:extLst>
              </p:cNvPr>
              <p:cNvSpPr txBox="1"/>
              <p:nvPr/>
            </p:nvSpPr>
            <p:spPr>
              <a:xfrm>
                <a:off x="8811464" y="4054864"/>
                <a:ext cx="3372159"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b-NO" sz="2400" i="1" smtClean="0">
                          <a:latin typeface="Cambria Math" panose="02040503050406030204" pitchFamily="18" charset="0"/>
                        </a:rPr>
                        <m:t>𝐸</m:t>
                      </m:r>
                      <m:r>
                        <a:rPr lang="nb-NO" sz="2400" i="1" smtClean="0">
                          <a:latin typeface="Cambria Math" panose="02040503050406030204" pitchFamily="18" charset="0"/>
                        </a:rPr>
                        <m:t>=</m:t>
                      </m:r>
                      <m:r>
                        <m:rPr>
                          <m:nor/>
                        </m:rPr>
                        <a:rPr lang="nb-NO" sz="2400" dirty="0"/>
                        <m:t>σT</m:t>
                      </m:r>
                      <m:r>
                        <m:rPr>
                          <m:nor/>
                        </m:rPr>
                        <a:rPr lang="nb-NO" sz="2400" baseline="-25000" dirty="0"/>
                        <m:t>b</m:t>
                      </m:r>
                      <m:r>
                        <m:rPr>
                          <m:nor/>
                        </m:rPr>
                        <a:rPr lang="nb-NO" sz="2400" baseline="30000" dirty="0"/>
                        <m:t>4</m:t>
                      </m:r>
                      <m:r>
                        <a:rPr lang="nb-NO" sz="2400" b="0" i="1" dirty="0" smtClean="0">
                          <a:latin typeface="Cambria Math" panose="02040503050406030204" pitchFamily="18" charset="0"/>
                        </a:rPr>
                        <m:t>+</m:t>
                      </m:r>
                      <m:r>
                        <a:rPr lang="nb-NO" sz="2400" b="0" i="1" baseline="30000" dirty="0" smtClean="0">
                          <a:latin typeface="Cambria Math" panose="02040503050406030204" pitchFamily="18" charset="0"/>
                        </a:rPr>
                        <m:t> </m:t>
                      </m:r>
                      <m:r>
                        <m:rPr>
                          <m:sty m:val="p"/>
                        </m:rPr>
                        <a:rPr lang="el-GR" sz="2400" i="1" dirty="0">
                          <a:latin typeface="Cambria Math" panose="02040503050406030204" pitchFamily="18" charset="0"/>
                        </a:rPr>
                        <m:t>α</m:t>
                      </m:r>
                      <m:r>
                        <m:rPr>
                          <m:nor/>
                        </m:rPr>
                        <a:rPr lang="nb-NO" sz="2400" baseline="-25000" dirty="0">
                          <a:latin typeface="Cambria Math" panose="02040503050406030204" pitchFamily="18" charset="0"/>
                        </a:rPr>
                        <m:t>b</m:t>
                      </m:r>
                      <m:r>
                        <m:rPr>
                          <m:nor/>
                        </m:rPr>
                        <a:rPr lang="nb-NO" sz="2400" baseline="-25000" dirty="0"/>
                        <m:t> </m:t>
                      </m:r>
                      <m:r>
                        <m:rPr>
                          <m:nor/>
                        </m:rPr>
                        <a:rPr lang="en-GB" sz="2400" dirty="0"/>
                        <m:t>I</m:t>
                      </m:r>
                    </m:oMath>
                  </m:oMathPara>
                </a14:m>
                <a:endParaRPr lang="en-GB" sz="2400" dirty="0"/>
              </a:p>
            </p:txBody>
          </p:sp>
        </mc:Choice>
        <mc:Fallback xmlns="">
          <p:sp>
            <p:nvSpPr>
              <p:cNvPr id="64" name="TextBox 63">
                <a:extLst>
                  <a:ext uri="{FF2B5EF4-FFF2-40B4-BE49-F238E27FC236}">
                    <a16:creationId xmlns:a16="http://schemas.microsoft.com/office/drawing/2014/main" id="{15810948-F815-42BA-A488-C773605C0B07}"/>
                  </a:ext>
                </a:extLst>
              </p:cNvPr>
              <p:cNvSpPr txBox="1">
                <a:spLocks noRot="1" noChangeAspect="1" noMove="1" noResize="1" noEditPoints="1" noAdjustHandles="1" noChangeArrowheads="1" noChangeShapeType="1" noTextEdit="1"/>
              </p:cNvSpPr>
              <p:nvPr/>
            </p:nvSpPr>
            <p:spPr>
              <a:xfrm>
                <a:off x="8811464" y="4054864"/>
                <a:ext cx="3372159" cy="369332"/>
              </a:xfrm>
              <a:prstGeom prst="rect">
                <a:avLst/>
              </a:prstGeom>
              <a:blipFill>
                <a:blip r:embed="rId7"/>
                <a:stretch>
                  <a:fillRect b="-19672"/>
                </a:stretch>
              </a:blipFill>
            </p:spPr>
            <p:txBody>
              <a:bodyPr/>
              <a:lstStyle/>
              <a:p>
                <a:r>
                  <a:rPr lang="en-US">
                    <a:noFill/>
                  </a:rPr>
                  <a:t> </a:t>
                </a:r>
              </a:p>
            </p:txBody>
          </p:sp>
        </mc:Fallback>
      </mc:AlternateContent>
      <p:grpSp>
        <p:nvGrpSpPr>
          <p:cNvPr id="81" name="Group 80">
            <a:extLst>
              <a:ext uri="{FF2B5EF4-FFF2-40B4-BE49-F238E27FC236}">
                <a16:creationId xmlns:a16="http://schemas.microsoft.com/office/drawing/2014/main" id="{FC114B42-C670-4806-B727-2B2B8348DC29}"/>
              </a:ext>
            </a:extLst>
          </p:cNvPr>
          <p:cNvGrpSpPr/>
          <p:nvPr/>
        </p:nvGrpSpPr>
        <p:grpSpPr>
          <a:xfrm>
            <a:off x="5421244" y="1207970"/>
            <a:ext cx="6607899" cy="5162212"/>
            <a:chOff x="5421244" y="1207970"/>
            <a:chExt cx="6607899" cy="5162212"/>
          </a:xfrm>
        </p:grpSpPr>
        <p:grpSp>
          <p:nvGrpSpPr>
            <p:cNvPr id="75" name="Group 74">
              <a:extLst>
                <a:ext uri="{FF2B5EF4-FFF2-40B4-BE49-F238E27FC236}">
                  <a16:creationId xmlns:a16="http://schemas.microsoft.com/office/drawing/2014/main" id="{798026C4-B4A5-4385-ABF2-74762F706D90}"/>
                </a:ext>
              </a:extLst>
            </p:cNvPr>
            <p:cNvGrpSpPr/>
            <p:nvPr/>
          </p:nvGrpSpPr>
          <p:grpSpPr>
            <a:xfrm>
              <a:off x="5421244" y="1207970"/>
              <a:ext cx="6500158" cy="5162212"/>
              <a:chOff x="5494524" y="861854"/>
              <a:chExt cx="6500158" cy="5162212"/>
            </a:xfrm>
          </p:grpSpPr>
          <p:grpSp>
            <p:nvGrpSpPr>
              <p:cNvPr id="66" name="Group 65">
                <a:extLst>
                  <a:ext uri="{FF2B5EF4-FFF2-40B4-BE49-F238E27FC236}">
                    <a16:creationId xmlns:a16="http://schemas.microsoft.com/office/drawing/2014/main" id="{F91B40F6-DDDB-4E2A-A7E9-D3A399B9BA01}"/>
                  </a:ext>
                </a:extLst>
              </p:cNvPr>
              <p:cNvGrpSpPr/>
              <p:nvPr/>
            </p:nvGrpSpPr>
            <p:grpSpPr>
              <a:xfrm>
                <a:off x="5494524" y="861854"/>
                <a:ext cx="6500158" cy="5162212"/>
                <a:chOff x="5601304" y="921976"/>
                <a:chExt cx="6500158" cy="5162212"/>
              </a:xfrm>
            </p:grpSpPr>
            <p:sp>
              <p:nvSpPr>
                <p:cNvPr id="67" name="Rectangle 66">
                  <a:extLst>
                    <a:ext uri="{FF2B5EF4-FFF2-40B4-BE49-F238E27FC236}">
                      <a16:creationId xmlns:a16="http://schemas.microsoft.com/office/drawing/2014/main" id="{E99EAAAB-2BE2-41D2-B331-60D8350D59E4}"/>
                    </a:ext>
                  </a:extLst>
                </p:cNvPr>
                <p:cNvSpPr/>
                <p:nvPr/>
              </p:nvSpPr>
              <p:spPr>
                <a:xfrm>
                  <a:off x="6346936" y="921976"/>
                  <a:ext cx="5754526" cy="5162212"/>
                </a:xfrm>
                <a:prstGeom prst="rect">
                  <a:avLst/>
                </a:prstGeom>
                <a:solidFill>
                  <a:schemeClr val="accent2">
                    <a:lumMod val="40000"/>
                    <a:lumOff val="60000"/>
                  </a:schemeClr>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8" name="TextBox 67">
                  <a:extLst>
                    <a:ext uri="{FF2B5EF4-FFF2-40B4-BE49-F238E27FC236}">
                      <a16:creationId xmlns:a16="http://schemas.microsoft.com/office/drawing/2014/main" id="{D49F5175-DB24-44F2-9BC6-7F2292001844}"/>
                    </a:ext>
                  </a:extLst>
                </p:cNvPr>
                <p:cNvSpPr txBox="1"/>
                <p:nvPr/>
              </p:nvSpPr>
              <p:spPr>
                <a:xfrm>
                  <a:off x="6551873" y="1085143"/>
                  <a:ext cx="5121432" cy="430887"/>
                </a:xfrm>
                <a:prstGeom prst="rect">
                  <a:avLst/>
                </a:prstGeom>
                <a:noFill/>
              </p:spPr>
              <p:txBody>
                <a:bodyPr wrap="square" rtlCol="0">
                  <a:spAutoFit/>
                </a:bodyPr>
                <a:lstStyle/>
                <a:p>
                  <a:r>
                    <a:rPr lang="nb-NO" sz="2200" dirty="0"/>
                    <a:t>Endringen i utgående stråling </a:t>
                  </a:r>
                  <a:r>
                    <a:rPr lang="nb-NO" sz="2200" dirty="0" err="1"/>
                    <a:t>pga</a:t>
                  </a:r>
                  <a:r>
                    <a:rPr lang="nb-NO" sz="2200" dirty="0"/>
                    <a:t> enkel sky</a:t>
                  </a:r>
                </a:p>
              </p:txBody>
            </p:sp>
            <mc:AlternateContent xmlns:mc="http://schemas.openxmlformats.org/markup-compatibility/2006">
              <mc:Choice xmlns:a14="http://schemas.microsoft.com/office/drawing/2010/main" Requires="a14">
                <p:sp>
                  <p:nvSpPr>
                    <p:cNvPr id="69" name="TextBox 68">
                      <a:extLst>
                        <a:ext uri="{FF2B5EF4-FFF2-40B4-BE49-F238E27FC236}">
                          <a16:creationId xmlns:a16="http://schemas.microsoft.com/office/drawing/2014/main" id="{4C188AD6-4DBF-4F3E-BC82-3C85E12EFA7D}"/>
                        </a:ext>
                      </a:extLst>
                    </p:cNvPr>
                    <p:cNvSpPr txBox="1"/>
                    <p:nvPr/>
                  </p:nvSpPr>
                  <p:spPr>
                    <a:xfrm>
                      <a:off x="7019858" y="2903340"/>
                      <a:ext cx="4760919" cy="338554"/>
                    </a:xfrm>
                    <a:prstGeom prst="rect">
                      <a:avLst/>
                    </a:prstGeom>
                    <a:noFill/>
                  </p:spPr>
                  <p:txBody>
                    <a:bodyPr wrap="none" lIns="0" tIns="0" rIns="0" bIns="0" rtlCol="0">
                      <a:spAutoFit/>
                    </a:bodyPr>
                    <a:lstStyle/>
                    <a:p>
                      <a14:m>
                        <m:oMath xmlns:m="http://schemas.openxmlformats.org/officeDocument/2006/math">
                          <m:r>
                            <m:rPr>
                              <m:nor/>
                            </m:rPr>
                            <a:rPr lang="en-GB" sz="2200" dirty="0" smtClean="0">
                              <a:latin typeface="Cambria Math" panose="02040503050406030204" pitchFamily="18" charset="0"/>
                            </a:rPr>
                            <m:t>=</m:t>
                          </m:r>
                          <m:r>
                            <m:rPr>
                              <m:nor/>
                            </m:rPr>
                            <a:rPr lang="nb-NO" sz="2200" b="0" i="0" dirty="0" smtClean="0">
                              <a:latin typeface="Cambria Math" panose="02040503050406030204" pitchFamily="18" charset="0"/>
                            </a:rPr>
                            <m:t> </m:t>
                          </m:r>
                          <m:r>
                            <m:rPr>
                              <m:nor/>
                            </m:rPr>
                            <a:rPr lang="en-GB" sz="2200" dirty="0" smtClean="0"/>
                            <m:t> </m:t>
                          </m:r>
                          <m:r>
                            <m:rPr>
                              <m:nor/>
                            </m:rPr>
                            <a:rPr lang="nb-NO" sz="2200" dirty="0" smtClean="0"/>
                            <m:t>σ</m:t>
                          </m:r>
                          <m:r>
                            <m:rPr>
                              <m:nor/>
                            </m:rPr>
                            <a:rPr lang="en-GB" sz="2200" dirty="0" smtClean="0"/>
                            <m:t> </m:t>
                          </m:r>
                          <m:r>
                            <m:rPr>
                              <m:nor/>
                            </m:rPr>
                            <a:rPr lang="nb-NO" sz="2200" dirty="0" smtClean="0"/>
                            <m:t>ε</m:t>
                          </m:r>
                          <m:r>
                            <m:rPr>
                              <m:nor/>
                            </m:rPr>
                            <a:rPr lang="nb-NO" sz="2200" b="0" i="0" baseline="-25000" dirty="0" smtClean="0"/>
                            <m:t>s</m:t>
                          </m:r>
                          <m:r>
                            <m:rPr>
                              <m:nor/>
                            </m:rPr>
                            <a:rPr lang="nb-NO" sz="2200" b="0" i="0" baseline="-25000" dirty="0" smtClean="0"/>
                            <m:t> </m:t>
                          </m:r>
                          <m:r>
                            <m:rPr>
                              <m:nor/>
                            </m:rPr>
                            <a:rPr lang="nb-NO" sz="2200" dirty="0" smtClean="0">
                              <a:latin typeface="Cambria Math" panose="02040503050406030204" pitchFamily="18" charset="0"/>
                            </a:rPr>
                            <m:t>(</m:t>
                          </m:r>
                          <m:r>
                            <m:rPr>
                              <m:nor/>
                            </m:rPr>
                            <a:rPr lang="nb-NO" sz="2200" dirty="0" smtClean="0"/>
                            <m:t>T</m:t>
                          </m:r>
                          <m:r>
                            <m:rPr>
                              <m:nor/>
                            </m:rPr>
                            <a:rPr lang="nb-NO" sz="2200" b="0" i="0" baseline="-25000" dirty="0" smtClean="0"/>
                            <m:t>s</m:t>
                          </m:r>
                          <m:r>
                            <m:rPr>
                              <m:nor/>
                            </m:rPr>
                            <a:rPr lang="nb-NO" sz="2200" baseline="30000" dirty="0" smtClean="0"/>
                            <m:t>4 </m:t>
                          </m:r>
                          <m:r>
                            <m:rPr>
                              <m:nor/>
                            </m:rPr>
                            <a:rPr lang="nb-NO" sz="2200" dirty="0" smtClean="0"/>
                            <m:t>− </m:t>
                          </m:r>
                          <m:r>
                            <m:rPr>
                              <m:nor/>
                            </m:rPr>
                            <a:rPr lang="nb-NO" sz="2200" dirty="0" smtClean="0"/>
                            <m:t>Tb</m:t>
                          </m:r>
                          <m:r>
                            <m:rPr>
                              <m:nor/>
                            </m:rPr>
                            <a:rPr lang="nb-NO" sz="2200" baseline="30000" dirty="0" smtClean="0"/>
                            <m:t>4</m:t>
                          </m:r>
                          <m:r>
                            <m:rPr>
                              <m:nor/>
                            </m:rPr>
                            <a:rPr lang="en-GB" sz="2200" dirty="0" smtClean="0"/>
                            <m:t>)</m:t>
                          </m:r>
                        </m:oMath>
                      </a14:m>
                      <a:r>
                        <a:rPr lang="en-GB" sz="2200" dirty="0"/>
                        <a:t> + </a:t>
                      </a:r>
                      <a14:m>
                        <m:oMath xmlns:m="http://schemas.openxmlformats.org/officeDocument/2006/math">
                          <m:r>
                            <m:rPr>
                              <m:nor/>
                            </m:rPr>
                            <a:rPr lang="en-GB" sz="2200" dirty="0"/>
                            <m:t>(</m:t>
                          </m:r>
                          <m:r>
                            <m:rPr>
                              <m:sty m:val="p"/>
                            </m:rPr>
                            <a:rPr lang="el-GR" sz="2200" i="1" dirty="0">
                              <a:latin typeface="Cambria Math" panose="02040503050406030204" pitchFamily="18" charset="0"/>
                            </a:rPr>
                            <m:t>α</m:t>
                          </m:r>
                          <m:r>
                            <m:rPr>
                              <m:nor/>
                            </m:rPr>
                            <a:rPr lang="nb-NO" sz="2200" b="0" i="0" baseline="-25000" dirty="0" smtClean="0">
                              <a:latin typeface="Cambria Math" panose="02040503050406030204" pitchFamily="18" charset="0"/>
                            </a:rPr>
                            <m:t>s</m:t>
                          </m:r>
                          <m:r>
                            <m:rPr>
                              <m:nor/>
                            </m:rPr>
                            <a:rPr lang="nb-NO" sz="2200" dirty="0"/>
                            <m:t>−</m:t>
                          </m:r>
                          <m:r>
                            <a:rPr lang="nb-NO" sz="2200" b="0" i="1" dirty="0" smtClean="0">
                              <a:latin typeface="Cambria Math" panose="02040503050406030204" pitchFamily="18" charset="0"/>
                            </a:rPr>
                            <m:t> </m:t>
                          </m:r>
                          <m:r>
                            <m:rPr>
                              <m:sty m:val="p"/>
                            </m:rPr>
                            <a:rPr lang="el-GR" sz="2200" i="1" dirty="0">
                              <a:latin typeface="Cambria Math" panose="02040503050406030204" pitchFamily="18" charset="0"/>
                            </a:rPr>
                            <m:t>α</m:t>
                          </m:r>
                          <m:r>
                            <m:rPr>
                              <m:nor/>
                            </m:rPr>
                            <a:rPr lang="nb-NO" sz="2200" b="0" i="0" baseline="-25000" dirty="0" smtClean="0">
                              <a:latin typeface="Cambria Math" panose="02040503050406030204" pitchFamily="18" charset="0"/>
                            </a:rPr>
                            <m:t>b</m:t>
                          </m:r>
                          <m:r>
                            <m:rPr>
                              <m:nor/>
                            </m:rPr>
                            <a:rPr lang="nb-NO" sz="2200" b="0" i="0" baseline="-25000" dirty="0" smtClean="0">
                              <a:latin typeface="Cambria Math" panose="02040503050406030204" pitchFamily="18" charset="0"/>
                            </a:rPr>
                            <m:t> +</m:t>
                          </m:r>
                          <m:r>
                            <m:rPr>
                              <m:nor/>
                            </m:rPr>
                            <a:rPr lang="nb-NO" sz="2200" b="0" i="0" dirty="0" smtClean="0"/>
                            <m:t> (</m:t>
                          </m:r>
                          <m:r>
                            <m:rPr>
                              <m:nor/>
                            </m:rPr>
                            <a:rPr lang="en-GB" sz="2200" dirty="0"/>
                            <m:t>1</m:t>
                          </m:r>
                          <m:r>
                            <m:rPr>
                              <m:nor/>
                            </m:rPr>
                            <a:rPr lang="el-GR" sz="2200" dirty="0"/>
                            <m:t> </m:t>
                          </m:r>
                          <m:r>
                            <m:rPr>
                              <m:nor/>
                            </m:rPr>
                            <a:rPr lang="nb-NO" sz="2200" dirty="0"/>
                            <m:t>−</m:t>
                          </m:r>
                          <m:r>
                            <a:rPr lang="nb-NO" sz="2200" i="1" dirty="0">
                              <a:latin typeface="Cambria Math" panose="02040503050406030204" pitchFamily="18" charset="0"/>
                            </a:rPr>
                            <m:t> </m:t>
                          </m:r>
                          <m:r>
                            <m:rPr>
                              <m:sty m:val="p"/>
                            </m:rPr>
                            <a:rPr lang="el-GR" sz="2200" i="1" dirty="0">
                              <a:latin typeface="Cambria Math" panose="02040503050406030204" pitchFamily="18" charset="0"/>
                            </a:rPr>
                            <m:t>α</m:t>
                          </m:r>
                          <m:r>
                            <a:rPr lang="nb-NO" sz="2200" i="1" baseline="-25000" dirty="0">
                              <a:latin typeface="Cambria Math" panose="02040503050406030204" pitchFamily="18" charset="0"/>
                            </a:rPr>
                            <m:t>𝑠</m:t>
                          </m:r>
                          <m:r>
                            <m:rPr>
                              <m:nor/>
                            </m:rPr>
                            <a:rPr lang="nb-NO" sz="2200" baseline="-25000" dirty="0"/>
                            <m:t> </m:t>
                          </m:r>
                          <m:r>
                            <m:rPr>
                              <m:nor/>
                            </m:rPr>
                            <a:rPr lang="en-GB" sz="2200" dirty="0"/>
                            <m:t>)</m:t>
                          </m:r>
                          <m:r>
                            <m:rPr>
                              <m:nor/>
                            </m:rPr>
                            <a:rPr lang="en-GB" sz="2200" baseline="30000" dirty="0"/>
                            <m:t>2</m:t>
                          </m:r>
                          <m:r>
                            <m:rPr>
                              <m:nor/>
                            </m:rPr>
                            <a:rPr lang="el-GR" sz="2200" dirty="0"/>
                            <m:t> </m:t>
                          </m:r>
                          <m:r>
                            <m:rPr>
                              <m:sty m:val="p"/>
                            </m:rPr>
                            <a:rPr lang="el-GR" sz="2200" i="1" dirty="0">
                              <a:latin typeface="Cambria Math" panose="02040503050406030204" pitchFamily="18" charset="0"/>
                            </a:rPr>
                            <m:t>α</m:t>
                          </m:r>
                          <m:r>
                            <m:rPr>
                              <m:nor/>
                            </m:rPr>
                            <a:rPr lang="nb-NO" sz="2200" baseline="-25000" dirty="0">
                              <a:latin typeface="Cambria Math" panose="02040503050406030204" pitchFamily="18" charset="0"/>
                            </a:rPr>
                            <m:t>b</m:t>
                          </m:r>
                          <m:r>
                            <m:rPr>
                              <m:nor/>
                            </m:rPr>
                            <a:rPr lang="nb-NO" sz="2200" b="0" i="0" dirty="0" smtClean="0">
                              <a:latin typeface="Cambria Math" panose="02040503050406030204" pitchFamily="18" charset="0"/>
                            </a:rPr>
                            <m:t>)</m:t>
                          </m:r>
                          <m:r>
                            <m:rPr>
                              <m:nor/>
                            </m:rPr>
                            <a:rPr lang="nb-NO" sz="2200" baseline="-25000" dirty="0"/>
                            <m:t> </m:t>
                          </m:r>
                          <m:r>
                            <m:rPr>
                              <m:nor/>
                            </m:rPr>
                            <a:rPr lang="en-GB" sz="2200" dirty="0"/>
                            <m:t>I</m:t>
                          </m:r>
                        </m:oMath>
                      </a14:m>
                      <a:endParaRPr lang="en-GB" sz="2200" dirty="0"/>
                    </a:p>
                  </p:txBody>
                </p:sp>
              </mc:Choice>
              <mc:Fallback>
                <p:sp>
                  <p:nvSpPr>
                    <p:cNvPr id="69" name="TextBox 68">
                      <a:extLst>
                        <a:ext uri="{FF2B5EF4-FFF2-40B4-BE49-F238E27FC236}">
                          <a16:creationId xmlns:a16="http://schemas.microsoft.com/office/drawing/2014/main" id="{4C188AD6-4DBF-4F3E-BC82-3C85E12EFA7D}"/>
                        </a:ext>
                      </a:extLst>
                    </p:cNvPr>
                    <p:cNvSpPr txBox="1">
                      <a:spLocks noRot="1" noChangeAspect="1" noMove="1" noResize="1" noEditPoints="1" noAdjustHandles="1" noChangeArrowheads="1" noChangeShapeType="1" noTextEdit="1"/>
                    </p:cNvSpPr>
                    <p:nvPr/>
                  </p:nvSpPr>
                  <p:spPr>
                    <a:xfrm>
                      <a:off x="7019858" y="2903340"/>
                      <a:ext cx="4760919" cy="338554"/>
                    </a:xfrm>
                    <a:prstGeom prst="rect">
                      <a:avLst/>
                    </a:prstGeom>
                    <a:blipFill>
                      <a:blip r:embed="rId8"/>
                      <a:stretch>
                        <a:fillRect l="-1280" t="-25000" r="-384" b="-482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0" name="TextBox 69">
                      <a:extLst>
                        <a:ext uri="{FF2B5EF4-FFF2-40B4-BE49-F238E27FC236}">
                          <a16:creationId xmlns:a16="http://schemas.microsoft.com/office/drawing/2014/main" id="{0015D7BD-7417-4296-9E63-10A6A0B242A3}"/>
                        </a:ext>
                      </a:extLst>
                    </p:cNvPr>
                    <p:cNvSpPr txBox="1"/>
                    <p:nvPr/>
                  </p:nvSpPr>
                  <p:spPr>
                    <a:xfrm>
                      <a:off x="5601304" y="1874427"/>
                      <a:ext cx="5823903" cy="3385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nb-NO" sz="2200" dirty="0" smtClean="0"/>
                              <m:t>Δ</m:t>
                            </m:r>
                            <m:r>
                              <a:rPr lang="nb-NO" sz="2200" i="1">
                                <a:latin typeface="Cambria Math" panose="02040503050406030204" pitchFamily="18" charset="0"/>
                              </a:rPr>
                              <m:t>𝐸</m:t>
                            </m:r>
                            <m:r>
                              <a:rPr lang="nb-NO" sz="2200" i="1">
                                <a:latin typeface="Cambria Math" panose="02040503050406030204" pitchFamily="18" charset="0"/>
                              </a:rPr>
                              <m:t>=</m:t>
                            </m:r>
                            <m:r>
                              <m:rPr>
                                <m:nor/>
                              </m:rPr>
                              <a:rPr lang="nb-NO" sz="2200" dirty="0"/>
                              <m:t>(1 − </m:t>
                            </m:r>
                            <m:r>
                              <m:rPr>
                                <m:nor/>
                              </m:rPr>
                              <a:rPr lang="nb-NO" sz="2200" dirty="0"/>
                              <m:t>εs</m:t>
                            </m:r>
                            <m:r>
                              <m:rPr>
                                <m:nor/>
                              </m:rPr>
                              <a:rPr lang="nb-NO" sz="2200" dirty="0"/>
                              <m:t>) </m:t>
                            </m:r>
                            <m:r>
                              <m:rPr>
                                <m:nor/>
                              </m:rPr>
                              <a:rPr lang="nb-NO" sz="2200" dirty="0"/>
                              <m:t>σTb</m:t>
                            </m:r>
                            <m:r>
                              <m:rPr>
                                <m:nor/>
                              </m:rPr>
                              <a:rPr lang="nb-NO" sz="2200" baseline="30000" dirty="0"/>
                              <m:t>4 </m:t>
                            </m:r>
                            <m:r>
                              <m:rPr>
                                <m:nor/>
                              </m:rPr>
                              <a:rPr lang="nb-NO" sz="2200" dirty="0"/>
                              <m:t>+ </m:t>
                            </m:r>
                            <m:r>
                              <m:rPr>
                                <m:nor/>
                              </m:rPr>
                              <a:rPr lang="nb-NO" sz="2200" dirty="0"/>
                              <m:t>εsσTs</m:t>
                            </m:r>
                            <m:r>
                              <m:rPr>
                                <m:nor/>
                              </m:rPr>
                              <a:rPr lang="nb-NO" sz="2200" baseline="30000" dirty="0"/>
                              <m:t>4 </m:t>
                            </m:r>
                            <m:r>
                              <m:rPr>
                                <m:nor/>
                              </m:rPr>
                              <a:rPr lang="nb-NO" sz="2200" dirty="0"/>
                              <m:t>+</m:t>
                            </m:r>
                            <m:r>
                              <m:rPr>
                                <m:nor/>
                              </m:rPr>
                              <a:rPr lang="el-GR" sz="2200" dirty="0"/>
                              <m:t> </m:t>
                            </m:r>
                            <m:r>
                              <m:rPr>
                                <m:sty m:val="p"/>
                              </m:rPr>
                              <a:rPr lang="el-GR" sz="2200" i="1" dirty="0">
                                <a:latin typeface="Cambria Math" panose="02040503050406030204" pitchFamily="18" charset="0"/>
                              </a:rPr>
                              <m:t>α</m:t>
                            </m:r>
                            <m:r>
                              <a:rPr lang="nb-NO" sz="2200" i="1" baseline="-25000" dirty="0">
                                <a:latin typeface="Cambria Math" panose="02040503050406030204" pitchFamily="18" charset="0"/>
                              </a:rPr>
                              <m:t>𝑠</m:t>
                            </m:r>
                            <m:r>
                              <m:rPr>
                                <m:nor/>
                              </m:rPr>
                              <a:rPr lang="en-GB" sz="2200" dirty="0"/>
                              <m:t>I</m:t>
                            </m:r>
                            <m:r>
                              <m:rPr>
                                <m:nor/>
                              </m:rPr>
                              <a:rPr lang="en-GB" sz="2200" dirty="0"/>
                              <m:t> +</m:t>
                            </m:r>
                          </m:oMath>
                        </m:oMathPara>
                      </a14:m>
                      <a:endParaRPr lang="nb-NO" sz="2200" b="0" i="0" dirty="0"/>
                    </a:p>
                  </p:txBody>
                </p:sp>
              </mc:Choice>
              <mc:Fallback>
                <p:sp>
                  <p:nvSpPr>
                    <p:cNvPr id="70" name="TextBox 69">
                      <a:extLst>
                        <a:ext uri="{FF2B5EF4-FFF2-40B4-BE49-F238E27FC236}">
                          <a16:creationId xmlns:a16="http://schemas.microsoft.com/office/drawing/2014/main" id="{0015D7BD-7417-4296-9E63-10A6A0B242A3}"/>
                        </a:ext>
                      </a:extLst>
                    </p:cNvPr>
                    <p:cNvSpPr txBox="1">
                      <a:spLocks noRot="1" noChangeAspect="1" noMove="1" noResize="1" noEditPoints="1" noAdjustHandles="1" noChangeArrowheads="1" noChangeShapeType="1" noTextEdit="1"/>
                    </p:cNvSpPr>
                    <p:nvPr/>
                  </p:nvSpPr>
                  <p:spPr>
                    <a:xfrm>
                      <a:off x="5601304" y="1874427"/>
                      <a:ext cx="5823903" cy="338554"/>
                    </a:xfrm>
                    <a:prstGeom prst="rect">
                      <a:avLst/>
                    </a:prstGeom>
                    <a:blipFill>
                      <a:blip r:embed="rId9"/>
                      <a:stretch>
                        <a:fillRect b="-2857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A141AFEB-6D16-4304-9C40-7E5BD46BE88C}"/>
                      </a:ext>
                    </a:extLst>
                  </p:cNvPr>
                  <p:cNvSpPr txBox="1"/>
                  <p:nvPr/>
                </p:nvSpPr>
                <p:spPr>
                  <a:xfrm>
                    <a:off x="7215481" y="2368399"/>
                    <a:ext cx="324646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200" dirty="0"/>
                            <m:t>(1</m:t>
                          </m:r>
                          <m:r>
                            <m:rPr>
                              <m:nor/>
                            </m:rPr>
                            <a:rPr lang="el-GR" sz="2200" dirty="0"/>
                            <m:t> </m:t>
                          </m:r>
                          <m:r>
                            <m:rPr>
                              <m:nor/>
                            </m:rPr>
                            <a:rPr lang="nb-NO" sz="2200" dirty="0"/>
                            <m:t>−</m:t>
                          </m:r>
                          <m:r>
                            <a:rPr lang="nb-NO" sz="2200" i="1" dirty="0">
                              <a:latin typeface="Cambria Math" panose="02040503050406030204" pitchFamily="18" charset="0"/>
                            </a:rPr>
                            <m:t> </m:t>
                          </m:r>
                          <m:r>
                            <m:rPr>
                              <m:sty m:val="p"/>
                            </m:rPr>
                            <a:rPr lang="el-GR" sz="2200" i="1" dirty="0">
                              <a:latin typeface="Cambria Math" panose="02040503050406030204" pitchFamily="18" charset="0"/>
                            </a:rPr>
                            <m:t>α</m:t>
                          </m:r>
                          <m:r>
                            <a:rPr lang="nb-NO" sz="2200" i="1" baseline="-25000" dirty="0">
                              <a:latin typeface="Cambria Math" panose="02040503050406030204" pitchFamily="18" charset="0"/>
                            </a:rPr>
                            <m:t>𝑠</m:t>
                          </m:r>
                          <m:r>
                            <m:rPr>
                              <m:nor/>
                            </m:rPr>
                            <a:rPr lang="nb-NO" sz="2200" baseline="-25000" dirty="0"/>
                            <m:t> </m:t>
                          </m:r>
                          <m:r>
                            <m:rPr>
                              <m:nor/>
                            </m:rPr>
                            <a:rPr lang="en-GB" sz="2200" dirty="0"/>
                            <m:t>)</m:t>
                          </m:r>
                          <m:r>
                            <m:rPr>
                              <m:nor/>
                            </m:rPr>
                            <a:rPr lang="en-GB" sz="2200" baseline="30000" dirty="0"/>
                            <m:t>2</m:t>
                          </m:r>
                          <m:r>
                            <m:rPr>
                              <m:nor/>
                            </m:rPr>
                            <a:rPr lang="el-GR" sz="2200" dirty="0"/>
                            <m:t> </m:t>
                          </m:r>
                          <m:r>
                            <m:rPr>
                              <m:sty m:val="p"/>
                            </m:rPr>
                            <a:rPr lang="el-GR" sz="2200" i="1" dirty="0">
                              <a:latin typeface="Cambria Math" panose="02040503050406030204" pitchFamily="18" charset="0"/>
                            </a:rPr>
                            <m:t>α</m:t>
                          </m:r>
                          <m:r>
                            <m:rPr>
                              <m:nor/>
                            </m:rPr>
                            <a:rPr lang="nb-NO" sz="2200" baseline="-25000" dirty="0">
                              <a:latin typeface="Cambria Math" panose="02040503050406030204" pitchFamily="18" charset="0"/>
                            </a:rPr>
                            <m:t>b</m:t>
                          </m:r>
                          <m:r>
                            <m:rPr>
                              <m:nor/>
                            </m:rPr>
                            <a:rPr lang="nb-NO" sz="2200" baseline="-25000" dirty="0"/>
                            <m:t> </m:t>
                          </m:r>
                          <m:r>
                            <m:rPr>
                              <m:nor/>
                            </m:rPr>
                            <a:rPr lang="en-GB" sz="2200" dirty="0"/>
                            <m:t>I</m:t>
                          </m:r>
                          <m:r>
                            <m:rPr>
                              <m:nor/>
                            </m:rPr>
                            <a:rPr lang="nb-NO" sz="2200" b="0" i="0" dirty="0" smtClean="0"/>
                            <m:t> </m:t>
                          </m:r>
                          <m:r>
                            <m:rPr>
                              <m:nor/>
                            </m:rPr>
                            <a:rPr lang="nb-NO" sz="2200" dirty="0"/>
                            <m:t>−</m:t>
                          </m:r>
                          <m:r>
                            <m:rPr>
                              <m:nor/>
                            </m:rPr>
                            <a:rPr lang="nb-NO" sz="2200" b="0" i="0" dirty="0" smtClean="0"/>
                            <m:t> </m:t>
                          </m:r>
                          <m:r>
                            <m:rPr>
                              <m:nor/>
                            </m:rPr>
                            <a:rPr lang="nb-NO" sz="2200" smtClean="0">
                              <a:latin typeface="Cambria Math" panose="02040503050406030204" pitchFamily="18" charset="0"/>
                            </a:rPr>
                            <m:t>(</m:t>
                          </m:r>
                          <m:r>
                            <m:rPr>
                              <m:nor/>
                            </m:rPr>
                            <a:rPr lang="nb-NO" sz="2200" dirty="0" smtClean="0"/>
                            <m:t>σT</m:t>
                          </m:r>
                          <m:r>
                            <m:rPr>
                              <m:nor/>
                            </m:rPr>
                            <a:rPr lang="nb-NO" sz="2200" baseline="-25000" dirty="0" smtClean="0"/>
                            <m:t>b</m:t>
                          </m:r>
                          <m:r>
                            <m:rPr>
                              <m:nor/>
                            </m:rPr>
                            <a:rPr lang="nb-NO" sz="2200" baseline="30000" dirty="0" smtClean="0"/>
                            <m:t>4</m:t>
                          </m:r>
                          <m:r>
                            <a:rPr lang="nb-NO" sz="2200" i="1" dirty="0">
                              <a:latin typeface="Cambria Math" panose="02040503050406030204" pitchFamily="18" charset="0"/>
                            </a:rPr>
                            <m:t>+</m:t>
                          </m:r>
                          <m:r>
                            <a:rPr lang="nb-NO" sz="2200" i="1" baseline="30000" dirty="0">
                              <a:latin typeface="Cambria Math" panose="02040503050406030204" pitchFamily="18" charset="0"/>
                            </a:rPr>
                            <m:t> </m:t>
                          </m:r>
                          <m:r>
                            <m:rPr>
                              <m:sty m:val="p"/>
                            </m:rPr>
                            <a:rPr lang="el-GR" sz="2200" i="1" dirty="0">
                              <a:latin typeface="Cambria Math" panose="02040503050406030204" pitchFamily="18" charset="0"/>
                            </a:rPr>
                            <m:t>α</m:t>
                          </m:r>
                          <m:r>
                            <m:rPr>
                              <m:nor/>
                            </m:rPr>
                            <a:rPr lang="nb-NO" sz="2200" baseline="-25000" dirty="0">
                              <a:latin typeface="Cambria Math" panose="02040503050406030204" pitchFamily="18" charset="0"/>
                            </a:rPr>
                            <m:t>b</m:t>
                          </m:r>
                          <m:r>
                            <m:rPr>
                              <m:nor/>
                            </m:rPr>
                            <a:rPr lang="nb-NO" sz="2200" baseline="-25000" dirty="0"/>
                            <m:t> </m:t>
                          </m:r>
                          <m:r>
                            <m:rPr>
                              <m:nor/>
                            </m:rPr>
                            <a:rPr lang="en-GB" sz="2200" dirty="0"/>
                            <m:t>I</m:t>
                          </m:r>
                          <m:r>
                            <m:rPr>
                              <m:nor/>
                            </m:rPr>
                            <a:rPr lang="nb-NO" sz="2200" dirty="0"/>
                            <m:t>) </m:t>
                          </m:r>
                        </m:oMath>
                      </m:oMathPara>
                    </a14:m>
                    <a:endParaRPr lang="en-GB" sz="2200" dirty="0"/>
                  </a:p>
                </p:txBody>
              </p:sp>
            </mc:Choice>
            <mc:Fallback xmlns="">
              <p:sp>
                <p:nvSpPr>
                  <p:cNvPr id="74" name="TextBox 73">
                    <a:extLst>
                      <a:ext uri="{FF2B5EF4-FFF2-40B4-BE49-F238E27FC236}">
                        <a16:creationId xmlns:a16="http://schemas.microsoft.com/office/drawing/2014/main" id="{A141AFEB-6D16-4304-9C40-7E5BD46BE88C}"/>
                      </a:ext>
                    </a:extLst>
                  </p:cNvPr>
                  <p:cNvSpPr txBox="1">
                    <a:spLocks noRot="1" noChangeAspect="1" noMove="1" noResize="1" noEditPoints="1" noAdjustHandles="1" noChangeArrowheads="1" noChangeShapeType="1" noTextEdit="1"/>
                  </p:cNvSpPr>
                  <p:nvPr/>
                </p:nvSpPr>
                <p:spPr>
                  <a:xfrm>
                    <a:off x="7215481" y="2368399"/>
                    <a:ext cx="3246466" cy="338554"/>
                  </a:xfrm>
                  <a:prstGeom prst="rect">
                    <a:avLst/>
                  </a:prstGeom>
                  <a:blipFill>
                    <a:blip r:embed="rId10"/>
                    <a:stretch>
                      <a:fillRect l="-2444" r="-564" b="-339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03AB8965-63D0-4213-86D3-570766FDB530}"/>
                    </a:ext>
                  </a:extLst>
                </p:cNvPr>
                <p:cNvSpPr txBox="1"/>
                <p:nvPr/>
              </p:nvSpPr>
              <p:spPr>
                <a:xfrm>
                  <a:off x="6441595" y="4003540"/>
                  <a:ext cx="5121432" cy="430887"/>
                </a:xfrm>
                <a:prstGeom prst="rect">
                  <a:avLst/>
                </a:prstGeom>
                <a:noFill/>
              </p:spPr>
              <p:txBody>
                <a:bodyPr wrap="square" rtlCol="0">
                  <a:spAutoFit/>
                </a:bodyPr>
                <a:lstStyle/>
                <a:p>
                  <a:r>
                    <a:rPr lang="nb-NO" sz="2200" dirty="0"/>
                    <a:t>For </a:t>
                  </a:r>
                  <a14:m>
                    <m:oMath xmlns:m="http://schemas.openxmlformats.org/officeDocument/2006/math">
                      <m:r>
                        <m:rPr>
                          <m:sty m:val="p"/>
                        </m:rPr>
                        <a:rPr lang="el-GR" sz="2200" i="1" dirty="0" smtClean="0">
                          <a:latin typeface="Cambria Math" panose="02040503050406030204" pitchFamily="18" charset="0"/>
                        </a:rPr>
                        <m:t>α</m:t>
                      </m:r>
                      <m:r>
                        <m:rPr>
                          <m:nor/>
                        </m:rPr>
                        <a:rPr lang="nb-NO" sz="2200" b="0" i="0" baseline="-25000" dirty="0" smtClean="0">
                          <a:latin typeface="Cambria Math" panose="02040503050406030204" pitchFamily="18" charset="0"/>
                        </a:rPr>
                        <m:t>s</m:t>
                      </m:r>
                      <m:r>
                        <a:rPr lang="nb-NO" sz="2200" b="0" i="1" baseline="-25000" dirty="0" smtClean="0">
                          <a:latin typeface="Cambria Math" panose="02040503050406030204" pitchFamily="18" charset="0"/>
                        </a:rPr>
                        <m:t> </m:t>
                      </m:r>
                    </m:oMath>
                  </a14:m>
                  <a:r>
                    <a:rPr lang="nb-NO" sz="2200" dirty="0"/>
                    <a:t>= 1 (skyen reflekterer alt sollys) </a:t>
                  </a:r>
                </a:p>
              </p:txBody>
            </p:sp>
          </mc:Choice>
          <mc:Fallback xmlns="">
            <p:sp>
              <p:nvSpPr>
                <p:cNvPr id="76" name="TextBox 75">
                  <a:extLst>
                    <a:ext uri="{FF2B5EF4-FFF2-40B4-BE49-F238E27FC236}">
                      <a16:creationId xmlns:a16="http://schemas.microsoft.com/office/drawing/2014/main" id="{03AB8965-63D0-4213-86D3-570766FDB530}"/>
                    </a:ext>
                  </a:extLst>
                </p:cNvPr>
                <p:cNvSpPr txBox="1">
                  <a:spLocks noRot="1" noChangeAspect="1" noMove="1" noResize="1" noEditPoints="1" noAdjustHandles="1" noChangeArrowheads="1" noChangeShapeType="1" noTextEdit="1"/>
                </p:cNvSpPr>
                <p:nvPr/>
              </p:nvSpPr>
              <p:spPr>
                <a:xfrm>
                  <a:off x="6441595" y="4003540"/>
                  <a:ext cx="5121432" cy="430887"/>
                </a:xfrm>
                <a:prstGeom prst="rect">
                  <a:avLst/>
                </a:prstGeom>
                <a:blipFill>
                  <a:blip r:embed="rId11"/>
                  <a:stretch>
                    <a:fillRect l="-1548" t="-10000" b="-2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9" name="TextBox 78">
                  <a:extLst>
                    <a:ext uri="{FF2B5EF4-FFF2-40B4-BE49-F238E27FC236}">
                      <a16:creationId xmlns:a16="http://schemas.microsoft.com/office/drawing/2014/main" id="{FFABA44A-4CA5-43E5-AA02-1EA8D94C1721}"/>
                    </a:ext>
                  </a:extLst>
                </p:cNvPr>
                <p:cNvSpPr txBox="1"/>
                <p:nvPr/>
              </p:nvSpPr>
              <p:spPr>
                <a:xfrm>
                  <a:off x="6538252" y="4519990"/>
                  <a:ext cx="3502369" cy="338554"/>
                </a:xfrm>
                <a:prstGeom prst="rect">
                  <a:avLst/>
                </a:prstGeom>
                <a:noFill/>
              </p:spPr>
              <p:txBody>
                <a:bodyPr wrap="none" lIns="0" tIns="0" rIns="0" bIns="0" rtlCol="0">
                  <a:spAutoFit/>
                </a:bodyPr>
                <a:lstStyle/>
                <a:p>
                  <a14:m>
                    <m:oMath xmlns:m="http://schemas.openxmlformats.org/officeDocument/2006/math">
                      <m:r>
                        <m:rPr>
                          <m:nor/>
                        </m:rPr>
                        <a:rPr lang="nb-NO" sz="2200" dirty="0" smtClean="0"/>
                        <m:t>Δ</m:t>
                      </m:r>
                      <m:r>
                        <a:rPr lang="nb-NO" sz="2200" i="1">
                          <a:latin typeface="Cambria Math" panose="02040503050406030204" pitchFamily="18" charset="0"/>
                        </a:rPr>
                        <m:t>𝐸</m:t>
                      </m:r>
                      <m:r>
                        <a:rPr lang="nb-NO" sz="2200" b="0" i="1" smtClean="0">
                          <a:latin typeface="Cambria Math" panose="02040503050406030204" pitchFamily="18" charset="0"/>
                        </a:rPr>
                        <m:t> </m:t>
                      </m:r>
                      <m:r>
                        <m:rPr>
                          <m:nor/>
                        </m:rPr>
                        <a:rPr lang="en-GB" sz="2200" dirty="0" smtClean="0">
                          <a:latin typeface="Cambria Math" panose="02040503050406030204" pitchFamily="18" charset="0"/>
                        </a:rPr>
                        <m:t>=</m:t>
                      </m:r>
                      <m:r>
                        <m:rPr>
                          <m:nor/>
                        </m:rPr>
                        <a:rPr lang="nb-NO" sz="2200" b="0" i="0" dirty="0" smtClean="0">
                          <a:latin typeface="Cambria Math" panose="02040503050406030204" pitchFamily="18" charset="0"/>
                        </a:rPr>
                        <m:t> </m:t>
                      </m:r>
                      <m:r>
                        <m:rPr>
                          <m:nor/>
                        </m:rPr>
                        <a:rPr lang="en-GB" sz="2200" dirty="0" smtClean="0"/>
                        <m:t> </m:t>
                      </m:r>
                      <m:r>
                        <m:rPr>
                          <m:nor/>
                        </m:rPr>
                        <a:rPr lang="nb-NO" sz="2200" dirty="0" smtClean="0"/>
                        <m:t>σ</m:t>
                      </m:r>
                      <m:r>
                        <m:rPr>
                          <m:nor/>
                        </m:rPr>
                        <a:rPr lang="en-GB" sz="2200" dirty="0" smtClean="0"/>
                        <m:t> </m:t>
                      </m:r>
                      <m:r>
                        <m:rPr>
                          <m:nor/>
                        </m:rPr>
                        <a:rPr lang="nb-NO" sz="2200" dirty="0" smtClean="0"/>
                        <m:t>ε</m:t>
                      </m:r>
                      <m:r>
                        <m:rPr>
                          <m:nor/>
                        </m:rPr>
                        <a:rPr lang="nb-NO" sz="2200" b="0" i="0" baseline="-25000" dirty="0" smtClean="0"/>
                        <m:t>s</m:t>
                      </m:r>
                      <m:r>
                        <m:rPr>
                          <m:nor/>
                        </m:rPr>
                        <a:rPr lang="nb-NO" sz="2200" b="0" i="0" baseline="-25000" dirty="0" smtClean="0"/>
                        <m:t> </m:t>
                      </m:r>
                      <m:r>
                        <m:rPr>
                          <m:nor/>
                        </m:rPr>
                        <a:rPr lang="nb-NO" sz="2200" dirty="0" smtClean="0">
                          <a:latin typeface="Cambria Math" panose="02040503050406030204" pitchFamily="18" charset="0"/>
                        </a:rPr>
                        <m:t>(</m:t>
                      </m:r>
                      <m:r>
                        <m:rPr>
                          <m:nor/>
                        </m:rPr>
                        <a:rPr lang="nb-NO" sz="2200" dirty="0" smtClean="0"/>
                        <m:t>T</m:t>
                      </m:r>
                      <m:r>
                        <m:rPr>
                          <m:nor/>
                        </m:rPr>
                        <a:rPr lang="nb-NO" sz="2200" b="0" i="0" baseline="-25000" dirty="0" smtClean="0"/>
                        <m:t>s</m:t>
                      </m:r>
                      <m:r>
                        <m:rPr>
                          <m:nor/>
                        </m:rPr>
                        <a:rPr lang="nb-NO" sz="2200" baseline="30000" dirty="0" smtClean="0"/>
                        <m:t>4 </m:t>
                      </m:r>
                      <m:r>
                        <m:rPr>
                          <m:nor/>
                        </m:rPr>
                        <a:rPr lang="nb-NO" sz="2200" dirty="0" smtClean="0"/>
                        <m:t>− </m:t>
                      </m:r>
                      <m:r>
                        <m:rPr>
                          <m:nor/>
                        </m:rPr>
                        <a:rPr lang="nb-NO" sz="2200" dirty="0" smtClean="0"/>
                        <m:t>Tb</m:t>
                      </m:r>
                      <m:r>
                        <m:rPr>
                          <m:nor/>
                        </m:rPr>
                        <a:rPr lang="nb-NO" sz="2200" baseline="30000" dirty="0" smtClean="0"/>
                        <m:t>4</m:t>
                      </m:r>
                      <m:r>
                        <m:rPr>
                          <m:nor/>
                        </m:rPr>
                        <a:rPr lang="en-GB" sz="2200" dirty="0" smtClean="0"/>
                        <m:t>)</m:t>
                      </m:r>
                    </m:oMath>
                  </a14:m>
                  <a:r>
                    <a:rPr lang="en-GB" sz="2200" dirty="0"/>
                    <a:t> + </a:t>
                  </a:r>
                  <a14:m>
                    <m:oMath xmlns:m="http://schemas.openxmlformats.org/officeDocument/2006/math">
                      <m:r>
                        <m:rPr>
                          <m:nor/>
                        </m:rPr>
                        <a:rPr lang="en-GB" sz="2200" dirty="0"/>
                        <m:t>(</m:t>
                      </m:r>
                      <m:r>
                        <a:rPr lang="nb-NO" sz="2200" b="0" i="1" dirty="0" smtClean="0">
                          <a:latin typeface="Cambria Math" panose="02040503050406030204" pitchFamily="18" charset="0"/>
                        </a:rPr>
                        <m:t>1</m:t>
                      </m:r>
                      <m:r>
                        <m:rPr>
                          <m:nor/>
                        </m:rPr>
                        <a:rPr lang="nb-NO" sz="2200" dirty="0"/>
                        <m:t>−</m:t>
                      </m:r>
                      <m:r>
                        <a:rPr lang="nb-NO" sz="2200" b="0" i="1" dirty="0" smtClean="0">
                          <a:latin typeface="Cambria Math" panose="02040503050406030204" pitchFamily="18" charset="0"/>
                        </a:rPr>
                        <m:t> </m:t>
                      </m:r>
                      <m:r>
                        <m:rPr>
                          <m:sty m:val="p"/>
                        </m:rPr>
                        <a:rPr lang="el-GR" sz="2200" i="1" dirty="0">
                          <a:latin typeface="Cambria Math" panose="02040503050406030204" pitchFamily="18" charset="0"/>
                        </a:rPr>
                        <m:t>α</m:t>
                      </m:r>
                      <m:r>
                        <m:rPr>
                          <m:nor/>
                        </m:rPr>
                        <a:rPr lang="nb-NO" sz="2200" b="0" i="0" baseline="-25000" dirty="0" smtClean="0">
                          <a:latin typeface="Cambria Math" panose="02040503050406030204" pitchFamily="18" charset="0"/>
                        </a:rPr>
                        <m:t>b</m:t>
                      </m:r>
                      <m:r>
                        <m:rPr>
                          <m:nor/>
                        </m:rPr>
                        <a:rPr lang="nb-NO" sz="2200" b="0" i="0" dirty="0" smtClean="0">
                          <a:latin typeface="Cambria Math" panose="02040503050406030204" pitchFamily="18" charset="0"/>
                        </a:rPr>
                        <m:t>)</m:t>
                      </m:r>
                      <m:r>
                        <m:rPr>
                          <m:nor/>
                        </m:rPr>
                        <a:rPr lang="nb-NO" sz="2200" baseline="-25000" dirty="0"/>
                        <m:t> </m:t>
                      </m:r>
                      <m:r>
                        <m:rPr>
                          <m:nor/>
                        </m:rPr>
                        <a:rPr lang="en-GB" sz="2200" dirty="0"/>
                        <m:t>I</m:t>
                      </m:r>
                    </m:oMath>
                  </a14:m>
                  <a:endParaRPr lang="en-GB" sz="2200" dirty="0"/>
                </a:p>
              </p:txBody>
            </p:sp>
          </mc:Choice>
          <mc:Fallback>
            <p:sp>
              <p:nvSpPr>
                <p:cNvPr id="79" name="TextBox 78">
                  <a:extLst>
                    <a:ext uri="{FF2B5EF4-FFF2-40B4-BE49-F238E27FC236}">
                      <a16:creationId xmlns:a16="http://schemas.microsoft.com/office/drawing/2014/main" id="{FFABA44A-4CA5-43E5-AA02-1EA8D94C1721}"/>
                    </a:ext>
                  </a:extLst>
                </p:cNvPr>
                <p:cNvSpPr txBox="1">
                  <a:spLocks noRot="1" noChangeAspect="1" noMove="1" noResize="1" noEditPoints="1" noAdjustHandles="1" noChangeArrowheads="1" noChangeShapeType="1" noTextEdit="1"/>
                </p:cNvSpPr>
                <p:nvPr/>
              </p:nvSpPr>
              <p:spPr>
                <a:xfrm>
                  <a:off x="6538252" y="4519990"/>
                  <a:ext cx="3502369" cy="338554"/>
                </a:xfrm>
                <a:prstGeom prst="rect">
                  <a:avLst/>
                </a:prstGeom>
                <a:blipFill>
                  <a:blip r:embed="rId12"/>
                  <a:stretch>
                    <a:fillRect l="-2787" t="-25000" r="-2265" b="-482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48A61D76-2A15-4B01-92C4-DB5878D699B0}"/>
                    </a:ext>
                  </a:extLst>
                </p:cNvPr>
                <p:cNvSpPr txBox="1"/>
                <p:nvPr/>
              </p:nvSpPr>
              <p:spPr>
                <a:xfrm>
                  <a:off x="6441595" y="5196007"/>
                  <a:ext cx="5587548" cy="1107996"/>
                </a:xfrm>
                <a:prstGeom prst="rect">
                  <a:avLst/>
                </a:prstGeom>
                <a:noFill/>
              </p:spPr>
              <p:txBody>
                <a:bodyPr wrap="square" rtlCol="0">
                  <a:spAutoFit/>
                </a:bodyPr>
                <a:lstStyle/>
                <a:p>
                  <a:r>
                    <a:rPr lang="nb-NO" sz="2200" dirty="0"/>
                    <a:t>Skyens viktighet for strålingsbalansen avgjøres av</a:t>
                  </a:r>
                  <a14:m>
                    <m:oMath xmlns:m="http://schemas.openxmlformats.org/officeDocument/2006/math">
                      <m:r>
                        <a:rPr lang="nb-NO" sz="2200" b="0" i="0" dirty="0" smtClean="0">
                          <a:latin typeface="Cambria Math" panose="02040503050406030204" pitchFamily="18" charset="0"/>
                        </a:rPr>
                        <m:t> </m:t>
                      </m:r>
                      <m:r>
                        <m:rPr>
                          <m:sty m:val="p"/>
                        </m:rPr>
                        <a:rPr lang="el-GR" sz="2200" i="1" dirty="0">
                          <a:latin typeface="Cambria Math" panose="02040503050406030204" pitchFamily="18" charset="0"/>
                        </a:rPr>
                        <m:t>α</m:t>
                      </m:r>
                      <m:r>
                        <m:rPr>
                          <m:nor/>
                        </m:rPr>
                        <a:rPr lang="nb-NO" sz="2200" baseline="-25000" dirty="0">
                          <a:latin typeface="Cambria Math" panose="02040503050406030204" pitchFamily="18" charset="0"/>
                        </a:rPr>
                        <m:t>s</m:t>
                      </m:r>
                      <m:r>
                        <a:rPr lang="nb-NO" sz="2200" b="0" i="1" dirty="0" smtClean="0">
                          <a:latin typeface="Cambria Math" panose="02040503050406030204" pitchFamily="18" charset="0"/>
                        </a:rPr>
                        <m:t>,</m:t>
                      </m:r>
                      <m:r>
                        <m:rPr>
                          <m:sty m:val="p"/>
                        </m:rPr>
                        <a:rPr lang="el-GR" sz="2200" i="1" dirty="0">
                          <a:latin typeface="Cambria Math" panose="02040503050406030204" pitchFamily="18" charset="0"/>
                        </a:rPr>
                        <m:t>α</m:t>
                      </m:r>
                      <m:r>
                        <m:rPr>
                          <m:nor/>
                        </m:rPr>
                        <a:rPr lang="nb-NO" sz="2200" baseline="-25000" dirty="0">
                          <a:latin typeface="Cambria Math" panose="02040503050406030204" pitchFamily="18" charset="0"/>
                        </a:rPr>
                        <m:t>b</m:t>
                      </m:r>
                    </m:oMath>
                  </a14:m>
                  <a:r>
                    <a:rPr lang="nb-NO" sz="2200" dirty="0"/>
                    <a:t>, </a:t>
                  </a:r>
                  <a14:m>
                    <m:oMath xmlns:m="http://schemas.openxmlformats.org/officeDocument/2006/math">
                      <m:r>
                        <m:rPr>
                          <m:nor/>
                        </m:rPr>
                        <a:rPr lang="nb-NO" sz="2200" dirty="0"/>
                        <m:t>ε</m:t>
                      </m:r>
                      <m:r>
                        <m:rPr>
                          <m:nor/>
                        </m:rPr>
                        <a:rPr lang="nb-NO" sz="2200" baseline="-25000" dirty="0"/>
                        <m:t>s</m:t>
                      </m:r>
                    </m:oMath>
                  </a14:m>
                  <a:r>
                    <a:rPr lang="nb-NO" sz="2200" dirty="0"/>
                    <a:t> og </a:t>
                  </a:r>
                  <a14:m>
                    <m:oMath xmlns:m="http://schemas.openxmlformats.org/officeDocument/2006/math">
                      <m:r>
                        <m:rPr>
                          <m:nor/>
                        </m:rPr>
                        <a:rPr lang="nb-NO" sz="2200" dirty="0"/>
                        <m:t>T</m:t>
                      </m:r>
                      <m:r>
                        <m:rPr>
                          <m:nor/>
                        </m:rPr>
                        <a:rPr lang="nb-NO" sz="2200" baseline="-25000" dirty="0"/>
                        <m:t>b</m:t>
                      </m:r>
                    </m:oMath>
                  </a14:m>
                  <a:r>
                    <a:rPr lang="nb-NO" sz="2200" dirty="0"/>
                    <a:t> </a:t>
                  </a:r>
                  <a14:m>
                    <m:oMath xmlns:m="http://schemas.openxmlformats.org/officeDocument/2006/math">
                      <m:r>
                        <m:rPr>
                          <m:nor/>
                        </m:rPr>
                        <a:rPr lang="nb-NO" sz="2200" dirty="0"/>
                        <m:t>−</m:t>
                      </m:r>
                    </m:oMath>
                  </a14:m>
                  <a:r>
                    <a:rPr lang="nb-NO" sz="2200" dirty="0"/>
                    <a:t> </a:t>
                  </a:r>
                  <a14:m>
                    <m:oMath xmlns:m="http://schemas.openxmlformats.org/officeDocument/2006/math">
                      <m:r>
                        <m:rPr>
                          <m:nor/>
                        </m:rPr>
                        <a:rPr lang="nb-NO" sz="2200" dirty="0"/>
                        <m:t>T</m:t>
                      </m:r>
                      <m:r>
                        <m:rPr>
                          <m:nor/>
                        </m:rPr>
                        <a:rPr lang="nb-NO" sz="2200" baseline="-25000" dirty="0"/>
                        <m:t>s</m:t>
                      </m:r>
                    </m:oMath>
                  </a14:m>
                  <a:r>
                    <a:rPr lang="nb-NO" sz="2200" dirty="0"/>
                    <a:t>, i tillegg til utbredelse og hyppighet.</a:t>
                  </a:r>
                </a:p>
              </p:txBody>
            </p:sp>
          </mc:Choice>
          <mc:Fallback xmlns="">
            <p:sp>
              <p:nvSpPr>
                <p:cNvPr id="80" name="TextBox 79">
                  <a:extLst>
                    <a:ext uri="{FF2B5EF4-FFF2-40B4-BE49-F238E27FC236}">
                      <a16:creationId xmlns:a16="http://schemas.microsoft.com/office/drawing/2014/main" id="{48A61D76-2A15-4B01-92C4-DB5878D699B0}"/>
                    </a:ext>
                  </a:extLst>
                </p:cNvPr>
                <p:cNvSpPr txBox="1">
                  <a:spLocks noRot="1" noChangeAspect="1" noMove="1" noResize="1" noEditPoints="1" noAdjustHandles="1" noChangeArrowheads="1" noChangeShapeType="1" noTextEdit="1"/>
                </p:cNvSpPr>
                <p:nvPr/>
              </p:nvSpPr>
              <p:spPr>
                <a:xfrm>
                  <a:off x="6441595" y="5196007"/>
                  <a:ext cx="5587548" cy="1107996"/>
                </a:xfrm>
                <a:prstGeom prst="rect">
                  <a:avLst/>
                </a:prstGeom>
                <a:blipFill>
                  <a:blip r:embed="rId13"/>
                  <a:stretch>
                    <a:fillRect l="-1419" t="-3297" b="-10440"/>
                  </a:stretch>
                </a:blipFill>
              </p:spPr>
              <p:txBody>
                <a:bodyPr/>
                <a:lstStyle/>
                <a:p>
                  <a:r>
                    <a:rPr lang="en-US">
                      <a:noFill/>
                    </a:rPr>
                    <a:t> </a:t>
                  </a:r>
                </a:p>
              </p:txBody>
            </p:sp>
          </mc:Fallback>
        </mc:AlternateContent>
      </p:grpSp>
    </p:spTree>
    <p:extLst>
      <p:ext uri="{BB962C8B-B14F-4D97-AF65-F5344CB8AC3E}">
        <p14:creationId xmlns:p14="http://schemas.microsoft.com/office/powerpoint/2010/main" val="379380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
            <a:extLst>
              <a:ext uri="{FF2B5EF4-FFF2-40B4-BE49-F238E27FC236}">
                <a16:creationId xmlns:a16="http://schemas.microsoft.com/office/drawing/2014/main" id="{0910B000-23DF-46D8-A152-8C97668B8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712" y="304828"/>
            <a:ext cx="10166576" cy="62483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228E6D-A7B2-4091-A25A-CC115047F45B}"/>
              </a:ext>
            </a:extLst>
          </p:cNvPr>
          <p:cNvSpPr txBox="1"/>
          <p:nvPr/>
        </p:nvSpPr>
        <p:spPr>
          <a:xfrm>
            <a:off x="4131388" y="6627168"/>
            <a:ext cx="8060612" cy="230832"/>
          </a:xfrm>
          <a:prstGeom prst="rect">
            <a:avLst/>
          </a:prstGeom>
          <a:noFill/>
        </p:spPr>
        <p:txBody>
          <a:bodyPr wrap="square" rtlCol="0">
            <a:spAutoFit/>
          </a:bodyPr>
          <a:lstStyle/>
          <a:p>
            <a:pPr algn="r"/>
            <a:r>
              <a:rPr lang="en-GB" sz="900" b="0" i="0" u="none" strike="noStrike" dirty="0">
                <a:solidFill>
                  <a:schemeClr val="bg1">
                    <a:lumMod val="50000"/>
                  </a:schemeClr>
                </a:solidFill>
                <a:effectLst/>
                <a:latin typeface="Arial" panose="020B0604020202020204" pitchFamily="34" charset="0"/>
                <a:hlinkClick r:id="rId3" tooltip="User:Valentin de Bruyn (page does not exist)">
                  <a:extLst>
                    <a:ext uri="{A12FA001-AC4F-418D-AE19-62706E023703}">
                      <ahyp:hlinkClr xmlns:ahyp="http://schemas.microsoft.com/office/drawing/2018/hyperlinkcolor" val="tx"/>
                    </a:ext>
                  </a:extLst>
                </a:hlinkClick>
              </a:rPr>
              <a:t>Valentin de </a:t>
            </a:r>
            <a:r>
              <a:rPr lang="en-GB" sz="900" b="0" i="0" u="none" strike="noStrike" dirty="0" err="1">
                <a:solidFill>
                  <a:schemeClr val="bg1">
                    <a:lumMod val="50000"/>
                  </a:schemeClr>
                </a:solidFill>
                <a:effectLst/>
                <a:latin typeface="Arial" panose="020B0604020202020204" pitchFamily="34" charset="0"/>
                <a:hlinkClick r:id="rId3" tooltip="User:Valentin de Bruyn (page does not exist)">
                  <a:extLst>
                    <a:ext uri="{A12FA001-AC4F-418D-AE19-62706E023703}">
                      <ahyp:hlinkClr xmlns:ahyp="http://schemas.microsoft.com/office/drawing/2018/hyperlinkcolor" val="tx"/>
                    </a:ext>
                  </a:extLst>
                </a:hlinkClick>
              </a:rPr>
              <a:t>Bruyn</a:t>
            </a:r>
            <a:r>
              <a:rPr lang="en-GB" sz="900" b="0" i="0" dirty="0">
                <a:solidFill>
                  <a:schemeClr val="bg1">
                    <a:lumMod val="50000"/>
                  </a:schemeClr>
                </a:solidFill>
                <a:effectLst/>
                <a:latin typeface="Arial" panose="020B0604020202020204" pitchFamily="34" charset="0"/>
              </a:rPr>
              <a:t> / </a:t>
            </a:r>
            <a:r>
              <a:rPr lang="en-GB" sz="900" b="0" i="0" u="none" strike="noStrike" dirty="0" err="1">
                <a:solidFill>
                  <a:schemeClr val="bg1">
                    <a:lumMod val="50000"/>
                  </a:schemeClr>
                </a:solidFill>
                <a:effectLst/>
                <a:latin typeface="Arial" panose="020B0604020202020204" pitchFamily="34" charset="0"/>
                <a:hlinkClick r:id="rId4">
                  <a:extLst>
                    <a:ext uri="{A12FA001-AC4F-418D-AE19-62706E023703}">
                      <ahyp:hlinkClr xmlns:ahyp="http://schemas.microsoft.com/office/drawing/2018/hyperlinkcolor" val="tx"/>
                    </a:ext>
                  </a:extLst>
                </a:hlinkClick>
              </a:rPr>
              <a:t>Coton</a:t>
            </a:r>
            <a:r>
              <a:rPr lang="en-GB" sz="900" b="0" i="0" dirty="0">
                <a:solidFill>
                  <a:schemeClr val="bg1">
                    <a:lumMod val="50000"/>
                  </a:schemeClr>
                </a:solidFill>
                <a:effectLst/>
                <a:latin typeface="Arial" panose="020B0604020202020204" pitchFamily="34" charset="0"/>
              </a:rPr>
              <a:t> This illustration has been created for </a:t>
            </a:r>
            <a:r>
              <a:rPr lang="en-GB" sz="900" b="0" i="0" u="none" strike="noStrike" dirty="0" err="1">
                <a:solidFill>
                  <a:schemeClr val="bg1">
                    <a:lumMod val="50000"/>
                  </a:schemeClr>
                </a:solidFill>
                <a:effectLst/>
                <a:latin typeface="Arial" panose="020B0604020202020204" pitchFamily="34" charset="0"/>
                <a:hlinkClick r:id="rId4">
                  <a:extLst>
                    <a:ext uri="{A12FA001-AC4F-418D-AE19-62706E023703}">
                      <ahyp:hlinkClr xmlns:ahyp="http://schemas.microsoft.com/office/drawing/2018/hyperlinkcolor" val="tx"/>
                    </a:ext>
                  </a:extLst>
                </a:hlinkClick>
              </a:rPr>
              <a:t>Coton</a:t>
            </a:r>
            <a:r>
              <a:rPr lang="en-GB" sz="900" b="0" i="0" dirty="0">
                <a:solidFill>
                  <a:schemeClr val="bg1">
                    <a:lumMod val="50000"/>
                  </a:schemeClr>
                </a:solidFill>
                <a:effectLst/>
                <a:latin typeface="Arial" panose="020B0604020202020204" pitchFamily="34" charset="0"/>
              </a:rPr>
              <a:t>, the cloud identification guide for mobile and</a:t>
            </a:r>
            <a:r>
              <a:rPr lang="en-GB" sz="900" dirty="0">
                <a:solidFill>
                  <a:schemeClr val="bg1">
                    <a:lumMod val="50000"/>
                  </a:schemeClr>
                </a:solidFill>
              </a:rPr>
              <a:t> is licensed under </a:t>
            </a:r>
            <a:r>
              <a:rPr lang="en-GB" sz="900" dirty="0">
                <a:solidFill>
                  <a:schemeClr val="bg1">
                    <a:lumMod val="50000"/>
                  </a:schemeClr>
                </a:solidFill>
                <a:hlinkClick r:id="rId5">
                  <a:extLst>
                    <a:ext uri="{A12FA001-AC4F-418D-AE19-62706E023703}">
                      <ahyp:hlinkClr xmlns:ahyp="http://schemas.microsoft.com/office/drawing/2018/hyperlinkcolor" val="tx"/>
                    </a:ext>
                  </a:extLst>
                </a:hlinkClick>
              </a:rPr>
              <a:t>CC BY-SA 3.0</a:t>
            </a:r>
            <a:endParaRPr lang="en-GB" sz="900" dirty="0">
              <a:solidFill>
                <a:schemeClr val="bg1">
                  <a:lumMod val="50000"/>
                </a:schemeClr>
              </a:solidFill>
            </a:endParaRPr>
          </a:p>
        </p:txBody>
      </p:sp>
    </p:spTree>
    <p:extLst>
      <p:ext uri="{BB962C8B-B14F-4D97-AF65-F5344CB8AC3E}">
        <p14:creationId xmlns:p14="http://schemas.microsoft.com/office/powerpoint/2010/main" val="1793125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CE83117F-99E1-46CE-8D82-D1E98B231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89BF1D-4307-4A11-9B71-FE3891A9F308}"/>
              </a:ext>
            </a:extLst>
          </p:cNvPr>
          <p:cNvSpPr txBox="1"/>
          <p:nvPr/>
        </p:nvSpPr>
        <p:spPr>
          <a:xfrm>
            <a:off x="10140043" y="6596390"/>
            <a:ext cx="2051958" cy="261610"/>
          </a:xfrm>
          <a:prstGeom prst="rect">
            <a:avLst/>
          </a:prstGeom>
          <a:noFill/>
        </p:spPr>
        <p:txBody>
          <a:bodyPr wrap="square" rtlCol="0">
            <a:spAutoFit/>
          </a:bodyPr>
          <a:lstStyle/>
          <a:p>
            <a:pPr algn="r"/>
            <a:r>
              <a:rPr lang="nb-NO" sz="1100" dirty="0"/>
              <a:t>NASA, 11.07.2005</a:t>
            </a:r>
            <a:endParaRPr lang="en-GB" sz="1100" dirty="0"/>
          </a:p>
        </p:txBody>
      </p:sp>
      <p:sp>
        <p:nvSpPr>
          <p:cNvPr id="2" name="Rectangle 1">
            <a:extLst>
              <a:ext uri="{FF2B5EF4-FFF2-40B4-BE49-F238E27FC236}">
                <a16:creationId xmlns:a16="http://schemas.microsoft.com/office/drawing/2014/main" id="{4F87397D-E78E-43CA-B9BC-C64BD0568F66}"/>
              </a:ext>
            </a:extLst>
          </p:cNvPr>
          <p:cNvSpPr/>
          <p:nvPr/>
        </p:nvSpPr>
        <p:spPr>
          <a:xfrm>
            <a:off x="914400" y="1414271"/>
            <a:ext cx="10204704" cy="381514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1BBCE6A-7BB8-43E6-BA84-24382F1DAC45}"/>
              </a:ext>
            </a:extLst>
          </p:cNvPr>
          <p:cNvSpPr txBox="1"/>
          <p:nvPr/>
        </p:nvSpPr>
        <p:spPr>
          <a:xfrm>
            <a:off x="2006429" y="2921091"/>
            <a:ext cx="7552381" cy="2308324"/>
          </a:xfrm>
          <a:prstGeom prst="rect">
            <a:avLst/>
          </a:prstGeom>
          <a:noFill/>
        </p:spPr>
        <p:txBody>
          <a:bodyPr wrap="square" rtlCol="0">
            <a:spAutoFit/>
          </a:bodyPr>
          <a:lstStyle/>
          <a:p>
            <a:pPr algn="ctr"/>
            <a:r>
              <a:rPr lang="nb-NO" sz="4800" dirty="0"/>
              <a:t>Spørsmål i menti.com</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endParaRPr lang="nb-NO" sz="2400" dirty="0"/>
          </a:p>
          <a:p>
            <a:endParaRPr lang="nb-NO" sz="2400" dirty="0"/>
          </a:p>
          <a:p>
            <a:endParaRPr lang="en-GB" sz="2400" dirty="0"/>
          </a:p>
        </p:txBody>
      </p:sp>
    </p:spTree>
    <p:extLst>
      <p:ext uri="{BB962C8B-B14F-4D97-AF65-F5344CB8AC3E}">
        <p14:creationId xmlns:p14="http://schemas.microsoft.com/office/powerpoint/2010/main" val="4283040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185AF5E-BD18-4AD9-A376-E18F3B009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572" y="332673"/>
            <a:ext cx="10439400" cy="58517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112F37-FEEA-4172-BED9-31AFAFAD6443}"/>
              </a:ext>
            </a:extLst>
          </p:cNvPr>
          <p:cNvSpPr txBox="1"/>
          <p:nvPr/>
        </p:nvSpPr>
        <p:spPr>
          <a:xfrm>
            <a:off x="1981200" y="6540825"/>
            <a:ext cx="10218906" cy="307777"/>
          </a:xfrm>
          <a:prstGeom prst="rect">
            <a:avLst/>
          </a:prstGeom>
          <a:noFill/>
        </p:spPr>
        <p:txBody>
          <a:bodyPr wrap="square" rtlCol="0">
            <a:spAutoFit/>
          </a:bodyPr>
          <a:lstStyle/>
          <a:p>
            <a:pPr algn="r"/>
            <a:r>
              <a:rPr lang="en-GB" sz="1400" b="0" dirty="0">
                <a:solidFill>
                  <a:schemeClr val="bg1">
                    <a:lumMod val="65000"/>
                  </a:schemeClr>
                </a:solidFill>
                <a:effectLst/>
              </a:rPr>
              <a:t>Credit: Image courtesy of the CERES Science Team at NASA Langley Research </a:t>
            </a:r>
            <a:r>
              <a:rPr lang="en-GB" sz="1400" b="0" dirty="0" err="1">
                <a:solidFill>
                  <a:schemeClr val="bg1">
                    <a:lumMod val="65000"/>
                  </a:schemeClr>
                </a:solidFill>
                <a:effectLst/>
              </a:rPr>
              <a:t>Center</a:t>
            </a:r>
            <a:r>
              <a:rPr lang="en-GB" sz="1400" b="0" dirty="0">
                <a:solidFill>
                  <a:schemeClr val="bg1">
                    <a:lumMod val="65000"/>
                  </a:schemeClr>
                </a:solidFill>
                <a:effectLst/>
              </a:rPr>
              <a:t> in Hampton, Virginia, USA</a:t>
            </a:r>
            <a:endParaRPr lang="en-GB" sz="1400" dirty="0">
              <a:solidFill>
                <a:schemeClr val="bg1">
                  <a:lumMod val="65000"/>
                </a:schemeClr>
              </a:solidFill>
            </a:endParaRPr>
          </a:p>
        </p:txBody>
      </p:sp>
    </p:spTree>
    <p:extLst>
      <p:ext uri="{BB962C8B-B14F-4D97-AF65-F5344CB8AC3E}">
        <p14:creationId xmlns:p14="http://schemas.microsoft.com/office/powerpoint/2010/main" val="2979127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C79533-4707-45AD-9D40-BD84136419B3}"/>
              </a:ext>
            </a:extLst>
          </p:cNvPr>
          <p:cNvSpPr txBox="1"/>
          <p:nvPr/>
        </p:nvSpPr>
        <p:spPr>
          <a:xfrm>
            <a:off x="1981200" y="6540825"/>
            <a:ext cx="10218906" cy="307777"/>
          </a:xfrm>
          <a:prstGeom prst="rect">
            <a:avLst/>
          </a:prstGeom>
          <a:noFill/>
        </p:spPr>
        <p:txBody>
          <a:bodyPr wrap="square" rtlCol="0">
            <a:spAutoFit/>
          </a:bodyPr>
          <a:lstStyle/>
          <a:p>
            <a:pPr algn="r"/>
            <a:r>
              <a:rPr lang="en-GB" sz="1400" b="0" dirty="0">
                <a:solidFill>
                  <a:schemeClr val="bg1">
                    <a:lumMod val="65000"/>
                  </a:schemeClr>
                </a:solidFill>
                <a:effectLst/>
              </a:rPr>
              <a:t>Credit: Image courtesy of the CERES Science Team at NASA Langley Research </a:t>
            </a:r>
            <a:r>
              <a:rPr lang="en-GB" sz="1400" b="0" dirty="0" err="1">
                <a:solidFill>
                  <a:schemeClr val="bg1">
                    <a:lumMod val="65000"/>
                  </a:schemeClr>
                </a:solidFill>
                <a:effectLst/>
              </a:rPr>
              <a:t>Center</a:t>
            </a:r>
            <a:r>
              <a:rPr lang="en-GB" sz="1400" b="0" dirty="0">
                <a:solidFill>
                  <a:schemeClr val="bg1">
                    <a:lumMod val="65000"/>
                  </a:schemeClr>
                </a:solidFill>
                <a:effectLst/>
              </a:rPr>
              <a:t> in Hampton, Virginia, USA</a:t>
            </a:r>
            <a:endParaRPr lang="en-GB" sz="1400" dirty="0">
              <a:solidFill>
                <a:schemeClr val="bg1">
                  <a:lumMod val="65000"/>
                </a:schemeClr>
              </a:solidFill>
            </a:endParaRPr>
          </a:p>
        </p:txBody>
      </p:sp>
      <p:pic>
        <p:nvPicPr>
          <p:cNvPr id="5" name="Picture 4">
            <a:extLst>
              <a:ext uri="{FF2B5EF4-FFF2-40B4-BE49-F238E27FC236}">
                <a16:creationId xmlns:a16="http://schemas.microsoft.com/office/drawing/2014/main" id="{792E4F0D-3A92-4885-B306-618D00380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80" y="805543"/>
            <a:ext cx="5946322" cy="4757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F83A5EC8-971C-4F9A-9E23-D20C9382D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05543"/>
            <a:ext cx="5946320" cy="47570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1A0E71C-2DCD-40AC-A967-18CA582461AE}"/>
              </a:ext>
            </a:extLst>
          </p:cNvPr>
          <p:cNvSpPr/>
          <p:nvPr/>
        </p:nvSpPr>
        <p:spPr>
          <a:xfrm>
            <a:off x="914400" y="1064525"/>
            <a:ext cx="10204704" cy="416488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39D38D3-88D7-45ED-A5B5-BF964FD94895}"/>
              </a:ext>
            </a:extLst>
          </p:cNvPr>
          <p:cNvSpPr txBox="1"/>
          <p:nvPr/>
        </p:nvSpPr>
        <p:spPr>
          <a:xfrm>
            <a:off x="2319809" y="2589227"/>
            <a:ext cx="7552381" cy="2308324"/>
          </a:xfrm>
          <a:prstGeom prst="rect">
            <a:avLst/>
          </a:prstGeom>
          <a:noFill/>
        </p:spPr>
        <p:txBody>
          <a:bodyPr wrap="square" rtlCol="0">
            <a:spAutoFit/>
          </a:bodyPr>
          <a:lstStyle/>
          <a:p>
            <a:pPr algn="ctr"/>
            <a:r>
              <a:rPr lang="nb-NO" sz="4800" dirty="0"/>
              <a:t>Spørsmål?</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endParaRPr lang="nb-NO" sz="2400" dirty="0"/>
          </a:p>
          <a:p>
            <a:endParaRPr lang="nb-NO" sz="2400" dirty="0"/>
          </a:p>
          <a:p>
            <a:endParaRPr lang="en-GB" sz="2400" dirty="0"/>
          </a:p>
        </p:txBody>
      </p:sp>
    </p:spTree>
    <p:extLst>
      <p:ext uri="{BB962C8B-B14F-4D97-AF65-F5344CB8AC3E}">
        <p14:creationId xmlns:p14="http://schemas.microsoft.com/office/powerpoint/2010/main" val="563235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58A81B0B-A02F-4F3A-ACA5-B3619603160E}"/>
              </a:ext>
            </a:extLst>
          </p:cNvPr>
          <p:cNvSpPr txBox="1">
            <a:spLocks/>
          </p:cNvSpPr>
          <p:nvPr/>
        </p:nvSpPr>
        <p:spPr>
          <a:xfrm>
            <a:off x="0" y="0"/>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Hvilke elementer av strålingsbalansen kan endres?</a:t>
            </a:r>
            <a:endParaRPr lang="en-GB" sz="2800" dirty="0"/>
          </a:p>
        </p:txBody>
      </p:sp>
      <p:pic>
        <p:nvPicPr>
          <p:cNvPr id="58" name="Picture 57" descr="A picture containing map&#10;&#10;Description automatically generated">
            <a:extLst>
              <a:ext uri="{FF2B5EF4-FFF2-40B4-BE49-F238E27FC236}">
                <a16:creationId xmlns:a16="http://schemas.microsoft.com/office/drawing/2014/main" id="{8CA411C1-1391-477E-87D9-088737E20C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49494"/>
          <a:stretch/>
        </p:blipFill>
        <p:spPr>
          <a:xfrm>
            <a:off x="1897807" y="854161"/>
            <a:ext cx="8396387" cy="6190672"/>
          </a:xfrm>
          <a:prstGeom prst="rect">
            <a:avLst/>
          </a:prstGeom>
        </p:spPr>
      </p:pic>
      <p:sp>
        <p:nvSpPr>
          <p:cNvPr id="6" name="Rectangle 5">
            <a:extLst>
              <a:ext uri="{FF2B5EF4-FFF2-40B4-BE49-F238E27FC236}">
                <a16:creationId xmlns:a16="http://schemas.microsoft.com/office/drawing/2014/main" id="{37730C51-9B44-487E-8651-672DDDFA9B21}"/>
              </a:ext>
            </a:extLst>
          </p:cNvPr>
          <p:cNvSpPr/>
          <p:nvPr/>
        </p:nvSpPr>
        <p:spPr>
          <a:xfrm>
            <a:off x="1585414" y="846459"/>
            <a:ext cx="9021171" cy="60115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descr="A picture containing map&#10;&#10;Description automatically generated">
            <a:extLst>
              <a:ext uri="{FF2B5EF4-FFF2-40B4-BE49-F238E27FC236}">
                <a16:creationId xmlns:a16="http://schemas.microsoft.com/office/drawing/2014/main" id="{B80B4197-5891-4CB6-BDAE-F698A833B33B}"/>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r="-2" b="49494"/>
          <a:stretch/>
        </p:blipFill>
        <p:spPr>
          <a:xfrm>
            <a:off x="1888316" y="848215"/>
            <a:ext cx="8396387" cy="6190672"/>
          </a:xfrm>
          <a:prstGeom prst="rect">
            <a:avLst/>
          </a:prstGeom>
        </p:spPr>
      </p:pic>
      <p:pic>
        <p:nvPicPr>
          <p:cNvPr id="17" name="Picture 4">
            <a:extLst>
              <a:ext uri="{FF2B5EF4-FFF2-40B4-BE49-F238E27FC236}">
                <a16:creationId xmlns:a16="http://schemas.microsoft.com/office/drawing/2014/main" id="{B34F5A0E-5460-4373-8F98-46BF50DBA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9982" y="1171323"/>
            <a:ext cx="5630074" cy="83325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8371E34-BF0C-43DA-9C9C-27EFEA4F56AB}"/>
              </a:ext>
            </a:extLst>
          </p:cNvPr>
          <p:cNvGrpSpPr/>
          <p:nvPr/>
        </p:nvGrpSpPr>
        <p:grpSpPr>
          <a:xfrm>
            <a:off x="191669" y="886272"/>
            <a:ext cx="3090392" cy="3405104"/>
            <a:chOff x="7636210" y="502175"/>
            <a:chExt cx="3090392" cy="3405104"/>
          </a:xfrm>
        </p:grpSpPr>
        <p:sp>
          <p:nvSpPr>
            <p:cNvPr id="8" name="Rectangle 7">
              <a:extLst>
                <a:ext uri="{FF2B5EF4-FFF2-40B4-BE49-F238E27FC236}">
                  <a16:creationId xmlns:a16="http://schemas.microsoft.com/office/drawing/2014/main" id="{4F82DD1F-F47E-4F0D-8C19-1126D0C27CBC}"/>
                </a:ext>
              </a:extLst>
            </p:cNvPr>
            <p:cNvSpPr/>
            <p:nvPr/>
          </p:nvSpPr>
          <p:spPr>
            <a:xfrm>
              <a:off x="7636210" y="502175"/>
              <a:ext cx="3090392" cy="3341969"/>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figure 2">
              <a:extLst>
                <a:ext uri="{FF2B5EF4-FFF2-40B4-BE49-F238E27FC236}">
                  <a16:creationId xmlns:a16="http://schemas.microsoft.com/office/drawing/2014/main" id="{61F7EC2C-C812-48C8-81C0-8BE850A5D7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384"/>
            <a:stretch/>
          </p:blipFill>
          <p:spPr bwMode="auto">
            <a:xfrm>
              <a:off x="7743115" y="906747"/>
              <a:ext cx="2880074" cy="1172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B92792-6E85-46F5-ABCD-DF04861EE2C3}"/>
                </a:ext>
              </a:extLst>
            </p:cNvPr>
            <p:cNvSpPr txBox="1"/>
            <p:nvPr/>
          </p:nvSpPr>
          <p:spPr>
            <a:xfrm>
              <a:off x="7636210" y="2152953"/>
              <a:ext cx="3090392" cy="1754326"/>
            </a:xfrm>
            <a:prstGeom prst="rect">
              <a:avLst/>
            </a:prstGeom>
            <a:noFill/>
          </p:spPr>
          <p:txBody>
            <a:bodyPr wrap="square" rtlCol="0">
              <a:spAutoFit/>
            </a:bodyPr>
            <a:lstStyle/>
            <a:p>
              <a:pPr marL="285750" indent="-285750">
                <a:buFont typeface="Arial" panose="020B0604020202020204" pitchFamily="34" charset="0"/>
                <a:buChar char="•"/>
              </a:pPr>
              <a:r>
                <a:rPr lang="nb-NO" dirty="0"/>
                <a:t>11-årssyklus korrelert med solflekkaktiviteten. </a:t>
              </a:r>
            </a:p>
            <a:p>
              <a:pPr marL="285750" indent="-285750">
                <a:buFont typeface="Arial" panose="020B0604020202020204" pitchFamily="34" charset="0"/>
                <a:buChar char="•"/>
              </a:pPr>
              <a:r>
                <a:rPr lang="nb-NO" dirty="0"/>
                <a:t>Svingningene tilsvarer 0.07% av solinnstrålingen.</a:t>
              </a:r>
            </a:p>
            <a:p>
              <a:endParaRPr lang="nb-NO" sz="800" dirty="0">
                <a:solidFill>
                  <a:schemeClr val="bg1"/>
                </a:solidFill>
              </a:endParaRPr>
            </a:p>
            <a:p>
              <a:r>
                <a:rPr lang="nb-NO" sz="1400" dirty="0">
                  <a:solidFill>
                    <a:schemeClr val="bg1"/>
                  </a:solidFill>
                </a:rPr>
                <a:t>D. H. Hathaway, </a:t>
              </a:r>
              <a:r>
                <a:rPr lang="nb-NO" sz="1400" dirty="0" err="1">
                  <a:solidFill>
                    <a:schemeClr val="bg1"/>
                  </a:solidFill>
                </a:rPr>
                <a:t>Living</a:t>
              </a:r>
              <a:r>
                <a:rPr lang="nb-NO" sz="1400" dirty="0">
                  <a:solidFill>
                    <a:schemeClr val="bg1"/>
                  </a:solidFill>
                </a:rPr>
                <a:t> </a:t>
              </a:r>
              <a:r>
                <a:rPr lang="nb-NO" sz="1400" dirty="0" err="1">
                  <a:solidFill>
                    <a:schemeClr val="bg1"/>
                  </a:solidFill>
                </a:rPr>
                <a:t>Reviews</a:t>
              </a:r>
              <a:r>
                <a:rPr lang="nb-NO" sz="1400" dirty="0">
                  <a:solidFill>
                    <a:schemeClr val="bg1"/>
                  </a:solidFill>
                </a:rPr>
                <a:t> in Solar </a:t>
              </a:r>
              <a:r>
                <a:rPr lang="nb-NO" sz="1400" dirty="0" err="1">
                  <a:solidFill>
                    <a:schemeClr val="bg1"/>
                  </a:solidFill>
                </a:rPr>
                <a:t>Physics</a:t>
              </a:r>
              <a:r>
                <a:rPr lang="nb-NO" sz="1400" dirty="0">
                  <a:solidFill>
                    <a:schemeClr val="bg1"/>
                  </a:solidFill>
                </a:rPr>
                <a:t>, 2015 </a:t>
              </a:r>
              <a:endParaRPr lang="en-GB" sz="1400" dirty="0">
                <a:solidFill>
                  <a:schemeClr val="bg1"/>
                </a:solidFill>
              </a:endParaRPr>
            </a:p>
          </p:txBody>
        </p:sp>
        <p:sp>
          <p:nvSpPr>
            <p:cNvPr id="7" name="TextBox 6">
              <a:extLst>
                <a:ext uri="{FF2B5EF4-FFF2-40B4-BE49-F238E27FC236}">
                  <a16:creationId xmlns:a16="http://schemas.microsoft.com/office/drawing/2014/main" id="{64242D6C-A118-47D1-941B-9D0F3E55AA9B}"/>
                </a:ext>
              </a:extLst>
            </p:cNvPr>
            <p:cNvSpPr txBox="1"/>
            <p:nvPr/>
          </p:nvSpPr>
          <p:spPr>
            <a:xfrm>
              <a:off x="7747825" y="577962"/>
              <a:ext cx="2880074" cy="369332"/>
            </a:xfrm>
            <a:prstGeom prst="rect">
              <a:avLst/>
            </a:prstGeom>
            <a:solidFill>
              <a:schemeClr val="bg1"/>
            </a:solidFill>
          </p:spPr>
          <p:txBody>
            <a:bodyPr wrap="square" rtlCol="0">
              <a:spAutoFit/>
            </a:bodyPr>
            <a:lstStyle/>
            <a:p>
              <a:pPr algn="ctr"/>
              <a:r>
                <a:rPr lang="nb-NO" dirty="0"/>
                <a:t>Variasjon i solinnstråling</a:t>
              </a:r>
              <a:endParaRPr lang="en-GB" dirty="0"/>
            </a:p>
          </p:txBody>
        </p:sp>
      </p:grpSp>
      <p:grpSp>
        <p:nvGrpSpPr>
          <p:cNvPr id="47" name="Group 46">
            <a:extLst>
              <a:ext uri="{FF2B5EF4-FFF2-40B4-BE49-F238E27FC236}">
                <a16:creationId xmlns:a16="http://schemas.microsoft.com/office/drawing/2014/main" id="{2A1F656D-F447-4DD6-B473-607F531A773A}"/>
              </a:ext>
            </a:extLst>
          </p:cNvPr>
          <p:cNvGrpSpPr/>
          <p:nvPr/>
        </p:nvGrpSpPr>
        <p:grpSpPr>
          <a:xfrm>
            <a:off x="4056520" y="2270999"/>
            <a:ext cx="3125710" cy="2229402"/>
            <a:chOff x="7636210" y="502176"/>
            <a:chExt cx="3125710" cy="2229402"/>
          </a:xfrm>
        </p:grpSpPr>
        <p:sp>
          <p:nvSpPr>
            <p:cNvPr id="48" name="Rectangle 47">
              <a:extLst>
                <a:ext uri="{FF2B5EF4-FFF2-40B4-BE49-F238E27FC236}">
                  <a16:creationId xmlns:a16="http://schemas.microsoft.com/office/drawing/2014/main" id="{6C336765-659A-46A2-B6A9-F89763047BF4}"/>
                </a:ext>
              </a:extLst>
            </p:cNvPr>
            <p:cNvSpPr/>
            <p:nvPr/>
          </p:nvSpPr>
          <p:spPr>
            <a:xfrm>
              <a:off x="7636210" y="502176"/>
              <a:ext cx="3090392" cy="2020377"/>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extBox 49">
              <a:extLst>
                <a:ext uri="{FF2B5EF4-FFF2-40B4-BE49-F238E27FC236}">
                  <a16:creationId xmlns:a16="http://schemas.microsoft.com/office/drawing/2014/main" id="{3E986818-0AF9-4204-B9E7-D6D146FE7461}"/>
                </a:ext>
              </a:extLst>
            </p:cNvPr>
            <p:cNvSpPr txBox="1"/>
            <p:nvPr/>
          </p:nvSpPr>
          <p:spPr>
            <a:xfrm>
              <a:off x="7745185" y="1254250"/>
              <a:ext cx="3016735" cy="1477328"/>
            </a:xfrm>
            <a:prstGeom prst="rect">
              <a:avLst/>
            </a:prstGeom>
            <a:noFill/>
          </p:spPr>
          <p:txBody>
            <a:bodyPr wrap="square" rtlCol="0">
              <a:spAutoFit/>
            </a:bodyPr>
            <a:lstStyle/>
            <a:p>
              <a:pPr marL="285750" indent="-285750">
                <a:buFont typeface="Arial" panose="020B0604020202020204" pitchFamily="34" charset="0"/>
                <a:buChar char="•"/>
              </a:pPr>
              <a:r>
                <a:rPr lang="nb-NO" dirty="0"/>
                <a:t>Skyenes albedo</a:t>
              </a:r>
            </a:p>
            <a:p>
              <a:pPr marL="285750" indent="-285750">
                <a:buFont typeface="Arial" panose="020B0604020202020204" pitchFamily="34" charset="0"/>
                <a:buChar char="•"/>
              </a:pPr>
              <a:r>
                <a:rPr lang="nb-NO" dirty="0"/>
                <a:t>Skyenes frekvens og utbredelse</a:t>
              </a:r>
            </a:p>
            <a:p>
              <a:pPr marL="285750" indent="-285750">
                <a:buFont typeface="Arial" panose="020B0604020202020204" pitchFamily="34" charset="0"/>
                <a:buChar char="•"/>
              </a:pPr>
              <a:r>
                <a:rPr lang="nb-NO" dirty="0"/>
                <a:t>Partikler i atmosfæren</a:t>
              </a:r>
            </a:p>
            <a:p>
              <a:endParaRPr lang="nb-NO" dirty="0"/>
            </a:p>
          </p:txBody>
        </p:sp>
        <p:sp>
          <p:nvSpPr>
            <p:cNvPr id="51" name="TextBox 50">
              <a:extLst>
                <a:ext uri="{FF2B5EF4-FFF2-40B4-BE49-F238E27FC236}">
                  <a16:creationId xmlns:a16="http://schemas.microsoft.com/office/drawing/2014/main" id="{AE692FFE-AEDE-41A7-9B24-76D8BA0CB39E}"/>
                </a:ext>
              </a:extLst>
            </p:cNvPr>
            <p:cNvSpPr txBox="1"/>
            <p:nvPr/>
          </p:nvSpPr>
          <p:spPr>
            <a:xfrm>
              <a:off x="7747825" y="577962"/>
              <a:ext cx="2880074" cy="646331"/>
            </a:xfrm>
            <a:prstGeom prst="rect">
              <a:avLst/>
            </a:prstGeom>
            <a:solidFill>
              <a:schemeClr val="bg1"/>
            </a:solidFill>
          </p:spPr>
          <p:txBody>
            <a:bodyPr wrap="square" rtlCol="0">
              <a:spAutoFit/>
            </a:bodyPr>
            <a:lstStyle/>
            <a:p>
              <a:pPr algn="ctr"/>
              <a:r>
                <a:rPr lang="nb-NO" dirty="0"/>
                <a:t>Endring av atmosfærens egenskaper</a:t>
              </a:r>
              <a:endParaRPr lang="en-GB" dirty="0"/>
            </a:p>
          </p:txBody>
        </p:sp>
      </p:grpSp>
      <p:grpSp>
        <p:nvGrpSpPr>
          <p:cNvPr id="52" name="Group 51">
            <a:extLst>
              <a:ext uri="{FF2B5EF4-FFF2-40B4-BE49-F238E27FC236}">
                <a16:creationId xmlns:a16="http://schemas.microsoft.com/office/drawing/2014/main" id="{614D58A8-477B-4BFF-A113-D60E4E6042DD}"/>
              </a:ext>
            </a:extLst>
          </p:cNvPr>
          <p:cNvGrpSpPr/>
          <p:nvPr/>
        </p:nvGrpSpPr>
        <p:grpSpPr>
          <a:xfrm>
            <a:off x="772201" y="4424614"/>
            <a:ext cx="3132868" cy="2300147"/>
            <a:chOff x="7636210" y="502175"/>
            <a:chExt cx="3132868" cy="2300147"/>
          </a:xfrm>
        </p:grpSpPr>
        <p:sp>
          <p:nvSpPr>
            <p:cNvPr id="56" name="Rectangle 55">
              <a:extLst>
                <a:ext uri="{FF2B5EF4-FFF2-40B4-BE49-F238E27FC236}">
                  <a16:creationId xmlns:a16="http://schemas.microsoft.com/office/drawing/2014/main" id="{3EDE2205-59DC-416D-9501-943CA170C51A}"/>
                </a:ext>
              </a:extLst>
            </p:cNvPr>
            <p:cNvSpPr/>
            <p:nvPr/>
          </p:nvSpPr>
          <p:spPr>
            <a:xfrm>
              <a:off x="7636210" y="502175"/>
              <a:ext cx="3090392" cy="2300147"/>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a:extLst>
                <a:ext uri="{FF2B5EF4-FFF2-40B4-BE49-F238E27FC236}">
                  <a16:creationId xmlns:a16="http://schemas.microsoft.com/office/drawing/2014/main" id="{6CAF08BE-29CD-46A6-8539-5569DC64385D}"/>
                </a:ext>
              </a:extLst>
            </p:cNvPr>
            <p:cNvSpPr txBox="1"/>
            <p:nvPr/>
          </p:nvSpPr>
          <p:spPr>
            <a:xfrm>
              <a:off x="7678686" y="1324994"/>
              <a:ext cx="3090392" cy="1477328"/>
            </a:xfrm>
            <a:prstGeom prst="rect">
              <a:avLst/>
            </a:prstGeom>
            <a:noFill/>
          </p:spPr>
          <p:txBody>
            <a:bodyPr wrap="square" rtlCol="0">
              <a:spAutoFit/>
            </a:bodyPr>
            <a:lstStyle/>
            <a:p>
              <a:r>
                <a:rPr lang="nb-NO" dirty="0"/>
                <a:t>Bakkealbedoen endres av</a:t>
              </a:r>
            </a:p>
            <a:p>
              <a:pPr marL="285750" indent="-285750">
                <a:buFont typeface="Arial" panose="020B0604020202020204" pitchFamily="34" charset="0"/>
                <a:buChar char="•"/>
              </a:pPr>
              <a:r>
                <a:rPr lang="nb-NO" dirty="0"/>
                <a:t>Issmelting</a:t>
              </a:r>
            </a:p>
            <a:p>
              <a:pPr marL="285750" indent="-285750">
                <a:buFont typeface="Arial" panose="020B0604020202020204" pitchFamily="34" charset="0"/>
                <a:buChar char="•"/>
              </a:pPr>
              <a:r>
                <a:rPr lang="nb-NO" dirty="0"/>
                <a:t>Urbanisering</a:t>
              </a:r>
            </a:p>
            <a:p>
              <a:pPr marL="285750" indent="-285750">
                <a:buFont typeface="Arial" panose="020B0604020202020204" pitchFamily="34" charset="0"/>
                <a:buChar char="•"/>
              </a:pPr>
              <a:r>
                <a:rPr lang="nb-NO" dirty="0"/>
                <a:t>Jordbruk</a:t>
              </a:r>
            </a:p>
            <a:p>
              <a:pPr marL="285750" indent="-285750">
                <a:buFont typeface="Arial" panose="020B0604020202020204" pitchFamily="34" charset="0"/>
                <a:buChar char="•"/>
              </a:pPr>
              <a:r>
                <a:rPr lang="nb-NO" dirty="0"/>
                <a:t>Avskoging</a:t>
              </a:r>
            </a:p>
          </p:txBody>
        </p:sp>
        <p:sp>
          <p:nvSpPr>
            <p:cNvPr id="66" name="TextBox 65">
              <a:extLst>
                <a:ext uri="{FF2B5EF4-FFF2-40B4-BE49-F238E27FC236}">
                  <a16:creationId xmlns:a16="http://schemas.microsoft.com/office/drawing/2014/main" id="{F8EDCC35-DAE2-4EC4-972A-3A3E98BA9B79}"/>
                </a:ext>
              </a:extLst>
            </p:cNvPr>
            <p:cNvSpPr txBox="1"/>
            <p:nvPr/>
          </p:nvSpPr>
          <p:spPr>
            <a:xfrm>
              <a:off x="7747825" y="577962"/>
              <a:ext cx="2880074" cy="646331"/>
            </a:xfrm>
            <a:prstGeom prst="rect">
              <a:avLst/>
            </a:prstGeom>
            <a:solidFill>
              <a:schemeClr val="bg1"/>
            </a:solidFill>
          </p:spPr>
          <p:txBody>
            <a:bodyPr wrap="square" rtlCol="0">
              <a:spAutoFit/>
            </a:bodyPr>
            <a:lstStyle/>
            <a:p>
              <a:pPr algn="ctr"/>
              <a:r>
                <a:rPr lang="nb-NO" dirty="0"/>
                <a:t>Endring av bakkens refleksjonsegenskaper</a:t>
              </a:r>
              <a:endParaRPr lang="en-GB" dirty="0"/>
            </a:p>
          </p:txBody>
        </p:sp>
      </p:grpSp>
      <p:grpSp>
        <p:nvGrpSpPr>
          <p:cNvPr id="74" name="Group 73">
            <a:extLst>
              <a:ext uri="{FF2B5EF4-FFF2-40B4-BE49-F238E27FC236}">
                <a16:creationId xmlns:a16="http://schemas.microsoft.com/office/drawing/2014/main" id="{16B51450-BFA8-4819-8567-7C52551F0410}"/>
              </a:ext>
            </a:extLst>
          </p:cNvPr>
          <p:cNvGrpSpPr/>
          <p:nvPr/>
        </p:nvGrpSpPr>
        <p:grpSpPr>
          <a:xfrm>
            <a:off x="9035154" y="2050547"/>
            <a:ext cx="3104902" cy="3336304"/>
            <a:chOff x="7636210" y="-308950"/>
            <a:chExt cx="3104902" cy="3336304"/>
          </a:xfrm>
        </p:grpSpPr>
        <p:sp>
          <p:nvSpPr>
            <p:cNvPr id="75" name="Rectangle 74">
              <a:extLst>
                <a:ext uri="{FF2B5EF4-FFF2-40B4-BE49-F238E27FC236}">
                  <a16:creationId xmlns:a16="http://schemas.microsoft.com/office/drawing/2014/main" id="{0A5B4D9A-B2FE-4A43-BE42-BAEF122F4B98}"/>
                </a:ext>
              </a:extLst>
            </p:cNvPr>
            <p:cNvSpPr/>
            <p:nvPr/>
          </p:nvSpPr>
          <p:spPr>
            <a:xfrm>
              <a:off x="7636210" y="-308950"/>
              <a:ext cx="3090392" cy="3087004"/>
            </a:xfrm>
            <a:prstGeom prst="rect">
              <a:avLst/>
            </a:prstGeom>
            <a:solidFill>
              <a:schemeClr val="accent2">
                <a:lumMod val="60000"/>
                <a:lumOff val="40000"/>
              </a:schemeClr>
            </a:solidFill>
            <a:ln>
              <a:solidFill>
                <a:srgbClr val="F1B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33A0A28C-95AE-4C10-8ABB-0F106B86F016}"/>
                </a:ext>
              </a:extLst>
            </p:cNvPr>
            <p:cNvSpPr txBox="1"/>
            <p:nvPr/>
          </p:nvSpPr>
          <p:spPr>
            <a:xfrm>
              <a:off x="7724377" y="719030"/>
              <a:ext cx="3016735" cy="2308324"/>
            </a:xfrm>
            <a:prstGeom prst="rect">
              <a:avLst/>
            </a:prstGeom>
            <a:noFill/>
          </p:spPr>
          <p:txBody>
            <a:bodyPr wrap="square" rtlCol="0">
              <a:spAutoFit/>
            </a:bodyPr>
            <a:lstStyle/>
            <a:p>
              <a:pPr marL="285750" indent="-285750">
                <a:buFont typeface="Arial" panose="020B0604020202020204" pitchFamily="34" charset="0"/>
                <a:buChar char="•"/>
              </a:pPr>
              <a:r>
                <a:rPr lang="nb-NO" dirty="0"/>
                <a:t>Drivhusgasser</a:t>
              </a:r>
            </a:p>
            <a:p>
              <a:pPr marL="285750" indent="-285750">
                <a:buFont typeface="Arial" panose="020B0604020202020204" pitchFamily="34" charset="0"/>
                <a:buChar char="•"/>
              </a:pPr>
              <a:r>
                <a:rPr lang="nb-NO" dirty="0"/>
                <a:t>Skyenes emissivitet</a:t>
              </a:r>
            </a:p>
            <a:p>
              <a:pPr marL="285750" indent="-285750">
                <a:buFont typeface="Arial" panose="020B0604020202020204" pitchFamily="34" charset="0"/>
                <a:buChar char="•"/>
              </a:pPr>
              <a:r>
                <a:rPr lang="nb-NO" dirty="0"/>
                <a:t>Skyenes temperatur</a:t>
              </a:r>
            </a:p>
            <a:p>
              <a:pPr marL="285750" indent="-285750">
                <a:buFont typeface="Arial" panose="020B0604020202020204" pitchFamily="34" charset="0"/>
                <a:buChar char="•"/>
              </a:pPr>
              <a:r>
                <a:rPr lang="nb-NO" dirty="0"/>
                <a:t>Skyenes frekvens og utbredelse</a:t>
              </a:r>
            </a:p>
            <a:p>
              <a:pPr marL="285750" indent="-285750">
                <a:buFont typeface="Arial" panose="020B0604020202020204" pitchFamily="34" charset="0"/>
                <a:buChar char="•"/>
              </a:pPr>
              <a:r>
                <a:rPr lang="nb-NO" dirty="0"/>
                <a:t>Atmosfærens temperaturprofil</a:t>
              </a:r>
            </a:p>
            <a:p>
              <a:endParaRPr lang="nb-NO" dirty="0"/>
            </a:p>
          </p:txBody>
        </p:sp>
        <p:sp>
          <p:nvSpPr>
            <p:cNvPr id="78" name="TextBox 77">
              <a:extLst>
                <a:ext uri="{FF2B5EF4-FFF2-40B4-BE49-F238E27FC236}">
                  <a16:creationId xmlns:a16="http://schemas.microsoft.com/office/drawing/2014/main" id="{3718912D-5464-4DBD-AA0E-EF0947836E86}"/>
                </a:ext>
              </a:extLst>
            </p:cNvPr>
            <p:cNvSpPr txBox="1"/>
            <p:nvPr/>
          </p:nvSpPr>
          <p:spPr>
            <a:xfrm>
              <a:off x="7716459" y="-238295"/>
              <a:ext cx="2880074" cy="923330"/>
            </a:xfrm>
            <a:prstGeom prst="rect">
              <a:avLst/>
            </a:prstGeom>
            <a:solidFill>
              <a:schemeClr val="bg1"/>
            </a:solidFill>
          </p:spPr>
          <p:txBody>
            <a:bodyPr wrap="square" rtlCol="0">
              <a:spAutoFit/>
            </a:bodyPr>
            <a:lstStyle/>
            <a:p>
              <a:pPr algn="ctr"/>
              <a:r>
                <a:rPr lang="nb-NO" dirty="0"/>
                <a:t>Endring av atmosfærens evne til å absorbere langbølget stråling</a:t>
              </a:r>
              <a:endParaRPr lang="en-GB" dirty="0"/>
            </a:p>
          </p:txBody>
        </p:sp>
      </p:grpSp>
      <p:grpSp>
        <p:nvGrpSpPr>
          <p:cNvPr id="69" name="Group 68">
            <a:extLst>
              <a:ext uri="{FF2B5EF4-FFF2-40B4-BE49-F238E27FC236}">
                <a16:creationId xmlns:a16="http://schemas.microsoft.com/office/drawing/2014/main" id="{74AB55CA-D574-40CC-9E99-81BBB69A936A}"/>
              </a:ext>
            </a:extLst>
          </p:cNvPr>
          <p:cNvGrpSpPr/>
          <p:nvPr/>
        </p:nvGrpSpPr>
        <p:grpSpPr>
          <a:xfrm>
            <a:off x="8065480" y="5515673"/>
            <a:ext cx="3090392" cy="1417392"/>
            <a:chOff x="7636210" y="502176"/>
            <a:chExt cx="3090392" cy="1417392"/>
          </a:xfrm>
        </p:grpSpPr>
        <p:sp>
          <p:nvSpPr>
            <p:cNvPr id="70" name="Rectangle 69">
              <a:extLst>
                <a:ext uri="{FF2B5EF4-FFF2-40B4-BE49-F238E27FC236}">
                  <a16:creationId xmlns:a16="http://schemas.microsoft.com/office/drawing/2014/main" id="{C7A9C54A-7279-40D0-AF58-9F7B3AE61EF7}"/>
                </a:ext>
              </a:extLst>
            </p:cNvPr>
            <p:cNvSpPr/>
            <p:nvPr/>
          </p:nvSpPr>
          <p:spPr>
            <a:xfrm>
              <a:off x="7636210" y="502176"/>
              <a:ext cx="3090392" cy="1209095"/>
            </a:xfrm>
            <a:prstGeom prst="rect">
              <a:avLst/>
            </a:prstGeom>
            <a:solidFill>
              <a:schemeClr val="accent2">
                <a:lumMod val="60000"/>
                <a:lumOff val="40000"/>
              </a:schemeClr>
            </a:solidFill>
            <a:ln>
              <a:solidFill>
                <a:srgbClr val="F1B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TextBox 70">
              <a:extLst>
                <a:ext uri="{FF2B5EF4-FFF2-40B4-BE49-F238E27FC236}">
                  <a16:creationId xmlns:a16="http://schemas.microsoft.com/office/drawing/2014/main" id="{F1E66248-19FB-4F82-A866-B7A66125D619}"/>
                </a:ext>
              </a:extLst>
            </p:cNvPr>
            <p:cNvSpPr txBox="1"/>
            <p:nvPr/>
          </p:nvSpPr>
          <p:spPr>
            <a:xfrm>
              <a:off x="7700366" y="1273237"/>
              <a:ext cx="3026236" cy="646331"/>
            </a:xfrm>
            <a:prstGeom prst="rect">
              <a:avLst/>
            </a:prstGeom>
            <a:noFill/>
          </p:spPr>
          <p:txBody>
            <a:bodyPr wrap="square" rtlCol="0">
              <a:spAutoFit/>
            </a:bodyPr>
            <a:lstStyle/>
            <a:p>
              <a:r>
                <a:rPr lang="nb-NO" dirty="0"/>
                <a:t>E= ɛ </a:t>
              </a:r>
              <a:r>
                <a:rPr lang="el-GR" dirty="0"/>
                <a:t>σ</a:t>
              </a:r>
              <a:r>
                <a:rPr lang="nb-NO" dirty="0"/>
                <a:t> T</a:t>
              </a:r>
              <a:r>
                <a:rPr lang="nb-NO" baseline="30000" dirty="0"/>
                <a:t>4</a:t>
              </a:r>
              <a:endParaRPr lang="en-GB" dirty="0"/>
            </a:p>
            <a:p>
              <a:endParaRPr lang="nb-NO" dirty="0"/>
            </a:p>
          </p:txBody>
        </p:sp>
        <p:sp>
          <p:nvSpPr>
            <p:cNvPr id="73" name="TextBox 72">
              <a:extLst>
                <a:ext uri="{FF2B5EF4-FFF2-40B4-BE49-F238E27FC236}">
                  <a16:creationId xmlns:a16="http://schemas.microsoft.com/office/drawing/2014/main" id="{718C2B34-F006-431B-A60C-E437FAF00A6A}"/>
                </a:ext>
              </a:extLst>
            </p:cNvPr>
            <p:cNvSpPr txBox="1"/>
            <p:nvPr/>
          </p:nvSpPr>
          <p:spPr>
            <a:xfrm>
              <a:off x="7747825" y="577962"/>
              <a:ext cx="2880074" cy="646331"/>
            </a:xfrm>
            <a:prstGeom prst="rect">
              <a:avLst/>
            </a:prstGeom>
            <a:solidFill>
              <a:schemeClr val="bg1"/>
            </a:solidFill>
          </p:spPr>
          <p:txBody>
            <a:bodyPr wrap="square" rtlCol="0">
              <a:spAutoFit/>
            </a:bodyPr>
            <a:lstStyle/>
            <a:p>
              <a:pPr algn="ctr"/>
              <a:r>
                <a:rPr lang="nb-NO" dirty="0"/>
                <a:t>Endring av bakkens temperatur</a:t>
              </a:r>
              <a:endParaRPr lang="en-GB" dirty="0"/>
            </a:p>
          </p:txBody>
        </p:sp>
      </p:grpSp>
    </p:spTree>
    <p:extLst>
      <p:ext uri="{BB962C8B-B14F-4D97-AF65-F5344CB8AC3E}">
        <p14:creationId xmlns:p14="http://schemas.microsoft.com/office/powerpoint/2010/main" val="29651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1">
            <a:extLst>
              <a:ext uri="{FF2B5EF4-FFF2-40B4-BE49-F238E27FC236}">
                <a16:creationId xmlns:a16="http://schemas.microsoft.com/office/drawing/2014/main" id="{2BCE31A1-DC7B-4240-9481-02167F60EDC2}"/>
              </a:ext>
            </a:extLst>
          </p:cNvPr>
          <p:cNvSpPr txBox="1">
            <a:spLocks/>
          </p:cNvSpPr>
          <p:nvPr/>
        </p:nvSpPr>
        <p:spPr>
          <a:xfrm>
            <a:off x="0" y="-22272"/>
            <a:ext cx="12192000" cy="827490"/>
          </a:xfrm>
          <a:prstGeom prst="rect">
            <a:avLst/>
          </a:prstGeom>
          <a:solidFill>
            <a:schemeClr val="accent1">
              <a:lumMod val="40000"/>
              <a:lumOff val="6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Tilbakekoblinger når strålingsbudsjettet ikke er i balanse</a:t>
            </a:r>
            <a:endParaRPr lang="en-GB" sz="2800" dirty="0"/>
          </a:p>
        </p:txBody>
      </p:sp>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3D8C651A-9AAD-4741-847B-6C24AC72A076}"/>
                  </a:ext>
                </a:extLst>
              </p:cNvPr>
              <p:cNvSpPr/>
              <p:nvPr/>
            </p:nvSpPr>
            <p:spPr>
              <a:xfrm>
                <a:off x="130844" y="968992"/>
                <a:ext cx="11930312" cy="561654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a:fld id="{825F15A7-03F4-43D7-82C5-3E23DA2F108C}" type="mathplaceholder">
                        <a:rPr lang="en-GB" i="1" smtClean="0">
                          <a:latin typeface="Cambria Math" panose="02040503050406030204" pitchFamily="18" charset="0"/>
                        </a:rPr>
                        <a:t>Type equation here.</a:t>
                      </a:fld>
                    </m:oMath>
                  </m:oMathPara>
                </a14:m>
                <a:endParaRPr lang="en-GB" dirty="0"/>
              </a:p>
            </p:txBody>
          </p:sp>
        </mc:Choice>
        <mc:Fallback xmlns="">
          <p:sp>
            <p:nvSpPr>
              <p:cNvPr id="146" name="Rectangle 145">
                <a:extLst>
                  <a:ext uri="{FF2B5EF4-FFF2-40B4-BE49-F238E27FC236}">
                    <a16:creationId xmlns:a16="http://schemas.microsoft.com/office/drawing/2014/main" id="{3D8C651A-9AAD-4741-847B-6C24AC72A076}"/>
                  </a:ext>
                </a:extLst>
              </p:cNvPr>
              <p:cNvSpPr>
                <a:spLocks noRot="1" noChangeAspect="1" noMove="1" noResize="1" noEditPoints="1" noAdjustHandles="1" noChangeArrowheads="1" noChangeShapeType="1" noTextEdit="1"/>
              </p:cNvSpPr>
              <p:nvPr/>
            </p:nvSpPr>
            <p:spPr>
              <a:xfrm>
                <a:off x="130844" y="968992"/>
                <a:ext cx="11930312" cy="5616546"/>
              </a:xfrm>
              <a:prstGeom prst="rect">
                <a:avLst/>
              </a:prstGeom>
              <a:blipFill>
                <a:blip r:embed="rId3"/>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C6527805-8A4D-41DC-A086-E7012D11E941}"/>
              </a:ext>
            </a:extLst>
          </p:cNvPr>
          <p:cNvSpPr txBox="1"/>
          <p:nvPr/>
        </p:nvSpPr>
        <p:spPr>
          <a:xfrm>
            <a:off x="366782" y="1077868"/>
            <a:ext cx="11694374" cy="1938992"/>
          </a:xfrm>
          <a:prstGeom prst="rect">
            <a:avLst/>
          </a:prstGeom>
          <a:noFill/>
        </p:spPr>
        <p:txBody>
          <a:bodyPr wrap="square" rtlCol="0">
            <a:spAutoFit/>
          </a:bodyPr>
          <a:lstStyle/>
          <a:p>
            <a:r>
              <a:rPr lang="nb-NO" sz="2400" dirty="0"/>
              <a:t>Endring i global temperaturendring påvirker andre faktorer i som spiller inn på strålingsbudsjettet. Dette virker igjen tilbake på temperaturen på jorda. Dette er en loop kjent som </a:t>
            </a:r>
            <a:r>
              <a:rPr lang="nb-NO" sz="2400" dirty="0">
                <a:solidFill>
                  <a:schemeClr val="accent1">
                    <a:lumMod val="75000"/>
                  </a:schemeClr>
                </a:solidFill>
              </a:rPr>
              <a:t>tilbakekoblinger</a:t>
            </a:r>
            <a:r>
              <a:rPr lang="nb-NO" sz="2400" dirty="0"/>
              <a:t> eller </a:t>
            </a:r>
            <a:r>
              <a:rPr lang="nb-NO" sz="2400" dirty="0">
                <a:solidFill>
                  <a:schemeClr val="accent1">
                    <a:lumMod val="75000"/>
                  </a:schemeClr>
                </a:solidFill>
              </a:rPr>
              <a:t>feedback</a:t>
            </a:r>
            <a:r>
              <a:rPr lang="nb-NO" sz="2400" dirty="0"/>
              <a:t>. </a:t>
            </a:r>
          </a:p>
          <a:p>
            <a:endParaRPr lang="nb-NO" sz="2400" dirty="0"/>
          </a:p>
          <a:p>
            <a:endParaRPr lang="nb-NO" sz="2400" dirty="0">
              <a:ln w="0"/>
              <a:effectLst>
                <a:outerShdw blurRad="38100" dist="19050" dir="2700000" algn="tl" rotWithShape="0">
                  <a:schemeClr val="dk1">
                    <a:alpha val="40000"/>
                  </a:schemeClr>
                </a:outerShdw>
              </a:effectLst>
            </a:endParaRPr>
          </a:p>
        </p:txBody>
      </p:sp>
      <p:pic>
        <p:nvPicPr>
          <p:cNvPr id="16" name="Picture 15" descr="Diagram&#10;&#10;Description automatically generated">
            <a:extLst>
              <a:ext uri="{FF2B5EF4-FFF2-40B4-BE49-F238E27FC236}">
                <a16:creationId xmlns:a16="http://schemas.microsoft.com/office/drawing/2014/main" id="{1A0F1516-C350-4C0E-BEA9-D21FABA92994}"/>
              </a:ext>
            </a:extLst>
          </p:cNvPr>
          <p:cNvPicPr>
            <a:picLocks noChangeAspect="1"/>
          </p:cNvPicPr>
          <p:nvPr/>
        </p:nvPicPr>
        <p:blipFill rotWithShape="1">
          <a:blip r:embed="rId4">
            <a:extLst>
              <a:ext uri="{28A0092B-C50C-407E-A947-70E740481C1C}">
                <a14:useLocalDpi xmlns:a14="http://schemas.microsoft.com/office/drawing/2010/main" val="0"/>
              </a:ext>
            </a:extLst>
          </a:blip>
          <a:srcRect t="10413" b="7552"/>
          <a:stretch/>
        </p:blipFill>
        <p:spPr>
          <a:xfrm>
            <a:off x="2524905" y="2708809"/>
            <a:ext cx="7831709" cy="3490131"/>
          </a:xfrm>
          <a:prstGeom prst="rect">
            <a:avLst/>
          </a:prstGeom>
        </p:spPr>
      </p:pic>
    </p:spTree>
    <p:extLst>
      <p:ext uri="{BB962C8B-B14F-4D97-AF65-F5344CB8AC3E}">
        <p14:creationId xmlns:p14="http://schemas.microsoft.com/office/powerpoint/2010/main" val="285695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CAFAA1C8-4572-44F1-95EA-25D7E8519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4" name="TextBox 3">
            <a:extLst>
              <a:ext uri="{FF2B5EF4-FFF2-40B4-BE49-F238E27FC236}">
                <a16:creationId xmlns:a16="http://schemas.microsoft.com/office/drawing/2014/main" id="{4FC00C7B-3BC2-4C6D-A61A-8EBF5758B50E}"/>
              </a:ext>
            </a:extLst>
          </p:cNvPr>
          <p:cNvSpPr txBox="1"/>
          <p:nvPr/>
        </p:nvSpPr>
        <p:spPr>
          <a:xfrm>
            <a:off x="2764971" y="6550223"/>
            <a:ext cx="9427029" cy="307777"/>
          </a:xfrm>
          <a:prstGeom prst="rect">
            <a:avLst/>
          </a:prstGeom>
          <a:noFill/>
        </p:spPr>
        <p:txBody>
          <a:bodyPr wrap="square" rtlCol="0">
            <a:spAutoFit/>
          </a:bodyPr>
          <a:lstStyle/>
          <a:p>
            <a:pPr algn="r"/>
            <a:r>
              <a:rPr lang="en-GB" sz="1400" dirty="0">
                <a:solidFill>
                  <a:schemeClr val="bg1">
                    <a:lumMod val="65000"/>
                  </a:schemeClr>
                </a:solidFill>
              </a:rPr>
              <a:t>https://earthobservatory.nasa.gov/blogs/earthmatters/2021/06/22/</a:t>
            </a:r>
          </a:p>
        </p:txBody>
      </p:sp>
    </p:spTree>
    <p:extLst>
      <p:ext uri="{BB962C8B-B14F-4D97-AF65-F5344CB8AC3E}">
        <p14:creationId xmlns:p14="http://schemas.microsoft.com/office/powerpoint/2010/main" val="289421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1">
            <a:extLst>
              <a:ext uri="{FF2B5EF4-FFF2-40B4-BE49-F238E27FC236}">
                <a16:creationId xmlns:a16="http://schemas.microsoft.com/office/drawing/2014/main" id="{2BCE31A1-DC7B-4240-9481-02167F60EDC2}"/>
              </a:ext>
            </a:extLst>
          </p:cNvPr>
          <p:cNvSpPr txBox="1">
            <a:spLocks/>
          </p:cNvSpPr>
          <p:nvPr/>
        </p:nvSpPr>
        <p:spPr>
          <a:xfrm>
            <a:off x="0" y="-22272"/>
            <a:ext cx="12192000" cy="827490"/>
          </a:xfrm>
          <a:prstGeom prst="rect">
            <a:avLst/>
          </a:prstGeom>
          <a:solidFill>
            <a:schemeClr val="accent1">
              <a:lumMod val="40000"/>
              <a:lumOff val="6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Tilbakekoblinger når strålingsbudsjettet ikke er i balanse</a:t>
            </a:r>
            <a:endParaRPr lang="en-GB" sz="2800" dirty="0"/>
          </a:p>
        </p:txBody>
      </p:sp>
      <p:sp>
        <p:nvSpPr>
          <p:cNvPr id="146" name="Rectangle 145">
            <a:extLst>
              <a:ext uri="{FF2B5EF4-FFF2-40B4-BE49-F238E27FC236}">
                <a16:creationId xmlns:a16="http://schemas.microsoft.com/office/drawing/2014/main" id="{3D8C651A-9AAD-4741-847B-6C24AC72A076}"/>
              </a:ext>
            </a:extLst>
          </p:cNvPr>
          <p:cNvSpPr/>
          <p:nvPr/>
        </p:nvSpPr>
        <p:spPr>
          <a:xfrm>
            <a:off x="130844" y="968992"/>
            <a:ext cx="11930312" cy="561654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C6527805-8A4D-41DC-A086-E7012D11E941}"/>
              </a:ext>
            </a:extLst>
          </p:cNvPr>
          <p:cNvSpPr txBox="1"/>
          <p:nvPr/>
        </p:nvSpPr>
        <p:spPr>
          <a:xfrm>
            <a:off x="366782" y="1077868"/>
            <a:ext cx="11694374" cy="461665"/>
          </a:xfrm>
          <a:prstGeom prst="rect">
            <a:avLst/>
          </a:prstGeom>
          <a:noFill/>
        </p:spPr>
        <p:txBody>
          <a:bodyPr wrap="square" rtlCol="0">
            <a:spAutoFit/>
          </a:bodyPr>
          <a:lstStyle/>
          <a:p>
            <a:r>
              <a:rPr lang="nb-NO" sz="2400" dirty="0"/>
              <a:t>Eksempel: Endring i utgående stråling, </a:t>
            </a:r>
            <a:r>
              <a:rPr lang="nb-NO" sz="2400" dirty="0" err="1"/>
              <a:t>E</a:t>
            </a:r>
            <a:r>
              <a:rPr lang="nb-NO" sz="2400" baseline="-25000" dirty="0" err="1"/>
              <a:t>ut</a:t>
            </a:r>
            <a:r>
              <a:rPr lang="nb-NO" sz="2400" dirty="0"/>
              <a:t>, som følge av økt CO</a:t>
            </a:r>
            <a:r>
              <a:rPr lang="nb-NO" sz="2400" baseline="-25000" dirty="0"/>
              <a:t>2</a:t>
            </a:r>
            <a:r>
              <a:rPr lang="nb-NO" sz="2400" dirty="0"/>
              <a:t>-konsentrasjon: </a:t>
            </a:r>
            <a:endParaRPr lang="nb-NO" sz="2400" dirty="0">
              <a:ln w="0"/>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74D905F-BCD9-48A5-8AE1-FBB9E4C22BFA}"/>
                  </a:ext>
                </a:extLst>
              </p:cNvPr>
              <p:cNvSpPr txBox="1"/>
              <p:nvPr/>
            </p:nvSpPr>
            <p:spPr>
              <a:xfrm>
                <a:off x="757063" y="3201336"/>
                <a:ext cx="5998484" cy="701667"/>
              </a:xfrm>
              <a:prstGeom prst="rect">
                <a:avLst/>
              </a:prstGeom>
              <a:noFill/>
            </p:spPr>
            <p:txBody>
              <a:bodyPr wrap="square" lIns="0" tIns="0" rIns="0" bIns="0" rtlCol="0">
                <a:spAutoFit/>
              </a:bodyPr>
              <a:lstStyle/>
              <a:p>
                <a14:m>
                  <m:oMath xmlns:m="http://schemas.openxmlformats.org/officeDocument/2006/math">
                    <m:f>
                      <m:fPr>
                        <m:ctrlPr>
                          <a:rPr lang="en-GB" sz="2800" i="1" smtClean="0">
                            <a:latin typeface="Cambria Math" panose="02040503050406030204" pitchFamily="18" charset="0"/>
                          </a:rPr>
                        </m:ctrlPr>
                      </m:fPr>
                      <m:num>
                        <m:r>
                          <a:rPr lang="nb-NO" sz="2800" b="0" i="1" smtClean="0">
                            <a:latin typeface="Cambria Math" panose="02040503050406030204" pitchFamily="18" charset="0"/>
                          </a:rPr>
                          <m:t>𝑑</m:t>
                        </m:r>
                        <m:sSub>
                          <m:sSubPr>
                            <m:ctrlPr>
                              <a:rPr lang="nb-NO" sz="2800" b="0" i="1" smtClean="0">
                                <a:latin typeface="Cambria Math" panose="02040503050406030204" pitchFamily="18" charset="0"/>
                              </a:rPr>
                            </m:ctrlPr>
                          </m:sSubPr>
                          <m:e>
                            <m:r>
                              <a:rPr lang="nb-NO" sz="2800" b="0" i="1" smtClean="0">
                                <a:latin typeface="Cambria Math" panose="02040503050406030204" pitchFamily="18" charset="0"/>
                              </a:rPr>
                              <m:t>𝐸</m:t>
                            </m:r>
                          </m:e>
                          <m:sub>
                            <m:r>
                              <a:rPr lang="nb-NO" sz="2800" b="0" i="1" smtClean="0">
                                <a:latin typeface="Cambria Math" panose="02040503050406030204" pitchFamily="18" charset="0"/>
                              </a:rPr>
                              <m:t>𝑢𝑡</m:t>
                            </m:r>
                          </m:sub>
                        </m:sSub>
                      </m:num>
                      <m:den>
                        <m:r>
                          <a:rPr lang="nb-NO" sz="2800" b="0" i="1" smtClean="0">
                            <a:latin typeface="Cambria Math" panose="02040503050406030204" pitchFamily="18" charset="0"/>
                          </a:rPr>
                          <m:t>𝑑</m:t>
                        </m:r>
                        <m:sSub>
                          <m:sSubPr>
                            <m:ctrlPr>
                              <a:rPr lang="nb-NO" sz="2800" b="0" i="1" smtClean="0">
                                <a:latin typeface="Cambria Math" panose="02040503050406030204" pitchFamily="18" charset="0"/>
                              </a:rPr>
                            </m:ctrlPr>
                          </m:sSubPr>
                          <m:e>
                            <m:r>
                              <a:rPr lang="nb-NO" sz="2800" b="0" i="1" smtClean="0">
                                <a:latin typeface="Cambria Math" panose="02040503050406030204" pitchFamily="18" charset="0"/>
                              </a:rPr>
                              <m:t>𝐶𝑂</m:t>
                            </m:r>
                          </m:e>
                          <m:sub>
                            <m:r>
                              <a:rPr lang="nb-NO" sz="2800" b="0" i="1" smtClean="0">
                                <a:latin typeface="Cambria Math" panose="02040503050406030204" pitchFamily="18" charset="0"/>
                              </a:rPr>
                              <m:t>2</m:t>
                            </m:r>
                          </m:sub>
                        </m:sSub>
                      </m:den>
                    </m:f>
                    <m:r>
                      <a:rPr lang="nb-NO" sz="2800" b="0" i="1" smtClean="0">
                        <a:latin typeface="Cambria Math" panose="02040503050406030204" pitchFamily="18" charset="0"/>
                      </a:rPr>
                      <m:t>=</m:t>
                    </m:r>
                    <m:f>
                      <m:fPr>
                        <m:ctrlPr>
                          <a:rPr lang="nb-NO" sz="2800" b="0" i="1" smtClean="0">
                            <a:latin typeface="Cambria Math" panose="02040503050406030204" pitchFamily="18" charset="0"/>
                          </a:rPr>
                        </m:ctrlPr>
                      </m:fPr>
                      <m:num>
                        <m:r>
                          <a:rPr lang="nb-NO" sz="2800" b="0" i="1" smtClean="0">
                            <a:latin typeface="Cambria Math" panose="02040503050406030204" pitchFamily="18" charset="0"/>
                          </a:rPr>
                          <m:t>𝜕</m:t>
                        </m:r>
                        <m:sSub>
                          <m:sSubPr>
                            <m:ctrlPr>
                              <a:rPr lang="nb-NO" sz="2800" b="0" i="1" smtClean="0">
                                <a:latin typeface="Cambria Math" panose="02040503050406030204" pitchFamily="18" charset="0"/>
                              </a:rPr>
                            </m:ctrlPr>
                          </m:sSubPr>
                          <m:e>
                            <m:r>
                              <a:rPr lang="nb-NO" sz="2800" b="0" i="1" smtClean="0">
                                <a:latin typeface="Cambria Math" panose="02040503050406030204" pitchFamily="18" charset="0"/>
                              </a:rPr>
                              <m:t>𝐸</m:t>
                            </m:r>
                          </m:e>
                          <m:sub>
                            <m:r>
                              <a:rPr lang="nb-NO" sz="2800" b="0" i="1" smtClean="0">
                                <a:latin typeface="Cambria Math" panose="02040503050406030204" pitchFamily="18" charset="0"/>
                              </a:rPr>
                              <m:t>𝑢𝑡</m:t>
                            </m:r>
                          </m:sub>
                        </m:sSub>
                      </m:num>
                      <m:den>
                        <m:r>
                          <a:rPr lang="nb-NO" sz="2800" b="0" i="1" smtClean="0">
                            <a:latin typeface="Cambria Math" panose="02040503050406030204" pitchFamily="18" charset="0"/>
                          </a:rPr>
                          <m:t>𝜕</m:t>
                        </m:r>
                        <m:sSub>
                          <m:sSubPr>
                            <m:ctrlPr>
                              <a:rPr lang="nb-NO" sz="2800" i="1">
                                <a:latin typeface="Cambria Math" panose="02040503050406030204" pitchFamily="18" charset="0"/>
                              </a:rPr>
                            </m:ctrlPr>
                          </m:sSubPr>
                          <m:e>
                            <m:r>
                              <a:rPr lang="nb-NO" sz="2800" i="1">
                                <a:latin typeface="Cambria Math" panose="02040503050406030204" pitchFamily="18" charset="0"/>
                              </a:rPr>
                              <m:t>𝐶𝑂</m:t>
                            </m:r>
                          </m:e>
                          <m:sub>
                            <m:r>
                              <a:rPr lang="nb-NO" sz="2800" i="1">
                                <a:latin typeface="Cambria Math" panose="02040503050406030204" pitchFamily="18" charset="0"/>
                              </a:rPr>
                              <m:t>2</m:t>
                            </m:r>
                          </m:sub>
                        </m:sSub>
                      </m:den>
                    </m:f>
                    <m:r>
                      <a:rPr lang="nb-NO" sz="2800" b="0" i="1" smtClean="0">
                        <a:latin typeface="Cambria Math" panose="02040503050406030204" pitchFamily="18" charset="0"/>
                      </a:rPr>
                      <m:t>+ </m:t>
                    </m:r>
                    <m:f>
                      <m:fPr>
                        <m:ctrlPr>
                          <a:rPr lang="nb-NO" sz="2800" b="0" i="1" smtClean="0">
                            <a:latin typeface="Cambria Math" panose="02040503050406030204" pitchFamily="18" charset="0"/>
                          </a:rPr>
                        </m:ctrlPr>
                      </m:fPr>
                      <m:num>
                        <m:r>
                          <a:rPr lang="nb-NO" sz="2800" b="0" i="1" smtClean="0">
                            <a:latin typeface="Cambria Math" panose="02040503050406030204" pitchFamily="18" charset="0"/>
                          </a:rPr>
                          <m:t>𝜕</m:t>
                        </m:r>
                        <m:sSub>
                          <m:sSubPr>
                            <m:ctrlPr>
                              <a:rPr lang="nb-NO" sz="2800" b="0" i="1" smtClean="0">
                                <a:latin typeface="Cambria Math" panose="02040503050406030204" pitchFamily="18" charset="0"/>
                              </a:rPr>
                            </m:ctrlPr>
                          </m:sSubPr>
                          <m:e>
                            <m:r>
                              <a:rPr lang="nb-NO" sz="2800" b="0" i="1" smtClean="0">
                                <a:latin typeface="Cambria Math" panose="02040503050406030204" pitchFamily="18" charset="0"/>
                              </a:rPr>
                              <m:t>𝐸</m:t>
                            </m:r>
                          </m:e>
                          <m:sub>
                            <m:r>
                              <a:rPr lang="nb-NO" sz="2800" b="0" i="1" smtClean="0">
                                <a:latin typeface="Cambria Math" panose="02040503050406030204" pitchFamily="18" charset="0"/>
                              </a:rPr>
                              <m:t>𝑢𝑡</m:t>
                            </m:r>
                          </m:sub>
                        </m:sSub>
                      </m:num>
                      <m:den>
                        <m:r>
                          <a:rPr lang="nb-NO" sz="2800" b="0" i="1" smtClean="0">
                            <a:latin typeface="Cambria Math" panose="02040503050406030204" pitchFamily="18" charset="0"/>
                          </a:rPr>
                          <m:t>𝜕</m:t>
                        </m:r>
                        <m:sSub>
                          <m:sSubPr>
                            <m:ctrlPr>
                              <a:rPr lang="nb-NO" sz="2800" b="0" i="1" smtClean="0">
                                <a:latin typeface="Cambria Math" panose="02040503050406030204" pitchFamily="18" charset="0"/>
                              </a:rPr>
                            </m:ctrlPr>
                          </m:sSubPr>
                          <m:e>
                            <m:r>
                              <a:rPr lang="nb-NO" sz="2800" b="0" i="1" smtClean="0">
                                <a:latin typeface="Cambria Math" panose="02040503050406030204" pitchFamily="18" charset="0"/>
                              </a:rPr>
                              <m:t>𝑦</m:t>
                            </m:r>
                          </m:e>
                          <m:sub>
                            <m:r>
                              <a:rPr lang="nb-NO" sz="2800" b="0" i="1" smtClean="0">
                                <a:latin typeface="Cambria Math" panose="02040503050406030204" pitchFamily="18" charset="0"/>
                              </a:rPr>
                              <m:t>1</m:t>
                            </m:r>
                          </m:sub>
                        </m:sSub>
                      </m:den>
                    </m:f>
                    <m:f>
                      <m:fPr>
                        <m:ctrlPr>
                          <a:rPr lang="nb-NO" sz="2800" b="0" i="1" smtClean="0">
                            <a:latin typeface="Cambria Math" panose="02040503050406030204" pitchFamily="18" charset="0"/>
                          </a:rPr>
                        </m:ctrlPr>
                      </m:fPr>
                      <m:num>
                        <m:r>
                          <a:rPr lang="nb-NO" sz="2800" b="0" i="1" smtClean="0">
                            <a:latin typeface="Cambria Math" panose="02040503050406030204" pitchFamily="18" charset="0"/>
                          </a:rPr>
                          <m:t>𝑑</m:t>
                        </m:r>
                        <m:sSub>
                          <m:sSubPr>
                            <m:ctrlPr>
                              <a:rPr lang="nb-NO" sz="2800" b="0" i="1" smtClean="0">
                                <a:latin typeface="Cambria Math" panose="02040503050406030204" pitchFamily="18" charset="0"/>
                              </a:rPr>
                            </m:ctrlPr>
                          </m:sSubPr>
                          <m:e>
                            <m:r>
                              <a:rPr lang="nb-NO" sz="2800" b="0" i="1" smtClean="0">
                                <a:latin typeface="Cambria Math" panose="02040503050406030204" pitchFamily="18" charset="0"/>
                              </a:rPr>
                              <m:t>𝑦</m:t>
                            </m:r>
                          </m:e>
                          <m:sub>
                            <m:r>
                              <a:rPr lang="nb-NO" sz="2800" b="0" i="1" smtClean="0">
                                <a:latin typeface="Cambria Math" panose="02040503050406030204" pitchFamily="18" charset="0"/>
                              </a:rPr>
                              <m:t>1</m:t>
                            </m:r>
                          </m:sub>
                        </m:sSub>
                      </m:num>
                      <m:den>
                        <m:r>
                          <a:rPr lang="nb-NO" sz="2800" b="0" i="1" smtClean="0">
                            <a:latin typeface="Cambria Math" panose="02040503050406030204" pitchFamily="18" charset="0"/>
                          </a:rPr>
                          <m:t>𝑑</m:t>
                        </m:r>
                        <m:sSub>
                          <m:sSubPr>
                            <m:ctrlPr>
                              <a:rPr lang="nb-NO" sz="2800" i="1">
                                <a:latin typeface="Cambria Math" panose="02040503050406030204" pitchFamily="18" charset="0"/>
                              </a:rPr>
                            </m:ctrlPr>
                          </m:sSubPr>
                          <m:e>
                            <m:r>
                              <a:rPr lang="nb-NO" sz="2800" i="1">
                                <a:latin typeface="Cambria Math" panose="02040503050406030204" pitchFamily="18" charset="0"/>
                              </a:rPr>
                              <m:t>𝐶𝑂</m:t>
                            </m:r>
                          </m:e>
                          <m:sub>
                            <m:r>
                              <a:rPr lang="nb-NO" sz="2800" i="1">
                                <a:latin typeface="Cambria Math" panose="02040503050406030204" pitchFamily="18" charset="0"/>
                              </a:rPr>
                              <m:t>2</m:t>
                            </m:r>
                          </m:sub>
                        </m:sSub>
                      </m:den>
                    </m:f>
                    <m:r>
                      <a:rPr lang="nb-NO" sz="2800" b="0" i="1" smtClean="0">
                        <a:latin typeface="Cambria Math" panose="02040503050406030204" pitchFamily="18" charset="0"/>
                      </a:rPr>
                      <m:t>+</m:t>
                    </m:r>
                  </m:oMath>
                </a14:m>
                <a:r>
                  <a:rPr lang="nb-NO" sz="2800" dirty="0"/>
                  <a:t> </a:t>
                </a:r>
                <a14:m>
                  <m:oMath xmlns:m="http://schemas.openxmlformats.org/officeDocument/2006/math">
                    <m:f>
                      <m:fPr>
                        <m:ctrlPr>
                          <a:rPr lang="nb-NO" sz="2800" i="1">
                            <a:latin typeface="Cambria Math" panose="02040503050406030204" pitchFamily="18" charset="0"/>
                          </a:rPr>
                        </m:ctrlPr>
                      </m:fPr>
                      <m:num>
                        <m:r>
                          <a:rPr lang="nb-NO" sz="2800" i="1">
                            <a:latin typeface="Cambria Math" panose="02040503050406030204" pitchFamily="18" charset="0"/>
                          </a:rPr>
                          <m:t>𝜕</m:t>
                        </m:r>
                        <m:sSub>
                          <m:sSubPr>
                            <m:ctrlPr>
                              <a:rPr lang="nb-NO" sz="2800" i="1" smtClean="0">
                                <a:latin typeface="Cambria Math" panose="02040503050406030204" pitchFamily="18" charset="0"/>
                              </a:rPr>
                            </m:ctrlPr>
                          </m:sSubPr>
                          <m:e>
                            <m:r>
                              <a:rPr lang="nb-NO" sz="2800" b="0" i="1" smtClean="0">
                                <a:latin typeface="Cambria Math" panose="02040503050406030204" pitchFamily="18" charset="0"/>
                              </a:rPr>
                              <m:t>𝐸</m:t>
                            </m:r>
                          </m:e>
                          <m:sub>
                            <m:r>
                              <a:rPr lang="nb-NO" sz="2800" b="0" i="1" smtClean="0">
                                <a:latin typeface="Cambria Math" panose="02040503050406030204" pitchFamily="18" charset="0"/>
                              </a:rPr>
                              <m:t>𝑢𝑡</m:t>
                            </m:r>
                          </m:sub>
                        </m:sSub>
                      </m:num>
                      <m:den>
                        <m:r>
                          <a:rPr lang="nb-NO" sz="2800" i="1">
                            <a:latin typeface="Cambria Math" panose="02040503050406030204" pitchFamily="18" charset="0"/>
                          </a:rPr>
                          <m:t>𝜕</m:t>
                        </m:r>
                        <m:sSub>
                          <m:sSubPr>
                            <m:ctrlPr>
                              <a:rPr lang="nb-NO" sz="2800" i="1">
                                <a:latin typeface="Cambria Math" panose="02040503050406030204" pitchFamily="18" charset="0"/>
                              </a:rPr>
                            </m:ctrlPr>
                          </m:sSubPr>
                          <m:e>
                            <m:r>
                              <a:rPr lang="nb-NO" sz="2800" i="1">
                                <a:latin typeface="Cambria Math" panose="02040503050406030204" pitchFamily="18" charset="0"/>
                              </a:rPr>
                              <m:t>𝑦</m:t>
                            </m:r>
                          </m:e>
                          <m:sub>
                            <m:r>
                              <a:rPr lang="nb-NO" sz="2800" b="0" i="1" smtClean="0">
                                <a:latin typeface="Cambria Math" panose="02040503050406030204" pitchFamily="18" charset="0"/>
                              </a:rPr>
                              <m:t>2</m:t>
                            </m:r>
                          </m:sub>
                        </m:sSub>
                      </m:den>
                    </m:f>
                    <m:f>
                      <m:fPr>
                        <m:ctrlPr>
                          <a:rPr lang="nb-NO" sz="2800" i="1">
                            <a:latin typeface="Cambria Math" panose="02040503050406030204" pitchFamily="18" charset="0"/>
                          </a:rPr>
                        </m:ctrlPr>
                      </m:fPr>
                      <m:num>
                        <m:r>
                          <a:rPr lang="nb-NO" sz="2800" i="1">
                            <a:latin typeface="Cambria Math" panose="02040503050406030204" pitchFamily="18" charset="0"/>
                          </a:rPr>
                          <m:t>𝑑</m:t>
                        </m:r>
                        <m:sSub>
                          <m:sSubPr>
                            <m:ctrlPr>
                              <a:rPr lang="nb-NO" sz="2800" i="1">
                                <a:latin typeface="Cambria Math" panose="02040503050406030204" pitchFamily="18" charset="0"/>
                              </a:rPr>
                            </m:ctrlPr>
                          </m:sSubPr>
                          <m:e>
                            <m:r>
                              <a:rPr lang="nb-NO" sz="2800" i="1">
                                <a:latin typeface="Cambria Math" panose="02040503050406030204" pitchFamily="18" charset="0"/>
                              </a:rPr>
                              <m:t>𝑦</m:t>
                            </m:r>
                          </m:e>
                          <m:sub>
                            <m:r>
                              <a:rPr lang="nb-NO" sz="2800" b="0" i="1" smtClean="0">
                                <a:latin typeface="Cambria Math" panose="02040503050406030204" pitchFamily="18" charset="0"/>
                              </a:rPr>
                              <m:t>2</m:t>
                            </m:r>
                          </m:sub>
                        </m:sSub>
                      </m:num>
                      <m:den>
                        <m:r>
                          <a:rPr lang="nb-NO" sz="2800" i="1">
                            <a:latin typeface="Cambria Math" panose="02040503050406030204" pitchFamily="18" charset="0"/>
                          </a:rPr>
                          <m:t>𝑑</m:t>
                        </m:r>
                        <m:sSub>
                          <m:sSubPr>
                            <m:ctrlPr>
                              <a:rPr lang="nb-NO" sz="2800" i="1">
                                <a:latin typeface="Cambria Math" panose="02040503050406030204" pitchFamily="18" charset="0"/>
                              </a:rPr>
                            </m:ctrlPr>
                          </m:sSubPr>
                          <m:e>
                            <m:r>
                              <a:rPr lang="nb-NO" sz="2800" i="1">
                                <a:latin typeface="Cambria Math" panose="02040503050406030204" pitchFamily="18" charset="0"/>
                              </a:rPr>
                              <m:t>𝐶𝑂</m:t>
                            </m:r>
                          </m:e>
                          <m:sub>
                            <m:r>
                              <a:rPr lang="nb-NO" sz="2800" i="1">
                                <a:latin typeface="Cambria Math" panose="02040503050406030204" pitchFamily="18" charset="0"/>
                              </a:rPr>
                              <m:t>2</m:t>
                            </m:r>
                          </m:sub>
                        </m:sSub>
                      </m:den>
                    </m:f>
                    <m:r>
                      <a:rPr lang="nb-NO" sz="2800" b="0" i="1" smtClean="0">
                        <a:latin typeface="Cambria Math" panose="02040503050406030204" pitchFamily="18" charset="0"/>
                      </a:rPr>
                      <m:t>+ …</m:t>
                    </m:r>
                  </m:oMath>
                </a14:m>
                <a:endParaRPr lang="nb-NO" sz="2800" b="0" dirty="0"/>
              </a:p>
            </p:txBody>
          </p:sp>
        </mc:Choice>
        <mc:Fallback xmlns="">
          <p:sp>
            <p:nvSpPr>
              <p:cNvPr id="13" name="TextBox 12">
                <a:extLst>
                  <a:ext uri="{FF2B5EF4-FFF2-40B4-BE49-F238E27FC236}">
                    <a16:creationId xmlns:a16="http://schemas.microsoft.com/office/drawing/2014/main" id="{774D905F-BCD9-48A5-8AE1-FBB9E4C22BFA}"/>
                  </a:ext>
                </a:extLst>
              </p:cNvPr>
              <p:cNvSpPr txBox="1">
                <a:spLocks noRot="1" noChangeAspect="1" noMove="1" noResize="1" noEditPoints="1" noAdjustHandles="1" noChangeArrowheads="1" noChangeShapeType="1" noTextEdit="1"/>
              </p:cNvSpPr>
              <p:nvPr/>
            </p:nvSpPr>
            <p:spPr>
              <a:xfrm>
                <a:off x="757063" y="3201336"/>
                <a:ext cx="5998484" cy="7016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1C6F1F7-58A9-47F6-B852-38F10132658B}"/>
                  </a:ext>
                </a:extLst>
              </p:cNvPr>
              <p:cNvSpPr txBox="1"/>
              <p:nvPr/>
            </p:nvSpPr>
            <p:spPr>
              <a:xfrm>
                <a:off x="604782" y="4049656"/>
                <a:ext cx="4655283" cy="10802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b-NO" sz="2400" b="0" i="1" smtClean="0">
                          <a:latin typeface="Cambria Math" panose="02040503050406030204" pitchFamily="18" charset="0"/>
                        </a:rPr>
                        <m:t>=</m:t>
                      </m:r>
                      <m:f>
                        <m:fPr>
                          <m:ctrlPr>
                            <a:rPr lang="nb-NO" sz="2400" b="0" i="1" smtClean="0">
                              <a:latin typeface="Cambria Math" panose="02040503050406030204" pitchFamily="18" charset="0"/>
                            </a:rPr>
                          </m:ctrlPr>
                        </m:fPr>
                        <m:num>
                          <m:r>
                            <a:rPr lang="nb-NO" sz="2400" b="0" i="1" smtClean="0">
                              <a:latin typeface="Cambria Math" panose="02040503050406030204" pitchFamily="18" charset="0"/>
                            </a:rPr>
                            <m:t>𝜕</m:t>
                          </m:r>
                          <m:sSub>
                            <m:sSubPr>
                              <m:ctrlPr>
                                <a:rPr lang="nb-NO" sz="2400" b="0" i="1" smtClean="0">
                                  <a:latin typeface="Cambria Math" panose="02040503050406030204" pitchFamily="18" charset="0"/>
                                </a:rPr>
                              </m:ctrlPr>
                            </m:sSubPr>
                            <m:e>
                              <m:r>
                                <a:rPr lang="nb-NO" sz="2400" b="0" i="1" smtClean="0">
                                  <a:latin typeface="Cambria Math" panose="02040503050406030204" pitchFamily="18" charset="0"/>
                                </a:rPr>
                                <m:t>𝐸</m:t>
                              </m:r>
                            </m:e>
                            <m:sub>
                              <m:r>
                                <a:rPr lang="nb-NO" sz="2400" b="0" i="1" smtClean="0">
                                  <a:latin typeface="Cambria Math" panose="02040503050406030204" pitchFamily="18" charset="0"/>
                                </a:rPr>
                                <m:t>𝑢𝑡</m:t>
                              </m:r>
                            </m:sub>
                          </m:sSub>
                        </m:num>
                        <m:den>
                          <m:r>
                            <a:rPr lang="nb-NO" sz="2400" b="0" i="1" smtClean="0">
                              <a:latin typeface="Cambria Math" panose="02040503050406030204" pitchFamily="18" charset="0"/>
                            </a:rPr>
                            <m:t>𝜕</m:t>
                          </m:r>
                          <m:sSub>
                            <m:sSubPr>
                              <m:ctrlPr>
                                <a:rPr lang="nb-NO" sz="2400" i="1">
                                  <a:latin typeface="Cambria Math" panose="02040503050406030204" pitchFamily="18" charset="0"/>
                                </a:rPr>
                              </m:ctrlPr>
                            </m:sSubPr>
                            <m:e>
                              <m:r>
                                <a:rPr lang="nb-NO" sz="2400" i="1">
                                  <a:latin typeface="Cambria Math" panose="02040503050406030204" pitchFamily="18" charset="0"/>
                                </a:rPr>
                                <m:t>𝐶𝑂</m:t>
                              </m:r>
                            </m:e>
                            <m:sub>
                              <m:r>
                                <a:rPr lang="nb-NO" sz="2400" i="1">
                                  <a:latin typeface="Cambria Math" panose="02040503050406030204" pitchFamily="18" charset="0"/>
                                </a:rPr>
                                <m:t>2</m:t>
                              </m:r>
                            </m:sub>
                          </m:sSub>
                        </m:den>
                      </m:f>
                      <m:r>
                        <a:rPr lang="nb-NO" sz="2400" b="0" i="1" smtClean="0">
                          <a:latin typeface="Cambria Math" panose="02040503050406030204" pitchFamily="18" charset="0"/>
                        </a:rPr>
                        <m:t>+ </m:t>
                      </m:r>
                      <m:nary>
                        <m:naryPr>
                          <m:chr m:val="∑"/>
                          <m:ctrlPr>
                            <a:rPr lang="nb-NO" sz="2400" b="0" i="1" smtClean="0">
                              <a:latin typeface="Cambria Math" panose="02040503050406030204" pitchFamily="18" charset="0"/>
                            </a:rPr>
                          </m:ctrlPr>
                        </m:naryPr>
                        <m:sub>
                          <m:r>
                            <m:rPr>
                              <m:brk m:alnAt="23"/>
                            </m:rPr>
                            <a:rPr lang="nb-NO" sz="2400" b="0" i="1" smtClean="0">
                              <a:latin typeface="Cambria Math" panose="02040503050406030204" pitchFamily="18" charset="0"/>
                            </a:rPr>
                            <m:t>𝑗</m:t>
                          </m:r>
                          <m:r>
                            <a:rPr lang="nb-NO" sz="2400" b="0" i="1" smtClean="0">
                              <a:latin typeface="Cambria Math" panose="02040503050406030204" pitchFamily="18" charset="0"/>
                            </a:rPr>
                            <m:t>=1</m:t>
                          </m:r>
                        </m:sub>
                        <m:sup>
                          <m:r>
                            <a:rPr lang="nb-NO" sz="2400" b="0" i="1" smtClean="0">
                              <a:latin typeface="Cambria Math" panose="02040503050406030204" pitchFamily="18" charset="0"/>
                            </a:rPr>
                            <m:t>𝑁</m:t>
                          </m:r>
                        </m:sup>
                        <m:e>
                          <m:f>
                            <m:fPr>
                              <m:ctrlPr>
                                <a:rPr lang="nb-NO" sz="2400" i="1">
                                  <a:latin typeface="Cambria Math" panose="02040503050406030204" pitchFamily="18" charset="0"/>
                                </a:rPr>
                              </m:ctrlPr>
                            </m:fPr>
                            <m:num>
                              <m:r>
                                <a:rPr lang="nb-NO" sz="2400" i="1">
                                  <a:latin typeface="Cambria Math" panose="02040503050406030204" pitchFamily="18" charset="0"/>
                                </a:rPr>
                                <m:t>𝜕</m:t>
                              </m:r>
                              <m:sSub>
                                <m:sSubPr>
                                  <m:ctrlPr>
                                    <a:rPr lang="nb-NO" sz="2400" i="1">
                                      <a:latin typeface="Cambria Math" panose="02040503050406030204" pitchFamily="18" charset="0"/>
                                    </a:rPr>
                                  </m:ctrlPr>
                                </m:sSubPr>
                                <m:e>
                                  <m:r>
                                    <a:rPr lang="nb-NO" sz="2400" b="0" i="1" smtClean="0">
                                      <a:latin typeface="Cambria Math" panose="02040503050406030204" pitchFamily="18" charset="0"/>
                                    </a:rPr>
                                    <m:t>𝐸</m:t>
                                  </m:r>
                                </m:e>
                                <m:sub>
                                  <m:r>
                                    <a:rPr lang="nb-NO" sz="2400" b="0" i="1" smtClean="0">
                                      <a:latin typeface="Cambria Math" panose="02040503050406030204" pitchFamily="18" charset="0"/>
                                    </a:rPr>
                                    <m:t>𝑢𝑡</m:t>
                                  </m:r>
                                </m:sub>
                              </m:sSub>
                            </m:num>
                            <m:den>
                              <m:r>
                                <a:rPr lang="nb-NO" sz="2400" i="1">
                                  <a:latin typeface="Cambria Math" panose="02040503050406030204" pitchFamily="18" charset="0"/>
                                </a:rPr>
                                <m:t>𝜕</m:t>
                              </m:r>
                              <m:sSub>
                                <m:sSubPr>
                                  <m:ctrlPr>
                                    <a:rPr lang="nb-NO" sz="2400" i="1">
                                      <a:latin typeface="Cambria Math" panose="02040503050406030204" pitchFamily="18" charset="0"/>
                                    </a:rPr>
                                  </m:ctrlPr>
                                </m:sSubPr>
                                <m:e>
                                  <m:r>
                                    <a:rPr lang="nb-NO" sz="2400" i="1">
                                      <a:latin typeface="Cambria Math" panose="02040503050406030204" pitchFamily="18" charset="0"/>
                                    </a:rPr>
                                    <m:t>𝑦</m:t>
                                  </m:r>
                                </m:e>
                                <m:sub>
                                  <m:r>
                                    <a:rPr lang="nb-NO" sz="2400" b="0" i="1" smtClean="0">
                                      <a:latin typeface="Cambria Math" panose="02040503050406030204" pitchFamily="18" charset="0"/>
                                    </a:rPr>
                                    <m:t>𝑗</m:t>
                                  </m:r>
                                </m:sub>
                              </m:sSub>
                            </m:den>
                          </m:f>
                          <m:f>
                            <m:fPr>
                              <m:ctrlPr>
                                <a:rPr lang="nb-NO" sz="2400" i="1">
                                  <a:latin typeface="Cambria Math" panose="02040503050406030204" pitchFamily="18" charset="0"/>
                                </a:rPr>
                              </m:ctrlPr>
                            </m:fPr>
                            <m:num>
                              <m:r>
                                <a:rPr lang="nb-NO" sz="2400" i="1">
                                  <a:latin typeface="Cambria Math" panose="02040503050406030204" pitchFamily="18" charset="0"/>
                                </a:rPr>
                                <m:t>𝑑</m:t>
                              </m:r>
                              <m:sSub>
                                <m:sSubPr>
                                  <m:ctrlPr>
                                    <a:rPr lang="nb-NO" sz="2400" i="1">
                                      <a:latin typeface="Cambria Math" panose="02040503050406030204" pitchFamily="18" charset="0"/>
                                    </a:rPr>
                                  </m:ctrlPr>
                                </m:sSubPr>
                                <m:e>
                                  <m:r>
                                    <a:rPr lang="nb-NO" sz="2400" i="1">
                                      <a:latin typeface="Cambria Math" panose="02040503050406030204" pitchFamily="18" charset="0"/>
                                    </a:rPr>
                                    <m:t>𝑦</m:t>
                                  </m:r>
                                </m:e>
                                <m:sub>
                                  <m:r>
                                    <a:rPr lang="nb-NO" sz="2400" b="0" i="1" smtClean="0">
                                      <a:latin typeface="Cambria Math" panose="02040503050406030204" pitchFamily="18" charset="0"/>
                                    </a:rPr>
                                    <m:t>𝑗</m:t>
                                  </m:r>
                                </m:sub>
                              </m:sSub>
                            </m:num>
                            <m:den>
                              <m:r>
                                <a:rPr lang="nb-NO" sz="2400" i="1">
                                  <a:latin typeface="Cambria Math" panose="02040503050406030204" pitchFamily="18" charset="0"/>
                                </a:rPr>
                                <m:t>𝑑</m:t>
                              </m:r>
                              <m:sSub>
                                <m:sSubPr>
                                  <m:ctrlPr>
                                    <a:rPr lang="nb-NO" sz="2400" i="1">
                                      <a:latin typeface="Cambria Math" panose="02040503050406030204" pitchFamily="18" charset="0"/>
                                    </a:rPr>
                                  </m:ctrlPr>
                                </m:sSubPr>
                                <m:e>
                                  <m:r>
                                    <a:rPr lang="nb-NO" sz="2400" i="1">
                                      <a:latin typeface="Cambria Math" panose="02040503050406030204" pitchFamily="18" charset="0"/>
                                    </a:rPr>
                                    <m:t>𝐶𝑂</m:t>
                                  </m:r>
                                </m:e>
                                <m:sub>
                                  <m:r>
                                    <a:rPr lang="nb-NO" sz="2400" i="1">
                                      <a:latin typeface="Cambria Math" panose="02040503050406030204" pitchFamily="18" charset="0"/>
                                    </a:rPr>
                                    <m:t>2</m:t>
                                  </m:r>
                                </m:sub>
                              </m:sSub>
                            </m:den>
                          </m:f>
                        </m:e>
                      </m:nary>
                    </m:oMath>
                  </m:oMathPara>
                </a14:m>
                <a:endParaRPr lang="nb-NO" sz="2400" b="0" dirty="0"/>
              </a:p>
            </p:txBody>
          </p:sp>
        </mc:Choice>
        <mc:Fallback xmlns="">
          <p:sp>
            <p:nvSpPr>
              <p:cNvPr id="19" name="TextBox 18">
                <a:extLst>
                  <a:ext uri="{FF2B5EF4-FFF2-40B4-BE49-F238E27FC236}">
                    <a16:creationId xmlns:a16="http://schemas.microsoft.com/office/drawing/2014/main" id="{31C6F1F7-58A9-47F6-B852-38F10132658B}"/>
                  </a:ext>
                </a:extLst>
              </p:cNvPr>
              <p:cNvSpPr txBox="1">
                <a:spLocks noRot="1" noChangeAspect="1" noMove="1" noResize="1" noEditPoints="1" noAdjustHandles="1" noChangeArrowheads="1" noChangeShapeType="1" noTextEdit="1"/>
              </p:cNvSpPr>
              <p:nvPr/>
            </p:nvSpPr>
            <p:spPr>
              <a:xfrm>
                <a:off x="604782" y="4049656"/>
                <a:ext cx="4655283" cy="1080296"/>
              </a:xfrm>
              <a:prstGeom prst="rect">
                <a:avLst/>
              </a:prstGeom>
              <a:blipFill>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49775DF-2658-43B9-AF83-53044B43402F}"/>
              </a:ext>
            </a:extLst>
          </p:cNvPr>
          <p:cNvSpPr txBox="1"/>
          <p:nvPr/>
        </p:nvSpPr>
        <p:spPr>
          <a:xfrm>
            <a:off x="453077" y="2413578"/>
            <a:ext cx="3612834" cy="400110"/>
          </a:xfrm>
          <a:prstGeom prst="rect">
            <a:avLst/>
          </a:prstGeom>
          <a:noFill/>
          <a:ln w="28575">
            <a:solidFill>
              <a:schemeClr val="accent2">
                <a:lumMod val="50000"/>
              </a:schemeClr>
            </a:solidFill>
          </a:ln>
        </p:spPr>
        <p:txBody>
          <a:bodyPr wrap="square" rtlCol="0">
            <a:spAutoFit/>
          </a:bodyPr>
          <a:lstStyle/>
          <a:p>
            <a:r>
              <a:rPr lang="nb-NO" sz="2000" dirty="0"/>
              <a:t>Total endring i utgående stråling</a:t>
            </a:r>
            <a:endParaRPr lang="en-GB" sz="2000" dirty="0"/>
          </a:p>
        </p:txBody>
      </p:sp>
      <p:sp>
        <p:nvSpPr>
          <p:cNvPr id="21" name="TextBox 20">
            <a:extLst>
              <a:ext uri="{FF2B5EF4-FFF2-40B4-BE49-F238E27FC236}">
                <a16:creationId xmlns:a16="http://schemas.microsoft.com/office/drawing/2014/main" id="{FDE46857-5A30-4664-B53E-A6C42E931D21}"/>
              </a:ext>
            </a:extLst>
          </p:cNvPr>
          <p:cNvSpPr txBox="1"/>
          <p:nvPr/>
        </p:nvSpPr>
        <p:spPr>
          <a:xfrm>
            <a:off x="213353" y="5526744"/>
            <a:ext cx="2310106" cy="707886"/>
          </a:xfrm>
          <a:prstGeom prst="rect">
            <a:avLst/>
          </a:prstGeom>
          <a:noFill/>
          <a:ln w="28575">
            <a:solidFill>
              <a:schemeClr val="accent6">
                <a:lumMod val="75000"/>
              </a:schemeClr>
            </a:solidFill>
          </a:ln>
        </p:spPr>
        <p:txBody>
          <a:bodyPr wrap="square" rtlCol="0">
            <a:spAutoFit/>
          </a:bodyPr>
          <a:lstStyle/>
          <a:p>
            <a:r>
              <a:rPr lang="nb-NO" sz="2000" dirty="0"/>
              <a:t>Endring direkte som følge av økt CO</a:t>
            </a:r>
            <a:r>
              <a:rPr lang="nb-NO" sz="2000" baseline="-25000" dirty="0"/>
              <a:t>2</a:t>
            </a:r>
            <a:endParaRPr lang="en-GB" sz="2000" dirty="0"/>
          </a:p>
        </p:txBody>
      </p:sp>
      <p:sp>
        <p:nvSpPr>
          <p:cNvPr id="22" name="TextBox 21">
            <a:extLst>
              <a:ext uri="{FF2B5EF4-FFF2-40B4-BE49-F238E27FC236}">
                <a16:creationId xmlns:a16="http://schemas.microsoft.com/office/drawing/2014/main" id="{9BAB61B2-60F4-4A6C-8AA0-FA3F273DD36D}"/>
              </a:ext>
            </a:extLst>
          </p:cNvPr>
          <p:cNvSpPr txBox="1"/>
          <p:nvPr/>
        </p:nvSpPr>
        <p:spPr>
          <a:xfrm>
            <a:off x="2753934" y="5381176"/>
            <a:ext cx="3596236" cy="1015663"/>
          </a:xfrm>
          <a:prstGeom prst="rect">
            <a:avLst/>
          </a:prstGeom>
          <a:noFill/>
          <a:ln w="28575">
            <a:solidFill>
              <a:srgbClr val="C00000"/>
            </a:solidFill>
          </a:ln>
        </p:spPr>
        <p:txBody>
          <a:bodyPr wrap="square" rtlCol="0">
            <a:spAutoFit/>
          </a:bodyPr>
          <a:lstStyle/>
          <a:p>
            <a:r>
              <a:rPr lang="nb-NO" sz="2000" dirty="0"/>
              <a:t>Endring pga. endring i en klima-parameter, </a:t>
            </a:r>
            <a:r>
              <a:rPr lang="nb-NO" sz="2000" dirty="0" err="1"/>
              <a:t>y</a:t>
            </a:r>
            <a:r>
              <a:rPr lang="nb-NO" sz="2000" baseline="-25000" dirty="0" err="1"/>
              <a:t>j</a:t>
            </a:r>
            <a:r>
              <a:rPr lang="nb-NO" sz="2000" dirty="0"/>
              <a:t>, som er endret av økt CO</a:t>
            </a:r>
            <a:r>
              <a:rPr lang="nb-NO" sz="2000" baseline="-25000" dirty="0"/>
              <a:t>2</a:t>
            </a:r>
            <a:endParaRPr lang="en-GB" sz="2000" dirty="0"/>
          </a:p>
        </p:txBody>
      </p:sp>
      <p:sp>
        <p:nvSpPr>
          <p:cNvPr id="23" name="TextBox 22">
            <a:extLst>
              <a:ext uri="{FF2B5EF4-FFF2-40B4-BE49-F238E27FC236}">
                <a16:creationId xmlns:a16="http://schemas.microsoft.com/office/drawing/2014/main" id="{7E881880-EA55-4D59-855B-4A547BCA647D}"/>
              </a:ext>
            </a:extLst>
          </p:cNvPr>
          <p:cNvSpPr txBox="1"/>
          <p:nvPr/>
        </p:nvSpPr>
        <p:spPr>
          <a:xfrm>
            <a:off x="4930129" y="4115524"/>
            <a:ext cx="2056689" cy="1015663"/>
          </a:xfrm>
          <a:prstGeom prst="rect">
            <a:avLst/>
          </a:prstGeom>
          <a:noFill/>
          <a:ln w="28575">
            <a:solidFill>
              <a:schemeClr val="accent4">
                <a:lumMod val="75000"/>
              </a:schemeClr>
            </a:solidFill>
          </a:ln>
        </p:spPr>
        <p:txBody>
          <a:bodyPr wrap="square" rtlCol="0">
            <a:spAutoFit/>
          </a:bodyPr>
          <a:lstStyle/>
          <a:p>
            <a:r>
              <a:rPr lang="nb-NO" sz="2000" dirty="0"/>
              <a:t>Endring i en klimaparameter, </a:t>
            </a:r>
            <a:r>
              <a:rPr lang="nb-NO" sz="2000" dirty="0" err="1"/>
              <a:t>y</a:t>
            </a:r>
            <a:r>
              <a:rPr lang="nb-NO" sz="2000" baseline="-25000" dirty="0" err="1"/>
              <a:t>j</a:t>
            </a:r>
            <a:r>
              <a:rPr lang="nb-NO" sz="2000" dirty="0"/>
              <a:t>, med økt CO</a:t>
            </a:r>
            <a:r>
              <a:rPr lang="nb-NO" sz="2000" baseline="-25000" dirty="0"/>
              <a:t>2</a:t>
            </a:r>
            <a:endParaRPr lang="en-GB" sz="2000" dirty="0"/>
          </a:p>
        </p:txBody>
      </p:sp>
      <p:pic>
        <p:nvPicPr>
          <p:cNvPr id="24" name="Picture 23" descr="A picture containing map&#10;&#10;Description automatically generated">
            <a:extLst>
              <a:ext uri="{FF2B5EF4-FFF2-40B4-BE49-F238E27FC236}">
                <a16:creationId xmlns:a16="http://schemas.microsoft.com/office/drawing/2014/main" id="{41DC9237-7B59-47A3-BD30-F345ED7F53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49494"/>
          <a:stretch/>
        </p:blipFill>
        <p:spPr>
          <a:xfrm>
            <a:off x="7151287" y="2233091"/>
            <a:ext cx="4684380" cy="3453802"/>
          </a:xfrm>
          <a:prstGeom prst="rect">
            <a:avLst/>
          </a:prstGeom>
        </p:spPr>
      </p:pic>
      <p:sp>
        <p:nvSpPr>
          <p:cNvPr id="15" name="Rectangle 14">
            <a:extLst>
              <a:ext uri="{FF2B5EF4-FFF2-40B4-BE49-F238E27FC236}">
                <a16:creationId xmlns:a16="http://schemas.microsoft.com/office/drawing/2014/main" id="{AF3D45A7-42E9-43BC-958B-2B76F920F1A0}"/>
              </a:ext>
            </a:extLst>
          </p:cNvPr>
          <p:cNvSpPr/>
          <p:nvPr/>
        </p:nvSpPr>
        <p:spPr>
          <a:xfrm>
            <a:off x="675174" y="3135809"/>
            <a:ext cx="739969" cy="868101"/>
          </a:xfrm>
          <a:prstGeom prst="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3FCED046-E0D0-42E0-B294-681D19BEF798}"/>
              </a:ext>
            </a:extLst>
          </p:cNvPr>
          <p:cNvCxnSpPr>
            <a:cxnSpLocks/>
            <a:stCxn id="14" idx="2"/>
            <a:endCxn id="15" idx="0"/>
          </p:cNvCxnSpPr>
          <p:nvPr/>
        </p:nvCxnSpPr>
        <p:spPr>
          <a:xfrm flipH="1">
            <a:off x="1045159" y="2813688"/>
            <a:ext cx="1214335" cy="322121"/>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00CC042-AC40-4E01-A4D6-B4D9A9FCF8F6}"/>
              </a:ext>
            </a:extLst>
          </p:cNvPr>
          <p:cNvSpPr/>
          <p:nvPr/>
        </p:nvSpPr>
        <p:spPr>
          <a:xfrm>
            <a:off x="1534073" y="4150966"/>
            <a:ext cx="911169" cy="86810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8765C4BB-5317-4A74-8140-7AC14D189257}"/>
              </a:ext>
            </a:extLst>
          </p:cNvPr>
          <p:cNvCxnSpPr>
            <a:cxnSpLocks/>
            <a:stCxn id="28" idx="2"/>
            <a:endCxn id="21" idx="0"/>
          </p:cNvCxnSpPr>
          <p:nvPr/>
        </p:nvCxnSpPr>
        <p:spPr>
          <a:xfrm flipH="1">
            <a:off x="1368406" y="5019067"/>
            <a:ext cx="621252" cy="50767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20C66DA-EEC0-4A99-9981-6F4FC164EC88}"/>
              </a:ext>
            </a:extLst>
          </p:cNvPr>
          <p:cNvSpPr/>
          <p:nvPr/>
        </p:nvSpPr>
        <p:spPr>
          <a:xfrm>
            <a:off x="3162852" y="4146080"/>
            <a:ext cx="613715" cy="8681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4D7E0CDF-9DCD-4782-B7A2-05E64A46857C}"/>
              </a:ext>
            </a:extLst>
          </p:cNvPr>
          <p:cNvCxnSpPr>
            <a:cxnSpLocks/>
            <a:stCxn id="32" idx="2"/>
            <a:endCxn id="22" idx="0"/>
          </p:cNvCxnSpPr>
          <p:nvPr/>
        </p:nvCxnSpPr>
        <p:spPr>
          <a:xfrm>
            <a:off x="3469710" y="5014181"/>
            <a:ext cx="1082342" cy="36699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B147709-1C8A-42AE-ACF9-52582575454E}"/>
              </a:ext>
            </a:extLst>
          </p:cNvPr>
          <p:cNvSpPr/>
          <p:nvPr/>
        </p:nvSpPr>
        <p:spPr>
          <a:xfrm>
            <a:off x="3846438" y="4146081"/>
            <a:ext cx="792886" cy="868101"/>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9437171D-1DB5-4A7E-9E79-6D5C77BE56BB}"/>
              </a:ext>
            </a:extLst>
          </p:cNvPr>
          <p:cNvCxnSpPr>
            <a:cxnSpLocks/>
            <a:stCxn id="23" idx="1"/>
            <a:endCxn id="35" idx="3"/>
          </p:cNvCxnSpPr>
          <p:nvPr/>
        </p:nvCxnSpPr>
        <p:spPr>
          <a:xfrm flipH="1" flipV="1">
            <a:off x="4639324" y="4580132"/>
            <a:ext cx="290805" cy="43224"/>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C047594-7F4A-4C55-BD8E-219A7EFD38EA}"/>
              </a:ext>
            </a:extLst>
          </p:cNvPr>
          <p:cNvSpPr txBox="1"/>
          <p:nvPr/>
        </p:nvSpPr>
        <p:spPr>
          <a:xfrm>
            <a:off x="5399106" y="1657369"/>
            <a:ext cx="1526692" cy="1015663"/>
          </a:xfrm>
          <a:prstGeom prst="rect">
            <a:avLst/>
          </a:prstGeom>
          <a:noFill/>
          <a:ln w="28575">
            <a:solidFill>
              <a:schemeClr val="accent4">
                <a:lumMod val="75000"/>
              </a:schemeClr>
            </a:solidFill>
          </a:ln>
        </p:spPr>
        <p:txBody>
          <a:bodyPr wrap="square" rtlCol="0">
            <a:spAutoFit/>
          </a:bodyPr>
          <a:lstStyle/>
          <a:p>
            <a:r>
              <a:rPr lang="nb-NO" sz="2000" dirty="0"/>
              <a:t>F.eks. skyer, vanndamp, isdekke…</a:t>
            </a:r>
            <a:endParaRPr lang="en-GB" sz="2000" dirty="0"/>
          </a:p>
        </p:txBody>
      </p:sp>
      <p:cxnSp>
        <p:nvCxnSpPr>
          <p:cNvPr id="46" name="Straight Connector 45">
            <a:extLst>
              <a:ext uri="{FF2B5EF4-FFF2-40B4-BE49-F238E27FC236}">
                <a16:creationId xmlns:a16="http://schemas.microsoft.com/office/drawing/2014/main" id="{9D9A4493-48CB-4E19-8B01-BD37D9E57705}"/>
              </a:ext>
            </a:extLst>
          </p:cNvPr>
          <p:cNvCxnSpPr>
            <a:cxnSpLocks/>
            <a:stCxn id="23" idx="0"/>
            <a:endCxn id="45" idx="2"/>
          </p:cNvCxnSpPr>
          <p:nvPr/>
        </p:nvCxnSpPr>
        <p:spPr>
          <a:xfrm flipV="1">
            <a:off x="5958474" y="2673032"/>
            <a:ext cx="203978" cy="1442492"/>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624C0FF-C5F4-4559-B4A2-BB21B33A6F13}"/>
              </a:ext>
            </a:extLst>
          </p:cNvPr>
          <p:cNvCxnSpPr>
            <a:cxnSpLocks/>
            <a:stCxn id="14" idx="3"/>
          </p:cNvCxnSpPr>
          <p:nvPr/>
        </p:nvCxnSpPr>
        <p:spPr>
          <a:xfrm>
            <a:off x="4065911" y="2613633"/>
            <a:ext cx="6710946" cy="573877"/>
          </a:xfrm>
          <a:prstGeom prst="straightConnector1">
            <a:avLst/>
          </a:prstGeom>
          <a:ln w="28575">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676A1F81-0106-4C74-88F5-79249AF66CA5}"/>
              </a:ext>
            </a:extLst>
          </p:cNvPr>
          <p:cNvCxnSpPr>
            <a:cxnSpLocks/>
            <a:stCxn id="14" idx="3"/>
          </p:cNvCxnSpPr>
          <p:nvPr/>
        </p:nvCxnSpPr>
        <p:spPr>
          <a:xfrm>
            <a:off x="4065911" y="2613633"/>
            <a:ext cx="4722742" cy="573877"/>
          </a:xfrm>
          <a:prstGeom prst="straightConnector1">
            <a:avLst/>
          </a:prstGeom>
          <a:ln w="28575">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065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2" grpId="0" animBg="1"/>
      <p:bldP spid="23" grpId="0" animBg="1"/>
      <p:bldP spid="15" grpId="0" animBg="1"/>
      <p:bldP spid="28" grpId="0" animBg="1"/>
      <p:bldP spid="32" grpId="0" animBg="1"/>
      <p:bldP spid="35" grpId="0" animBg="1"/>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
            <a:extLst>
              <a:ext uri="{FF2B5EF4-FFF2-40B4-BE49-F238E27FC236}">
                <a16:creationId xmlns:a16="http://schemas.microsoft.com/office/drawing/2014/main" id="{7F832BB6-700E-4616-9450-D78D65D66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4931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DA001CB-391C-4EF1-B2A0-5A81A3C09819}"/>
              </a:ext>
            </a:extLst>
          </p:cNvPr>
          <p:cNvPicPr>
            <a:picLocks noChangeAspect="1"/>
          </p:cNvPicPr>
          <p:nvPr/>
        </p:nvPicPr>
        <p:blipFill>
          <a:blip r:embed="rId4"/>
          <a:stretch>
            <a:fillRect/>
          </a:stretch>
        </p:blipFill>
        <p:spPr>
          <a:xfrm>
            <a:off x="2569028" y="856765"/>
            <a:ext cx="7547908" cy="5779634"/>
          </a:xfrm>
          <a:prstGeom prst="rect">
            <a:avLst/>
          </a:prstGeom>
        </p:spPr>
      </p:pic>
    </p:spTree>
    <p:extLst>
      <p:ext uri="{BB962C8B-B14F-4D97-AF65-F5344CB8AC3E}">
        <p14:creationId xmlns:p14="http://schemas.microsoft.com/office/powerpoint/2010/main" val="857949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1">
            <a:extLst>
              <a:ext uri="{FF2B5EF4-FFF2-40B4-BE49-F238E27FC236}">
                <a16:creationId xmlns:a16="http://schemas.microsoft.com/office/drawing/2014/main" id="{2BCE31A1-DC7B-4240-9481-02167F60EDC2}"/>
              </a:ext>
            </a:extLst>
          </p:cNvPr>
          <p:cNvSpPr txBox="1">
            <a:spLocks/>
          </p:cNvSpPr>
          <p:nvPr/>
        </p:nvSpPr>
        <p:spPr>
          <a:xfrm>
            <a:off x="0" y="-22272"/>
            <a:ext cx="12192000" cy="1304608"/>
          </a:xfrm>
          <a:prstGeom prst="rect">
            <a:avLst/>
          </a:prstGeom>
          <a:solidFill>
            <a:schemeClr val="accent1">
              <a:lumMod val="40000"/>
              <a:lumOff val="6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a:t>
            </a:r>
            <a:r>
              <a:rPr lang="nb-NO" sz="2800" u="sng" dirty="0"/>
              <a:t>Lave skyer </a:t>
            </a:r>
            <a:r>
              <a:rPr lang="nb-NO" sz="2800" dirty="0"/>
              <a:t>over hav i subtropene vil reduseres</a:t>
            </a:r>
            <a:endParaRPr lang="en-GB" sz="2800" u="sng" dirty="0"/>
          </a:p>
        </p:txBody>
      </p:sp>
      <p:sp>
        <p:nvSpPr>
          <p:cNvPr id="146" name="Rectangle 145">
            <a:extLst>
              <a:ext uri="{FF2B5EF4-FFF2-40B4-BE49-F238E27FC236}">
                <a16:creationId xmlns:a16="http://schemas.microsoft.com/office/drawing/2014/main" id="{3D8C651A-9AAD-4741-847B-6C24AC72A076}"/>
              </a:ext>
            </a:extLst>
          </p:cNvPr>
          <p:cNvSpPr/>
          <p:nvPr/>
        </p:nvSpPr>
        <p:spPr>
          <a:xfrm>
            <a:off x="130844" y="1362134"/>
            <a:ext cx="11930312" cy="52234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6527805-8A4D-41DC-A086-E7012D11E941}"/>
              </a:ext>
            </a:extLst>
          </p:cNvPr>
          <p:cNvSpPr txBox="1"/>
          <p:nvPr/>
        </p:nvSpPr>
        <p:spPr>
          <a:xfrm>
            <a:off x="130844" y="1982446"/>
            <a:ext cx="7060360" cy="4154984"/>
          </a:xfrm>
          <a:prstGeom prst="rect">
            <a:avLst/>
          </a:prstGeom>
          <a:noFill/>
        </p:spPr>
        <p:txBody>
          <a:bodyPr wrap="square" rtlCol="0">
            <a:spAutoFit/>
          </a:bodyPr>
          <a:lstStyle/>
          <a:p>
            <a:pPr marL="285750" indent="-285750">
              <a:buFont typeface="Arial" panose="020B0604020202020204" pitchFamily="34" charset="0"/>
              <a:buChar char="•"/>
            </a:pPr>
            <a:r>
              <a:rPr lang="nb-NO" sz="2400" dirty="0"/>
              <a:t>Lave skyer dekker enorme havområder i subtropene.</a:t>
            </a:r>
          </a:p>
          <a:p>
            <a:r>
              <a:rPr lang="nb-NO" sz="2400" dirty="0"/>
              <a:t> </a:t>
            </a:r>
          </a:p>
          <a:p>
            <a:pPr marL="285750" indent="-285750">
              <a:buFont typeface="Arial" panose="020B0604020202020204" pitchFamily="34" charset="0"/>
              <a:buChar char="•"/>
            </a:pPr>
            <a:r>
              <a:rPr lang="nb-NO" sz="2400" dirty="0"/>
              <a:t>Stor effekt på solstråling pga. stort areal, mørkt underliggende hav og mye solenergi tilgjengelig for refleksjon nært ekvator. </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Liten effekt på varmestråling fordi skytoppene har ca. samme temperatur som havoverflaten. </a:t>
            </a:r>
          </a:p>
          <a:p>
            <a:pPr marL="285750" indent="-285750">
              <a:buFont typeface="Arial" panose="020B0604020202020204" pitchFamily="34" charset="0"/>
              <a:buChar char="•"/>
            </a:pPr>
            <a:endParaRPr lang="nb-NO" sz="2400" dirty="0"/>
          </a:p>
          <a:p>
            <a:pPr marL="285750" indent="-285750">
              <a:buFont typeface="Wingdings" panose="05000000000000000000" pitchFamily="2" charset="2"/>
              <a:buChar char="Ø"/>
            </a:pPr>
            <a:r>
              <a:rPr lang="nb-NO" sz="2400" dirty="0"/>
              <a:t>Skyene virker i dag svært avkjølende.</a:t>
            </a:r>
          </a:p>
          <a:p>
            <a:endParaRPr lang="nb-NO" sz="2400" dirty="0"/>
          </a:p>
        </p:txBody>
      </p:sp>
      <p:grpSp>
        <p:nvGrpSpPr>
          <p:cNvPr id="4" name="Group 3">
            <a:extLst>
              <a:ext uri="{FF2B5EF4-FFF2-40B4-BE49-F238E27FC236}">
                <a16:creationId xmlns:a16="http://schemas.microsoft.com/office/drawing/2014/main" id="{88ABD36D-3B2E-4D52-8AD2-EAA3E4ABF68B}"/>
              </a:ext>
            </a:extLst>
          </p:cNvPr>
          <p:cNvGrpSpPr/>
          <p:nvPr/>
        </p:nvGrpSpPr>
        <p:grpSpPr>
          <a:xfrm>
            <a:off x="7738143" y="3980675"/>
            <a:ext cx="4171951" cy="2525064"/>
            <a:chOff x="446825" y="4639305"/>
            <a:chExt cx="4171951" cy="2525064"/>
          </a:xfrm>
        </p:grpSpPr>
        <p:grpSp>
          <p:nvGrpSpPr>
            <p:cNvPr id="3" name="Group 2">
              <a:extLst>
                <a:ext uri="{FF2B5EF4-FFF2-40B4-BE49-F238E27FC236}">
                  <a16:creationId xmlns:a16="http://schemas.microsoft.com/office/drawing/2014/main" id="{DBC61FDC-5CC2-473C-ADFC-3449B6220760}"/>
                </a:ext>
              </a:extLst>
            </p:cNvPr>
            <p:cNvGrpSpPr/>
            <p:nvPr/>
          </p:nvGrpSpPr>
          <p:grpSpPr>
            <a:xfrm>
              <a:off x="643181" y="5018605"/>
              <a:ext cx="3975595" cy="2145764"/>
              <a:chOff x="643181" y="5018605"/>
              <a:chExt cx="3975595" cy="2145764"/>
            </a:xfrm>
          </p:grpSpPr>
          <p:pic>
            <p:nvPicPr>
              <p:cNvPr id="5122" name="Picture 2">
                <a:extLst>
                  <a:ext uri="{FF2B5EF4-FFF2-40B4-BE49-F238E27FC236}">
                    <a16:creationId xmlns:a16="http://schemas.microsoft.com/office/drawing/2014/main" id="{6B771D75-3EBA-4C3B-BC62-3993C2EC91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09" t="63150" r="47906" b="9936"/>
              <a:stretch/>
            </p:blipFill>
            <p:spPr bwMode="auto">
              <a:xfrm>
                <a:off x="655450" y="5018605"/>
                <a:ext cx="3581056" cy="1709453"/>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48E3501-D270-4C72-96D4-7E4CF69E07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5" t="90500" r="1375" b="6308"/>
              <a:stretch/>
            </p:blipFill>
            <p:spPr bwMode="auto">
              <a:xfrm flipV="1">
                <a:off x="643181" y="6809550"/>
                <a:ext cx="3581056" cy="85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69E56B-721F-402F-B580-6B02757A49C5}"/>
                  </a:ext>
                </a:extLst>
              </p:cNvPr>
              <p:cNvSpPr txBox="1"/>
              <p:nvPr/>
            </p:nvSpPr>
            <p:spPr>
              <a:xfrm>
                <a:off x="837351" y="6825815"/>
                <a:ext cx="3781425" cy="338554"/>
              </a:xfrm>
              <a:prstGeom prst="rect">
                <a:avLst/>
              </a:prstGeom>
              <a:noFill/>
            </p:spPr>
            <p:txBody>
              <a:bodyPr wrap="square" rtlCol="0">
                <a:spAutoFit/>
              </a:bodyPr>
              <a:lstStyle/>
              <a:p>
                <a:r>
                  <a:rPr lang="nb-NO" sz="1600" dirty="0"/>
                  <a:t>0	             40	                            80</a:t>
                </a:r>
                <a:endParaRPr lang="en-GB" sz="1600" dirty="0"/>
              </a:p>
            </p:txBody>
          </p:sp>
        </p:grpSp>
        <p:sp>
          <p:nvSpPr>
            <p:cNvPr id="10" name="TextBox 9">
              <a:extLst>
                <a:ext uri="{FF2B5EF4-FFF2-40B4-BE49-F238E27FC236}">
                  <a16:creationId xmlns:a16="http://schemas.microsoft.com/office/drawing/2014/main" id="{A4B5D881-0450-4462-A073-58348483A1C7}"/>
                </a:ext>
              </a:extLst>
            </p:cNvPr>
            <p:cNvSpPr txBox="1"/>
            <p:nvPr/>
          </p:nvSpPr>
          <p:spPr>
            <a:xfrm>
              <a:off x="446825" y="4639305"/>
              <a:ext cx="4171951" cy="338554"/>
            </a:xfrm>
            <a:prstGeom prst="rect">
              <a:avLst/>
            </a:prstGeom>
            <a:noFill/>
          </p:spPr>
          <p:txBody>
            <a:bodyPr wrap="square" rtlCol="0">
              <a:spAutoFit/>
            </a:bodyPr>
            <a:lstStyle/>
            <a:p>
              <a:r>
                <a:rPr lang="nb-NO" sz="1600" dirty="0"/>
                <a:t>Fraksjon lave skyer, satellitt (</a:t>
              </a:r>
              <a:r>
                <a:rPr lang="en-GB" sz="1600" b="0" i="0" dirty="0">
                  <a:solidFill>
                    <a:srgbClr val="000000"/>
                  </a:solidFill>
                  <a:effectLst/>
                </a:rPr>
                <a:t>CALIPSO-GOCCP)</a:t>
              </a:r>
              <a:endParaRPr lang="en-GB" sz="1600" dirty="0"/>
            </a:p>
          </p:txBody>
        </p:sp>
      </p:grpSp>
      <p:sp>
        <p:nvSpPr>
          <p:cNvPr id="5" name="TextBox 4">
            <a:extLst>
              <a:ext uri="{FF2B5EF4-FFF2-40B4-BE49-F238E27FC236}">
                <a16:creationId xmlns:a16="http://schemas.microsoft.com/office/drawing/2014/main" id="{0C0E66F3-D91A-4B58-A228-1DF9497FAE79}"/>
              </a:ext>
            </a:extLst>
          </p:cNvPr>
          <p:cNvSpPr txBox="1"/>
          <p:nvPr/>
        </p:nvSpPr>
        <p:spPr>
          <a:xfrm>
            <a:off x="8086725" y="6585537"/>
            <a:ext cx="4105275" cy="230832"/>
          </a:xfrm>
          <a:prstGeom prst="rect">
            <a:avLst/>
          </a:prstGeom>
          <a:noFill/>
        </p:spPr>
        <p:txBody>
          <a:bodyPr wrap="square" rtlCol="0">
            <a:spAutoFit/>
          </a:bodyPr>
          <a:lstStyle/>
          <a:p>
            <a:pPr algn="r"/>
            <a:r>
              <a:rPr lang="nb-NO" sz="900" dirty="0">
                <a:solidFill>
                  <a:schemeClr val="bg1">
                    <a:lumMod val="50000"/>
                  </a:schemeClr>
                </a:solidFill>
              </a:rPr>
              <a:t>Data fra NASAs CALIPSO-satellitt: https://www-calipso.larc.nasa.gov/</a:t>
            </a:r>
            <a:endParaRPr lang="en-GB" sz="900" dirty="0">
              <a:solidFill>
                <a:schemeClr val="bg1">
                  <a:lumMod val="50000"/>
                </a:schemeClr>
              </a:solidFill>
            </a:endParaRPr>
          </a:p>
        </p:txBody>
      </p:sp>
      <p:grpSp>
        <p:nvGrpSpPr>
          <p:cNvPr id="14" name="Group 13">
            <a:extLst>
              <a:ext uri="{FF2B5EF4-FFF2-40B4-BE49-F238E27FC236}">
                <a16:creationId xmlns:a16="http://schemas.microsoft.com/office/drawing/2014/main" id="{7AC6382A-E2CC-46C9-9B7B-204AB8F634DF}"/>
              </a:ext>
            </a:extLst>
          </p:cNvPr>
          <p:cNvGrpSpPr/>
          <p:nvPr/>
        </p:nvGrpSpPr>
        <p:grpSpPr>
          <a:xfrm>
            <a:off x="7867898" y="1562832"/>
            <a:ext cx="3516564" cy="1992651"/>
            <a:chOff x="2047875" y="2581275"/>
            <a:chExt cx="2730471" cy="1372236"/>
          </a:xfrm>
        </p:grpSpPr>
        <p:pic>
          <p:nvPicPr>
            <p:cNvPr id="15" name="Picture 8">
              <a:extLst>
                <a:ext uri="{FF2B5EF4-FFF2-40B4-BE49-F238E27FC236}">
                  <a16:creationId xmlns:a16="http://schemas.microsoft.com/office/drawing/2014/main" id="{56EB8F49-4661-45CF-8960-41C1A4319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5" y="2581275"/>
              <a:ext cx="2730470" cy="13722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5710C3F-B224-47BD-8F32-16D1EE8D9EA6}"/>
                </a:ext>
              </a:extLst>
            </p:cNvPr>
            <p:cNvSpPr/>
            <p:nvPr/>
          </p:nvSpPr>
          <p:spPr>
            <a:xfrm>
              <a:off x="2057401" y="2998608"/>
              <a:ext cx="2720945" cy="129803"/>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4774496-1CE8-488D-BEC5-A16EAE54AFBE}"/>
                </a:ext>
              </a:extLst>
            </p:cNvPr>
            <p:cNvSpPr/>
            <p:nvPr/>
          </p:nvSpPr>
          <p:spPr>
            <a:xfrm>
              <a:off x="2047876" y="3376216"/>
              <a:ext cx="2730470" cy="129803"/>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6687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1">
            <a:extLst>
              <a:ext uri="{FF2B5EF4-FFF2-40B4-BE49-F238E27FC236}">
                <a16:creationId xmlns:a16="http://schemas.microsoft.com/office/drawing/2014/main" id="{2BCE31A1-DC7B-4240-9481-02167F60EDC2}"/>
              </a:ext>
            </a:extLst>
          </p:cNvPr>
          <p:cNvSpPr txBox="1">
            <a:spLocks/>
          </p:cNvSpPr>
          <p:nvPr/>
        </p:nvSpPr>
        <p:spPr>
          <a:xfrm>
            <a:off x="0" y="-22272"/>
            <a:ext cx="12192000" cy="1304608"/>
          </a:xfrm>
          <a:prstGeom prst="rect">
            <a:avLst/>
          </a:prstGeom>
          <a:solidFill>
            <a:schemeClr val="accent1">
              <a:lumMod val="40000"/>
              <a:lumOff val="6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a:t>
            </a:r>
            <a:r>
              <a:rPr lang="nb-NO" sz="2800" u="sng" dirty="0"/>
              <a:t>Lave skyer </a:t>
            </a:r>
            <a:r>
              <a:rPr lang="nb-NO" sz="2800" dirty="0"/>
              <a:t>over hav i subtropene vil reduseres – </a:t>
            </a:r>
            <a:r>
              <a:rPr lang="nb-NO" sz="2800" u="sng" dirty="0">
                <a:ln w="0"/>
                <a:effectLst>
                  <a:outerShdw blurRad="38100" dist="19050" dir="2700000" algn="tl" rotWithShape="0">
                    <a:schemeClr val="dk1">
                      <a:alpha val="40000"/>
                    </a:schemeClr>
                  </a:outerShdw>
                </a:effectLst>
              </a:rPr>
              <a:t>positiv tilbakekobling</a:t>
            </a:r>
            <a:endParaRPr lang="en-GB" sz="2800" u="sng" dirty="0"/>
          </a:p>
        </p:txBody>
      </p:sp>
      <p:sp>
        <p:nvSpPr>
          <p:cNvPr id="146" name="Rectangle 145">
            <a:extLst>
              <a:ext uri="{FF2B5EF4-FFF2-40B4-BE49-F238E27FC236}">
                <a16:creationId xmlns:a16="http://schemas.microsoft.com/office/drawing/2014/main" id="{3D8C651A-9AAD-4741-847B-6C24AC72A076}"/>
              </a:ext>
            </a:extLst>
          </p:cNvPr>
          <p:cNvSpPr/>
          <p:nvPr/>
        </p:nvSpPr>
        <p:spPr>
          <a:xfrm>
            <a:off x="130844" y="1362134"/>
            <a:ext cx="11930312" cy="52234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6527805-8A4D-41DC-A086-E7012D11E941}"/>
              </a:ext>
            </a:extLst>
          </p:cNvPr>
          <p:cNvSpPr txBox="1"/>
          <p:nvPr/>
        </p:nvSpPr>
        <p:spPr>
          <a:xfrm>
            <a:off x="130843" y="1525246"/>
            <a:ext cx="7510927" cy="4154984"/>
          </a:xfrm>
          <a:prstGeom prst="rect">
            <a:avLst/>
          </a:prstGeom>
          <a:noFill/>
        </p:spPr>
        <p:txBody>
          <a:bodyPr wrap="square" rtlCol="0">
            <a:spAutoFit/>
          </a:bodyPr>
          <a:lstStyle/>
          <a:p>
            <a:pPr marL="285750" indent="-285750">
              <a:buFont typeface="Arial" panose="020B0604020202020204" pitchFamily="34" charset="0"/>
              <a:buChar char="•"/>
            </a:pPr>
            <a:r>
              <a:rPr lang="nb-NO" sz="2400" dirty="0"/>
              <a:t>Svært mange ulike prosesser påvirker disse skyene og hvordan de endres av klimaendringer. </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r>
              <a:rPr lang="nb-NO" sz="2400" dirty="0"/>
              <a:t>Uttørring av skyene dominerer - mer tørr luft trenger inn i skytoppene når bakketemperaturen øker. </a:t>
            </a:r>
          </a:p>
          <a:p>
            <a:pPr marL="285750" indent="-285750">
              <a:buFont typeface="Arial" panose="020B0604020202020204" pitchFamily="34" charset="0"/>
              <a:buChar char="•"/>
            </a:pPr>
            <a:endParaRPr lang="nb-NO" sz="2400" dirty="0"/>
          </a:p>
          <a:p>
            <a:pPr marL="342900" indent="-342900">
              <a:buFont typeface="Wingdings" panose="05000000000000000000" pitchFamily="2" charset="2"/>
              <a:buChar char="Ø"/>
            </a:pPr>
            <a:r>
              <a:rPr lang="nb-NO" sz="2400" dirty="0"/>
              <a:t>Skydekket reduseres når temperaturen øker – mer solenergi absorberes av havet og temperaturen øker ytterligere. </a:t>
            </a:r>
          </a:p>
          <a:p>
            <a:pPr marL="285750" indent="-285750">
              <a:buFont typeface="Arial" panose="020B0604020202020204" pitchFamily="34" charset="0"/>
              <a:buChar char="•"/>
            </a:pPr>
            <a:endParaRPr lang="nb-NO" sz="2400" dirty="0"/>
          </a:p>
          <a:p>
            <a:pPr marL="342900" indent="-342900">
              <a:buFont typeface="Wingdings" panose="05000000000000000000" pitchFamily="2" charset="2"/>
              <a:buChar char="Ø"/>
            </a:pPr>
            <a:r>
              <a:rPr lang="nb-NO" sz="2400" dirty="0"/>
              <a:t>Positiv tilbakekobling som forsterker global oppvarming. </a:t>
            </a:r>
          </a:p>
        </p:txBody>
      </p:sp>
      <p:pic>
        <p:nvPicPr>
          <p:cNvPr id="3" name="Picture 2">
            <a:extLst>
              <a:ext uri="{FF2B5EF4-FFF2-40B4-BE49-F238E27FC236}">
                <a16:creationId xmlns:a16="http://schemas.microsoft.com/office/drawing/2014/main" id="{9A2DAE81-A875-48D6-9CF2-41E01DF4787A}"/>
              </a:ext>
            </a:extLst>
          </p:cNvPr>
          <p:cNvPicPr>
            <a:picLocks noChangeAspect="1"/>
          </p:cNvPicPr>
          <p:nvPr/>
        </p:nvPicPr>
        <p:blipFill>
          <a:blip r:embed="rId3"/>
          <a:stretch>
            <a:fillRect/>
          </a:stretch>
        </p:blipFill>
        <p:spPr>
          <a:xfrm>
            <a:off x="8647675" y="1664498"/>
            <a:ext cx="3102436" cy="3006005"/>
          </a:xfrm>
          <a:prstGeom prst="rect">
            <a:avLst/>
          </a:prstGeom>
        </p:spPr>
      </p:pic>
      <p:pic>
        <p:nvPicPr>
          <p:cNvPr id="6" name="Picture 5">
            <a:extLst>
              <a:ext uri="{FF2B5EF4-FFF2-40B4-BE49-F238E27FC236}">
                <a16:creationId xmlns:a16="http://schemas.microsoft.com/office/drawing/2014/main" id="{6DB18A49-594A-7891-4F16-2EBD95D6DBFC}"/>
              </a:ext>
            </a:extLst>
          </p:cNvPr>
          <p:cNvPicPr>
            <a:picLocks noChangeAspect="1"/>
          </p:cNvPicPr>
          <p:nvPr/>
        </p:nvPicPr>
        <p:blipFill>
          <a:blip r:embed="rId4"/>
          <a:stretch>
            <a:fillRect/>
          </a:stretch>
        </p:blipFill>
        <p:spPr>
          <a:xfrm>
            <a:off x="8647675" y="4670503"/>
            <a:ext cx="3102436" cy="1592626"/>
          </a:xfrm>
          <a:prstGeom prst="rect">
            <a:avLst/>
          </a:prstGeom>
        </p:spPr>
      </p:pic>
    </p:spTree>
    <p:extLst>
      <p:ext uri="{BB962C8B-B14F-4D97-AF65-F5344CB8AC3E}">
        <p14:creationId xmlns:p14="http://schemas.microsoft.com/office/powerpoint/2010/main" val="27338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1">
            <a:extLst>
              <a:ext uri="{FF2B5EF4-FFF2-40B4-BE49-F238E27FC236}">
                <a16:creationId xmlns:a16="http://schemas.microsoft.com/office/drawing/2014/main" id="{2BCE31A1-DC7B-4240-9481-02167F60EDC2}"/>
              </a:ext>
            </a:extLst>
          </p:cNvPr>
          <p:cNvSpPr txBox="1">
            <a:spLocks/>
          </p:cNvSpPr>
          <p:nvPr/>
        </p:nvSpPr>
        <p:spPr>
          <a:xfrm>
            <a:off x="0" y="-22272"/>
            <a:ext cx="12192000" cy="1304608"/>
          </a:xfrm>
          <a:prstGeom prst="rect">
            <a:avLst/>
          </a:prstGeom>
          <a:solidFill>
            <a:schemeClr val="accent1">
              <a:lumMod val="40000"/>
              <a:lumOff val="6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Skytilbakekoblinger / sky-feedbacks – Høye tynne </a:t>
            </a:r>
            <a:r>
              <a:rPr lang="nb-NO" sz="2800" dirty="0" err="1"/>
              <a:t>isskyer</a:t>
            </a:r>
            <a:endParaRPr lang="en-GB" sz="2800" dirty="0"/>
          </a:p>
        </p:txBody>
      </p:sp>
      <p:sp>
        <p:nvSpPr>
          <p:cNvPr id="146" name="Rectangle 145">
            <a:extLst>
              <a:ext uri="{FF2B5EF4-FFF2-40B4-BE49-F238E27FC236}">
                <a16:creationId xmlns:a16="http://schemas.microsoft.com/office/drawing/2014/main" id="{3D8C651A-9AAD-4741-847B-6C24AC72A076}"/>
              </a:ext>
            </a:extLst>
          </p:cNvPr>
          <p:cNvSpPr/>
          <p:nvPr/>
        </p:nvSpPr>
        <p:spPr>
          <a:xfrm>
            <a:off x="130844" y="1362134"/>
            <a:ext cx="11930312" cy="52234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C6527805-8A4D-41DC-A086-E7012D11E941}"/>
              </a:ext>
            </a:extLst>
          </p:cNvPr>
          <p:cNvSpPr txBox="1"/>
          <p:nvPr/>
        </p:nvSpPr>
        <p:spPr>
          <a:xfrm>
            <a:off x="228599" y="1743134"/>
            <a:ext cx="7779422" cy="4154984"/>
          </a:xfrm>
          <a:prstGeom prst="rect">
            <a:avLst/>
          </a:prstGeom>
          <a:noFill/>
        </p:spPr>
        <p:txBody>
          <a:bodyPr wrap="square" rtlCol="0">
            <a:spAutoFit/>
          </a:bodyPr>
          <a:lstStyle/>
          <a:p>
            <a:r>
              <a:rPr lang="nb-NO" sz="2400" dirty="0"/>
              <a:t>Høye skyer flytter seg oppover i atmosfæren etter som den varmes opp og temperaturen i skytoppene forblir uendret.</a:t>
            </a:r>
          </a:p>
          <a:p>
            <a:endParaRPr lang="nb-NO" sz="2400" dirty="0"/>
          </a:p>
          <a:p>
            <a:r>
              <a:rPr lang="nb-NO" sz="2400" dirty="0"/>
              <a:t>Når bakketemperaturen øker, øker temperaturforskjellen mellom </a:t>
            </a:r>
            <a:r>
              <a:rPr lang="nb-NO" sz="2400" dirty="0" err="1"/>
              <a:t>skytoppen</a:t>
            </a:r>
            <a:r>
              <a:rPr lang="nb-NO" sz="2400" dirty="0"/>
              <a:t> og bakken – mer energi hindres fra å forlate klimasystemet. </a:t>
            </a:r>
          </a:p>
          <a:p>
            <a:endParaRPr lang="nb-NO" sz="2400" dirty="0"/>
          </a:p>
          <a:p>
            <a:r>
              <a:rPr lang="nb-NO" sz="2400" dirty="0"/>
              <a:t>Positiv tilbakekobling og forsterket oppvarming. </a:t>
            </a:r>
          </a:p>
          <a:p>
            <a:endParaRPr lang="nb-NO" sz="2400" dirty="0"/>
          </a:p>
          <a:p>
            <a:r>
              <a:rPr lang="nb-NO" sz="2400" dirty="0"/>
              <a:t>Funnet i satellittobservasjoner, i teoretiske beregninger, finskalamodeller og globale klimamodeller.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9324B9-95F1-43B6-AC50-DA965B620D3D}"/>
                  </a:ext>
                </a:extLst>
              </p:cNvPr>
              <p:cNvSpPr txBox="1"/>
              <p:nvPr/>
            </p:nvSpPr>
            <p:spPr>
              <a:xfrm>
                <a:off x="8630680" y="5536385"/>
                <a:ext cx="3030125" cy="9289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nb-NO" sz="1600" b="0" i="1" smtClean="0">
                              <a:latin typeface="Cambria Math" panose="02040503050406030204" pitchFamily="18" charset="0"/>
                            </a:rPr>
                            <m:t>𝑇</m:t>
                          </m:r>
                        </m:e>
                        <m:sub>
                          <m:r>
                            <a:rPr lang="nb-NO" sz="1600" b="0" i="1" smtClean="0">
                              <a:latin typeface="Cambria Math" panose="02040503050406030204" pitchFamily="18" charset="0"/>
                            </a:rPr>
                            <m:t>𝑡𝑜𝑝𝑝</m:t>
                          </m:r>
                          <m:r>
                            <a:rPr lang="nb-NO" sz="1600" b="0" i="1" smtClean="0">
                              <a:latin typeface="Cambria Math" panose="02040503050406030204" pitchFamily="18" charset="0"/>
                            </a:rPr>
                            <m:t>,1 </m:t>
                          </m:r>
                        </m:sub>
                      </m:sSub>
                      <m:r>
                        <a:rPr lang="nb-NO" sz="1600" b="0" i="1" smtClean="0">
                          <a:latin typeface="Cambria Math" panose="02040503050406030204" pitchFamily="18" charset="0"/>
                        </a:rPr>
                        <m:t>= </m:t>
                      </m:r>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𝑇</m:t>
                          </m:r>
                        </m:e>
                        <m:sub>
                          <m:r>
                            <a:rPr lang="nb-NO" sz="1600" b="0" i="1" smtClean="0">
                              <a:latin typeface="Cambria Math" panose="02040503050406030204" pitchFamily="18" charset="0"/>
                            </a:rPr>
                            <m:t>𝑡𝑜𝑝𝑝</m:t>
                          </m:r>
                          <m:r>
                            <a:rPr lang="nb-NO" sz="1600" b="0" i="1" smtClean="0">
                              <a:latin typeface="Cambria Math" panose="02040503050406030204" pitchFamily="18" charset="0"/>
                            </a:rPr>
                            <m:t>,2</m:t>
                          </m:r>
                        </m:sub>
                      </m:sSub>
                    </m:oMath>
                  </m:oMathPara>
                </a14:m>
                <a:endParaRPr lang="nb-NO" sz="1600" b="0" dirty="0"/>
              </a:p>
              <a:p>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nb-NO" sz="1600" b="0" i="1" smtClean="0">
                              <a:latin typeface="Cambria Math" panose="02040503050406030204" pitchFamily="18" charset="0"/>
                            </a:rPr>
                            <m:t>𝑇</m:t>
                          </m:r>
                        </m:e>
                        <m:sub>
                          <m:r>
                            <a:rPr lang="nb-NO" sz="1600" b="0" i="1" smtClean="0">
                              <a:latin typeface="Cambria Math" panose="02040503050406030204" pitchFamily="18" charset="0"/>
                            </a:rPr>
                            <m:t>𝑏𝑎𝑘𝑘𝑒</m:t>
                          </m:r>
                          <m:r>
                            <a:rPr lang="nb-NO" sz="1600" b="0" i="1" smtClean="0">
                              <a:latin typeface="Cambria Math" panose="02040503050406030204" pitchFamily="18" charset="0"/>
                            </a:rPr>
                            <m:t>,1 </m:t>
                          </m:r>
                        </m:sub>
                      </m:sSub>
                      <m:r>
                        <a:rPr lang="nb-NO" sz="1600" b="0" i="1" smtClean="0">
                          <a:latin typeface="Cambria Math" panose="02040503050406030204" pitchFamily="18" charset="0"/>
                        </a:rPr>
                        <m:t>&lt; </m:t>
                      </m:r>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𝑇</m:t>
                          </m:r>
                        </m:e>
                        <m:sub>
                          <m:r>
                            <a:rPr lang="nb-NO" sz="1600" b="0" i="1" smtClean="0">
                              <a:latin typeface="Cambria Math" panose="02040503050406030204" pitchFamily="18" charset="0"/>
                            </a:rPr>
                            <m:t>𝑏𝑎𝑘𝑘𝑒</m:t>
                          </m:r>
                          <m:r>
                            <a:rPr lang="nb-NO" sz="1600" b="0" i="1" smtClean="0">
                              <a:latin typeface="Cambria Math" panose="02040503050406030204" pitchFamily="18" charset="0"/>
                            </a:rPr>
                            <m:t>,2</m:t>
                          </m:r>
                        </m:sub>
                      </m:sSub>
                    </m:oMath>
                  </m:oMathPara>
                </a14:m>
                <a:endParaRPr lang="nb-NO" sz="1600" b="0" dirty="0"/>
              </a:p>
              <a:p>
                <a:endParaRPr lang="nb-NO" sz="900" b="0" dirty="0"/>
              </a:p>
              <a:p>
                <a14:m>
                  <m:oMath xmlns:m="http://schemas.openxmlformats.org/officeDocument/2006/math">
                    <m:sSub>
                      <m:sSubPr>
                        <m:ctrlPr>
                          <a:rPr lang="en-GB" sz="1600" b="1" i="1" smtClean="0">
                            <a:ln w="0"/>
                            <a:effectLst>
                              <a:outerShdw blurRad="38100" dist="19050" dir="2700000" algn="tl" rotWithShape="0">
                                <a:schemeClr val="dk1">
                                  <a:alpha val="40000"/>
                                </a:schemeClr>
                              </a:outerShdw>
                            </a:effectLst>
                            <a:latin typeface="Cambria Math" panose="02040503050406030204" pitchFamily="18" charset="0"/>
                          </a:rPr>
                        </m:ctrlPr>
                      </m:sSubPr>
                      <m:e>
                        <m:r>
                          <a:rPr lang="nb-NO" sz="1600" b="1" i="1" smtClean="0">
                            <a:ln w="0"/>
                            <a:effectLst>
                              <a:outerShdw blurRad="38100" dist="19050" dir="2700000" algn="tl" rotWithShape="0">
                                <a:schemeClr val="dk1">
                                  <a:alpha val="40000"/>
                                </a:schemeClr>
                              </a:outerShdw>
                            </a:effectLst>
                            <a:latin typeface="Cambria Math" panose="02040503050406030204" pitchFamily="18" charset="0"/>
                          </a:rPr>
                          <m:t>𝑻</m:t>
                        </m:r>
                      </m:e>
                      <m:sub>
                        <m:r>
                          <a:rPr lang="nb-NO" sz="1600" b="1" i="1" smtClean="0">
                            <a:ln w="0"/>
                            <a:effectLst>
                              <a:outerShdw blurRad="38100" dist="19050" dir="2700000" algn="tl" rotWithShape="0">
                                <a:schemeClr val="dk1">
                                  <a:alpha val="40000"/>
                                </a:schemeClr>
                              </a:outerShdw>
                            </a:effectLst>
                            <a:latin typeface="Cambria Math" panose="02040503050406030204" pitchFamily="18" charset="0"/>
                          </a:rPr>
                          <m:t>𝒃𝒂𝒌𝒌𝒆</m:t>
                        </m:r>
                        <m:r>
                          <a:rPr lang="nb-NO" sz="1600" b="1" i="1" smtClean="0">
                            <a:ln w="0"/>
                            <a:effectLst>
                              <a:outerShdw blurRad="38100" dist="19050" dir="2700000" algn="tl" rotWithShape="0">
                                <a:schemeClr val="dk1">
                                  <a:alpha val="40000"/>
                                </a:schemeClr>
                              </a:outerShdw>
                            </a:effectLst>
                            <a:latin typeface="Cambria Math" panose="02040503050406030204" pitchFamily="18" charset="0"/>
                          </a:rPr>
                          <m:t>,</m:t>
                        </m:r>
                        <m:r>
                          <a:rPr lang="nb-NO" sz="1600" b="1" i="1" smtClean="0">
                            <a:ln w="0"/>
                            <a:effectLst>
                              <a:outerShdw blurRad="38100" dist="19050" dir="2700000" algn="tl" rotWithShape="0">
                                <a:schemeClr val="dk1">
                                  <a:alpha val="40000"/>
                                </a:schemeClr>
                              </a:outerShdw>
                            </a:effectLst>
                            <a:latin typeface="Cambria Math" panose="02040503050406030204" pitchFamily="18" charset="0"/>
                          </a:rPr>
                          <m:t>𝟏</m:t>
                        </m:r>
                        <m:r>
                          <a:rPr lang="nb-NO" sz="1600" b="1" i="1" smtClean="0">
                            <a:ln w="0"/>
                            <a:effectLst>
                              <a:outerShdw blurRad="38100" dist="19050" dir="2700000" algn="tl" rotWithShape="0">
                                <a:schemeClr val="dk1">
                                  <a:alpha val="40000"/>
                                </a:schemeClr>
                              </a:outerShdw>
                            </a:effectLst>
                            <a:latin typeface="Cambria Math" panose="02040503050406030204" pitchFamily="18" charset="0"/>
                          </a:rPr>
                          <m:t> </m:t>
                        </m:r>
                      </m:sub>
                    </m:sSub>
                  </m:oMath>
                </a14:m>
                <a:r>
                  <a:rPr lang="en-GB" sz="1600" b="1" dirty="0">
                    <a:ln w="0"/>
                    <a:effectLst>
                      <a:outerShdw blurRad="38100" dist="19050" dir="2700000" algn="tl" rotWithShape="0">
                        <a:schemeClr val="dk1">
                          <a:alpha val="40000"/>
                        </a:schemeClr>
                      </a:outerShdw>
                    </a:effectLst>
                  </a:rPr>
                  <a:t>- </a:t>
                </a:r>
                <a14:m>
                  <m:oMath xmlns:m="http://schemas.openxmlformats.org/officeDocument/2006/math">
                    <m:sSub>
                      <m:sSubPr>
                        <m:ctrlPr>
                          <a:rPr lang="en-GB" sz="1600" b="1" i="1">
                            <a:ln w="0"/>
                            <a:effectLst>
                              <a:outerShdw blurRad="38100" dist="19050" dir="2700000" algn="tl" rotWithShape="0">
                                <a:schemeClr val="dk1">
                                  <a:alpha val="40000"/>
                                </a:schemeClr>
                              </a:outerShdw>
                            </a:effectLst>
                            <a:latin typeface="Cambria Math" panose="02040503050406030204" pitchFamily="18" charset="0"/>
                          </a:rPr>
                        </m:ctrlPr>
                      </m:sSubPr>
                      <m:e>
                        <m:r>
                          <a:rPr lang="nb-NO" sz="1600" b="1" i="1">
                            <a:ln w="0"/>
                            <a:effectLst>
                              <a:outerShdw blurRad="38100" dist="19050" dir="2700000" algn="tl" rotWithShape="0">
                                <a:schemeClr val="dk1">
                                  <a:alpha val="40000"/>
                                </a:schemeClr>
                              </a:outerShdw>
                            </a:effectLst>
                            <a:latin typeface="Cambria Math" panose="02040503050406030204" pitchFamily="18" charset="0"/>
                          </a:rPr>
                          <m:t>𝑻</m:t>
                        </m:r>
                      </m:e>
                      <m:sub>
                        <m:r>
                          <a:rPr lang="nb-NO" sz="1600" b="1" i="1">
                            <a:ln w="0"/>
                            <a:effectLst>
                              <a:outerShdw blurRad="38100" dist="19050" dir="2700000" algn="tl" rotWithShape="0">
                                <a:schemeClr val="dk1">
                                  <a:alpha val="40000"/>
                                </a:schemeClr>
                              </a:outerShdw>
                            </a:effectLst>
                            <a:latin typeface="Cambria Math" panose="02040503050406030204" pitchFamily="18" charset="0"/>
                          </a:rPr>
                          <m:t>𝒕𝒐𝒑𝒑</m:t>
                        </m:r>
                        <m:r>
                          <a:rPr lang="nb-NO" sz="1600" b="1" i="1">
                            <a:ln w="0"/>
                            <a:effectLst>
                              <a:outerShdw blurRad="38100" dist="19050" dir="2700000" algn="tl" rotWithShape="0">
                                <a:schemeClr val="dk1">
                                  <a:alpha val="40000"/>
                                </a:schemeClr>
                              </a:outerShdw>
                            </a:effectLst>
                            <a:latin typeface="Cambria Math" panose="02040503050406030204" pitchFamily="18" charset="0"/>
                          </a:rPr>
                          <m:t>,</m:t>
                        </m:r>
                        <m:r>
                          <a:rPr lang="nb-NO" sz="1600" b="1" i="1">
                            <a:ln w="0"/>
                            <a:effectLst>
                              <a:outerShdw blurRad="38100" dist="19050" dir="2700000" algn="tl" rotWithShape="0">
                                <a:schemeClr val="dk1">
                                  <a:alpha val="40000"/>
                                </a:schemeClr>
                              </a:outerShdw>
                            </a:effectLst>
                            <a:latin typeface="Cambria Math" panose="02040503050406030204" pitchFamily="18" charset="0"/>
                          </a:rPr>
                          <m:t>𝟏</m:t>
                        </m:r>
                        <m:r>
                          <a:rPr lang="nb-NO" sz="1600" b="1" i="1">
                            <a:ln w="0"/>
                            <a:effectLst>
                              <a:outerShdw blurRad="38100" dist="19050" dir="2700000" algn="tl" rotWithShape="0">
                                <a:schemeClr val="dk1">
                                  <a:alpha val="40000"/>
                                </a:schemeClr>
                              </a:outerShdw>
                            </a:effectLst>
                            <a:latin typeface="Cambria Math" panose="02040503050406030204" pitchFamily="18" charset="0"/>
                          </a:rPr>
                          <m:t> </m:t>
                        </m:r>
                      </m:sub>
                    </m:sSub>
                  </m:oMath>
                </a14:m>
                <a:r>
                  <a:rPr lang="en-GB" sz="1600" b="1" dirty="0">
                    <a:ln w="0"/>
                    <a:effectLst>
                      <a:outerShdw blurRad="38100" dist="19050" dir="2700000" algn="tl" rotWithShape="0">
                        <a:schemeClr val="dk1">
                          <a:alpha val="40000"/>
                        </a:schemeClr>
                      </a:outerShdw>
                    </a:effectLst>
                  </a:rPr>
                  <a:t>&lt; </a:t>
                </a:r>
                <a14:m>
                  <m:oMath xmlns:m="http://schemas.openxmlformats.org/officeDocument/2006/math">
                    <m:sSub>
                      <m:sSubPr>
                        <m:ctrlPr>
                          <a:rPr lang="nb-NO" sz="1600" b="1" i="1">
                            <a:ln w="0"/>
                            <a:effectLst>
                              <a:outerShdw blurRad="38100" dist="19050" dir="2700000" algn="tl" rotWithShape="0">
                                <a:schemeClr val="dk1">
                                  <a:alpha val="40000"/>
                                </a:schemeClr>
                              </a:outerShdw>
                            </a:effectLst>
                            <a:latin typeface="Cambria Math" panose="02040503050406030204" pitchFamily="18" charset="0"/>
                          </a:rPr>
                        </m:ctrlPr>
                      </m:sSubPr>
                      <m:e>
                        <m:r>
                          <a:rPr lang="nb-NO" sz="1600" b="1" i="1">
                            <a:ln w="0"/>
                            <a:effectLst>
                              <a:outerShdw blurRad="38100" dist="19050" dir="2700000" algn="tl" rotWithShape="0">
                                <a:schemeClr val="dk1">
                                  <a:alpha val="40000"/>
                                </a:schemeClr>
                              </a:outerShdw>
                            </a:effectLst>
                            <a:latin typeface="Cambria Math" panose="02040503050406030204" pitchFamily="18" charset="0"/>
                          </a:rPr>
                          <m:t>𝑻</m:t>
                        </m:r>
                      </m:e>
                      <m:sub>
                        <m:r>
                          <a:rPr lang="nb-NO" sz="1600" b="1" i="1">
                            <a:ln w="0"/>
                            <a:effectLst>
                              <a:outerShdw blurRad="38100" dist="19050" dir="2700000" algn="tl" rotWithShape="0">
                                <a:schemeClr val="dk1">
                                  <a:alpha val="40000"/>
                                </a:schemeClr>
                              </a:outerShdw>
                            </a:effectLst>
                            <a:latin typeface="Cambria Math" panose="02040503050406030204" pitchFamily="18" charset="0"/>
                          </a:rPr>
                          <m:t>𝒃𝒂𝒌𝒌𝒆</m:t>
                        </m:r>
                        <m:r>
                          <a:rPr lang="nb-NO" sz="1600" b="1" i="1">
                            <a:ln w="0"/>
                            <a:effectLst>
                              <a:outerShdw blurRad="38100" dist="19050" dir="2700000" algn="tl" rotWithShape="0">
                                <a:schemeClr val="dk1">
                                  <a:alpha val="40000"/>
                                </a:schemeClr>
                              </a:outerShdw>
                            </a:effectLst>
                            <a:latin typeface="Cambria Math" panose="02040503050406030204" pitchFamily="18" charset="0"/>
                          </a:rPr>
                          <m:t>,</m:t>
                        </m:r>
                        <m:r>
                          <a:rPr lang="nb-NO" sz="1600" b="1" i="1">
                            <a:ln w="0"/>
                            <a:effectLst>
                              <a:outerShdw blurRad="38100" dist="19050" dir="2700000" algn="tl" rotWithShape="0">
                                <a:schemeClr val="dk1">
                                  <a:alpha val="40000"/>
                                </a:schemeClr>
                              </a:outerShdw>
                            </a:effectLst>
                            <a:latin typeface="Cambria Math" panose="02040503050406030204" pitchFamily="18" charset="0"/>
                          </a:rPr>
                          <m:t>𝟐</m:t>
                        </m:r>
                      </m:sub>
                    </m:sSub>
                  </m:oMath>
                </a14:m>
                <a:r>
                  <a:rPr lang="en-GB" sz="1600" b="1" dirty="0">
                    <a:ln w="0"/>
                    <a:effectLst>
                      <a:outerShdw blurRad="38100" dist="19050" dir="2700000" algn="tl" rotWithShape="0">
                        <a:schemeClr val="dk1">
                          <a:alpha val="40000"/>
                        </a:schemeClr>
                      </a:outerShdw>
                    </a:effectLst>
                  </a:rPr>
                  <a:t>-</a:t>
                </a:r>
                <a:r>
                  <a:rPr lang="nb-NO" sz="1600" b="1" dirty="0">
                    <a:ln w="0"/>
                    <a:effectLst>
                      <a:outerShdw blurRad="38100" dist="19050" dir="2700000" algn="tl" rotWithShape="0">
                        <a:schemeClr val="dk1">
                          <a:alpha val="40000"/>
                        </a:schemeClr>
                      </a:outerShdw>
                    </a:effectLst>
                  </a:rPr>
                  <a:t> </a:t>
                </a:r>
                <a14:m>
                  <m:oMath xmlns:m="http://schemas.openxmlformats.org/officeDocument/2006/math">
                    <m:sSub>
                      <m:sSubPr>
                        <m:ctrlPr>
                          <a:rPr lang="nb-NO" sz="1600" b="1" i="1">
                            <a:ln w="0"/>
                            <a:effectLst>
                              <a:outerShdw blurRad="38100" dist="19050" dir="2700000" algn="tl" rotWithShape="0">
                                <a:schemeClr val="dk1">
                                  <a:alpha val="40000"/>
                                </a:schemeClr>
                              </a:outerShdw>
                            </a:effectLst>
                            <a:latin typeface="Cambria Math" panose="02040503050406030204" pitchFamily="18" charset="0"/>
                          </a:rPr>
                        </m:ctrlPr>
                      </m:sSubPr>
                      <m:e>
                        <m:r>
                          <a:rPr lang="nb-NO" sz="1600" b="1" i="1">
                            <a:ln w="0"/>
                            <a:effectLst>
                              <a:outerShdw blurRad="38100" dist="19050" dir="2700000" algn="tl" rotWithShape="0">
                                <a:schemeClr val="dk1">
                                  <a:alpha val="40000"/>
                                </a:schemeClr>
                              </a:outerShdw>
                            </a:effectLst>
                            <a:latin typeface="Cambria Math" panose="02040503050406030204" pitchFamily="18" charset="0"/>
                          </a:rPr>
                          <m:t>𝑻</m:t>
                        </m:r>
                      </m:e>
                      <m:sub>
                        <m:r>
                          <a:rPr lang="nb-NO" sz="1600" b="1" i="1">
                            <a:ln w="0"/>
                            <a:effectLst>
                              <a:outerShdw blurRad="38100" dist="19050" dir="2700000" algn="tl" rotWithShape="0">
                                <a:schemeClr val="dk1">
                                  <a:alpha val="40000"/>
                                </a:schemeClr>
                              </a:outerShdw>
                            </a:effectLst>
                            <a:latin typeface="Cambria Math" panose="02040503050406030204" pitchFamily="18" charset="0"/>
                          </a:rPr>
                          <m:t>𝒕𝒐𝒑𝒑</m:t>
                        </m:r>
                        <m:r>
                          <a:rPr lang="nb-NO" sz="1600" b="1" i="1">
                            <a:ln w="0"/>
                            <a:effectLst>
                              <a:outerShdw blurRad="38100" dist="19050" dir="2700000" algn="tl" rotWithShape="0">
                                <a:schemeClr val="dk1">
                                  <a:alpha val="40000"/>
                                </a:schemeClr>
                              </a:outerShdw>
                            </a:effectLst>
                            <a:latin typeface="Cambria Math" panose="02040503050406030204" pitchFamily="18" charset="0"/>
                          </a:rPr>
                          <m:t>,</m:t>
                        </m:r>
                        <m:r>
                          <a:rPr lang="nb-NO" sz="1600" b="1" i="1">
                            <a:ln w="0"/>
                            <a:effectLst>
                              <a:outerShdw blurRad="38100" dist="19050" dir="2700000" algn="tl" rotWithShape="0">
                                <a:schemeClr val="dk1">
                                  <a:alpha val="40000"/>
                                </a:schemeClr>
                              </a:outerShdw>
                            </a:effectLst>
                            <a:latin typeface="Cambria Math" panose="02040503050406030204" pitchFamily="18" charset="0"/>
                          </a:rPr>
                          <m:t>𝟐</m:t>
                        </m:r>
                      </m:sub>
                    </m:sSub>
                  </m:oMath>
                </a14:m>
                <a:endParaRPr lang="en-GB" sz="1600" b="1" dirty="0"/>
              </a:p>
            </p:txBody>
          </p:sp>
        </mc:Choice>
        <mc:Fallback xmlns="">
          <p:sp>
            <p:nvSpPr>
              <p:cNvPr id="22" name="TextBox 21">
                <a:extLst>
                  <a:ext uri="{FF2B5EF4-FFF2-40B4-BE49-F238E27FC236}">
                    <a16:creationId xmlns:a16="http://schemas.microsoft.com/office/drawing/2014/main" id="{C49324B9-95F1-43B6-AC50-DA965B620D3D}"/>
                  </a:ext>
                </a:extLst>
              </p:cNvPr>
              <p:cNvSpPr txBox="1">
                <a:spLocks noRot="1" noChangeAspect="1" noMove="1" noResize="1" noEditPoints="1" noAdjustHandles="1" noChangeArrowheads="1" noChangeShapeType="1" noTextEdit="1"/>
              </p:cNvSpPr>
              <p:nvPr/>
            </p:nvSpPr>
            <p:spPr>
              <a:xfrm>
                <a:off x="8630680" y="5536385"/>
                <a:ext cx="3030125" cy="928972"/>
              </a:xfrm>
              <a:prstGeom prst="rect">
                <a:avLst/>
              </a:prstGeom>
              <a:blipFill>
                <a:blip r:embed="rId3"/>
                <a:stretch>
                  <a:fillRect l="-2616" r="-1207" b="-12418"/>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233B5340-DA48-4523-8049-AE3C97D5B39B}"/>
              </a:ext>
            </a:extLst>
          </p:cNvPr>
          <p:cNvSpPr txBox="1"/>
          <p:nvPr/>
        </p:nvSpPr>
        <p:spPr>
          <a:xfrm>
            <a:off x="8086725" y="6585537"/>
            <a:ext cx="4105275" cy="230832"/>
          </a:xfrm>
          <a:prstGeom prst="rect">
            <a:avLst/>
          </a:prstGeom>
          <a:noFill/>
        </p:spPr>
        <p:txBody>
          <a:bodyPr wrap="square" rtlCol="0">
            <a:spAutoFit/>
          </a:bodyPr>
          <a:lstStyle/>
          <a:p>
            <a:pPr algn="r"/>
            <a:r>
              <a:rPr lang="en-GB" sz="900" dirty="0">
                <a:solidFill>
                  <a:schemeClr val="bg1">
                    <a:lumMod val="50000"/>
                  </a:schemeClr>
                </a:solidFill>
                <a:hlinkClick r:id="rId4">
                  <a:extLst>
                    <a:ext uri="{A12FA001-AC4F-418D-AE19-62706E023703}">
                      <ahyp:hlinkClr xmlns:ahyp="http://schemas.microsoft.com/office/drawing/2018/hyperlinkcolor" val="tx"/>
                    </a:ext>
                  </a:extLst>
                </a:hlinkClick>
              </a:rPr>
              <a:t>File:Cirrus </a:t>
            </a:r>
            <a:r>
              <a:rPr lang="en-GB" sz="900" dirty="0" err="1">
                <a:solidFill>
                  <a:schemeClr val="bg1">
                    <a:lumMod val="50000"/>
                  </a:schemeClr>
                </a:solidFill>
                <a:hlinkClick r:id="rId4">
                  <a:extLst>
                    <a:ext uri="{A12FA001-AC4F-418D-AE19-62706E023703}">
                      <ahyp:hlinkClr xmlns:ahyp="http://schemas.microsoft.com/office/drawing/2018/hyperlinkcolor" val="tx"/>
                    </a:ext>
                  </a:extLst>
                </a:hlinkClick>
              </a:rPr>
              <a:t>fibratus</a:t>
            </a:r>
            <a:r>
              <a:rPr lang="en-GB" sz="900" dirty="0">
                <a:solidFill>
                  <a:schemeClr val="bg1">
                    <a:lumMod val="50000"/>
                  </a:schemeClr>
                </a:solidFill>
                <a:hlinkClick r:id="rId4">
                  <a:extLst>
                    <a:ext uri="{A12FA001-AC4F-418D-AE19-62706E023703}">
                      <ahyp:hlinkClr xmlns:ahyp="http://schemas.microsoft.com/office/drawing/2018/hyperlinkcolor" val="tx"/>
                    </a:ext>
                  </a:extLst>
                </a:hlinkClick>
              </a:rPr>
              <a:t> c. floccus.JPG - Wikimedia Commons</a:t>
            </a:r>
            <a:r>
              <a:rPr lang="en-GB" sz="900" dirty="0">
                <a:solidFill>
                  <a:schemeClr val="bg1">
                    <a:lumMod val="50000"/>
                  </a:schemeClr>
                </a:solidFill>
              </a:rPr>
              <a:t> licensed under </a:t>
            </a:r>
            <a:r>
              <a:rPr lang="en-GB" sz="900" dirty="0">
                <a:solidFill>
                  <a:schemeClr val="bg1">
                    <a:lumMod val="50000"/>
                  </a:schemeClr>
                </a:solidFill>
                <a:hlinkClick r:id="rId5" tooltip="https://creativecommons.org/licenses/by-sa/3.0/">
                  <a:extLst>
                    <a:ext uri="{A12FA001-AC4F-418D-AE19-62706E023703}">
                      <ahyp:hlinkClr xmlns:ahyp="http://schemas.microsoft.com/office/drawing/2018/hyperlinkcolor" val="tx"/>
                    </a:ext>
                  </a:extLst>
                </a:hlinkClick>
              </a:rPr>
              <a:t>CC BY-SA</a:t>
            </a:r>
            <a:r>
              <a:rPr lang="en-GB" sz="900" dirty="0">
                <a:solidFill>
                  <a:schemeClr val="bg1">
                    <a:lumMod val="50000"/>
                  </a:schemeClr>
                </a:solidFill>
              </a:rPr>
              <a:t> </a:t>
            </a:r>
          </a:p>
        </p:txBody>
      </p:sp>
      <p:grpSp>
        <p:nvGrpSpPr>
          <p:cNvPr id="48" name="Group 47">
            <a:extLst>
              <a:ext uri="{FF2B5EF4-FFF2-40B4-BE49-F238E27FC236}">
                <a16:creationId xmlns:a16="http://schemas.microsoft.com/office/drawing/2014/main" id="{2F893F4D-AA03-4C7A-843F-623551FB3919}"/>
              </a:ext>
            </a:extLst>
          </p:cNvPr>
          <p:cNvGrpSpPr/>
          <p:nvPr/>
        </p:nvGrpSpPr>
        <p:grpSpPr>
          <a:xfrm>
            <a:off x="7905829" y="1450086"/>
            <a:ext cx="4127707" cy="3957828"/>
            <a:chOff x="7905829" y="1450086"/>
            <a:chExt cx="4127707" cy="3957828"/>
          </a:xfrm>
        </p:grpSpPr>
        <p:sp>
          <p:nvSpPr>
            <p:cNvPr id="42" name="Rectangle 41">
              <a:extLst>
                <a:ext uri="{FF2B5EF4-FFF2-40B4-BE49-F238E27FC236}">
                  <a16:creationId xmlns:a16="http://schemas.microsoft.com/office/drawing/2014/main" id="{641316D9-40C4-41BF-B038-6B6CAA18C2C5}"/>
                </a:ext>
              </a:extLst>
            </p:cNvPr>
            <p:cNvSpPr/>
            <p:nvPr/>
          </p:nvSpPr>
          <p:spPr>
            <a:xfrm>
              <a:off x="7946906" y="1450086"/>
              <a:ext cx="4001214" cy="3767423"/>
            </a:xfrm>
            <a:prstGeom prst="rect">
              <a:avLst/>
            </a:prstGeom>
            <a:solidFill>
              <a:srgbClr val="438F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1" name="Group 30">
              <a:extLst>
                <a:ext uri="{FF2B5EF4-FFF2-40B4-BE49-F238E27FC236}">
                  <a16:creationId xmlns:a16="http://schemas.microsoft.com/office/drawing/2014/main" id="{5F828EA6-129A-4E1E-B289-B54E95A41380}"/>
                </a:ext>
              </a:extLst>
            </p:cNvPr>
            <p:cNvGrpSpPr/>
            <p:nvPr/>
          </p:nvGrpSpPr>
          <p:grpSpPr>
            <a:xfrm>
              <a:off x="7905829" y="1587196"/>
              <a:ext cx="4127707" cy="3820718"/>
              <a:chOff x="8077279" y="2139345"/>
              <a:chExt cx="4127707" cy="3820718"/>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860489A-70A5-4220-93AC-60A93E4C7B9F}"/>
                      </a:ext>
                    </a:extLst>
                  </p:cNvPr>
                  <p:cNvSpPr txBox="1"/>
                  <p:nvPr/>
                </p:nvSpPr>
                <p:spPr>
                  <a:xfrm>
                    <a:off x="8077279" y="2719622"/>
                    <a:ext cx="2158253" cy="35753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rPr>
                              </m:ctrlPr>
                            </m:sSubPr>
                            <m:e>
                              <m:r>
                                <a:rPr lang="nb-NO" sz="1600" b="0" i="1" smtClean="0">
                                  <a:latin typeface="Cambria Math" panose="02040503050406030204" pitchFamily="18" charset="0"/>
                                </a:rPr>
                                <m:t>𝑇</m:t>
                              </m:r>
                            </m:e>
                            <m:sub>
                              <m:r>
                                <a:rPr lang="nb-NO" sz="1600" b="0" i="1" smtClean="0">
                                  <a:latin typeface="Cambria Math" panose="02040503050406030204" pitchFamily="18" charset="0"/>
                                </a:rPr>
                                <m:t>𝑡𝑜𝑝𝑝</m:t>
                              </m:r>
                              <m:r>
                                <a:rPr lang="nb-NO" sz="1600" b="0" i="1" smtClean="0">
                                  <a:latin typeface="Cambria Math" panose="02040503050406030204" pitchFamily="18" charset="0"/>
                                </a:rPr>
                                <m:t>,1 </m:t>
                              </m:r>
                            </m:sub>
                          </m:sSub>
                        </m:oMath>
                      </m:oMathPara>
                    </a14:m>
                    <a:endParaRPr lang="en-GB" sz="1600" dirty="0"/>
                  </a:p>
                </p:txBody>
              </p:sp>
            </mc:Choice>
            <mc:Fallback xmlns="">
              <p:sp>
                <p:nvSpPr>
                  <p:cNvPr id="26" name="TextBox 25">
                    <a:extLst>
                      <a:ext uri="{FF2B5EF4-FFF2-40B4-BE49-F238E27FC236}">
                        <a16:creationId xmlns:a16="http://schemas.microsoft.com/office/drawing/2014/main" id="{F860489A-70A5-4220-93AC-60A93E4C7B9F}"/>
                      </a:ext>
                    </a:extLst>
                  </p:cNvPr>
                  <p:cNvSpPr txBox="1">
                    <a:spLocks noRot="1" noChangeAspect="1" noMove="1" noResize="1" noEditPoints="1" noAdjustHandles="1" noChangeArrowheads="1" noChangeShapeType="1" noTextEdit="1"/>
                  </p:cNvSpPr>
                  <p:nvPr/>
                </p:nvSpPr>
                <p:spPr>
                  <a:xfrm>
                    <a:off x="8077279" y="2719622"/>
                    <a:ext cx="2158253" cy="357534"/>
                  </a:xfrm>
                  <a:prstGeom prst="rect">
                    <a:avLst/>
                  </a:prstGeom>
                  <a:blipFill>
                    <a:blip r:embed="rId6"/>
                    <a:stretch>
                      <a:fillRect b="-6897"/>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01F6B80C-90AF-40CA-BFD4-7DB072C8DA28}"/>
                  </a:ext>
                </a:extLst>
              </p:cNvPr>
              <p:cNvGrpSpPr/>
              <p:nvPr/>
            </p:nvGrpSpPr>
            <p:grpSpPr>
              <a:xfrm>
                <a:off x="8118356" y="2139345"/>
                <a:ext cx="4086630" cy="3820718"/>
                <a:chOff x="8030767" y="2294329"/>
                <a:chExt cx="4086630" cy="3820718"/>
              </a:xfrm>
            </p:grpSpPr>
            <p:grpSp>
              <p:nvGrpSpPr>
                <p:cNvPr id="23" name="Group 22">
                  <a:extLst>
                    <a:ext uri="{FF2B5EF4-FFF2-40B4-BE49-F238E27FC236}">
                      <a16:creationId xmlns:a16="http://schemas.microsoft.com/office/drawing/2014/main" id="{1A9AA1C6-9D2F-42B9-8A62-79FB3644BA35}"/>
                    </a:ext>
                  </a:extLst>
                </p:cNvPr>
                <p:cNvGrpSpPr/>
                <p:nvPr/>
              </p:nvGrpSpPr>
              <p:grpSpPr>
                <a:xfrm>
                  <a:off x="8030767" y="2294329"/>
                  <a:ext cx="4086630" cy="3820718"/>
                  <a:chOff x="8059942" y="2768486"/>
                  <a:chExt cx="4086630" cy="3820718"/>
                </a:xfrm>
              </p:grpSpPr>
              <p:sp>
                <p:nvSpPr>
                  <p:cNvPr id="17" name="Rectangle: Top Corners Rounded 16">
                    <a:extLst>
                      <a:ext uri="{FF2B5EF4-FFF2-40B4-BE49-F238E27FC236}">
                        <a16:creationId xmlns:a16="http://schemas.microsoft.com/office/drawing/2014/main" id="{5627159F-BCFF-4EDF-AE51-2F30C13ED64C}"/>
                      </a:ext>
                    </a:extLst>
                  </p:cNvPr>
                  <p:cNvSpPr/>
                  <p:nvPr/>
                </p:nvSpPr>
                <p:spPr>
                  <a:xfrm>
                    <a:off x="8059942" y="6208394"/>
                    <a:ext cx="4001214" cy="380810"/>
                  </a:xfrm>
                  <a:prstGeom prst="round2Same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9E50B919-19C0-480D-AAB6-ED06EADDE515}"/>
                      </a:ext>
                    </a:extLst>
                  </p:cNvPr>
                  <p:cNvSpPr txBox="1"/>
                  <p:nvPr/>
                </p:nvSpPr>
                <p:spPr>
                  <a:xfrm>
                    <a:off x="8138293" y="4658770"/>
                    <a:ext cx="1985151" cy="584775"/>
                  </a:xfrm>
                  <a:prstGeom prst="rect">
                    <a:avLst/>
                  </a:prstGeom>
                  <a:noFill/>
                </p:spPr>
                <p:txBody>
                  <a:bodyPr wrap="square" rtlCol="0">
                    <a:spAutoFit/>
                  </a:bodyPr>
                  <a:lstStyle/>
                  <a:p>
                    <a:pPr algn="ctr"/>
                    <a:r>
                      <a:rPr lang="nb-NO" sz="1600" dirty="0"/>
                      <a:t>Før menneskers påvirkning</a:t>
                    </a:r>
                    <a:endParaRPr lang="en-GB" sz="1600" dirty="0"/>
                  </a:p>
                </p:txBody>
              </p:sp>
              <p:sp>
                <p:nvSpPr>
                  <p:cNvPr id="25" name="TextBox 24">
                    <a:extLst>
                      <a:ext uri="{FF2B5EF4-FFF2-40B4-BE49-F238E27FC236}">
                        <a16:creationId xmlns:a16="http://schemas.microsoft.com/office/drawing/2014/main" id="{6D94ABDE-5FF4-4377-9525-A06E29191205}"/>
                      </a:ext>
                    </a:extLst>
                  </p:cNvPr>
                  <p:cNvSpPr txBox="1"/>
                  <p:nvPr/>
                </p:nvSpPr>
                <p:spPr>
                  <a:xfrm>
                    <a:off x="10143281" y="4654872"/>
                    <a:ext cx="1848218" cy="338554"/>
                  </a:xfrm>
                  <a:prstGeom prst="rect">
                    <a:avLst/>
                  </a:prstGeom>
                  <a:noFill/>
                </p:spPr>
                <p:txBody>
                  <a:bodyPr wrap="square" rtlCol="0">
                    <a:spAutoFit/>
                  </a:bodyPr>
                  <a:lstStyle/>
                  <a:p>
                    <a:pPr algn="ctr"/>
                    <a:r>
                      <a:rPr lang="nb-NO" sz="1600" dirty="0"/>
                      <a:t>Varmere klima</a:t>
                    </a:r>
                    <a:endParaRPr lang="en-GB" sz="1600"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9E6D285-7890-4F45-8278-106B468C66BB}"/>
                          </a:ext>
                        </a:extLst>
                      </p:cNvPr>
                      <p:cNvSpPr txBox="1"/>
                      <p:nvPr/>
                    </p:nvSpPr>
                    <p:spPr>
                      <a:xfrm>
                        <a:off x="9988319" y="2768486"/>
                        <a:ext cx="2158253" cy="35753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𝑇</m:t>
                                  </m:r>
                                </m:e>
                                <m:sub>
                                  <m:r>
                                    <a:rPr lang="nb-NO" sz="1600" b="0" i="1" smtClean="0">
                                      <a:latin typeface="Cambria Math" panose="02040503050406030204" pitchFamily="18" charset="0"/>
                                    </a:rPr>
                                    <m:t>𝑡𝑜𝑝𝑝</m:t>
                                  </m:r>
                                  <m:r>
                                    <a:rPr lang="nb-NO" sz="1600" b="0" i="1" smtClean="0">
                                      <a:latin typeface="Cambria Math" panose="02040503050406030204" pitchFamily="18" charset="0"/>
                                    </a:rPr>
                                    <m:t>,2</m:t>
                                  </m:r>
                                </m:sub>
                              </m:sSub>
                            </m:oMath>
                          </m:oMathPara>
                        </a14:m>
                        <a:endParaRPr lang="en-GB" sz="1600" dirty="0"/>
                      </a:p>
                    </p:txBody>
                  </p:sp>
                </mc:Choice>
                <mc:Fallback xmlns="">
                  <p:sp>
                    <p:nvSpPr>
                      <p:cNvPr id="27" name="TextBox 26">
                        <a:extLst>
                          <a:ext uri="{FF2B5EF4-FFF2-40B4-BE49-F238E27FC236}">
                            <a16:creationId xmlns:a16="http://schemas.microsoft.com/office/drawing/2014/main" id="{19E6D285-7890-4F45-8278-106B468C66BB}"/>
                          </a:ext>
                        </a:extLst>
                      </p:cNvPr>
                      <p:cNvSpPr txBox="1">
                        <a:spLocks noRot="1" noChangeAspect="1" noMove="1" noResize="1" noEditPoints="1" noAdjustHandles="1" noChangeArrowheads="1" noChangeShapeType="1" noTextEdit="1"/>
                      </p:cNvSpPr>
                      <p:nvPr/>
                    </p:nvSpPr>
                    <p:spPr>
                      <a:xfrm>
                        <a:off x="9988319" y="2768486"/>
                        <a:ext cx="2158253" cy="357534"/>
                      </a:xfrm>
                      <a:prstGeom prst="rect">
                        <a:avLst/>
                      </a:prstGeom>
                      <a:blipFill>
                        <a:blip r:embed="rId7"/>
                        <a:stretch>
                          <a:fillRect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6145A9A-5E44-4803-92D7-84C5A74DD107}"/>
                          </a:ext>
                        </a:extLst>
                      </p:cNvPr>
                      <p:cNvSpPr txBox="1"/>
                      <p:nvPr/>
                    </p:nvSpPr>
                    <p:spPr>
                      <a:xfrm>
                        <a:off x="8131621" y="6153748"/>
                        <a:ext cx="2158253" cy="34932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GB" sz="1600" i="1" smtClean="0">
                                      <a:solidFill>
                                        <a:schemeClr val="bg1"/>
                                      </a:solidFill>
                                      <a:latin typeface="Cambria Math" panose="02040503050406030204" pitchFamily="18" charset="0"/>
                                    </a:rPr>
                                  </m:ctrlPr>
                                </m:sSubPr>
                                <m:e>
                                  <m:r>
                                    <a:rPr lang="nb-NO" sz="1600" b="0" i="1" smtClean="0">
                                      <a:solidFill>
                                        <a:schemeClr val="bg1"/>
                                      </a:solidFill>
                                      <a:latin typeface="Cambria Math" panose="02040503050406030204" pitchFamily="18" charset="0"/>
                                    </a:rPr>
                                    <m:t>𝑇</m:t>
                                  </m:r>
                                </m:e>
                                <m:sub>
                                  <m:r>
                                    <a:rPr lang="nb-NO" sz="1600" b="0" i="1" smtClean="0">
                                      <a:solidFill>
                                        <a:schemeClr val="bg1"/>
                                      </a:solidFill>
                                      <a:latin typeface="Cambria Math" panose="02040503050406030204" pitchFamily="18" charset="0"/>
                                    </a:rPr>
                                    <m:t>𝑏𝑎𝑘𝑘𝑒</m:t>
                                  </m:r>
                                  <m:r>
                                    <a:rPr lang="nb-NO" sz="1600" b="0" i="1" smtClean="0">
                                      <a:solidFill>
                                        <a:schemeClr val="bg1"/>
                                      </a:solidFill>
                                      <a:latin typeface="Cambria Math" panose="02040503050406030204" pitchFamily="18" charset="0"/>
                                    </a:rPr>
                                    <m:t>,1 </m:t>
                                  </m:r>
                                </m:sub>
                              </m:sSub>
                            </m:oMath>
                          </m:oMathPara>
                        </a14:m>
                        <a:endParaRPr lang="en-GB" sz="1600" dirty="0">
                          <a:solidFill>
                            <a:schemeClr val="bg1"/>
                          </a:solidFill>
                        </a:endParaRPr>
                      </a:p>
                    </p:txBody>
                  </p:sp>
                </mc:Choice>
                <mc:Fallback xmlns="">
                  <p:sp>
                    <p:nvSpPr>
                      <p:cNvPr id="28" name="TextBox 27">
                        <a:extLst>
                          <a:ext uri="{FF2B5EF4-FFF2-40B4-BE49-F238E27FC236}">
                            <a16:creationId xmlns:a16="http://schemas.microsoft.com/office/drawing/2014/main" id="{76145A9A-5E44-4803-92D7-84C5A74DD107}"/>
                          </a:ext>
                        </a:extLst>
                      </p:cNvPr>
                      <p:cNvSpPr txBox="1">
                        <a:spLocks noRot="1" noChangeAspect="1" noMove="1" noResize="1" noEditPoints="1" noAdjustHandles="1" noChangeArrowheads="1" noChangeShapeType="1" noTextEdit="1"/>
                      </p:cNvSpPr>
                      <p:nvPr/>
                    </p:nvSpPr>
                    <p:spPr>
                      <a:xfrm>
                        <a:off x="8131621" y="6153748"/>
                        <a:ext cx="2158253" cy="349326"/>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CC2FBD5-8686-432D-A2C4-3C1CA3409418}"/>
                        </a:ext>
                      </a:extLst>
                    </p:cNvPr>
                    <p:cNvSpPr txBox="1"/>
                    <p:nvPr/>
                  </p:nvSpPr>
                  <p:spPr>
                    <a:xfrm>
                      <a:off x="9959144" y="5679591"/>
                      <a:ext cx="2158253" cy="34932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b-NO" sz="1600" b="0" i="1" smtClean="0">
                                    <a:solidFill>
                                      <a:schemeClr val="bg1"/>
                                    </a:solidFill>
                                    <a:latin typeface="Cambria Math" panose="02040503050406030204" pitchFamily="18" charset="0"/>
                                  </a:rPr>
                                </m:ctrlPr>
                              </m:sSubPr>
                              <m:e>
                                <m:r>
                                  <a:rPr lang="nb-NO" sz="1600" b="0" i="1" smtClean="0">
                                    <a:solidFill>
                                      <a:schemeClr val="bg1"/>
                                    </a:solidFill>
                                    <a:latin typeface="Cambria Math" panose="02040503050406030204" pitchFamily="18" charset="0"/>
                                  </a:rPr>
                                  <m:t>𝑇</m:t>
                                </m:r>
                              </m:e>
                              <m:sub>
                                <m:r>
                                  <a:rPr lang="nb-NO" sz="1600" b="0" i="1" smtClean="0">
                                    <a:solidFill>
                                      <a:schemeClr val="bg1"/>
                                    </a:solidFill>
                                    <a:latin typeface="Cambria Math" panose="02040503050406030204" pitchFamily="18" charset="0"/>
                                  </a:rPr>
                                  <m:t>𝑏𝑎𝑘𝑘𝑒</m:t>
                                </m:r>
                                <m:r>
                                  <a:rPr lang="nb-NO" sz="1600" b="0" i="1" smtClean="0">
                                    <a:solidFill>
                                      <a:schemeClr val="bg1"/>
                                    </a:solidFill>
                                    <a:latin typeface="Cambria Math" panose="02040503050406030204" pitchFamily="18" charset="0"/>
                                  </a:rPr>
                                  <m:t>,2</m:t>
                                </m:r>
                              </m:sub>
                            </m:sSub>
                          </m:oMath>
                        </m:oMathPara>
                      </a14:m>
                      <a:endParaRPr lang="en-GB" sz="1600" dirty="0">
                        <a:solidFill>
                          <a:schemeClr val="bg1"/>
                        </a:solidFill>
                      </a:endParaRPr>
                    </a:p>
                  </p:txBody>
                </p:sp>
              </mc:Choice>
              <mc:Fallback xmlns="">
                <p:sp>
                  <p:nvSpPr>
                    <p:cNvPr id="29" name="TextBox 28">
                      <a:extLst>
                        <a:ext uri="{FF2B5EF4-FFF2-40B4-BE49-F238E27FC236}">
                          <a16:creationId xmlns:a16="http://schemas.microsoft.com/office/drawing/2014/main" id="{CCC2FBD5-8686-432D-A2C4-3C1CA3409418}"/>
                        </a:ext>
                      </a:extLst>
                    </p:cNvPr>
                    <p:cNvSpPr txBox="1">
                      <a:spLocks noRot="1" noChangeAspect="1" noMove="1" noResize="1" noEditPoints="1" noAdjustHandles="1" noChangeArrowheads="1" noChangeShapeType="1" noTextEdit="1"/>
                    </p:cNvSpPr>
                    <p:nvPr/>
                  </p:nvSpPr>
                  <p:spPr>
                    <a:xfrm>
                      <a:off x="9959144" y="5679591"/>
                      <a:ext cx="2158253" cy="349326"/>
                    </a:xfrm>
                    <a:prstGeom prst="rect">
                      <a:avLst/>
                    </a:prstGeom>
                    <a:blipFill>
                      <a:blip r:embed="rId9"/>
                      <a:stretch>
                        <a:fillRect/>
                      </a:stretch>
                    </a:blipFill>
                  </p:spPr>
                  <p:txBody>
                    <a:bodyPr/>
                    <a:lstStyle/>
                    <a:p>
                      <a:r>
                        <a:rPr lang="en-US">
                          <a:noFill/>
                        </a:rPr>
                        <a:t> </a:t>
                      </a:r>
                    </a:p>
                  </p:txBody>
                </p:sp>
              </mc:Fallback>
            </mc:AlternateContent>
          </p:grpSp>
        </p:grpSp>
        <p:pic>
          <p:nvPicPr>
            <p:cNvPr id="40" name="Picture 39">
              <a:extLst>
                <a:ext uri="{FF2B5EF4-FFF2-40B4-BE49-F238E27FC236}">
                  <a16:creationId xmlns:a16="http://schemas.microsoft.com/office/drawing/2014/main" id="{42C36EE4-51EC-45F0-A3F4-FD57B5A38E1F}"/>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6521"/>
            <a:stretch/>
          </p:blipFill>
          <p:spPr>
            <a:xfrm>
              <a:off x="8134350" y="2529058"/>
              <a:ext cx="1701213" cy="357534"/>
            </a:xfrm>
            <a:prstGeom prst="rect">
              <a:avLst/>
            </a:prstGeom>
          </p:spPr>
        </p:pic>
        <p:pic>
          <p:nvPicPr>
            <p:cNvPr id="46" name="Picture 45">
              <a:extLst>
                <a:ext uri="{FF2B5EF4-FFF2-40B4-BE49-F238E27FC236}">
                  <a16:creationId xmlns:a16="http://schemas.microsoft.com/office/drawing/2014/main" id="{CD11A955-4620-4F6E-A244-EF3F6713B7A9}"/>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6521"/>
            <a:stretch/>
          </p:blipFill>
          <p:spPr>
            <a:xfrm>
              <a:off x="10103804" y="1953017"/>
              <a:ext cx="1701213" cy="357534"/>
            </a:xfrm>
            <a:prstGeom prst="rect">
              <a:avLst/>
            </a:prstGeom>
          </p:spPr>
        </p:pic>
        <p:cxnSp>
          <p:nvCxnSpPr>
            <p:cNvPr id="45" name="Straight Connector 44">
              <a:extLst>
                <a:ext uri="{FF2B5EF4-FFF2-40B4-BE49-F238E27FC236}">
                  <a16:creationId xmlns:a16="http://schemas.microsoft.com/office/drawing/2014/main" id="{9F5A6B97-8484-43B3-94D4-A9736BF639FD}"/>
                </a:ext>
              </a:extLst>
            </p:cNvPr>
            <p:cNvCxnSpPr>
              <a:stCxn id="42" idx="0"/>
            </p:cNvCxnSpPr>
            <p:nvPr/>
          </p:nvCxnSpPr>
          <p:spPr>
            <a:xfrm>
              <a:off x="9947513" y="1450086"/>
              <a:ext cx="0" cy="395782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57791D7-3605-4EC6-819F-5C094B4EBDED}"/>
              </a:ext>
            </a:extLst>
          </p:cNvPr>
          <p:cNvSpPr/>
          <p:nvPr/>
        </p:nvSpPr>
        <p:spPr>
          <a:xfrm>
            <a:off x="8270543" y="5407914"/>
            <a:ext cx="3534474" cy="1156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A321865-7D92-49D8-8FC3-558DAAD5534B}"/>
              </a:ext>
            </a:extLst>
          </p:cNvPr>
          <p:cNvSpPr/>
          <p:nvPr/>
        </p:nvSpPr>
        <p:spPr>
          <a:xfrm>
            <a:off x="9961892" y="1427446"/>
            <a:ext cx="2071644" cy="41549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56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 name="Title 1">
            <a:extLst>
              <a:ext uri="{FF2B5EF4-FFF2-40B4-BE49-F238E27FC236}">
                <a16:creationId xmlns:a16="http://schemas.microsoft.com/office/drawing/2014/main" id="{2BCE31A1-DC7B-4240-9481-02167F60EDC2}"/>
              </a:ext>
            </a:extLst>
          </p:cNvPr>
          <p:cNvSpPr txBox="1">
            <a:spLocks/>
          </p:cNvSpPr>
          <p:nvPr/>
        </p:nvSpPr>
        <p:spPr>
          <a:xfrm>
            <a:off x="0" y="-22272"/>
            <a:ext cx="12192000" cy="1304608"/>
          </a:xfrm>
          <a:prstGeom prst="rect">
            <a:avLst/>
          </a:prstGeom>
          <a:solidFill>
            <a:schemeClr val="accent1">
              <a:lumMod val="40000"/>
              <a:lumOff val="6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Skytilbakekoblinger / sky-feedbacks – Skyer med is og vann</a:t>
            </a:r>
            <a:endParaRPr lang="en-GB" sz="2800" dirty="0"/>
          </a:p>
        </p:txBody>
      </p:sp>
      <p:sp>
        <p:nvSpPr>
          <p:cNvPr id="146" name="Rectangle 145">
            <a:extLst>
              <a:ext uri="{FF2B5EF4-FFF2-40B4-BE49-F238E27FC236}">
                <a16:creationId xmlns:a16="http://schemas.microsoft.com/office/drawing/2014/main" id="{3D8C651A-9AAD-4741-847B-6C24AC72A076}"/>
              </a:ext>
            </a:extLst>
          </p:cNvPr>
          <p:cNvSpPr/>
          <p:nvPr/>
        </p:nvSpPr>
        <p:spPr>
          <a:xfrm>
            <a:off x="130844" y="1362134"/>
            <a:ext cx="11930312" cy="52234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6527805-8A4D-41DC-A086-E7012D11E941}"/>
              </a:ext>
            </a:extLst>
          </p:cNvPr>
          <p:cNvSpPr txBox="1"/>
          <p:nvPr/>
        </p:nvSpPr>
        <p:spPr>
          <a:xfrm>
            <a:off x="5668995" y="2445873"/>
            <a:ext cx="6113430" cy="844511"/>
          </a:xfrm>
          <a:prstGeom prst="rect">
            <a:avLst/>
          </a:prstGeom>
          <a:noFill/>
        </p:spPr>
        <p:txBody>
          <a:bodyPr wrap="square" rtlCol="0">
            <a:spAutoFit/>
          </a:bodyPr>
          <a:lstStyle/>
          <a:p>
            <a:r>
              <a:rPr lang="nb-NO" sz="2400" dirty="0"/>
              <a:t>Skyer på midlere breddegrader består i stor grad av en blanding av is og vann. </a:t>
            </a:r>
          </a:p>
        </p:txBody>
      </p:sp>
      <p:grpSp>
        <p:nvGrpSpPr>
          <p:cNvPr id="13" name="Group 12">
            <a:extLst>
              <a:ext uri="{FF2B5EF4-FFF2-40B4-BE49-F238E27FC236}">
                <a16:creationId xmlns:a16="http://schemas.microsoft.com/office/drawing/2014/main" id="{9A9FCD51-3C6C-4675-9260-978E4EA9DD06}"/>
              </a:ext>
            </a:extLst>
          </p:cNvPr>
          <p:cNvGrpSpPr/>
          <p:nvPr/>
        </p:nvGrpSpPr>
        <p:grpSpPr>
          <a:xfrm>
            <a:off x="843955" y="1764644"/>
            <a:ext cx="4111930" cy="2529680"/>
            <a:chOff x="2047875" y="2581275"/>
            <a:chExt cx="2730471" cy="1372236"/>
          </a:xfrm>
        </p:grpSpPr>
        <p:pic>
          <p:nvPicPr>
            <p:cNvPr id="10248" name="Picture 8">
              <a:extLst>
                <a:ext uri="{FF2B5EF4-FFF2-40B4-BE49-F238E27FC236}">
                  <a16:creationId xmlns:a16="http://schemas.microsoft.com/office/drawing/2014/main" id="{ADB34CE8-03E5-4D76-BDB0-F37C14CDD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2581275"/>
              <a:ext cx="2730470" cy="13722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BC30ECD-08F2-4B0C-85D6-D033484E4D3E}"/>
                </a:ext>
              </a:extLst>
            </p:cNvPr>
            <p:cNvSpPr/>
            <p:nvPr/>
          </p:nvSpPr>
          <p:spPr>
            <a:xfrm>
              <a:off x="2057400" y="2768958"/>
              <a:ext cx="2720945" cy="303941"/>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F8A8FB8-BAF2-42A5-8E1A-F9430342B9FB}"/>
                </a:ext>
              </a:extLst>
            </p:cNvPr>
            <p:cNvSpPr/>
            <p:nvPr/>
          </p:nvSpPr>
          <p:spPr>
            <a:xfrm>
              <a:off x="2047876" y="3461842"/>
              <a:ext cx="2730470" cy="285900"/>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1F929F5E-7EEB-4934-901B-B66D6A94A185}"/>
              </a:ext>
            </a:extLst>
          </p:cNvPr>
          <p:cNvSpPr txBox="1"/>
          <p:nvPr/>
        </p:nvSpPr>
        <p:spPr>
          <a:xfrm>
            <a:off x="250163" y="4374122"/>
            <a:ext cx="11360811" cy="1938992"/>
          </a:xfrm>
          <a:prstGeom prst="rect">
            <a:avLst/>
          </a:prstGeom>
          <a:noFill/>
        </p:spPr>
        <p:txBody>
          <a:bodyPr wrap="square" rtlCol="0">
            <a:spAutoFit/>
          </a:bodyPr>
          <a:lstStyle/>
          <a:p>
            <a:endParaRPr lang="nb-NO" sz="2400" dirty="0"/>
          </a:p>
          <a:p>
            <a:r>
              <a:rPr lang="nb-NO" sz="2400" dirty="0"/>
              <a:t>For temperaturer mellom 0 og ca. -40 °C, krever overgang fra vanndråpe til iskrystall en iskjerne. Dette kan være en annen iskrystall eller en partikkel med passende egenskaper. </a:t>
            </a:r>
          </a:p>
          <a:p>
            <a:endParaRPr lang="nb-NO" sz="2400" dirty="0"/>
          </a:p>
          <a:p>
            <a:r>
              <a:rPr lang="nb-NO" sz="2400" dirty="0"/>
              <a:t>Det er ofte mangel på iskjerner og vi kan ha mye flytende vann i skyer ned mot -15°C. </a:t>
            </a:r>
          </a:p>
        </p:txBody>
      </p:sp>
    </p:spTree>
    <p:extLst>
      <p:ext uri="{BB962C8B-B14F-4D97-AF65-F5344CB8AC3E}">
        <p14:creationId xmlns:p14="http://schemas.microsoft.com/office/powerpoint/2010/main" val="29240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 name="Title 1">
            <a:extLst>
              <a:ext uri="{FF2B5EF4-FFF2-40B4-BE49-F238E27FC236}">
                <a16:creationId xmlns:a16="http://schemas.microsoft.com/office/drawing/2014/main" id="{2BCE31A1-DC7B-4240-9481-02167F60EDC2}"/>
              </a:ext>
            </a:extLst>
          </p:cNvPr>
          <p:cNvSpPr txBox="1">
            <a:spLocks/>
          </p:cNvSpPr>
          <p:nvPr/>
        </p:nvSpPr>
        <p:spPr>
          <a:xfrm>
            <a:off x="0" y="-22272"/>
            <a:ext cx="12192000" cy="1304608"/>
          </a:xfrm>
          <a:prstGeom prst="rect">
            <a:avLst/>
          </a:prstGeom>
          <a:solidFill>
            <a:schemeClr val="accent1">
              <a:lumMod val="40000"/>
              <a:lumOff val="6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Skytilbakekoblinger / sky-feedbacks – Skyer med is og vann</a:t>
            </a:r>
            <a:endParaRPr lang="en-GB" sz="2800" dirty="0"/>
          </a:p>
        </p:txBody>
      </p:sp>
      <p:sp>
        <p:nvSpPr>
          <p:cNvPr id="146" name="Rectangle 145">
            <a:extLst>
              <a:ext uri="{FF2B5EF4-FFF2-40B4-BE49-F238E27FC236}">
                <a16:creationId xmlns:a16="http://schemas.microsoft.com/office/drawing/2014/main" id="{3D8C651A-9AAD-4741-847B-6C24AC72A076}"/>
              </a:ext>
            </a:extLst>
          </p:cNvPr>
          <p:cNvSpPr/>
          <p:nvPr/>
        </p:nvSpPr>
        <p:spPr>
          <a:xfrm>
            <a:off x="130844" y="1362134"/>
            <a:ext cx="11930312" cy="52234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F6A9A3A5-E876-4D5F-A3FB-76EB1418B745}"/>
              </a:ext>
            </a:extLst>
          </p:cNvPr>
          <p:cNvSpPr/>
          <p:nvPr/>
        </p:nvSpPr>
        <p:spPr>
          <a:xfrm>
            <a:off x="9212053" y="1447859"/>
            <a:ext cx="2811003" cy="506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3E394E3D-D8A6-4921-B7AC-175D7A4E9B1B}"/>
              </a:ext>
            </a:extLst>
          </p:cNvPr>
          <p:cNvGrpSpPr/>
          <p:nvPr/>
        </p:nvGrpSpPr>
        <p:grpSpPr>
          <a:xfrm>
            <a:off x="9250153" y="1437034"/>
            <a:ext cx="3262716" cy="2602950"/>
            <a:chOff x="9250153" y="1437034"/>
            <a:chExt cx="3262716" cy="2602950"/>
          </a:xfrm>
        </p:grpSpPr>
        <p:grpSp>
          <p:nvGrpSpPr>
            <p:cNvPr id="4" name="Group 3">
              <a:extLst>
                <a:ext uri="{FF2B5EF4-FFF2-40B4-BE49-F238E27FC236}">
                  <a16:creationId xmlns:a16="http://schemas.microsoft.com/office/drawing/2014/main" id="{05B5FF47-1F25-4AE2-9793-9CEFFDCD6330}"/>
                </a:ext>
              </a:extLst>
            </p:cNvPr>
            <p:cNvGrpSpPr/>
            <p:nvPr/>
          </p:nvGrpSpPr>
          <p:grpSpPr>
            <a:xfrm>
              <a:off x="9250153" y="1437034"/>
              <a:ext cx="2729315" cy="2602950"/>
              <a:chOff x="9250153" y="1437034"/>
              <a:chExt cx="2729315" cy="2602950"/>
            </a:xfrm>
          </p:grpSpPr>
          <p:pic>
            <p:nvPicPr>
              <p:cNvPr id="8" name="Picture 7">
                <a:extLst>
                  <a:ext uri="{FF2B5EF4-FFF2-40B4-BE49-F238E27FC236}">
                    <a16:creationId xmlns:a16="http://schemas.microsoft.com/office/drawing/2014/main" id="{A9C6242A-21BA-4982-B5B9-982124C64B49}"/>
                  </a:ext>
                </a:extLst>
              </p:cNvPr>
              <p:cNvPicPr>
                <a:picLocks noChangeAspect="1"/>
              </p:cNvPicPr>
              <p:nvPr/>
            </p:nvPicPr>
            <p:blipFill rotWithShape="1">
              <a:blip r:embed="rId3"/>
              <a:srcRect l="3203" t="14962" r="65312" b="13887"/>
              <a:stretch/>
            </p:blipFill>
            <p:spPr>
              <a:xfrm>
                <a:off x="9537399" y="1727267"/>
                <a:ext cx="2227032" cy="2140519"/>
              </a:xfrm>
              <a:prstGeom prst="rect">
                <a:avLst/>
              </a:prstGeom>
            </p:spPr>
          </p:pic>
          <p:sp>
            <p:nvSpPr>
              <p:cNvPr id="3" name="TextBox 2">
                <a:extLst>
                  <a:ext uri="{FF2B5EF4-FFF2-40B4-BE49-F238E27FC236}">
                    <a16:creationId xmlns:a16="http://schemas.microsoft.com/office/drawing/2014/main" id="{9DBE70DB-2CA5-4C4A-B37F-4062F8A38475}"/>
                  </a:ext>
                </a:extLst>
              </p:cNvPr>
              <p:cNvSpPr txBox="1"/>
              <p:nvPr/>
            </p:nvSpPr>
            <p:spPr>
              <a:xfrm>
                <a:off x="9752437" y="1437034"/>
                <a:ext cx="2227031" cy="338554"/>
              </a:xfrm>
              <a:prstGeom prst="rect">
                <a:avLst/>
              </a:prstGeom>
              <a:noFill/>
            </p:spPr>
            <p:txBody>
              <a:bodyPr wrap="square" rtlCol="0">
                <a:spAutoFit/>
              </a:bodyPr>
              <a:lstStyle/>
              <a:p>
                <a:r>
                  <a:rPr lang="nb-NO" sz="1600" dirty="0">
                    <a:solidFill>
                      <a:srgbClr val="4D618D"/>
                    </a:solidFill>
                  </a:rPr>
                  <a:t>Vanninnhold (g kg</a:t>
                </a:r>
                <a:r>
                  <a:rPr lang="nb-NO" sz="1600" baseline="30000" dirty="0">
                    <a:solidFill>
                      <a:srgbClr val="4D618D"/>
                    </a:solidFill>
                  </a:rPr>
                  <a:t>-1</a:t>
                </a:r>
                <a:r>
                  <a:rPr lang="nb-NO" sz="1600" dirty="0">
                    <a:solidFill>
                      <a:srgbClr val="4D618D"/>
                    </a:solidFill>
                  </a:rPr>
                  <a:t>)</a:t>
                </a:r>
                <a:endParaRPr lang="en-GB" sz="1600" dirty="0">
                  <a:solidFill>
                    <a:srgbClr val="4D618D"/>
                  </a:solidFill>
                </a:endParaRPr>
              </a:p>
            </p:txBody>
          </p:sp>
          <p:sp>
            <p:nvSpPr>
              <p:cNvPr id="10" name="TextBox 9">
                <a:extLst>
                  <a:ext uri="{FF2B5EF4-FFF2-40B4-BE49-F238E27FC236}">
                    <a16:creationId xmlns:a16="http://schemas.microsoft.com/office/drawing/2014/main" id="{6A6784FA-02EF-4E35-B9FE-DE50D40615A6}"/>
                  </a:ext>
                </a:extLst>
              </p:cNvPr>
              <p:cNvSpPr txBox="1"/>
              <p:nvPr/>
            </p:nvSpPr>
            <p:spPr>
              <a:xfrm rot="16200000">
                <a:off x="8276430" y="2727707"/>
                <a:ext cx="2286000" cy="338554"/>
              </a:xfrm>
              <a:prstGeom prst="rect">
                <a:avLst/>
              </a:prstGeom>
              <a:noFill/>
            </p:spPr>
            <p:txBody>
              <a:bodyPr wrap="square" rtlCol="0">
                <a:spAutoFit/>
              </a:bodyPr>
              <a:lstStyle/>
              <a:p>
                <a:pPr algn="ctr"/>
                <a:r>
                  <a:rPr lang="nb-NO" sz="1600" dirty="0"/>
                  <a:t>Trykk </a:t>
                </a:r>
                <a:r>
                  <a:rPr lang="nb-NO" sz="1600" dirty="0" err="1"/>
                  <a:t>hPa</a:t>
                </a:r>
                <a:endParaRPr lang="en-GB" sz="1600" dirty="0"/>
              </a:p>
            </p:txBody>
          </p:sp>
        </p:grpSp>
        <p:sp>
          <p:nvSpPr>
            <p:cNvPr id="14" name="TextBox 13">
              <a:extLst>
                <a:ext uri="{FF2B5EF4-FFF2-40B4-BE49-F238E27FC236}">
                  <a16:creationId xmlns:a16="http://schemas.microsoft.com/office/drawing/2014/main" id="{DCCD0B28-5DED-4798-9DE1-081EFF50A76B}"/>
                </a:ext>
              </a:extLst>
            </p:cNvPr>
            <p:cNvSpPr txBox="1"/>
            <p:nvPr/>
          </p:nvSpPr>
          <p:spPr>
            <a:xfrm>
              <a:off x="10226869" y="2241674"/>
              <a:ext cx="2286000" cy="584775"/>
            </a:xfrm>
            <a:prstGeom prst="rect">
              <a:avLst/>
            </a:prstGeom>
            <a:noFill/>
          </p:spPr>
          <p:txBody>
            <a:bodyPr wrap="square" rtlCol="0">
              <a:spAutoFit/>
            </a:bodyPr>
            <a:lstStyle/>
            <a:p>
              <a:r>
                <a:rPr lang="nb-NO" sz="1600" dirty="0"/>
                <a:t>Før menneskers påvirkning </a:t>
              </a:r>
              <a:endParaRPr lang="en-GB" sz="1600" dirty="0"/>
            </a:p>
          </p:txBody>
        </p:sp>
      </p:grpSp>
      <p:grpSp>
        <p:nvGrpSpPr>
          <p:cNvPr id="12" name="Group 11">
            <a:extLst>
              <a:ext uri="{FF2B5EF4-FFF2-40B4-BE49-F238E27FC236}">
                <a16:creationId xmlns:a16="http://schemas.microsoft.com/office/drawing/2014/main" id="{926D65D0-A5D7-4C2F-BBE6-CFF0172EA949}"/>
              </a:ext>
            </a:extLst>
          </p:cNvPr>
          <p:cNvGrpSpPr/>
          <p:nvPr/>
        </p:nvGrpSpPr>
        <p:grpSpPr>
          <a:xfrm>
            <a:off x="9288240" y="4079883"/>
            <a:ext cx="3088298" cy="2345585"/>
            <a:chOff x="9288240" y="4079883"/>
            <a:chExt cx="3088298" cy="2345585"/>
          </a:xfrm>
        </p:grpSpPr>
        <p:grpSp>
          <p:nvGrpSpPr>
            <p:cNvPr id="5" name="Group 4">
              <a:extLst>
                <a:ext uri="{FF2B5EF4-FFF2-40B4-BE49-F238E27FC236}">
                  <a16:creationId xmlns:a16="http://schemas.microsoft.com/office/drawing/2014/main" id="{34206BD7-EF54-47CB-A76D-62146BFB4072}"/>
                </a:ext>
              </a:extLst>
            </p:cNvPr>
            <p:cNvGrpSpPr/>
            <p:nvPr/>
          </p:nvGrpSpPr>
          <p:grpSpPr>
            <a:xfrm>
              <a:off x="9288240" y="4079883"/>
              <a:ext cx="2536978" cy="2345585"/>
              <a:chOff x="9288240" y="4079883"/>
              <a:chExt cx="2536978" cy="2345585"/>
            </a:xfrm>
          </p:grpSpPr>
          <p:pic>
            <p:nvPicPr>
              <p:cNvPr id="7" name="Picture 6">
                <a:extLst>
                  <a:ext uri="{FF2B5EF4-FFF2-40B4-BE49-F238E27FC236}">
                    <a16:creationId xmlns:a16="http://schemas.microsoft.com/office/drawing/2014/main" id="{D949C82C-AB6D-48A5-BDD6-DCF6B4A56E5B}"/>
                  </a:ext>
                </a:extLst>
              </p:cNvPr>
              <p:cNvPicPr>
                <a:picLocks noChangeAspect="1"/>
              </p:cNvPicPr>
              <p:nvPr/>
            </p:nvPicPr>
            <p:blipFill rotWithShape="1">
              <a:blip r:embed="rId3"/>
              <a:srcRect l="67656" t="15012" b="13837"/>
              <a:stretch/>
            </p:blipFill>
            <p:spPr>
              <a:xfrm>
                <a:off x="9537399" y="4079883"/>
                <a:ext cx="2287819" cy="2140519"/>
              </a:xfrm>
              <a:prstGeom prst="rect">
                <a:avLst/>
              </a:prstGeom>
            </p:spPr>
          </p:pic>
          <p:sp>
            <p:nvSpPr>
              <p:cNvPr id="11" name="TextBox 10">
                <a:extLst>
                  <a:ext uri="{FF2B5EF4-FFF2-40B4-BE49-F238E27FC236}">
                    <a16:creationId xmlns:a16="http://schemas.microsoft.com/office/drawing/2014/main" id="{20D29FE9-C52E-422E-BB17-1A2DA0315E28}"/>
                  </a:ext>
                </a:extLst>
              </p:cNvPr>
              <p:cNvSpPr txBox="1"/>
              <p:nvPr/>
            </p:nvSpPr>
            <p:spPr>
              <a:xfrm rot="16200000">
                <a:off x="8314517" y="5113191"/>
                <a:ext cx="2286000" cy="338554"/>
              </a:xfrm>
              <a:prstGeom prst="rect">
                <a:avLst/>
              </a:prstGeom>
              <a:noFill/>
            </p:spPr>
            <p:txBody>
              <a:bodyPr wrap="square" rtlCol="0">
                <a:spAutoFit/>
              </a:bodyPr>
              <a:lstStyle/>
              <a:p>
                <a:pPr algn="ctr"/>
                <a:r>
                  <a:rPr lang="nb-NO" sz="1600" dirty="0"/>
                  <a:t>Trykk </a:t>
                </a:r>
                <a:r>
                  <a:rPr lang="nb-NO" sz="1600" dirty="0" err="1"/>
                  <a:t>hPa</a:t>
                </a:r>
                <a:endParaRPr lang="en-GB" sz="1600" dirty="0"/>
              </a:p>
            </p:txBody>
          </p:sp>
        </p:grpSp>
        <p:sp>
          <p:nvSpPr>
            <p:cNvPr id="16" name="TextBox 15">
              <a:extLst>
                <a:ext uri="{FF2B5EF4-FFF2-40B4-BE49-F238E27FC236}">
                  <a16:creationId xmlns:a16="http://schemas.microsoft.com/office/drawing/2014/main" id="{716B6C0F-F2BD-41F4-B9F0-439BE0233309}"/>
                </a:ext>
              </a:extLst>
            </p:cNvPr>
            <p:cNvSpPr txBox="1"/>
            <p:nvPr/>
          </p:nvSpPr>
          <p:spPr>
            <a:xfrm>
              <a:off x="10090538" y="4454938"/>
              <a:ext cx="2286000" cy="584775"/>
            </a:xfrm>
            <a:prstGeom prst="rect">
              <a:avLst/>
            </a:prstGeom>
            <a:noFill/>
          </p:spPr>
          <p:txBody>
            <a:bodyPr wrap="square" rtlCol="0">
              <a:spAutoFit/>
            </a:bodyPr>
            <a:lstStyle/>
            <a:p>
              <a:r>
                <a:rPr lang="nb-NO" sz="1600" dirty="0"/>
                <a:t>År 135-150 etter firedobling av CO</a:t>
              </a:r>
              <a:r>
                <a:rPr lang="nb-NO" sz="1600" baseline="-25000" dirty="0"/>
                <a:t>2</a:t>
              </a:r>
              <a:endParaRPr lang="en-GB" sz="1600" baseline="-25000" dirty="0"/>
            </a:p>
          </p:txBody>
        </p:sp>
      </p:grpSp>
      <p:sp>
        <p:nvSpPr>
          <p:cNvPr id="17" name="TextBox 16">
            <a:extLst>
              <a:ext uri="{FF2B5EF4-FFF2-40B4-BE49-F238E27FC236}">
                <a16:creationId xmlns:a16="http://schemas.microsoft.com/office/drawing/2014/main" id="{A6F9DC8B-3EEF-4312-916C-878DCADFD316}"/>
              </a:ext>
            </a:extLst>
          </p:cNvPr>
          <p:cNvSpPr txBox="1"/>
          <p:nvPr/>
        </p:nvSpPr>
        <p:spPr>
          <a:xfrm>
            <a:off x="7696201" y="6585537"/>
            <a:ext cx="4495800" cy="230832"/>
          </a:xfrm>
          <a:prstGeom prst="rect">
            <a:avLst/>
          </a:prstGeom>
          <a:noFill/>
        </p:spPr>
        <p:txBody>
          <a:bodyPr wrap="square" rtlCol="0">
            <a:spAutoFit/>
          </a:bodyPr>
          <a:lstStyle/>
          <a:p>
            <a:pPr algn="r"/>
            <a:r>
              <a:rPr lang="nb-NO" sz="900" dirty="0">
                <a:solidFill>
                  <a:schemeClr val="bg1">
                    <a:lumMod val="50000"/>
                  </a:schemeClr>
                </a:solidFill>
              </a:rPr>
              <a:t>Bjordal et al., (2020), </a:t>
            </a:r>
            <a:r>
              <a:rPr lang="nb-NO" sz="900" i="1" dirty="0">
                <a:solidFill>
                  <a:schemeClr val="bg1">
                    <a:lumMod val="50000"/>
                  </a:schemeClr>
                </a:solidFill>
              </a:rPr>
              <a:t>Nature </a:t>
            </a:r>
            <a:r>
              <a:rPr lang="nb-NO" sz="900" i="1" dirty="0" err="1">
                <a:solidFill>
                  <a:schemeClr val="bg1">
                    <a:lumMod val="50000"/>
                  </a:schemeClr>
                </a:solidFill>
              </a:rPr>
              <a:t>Geoscience</a:t>
            </a:r>
            <a:r>
              <a:rPr lang="nb-NO" sz="900" i="1" dirty="0">
                <a:solidFill>
                  <a:schemeClr val="bg1">
                    <a:lumMod val="50000"/>
                  </a:schemeClr>
                </a:solidFill>
              </a:rPr>
              <a:t>, </a:t>
            </a:r>
            <a:r>
              <a:rPr lang="en-GB" sz="900" b="0" i="0" u="none" strike="noStrike" baseline="0" dirty="0">
                <a:solidFill>
                  <a:schemeClr val="bg1">
                    <a:lumMod val="50000"/>
                  </a:schemeClr>
                </a:solidFill>
              </a:rPr>
              <a:t>https://doi.org/10.1038/s41561-020-00649-1</a:t>
            </a:r>
            <a:endParaRPr lang="en-GB" sz="900" dirty="0">
              <a:solidFill>
                <a:schemeClr val="bg1">
                  <a:lumMod val="50000"/>
                </a:schemeClr>
              </a:solidFill>
            </a:endParaRPr>
          </a:p>
        </p:txBody>
      </p:sp>
      <p:sp>
        <p:nvSpPr>
          <p:cNvPr id="25" name="TextBox 24">
            <a:extLst>
              <a:ext uri="{FF2B5EF4-FFF2-40B4-BE49-F238E27FC236}">
                <a16:creationId xmlns:a16="http://schemas.microsoft.com/office/drawing/2014/main" id="{1F929F5E-7EEB-4934-901B-B66D6A94A185}"/>
              </a:ext>
            </a:extLst>
          </p:cNvPr>
          <p:cNvSpPr txBox="1"/>
          <p:nvPr/>
        </p:nvSpPr>
        <p:spPr>
          <a:xfrm>
            <a:off x="251564" y="1896343"/>
            <a:ext cx="8839770" cy="4154984"/>
          </a:xfrm>
          <a:prstGeom prst="rect">
            <a:avLst/>
          </a:prstGeom>
          <a:noFill/>
        </p:spPr>
        <p:txBody>
          <a:bodyPr wrap="square" rtlCol="0">
            <a:spAutoFit/>
          </a:bodyPr>
          <a:lstStyle/>
          <a:p>
            <a:pPr marL="0" indent="0">
              <a:buNone/>
            </a:pPr>
            <a:r>
              <a:rPr lang="nb-NO" sz="2400" dirty="0"/>
              <a:t>Vil i større grad gå over til å inneholde vann heller enn is. </a:t>
            </a:r>
          </a:p>
          <a:p>
            <a:pPr marL="0" indent="0">
              <a:buNone/>
            </a:pPr>
            <a:endParaRPr lang="nb-NO" sz="2400" dirty="0"/>
          </a:p>
          <a:p>
            <a:pPr marL="0" indent="0">
              <a:buNone/>
            </a:pPr>
            <a:r>
              <a:rPr lang="nb-NO" sz="2400" dirty="0"/>
              <a:t>Iskrystaller er mye større enn skydråper. Det betyr at en smelting av isen i skyen vil føre til at vannet blir til mange små vanndråper i stedet for få store iskrystaller. </a:t>
            </a:r>
          </a:p>
          <a:p>
            <a:pPr marL="0" indent="0">
              <a:buNone/>
            </a:pPr>
            <a:endParaRPr lang="nb-NO" sz="2400" dirty="0"/>
          </a:p>
          <a:p>
            <a:pPr marL="0" indent="0">
              <a:buNone/>
            </a:pPr>
            <a:r>
              <a:rPr lang="nb-NO" sz="2400" dirty="0"/>
              <a:t>Skyene vil reflektere mer solenergi </a:t>
            </a:r>
            <a:r>
              <a:rPr lang="nb-NO" sz="2400" dirty="0" err="1"/>
              <a:t>pga</a:t>
            </a:r>
            <a:r>
              <a:rPr lang="nb-NO" sz="2400" dirty="0"/>
              <a:t> denne smeltingen – negativ tilbakekobling. Reduserer global oppvarming. </a:t>
            </a:r>
          </a:p>
          <a:p>
            <a:pPr marL="0" indent="0">
              <a:buNone/>
            </a:pPr>
            <a:endParaRPr lang="nb-NO" sz="2400" dirty="0"/>
          </a:p>
          <a:p>
            <a:pPr marL="0" indent="0">
              <a:buNone/>
            </a:pPr>
            <a:r>
              <a:rPr lang="nb-NO" sz="2400" dirty="0"/>
              <a:t>Men bare en periode. Når det ikke er mer is igjen å smelte bidrar ikke lenger denne overgangen. </a:t>
            </a:r>
          </a:p>
        </p:txBody>
      </p:sp>
      <p:pic>
        <p:nvPicPr>
          <p:cNvPr id="18" name="Picture 17">
            <a:extLst>
              <a:ext uri="{FF2B5EF4-FFF2-40B4-BE49-F238E27FC236}">
                <a16:creationId xmlns:a16="http://schemas.microsoft.com/office/drawing/2014/main" id="{5AA2A46A-FBDE-4F48-9925-86776D551D8B}"/>
              </a:ext>
            </a:extLst>
          </p:cNvPr>
          <p:cNvPicPr>
            <a:picLocks noChangeAspect="1"/>
          </p:cNvPicPr>
          <p:nvPr/>
        </p:nvPicPr>
        <p:blipFill>
          <a:blip r:embed="rId4"/>
          <a:stretch>
            <a:fillRect/>
          </a:stretch>
        </p:blipFill>
        <p:spPr>
          <a:xfrm>
            <a:off x="10925918" y="49435"/>
            <a:ext cx="1163859" cy="1193358"/>
          </a:xfrm>
          <a:prstGeom prst="rect">
            <a:avLst/>
          </a:prstGeom>
        </p:spPr>
      </p:pic>
    </p:spTree>
    <p:extLst>
      <p:ext uri="{BB962C8B-B14F-4D97-AF65-F5344CB8AC3E}">
        <p14:creationId xmlns:p14="http://schemas.microsoft.com/office/powerpoint/2010/main" val="234812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238E2-77CE-49EC-B0D0-3A840DFA8DB8}"/>
              </a:ext>
            </a:extLst>
          </p:cNvPr>
          <p:cNvSpPr txBox="1">
            <a:spLocks/>
          </p:cNvSpPr>
          <p:nvPr/>
        </p:nvSpPr>
        <p:spPr>
          <a:xfrm>
            <a:off x="0" y="-22272"/>
            <a:ext cx="12192000" cy="1304608"/>
          </a:xfrm>
          <a:prstGeom prst="rect">
            <a:avLst/>
          </a:prstGeom>
          <a:solidFill>
            <a:schemeClr val="accent1">
              <a:lumMod val="40000"/>
              <a:lumOff val="60000"/>
            </a:scheme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Skytilbakekoblinger / sky-feedbacks – Total effekt</a:t>
            </a:r>
            <a:endParaRPr lang="en-GB" sz="2800" dirty="0"/>
          </a:p>
        </p:txBody>
      </p:sp>
      <p:sp>
        <p:nvSpPr>
          <p:cNvPr id="3" name="Rectangle 2">
            <a:extLst>
              <a:ext uri="{FF2B5EF4-FFF2-40B4-BE49-F238E27FC236}">
                <a16:creationId xmlns:a16="http://schemas.microsoft.com/office/drawing/2014/main" id="{3735D8D3-3FC8-4C40-8E37-6B9F239E2D0B}"/>
              </a:ext>
            </a:extLst>
          </p:cNvPr>
          <p:cNvSpPr/>
          <p:nvPr/>
        </p:nvSpPr>
        <p:spPr>
          <a:xfrm>
            <a:off x="130844" y="1362134"/>
            <a:ext cx="11930312" cy="52234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F5FC644-D191-410C-848F-9D4826A74AEB}"/>
              </a:ext>
            </a:extLst>
          </p:cNvPr>
          <p:cNvSpPr txBox="1"/>
          <p:nvPr/>
        </p:nvSpPr>
        <p:spPr>
          <a:xfrm>
            <a:off x="410325" y="1608756"/>
            <a:ext cx="11530928" cy="1107996"/>
          </a:xfrm>
          <a:prstGeom prst="rect">
            <a:avLst/>
          </a:prstGeom>
          <a:noFill/>
        </p:spPr>
        <p:txBody>
          <a:bodyPr wrap="square" rtlCol="0">
            <a:spAutoFit/>
          </a:bodyPr>
          <a:lstStyle/>
          <a:p>
            <a:r>
              <a:rPr lang="nb-NO" sz="2400" dirty="0"/>
              <a:t>Samlet effekt av skyenes respons på global oppvarming er å forsterke oppvarmingen. </a:t>
            </a:r>
          </a:p>
          <a:p>
            <a:endParaRPr lang="nb-NO" sz="2400" dirty="0"/>
          </a:p>
          <a:p>
            <a:endParaRPr lang="en-GB" dirty="0"/>
          </a:p>
        </p:txBody>
      </p:sp>
      <p:pic>
        <p:nvPicPr>
          <p:cNvPr id="8" name="図 4">
            <a:extLst>
              <a:ext uri="{FF2B5EF4-FFF2-40B4-BE49-F238E27FC236}">
                <a16:creationId xmlns:a16="http://schemas.microsoft.com/office/drawing/2014/main" id="{0B30834B-0336-4B08-8E19-48628C41B6B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185764" y="2292688"/>
            <a:ext cx="6543627" cy="3850682"/>
          </a:xfrm>
          <a:prstGeom prst="rect">
            <a:avLst/>
          </a:prstGeom>
        </p:spPr>
      </p:pic>
      <p:sp>
        <p:nvSpPr>
          <p:cNvPr id="10" name="TextBox 9">
            <a:extLst>
              <a:ext uri="{FF2B5EF4-FFF2-40B4-BE49-F238E27FC236}">
                <a16:creationId xmlns:a16="http://schemas.microsoft.com/office/drawing/2014/main" id="{E1833593-130A-4066-8479-27B3B2B0BF64}"/>
              </a:ext>
            </a:extLst>
          </p:cNvPr>
          <p:cNvSpPr txBox="1"/>
          <p:nvPr/>
        </p:nvSpPr>
        <p:spPr>
          <a:xfrm>
            <a:off x="6930103" y="6550223"/>
            <a:ext cx="5261897" cy="307777"/>
          </a:xfrm>
          <a:prstGeom prst="rect">
            <a:avLst/>
          </a:prstGeom>
          <a:noFill/>
        </p:spPr>
        <p:txBody>
          <a:bodyPr wrap="square" rtlCol="0">
            <a:spAutoFit/>
          </a:bodyPr>
          <a:lstStyle/>
          <a:p>
            <a:pPr algn="r"/>
            <a:r>
              <a:rPr lang="nb-NO" sz="1400" dirty="0">
                <a:solidFill>
                  <a:schemeClr val="bg1">
                    <a:lumMod val="50000"/>
                  </a:schemeClr>
                </a:solidFill>
              </a:rPr>
              <a:t>FNs klimapanels 6. hovedrapport,  FAQ 7.2, </a:t>
            </a:r>
            <a:r>
              <a:rPr lang="en-NO" sz="1400" dirty="0">
                <a:solidFill>
                  <a:schemeClr val="bg1">
                    <a:lumMod val="50000"/>
                  </a:schemeClr>
                </a:solidFill>
              </a:rPr>
              <a:t>Figur </a:t>
            </a:r>
            <a:r>
              <a:rPr lang="nb-NO" sz="1400" dirty="0">
                <a:solidFill>
                  <a:schemeClr val="bg1">
                    <a:lumMod val="50000"/>
                  </a:schemeClr>
                </a:solidFill>
              </a:rPr>
              <a:t>1</a:t>
            </a:r>
            <a:endParaRPr lang="en-NO" sz="1400" dirty="0">
              <a:solidFill>
                <a:schemeClr val="bg1">
                  <a:lumMod val="50000"/>
                </a:schemeClr>
              </a:solidFill>
            </a:endParaRPr>
          </a:p>
        </p:txBody>
      </p:sp>
      <p:pic>
        <p:nvPicPr>
          <p:cNvPr id="19" name="Picture 18" descr="A picture containing map&#10;&#10;Description automatically generated">
            <a:extLst>
              <a:ext uri="{FF2B5EF4-FFF2-40B4-BE49-F238E27FC236}">
                <a16:creationId xmlns:a16="http://schemas.microsoft.com/office/drawing/2014/main" id="{40E86287-E6BE-4E08-8C6B-ECEE250D03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841" b="49494"/>
          <a:stretch/>
        </p:blipFill>
        <p:spPr>
          <a:xfrm>
            <a:off x="9388839" y="3816229"/>
            <a:ext cx="1234794" cy="2016039"/>
          </a:xfrm>
          <a:prstGeom prst="rect">
            <a:avLst/>
          </a:prstGeom>
        </p:spPr>
      </p:pic>
      <p:pic>
        <p:nvPicPr>
          <p:cNvPr id="20" name="Picture 19" descr="A picture containing map&#10;&#10;Description automatically generated">
            <a:extLst>
              <a:ext uri="{FF2B5EF4-FFF2-40B4-BE49-F238E27FC236}">
                <a16:creationId xmlns:a16="http://schemas.microsoft.com/office/drawing/2014/main" id="{93722020-7E5B-4C4A-AEDF-E61CAD47A2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251" r="-2" b="49494"/>
          <a:stretch/>
        </p:blipFill>
        <p:spPr>
          <a:xfrm>
            <a:off x="727252" y="3625468"/>
            <a:ext cx="1141585" cy="2016039"/>
          </a:xfrm>
          <a:prstGeom prst="rect">
            <a:avLst/>
          </a:prstGeom>
        </p:spPr>
      </p:pic>
      <p:cxnSp>
        <p:nvCxnSpPr>
          <p:cNvPr id="22" name="Straight Arrow Connector 21">
            <a:extLst>
              <a:ext uri="{FF2B5EF4-FFF2-40B4-BE49-F238E27FC236}">
                <a16:creationId xmlns:a16="http://schemas.microsoft.com/office/drawing/2014/main" id="{F84F6F93-31CF-417C-AD96-DC5A955BDC3F}"/>
              </a:ext>
            </a:extLst>
          </p:cNvPr>
          <p:cNvCxnSpPr>
            <a:cxnSpLocks/>
          </p:cNvCxnSpPr>
          <p:nvPr/>
        </p:nvCxnSpPr>
        <p:spPr>
          <a:xfrm flipH="1">
            <a:off x="1568368" y="3856174"/>
            <a:ext cx="2355389" cy="36185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BF9FDCD2-BFA7-4E1B-9F87-12CAE32FF1B2}"/>
              </a:ext>
            </a:extLst>
          </p:cNvPr>
          <p:cNvCxnSpPr>
            <a:cxnSpLocks/>
          </p:cNvCxnSpPr>
          <p:nvPr/>
        </p:nvCxnSpPr>
        <p:spPr>
          <a:xfrm>
            <a:off x="6175789" y="3929799"/>
            <a:ext cx="3978145" cy="58761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a:extLst>
              <a:ext uri="{FF2B5EF4-FFF2-40B4-BE49-F238E27FC236}">
                <a16:creationId xmlns:a16="http://schemas.microsoft.com/office/drawing/2014/main" id="{6FEC8532-4076-4F81-A265-ECA11388B431}"/>
              </a:ext>
            </a:extLst>
          </p:cNvPr>
          <p:cNvCxnSpPr>
            <a:cxnSpLocks/>
          </p:cNvCxnSpPr>
          <p:nvPr/>
        </p:nvCxnSpPr>
        <p:spPr>
          <a:xfrm>
            <a:off x="8121431" y="3924224"/>
            <a:ext cx="2166406" cy="29938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
        <p:nvSpPr>
          <p:cNvPr id="33" name="Rectangle 32">
            <a:extLst>
              <a:ext uri="{FF2B5EF4-FFF2-40B4-BE49-F238E27FC236}">
                <a16:creationId xmlns:a16="http://schemas.microsoft.com/office/drawing/2014/main" id="{806B5162-A16B-4B43-B017-D2D475DFB316}"/>
              </a:ext>
            </a:extLst>
          </p:cNvPr>
          <p:cNvSpPr/>
          <p:nvPr/>
        </p:nvSpPr>
        <p:spPr>
          <a:xfrm>
            <a:off x="2223998" y="2716752"/>
            <a:ext cx="2166406" cy="3426618"/>
          </a:xfrm>
          <a:prstGeom prst="rect">
            <a:avLst/>
          </a:prstGeom>
          <a:solidFill>
            <a:srgbClr val="C00000">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64426601-5FC0-487F-8901-92978D4E80A3}"/>
              </a:ext>
            </a:extLst>
          </p:cNvPr>
          <p:cNvSpPr/>
          <p:nvPr/>
        </p:nvSpPr>
        <p:spPr>
          <a:xfrm>
            <a:off x="4394452" y="2701742"/>
            <a:ext cx="2289456" cy="3426618"/>
          </a:xfrm>
          <a:prstGeom prst="rect">
            <a:avLst/>
          </a:prstGeom>
          <a:solidFill>
            <a:srgbClr val="C00000">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7AA1ECB-1370-45B0-8200-82FEB831D071}"/>
              </a:ext>
            </a:extLst>
          </p:cNvPr>
          <p:cNvSpPr/>
          <p:nvPr/>
        </p:nvSpPr>
        <p:spPr>
          <a:xfrm>
            <a:off x="6683908" y="2701742"/>
            <a:ext cx="2289456" cy="3426618"/>
          </a:xfrm>
          <a:prstGeom prst="rect">
            <a:avLst/>
          </a:prstGeom>
          <a:solidFill>
            <a:schemeClr val="accent5">
              <a:lumMod val="50000"/>
              <a:alpha val="1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329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321EB0-8BC2-4730-803E-33C33D0565C0}"/>
              </a:ext>
            </a:extLst>
          </p:cNvPr>
          <p:cNvSpPr txBox="1">
            <a:spLocks/>
          </p:cNvSpPr>
          <p:nvPr/>
        </p:nvSpPr>
        <p:spPr>
          <a:xfrm>
            <a:off x="0" y="-93399"/>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dirty="0"/>
          </a:p>
        </p:txBody>
      </p:sp>
      <p:sp>
        <p:nvSpPr>
          <p:cNvPr id="7" name="Title 6">
            <a:extLst>
              <a:ext uri="{FF2B5EF4-FFF2-40B4-BE49-F238E27FC236}">
                <a16:creationId xmlns:a16="http://schemas.microsoft.com/office/drawing/2014/main" id="{852BEBCD-F467-834C-8CC1-86CB1917EFAE}"/>
              </a:ext>
            </a:extLst>
          </p:cNvPr>
          <p:cNvSpPr>
            <a:spLocks noGrp="1"/>
          </p:cNvSpPr>
          <p:nvPr>
            <p:ph type="title"/>
          </p:nvPr>
        </p:nvSpPr>
        <p:spPr>
          <a:xfrm>
            <a:off x="402672" y="0"/>
            <a:ext cx="10515600" cy="700277"/>
          </a:xfrm>
        </p:spPr>
        <p:txBody>
          <a:bodyPr>
            <a:normAutofit/>
          </a:bodyPr>
          <a:lstStyle/>
          <a:p>
            <a:r>
              <a:rPr lang="nb-NO" sz="2800" dirty="0"/>
              <a:t>Oppsummering – en endring ett sted vil endre flere andre ledd</a:t>
            </a:r>
            <a:endParaRPr lang="en-NO" sz="2800" dirty="0"/>
          </a:p>
        </p:txBody>
      </p:sp>
      <p:pic>
        <p:nvPicPr>
          <p:cNvPr id="4" name="Picture 3" descr="A picture containing map&#10;&#10;Description automatically generated">
            <a:extLst>
              <a:ext uri="{FF2B5EF4-FFF2-40B4-BE49-F238E27FC236}">
                <a16:creationId xmlns:a16="http://schemas.microsoft.com/office/drawing/2014/main" id="{8C9364CD-91AB-E44D-A99C-B79A7BB475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49494"/>
          <a:stretch/>
        </p:blipFill>
        <p:spPr>
          <a:xfrm>
            <a:off x="185058" y="846459"/>
            <a:ext cx="8159005" cy="6015650"/>
          </a:xfrm>
          <a:prstGeom prst="rect">
            <a:avLst/>
          </a:prstGeom>
        </p:spPr>
      </p:pic>
      <p:sp>
        <p:nvSpPr>
          <p:cNvPr id="2" name="TextBox 1">
            <a:extLst>
              <a:ext uri="{FF2B5EF4-FFF2-40B4-BE49-F238E27FC236}">
                <a16:creationId xmlns:a16="http://schemas.microsoft.com/office/drawing/2014/main" id="{A758CB3D-3CFD-514F-865E-AF8E835E276C}"/>
              </a:ext>
            </a:extLst>
          </p:cNvPr>
          <p:cNvSpPr txBox="1"/>
          <p:nvPr/>
        </p:nvSpPr>
        <p:spPr>
          <a:xfrm>
            <a:off x="6930103" y="6550223"/>
            <a:ext cx="5261897" cy="307777"/>
          </a:xfrm>
          <a:prstGeom prst="rect">
            <a:avLst/>
          </a:prstGeom>
          <a:noFill/>
        </p:spPr>
        <p:txBody>
          <a:bodyPr wrap="square" rtlCol="0">
            <a:spAutoFit/>
          </a:bodyPr>
          <a:lstStyle/>
          <a:p>
            <a:pPr algn="r"/>
            <a:r>
              <a:rPr lang="nb-NO" sz="1400" dirty="0">
                <a:solidFill>
                  <a:schemeClr val="bg1">
                    <a:lumMod val="50000"/>
                  </a:schemeClr>
                </a:solidFill>
              </a:rPr>
              <a:t>FNs klimapanels 6. hovedrapport,  </a:t>
            </a:r>
            <a:r>
              <a:rPr lang="en-NO" sz="1400" dirty="0">
                <a:solidFill>
                  <a:schemeClr val="bg1">
                    <a:lumMod val="50000"/>
                  </a:schemeClr>
                </a:solidFill>
              </a:rPr>
              <a:t>Figur 7.2</a:t>
            </a:r>
          </a:p>
        </p:txBody>
      </p:sp>
      <p:pic>
        <p:nvPicPr>
          <p:cNvPr id="5" name="Picture 4">
            <a:extLst>
              <a:ext uri="{FF2B5EF4-FFF2-40B4-BE49-F238E27FC236}">
                <a16:creationId xmlns:a16="http://schemas.microsoft.com/office/drawing/2014/main" id="{CE1589FD-905F-4082-9D50-10EFCCD53CA0}"/>
              </a:ext>
            </a:extLst>
          </p:cNvPr>
          <p:cNvPicPr>
            <a:picLocks noChangeAspect="1"/>
          </p:cNvPicPr>
          <p:nvPr/>
        </p:nvPicPr>
        <p:blipFill>
          <a:blip r:embed="rId4"/>
          <a:stretch>
            <a:fillRect/>
          </a:stretch>
        </p:blipFill>
        <p:spPr>
          <a:xfrm>
            <a:off x="8587585" y="846459"/>
            <a:ext cx="1503472" cy="1084980"/>
          </a:xfrm>
          <a:prstGeom prst="rect">
            <a:avLst/>
          </a:prstGeom>
        </p:spPr>
      </p:pic>
      <p:pic>
        <p:nvPicPr>
          <p:cNvPr id="9" name="Picture 8">
            <a:extLst>
              <a:ext uri="{FF2B5EF4-FFF2-40B4-BE49-F238E27FC236}">
                <a16:creationId xmlns:a16="http://schemas.microsoft.com/office/drawing/2014/main" id="{5555BE11-0127-4B5B-A15E-163886890483}"/>
              </a:ext>
            </a:extLst>
          </p:cNvPr>
          <p:cNvPicPr>
            <a:picLocks noChangeAspect="1"/>
          </p:cNvPicPr>
          <p:nvPr/>
        </p:nvPicPr>
        <p:blipFill>
          <a:blip r:embed="rId5"/>
          <a:stretch>
            <a:fillRect/>
          </a:stretch>
        </p:blipFill>
        <p:spPr>
          <a:xfrm>
            <a:off x="9947866" y="1629075"/>
            <a:ext cx="1940812" cy="1084980"/>
          </a:xfrm>
          <a:prstGeom prst="rect">
            <a:avLst/>
          </a:prstGeom>
        </p:spPr>
      </p:pic>
      <p:pic>
        <p:nvPicPr>
          <p:cNvPr id="10" name="Picture 4">
            <a:extLst>
              <a:ext uri="{FF2B5EF4-FFF2-40B4-BE49-F238E27FC236}">
                <a16:creationId xmlns:a16="http://schemas.microsoft.com/office/drawing/2014/main" id="{8E47B02F-5733-4CE5-89D5-6C590BED16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4122" y="2224126"/>
            <a:ext cx="1736765" cy="16971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
            <a:extLst>
              <a:ext uri="{FF2B5EF4-FFF2-40B4-BE49-F238E27FC236}">
                <a16:creationId xmlns:a16="http://schemas.microsoft.com/office/drawing/2014/main" id="{33E480F3-54F1-4891-8D1D-8CACC2719C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0887" y="3158370"/>
            <a:ext cx="1540413" cy="946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F96D2AA-023C-44B8-9417-1CA1CA6541B6}"/>
              </a:ext>
            </a:extLst>
          </p:cNvPr>
          <p:cNvPicPr>
            <a:picLocks noChangeAspect="1"/>
          </p:cNvPicPr>
          <p:nvPr/>
        </p:nvPicPr>
        <p:blipFill rotWithShape="1">
          <a:blip r:embed="rId8"/>
          <a:srcRect l="-676" t="9809" r="676" b="-23"/>
          <a:stretch/>
        </p:blipFill>
        <p:spPr>
          <a:xfrm>
            <a:off x="8587585" y="4098900"/>
            <a:ext cx="1736765" cy="965919"/>
          </a:xfrm>
          <a:prstGeom prst="rect">
            <a:avLst/>
          </a:prstGeom>
        </p:spPr>
      </p:pic>
      <p:pic>
        <p:nvPicPr>
          <p:cNvPr id="14" name="Picture 13" descr="Diagram&#10;&#10;Description automatically generated">
            <a:extLst>
              <a:ext uri="{FF2B5EF4-FFF2-40B4-BE49-F238E27FC236}">
                <a16:creationId xmlns:a16="http://schemas.microsoft.com/office/drawing/2014/main" id="{DDA1D2A2-B745-4A1B-94C4-BC9235D2C3C6}"/>
              </a:ext>
            </a:extLst>
          </p:cNvPr>
          <p:cNvPicPr>
            <a:picLocks noChangeAspect="1"/>
          </p:cNvPicPr>
          <p:nvPr/>
        </p:nvPicPr>
        <p:blipFill rotWithShape="1">
          <a:blip r:embed="rId9">
            <a:extLst>
              <a:ext uri="{28A0092B-C50C-407E-A947-70E740481C1C}">
                <a14:useLocalDpi xmlns:a14="http://schemas.microsoft.com/office/drawing/2010/main" val="0"/>
              </a:ext>
            </a:extLst>
          </a:blip>
          <a:srcRect t="10413" b="7552"/>
          <a:stretch/>
        </p:blipFill>
        <p:spPr>
          <a:xfrm>
            <a:off x="10145826" y="4950765"/>
            <a:ext cx="2046174" cy="911859"/>
          </a:xfrm>
          <a:prstGeom prst="rect">
            <a:avLst/>
          </a:prstGeom>
        </p:spPr>
      </p:pic>
      <p:pic>
        <p:nvPicPr>
          <p:cNvPr id="15" name="図 4">
            <a:extLst>
              <a:ext uri="{FF2B5EF4-FFF2-40B4-BE49-F238E27FC236}">
                <a16:creationId xmlns:a16="http://schemas.microsoft.com/office/drawing/2014/main" id="{3B8F58E4-125D-44D9-BE30-E763FF507728}"/>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592026" y="5444068"/>
            <a:ext cx="1560955" cy="965919"/>
          </a:xfrm>
          <a:prstGeom prst="rect">
            <a:avLst/>
          </a:prstGeom>
        </p:spPr>
      </p:pic>
    </p:spTree>
    <p:extLst>
      <p:ext uri="{BB962C8B-B14F-4D97-AF65-F5344CB8AC3E}">
        <p14:creationId xmlns:p14="http://schemas.microsoft.com/office/powerpoint/2010/main" val="2367296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C79533-4707-45AD-9D40-BD84136419B3}"/>
              </a:ext>
            </a:extLst>
          </p:cNvPr>
          <p:cNvSpPr txBox="1"/>
          <p:nvPr/>
        </p:nvSpPr>
        <p:spPr>
          <a:xfrm>
            <a:off x="1981200" y="6540825"/>
            <a:ext cx="10218906" cy="307777"/>
          </a:xfrm>
          <a:prstGeom prst="rect">
            <a:avLst/>
          </a:prstGeom>
          <a:noFill/>
        </p:spPr>
        <p:txBody>
          <a:bodyPr wrap="square" rtlCol="0">
            <a:spAutoFit/>
          </a:bodyPr>
          <a:lstStyle/>
          <a:p>
            <a:pPr algn="r"/>
            <a:r>
              <a:rPr lang="en-GB" sz="1400" b="0" dirty="0">
                <a:solidFill>
                  <a:schemeClr val="bg1">
                    <a:lumMod val="65000"/>
                  </a:schemeClr>
                </a:solidFill>
                <a:effectLst/>
              </a:rPr>
              <a:t>Credit: Image courtesy of the CERES Science Team at NASA Langley Research </a:t>
            </a:r>
            <a:r>
              <a:rPr lang="en-GB" sz="1400" b="0" dirty="0" err="1">
                <a:solidFill>
                  <a:schemeClr val="bg1">
                    <a:lumMod val="65000"/>
                  </a:schemeClr>
                </a:solidFill>
                <a:effectLst/>
              </a:rPr>
              <a:t>Center</a:t>
            </a:r>
            <a:r>
              <a:rPr lang="en-GB" sz="1400" b="0" dirty="0">
                <a:solidFill>
                  <a:schemeClr val="bg1">
                    <a:lumMod val="65000"/>
                  </a:schemeClr>
                </a:solidFill>
                <a:effectLst/>
              </a:rPr>
              <a:t> in Hampton, Virginia, USA</a:t>
            </a:r>
            <a:endParaRPr lang="en-GB" sz="1400" dirty="0">
              <a:solidFill>
                <a:schemeClr val="bg1">
                  <a:lumMod val="65000"/>
                </a:schemeClr>
              </a:solidFill>
            </a:endParaRPr>
          </a:p>
        </p:txBody>
      </p:sp>
      <p:pic>
        <p:nvPicPr>
          <p:cNvPr id="5" name="Picture 4">
            <a:extLst>
              <a:ext uri="{FF2B5EF4-FFF2-40B4-BE49-F238E27FC236}">
                <a16:creationId xmlns:a16="http://schemas.microsoft.com/office/drawing/2014/main" id="{792E4F0D-3A92-4885-B306-618D00380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80" y="805543"/>
            <a:ext cx="5946322" cy="4757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F83A5EC8-971C-4F9A-9E23-D20C9382D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05543"/>
            <a:ext cx="5946320" cy="47570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1A0E71C-2DCD-40AC-A967-18CA582461AE}"/>
              </a:ext>
            </a:extLst>
          </p:cNvPr>
          <p:cNvSpPr/>
          <p:nvPr/>
        </p:nvSpPr>
        <p:spPr>
          <a:xfrm>
            <a:off x="914400" y="1064525"/>
            <a:ext cx="10204704" cy="416488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39D38D3-88D7-45ED-A5B5-BF964FD94895}"/>
              </a:ext>
            </a:extLst>
          </p:cNvPr>
          <p:cNvSpPr txBox="1"/>
          <p:nvPr/>
        </p:nvSpPr>
        <p:spPr>
          <a:xfrm>
            <a:off x="2319809" y="2589227"/>
            <a:ext cx="7552381" cy="2308324"/>
          </a:xfrm>
          <a:prstGeom prst="rect">
            <a:avLst/>
          </a:prstGeom>
          <a:noFill/>
        </p:spPr>
        <p:txBody>
          <a:bodyPr wrap="square" rtlCol="0">
            <a:spAutoFit/>
          </a:bodyPr>
          <a:lstStyle/>
          <a:p>
            <a:pPr algn="ctr"/>
            <a:r>
              <a:rPr lang="nb-NO" sz="4800" dirty="0"/>
              <a:t>Spørsmål?</a:t>
            </a:r>
          </a:p>
          <a:p>
            <a:pPr marL="285750" indent="-285750">
              <a:buFont typeface="Arial" panose="020B0604020202020204" pitchFamily="34" charset="0"/>
              <a:buChar char="•"/>
            </a:pPr>
            <a:endParaRPr lang="nb-NO" sz="2400" dirty="0"/>
          </a:p>
          <a:p>
            <a:pPr marL="285750" indent="-285750">
              <a:buFont typeface="Arial" panose="020B0604020202020204" pitchFamily="34" charset="0"/>
              <a:buChar char="•"/>
            </a:pPr>
            <a:endParaRPr lang="nb-NO" sz="2400" dirty="0"/>
          </a:p>
          <a:p>
            <a:endParaRPr lang="nb-NO" sz="2400" dirty="0"/>
          </a:p>
          <a:p>
            <a:endParaRPr lang="en-GB" sz="2400" dirty="0"/>
          </a:p>
        </p:txBody>
      </p:sp>
    </p:spTree>
    <p:extLst>
      <p:ext uri="{BB962C8B-B14F-4D97-AF65-F5344CB8AC3E}">
        <p14:creationId xmlns:p14="http://schemas.microsoft.com/office/powerpoint/2010/main" val="1383885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321EB0-8BC2-4730-803E-33C33D0565C0}"/>
              </a:ext>
            </a:extLst>
          </p:cNvPr>
          <p:cNvSpPr txBox="1">
            <a:spLocks/>
          </p:cNvSpPr>
          <p:nvPr/>
        </p:nvSpPr>
        <p:spPr>
          <a:xfrm>
            <a:off x="0" y="-93399"/>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dirty="0"/>
          </a:p>
        </p:txBody>
      </p:sp>
      <p:sp>
        <p:nvSpPr>
          <p:cNvPr id="7" name="Title 6">
            <a:extLst>
              <a:ext uri="{FF2B5EF4-FFF2-40B4-BE49-F238E27FC236}">
                <a16:creationId xmlns:a16="http://schemas.microsoft.com/office/drawing/2014/main" id="{852BEBCD-F467-834C-8CC1-86CB1917EFAE}"/>
              </a:ext>
            </a:extLst>
          </p:cNvPr>
          <p:cNvSpPr>
            <a:spLocks noGrp="1"/>
          </p:cNvSpPr>
          <p:nvPr>
            <p:ph type="title"/>
          </p:nvPr>
        </p:nvSpPr>
        <p:spPr>
          <a:xfrm>
            <a:off x="402672" y="0"/>
            <a:ext cx="10515600" cy="700277"/>
          </a:xfrm>
        </p:spPr>
        <p:txBody>
          <a:bodyPr>
            <a:normAutofit/>
          </a:bodyPr>
          <a:lstStyle/>
          <a:p>
            <a:r>
              <a:rPr lang="nb-NO" sz="2800" dirty="0"/>
              <a:t>Grunnlaget for all klimaforskning - Jordas energibudsjett</a:t>
            </a:r>
            <a:endParaRPr lang="en-NO" sz="2800" dirty="0"/>
          </a:p>
        </p:txBody>
      </p:sp>
      <p:pic>
        <p:nvPicPr>
          <p:cNvPr id="4" name="Picture 3" descr="A picture containing map&#10;&#10;Description automatically generated">
            <a:extLst>
              <a:ext uri="{FF2B5EF4-FFF2-40B4-BE49-F238E27FC236}">
                <a16:creationId xmlns:a16="http://schemas.microsoft.com/office/drawing/2014/main" id="{8C9364CD-91AB-E44D-A99C-B79A7BB475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49494"/>
          <a:stretch/>
        </p:blipFill>
        <p:spPr>
          <a:xfrm>
            <a:off x="185058" y="846459"/>
            <a:ext cx="8159005" cy="6015650"/>
          </a:xfrm>
          <a:prstGeom prst="rect">
            <a:avLst/>
          </a:prstGeom>
        </p:spPr>
      </p:pic>
      <p:sp>
        <p:nvSpPr>
          <p:cNvPr id="2" name="TextBox 1">
            <a:extLst>
              <a:ext uri="{FF2B5EF4-FFF2-40B4-BE49-F238E27FC236}">
                <a16:creationId xmlns:a16="http://schemas.microsoft.com/office/drawing/2014/main" id="{A758CB3D-3CFD-514F-865E-AF8E835E276C}"/>
              </a:ext>
            </a:extLst>
          </p:cNvPr>
          <p:cNvSpPr txBox="1"/>
          <p:nvPr/>
        </p:nvSpPr>
        <p:spPr>
          <a:xfrm>
            <a:off x="6930103" y="6550223"/>
            <a:ext cx="5261897" cy="307777"/>
          </a:xfrm>
          <a:prstGeom prst="rect">
            <a:avLst/>
          </a:prstGeom>
          <a:noFill/>
        </p:spPr>
        <p:txBody>
          <a:bodyPr wrap="square" rtlCol="0">
            <a:spAutoFit/>
          </a:bodyPr>
          <a:lstStyle/>
          <a:p>
            <a:pPr algn="r"/>
            <a:r>
              <a:rPr lang="nb-NO" sz="1400" dirty="0">
                <a:solidFill>
                  <a:schemeClr val="bg1">
                    <a:lumMod val="50000"/>
                  </a:schemeClr>
                </a:solidFill>
              </a:rPr>
              <a:t>FNs klimapanels 6. hovedrapport,  </a:t>
            </a:r>
            <a:r>
              <a:rPr lang="en-NO" sz="1400" dirty="0">
                <a:solidFill>
                  <a:schemeClr val="bg1">
                    <a:lumMod val="50000"/>
                  </a:schemeClr>
                </a:solidFill>
              </a:rPr>
              <a:t>Figur 7.2</a:t>
            </a:r>
          </a:p>
        </p:txBody>
      </p:sp>
    </p:spTree>
    <p:extLst>
      <p:ext uri="{BB962C8B-B14F-4D97-AF65-F5344CB8AC3E}">
        <p14:creationId xmlns:p14="http://schemas.microsoft.com/office/powerpoint/2010/main" val="3555003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limate change 2021: the physical science basis (AR6) | PreventionWeb">
            <a:extLst>
              <a:ext uri="{FF2B5EF4-FFF2-40B4-BE49-F238E27FC236}">
                <a16:creationId xmlns:a16="http://schemas.microsoft.com/office/drawing/2014/main" id="{6608DE6B-9070-48FB-9CF4-9D93AA73E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53" y="290512"/>
            <a:ext cx="4705350" cy="6276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BF86BED-8CDF-4269-BA64-E5C89B49FAD1}"/>
              </a:ext>
            </a:extLst>
          </p:cNvPr>
          <p:cNvPicPr>
            <a:picLocks noChangeAspect="1"/>
          </p:cNvPicPr>
          <p:nvPr/>
        </p:nvPicPr>
        <p:blipFill>
          <a:blip r:embed="rId3"/>
          <a:stretch>
            <a:fillRect/>
          </a:stretch>
        </p:blipFill>
        <p:spPr>
          <a:xfrm>
            <a:off x="8900424" y="3946807"/>
            <a:ext cx="3172755" cy="2485838"/>
          </a:xfrm>
          <a:prstGeom prst="rect">
            <a:avLst/>
          </a:prstGeom>
        </p:spPr>
      </p:pic>
      <p:grpSp>
        <p:nvGrpSpPr>
          <p:cNvPr id="13" name="Group 12">
            <a:extLst>
              <a:ext uri="{FF2B5EF4-FFF2-40B4-BE49-F238E27FC236}">
                <a16:creationId xmlns:a16="http://schemas.microsoft.com/office/drawing/2014/main" id="{EE0D4060-1FE8-4761-B0BB-37892BB00336}"/>
              </a:ext>
            </a:extLst>
          </p:cNvPr>
          <p:cNvGrpSpPr/>
          <p:nvPr/>
        </p:nvGrpSpPr>
        <p:grpSpPr>
          <a:xfrm>
            <a:off x="5336045" y="245211"/>
            <a:ext cx="3454849" cy="3297237"/>
            <a:chOff x="1481778" y="4125686"/>
            <a:chExt cx="2730993" cy="2732313"/>
          </a:xfrm>
        </p:grpSpPr>
        <p:pic>
          <p:nvPicPr>
            <p:cNvPr id="10" name="Picture 9">
              <a:extLst>
                <a:ext uri="{FF2B5EF4-FFF2-40B4-BE49-F238E27FC236}">
                  <a16:creationId xmlns:a16="http://schemas.microsoft.com/office/drawing/2014/main" id="{219DB549-1491-447A-B46A-161C591967BC}"/>
                </a:ext>
              </a:extLst>
            </p:cNvPr>
            <p:cNvPicPr>
              <a:picLocks noChangeAspect="1"/>
            </p:cNvPicPr>
            <p:nvPr/>
          </p:nvPicPr>
          <p:blipFill>
            <a:blip r:embed="rId4"/>
            <a:stretch>
              <a:fillRect/>
            </a:stretch>
          </p:blipFill>
          <p:spPr>
            <a:xfrm>
              <a:off x="1481778" y="4125686"/>
              <a:ext cx="2716334" cy="692154"/>
            </a:xfrm>
            <a:prstGeom prst="rect">
              <a:avLst/>
            </a:prstGeom>
          </p:spPr>
        </p:pic>
        <p:pic>
          <p:nvPicPr>
            <p:cNvPr id="12" name="Picture 11">
              <a:extLst>
                <a:ext uri="{FF2B5EF4-FFF2-40B4-BE49-F238E27FC236}">
                  <a16:creationId xmlns:a16="http://schemas.microsoft.com/office/drawing/2014/main" id="{76B63685-D8D6-4D93-B943-F6C05ABD8F35}"/>
                </a:ext>
              </a:extLst>
            </p:cNvPr>
            <p:cNvPicPr>
              <a:picLocks noChangeAspect="1"/>
            </p:cNvPicPr>
            <p:nvPr/>
          </p:nvPicPr>
          <p:blipFill>
            <a:blip r:embed="rId5"/>
            <a:stretch>
              <a:fillRect/>
            </a:stretch>
          </p:blipFill>
          <p:spPr>
            <a:xfrm>
              <a:off x="1481778" y="4828496"/>
              <a:ext cx="2730993" cy="2029503"/>
            </a:xfrm>
            <a:prstGeom prst="rect">
              <a:avLst/>
            </a:prstGeom>
          </p:spPr>
        </p:pic>
      </p:grpSp>
      <p:grpSp>
        <p:nvGrpSpPr>
          <p:cNvPr id="22" name="Group 21">
            <a:extLst>
              <a:ext uri="{FF2B5EF4-FFF2-40B4-BE49-F238E27FC236}">
                <a16:creationId xmlns:a16="http://schemas.microsoft.com/office/drawing/2014/main" id="{66A94EDD-DC6C-4C62-95EE-79961DAD655D}"/>
              </a:ext>
            </a:extLst>
          </p:cNvPr>
          <p:cNvGrpSpPr/>
          <p:nvPr/>
        </p:nvGrpSpPr>
        <p:grpSpPr>
          <a:xfrm>
            <a:off x="8900436" y="676169"/>
            <a:ext cx="2855885" cy="2621770"/>
            <a:chOff x="8633256" y="1768348"/>
            <a:chExt cx="3558744" cy="3626431"/>
          </a:xfrm>
        </p:grpSpPr>
        <p:pic>
          <p:nvPicPr>
            <p:cNvPr id="15" name="Picture 14">
              <a:extLst>
                <a:ext uri="{FF2B5EF4-FFF2-40B4-BE49-F238E27FC236}">
                  <a16:creationId xmlns:a16="http://schemas.microsoft.com/office/drawing/2014/main" id="{C1032468-7F9A-4C0C-8CA6-2C953329B918}"/>
                </a:ext>
              </a:extLst>
            </p:cNvPr>
            <p:cNvPicPr>
              <a:picLocks noChangeAspect="1"/>
            </p:cNvPicPr>
            <p:nvPr/>
          </p:nvPicPr>
          <p:blipFill>
            <a:blip r:embed="rId6"/>
            <a:stretch>
              <a:fillRect/>
            </a:stretch>
          </p:blipFill>
          <p:spPr>
            <a:xfrm>
              <a:off x="8633256" y="2334078"/>
              <a:ext cx="3558744" cy="3060701"/>
            </a:xfrm>
            <a:prstGeom prst="rect">
              <a:avLst/>
            </a:prstGeom>
          </p:spPr>
        </p:pic>
        <p:pic>
          <p:nvPicPr>
            <p:cNvPr id="17" name="Picture 16">
              <a:extLst>
                <a:ext uri="{FF2B5EF4-FFF2-40B4-BE49-F238E27FC236}">
                  <a16:creationId xmlns:a16="http://schemas.microsoft.com/office/drawing/2014/main" id="{3454B052-6BE9-4039-83FA-FAE9CA4C693F}"/>
                </a:ext>
              </a:extLst>
            </p:cNvPr>
            <p:cNvPicPr>
              <a:picLocks noChangeAspect="1"/>
            </p:cNvPicPr>
            <p:nvPr/>
          </p:nvPicPr>
          <p:blipFill>
            <a:blip r:embed="rId7"/>
            <a:stretch>
              <a:fillRect/>
            </a:stretch>
          </p:blipFill>
          <p:spPr>
            <a:xfrm>
              <a:off x="8633256" y="1768348"/>
              <a:ext cx="3558744" cy="578375"/>
            </a:xfrm>
            <a:prstGeom prst="rect">
              <a:avLst/>
            </a:prstGeom>
          </p:spPr>
        </p:pic>
      </p:grpSp>
      <p:grpSp>
        <p:nvGrpSpPr>
          <p:cNvPr id="23" name="Group 22">
            <a:extLst>
              <a:ext uri="{FF2B5EF4-FFF2-40B4-BE49-F238E27FC236}">
                <a16:creationId xmlns:a16="http://schemas.microsoft.com/office/drawing/2014/main" id="{54E77035-018C-4D89-964E-DE8C8DD426B7}"/>
              </a:ext>
            </a:extLst>
          </p:cNvPr>
          <p:cNvGrpSpPr/>
          <p:nvPr/>
        </p:nvGrpSpPr>
        <p:grpSpPr>
          <a:xfrm>
            <a:off x="5336040" y="3718930"/>
            <a:ext cx="3460805" cy="2848557"/>
            <a:chOff x="9021211" y="3563843"/>
            <a:chExt cx="3158284" cy="2715527"/>
          </a:xfrm>
        </p:grpSpPr>
        <p:pic>
          <p:nvPicPr>
            <p:cNvPr id="19" name="Picture 18">
              <a:extLst>
                <a:ext uri="{FF2B5EF4-FFF2-40B4-BE49-F238E27FC236}">
                  <a16:creationId xmlns:a16="http://schemas.microsoft.com/office/drawing/2014/main" id="{6E800D4F-7C4E-4A89-AC2A-CFB94BFEB2AF}"/>
                </a:ext>
              </a:extLst>
            </p:cNvPr>
            <p:cNvPicPr>
              <a:picLocks noChangeAspect="1"/>
            </p:cNvPicPr>
            <p:nvPr/>
          </p:nvPicPr>
          <p:blipFill>
            <a:blip r:embed="rId8"/>
            <a:stretch>
              <a:fillRect/>
            </a:stretch>
          </p:blipFill>
          <p:spPr>
            <a:xfrm>
              <a:off x="9021211" y="3953102"/>
              <a:ext cx="3152847" cy="2326268"/>
            </a:xfrm>
            <a:prstGeom prst="rect">
              <a:avLst/>
            </a:prstGeom>
          </p:spPr>
        </p:pic>
        <p:pic>
          <p:nvPicPr>
            <p:cNvPr id="21" name="Picture 20">
              <a:extLst>
                <a:ext uri="{FF2B5EF4-FFF2-40B4-BE49-F238E27FC236}">
                  <a16:creationId xmlns:a16="http://schemas.microsoft.com/office/drawing/2014/main" id="{9A660353-BE97-468C-85E0-DDDA3B805A96}"/>
                </a:ext>
              </a:extLst>
            </p:cNvPr>
            <p:cNvPicPr>
              <a:picLocks noChangeAspect="1"/>
            </p:cNvPicPr>
            <p:nvPr/>
          </p:nvPicPr>
          <p:blipFill>
            <a:blip r:embed="rId9"/>
            <a:stretch>
              <a:fillRect/>
            </a:stretch>
          </p:blipFill>
          <p:spPr>
            <a:xfrm>
              <a:off x="9026648" y="3563843"/>
              <a:ext cx="3152847" cy="434470"/>
            </a:xfrm>
            <a:prstGeom prst="rect">
              <a:avLst/>
            </a:prstGeom>
          </p:spPr>
        </p:pic>
      </p:grpSp>
    </p:spTree>
    <p:extLst>
      <p:ext uri="{BB962C8B-B14F-4D97-AF65-F5344CB8AC3E}">
        <p14:creationId xmlns:p14="http://schemas.microsoft.com/office/powerpoint/2010/main" val="1741904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89B78A-DDF8-46B5-A41F-361FB74BF208}"/>
              </a:ext>
            </a:extLst>
          </p:cNvPr>
          <p:cNvSpPr txBox="1">
            <a:spLocks/>
          </p:cNvSpPr>
          <p:nvPr/>
        </p:nvSpPr>
        <p:spPr>
          <a:xfrm>
            <a:off x="0" y="0"/>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dirty="0"/>
          </a:p>
        </p:txBody>
      </p:sp>
      <p:sp>
        <p:nvSpPr>
          <p:cNvPr id="2" name="Title 1">
            <a:extLst>
              <a:ext uri="{FF2B5EF4-FFF2-40B4-BE49-F238E27FC236}">
                <a16:creationId xmlns:a16="http://schemas.microsoft.com/office/drawing/2014/main" id="{6BD4585F-EAFB-4988-94F1-6BCF3E470123}"/>
              </a:ext>
            </a:extLst>
          </p:cNvPr>
          <p:cNvSpPr>
            <a:spLocks noGrp="1"/>
          </p:cNvSpPr>
          <p:nvPr>
            <p:ph type="title"/>
          </p:nvPr>
        </p:nvSpPr>
        <p:spPr>
          <a:xfrm>
            <a:off x="545970" y="157735"/>
            <a:ext cx="10515600" cy="1325563"/>
          </a:xfrm>
        </p:spPr>
        <p:txBody>
          <a:bodyPr/>
          <a:lstStyle/>
          <a:p>
            <a:r>
              <a:rPr lang="nb-NO" dirty="0"/>
              <a:t>IPCC arbeidet</a:t>
            </a:r>
            <a:endParaRPr lang="en-GB" dirty="0"/>
          </a:p>
        </p:txBody>
      </p:sp>
      <p:sp>
        <p:nvSpPr>
          <p:cNvPr id="3" name="Content Placeholder 2">
            <a:extLst>
              <a:ext uri="{FF2B5EF4-FFF2-40B4-BE49-F238E27FC236}">
                <a16:creationId xmlns:a16="http://schemas.microsoft.com/office/drawing/2014/main" id="{1B503D51-B9DC-4F13-8B6D-F817066C5618}"/>
              </a:ext>
            </a:extLst>
          </p:cNvPr>
          <p:cNvSpPr>
            <a:spLocks noGrp="1"/>
          </p:cNvSpPr>
          <p:nvPr>
            <p:ph idx="1"/>
          </p:nvPr>
        </p:nvSpPr>
        <p:spPr>
          <a:xfrm>
            <a:off x="4480091" y="1251856"/>
            <a:ext cx="7385338" cy="5606143"/>
          </a:xfrm>
        </p:spPr>
        <p:txBody>
          <a:bodyPr>
            <a:noAutofit/>
          </a:bodyPr>
          <a:lstStyle/>
          <a:p>
            <a:r>
              <a:rPr lang="nb-NO" sz="2000" dirty="0">
                <a:solidFill>
                  <a:srgbClr val="222222"/>
                </a:solidFill>
              </a:rPr>
              <a:t>FNs klimapanel (IPCC) vurderer og sammenstiller publisert vitenskapelig litteratur innenfor klimaforskning for å gi det faglige grunnlaget for de internasjonale klimaforhandlingene under FNs klimakonvensjon (UNFCCC).</a:t>
            </a:r>
          </a:p>
          <a:p>
            <a:endParaRPr lang="nb-NO" sz="200" dirty="0">
              <a:solidFill>
                <a:srgbClr val="222222"/>
              </a:solidFill>
            </a:endParaRPr>
          </a:p>
          <a:p>
            <a:r>
              <a:rPr lang="nb-NO" sz="2000" dirty="0">
                <a:solidFill>
                  <a:srgbClr val="222222"/>
                </a:solidFill>
              </a:rPr>
              <a:t>Rapportene skal være relevante for politikkutforming, men politisk nøytrale. Panelet driver ikke egen forskning. </a:t>
            </a:r>
          </a:p>
          <a:p>
            <a:endParaRPr lang="nb-NO" sz="200" dirty="0">
              <a:solidFill>
                <a:srgbClr val="222222"/>
              </a:solidFill>
            </a:endParaRPr>
          </a:p>
          <a:p>
            <a:r>
              <a:rPr lang="nb-NO" sz="2000" dirty="0">
                <a:solidFill>
                  <a:srgbClr val="222222"/>
                </a:solidFill>
              </a:rPr>
              <a:t>Flere runder med utkast og kommenteringer hvor hvem som helst kan gi tilbakemelding på innholdet. Dette skal sikre at rapportene er omfattende og objektive, og at de er produsert på en åpen og transparent måte.</a:t>
            </a:r>
          </a:p>
          <a:p>
            <a:endParaRPr lang="nb-NO" sz="200" dirty="0">
              <a:solidFill>
                <a:srgbClr val="222222"/>
              </a:solidFill>
            </a:endParaRPr>
          </a:p>
          <a:p>
            <a:r>
              <a:rPr lang="nb-NO" sz="2000" dirty="0">
                <a:solidFill>
                  <a:srgbClr val="222222"/>
                </a:solidFill>
              </a:rPr>
              <a:t>Skrives av flere hundre ledende eksperter fra hele verden som deltar frivillig med sin tid og ekspertise. </a:t>
            </a:r>
          </a:p>
          <a:p>
            <a:endParaRPr lang="nb-NO" sz="200" dirty="0">
              <a:solidFill>
                <a:srgbClr val="222222"/>
              </a:solidFill>
            </a:endParaRPr>
          </a:p>
          <a:p>
            <a:r>
              <a:rPr lang="nb-NO" sz="2000" dirty="0">
                <a:solidFill>
                  <a:srgbClr val="222222"/>
                </a:solidFill>
              </a:rPr>
              <a:t>FNs klimapanel ble etablert i 1988 av Verdens meteorologiorganisasjon (WMO) og FNs miljøprogram (UNEP). Klimapanelet har i dag 195 medlemmer.</a:t>
            </a:r>
            <a:endParaRPr lang="nb-NO" sz="2000" b="0" i="0" dirty="0">
              <a:solidFill>
                <a:srgbClr val="222222"/>
              </a:solidFill>
              <a:effectLst/>
            </a:endParaRPr>
          </a:p>
        </p:txBody>
      </p:sp>
      <p:pic>
        <p:nvPicPr>
          <p:cNvPr id="6146" name="Picture 2" descr="Informasjonsgrafikk som viser hvordan hovedrapporter fra FNs klimapanel blir til.">
            <a:extLst>
              <a:ext uri="{FF2B5EF4-FFF2-40B4-BE49-F238E27FC236}">
                <a16:creationId xmlns:a16="http://schemas.microsoft.com/office/drawing/2014/main" id="{21DC7A8F-ABBC-45FB-BEA7-6A533A32B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78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6EC979-70D7-4E60-B40C-240F072AB99E}"/>
              </a:ext>
            </a:extLst>
          </p:cNvPr>
          <p:cNvSpPr txBox="1"/>
          <p:nvPr/>
        </p:nvSpPr>
        <p:spPr>
          <a:xfrm>
            <a:off x="4637314" y="136669"/>
            <a:ext cx="6293628" cy="523220"/>
          </a:xfrm>
          <a:prstGeom prst="rect">
            <a:avLst/>
          </a:prstGeom>
          <a:noFill/>
        </p:spPr>
        <p:txBody>
          <a:bodyPr wrap="square" rtlCol="0">
            <a:spAutoFit/>
          </a:bodyPr>
          <a:lstStyle/>
          <a:p>
            <a:r>
              <a:rPr lang="nb-NO" sz="2800" dirty="0">
                <a:latin typeface="+mj-lt"/>
              </a:rPr>
              <a:t>FNs klimapanel, IPCC</a:t>
            </a:r>
            <a:endParaRPr lang="en-GB" sz="2800" dirty="0">
              <a:latin typeface="+mj-lt"/>
            </a:endParaRPr>
          </a:p>
        </p:txBody>
      </p:sp>
    </p:spTree>
    <p:extLst>
      <p:ext uri="{BB962C8B-B14F-4D97-AF65-F5344CB8AC3E}">
        <p14:creationId xmlns:p14="http://schemas.microsoft.com/office/powerpoint/2010/main" val="3101878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8C2A26-569F-0446-96EB-08BDDF8B2817}"/>
              </a:ext>
            </a:extLst>
          </p:cNvPr>
          <p:cNvPicPr>
            <a:picLocks noChangeAspect="1"/>
          </p:cNvPicPr>
          <p:nvPr/>
        </p:nvPicPr>
        <p:blipFill rotWithShape="1">
          <a:blip r:embed="rId3"/>
          <a:srcRect t="57886" b="10244"/>
          <a:stretch/>
        </p:blipFill>
        <p:spPr>
          <a:xfrm>
            <a:off x="1139983" y="1832137"/>
            <a:ext cx="10166327" cy="4320000"/>
          </a:xfrm>
          <a:prstGeom prst="rect">
            <a:avLst/>
          </a:prstGeom>
        </p:spPr>
      </p:pic>
      <p:sp>
        <p:nvSpPr>
          <p:cNvPr id="11" name="Title 10">
            <a:extLst>
              <a:ext uri="{FF2B5EF4-FFF2-40B4-BE49-F238E27FC236}">
                <a16:creationId xmlns:a16="http://schemas.microsoft.com/office/drawing/2014/main" id="{0DC5580E-7592-C743-93BE-7F1E17183667}"/>
              </a:ext>
            </a:extLst>
          </p:cNvPr>
          <p:cNvSpPr>
            <a:spLocks noGrp="1"/>
          </p:cNvSpPr>
          <p:nvPr>
            <p:ph type="ctrTitle"/>
          </p:nvPr>
        </p:nvSpPr>
        <p:spPr>
          <a:xfrm>
            <a:off x="384936" y="662373"/>
            <a:ext cx="11397616" cy="897487"/>
          </a:xfrm>
        </p:spPr>
        <p:txBody>
          <a:bodyPr/>
          <a:lstStyle/>
          <a:p>
            <a:r>
              <a:rPr lang="en-NO" dirty="0"/>
              <a:t>Chapter 7 team in Toulouse</a:t>
            </a:r>
          </a:p>
        </p:txBody>
      </p:sp>
      <p:sp>
        <p:nvSpPr>
          <p:cNvPr id="15" name="Google Shape;210;p1">
            <a:extLst>
              <a:ext uri="{FF2B5EF4-FFF2-40B4-BE49-F238E27FC236}">
                <a16:creationId xmlns:a16="http://schemas.microsoft.com/office/drawing/2014/main" id="{4CF287AC-74D5-194D-9D9D-4DA25C30753D}"/>
              </a:ext>
            </a:extLst>
          </p:cNvPr>
          <p:cNvSpPr txBox="1"/>
          <p:nvPr/>
        </p:nvSpPr>
        <p:spPr>
          <a:xfrm>
            <a:off x="255371" y="390094"/>
            <a:ext cx="4035837" cy="415620"/>
          </a:xfrm>
          <a:prstGeom prst="rect">
            <a:avLst/>
          </a:prstGeom>
          <a:noFill/>
          <a:ln>
            <a:noFill/>
          </a:ln>
        </p:spPr>
        <p:txBody>
          <a:bodyPr spcFirstLastPara="1" wrap="square" lIns="121900" tIns="60933" rIns="121900" bIns="60933" anchor="t" anchorCtr="0">
            <a:noAutofit/>
          </a:bodyPr>
          <a:lstStyle/>
          <a:p>
            <a:pPr>
              <a:buClr>
                <a:srgbClr val="007DBA"/>
              </a:buClr>
              <a:buSzPts val="1000"/>
            </a:pPr>
            <a:r>
              <a:rPr lang="en-US" sz="1333" dirty="0">
                <a:solidFill>
                  <a:schemeClr val="lt1"/>
                </a:solidFill>
                <a:latin typeface="Arial"/>
                <a:ea typeface="Arial"/>
                <a:cs typeface="Arial"/>
                <a:sym typeface="Arial"/>
              </a:rPr>
              <a:t>Working Group I – The Physical Science Basis</a:t>
            </a:r>
            <a:endParaRPr sz="2400" dirty="0"/>
          </a:p>
        </p:txBody>
      </p:sp>
      <p:sp>
        <p:nvSpPr>
          <p:cNvPr id="16" name="TextBox 15">
            <a:extLst>
              <a:ext uri="{FF2B5EF4-FFF2-40B4-BE49-F238E27FC236}">
                <a16:creationId xmlns:a16="http://schemas.microsoft.com/office/drawing/2014/main" id="{E7024A98-1F6C-E349-95F6-5ECADFBD0390}"/>
              </a:ext>
            </a:extLst>
          </p:cNvPr>
          <p:cNvSpPr txBox="1"/>
          <p:nvPr/>
        </p:nvSpPr>
        <p:spPr>
          <a:xfrm>
            <a:off x="3693459" y="6195629"/>
            <a:ext cx="11331388" cy="461665"/>
          </a:xfrm>
          <a:prstGeom prst="rect">
            <a:avLst/>
          </a:prstGeom>
          <a:noFill/>
        </p:spPr>
        <p:txBody>
          <a:bodyPr wrap="square" rtlCol="0">
            <a:spAutoFit/>
          </a:bodyPr>
          <a:lstStyle/>
          <a:p>
            <a:r>
              <a:rPr lang="en-NO" sz="2400" dirty="0"/>
              <a:t>3rd Lead Author meeting, Summer 2019</a:t>
            </a:r>
          </a:p>
        </p:txBody>
      </p:sp>
    </p:spTree>
    <p:extLst>
      <p:ext uri="{BB962C8B-B14F-4D97-AF65-F5344CB8AC3E}">
        <p14:creationId xmlns:p14="http://schemas.microsoft.com/office/powerpoint/2010/main" val="939946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94725-B863-45AC-AFEE-97D0F357DFDA}"/>
              </a:ext>
            </a:extLst>
          </p:cNvPr>
          <p:cNvSpPr>
            <a:spLocks noGrp="1"/>
          </p:cNvSpPr>
          <p:nvPr>
            <p:ph idx="1"/>
          </p:nvPr>
        </p:nvSpPr>
        <p:spPr>
          <a:xfrm>
            <a:off x="642257" y="1371600"/>
            <a:ext cx="10515600" cy="4848906"/>
          </a:xfrm>
        </p:spPr>
        <p:txBody>
          <a:bodyPr>
            <a:normAutofit/>
          </a:bodyPr>
          <a:lstStyle/>
          <a:p>
            <a:pPr algn="l">
              <a:buFont typeface="Arial" panose="020B0604020202020204" pitchFamily="34" charset="0"/>
              <a:buChar char="•"/>
            </a:pPr>
            <a:r>
              <a:rPr lang="nb-NO" sz="2000" b="0" i="0" dirty="0">
                <a:solidFill>
                  <a:srgbClr val="222222"/>
                </a:solidFill>
                <a:effectLst/>
              </a:rPr>
              <a:t>Global gjennomsnittstemperatur har allerede økt med 1.1 grader, og oppvarmingen skyldes menneskeskapte klimagassutslipp.</a:t>
            </a:r>
          </a:p>
          <a:p>
            <a:pPr algn="l">
              <a:buFont typeface="Arial" panose="020B0604020202020204" pitchFamily="34" charset="0"/>
              <a:buChar char="•"/>
            </a:pPr>
            <a:endParaRPr lang="nb-NO" sz="2000" b="0" i="0" dirty="0">
              <a:solidFill>
                <a:srgbClr val="222222"/>
              </a:solidFill>
              <a:effectLst/>
            </a:endParaRPr>
          </a:p>
          <a:p>
            <a:pPr algn="l">
              <a:buFont typeface="Arial" panose="020B0604020202020204" pitchFamily="34" charset="0"/>
              <a:buChar char="•"/>
            </a:pPr>
            <a:r>
              <a:rPr lang="nb-NO" sz="2000" b="0" i="0" dirty="0">
                <a:solidFill>
                  <a:srgbClr val="222222"/>
                </a:solidFill>
                <a:effectLst/>
              </a:rPr>
              <a:t>Ekstremvær som hetebølger og ekstremnedbør blir vanligere.</a:t>
            </a:r>
          </a:p>
          <a:p>
            <a:pPr algn="l">
              <a:buFont typeface="Arial" panose="020B0604020202020204" pitchFamily="34" charset="0"/>
              <a:buChar char="•"/>
            </a:pPr>
            <a:endParaRPr lang="nb-NO" sz="2000" b="0" i="0" dirty="0">
              <a:solidFill>
                <a:srgbClr val="222222"/>
              </a:solidFill>
              <a:effectLst/>
            </a:endParaRPr>
          </a:p>
          <a:p>
            <a:pPr algn="l">
              <a:buFont typeface="Arial" panose="020B0604020202020204" pitchFamily="34" charset="0"/>
              <a:buChar char="•"/>
            </a:pPr>
            <a:r>
              <a:rPr lang="nb-NO" sz="2000" b="0" i="0" dirty="0">
                <a:solidFill>
                  <a:srgbClr val="222222"/>
                </a:solidFill>
                <a:effectLst/>
              </a:rPr>
              <a:t>Klimaendringene observeres i alle verdens regioner.</a:t>
            </a:r>
          </a:p>
          <a:p>
            <a:pPr algn="l">
              <a:buFont typeface="Arial" panose="020B0604020202020204" pitchFamily="34" charset="0"/>
              <a:buChar char="•"/>
            </a:pPr>
            <a:endParaRPr lang="nb-NO" sz="2000" b="0" i="0" dirty="0">
              <a:solidFill>
                <a:srgbClr val="222222"/>
              </a:solidFill>
              <a:effectLst/>
            </a:endParaRPr>
          </a:p>
          <a:p>
            <a:r>
              <a:rPr lang="nb-NO" sz="2000" b="0" i="0" dirty="0">
                <a:solidFill>
                  <a:srgbClr val="222222"/>
                </a:solidFill>
                <a:effectLst/>
              </a:rPr>
              <a:t>Med mindre vi tar umiddelbare, raske, omfattende og vedvarende utslippskutt vil vi ikke kunne begrense oppvarmingen til 1.5 grader</a:t>
            </a:r>
            <a:r>
              <a:rPr lang="nb-NO" sz="2000" dirty="0">
                <a:solidFill>
                  <a:srgbClr val="222222"/>
                </a:solidFill>
              </a:rPr>
              <a:t>. Vi vil passere 1.5 grader i løpet av de neste 20 årene med dagens utslippstakt. Netto null CO</a:t>
            </a:r>
            <a:r>
              <a:rPr lang="nb-NO" sz="2000" baseline="-25000" dirty="0">
                <a:solidFill>
                  <a:srgbClr val="222222"/>
                </a:solidFill>
              </a:rPr>
              <a:t>2</a:t>
            </a:r>
            <a:r>
              <a:rPr lang="nb-NO" sz="2000" dirty="0">
                <a:solidFill>
                  <a:srgbClr val="222222"/>
                </a:solidFill>
              </a:rPr>
              <a:t>-utslipp er nødvendig.</a:t>
            </a:r>
          </a:p>
          <a:p>
            <a:pPr algn="l">
              <a:buFont typeface="Arial" panose="020B0604020202020204" pitchFamily="34" charset="0"/>
              <a:buChar char="•"/>
            </a:pPr>
            <a:endParaRPr lang="nb-NO" sz="2000" b="0" i="0" dirty="0">
              <a:solidFill>
                <a:srgbClr val="222222"/>
              </a:solidFill>
              <a:effectLst/>
            </a:endParaRPr>
          </a:p>
          <a:p>
            <a:pPr algn="l">
              <a:buFont typeface="Arial" panose="020B0604020202020204" pitchFamily="34" charset="0"/>
              <a:buChar char="•"/>
            </a:pPr>
            <a:r>
              <a:rPr lang="nb-NO" sz="2000" b="0" i="0" dirty="0">
                <a:solidFill>
                  <a:srgbClr val="222222"/>
                </a:solidFill>
                <a:effectLst/>
              </a:rPr>
              <a:t>Havnivået vil fortsette å stige uavhengig av klimatiltak. </a:t>
            </a:r>
            <a:r>
              <a:rPr lang="nb-NO" sz="2000" dirty="0">
                <a:solidFill>
                  <a:srgbClr val="222222"/>
                </a:solidFill>
              </a:rPr>
              <a:t>Flere klimae</a:t>
            </a:r>
            <a:r>
              <a:rPr lang="nb-NO" sz="2000" b="0" i="0" dirty="0">
                <a:solidFill>
                  <a:srgbClr val="222222"/>
                </a:solidFill>
                <a:effectLst/>
              </a:rPr>
              <a:t>ndringer, som issmeltingen på Grønland og i Antarktis, forsuring og oppvarming av dyphavet og tining av permafrost, regnes som irreversible de neste århundrene.</a:t>
            </a:r>
          </a:p>
          <a:p>
            <a:endParaRPr lang="en-GB" sz="2000" dirty="0"/>
          </a:p>
        </p:txBody>
      </p:sp>
      <p:sp>
        <p:nvSpPr>
          <p:cNvPr id="4" name="Title 1">
            <a:extLst>
              <a:ext uri="{FF2B5EF4-FFF2-40B4-BE49-F238E27FC236}">
                <a16:creationId xmlns:a16="http://schemas.microsoft.com/office/drawing/2014/main" id="{490B5071-C349-4D39-96B9-E9CCAA4F3DEF}"/>
              </a:ext>
            </a:extLst>
          </p:cNvPr>
          <p:cNvSpPr txBox="1">
            <a:spLocks/>
          </p:cNvSpPr>
          <p:nvPr/>
        </p:nvSpPr>
        <p:spPr>
          <a:xfrm>
            <a:off x="0" y="0"/>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dirty="0"/>
          </a:p>
        </p:txBody>
      </p:sp>
      <p:sp>
        <p:nvSpPr>
          <p:cNvPr id="5" name="TextBox 4">
            <a:extLst>
              <a:ext uri="{FF2B5EF4-FFF2-40B4-BE49-F238E27FC236}">
                <a16:creationId xmlns:a16="http://schemas.microsoft.com/office/drawing/2014/main" id="{8A356A69-B74F-4380-9977-ECD0086B90E3}"/>
              </a:ext>
            </a:extLst>
          </p:cNvPr>
          <p:cNvSpPr txBox="1"/>
          <p:nvPr/>
        </p:nvSpPr>
        <p:spPr>
          <a:xfrm>
            <a:off x="838200" y="157817"/>
            <a:ext cx="6293628" cy="523220"/>
          </a:xfrm>
          <a:prstGeom prst="rect">
            <a:avLst/>
          </a:prstGeom>
          <a:noFill/>
        </p:spPr>
        <p:txBody>
          <a:bodyPr wrap="square" rtlCol="0">
            <a:spAutoFit/>
          </a:bodyPr>
          <a:lstStyle/>
          <a:p>
            <a:r>
              <a:rPr lang="nb-NO" sz="2800" dirty="0">
                <a:latin typeface="+mj-lt"/>
              </a:rPr>
              <a:t>Hovedfunn i 6. hovedrapport</a:t>
            </a:r>
            <a:endParaRPr lang="en-GB" sz="2800" dirty="0">
              <a:latin typeface="+mj-lt"/>
            </a:endParaRPr>
          </a:p>
        </p:txBody>
      </p:sp>
    </p:spTree>
    <p:extLst>
      <p:ext uri="{BB962C8B-B14F-4D97-AF65-F5344CB8AC3E}">
        <p14:creationId xmlns:p14="http://schemas.microsoft.com/office/powerpoint/2010/main" val="2854567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A3E573-1669-400A-9053-5229CE1C6C7D}"/>
              </a:ext>
            </a:extLst>
          </p:cNvPr>
          <p:cNvPicPr>
            <a:picLocks noChangeAspect="1"/>
          </p:cNvPicPr>
          <p:nvPr/>
        </p:nvPicPr>
        <p:blipFill rotWithShape="1">
          <a:blip r:embed="rId3">
            <a:extLst>
              <a:ext uri="{28A0092B-C50C-407E-A947-70E740481C1C}">
                <a14:useLocalDpi xmlns:a14="http://schemas.microsoft.com/office/drawing/2010/main" val="0"/>
              </a:ext>
            </a:extLst>
          </a:blip>
          <a:srcRect t="25535"/>
          <a:stretch/>
        </p:blipFill>
        <p:spPr>
          <a:xfrm>
            <a:off x="-43841" y="0"/>
            <a:ext cx="12279682" cy="6858000"/>
          </a:xfrm>
          <a:prstGeom prst="rect">
            <a:avLst/>
          </a:prstGeom>
        </p:spPr>
      </p:pic>
      <p:sp>
        <p:nvSpPr>
          <p:cNvPr id="4" name="Title 3">
            <a:extLst>
              <a:ext uri="{FF2B5EF4-FFF2-40B4-BE49-F238E27FC236}">
                <a16:creationId xmlns:a16="http://schemas.microsoft.com/office/drawing/2014/main" id="{00C20C1B-40F3-43C2-AF60-3660FF7DB49D}"/>
              </a:ext>
            </a:extLst>
          </p:cNvPr>
          <p:cNvSpPr>
            <a:spLocks noGrp="1"/>
          </p:cNvSpPr>
          <p:nvPr>
            <p:ph type="ctrTitle"/>
          </p:nvPr>
        </p:nvSpPr>
        <p:spPr>
          <a:xfrm>
            <a:off x="985381" y="2133600"/>
            <a:ext cx="10221239" cy="660400"/>
          </a:xfrm>
        </p:spPr>
        <p:txBody>
          <a:bodyPr anchor="t">
            <a:normAutofit/>
          </a:bodyPr>
          <a:lstStyle/>
          <a:p>
            <a:r>
              <a:rPr lang="nb-NO" sz="4800" i="0" dirty="0">
                <a:solidFill>
                  <a:srgbClr val="272833"/>
                </a:solidFill>
                <a:effectLst/>
              </a:rPr>
              <a:t>Takk for meg</a:t>
            </a:r>
          </a:p>
        </p:txBody>
      </p:sp>
      <p:sp>
        <p:nvSpPr>
          <p:cNvPr id="5" name="Subtitle 4">
            <a:extLst>
              <a:ext uri="{FF2B5EF4-FFF2-40B4-BE49-F238E27FC236}">
                <a16:creationId xmlns:a16="http://schemas.microsoft.com/office/drawing/2014/main" id="{71F4759C-FED1-4C37-A79D-2E9167E60B3D}"/>
              </a:ext>
            </a:extLst>
          </p:cNvPr>
          <p:cNvSpPr>
            <a:spLocks noGrp="1"/>
          </p:cNvSpPr>
          <p:nvPr>
            <p:ph type="subTitle" idx="1"/>
          </p:nvPr>
        </p:nvSpPr>
        <p:spPr>
          <a:xfrm>
            <a:off x="534443" y="5538418"/>
            <a:ext cx="9144000" cy="1612030"/>
          </a:xfrm>
        </p:spPr>
        <p:txBody>
          <a:bodyPr/>
          <a:lstStyle/>
          <a:p>
            <a:pPr algn="l"/>
            <a:r>
              <a:rPr lang="nb-NO" dirty="0"/>
              <a:t>Kari Alterskjær, CICERO – Senter for klimaforskning</a:t>
            </a:r>
          </a:p>
          <a:p>
            <a:pPr algn="l"/>
            <a:r>
              <a:rPr lang="nb-NO" dirty="0"/>
              <a:t>kari.alterskjar@cicero.oslo.no</a:t>
            </a:r>
          </a:p>
          <a:p>
            <a:pPr algn="l"/>
            <a:endParaRPr lang="nb-NO" sz="800" dirty="0"/>
          </a:p>
        </p:txBody>
      </p:sp>
    </p:spTree>
    <p:extLst>
      <p:ext uri="{BB962C8B-B14F-4D97-AF65-F5344CB8AC3E}">
        <p14:creationId xmlns:p14="http://schemas.microsoft.com/office/powerpoint/2010/main" val="235110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2AC4F01-951F-4025-B0B1-B88461CD65F1}"/>
              </a:ext>
            </a:extLst>
          </p:cNvPr>
          <p:cNvSpPr>
            <a:spLocks noChangeArrowheads="1"/>
          </p:cNvSpPr>
          <p:nvPr/>
        </p:nvSpPr>
        <p:spPr bwMode="auto">
          <a:xfrm>
            <a:off x="0" y="-184666"/>
            <a:ext cx="184731" cy="369332"/>
          </a:xfrm>
          <a:prstGeom prst="rect">
            <a:avLst/>
          </a:prstGeom>
          <a:solidFill>
            <a:srgbClr val="F3F4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A7AB9232-5841-4967-8998-746171C4637D}"/>
              </a:ext>
            </a:extLst>
          </p:cNvPr>
          <p:cNvSpPr txBox="1"/>
          <p:nvPr/>
        </p:nvSpPr>
        <p:spPr>
          <a:xfrm>
            <a:off x="8088198" y="6610148"/>
            <a:ext cx="4103802" cy="307777"/>
          </a:xfrm>
          <a:prstGeom prst="rect">
            <a:avLst/>
          </a:prstGeom>
          <a:noFill/>
        </p:spPr>
        <p:txBody>
          <a:bodyPr wrap="square" rtlCol="0">
            <a:spAutoFit/>
          </a:bodyPr>
          <a:lstStyle/>
          <a:p>
            <a:pPr algn="r"/>
            <a:r>
              <a:rPr lang="nb-NO" sz="1400" dirty="0">
                <a:solidFill>
                  <a:schemeClr val="bg1">
                    <a:lumMod val="65000"/>
                  </a:schemeClr>
                </a:solidFill>
              </a:rPr>
              <a:t>Kilde: Store norske leksikon</a:t>
            </a:r>
            <a:endParaRPr lang="en-GB" sz="1400" dirty="0">
              <a:solidFill>
                <a:schemeClr val="bg1">
                  <a:lumMod val="65000"/>
                </a:schemeClr>
              </a:solidFill>
            </a:endParaRPr>
          </a:p>
        </p:txBody>
      </p:sp>
      <p:sp>
        <p:nvSpPr>
          <p:cNvPr id="9" name="Title 1">
            <a:extLst>
              <a:ext uri="{FF2B5EF4-FFF2-40B4-BE49-F238E27FC236}">
                <a16:creationId xmlns:a16="http://schemas.microsoft.com/office/drawing/2014/main" id="{08AC1907-08C6-4207-ADB8-679C1EF03A0F}"/>
              </a:ext>
            </a:extLst>
          </p:cNvPr>
          <p:cNvSpPr txBox="1">
            <a:spLocks/>
          </p:cNvSpPr>
          <p:nvPr/>
        </p:nvSpPr>
        <p:spPr>
          <a:xfrm>
            <a:off x="0" y="-93399"/>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dirty="0"/>
          </a:p>
        </p:txBody>
      </p:sp>
      <p:sp>
        <p:nvSpPr>
          <p:cNvPr id="2" name="Title 1">
            <a:extLst>
              <a:ext uri="{FF2B5EF4-FFF2-40B4-BE49-F238E27FC236}">
                <a16:creationId xmlns:a16="http://schemas.microsoft.com/office/drawing/2014/main" id="{80E71FBD-E4D4-43D8-BC7C-34C017435302}"/>
              </a:ext>
            </a:extLst>
          </p:cNvPr>
          <p:cNvSpPr>
            <a:spLocks noGrp="1"/>
          </p:cNvSpPr>
          <p:nvPr>
            <p:ph type="title"/>
          </p:nvPr>
        </p:nvSpPr>
        <p:spPr>
          <a:xfrm>
            <a:off x="838200" y="88200"/>
            <a:ext cx="10515600" cy="568129"/>
          </a:xfrm>
        </p:spPr>
        <p:txBody>
          <a:bodyPr>
            <a:normAutofit/>
          </a:bodyPr>
          <a:lstStyle/>
          <a:p>
            <a:r>
              <a:rPr lang="nb-NO" sz="2800" dirty="0"/>
              <a:t>Strålingsteori – det helt nødvendige ligger i pensum</a:t>
            </a:r>
            <a:endParaRPr lang="en-GB" sz="2800" dirty="0"/>
          </a:p>
        </p:txBody>
      </p:sp>
      <p:sp>
        <p:nvSpPr>
          <p:cNvPr id="8" name="TextBox 7">
            <a:extLst>
              <a:ext uri="{FF2B5EF4-FFF2-40B4-BE49-F238E27FC236}">
                <a16:creationId xmlns:a16="http://schemas.microsoft.com/office/drawing/2014/main" id="{81829103-F434-4690-B7C2-98C6B5868DE1}"/>
              </a:ext>
            </a:extLst>
          </p:cNvPr>
          <p:cNvSpPr txBox="1"/>
          <p:nvPr/>
        </p:nvSpPr>
        <p:spPr>
          <a:xfrm>
            <a:off x="5348326" y="1382286"/>
            <a:ext cx="6321160" cy="4708981"/>
          </a:xfrm>
          <a:prstGeom prst="rect">
            <a:avLst/>
          </a:prstGeom>
          <a:noFill/>
        </p:spPr>
        <p:txBody>
          <a:bodyPr wrap="square" rtlCol="0">
            <a:spAutoFit/>
          </a:bodyPr>
          <a:lstStyle/>
          <a:p>
            <a:pPr marL="230400"/>
            <a:r>
              <a:rPr lang="nb-NO" sz="2000" b="1" dirty="0">
                <a:solidFill>
                  <a:schemeClr val="accent1">
                    <a:lumMod val="75000"/>
                  </a:schemeClr>
                </a:solidFill>
              </a:rPr>
              <a:t>Et svart legeme </a:t>
            </a:r>
            <a:r>
              <a:rPr lang="nb-NO" sz="2000" dirty="0">
                <a:solidFill>
                  <a:srgbClr val="203E51"/>
                </a:solidFill>
              </a:rPr>
              <a:t>er et tenkt objekt som absorberer all </a:t>
            </a:r>
            <a:r>
              <a:rPr lang="nb-NO" sz="2000" dirty="0" err="1">
                <a:solidFill>
                  <a:srgbClr val="203E51"/>
                </a:solidFill>
              </a:rPr>
              <a:t>lys-og</a:t>
            </a:r>
            <a:r>
              <a:rPr lang="nb-NO" sz="2000" dirty="0">
                <a:solidFill>
                  <a:srgbClr val="203E51"/>
                </a:solidFill>
              </a:rPr>
              <a:t> varmestråling som faller på det uavhengig av frekvens eller innfallsvinkel. </a:t>
            </a:r>
          </a:p>
          <a:p>
            <a:pPr marL="230400"/>
            <a:endParaRPr lang="nb-NO" sz="2000" dirty="0">
              <a:solidFill>
                <a:srgbClr val="203E51"/>
              </a:solidFill>
            </a:endParaRPr>
          </a:p>
          <a:p>
            <a:pPr marL="230400"/>
            <a:endParaRPr lang="nb-NO" sz="2000" dirty="0">
              <a:solidFill>
                <a:srgbClr val="203E51"/>
              </a:solidFill>
            </a:endParaRPr>
          </a:p>
          <a:p>
            <a:pPr marL="230400" indent="0">
              <a:buNone/>
            </a:pPr>
            <a:r>
              <a:rPr lang="nb-NO" sz="2000" b="1" dirty="0">
                <a:solidFill>
                  <a:schemeClr val="accent1">
                    <a:lumMod val="75000"/>
                  </a:schemeClr>
                </a:solidFill>
              </a:rPr>
              <a:t>Emissiviteten</a:t>
            </a:r>
            <a:r>
              <a:rPr lang="nb-NO" sz="2000" dirty="0">
                <a:solidFill>
                  <a:srgbClr val="203E51"/>
                </a:solidFill>
              </a:rPr>
              <a:t> er et mål på objektets strålingsevne - forholdet mellom den energien objektet sender ut i form av elektromagnetisk stråling, og den energien et svart legeme ved samme temperatur ville ha sendt ut. </a:t>
            </a:r>
          </a:p>
          <a:p>
            <a:pPr marL="230400" indent="0">
              <a:buNone/>
            </a:pPr>
            <a:endParaRPr lang="nb-NO" sz="2000" dirty="0">
              <a:solidFill>
                <a:srgbClr val="203E51"/>
              </a:solidFill>
            </a:endParaRPr>
          </a:p>
          <a:p>
            <a:pPr marL="230400" indent="0">
              <a:buNone/>
            </a:pPr>
            <a:endParaRPr lang="nb-NO" sz="2000" b="0" i="0" dirty="0">
              <a:solidFill>
                <a:srgbClr val="203E51"/>
              </a:solidFill>
              <a:effectLst/>
            </a:endParaRPr>
          </a:p>
          <a:p>
            <a:pPr marL="230400" indent="0">
              <a:buNone/>
            </a:pPr>
            <a:r>
              <a:rPr lang="nb-NO" sz="2000" b="1" i="0" dirty="0">
                <a:solidFill>
                  <a:schemeClr val="accent1">
                    <a:lumMod val="75000"/>
                  </a:schemeClr>
                </a:solidFill>
                <a:effectLst/>
              </a:rPr>
              <a:t>Albedo</a:t>
            </a:r>
            <a:r>
              <a:rPr lang="nb-NO" sz="2000" b="0" i="0" dirty="0">
                <a:solidFill>
                  <a:srgbClr val="203E51"/>
                </a:solidFill>
                <a:effectLst/>
              </a:rPr>
              <a:t> er et uttrykk for hvilken evne flater har til å reflektere </a:t>
            </a:r>
            <a:r>
              <a:rPr lang="nb-NO" sz="2000" b="0" i="0" u="none" strike="noStrike" dirty="0">
                <a:solidFill>
                  <a:srgbClr val="203E51"/>
                </a:solidFill>
                <a:effectLst/>
              </a:rPr>
              <a:t>lys</a:t>
            </a:r>
            <a:r>
              <a:rPr lang="nb-NO" sz="2000" b="0" i="0" dirty="0">
                <a:solidFill>
                  <a:srgbClr val="203E51"/>
                </a:solidFill>
                <a:effectLst/>
              </a:rPr>
              <a:t>, og blir definert som den brøkdelen av parallelt innfallende lys som blir spredt diffust. </a:t>
            </a:r>
            <a:endParaRPr lang="nb-NO" sz="2000" dirty="0">
              <a:solidFill>
                <a:srgbClr val="203E51"/>
              </a:solidFill>
            </a:endParaRPr>
          </a:p>
          <a:p>
            <a:endParaRPr lang="en-GB" sz="2000" dirty="0"/>
          </a:p>
        </p:txBody>
      </p:sp>
      <p:pic>
        <p:nvPicPr>
          <p:cNvPr id="14" name="Picture 2">
            <a:extLst>
              <a:ext uri="{FF2B5EF4-FFF2-40B4-BE49-F238E27FC236}">
                <a16:creationId xmlns:a16="http://schemas.microsoft.com/office/drawing/2014/main" id="{D2BF268E-8F6A-4BCE-9C84-036323912EE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8760" y="3155587"/>
            <a:ext cx="3370849" cy="2734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A302045-A62E-4DB1-A963-5298D2646163}"/>
              </a:ext>
            </a:extLst>
          </p:cNvPr>
          <p:cNvSpPr txBox="1"/>
          <p:nvPr/>
        </p:nvSpPr>
        <p:spPr>
          <a:xfrm>
            <a:off x="-242811" y="6604653"/>
            <a:ext cx="8331009" cy="307777"/>
          </a:xfrm>
          <a:prstGeom prst="rect">
            <a:avLst/>
          </a:prstGeom>
          <a:noFill/>
        </p:spPr>
        <p:txBody>
          <a:bodyPr wrap="square">
            <a:spAutoFit/>
          </a:bodyPr>
          <a:lstStyle/>
          <a:p>
            <a:pPr algn="r"/>
            <a:r>
              <a:rPr lang="en-GB" sz="1400" b="0" dirty="0">
                <a:solidFill>
                  <a:schemeClr val="bg1">
                    <a:lumMod val="65000"/>
                  </a:schemeClr>
                </a:solidFill>
                <a:effectLst/>
              </a:rPr>
              <a:t>Credit: Image courtesy of the CERES Science Team at NASA Langley Research </a:t>
            </a:r>
            <a:r>
              <a:rPr lang="en-GB" sz="1400" b="0" dirty="0" err="1">
                <a:solidFill>
                  <a:schemeClr val="bg1">
                    <a:lumMod val="65000"/>
                  </a:schemeClr>
                </a:solidFill>
                <a:effectLst/>
              </a:rPr>
              <a:t>Center</a:t>
            </a:r>
            <a:r>
              <a:rPr lang="en-GB" sz="1400" b="0" dirty="0">
                <a:solidFill>
                  <a:schemeClr val="bg1">
                    <a:lumMod val="65000"/>
                  </a:schemeClr>
                </a:solidFill>
                <a:effectLst/>
              </a:rPr>
              <a:t> in Hampton, Virginia, USA</a:t>
            </a:r>
            <a:endParaRPr lang="en-GB" sz="1400" dirty="0">
              <a:solidFill>
                <a:schemeClr val="bg1">
                  <a:lumMod val="65000"/>
                </a:schemeClr>
              </a:solidFill>
            </a:endParaRPr>
          </a:p>
        </p:txBody>
      </p:sp>
      <p:grpSp>
        <p:nvGrpSpPr>
          <p:cNvPr id="18" name="Group 17">
            <a:extLst>
              <a:ext uri="{FF2B5EF4-FFF2-40B4-BE49-F238E27FC236}">
                <a16:creationId xmlns:a16="http://schemas.microsoft.com/office/drawing/2014/main" id="{67727820-8652-4D9B-B938-48D635F6C724}"/>
              </a:ext>
            </a:extLst>
          </p:cNvPr>
          <p:cNvGrpSpPr/>
          <p:nvPr/>
        </p:nvGrpSpPr>
        <p:grpSpPr>
          <a:xfrm>
            <a:off x="1324330" y="1105977"/>
            <a:ext cx="3530411" cy="2008822"/>
            <a:chOff x="1324332" y="946823"/>
            <a:chExt cx="3530411" cy="2008822"/>
          </a:xfrm>
        </p:grpSpPr>
        <p:pic>
          <p:nvPicPr>
            <p:cNvPr id="3076" name="Picture 4" descr="Our planet emits energy as thermal infrared radiation at wavelengths we cannot normally see but can feel -- for example, if we stand close to a hot surface. This map is from NASA's ASTER GED.">
              <a:extLst>
                <a:ext uri="{FF2B5EF4-FFF2-40B4-BE49-F238E27FC236}">
                  <a16:creationId xmlns:a16="http://schemas.microsoft.com/office/drawing/2014/main" id="{F7140F57-F545-4291-A137-FDFB30381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332" y="1190439"/>
              <a:ext cx="3530411" cy="17652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ED00881-AAD8-490A-B456-2273FC283903}"/>
                </a:ext>
              </a:extLst>
            </p:cNvPr>
            <p:cNvSpPr txBox="1"/>
            <p:nvPr/>
          </p:nvSpPr>
          <p:spPr>
            <a:xfrm>
              <a:off x="1937657" y="946823"/>
              <a:ext cx="2318657" cy="338554"/>
            </a:xfrm>
            <a:prstGeom prst="rect">
              <a:avLst/>
            </a:prstGeom>
            <a:noFill/>
          </p:spPr>
          <p:txBody>
            <a:bodyPr wrap="square" rtlCol="0">
              <a:spAutoFit/>
            </a:bodyPr>
            <a:lstStyle/>
            <a:p>
              <a:pPr algn="ctr"/>
              <a:r>
                <a:rPr lang="nb-NO" sz="1600" dirty="0"/>
                <a:t>Emissivitet</a:t>
              </a:r>
              <a:endParaRPr lang="en-GB" sz="1600" dirty="0"/>
            </a:p>
          </p:txBody>
        </p:sp>
      </p:grpSp>
      <p:grpSp>
        <p:nvGrpSpPr>
          <p:cNvPr id="17" name="Group 16">
            <a:extLst>
              <a:ext uri="{FF2B5EF4-FFF2-40B4-BE49-F238E27FC236}">
                <a16:creationId xmlns:a16="http://schemas.microsoft.com/office/drawing/2014/main" id="{73B67F87-3C1C-4041-A27D-37824AEBCD31}"/>
              </a:ext>
            </a:extLst>
          </p:cNvPr>
          <p:cNvGrpSpPr/>
          <p:nvPr/>
        </p:nvGrpSpPr>
        <p:grpSpPr>
          <a:xfrm>
            <a:off x="1263848" y="3787011"/>
            <a:ext cx="3590893" cy="2637523"/>
            <a:chOff x="1219200" y="3914105"/>
            <a:chExt cx="3590893" cy="2637523"/>
          </a:xfrm>
        </p:grpSpPr>
        <p:pic>
          <p:nvPicPr>
            <p:cNvPr id="16" name="Picture 10">
              <a:extLst>
                <a:ext uri="{FF2B5EF4-FFF2-40B4-BE49-F238E27FC236}">
                  <a16:creationId xmlns:a16="http://schemas.microsoft.com/office/drawing/2014/main" id="{B1835A6C-3D20-4E0E-9124-E4DFFC4C56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447"/>
            <a:stretch/>
          </p:blipFill>
          <p:spPr bwMode="auto">
            <a:xfrm>
              <a:off x="1219200" y="4180113"/>
              <a:ext cx="3590893" cy="23715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700AD67-DD38-4B1F-8F07-099B5E3DAE95}"/>
                </a:ext>
              </a:extLst>
            </p:cNvPr>
            <p:cNvSpPr txBox="1"/>
            <p:nvPr/>
          </p:nvSpPr>
          <p:spPr>
            <a:xfrm>
              <a:off x="1904857" y="3914105"/>
              <a:ext cx="2318657" cy="338554"/>
            </a:xfrm>
            <a:prstGeom prst="rect">
              <a:avLst/>
            </a:prstGeom>
            <a:noFill/>
          </p:spPr>
          <p:txBody>
            <a:bodyPr wrap="square" rtlCol="0">
              <a:spAutoFit/>
            </a:bodyPr>
            <a:lstStyle/>
            <a:p>
              <a:pPr algn="ctr"/>
              <a:r>
                <a:rPr lang="nb-NO" sz="1600" dirty="0"/>
                <a:t>Albedo</a:t>
              </a:r>
              <a:endParaRPr lang="en-GB" sz="1600" dirty="0"/>
            </a:p>
          </p:txBody>
        </p:sp>
      </p:grpSp>
    </p:spTree>
    <p:extLst>
      <p:ext uri="{BB962C8B-B14F-4D97-AF65-F5344CB8AC3E}">
        <p14:creationId xmlns:p14="http://schemas.microsoft.com/office/powerpoint/2010/main" val="922789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00B6C5-05CC-4351-AD5F-CE32D2E3EF4A}"/>
              </a:ext>
            </a:extLst>
          </p:cNvPr>
          <p:cNvSpPr>
            <a:spLocks noGrp="1"/>
          </p:cNvSpPr>
          <p:nvPr>
            <p:ph idx="1"/>
          </p:nvPr>
        </p:nvSpPr>
        <p:spPr>
          <a:xfrm>
            <a:off x="92365" y="1718333"/>
            <a:ext cx="6972464" cy="4084432"/>
          </a:xfrm>
        </p:spPr>
        <p:txBody>
          <a:bodyPr>
            <a:noAutofit/>
          </a:bodyPr>
          <a:lstStyle/>
          <a:p>
            <a:pPr marL="241200" indent="0">
              <a:buNone/>
            </a:pPr>
            <a:r>
              <a:rPr lang="nb-NO" sz="2000" b="1" i="0" dirty="0">
                <a:solidFill>
                  <a:schemeClr val="accent1">
                    <a:lumMod val="75000"/>
                  </a:schemeClr>
                </a:solidFill>
                <a:effectLst/>
              </a:rPr>
              <a:t>Stefan-</a:t>
            </a:r>
            <a:r>
              <a:rPr lang="nb-NO" sz="2000" b="1" i="0" dirty="0" err="1">
                <a:solidFill>
                  <a:schemeClr val="accent1">
                    <a:lumMod val="75000"/>
                  </a:schemeClr>
                </a:solidFill>
                <a:effectLst/>
              </a:rPr>
              <a:t>Boltzmanns</a:t>
            </a:r>
            <a:r>
              <a:rPr lang="nb-NO" sz="2000" b="1" i="0" dirty="0">
                <a:solidFill>
                  <a:schemeClr val="accent1">
                    <a:lumMod val="75000"/>
                  </a:schemeClr>
                </a:solidFill>
                <a:effectLst/>
              </a:rPr>
              <a:t> lov </a:t>
            </a:r>
            <a:r>
              <a:rPr lang="nb-NO" sz="2000" b="0" i="0" dirty="0">
                <a:solidFill>
                  <a:srgbClr val="203E51"/>
                </a:solidFill>
                <a:effectLst/>
              </a:rPr>
              <a:t>angir </a:t>
            </a:r>
            <a:r>
              <a:rPr lang="nb-NO" sz="2000" b="0" i="0" u="none" strike="noStrike" dirty="0">
                <a:solidFill>
                  <a:srgbClr val="203E51"/>
                </a:solidFill>
                <a:effectLst/>
              </a:rPr>
              <a:t>varmestrålingen (effekt per areal) fra et objekt</a:t>
            </a:r>
            <a:r>
              <a:rPr lang="nb-NO" sz="2000" u="none" strike="noStrike" dirty="0">
                <a:solidFill>
                  <a:srgbClr val="203E51"/>
                </a:solidFill>
              </a:rPr>
              <a:t> </a:t>
            </a:r>
            <a:r>
              <a:rPr lang="nb-NO" sz="2000" dirty="0">
                <a:solidFill>
                  <a:srgbClr val="203E51"/>
                </a:solidFill>
              </a:rPr>
              <a:t>med temperatur T(K):</a:t>
            </a:r>
          </a:p>
          <a:p>
            <a:endParaRPr lang="nb-NO" sz="900" dirty="0">
              <a:solidFill>
                <a:srgbClr val="203E51"/>
              </a:solidFill>
            </a:endParaRPr>
          </a:p>
          <a:p>
            <a:endParaRPr lang="nb-NO" sz="900" dirty="0">
              <a:solidFill>
                <a:srgbClr val="203E51"/>
              </a:solidFill>
            </a:endParaRPr>
          </a:p>
          <a:p>
            <a:pPr marL="0" indent="0">
              <a:buNone/>
            </a:pPr>
            <a:r>
              <a:rPr lang="nb-NO" dirty="0">
                <a:solidFill>
                  <a:srgbClr val="203E51"/>
                </a:solidFill>
              </a:rPr>
              <a:t>        E</a:t>
            </a:r>
            <a:r>
              <a:rPr lang="nb-NO" b="0" i="0" u="none" strike="noStrike" dirty="0">
                <a:solidFill>
                  <a:srgbClr val="203E51"/>
                </a:solidFill>
                <a:effectLst/>
              </a:rPr>
              <a:t>=σT</a:t>
            </a:r>
            <a:r>
              <a:rPr lang="nb-NO" b="0" i="0" u="none" strike="noStrike" baseline="30000" dirty="0">
                <a:solidFill>
                  <a:srgbClr val="203E51"/>
                </a:solidFill>
                <a:effectLst/>
              </a:rPr>
              <a:t>4</a:t>
            </a:r>
            <a:r>
              <a:rPr lang="nb-NO" b="0" i="0" u="none" strike="noStrike" dirty="0">
                <a:solidFill>
                  <a:srgbClr val="203E51"/>
                </a:solidFill>
                <a:effectLst/>
              </a:rPr>
              <a:t>, </a:t>
            </a:r>
            <a:r>
              <a:rPr kumimoji="0" lang="nb-NO" altLang="en-US" b="0" i="0" u="none" strike="noStrike" cap="none" normalizeH="0" baseline="0" dirty="0">
                <a:ln>
                  <a:noFill/>
                </a:ln>
                <a:solidFill>
                  <a:srgbClr val="203E51"/>
                </a:solidFill>
                <a:effectLst/>
                <a:ea typeface="Publico text"/>
              </a:rPr>
              <a:t> </a:t>
            </a:r>
          </a:p>
          <a:p>
            <a:pPr marL="0" indent="0">
              <a:buNone/>
            </a:pPr>
            <a:r>
              <a:rPr kumimoji="0" lang="nb-NO" altLang="en-US" sz="800" b="0" i="0" u="none" strike="noStrike" cap="none" normalizeH="0" baseline="0" dirty="0">
                <a:ln>
                  <a:noFill/>
                </a:ln>
                <a:solidFill>
                  <a:srgbClr val="203E51"/>
                </a:solidFill>
                <a:effectLst/>
                <a:ea typeface="MathJax_Math-italic"/>
              </a:rPr>
              <a:t>           </a:t>
            </a:r>
          </a:p>
          <a:p>
            <a:pPr marL="0" indent="0">
              <a:buNone/>
            </a:pPr>
            <a:r>
              <a:rPr lang="nb-NO" altLang="en-US" sz="2000" dirty="0">
                <a:solidFill>
                  <a:srgbClr val="203E51"/>
                </a:solidFill>
                <a:ea typeface="MathJax_Math-italic"/>
              </a:rPr>
              <a:t>           </a:t>
            </a:r>
            <a:r>
              <a:rPr kumimoji="0" lang="nb-NO" altLang="en-US" sz="2000" b="0" i="0" u="none" strike="noStrike" cap="none" normalizeH="0" baseline="0" dirty="0">
                <a:ln>
                  <a:noFill/>
                </a:ln>
                <a:solidFill>
                  <a:srgbClr val="203E51"/>
                </a:solidFill>
                <a:effectLst/>
                <a:ea typeface="MathJax_Math-italic"/>
              </a:rPr>
              <a:t>σ</a:t>
            </a:r>
            <a:r>
              <a:rPr lang="nb-NO" altLang="en-US" sz="2000" dirty="0">
                <a:solidFill>
                  <a:srgbClr val="203E51"/>
                </a:solidFill>
                <a:ea typeface="MathJax_Math-italic"/>
              </a:rPr>
              <a:t>: </a:t>
            </a:r>
            <a:r>
              <a:rPr kumimoji="0" lang="nb-NO" altLang="en-US" sz="2000" b="0" i="0" u="none" strike="noStrike" cap="none" normalizeH="0" baseline="0" dirty="0">
                <a:ln>
                  <a:noFill/>
                </a:ln>
                <a:solidFill>
                  <a:srgbClr val="203E51"/>
                </a:solidFill>
                <a:effectLst/>
                <a:ea typeface="Publico text"/>
              </a:rPr>
              <a:t>Stefan-</a:t>
            </a:r>
            <a:r>
              <a:rPr kumimoji="0" lang="nb-NO" altLang="en-US" sz="2000" b="0" i="0" u="none" strike="noStrike" cap="none" normalizeH="0" baseline="0" dirty="0" err="1">
                <a:ln>
                  <a:noFill/>
                </a:ln>
                <a:solidFill>
                  <a:srgbClr val="203E51"/>
                </a:solidFill>
                <a:effectLst/>
                <a:ea typeface="Publico text"/>
              </a:rPr>
              <a:t>Boltzmanns</a:t>
            </a:r>
            <a:r>
              <a:rPr kumimoji="0" lang="nb-NO" altLang="en-US" sz="2000" b="0" i="0" u="none" strike="noStrike" cap="none" normalizeH="0" baseline="0" dirty="0">
                <a:ln>
                  <a:noFill/>
                </a:ln>
                <a:solidFill>
                  <a:srgbClr val="203E51"/>
                </a:solidFill>
                <a:effectLst/>
                <a:ea typeface="Publico text"/>
              </a:rPr>
              <a:t> konstant lik 5.67·10</a:t>
            </a:r>
            <a:r>
              <a:rPr kumimoji="0" lang="nb-NO" altLang="en-US" sz="2000" b="0" i="0" u="none" strike="noStrike" cap="none" normalizeH="0" baseline="30000" dirty="0">
                <a:ln>
                  <a:noFill/>
                </a:ln>
                <a:solidFill>
                  <a:srgbClr val="203E51"/>
                </a:solidFill>
                <a:effectLst/>
                <a:ea typeface="Publico text"/>
              </a:rPr>
              <a:t>−8</a:t>
            </a:r>
            <a:r>
              <a:rPr kumimoji="0" lang="nb-NO" altLang="en-US" sz="2000" b="0" i="0" u="none" strike="noStrike" cap="none" normalizeH="0" baseline="0" dirty="0">
                <a:ln>
                  <a:noFill/>
                </a:ln>
                <a:solidFill>
                  <a:srgbClr val="203E51"/>
                </a:solidFill>
                <a:effectLst/>
                <a:ea typeface="Publico text"/>
              </a:rPr>
              <a:t> W</a:t>
            </a:r>
            <a:r>
              <a:rPr lang="nb-NO" altLang="en-US" sz="2000" dirty="0">
                <a:solidFill>
                  <a:srgbClr val="203E51"/>
                </a:solidFill>
                <a:ea typeface="Publico text"/>
              </a:rPr>
              <a:t> </a:t>
            </a:r>
            <a:r>
              <a:rPr kumimoji="0" lang="nb-NO" altLang="en-US" sz="2000" b="0" i="0" u="none" strike="noStrike" cap="none" normalizeH="0" baseline="0" dirty="0">
                <a:ln>
                  <a:noFill/>
                </a:ln>
                <a:solidFill>
                  <a:srgbClr val="203E51"/>
                </a:solidFill>
                <a:effectLst/>
                <a:ea typeface="Publico text"/>
              </a:rPr>
              <a:t>m</a:t>
            </a:r>
            <a:r>
              <a:rPr kumimoji="0" lang="nb-NO" altLang="en-US" sz="2000" b="0" i="0" u="none" strike="noStrike" cap="none" normalizeH="0" baseline="30000" dirty="0">
                <a:ln>
                  <a:noFill/>
                </a:ln>
                <a:solidFill>
                  <a:srgbClr val="203E51"/>
                </a:solidFill>
                <a:effectLst/>
                <a:ea typeface="Publico text"/>
              </a:rPr>
              <a:t>-2</a:t>
            </a:r>
            <a:r>
              <a:rPr kumimoji="0" lang="nb-NO" altLang="en-US" sz="2000" b="0" i="0" u="none" strike="noStrike" cap="none" normalizeH="0" baseline="0" dirty="0">
                <a:ln>
                  <a:noFill/>
                </a:ln>
                <a:solidFill>
                  <a:srgbClr val="203E51"/>
                </a:solidFill>
                <a:effectLst/>
                <a:ea typeface="Publico text"/>
              </a:rPr>
              <a:t>K</a:t>
            </a:r>
            <a:r>
              <a:rPr kumimoji="0" lang="nb-NO" altLang="en-US" sz="2000" b="0" i="0" u="none" strike="noStrike" cap="none" normalizeH="0" baseline="30000" dirty="0">
                <a:ln>
                  <a:noFill/>
                </a:ln>
                <a:solidFill>
                  <a:srgbClr val="203E51"/>
                </a:solidFill>
                <a:effectLst/>
                <a:ea typeface="Publico text"/>
              </a:rPr>
              <a:t>-4</a:t>
            </a:r>
            <a:r>
              <a:rPr kumimoji="0" lang="nb-NO" altLang="en-US" sz="2000" b="0" i="0" u="none" strike="noStrike" cap="none" normalizeH="0" baseline="0" dirty="0">
                <a:ln>
                  <a:noFill/>
                </a:ln>
                <a:solidFill>
                  <a:srgbClr val="203E51"/>
                </a:solidFill>
                <a:effectLst/>
                <a:ea typeface="Publico text"/>
              </a:rPr>
              <a:t> </a:t>
            </a:r>
          </a:p>
          <a:p>
            <a:pPr marL="230400" indent="0">
              <a:buNone/>
            </a:pPr>
            <a:endParaRPr lang="nb-NO" altLang="en-US" sz="900" dirty="0">
              <a:solidFill>
                <a:srgbClr val="203E51"/>
              </a:solidFill>
              <a:ea typeface="Publico text"/>
            </a:endParaRPr>
          </a:p>
          <a:p>
            <a:pPr marL="230400" indent="0">
              <a:buNone/>
            </a:pPr>
            <a:endParaRPr lang="nb-NO" altLang="en-US" sz="900" dirty="0">
              <a:solidFill>
                <a:srgbClr val="203E51"/>
              </a:solidFill>
              <a:ea typeface="Publico text"/>
            </a:endParaRPr>
          </a:p>
          <a:p>
            <a:pPr marL="230400" indent="0">
              <a:buNone/>
            </a:pPr>
            <a:endParaRPr lang="nb-NO" altLang="en-US" sz="900" dirty="0">
              <a:solidFill>
                <a:srgbClr val="203E51"/>
              </a:solidFill>
              <a:ea typeface="Publico text"/>
            </a:endParaRPr>
          </a:p>
          <a:p>
            <a:pPr marL="230400" indent="0">
              <a:buNone/>
            </a:pPr>
            <a:r>
              <a:rPr lang="nb-NO" altLang="en-US" sz="2000" b="1" dirty="0">
                <a:solidFill>
                  <a:schemeClr val="accent1">
                    <a:lumMod val="75000"/>
                  </a:schemeClr>
                </a:solidFill>
                <a:ea typeface="Publico text"/>
              </a:rPr>
              <a:t>Totalt utstrålt effekt </a:t>
            </a:r>
            <a:r>
              <a:rPr lang="nb-NO" altLang="en-US" sz="2000" dirty="0">
                <a:solidFill>
                  <a:srgbClr val="203E51"/>
                </a:solidFill>
                <a:ea typeface="Publico text"/>
              </a:rPr>
              <a:t>avhenger av objektets overflateareal, A, og emissivitet, </a:t>
            </a:r>
            <a:r>
              <a:rPr lang="nb-NO" sz="2000" b="0" i="0" dirty="0">
                <a:solidFill>
                  <a:srgbClr val="203E51"/>
                </a:solidFill>
                <a:effectLst/>
              </a:rPr>
              <a:t>ε:</a:t>
            </a:r>
            <a:endParaRPr lang="nb-NO" altLang="en-US" sz="2000" dirty="0">
              <a:solidFill>
                <a:srgbClr val="203E51"/>
              </a:solidFill>
              <a:ea typeface="Publico text"/>
            </a:endParaRPr>
          </a:p>
          <a:p>
            <a:pPr marL="230400" indent="0">
              <a:buNone/>
            </a:pPr>
            <a:r>
              <a:rPr kumimoji="0" lang="nb-NO" altLang="en-US" sz="900" b="0" i="0" u="none" strike="noStrike" cap="none" normalizeH="0" baseline="0" dirty="0">
                <a:ln>
                  <a:noFill/>
                </a:ln>
                <a:solidFill>
                  <a:srgbClr val="203E51"/>
                </a:solidFill>
                <a:effectLst/>
                <a:ea typeface="Publico text"/>
              </a:rPr>
              <a:t>	</a:t>
            </a:r>
          </a:p>
          <a:p>
            <a:pPr marL="230400" indent="0">
              <a:buNone/>
            </a:pPr>
            <a:r>
              <a:rPr lang="nb-NO" dirty="0">
                <a:solidFill>
                  <a:srgbClr val="203E51"/>
                </a:solidFill>
              </a:rPr>
              <a:t>     P= </a:t>
            </a:r>
            <a:r>
              <a:rPr lang="nb-NO" b="0" i="0" dirty="0">
                <a:solidFill>
                  <a:srgbClr val="203E51"/>
                </a:solidFill>
                <a:effectLst/>
              </a:rPr>
              <a:t>ε</a:t>
            </a:r>
            <a:r>
              <a:rPr lang="nb-NO" b="0" i="0" u="none" strike="noStrike" dirty="0">
                <a:solidFill>
                  <a:srgbClr val="203E51"/>
                </a:solidFill>
                <a:effectLst/>
              </a:rPr>
              <a:t>σAT</a:t>
            </a:r>
            <a:r>
              <a:rPr lang="nb-NO" b="0" i="0" u="none" strike="noStrike" baseline="30000" dirty="0">
                <a:solidFill>
                  <a:srgbClr val="203E51"/>
                </a:solidFill>
                <a:effectLst/>
              </a:rPr>
              <a:t>4</a:t>
            </a:r>
          </a:p>
          <a:p>
            <a:pPr marL="230400" indent="0">
              <a:buNone/>
            </a:pPr>
            <a:endParaRPr kumimoji="0" lang="nb-NO" altLang="en-US" sz="900" b="0" i="0" u="none" strike="noStrike" cap="none" normalizeH="0" baseline="0" dirty="0">
              <a:ln>
                <a:noFill/>
              </a:ln>
              <a:solidFill>
                <a:srgbClr val="203E51"/>
              </a:solidFill>
              <a:effectLst/>
              <a:ea typeface="Publico text"/>
            </a:endParaRPr>
          </a:p>
          <a:p>
            <a:endParaRPr lang="nb-NO" sz="2000" dirty="0"/>
          </a:p>
        </p:txBody>
      </p:sp>
      <p:sp>
        <p:nvSpPr>
          <p:cNvPr id="6" name="Rectangle 3">
            <a:extLst>
              <a:ext uri="{FF2B5EF4-FFF2-40B4-BE49-F238E27FC236}">
                <a16:creationId xmlns:a16="http://schemas.microsoft.com/office/drawing/2014/main" id="{F2AC4F01-951F-4025-B0B1-B88461CD65F1}"/>
              </a:ext>
            </a:extLst>
          </p:cNvPr>
          <p:cNvSpPr>
            <a:spLocks noChangeArrowheads="1"/>
          </p:cNvSpPr>
          <p:nvPr/>
        </p:nvSpPr>
        <p:spPr bwMode="auto">
          <a:xfrm>
            <a:off x="0" y="-184666"/>
            <a:ext cx="184731" cy="369332"/>
          </a:xfrm>
          <a:prstGeom prst="rect">
            <a:avLst/>
          </a:prstGeom>
          <a:solidFill>
            <a:srgbClr val="F3F4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A7AB9232-5841-4967-8998-746171C4637D}"/>
              </a:ext>
            </a:extLst>
          </p:cNvPr>
          <p:cNvSpPr txBox="1"/>
          <p:nvPr/>
        </p:nvSpPr>
        <p:spPr>
          <a:xfrm>
            <a:off x="8088198" y="6551629"/>
            <a:ext cx="4103802" cy="307777"/>
          </a:xfrm>
          <a:prstGeom prst="rect">
            <a:avLst/>
          </a:prstGeom>
          <a:noFill/>
        </p:spPr>
        <p:txBody>
          <a:bodyPr wrap="square" rtlCol="0">
            <a:spAutoFit/>
          </a:bodyPr>
          <a:lstStyle/>
          <a:p>
            <a:pPr algn="r"/>
            <a:r>
              <a:rPr lang="nb-NO" sz="1400" dirty="0">
                <a:solidFill>
                  <a:schemeClr val="bg1">
                    <a:lumMod val="65000"/>
                  </a:schemeClr>
                </a:solidFill>
              </a:rPr>
              <a:t>Kilde: Store norske leksikon</a:t>
            </a:r>
            <a:endParaRPr lang="en-GB" sz="1400" dirty="0">
              <a:solidFill>
                <a:schemeClr val="bg1">
                  <a:lumMod val="65000"/>
                </a:schemeClr>
              </a:solidFill>
            </a:endParaRPr>
          </a:p>
        </p:txBody>
      </p:sp>
      <p:grpSp>
        <p:nvGrpSpPr>
          <p:cNvPr id="11" name="Group 10">
            <a:extLst>
              <a:ext uri="{FF2B5EF4-FFF2-40B4-BE49-F238E27FC236}">
                <a16:creationId xmlns:a16="http://schemas.microsoft.com/office/drawing/2014/main" id="{946A5B57-94A6-4D5F-9F4A-878C1FE1AC05}"/>
              </a:ext>
            </a:extLst>
          </p:cNvPr>
          <p:cNvGrpSpPr/>
          <p:nvPr/>
        </p:nvGrpSpPr>
        <p:grpSpPr>
          <a:xfrm>
            <a:off x="7315199" y="1093714"/>
            <a:ext cx="4613936" cy="5333669"/>
            <a:chOff x="7391400" y="934659"/>
            <a:chExt cx="4613936" cy="5333669"/>
          </a:xfrm>
        </p:grpSpPr>
        <p:sp>
          <p:nvSpPr>
            <p:cNvPr id="4" name="Rectangle: Rounded Corners 3">
              <a:extLst>
                <a:ext uri="{FF2B5EF4-FFF2-40B4-BE49-F238E27FC236}">
                  <a16:creationId xmlns:a16="http://schemas.microsoft.com/office/drawing/2014/main" id="{E8D9F4D8-95D6-4823-BC48-6493C28312BC}"/>
                </a:ext>
              </a:extLst>
            </p:cNvPr>
            <p:cNvSpPr/>
            <p:nvPr/>
          </p:nvSpPr>
          <p:spPr>
            <a:xfrm>
              <a:off x="7391400" y="934659"/>
              <a:ext cx="4613936" cy="53336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9" name="Picture 5" descr="Experiments on the Stefan-Boltzmann-law : 5 Steps (with Pictures) -  Instructables">
              <a:extLst>
                <a:ext uri="{FF2B5EF4-FFF2-40B4-BE49-F238E27FC236}">
                  <a16:creationId xmlns:a16="http://schemas.microsoft.com/office/drawing/2014/main" id="{9A6B0567-13A0-4FD4-8AE3-62054F8A9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292" y="1391859"/>
              <a:ext cx="4266379" cy="27864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4CAE8BE-FF96-4596-BAAB-23FEF211CA47}"/>
                </a:ext>
              </a:extLst>
            </p:cNvPr>
            <p:cNvSpPr/>
            <p:nvPr/>
          </p:nvSpPr>
          <p:spPr>
            <a:xfrm>
              <a:off x="7552292" y="4481453"/>
              <a:ext cx="4266379" cy="13607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24B05F8-7886-4385-A6B8-B3226CB85C3D}"/>
                </a:ext>
              </a:extLst>
            </p:cNvPr>
            <p:cNvSpPr txBox="1"/>
            <p:nvPr/>
          </p:nvSpPr>
          <p:spPr>
            <a:xfrm>
              <a:off x="7654856" y="4700145"/>
              <a:ext cx="4350480" cy="923330"/>
            </a:xfrm>
            <a:prstGeom prst="rect">
              <a:avLst/>
            </a:prstGeom>
            <a:noFill/>
          </p:spPr>
          <p:txBody>
            <a:bodyPr wrap="square" rtlCol="0">
              <a:spAutoFit/>
            </a:bodyPr>
            <a:lstStyle/>
            <a:p>
              <a:r>
                <a:rPr kumimoji="0" lang="nb-NO" altLang="en-US" sz="1800" b="0" i="0" u="none" strike="noStrike" cap="none" normalizeH="0" baseline="0" dirty="0">
                  <a:ln>
                    <a:noFill/>
                  </a:ln>
                  <a:solidFill>
                    <a:srgbClr val="203E51"/>
                  </a:solidFill>
                  <a:effectLst/>
                  <a:ea typeface="Publico text"/>
                </a:rPr>
                <a:t>Loven ble først funnet fra eksperimenter av Josef Stefan i 1879 og senere utledet teoretisk av Ludwig </a:t>
              </a:r>
              <a:r>
                <a:rPr kumimoji="0" lang="nb-NO" altLang="en-US" sz="1800" b="0" i="0" u="none" strike="noStrike" cap="none" normalizeH="0" baseline="0" dirty="0" err="1">
                  <a:ln>
                    <a:noFill/>
                  </a:ln>
                  <a:solidFill>
                    <a:srgbClr val="203E51"/>
                  </a:solidFill>
                  <a:effectLst/>
                  <a:ea typeface="Publico text"/>
                </a:rPr>
                <a:t>Boltzmann</a:t>
              </a:r>
              <a:r>
                <a:rPr kumimoji="0" lang="nb-NO" altLang="en-US" sz="1800" b="0" i="0" u="none" strike="noStrike" cap="none" normalizeH="0" baseline="0" dirty="0">
                  <a:ln>
                    <a:noFill/>
                  </a:ln>
                  <a:solidFill>
                    <a:srgbClr val="203E51"/>
                  </a:solidFill>
                  <a:effectLst/>
                  <a:ea typeface="Publico text"/>
                </a:rPr>
                <a:t> i 1884.</a:t>
              </a:r>
              <a:r>
                <a:rPr kumimoji="0" lang="nb-NO" altLang="en-US" sz="1800" b="0" i="0" u="none" strike="noStrike" cap="none" normalizeH="0" baseline="0" dirty="0">
                  <a:ln>
                    <a:noFill/>
                  </a:ln>
                  <a:solidFill>
                    <a:schemeClr val="tx1"/>
                  </a:solidFill>
                  <a:effectLst/>
                </a:rPr>
                <a:t> </a:t>
              </a:r>
              <a:endParaRPr lang="nb-NO" sz="1800" dirty="0">
                <a:solidFill>
                  <a:srgbClr val="203E51"/>
                </a:solidFill>
              </a:endParaRPr>
            </a:p>
          </p:txBody>
        </p:sp>
      </p:grpSp>
      <p:sp>
        <p:nvSpPr>
          <p:cNvPr id="9" name="Title 1">
            <a:extLst>
              <a:ext uri="{FF2B5EF4-FFF2-40B4-BE49-F238E27FC236}">
                <a16:creationId xmlns:a16="http://schemas.microsoft.com/office/drawing/2014/main" id="{08AC1907-08C6-4207-ADB8-679C1EF03A0F}"/>
              </a:ext>
            </a:extLst>
          </p:cNvPr>
          <p:cNvSpPr txBox="1">
            <a:spLocks/>
          </p:cNvSpPr>
          <p:nvPr/>
        </p:nvSpPr>
        <p:spPr>
          <a:xfrm>
            <a:off x="0" y="-93399"/>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dirty="0"/>
          </a:p>
        </p:txBody>
      </p:sp>
      <p:sp>
        <p:nvSpPr>
          <p:cNvPr id="2" name="Title 1">
            <a:extLst>
              <a:ext uri="{FF2B5EF4-FFF2-40B4-BE49-F238E27FC236}">
                <a16:creationId xmlns:a16="http://schemas.microsoft.com/office/drawing/2014/main" id="{80E71FBD-E4D4-43D8-BC7C-34C017435302}"/>
              </a:ext>
            </a:extLst>
          </p:cNvPr>
          <p:cNvSpPr>
            <a:spLocks noGrp="1"/>
          </p:cNvSpPr>
          <p:nvPr>
            <p:ph type="title"/>
          </p:nvPr>
        </p:nvSpPr>
        <p:spPr>
          <a:xfrm>
            <a:off x="838200" y="88200"/>
            <a:ext cx="10515600" cy="568129"/>
          </a:xfrm>
        </p:spPr>
        <p:txBody>
          <a:bodyPr>
            <a:normAutofit/>
          </a:bodyPr>
          <a:lstStyle/>
          <a:p>
            <a:r>
              <a:rPr lang="nb-NO" sz="2800" dirty="0"/>
              <a:t>Strålingsteori – det helt nødvendige ligger i pensum</a:t>
            </a:r>
            <a:endParaRPr lang="en-GB" sz="2800" dirty="0"/>
          </a:p>
        </p:txBody>
      </p:sp>
    </p:spTree>
    <p:extLst>
      <p:ext uri="{BB962C8B-B14F-4D97-AF65-F5344CB8AC3E}">
        <p14:creationId xmlns:p14="http://schemas.microsoft.com/office/powerpoint/2010/main" val="4292769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DF1133-EC41-4A15-986F-15F72D620600}"/>
              </a:ext>
            </a:extLst>
          </p:cNvPr>
          <p:cNvSpPr>
            <a:spLocks noGrp="1"/>
          </p:cNvSpPr>
          <p:nvPr>
            <p:ph idx="1"/>
          </p:nvPr>
        </p:nvSpPr>
        <p:spPr>
          <a:xfrm>
            <a:off x="482173" y="1105469"/>
            <a:ext cx="11274398" cy="4700264"/>
          </a:xfrm>
        </p:spPr>
        <p:txBody>
          <a:bodyPr>
            <a:normAutofit/>
          </a:bodyPr>
          <a:lstStyle/>
          <a:p>
            <a:r>
              <a:rPr lang="nb-NO" sz="2200" b="0" i="0" dirty="0">
                <a:solidFill>
                  <a:srgbClr val="212121"/>
                </a:solidFill>
                <a:effectLst/>
              </a:rPr>
              <a:t>NASAs CERES-prosjekt (</a:t>
            </a:r>
            <a:r>
              <a:rPr lang="nb-NO" sz="2200" b="0" i="0" dirty="0" err="1">
                <a:solidFill>
                  <a:srgbClr val="212121"/>
                </a:solidFill>
                <a:effectLst/>
              </a:rPr>
              <a:t>Clouds</a:t>
            </a:r>
            <a:r>
              <a:rPr lang="nb-NO" sz="2200" b="0" i="0" dirty="0">
                <a:solidFill>
                  <a:srgbClr val="212121"/>
                </a:solidFill>
                <a:effectLst/>
              </a:rPr>
              <a:t> and </a:t>
            </a:r>
            <a:r>
              <a:rPr lang="nb-NO" sz="2200" b="0" i="0" dirty="0" err="1">
                <a:solidFill>
                  <a:srgbClr val="212121"/>
                </a:solidFill>
                <a:effectLst/>
              </a:rPr>
              <a:t>the</a:t>
            </a:r>
            <a:r>
              <a:rPr lang="nb-NO" sz="2200" b="0" i="0" dirty="0">
                <a:solidFill>
                  <a:srgbClr val="212121"/>
                </a:solidFill>
                <a:effectLst/>
              </a:rPr>
              <a:t> </a:t>
            </a:r>
            <a:r>
              <a:rPr lang="nb-NO" sz="2200" b="0" i="0" dirty="0" err="1">
                <a:solidFill>
                  <a:srgbClr val="212121"/>
                </a:solidFill>
                <a:effectLst/>
              </a:rPr>
              <a:t>Earth’s</a:t>
            </a:r>
            <a:r>
              <a:rPr lang="nb-NO" sz="2200" b="0" i="0" dirty="0">
                <a:solidFill>
                  <a:srgbClr val="212121"/>
                </a:solidFill>
                <a:effectLst/>
              </a:rPr>
              <a:t> Radiant Energy System) har observert strålingen fra jorda siden 1997. </a:t>
            </a:r>
          </a:p>
          <a:p>
            <a:endParaRPr lang="nb-NO" sz="300" b="0" i="0" dirty="0">
              <a:solidFill>
                <a:srgbClr val="212121"/>
              </a:solidFill>
              <a:effectLst/>
            </a:endParaRPr>
          </a:p>
          <a:p>
            <a:r>
              <a:rPr lang="nb-NO" sz="2200" dirty="0">
                <a:solidFill>
                  <a:srgbClr val="212121"/>
                </a:solidFill>
              </a:rPr>
              <a:t>Ulike bølgelengder </a:t>
            </a:r>
            <a:r>
              <a:rPr lang="nb-NO" sz="2200" b="0" i="0" dirty="0">
                <a:solidFill>
                  <a:srgbClr val="212121"/>
                </a:solidFill>
                <a:effectLst/>
              </a:rPr>
              <a:t>via instrumenter ombord på en rekke ulike satellitter</a:t>
            </a:r>
            <a:r>
              <a:rPr lang="nb-NO" sz="2200" dirty="0">
                <a:solidFill>
                  <a:srgbClr val="212121"/>
                </a:solidFill>
              </a:rPr>
              <a:t>, både geostasjonære og satellitter i polar bane. Data fra flere instrumenter sammenstilles for å få et komplett bilde.</a:t>
            </a:r>
          </a:p>
          <a:p>
            <a:r>
              <a:rPr lang="nb-NO" sz="300" dirty="0">
                <a:solidFill>
                  <a:srgbClr val="212121"/>
                </a:solidFill>
              </a:rPr>
              <a:t> </a:t>
            </a:r>
          </a:p>
          <a:p>
            <a:r>
              <a:rPr lang="nb-NO" sz="2200" dirty="0">
                <a:solidFill>
                  <a:srgbClr val="212121"/>
                </a:solidFill>
              </a:rPr>
              <a:t>Data med tidsoppløsning på timer, dager eller måneder og romlig oppløsning fra 20 km til globale tall. </a:t>
            </a:r>
            <a:endParaRPr lang="nb-NO" sz="2200" dirty="0"/>
          </a:p>
        </p:txBody>
      </p:sp>
      <p:pic>
        <p:nvPicPr>
          <p:cNvPr id="4" name="Picture 2">
            <a:extLst>
              <a:ext uri="{FF2B5EF4-FFF2-40B4-BE49-F238E27FC236}">
                <a16:creationId xmlns:a16="http://schemas.microsoft.com/office/drawing/2014/main" id="{4B1D78B9-72F2-4821-8B16-504BC10B2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134" y="3429000"/>
            <a:ext cx="6614866" cy="3093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rbits">
            <a:extLst>
              <a:ext uri="{FF2B5EF4-FFF2-40B4-BE49-F238E27FC236}">
                <a16:creationId xmlns:a16="http://schemas.microsoft.com/office/drawing/2014/main" id="{5CCFE272-346C-4EA0-9726-4711D60B1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854" y="3922741"/>
            <a:ext cx="5169662" cy="25468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B65AEB8-4EE0-4033-A184-9066F4A84810}"/>
              </a:ext>
            </a:extLst>
          </p:cNvPr>
          <p:cNvSpPr txBox="1">
            <a:spLocks/>
          </p:cNvSpPr>
          <p:nvPr/>
        </p:nvSpPr>
        <p:spPr>
          <a:xfrm>
            <a:off x="0" y="0"/>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nb-NO" sz="2800" dirty="0">
                <a:latin typeface="+mj-lt"/>
              </a:rPr>
              <a:t>Strålingsbalansen observert fra verdensrommet – støttet av bakkemålinger</a:t>
            </a:r>
            <a:endParaRPr lang="en-GB" sz="2800" dirty="0">
              <a:latin typeface="+mj-lt"/>
            </a:endParaRPr>
          </a:p>
        </p:txBody>
      </p:sp>
      <p:sp>
        <p:nvSpPr>
          <p:cNvPr id="11" name="TextBox 10">
            <a:extLst>
              <a:ext uri="{FF2B5EF4-FFF2-40B4-BE49-F238E27FC236}">
                <a16:creationId xmlns:a16="http://schemas.microsoft.com/office/drawing/2014/main" id="{C71B1E27-7BBF-458F-80A7-2ED17AD5E954}"/>
              </a:ext>
            </a:extLst>
          </p:cNvPr>
          <p:cNvSpPr txBox="1"/>
          <p:nvPr/>
        </p:nvSpPr>
        <p:spPr>
          <a:xfrm>
            <a:off x="7751928" y="6567857"/>
            <a:ext cx="4440072" cy="307777"/>
          </a:xfrm>
          <a:prstGeom prst="rect">
            <a:avLst/>
          </a:prstGeom>
          <a:noFill/>
        </p:spPr>
        <p:txBody>
          <a:bodyPr wrap="square" rtlCol="0">
            <a:spAutoFit/>
          </a:bodyPr>
          <a:lstStyle/>
          <a:p>
            <a:pPr algn="r"/>
            <a:r>
              <a:rPr lang="en-GB" sz="1400" dirty="0">
                <a:solidFill>
                  <a:schemeClr val="bg1">
                    <a:lumMod val="65000"/>
                  </a:schemeClr>
                </a:solidFill>
              </a:rPr>
              <a:t>https://ceres.larc.nasa.gov/</a:t>
            </a:r>
          </a:p>
        </p:txBody>
      </p:sp>
    </p:spTree>
    <p:extLst>
      <p:ext uri="{BB962C8B-B14F-4D97-AF65-F5344CB8AC3E}">
        <p14:creationId xmlns:p14="http://schemas.microsoft.com/office/powerpoint/2010/main" val="2141357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C79533-4707-45AD-9D40-BD84136419B3}"/>
              </a:ext>
            </a:extLst>
          </p:cNvPr>
          <p:cNvSpPr txBox="1"/>
          <p:nvPr/>
        </p:nvSpPr>
        <p:spPr>
          <a:xfrm>
            <a:off x="1981200" y="6540825"/>
            <a:ext cx="10218906" cy="307777"/>
          </a:xfrm>
          <a:prstGeom prst="rect">
            <a:avLst/>
          </a:prstGeom>
          <a:noFill/>
        </p:spPr>
        <p:txBody>
          <a:bodyPr wrap="square" rtlCol="0">
            <a:spAutoFit/>
          </a:bodyPr>
          <a:lstStyle/>
          <a:p>
            <a:pPr algn="r"/>
            <a:r>
              <a:rPr lang="en-GB" sz="1400" b="0" dirty="0">
                <a:solidFill>
                  <a:schemeClr val="bg1">
                    <a:lumMod val="65000"/>
                  </a:schemeClr>
                </a:solidFill>
                <a:effectLst/>
              </a:rPr>
              <a:t>Credit: Image courtesy of the CERES Science Team at NASA Langley Research </a:t>
            </a:r>
            <a:r>
              <a:rPr lang="en-GB" sz="1400" b="0" dirty="0" err="1">
                <a:solidFill>
                  <a:schemeClr val="bg1">
                    <a:lumMod val="65000"/>
                  </a:schemeClr>
                </a:solidFill>
                <a:effectLst/>
              </a:rPr>
              <a:t>Center</a:t>
            </a:r>
            <a:r>
              <a:rPr lang="en-GB" sz="1400" b="0" dirty="0">
                <a:solidFill>
                  <a:schemeClr val="bg1">
                    <a:lumMod val="65000"/>
                  </a:schemeClr>
                </a:solidFill>
                <a:effectLst/>
              </a:rPr>
              <a:t> in Hampton, Virginia, USA</a:t>
            </a:r>
            <a:endParaRPr lang="en-GB" sz="1400" dirty="0">
              <a:solidFill>
                <a:schemeClr val="bg1">
                  <a:lumMod val="65000"/>
                </a:schemeClr>
              </a:solidFill>
            </a:endParaRPr>
          </a:p>
        </p:txBody>
      </p:sp>
      <p:pic>
        <p:nvPicPr>
          <p:cNvPr id="5" name="Picture 4">
            <a:extLst>
              <a:ext uri="{FF2B5EF4-FFF2-40B4-BE49-F238E27FC236}">
                <a16:creationId xmlns:a16="http://schemas.microsoft.com/office/drawing/2014/main" id="{792E4F0D-3A92-4885-B306-618D00380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80" y="805543"/>
            <a:ext cx="5946322" cy="4757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F83A5EC8-971C-4F9A-9E23-D20C9382D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05543"/>
            <a:ext cx="5946320" cy="475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789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34000">
              <a:schemeClr val="accent1">
                <a:lumMod val="45000"/>
                <a:lumOff val="55000"/>
              </a:schemeClr>
            </a:gs>
            <a:gs pos="4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6C6F30-1DF7-46AB-9D35-A283951D6A51}"/>
              </a:ext>
            </a:extLst>
          </p:cNvPr>
          <p:cNvSpPr txBox="1">
            <a:spLocks/>
          </p:cNvSpPr>
          <p:nvPr/>
        </p:nvSpPr>
        <p:spPr>
          <a:xfrm>
            <a:off x="0" y="0"/>
            <a:ext cx="12192000" cy="945063"/>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Drivhuseffekten – enkel modell</a:t>
            </a:r>
            <a:endParaRPr lang="en-GB" sz="2800" dirty="0">
              <a:ln w="0"/>
            </a:endParaRPr>
          </a:p>
        </p:txBody>
      </p:sp>
      <p:sp>
        <p:nvSpPr>
          <p:cNvPr id="8" name="Rectangle: Top Corners Rounded 7">
            <a:extLst>
              <a:ext uri="{FF2B5EF4-FFF2-40B4-BE49-F238E27FC236}">
                <a16:creationId xmlns:a16="http://schemas.microsoft.com/office/drawing/2014/main" id="{CA4F0EE3-7383-4DC9-989C-F091AB3E87DB}"/>
              </a:ext>
            </a:extLst>
          </p:cNvPr>
          <p:cNvSpPr/>
          <p:nvPr/>
        </p:nvSpPr>
        <p:spPr>
          <a:xfrm>
            <a:off x="0" y="6382139"/>
            <a:ext cx="12192000" cy="475861"/>
          </a:xfrm>
          <a:prstGeom prst="round2Same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un 9">
            <a:extLst>
              <a:ext uri="{FF2B5EF4-FFF2-40B4-BE49-F238E27FC236}">
                <a16:creationId xmlns:a16="http://schemas.microsoft.com/office/drawing/2014/main" id="{8F6D6D43-1014-4A98-923D-51E0E157FD2E}"/>
              </a:ext>
            </a:extLst>
          </p:cNvPr>
          <p:cNvSpPr/>
          <p:nvPr/>
        </p:nvSpPr>
        <p:spPr>
          <a:xfrm>
            <a:off x="11042779" y="39993"/>
            <a:ext cx="970383" cy="905070"/>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813FD751-5917-4838-8415-8A514765E316}"/>
              </a:ext>
            </a:extLst>
          </p:cNvPr>
          <p:cNvCxnSpPr>
            <a:cxnSpLocks/>
          </p:cNvCxnSpPr>
          <p:nvPr/>
        </p:nvCxnSpPr>
        <p:spPr>
          <a:xfrm flipV="1">
            <a:off x="3634273" y="5206482"/>
            <a:ext cx="0" cy="1175657"/>
          </a:xfrm>
          <a:prstGeom prst="straightConnector1">
            <a:avLst/>
          </a:prstGeom>
          <a:ln w="57150">
            <a:gradFill>
              <a:gsLst>
                <a:gs pos="0">
                  <a:srgbClr val="6F312B"/>
                </a:gs>
                <a:gs pos="96396">
                  <a:srgbClr val="ABC0E4"/>
                </a:gs>
                <a:gs pos="100000">
                  <a:schemeClr val="accent1">
                    <a:lumMod val="45000"/>
                    <a:lumOff val="55000"/>
                  </a:schemeClr>
                </a:gs>
                <a:gs pos="82000">
                  <a:srgbClr val="C0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6BE43AC-20E3-4295-86F0-2A81BE7DA84B}"/>
              </a:ext>
            </a:extLst>
          </p:cNvPr>
          <p:cNvCxnSpPr>
            <a:cxnSpLocks/>
          </p:cNvCxnSpPr>
          <p:nvPr/>
        </p:nvCxnSpPr>
        <p:spPr>
          <a:xfrm flipV="1">
            <a:off x="4884575" y="3200401"/>
            <a:ext cx="0" cy="587828"/>
          </a:xfrm>
          <a:prstGeom prst="straightConnector1">
            <a:avLst/>
          </a:prstGeom>
          <a:ln w="57150">
            <a:gradFill>
              <a:gsLst>
                <a:gs pos="0">
                  <a:srgbClr val="6F312B"/>
                </a:gs>
                <a:gs pos="96396">
                  <a:srgbClr val="ABC0E4"/>
                </a:gs>
                <a:gs pos="100000">
                  <a:schemeClr val="accent1">
                    <a:lumMod val="45000"/>
                    <a:lumOff val="55000"/>
                  </a:schemeClr>
                </a:gs>
                <a:gs pos="82000">
                  <a:srgbClr val="C0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349EAD1-7620-453C-8D15-F7D3652C2C73}"/>
              </a:ext>
            </a:extLst>
          </p:cNvPr>
          <p:cNvCxnSpPr>
            <a:cxnSpLocks/>
          </p:cNvCxnSpPr>
          <p:nvPr/>
        </p:nvCxnSpPr>
        <p:spPr>
          <a:xfrm flipH="1">
            <a:off x="4864359" y="4577920"/>
            <a:ext cx="20216" cy="703210"/>
          </a:xfrm>
          <a:prstGeom prst="straightConnector1">
            <a:avLst/>
          </a:prstGeom>
          <a:ln w="57150">
            <a:gradFill>
              <a:gsLst>
                <a:gs pos="0">
                  <a:srgbClr val="6F312B"/>
                </a:gs>
                <a:gs pos="96396">
                  <a:srgbClr val="ABC0E4"/>
                </a:gs>
                <a:gs pos="100000">
                  <a:schemeClr val="accent1">
                    <a:lumMod val="45000"/>
                    <a:lumOff val="55000"/>
                  </a:schemeClr>
                </a:gs>
                <a:gs pos="82000">
                  <a:srgbClr val="C0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C8EF0D1-E637-45E5-97D0-5C2E19CC412A}"/>
              </a:ext>
            </a:extLst>
          </p:cNvPr>
          <p:cNvCxnSpPr>
            <a:cxnSpLocks/>
          </p:cNvCxnSpPr>
          <p:nvPr/>
        </p:nvCxnSpPr>
        <p:spPr>
          <a:xfrm flipV="1">
            <a:off x="9360158" y="5206482"/>
            <a:ext cx="0" cy="1175657"/>
          </a:xfrm>
          <a:prstGeom prst="straightConnector1">
            <a:avLst/>
          </a:prstGeom>
          <a:ln w="57150">
            <a:gradFill>
              <a:gsLst>
                <a:gs pos="0">
                  <a:srgbClr val="6F312B"/>
                </a:gs>
                <a:gs pos="96396">
                  <a:srgbClr val="ABC0E4"/>
                </a:gs>
                <a:gs pos="100000">
                  <a:schemeClr val="accent1">
                    <a:lumMod val="45000"/>
                    <a:lumOff val="55000"/>
                  </a:schemeClr>
                </a:gs>
                <a:gs pos="82000">
                  <a:srgbClr val="C0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B9B1892-EE86-4F47-9C13-EF1B4CFFF1B8}"/>
              </a:ext>
            </a:extLst>
          </p:cNvPr>
          <p:cNvSpPr txBox="1"/>
          <p:nvPr/>
        </p:nvSpPr>
        <p:spPr>
          <a:xfrm>
            <a:off x="4711694" y="6314352"/>
            <a:ext cx="6097554" cy="523220"/>
          </a:xfrm>
          <a:prstGeom prst="rect">
            <a:avLst/>
          </a:prstGeom>
          <a:noFill/>
        </p:spPr>
        <p:txBody>
          <a:bodyPr wrap="square" rtlCol="0">
            <a:spAutoFit/>
          </a:bodyPr>
          <a:lstStyle/>
          <a:p>
            <a:r>
              <a:rPr lang="nb-NO" sz="2800" b="1" dirty="0" err="1"/>
              <a:t>T</a:t>
            </a:r>
            <a:r>
              <a:rPr lang="nb-NO" sz="2800" b="1" baseline="-25000" dirty="0" err="1"/>
              <a:t>bakke</a:t>
            </a:r>
            <a:r>
              <a:rPr lang="nb-NO" sz="2800" b="1" baseline="-25000" dirty="0"/>
              <a:t> </a:t>
            </a:r>
            <a:r>
              <a:rPr lang="nb-NO" sz="2800" b="1" dirty="0"/>
              <a:t>= T</a:t>
            </a:r>
            <a:r>
              <a:rPr lang="nb-NO" sz="2800" b="1" baseline="-25000" dirty="0"/>
              <a:t>b</a:t>
            </a:r>
            <a:endParaRPr lang="en-GB" sz="2800" b="1" baseline="-25000" dirty="0"/>
          </a:p>
        </p:txBody>
      </p:sp>
      <p:sp>
        <p:nvSpPr>
          <p:cNvPr id="6" name="TextBox 5">
            <a:extLst>
              <a:ext uri="{FF2B5EF4-FFF2-40B4-BE49-F238E27FC236}">
                <a16:creationId xmlns:a16="http://schemas.microsoft.com/office/drawing/2014/main" id="{9E67B878-8F64-47FF-BC99-57F10A158918}"/>
              </a:ext>
            </a:extLst>
          </p:cNvPr>
          <p:cNvSpPr txBox="1"/>
          <p:nvPr/>
        </p:nvSpPr>
        <p:spPr>
          <a:xfrm>
            <a:off x="8447314" y="2422790"/>
            <a:ext cx="2264229" cy="523220"/>
          </a:xfrm>
          <a:prstGeom prst="rect">
            <a:avLst/>
          </a:prstGeom>
          <a:noFill/>
        </p:spPr>
        <p:txBody>
          <a:bodyPr wrap="square" rtlCol="0">
            <a:spAutoFit/>
          </a:bodyPr>
          <a:lstStyle/>
          <a:p>
            <a:r>
              <a:rPr lang="nb-NO" sz="2800" dirty="0"/>
              <a:t>E = </a:t>
            </a:r>
            <a:r>
              <a:rPr lang="nb-NO" sz="2800" b="0" i="0" u="none" strike="noStrike" dirty="0">
                <a:effectLst/>
              </a:rPr>
              <a:t>σT</a:t>
            </a:r>
            <a:r>
              <a:rPr lang="nb-NO" sz="2800" b="0" i="0" u="none" strike="noStrike" baseline="-25000" dirty="0">
                <a:effectLst/>
              </a:rPr>
              <a:t>b</a:t>
            </a:r>
            <a:r>
              <a:rPr lang="nb-NO" sz="2800" b="0" i="0" u="none" strike="noStrike" baseline="30000" dirty="0">
                <a:effectLst/>
              </a:rPr>
              <a:t>4</a:t>
            </a:r>
          </a:p>
        </p:txBody>
      </p:sp>
      <p:sp>
        <p:nvSpPr>
          <p:cNvPr id="44" name="TextBox 43">
            <a:extLst>
              <a:ext uri="{FF2B5EF4-FFF2-40B4-BE49-F238E27FC236}">
                <a16:creationId xmlns:a16="http://schemas.microsoft.com/office/drawing/2014/main" id="{053E38B5-770A-4FDE-9EDC-9E476175C844}"/>
              </a:ext>
            </a:extLst>
          </p:cNvPr>
          <p:cNvSpPr txBox="1"/>
          <p:nvPr/>
        </p:nvSpPr>
        <p:spPr>
          <a:xfrm>
            <a:off x="2476325" y="2408515"/>
            <a:ext cx="3743909" cy="523220"/>
          </a:xfrm>
          <a:prstGeom prst="rect">
            <a:avLst/>
          </a:prstGeom>
          <a:noFill/>
        </p:spPr>
        <p:txBody>
          <a:bodyPr wrap="square" rtlCol="0">
            <a:spAutoFit/>
          </a:bodyPr>
          <a:lstStyle/>
          <a:p>
            <a:r>
              <a:rPr lang="nb-NO" sz="2800" dirty="0"/>
              <a:t>E = (1-</a:t>
            </a:r>
            <a:r>
              <a:rPr lang="nb-NO" sz="2800" b="0" i="0" dirty="0">
                <a:effectLst/>
              </a:rPr>
              <a:t>ε</a:t>
            </a:r>
            <a:r>
              <a:rPr lang="nb-NO" sz="2800" b="0" i="0" baseline="-25000" dirty="0">
                <a:effectLst/>
              </a:rPr>
              <a:t>dg</a:t>
            </a:r>
            <a:r>
              <a:rPr lang="nb-NO" sz="2800" b="0" i="0" dirty="0">
                <a:effectLst/>
              </a:rPr>
              <a:t>)</a:t>
            </a:r>
            <a:r>
              <a:rPr lang="nb-NO" sz="2800" b="0" i="0" u="none" strike="noStrike" dirty="0">
                <a:effectLst/>
              </a:rPr>
              <a:t>σT</a:t>
            </a:r>
            <a:r>
              <a:rPr lang="nb-NO" sz="2800" b="0" i="0" u="none" strike="noStrike" baseline="-25000" dirty="0">
                <a:effectLst/>
              </a:rPr>
              <a:t>b</a:t>
            </a:r>
            <a:r>
              <a:rPr lang="nb-NO" sz="2800" b="0" i="0" u="none" strike="noStrike" baseline="30000" dirty="0">
                <a:effectLst/>
              </a:rPr>
              <a:t>4</a:t>
            </a:r>
          </a:p>
        </p:txBody>
      </p:sp>
      <p:sp>
        <p:nvSpPr>
          <p:cNvPr id="45" name="TextBox 44">
            <a:extLst>
              <a:ext uri="{FF2B5EF4-FFF2-40B4-BE49-F238E27FC236}">
                <a16:creationId xmlns:a16="http://schemas.microsoft.com/office/drawing/2014/main" id="{E23832F8-97E1-487F-B5FC-1832AA045D22}"/>
              </a:ext>
            </a:extLst>
          </p:cNvPr>
          <p:cNvSpPr txBox="1"/>
          <p:nvPr/>
        </p:nvSpPr>
        <p:spPr>
          <a:xfrm>
            <a:off x="6557219" y="6316333"/>
            <a:ext cx="2264229" cy="523220"/>
          </a:xfrm>
          <a:prstGeom prst="rect">
            <a:avLst/>
          </a:prstGeom>
          <a:noFill/>
        </p:spPr>
        <p:txBody>
          <a:bodyPr wrap="square" rtlCol="0">
            <a:spAutoFit/>
          </a:bodyPr>
          <a:lstStyle/>
          <a:p>
            <a:r>
              <a:rPr lang="nb-NO" sz="2800" b="0" i="0" dirty="0">
                <a:effectLst/>
              </a:rPr>
              <a:t>ε </a:t>
            </a:r>
            <a:r>
              <a:rPr lang="nb-NO" sz="2800" dirty="0"/>
              <a:t>≈ 1</a:t>
            </a:r>
            <a:endParaRPr lang="en-GB" sz="2800" dirty="0"/>
          </a:p>
        </p:txBody>
      </p:sp>
      <p:cxnSp>
        <p:nvCxnSpPr>
          <p:cNvPr id="11" name="Straight Connector 10">
            <a:extLst>
              <a:ext uri="{FF2B5EF4-FFF2-40B4-BE49-F238E27FC236}">
                <a16:creationId xmlns:a16="http://schemas.microsoft.com/office/drawing/2014/main" id="{EA03B6A0-8F1F-487F-8655-F8AE19819470}"/>
              </a:ext>
            </a:extLst>
          </p:cNvPr>
          <p:cNvCxnSpPr/>
          <p:nvPr/>
        </p:nvCxnSpPr>
        <p:spPr>
          <a:xfrm flipV="1">
            <a:off x="6437473" y="955949"/>
            <a:ext cx="0" cy="5369289"/>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FFCDDF-F19F-4A6C-ADFB-CD1D9FC0691A}"/>
              </a:ext>
            </a:extLst>
          </p:cNvPr>
          <p:cNvSpPr txBox="1"/>
          <p:nvPr/>
        </p:nvSpPr>
        <p:spPr>
          <a:xfrm>
            <a:off x="280495" y="1131729"/>
            <a:ext cx="4848371" cy="769441"/>
          </a:xfrm>
          <a:prstGeom prst="rect">
            <a:avLst/>
          </a:prstGeom>
          <a:noFill/>
        </p:spPr>
        <p:txBody>
          <a:bodyPr wrap="square" rtlCol="0">
            <a:spAutoFit/>
          </a:bodyPr>
          <a:lstStyle/>
          <a:p>
            <a:r>
              <a:rPr lang="nb-NO" sz="2200" dirty="0"/>
              <a:t>Med ett lag drivhusgass med emissivitet </a:t>
            </a:r>
            <a:r>
              <a:rPr lang="nb-NO" sz="2200" i="0" dirty="0" err="1">
                <a:effectLst/>
              </a:rPr>
              <a:t>ε</a:t>
            </a:r>
            <a:r>
              <a:rPr lang="nb-NO" sz="2200" baseline="-25000" dirty="0" err="1"/>
              <a:t>dg</a:t>
            </a:r>
            <a:r>
              <a:rPr lang="nb-NO" sz="2200" baseline="-25000" dirty="0"/>
              <a:t> </a:t>
            </a:r>
            <a:r>
              <a:rPr lang="nb-NO" sz="2200" dirty="0"/>
              <a:t>og temperatur </a:t>
            </a:r>
            <a:r>
              <a:rPr lang="nb-NO" sz="2200" dirty="0" err="1"/>
              <a:t>T</a:t>
            </a:r>
            <a:r>
              <a:rPr lang="nb-NO" sz="2200" baseline="-25000" dirty="0" err="1"/>
              <a:t>dg</a:t>
            </a:r>
            <a:endParaRPr lang="en-GB" sz="2200" dirty="0"/>
          </a:p>
        </p:txBody>
      </p:sp>
      <p:grpSp>
        <p:nvGrpSpPr>
          <p:cNvPr id="53" name="Group 52">
            <a:extLst>
              <a:ext uri="{FF2B5EF4-FFF2-40B4-BE49-F238E27FC236}">
                <a16:creationId xmlns:a16="http://schemas.microsoft.com/office/drawing/2014/main" id="{F70E0B97-29D3-4F67-A916-EFF534E68CB6}"/>
              </a:ext>
            </a:extLst>
          </p:cNvPr>
          <p:cNvGrpSpPr/>
          <p:nvPr/>
        </p:nvGrpSpPr>
        <p:grpSpPr>
          <a:xfrm>
            <a:off x="1" y="3694539"/>
            <a:ext cx="6410130" cy="883381"/>
            <a:chOff x="1" y="3694539"/>
            <a:chExt cx="6410130" cy="883381"/>
          </a:xfrm>
        </p:grpSpPr>
        <p:sp>
          <p:nvSpPr>
            <p:cNvPr id="2" name="Rectangle 1">
              <a:extLst>
                <a:ext uri="{FF2B5EF4-FFF2-40B4-BE49-F238E27FC236}">
                  <a16:creationId xmlns:a16="http://schemas.microsoft.com/office/drawing/2014/main" id="{C12B8A74-9DF0-43F9-AE0F-F8974E7D721B}"/>
                </a:ext>
              </a:extLst>
            </p:cNvPr>
            <p:cNvSpPr/>
            <p:nvPr/>
          </p:nvSpPr>
          <p:spPr>
            <a:xfrm>
              <a:off x="1" y="3788229"/>
              <a:ext cx="6410130" cy="78969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2">
              <a:extLst>
                <a:ext uri="{FF2B5EF4-FFF2-40B4-BE49-F238E27FC236}">
                  <a16:creationId xmlns:a16="http://schemas.microsoft.com/office/drawing/2014/main" id="{484BBD63-6DB8-48C7-B506-1007CAB8952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5692868" y="438552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C50F34DF-8BAF-4FE2-9339-B32AC9341EA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126879" y="4056802"/>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a:extLst>
                <a:ext uri="{FF2B5EF4-FFF2-40B4-BE49-F238E27FC236}">
                  <a16:creationId xmlns:a16="http://schemas.microsoft.com/office/drawing/2014/main" id="{292C3A91-9B5E-4015-8B87-41AD2F0109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59168" y="4256283"/>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a:extLst>
                <a:ext uri="{FF2B5EF4-FFF2-40B4-BE49-F238E27FC236}">
                  <a16:creationId xmlns:a16="http://schemas.microsoft.com/office/drawing/2014/main" id="{AB461595-C99D-4B59-906B-A02DE851696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927643" y="4352695"/>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a:extLst>
                <a:ext uri="{FF2B5EF4-FFF2-40B4-BE49-F238E27FC236}">
                  <a16:creationId xmlns:a16="http://schemas.microsoft.com/office/drawing/2014/main" id="{332E9D4D-62A5-4271-9D0A-559CF041043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715125" y="438917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a:extLst>
                <a:ext uri="{FF2B5EF4-FFF2-40B4-BE49-F238E27FC236}">
                  <a16:creationId xmlns:a16="http://schemas.microsoft.com/office/drawing/2014/main" id="{82984AD2-0BA8-49CC-9690-17A9F24996F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502025" y="4302512"/>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a:extLst>
                <a:ext uri="{FF2B5EF4-FFF2-40B4-BE49-F238E27FC236}">
                  <a16:creationId xmlns:a16="http://schemas.microsoft.com/office/drawing/2014/main" id="{BFCA1F57-3BC3-4410-9EAD-E6638B0572B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4358724" y="428755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a:extLst>
                <a:ext uri="{FF2B5EF4-FFF2-40B4-BE49-F238E27FC236}">
                  <a16:creationId xmlns:a16="http://schemas.microsoft.com/office/drawing/2014/main" id="{AE858E85-D9F0-4BE4-9431-D88238E5E59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5427051" y="3949558"/>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a:extLst>
                <a:ext uri="{FF2B5EF4-FFF2-40B4-BE49-F238E27FC236}">
                  <a16:creationId xmlns:a16="http://schemas.microsoft.com/office/drawing/2014/main" id="{EE6F6DE8-8AE6-455C-B981-48788965F4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5071244" y="4279343"/>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a:extLst>
                <a:ext uri="{FF2B5EF4-FFF2-40B4-BE49-F238E27FC236}">
                  <a16:creationId xmlns:a16="http://schemas.microsoft.com/office/drawing/2014/main" id="{C2EE7055-9A4B-4C9C-AC56-A852B5C05C1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1642867" y="4358191"/>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a:extLst>
                <a:ext uri="{FF2B5EF4-FFF2-40B4-BE49-F238E27FC236}">
                  <a16:creationId xmlns:a16="http://schemas.microsoft.com/office/drawing/2014/main" id="{B7E6F2F4-484B-438A-BC6F-EEDA53A45B6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313285" y="4251696"/>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E992E47-201F-47E9-BC2D-7F43879403F0}"/>
                </a:ext>
              </a:extLst>
            </p:cNvPr>
            <p:cNvSpPr txBox="1"/>
            <p:nvPr/>
          </p:nvSpPr>
          <p:spPr>
            <a:xfrm>
              <a:off x="834051" y="3694539"/>
              <a:ext cx="1236501" cy="523220"/>
            </a:xfrm>
            <a:prstGeom prst="rect">
              <a:avLst/>
            </a:prstGeom>
            <a:noFill/>
          </p:spPr>
          <p:txBody>
            <a:bodyPr wrap="square" rtlCol="0">
              <a:spAutoFit/>
            </a:bodyPr>
            <a:lstStyle/>
            <a:p>
              <a:r>
                <a:rPr lang="nb-NO" sz="2800" b="1" dirty="0" err="1"/>
                <a:t>T</a:t>
              </a:r>
              <a:r>
                <a:rPr lang="nb-NO" sz="2800" b="1" baseline="-25000" dirty="0" err="1"/>
                <a:t>dg</a:t>
              </a:r>
              <a:r>
                <a:rPr lang="nb-NO" sz="2800" b="1" dirty="0"/>
                <a:t>,</a:t>
              </a:r>
              <a:r>
                <a:rPr lang="nb-NO" sz="2800" b="1" baseline="-25000" dirty="0"/>
                <a:t> </a:t>
              </a:r>
              <a:r>
                <a:rPr lang="nb-NO" sz="2800" b="0" i="0" dirty="0" err="1">
                  <a:effectLst/>
                </a:rPr>
                <a:t>ε</a:t>
              </a:r>
              <a:r>
                <a:rPr lang="nb-NO" sz="2800" b="1" baseline="-25000" dirty="0" err="1"/>
                <a:t>dg</a:t>
              </a:r>
              <a:endParaRPr lang="en-GB" sz="2800" b="1" baseline="-25000" dirty="0"/>
            </a:p>
          </p:txBody>
        </p:sp>
        <p:pic>
          <p:nvPicPr>
            <p:cNvPr id="47" name="Picture 2">
              <a:extLst>
                <a:ext uri="{FF2B5EF4-FFF2-40B4-BE49-F238E27FC236}">
                  <a16:creationId xmlns:a16="http://schemas.microsoft.com/office/drawing/2014/main" id="{070FC693-DE5E-42BD-9E93-C2F71437435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832590" y="398609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a:extLst>
                <a:ext uri="{FF2B5EF4-FFF2-40B4-BE49-F238E27FC236}">
                  <a16:creationId xmlns:a16="http://schemas.microsoft.com/office/drawing/2014/main" id="{16F7B01A-3F69-47A7-8528-69DDF719329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4619490" y="3899432"/>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a:extLst>
                <a:ext uri="{FF2B5EF4-FFF2-40B4-BE49-F238E27FC236}">
                  <a16:creationId xmlns:a16="http://schemas.microsoft.com/office/drawing/2014/main" id="{91B327B0-DDCB-4FB9-AD56-056F69DF9C6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760332" y="3955111"/>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a:extLst>
                <a:ext uri="{FF2B5EF4-FFF2-40B4-BE49-F238E27FC236}">
                  <a16:creationId xmlns:a16="http://schemas.microsoft.com/office/drawing/2014/main" id="{E1025F77-3294-4FBA-BFC1-2E25A4448B7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430750" y="3848616"/>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2">
              <a:extLst>
                <a:ext uri="{FF2B5EF4-FFF2-40B4-BE49-F238E27FC236}">
                  <a16:creationId xmlns:a16="http://schemas.microsoft.com/office/drawing/2014/main" id="{4F8A200B-0A90-4E29-9C01-B32E523715F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119277" y="3863731"/>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2" name="TextBox 51">
            <a:extLst>
              <a:ext uri="{FF2B5EF4-FFF2-40B4-BE49-F238E27FC236}">
                <a16:creationId xmlns:a16="http://schemas.microsoft.com/office/drawing/2014/main" id="{40FE06AA-7EDB-4B71-84A8-CD32B5D1D2AB}"/>
              </a:ext>
            </a:extLst>
          </p:cNvPr>
          <p:cNvSpPr txBox="1"/>
          <p:nvPr/>
        </p:nvSpPr>
        <p:spPr>
          <a:xfrm>
            <a:off x="6626546" y="1131729"/>
            <a:ext cx="4848371" cy="461665"/>
          </a:xfrm>
          <a:prstGeom prst="rect">
            <a:avLst/>
          </a:prstGeom>
          <a:noFill/>
        </p:spPr>
        <p:txBody>
          <a:bodyPr wrap="square" rtlCol="0">
            <a:spAutoFit/>
          </a:bodyPr>
          <a:lstStyle/>
          <a:p>
            <a:r>
              <a:rPr lang="nb-NO" sz="2400" dirty="0"/>
              <a:t>Uten drivhusgasser</a:t>
            </a:r>
            <a:endParaRPr lang="en-GB" sz="2400" dirty="0"/>
          </a:p>
        </p:txBody>
      </p:sp>
      <p:sp>
        <p:nvSpPr>
          <p:cNvPr id="15" name="TextBox 14">
            <a:extLst>
              <a:ext uri="{FF2B5EF4-FFF2-40B4-BE49-F238E27FC236}">
                <a16:creationId xmlns:a16="http://schemas.microsoft.com/office/drawing/2014/main" id="{307597D8-2834-46AA-9BD1-620D02BE2EA5}"/>
              </a:ext>
            </a:extLst>
          </p:cNvPr>
          <p:cNvSpPr txBox="1"/>
          <p:nvPr/>
        </p:nvSpPr>
        <p:spPr>
          <a:xfrm>
            <a:off x="4710632" y="2417739"/>
            <a:ext cx="2087792" cy="523220"/>
          </a:xfrm>
          <a:prstGeom prst="rect">
            <a:avLst/>
          </a:prstGeom>
          <a:noFill/>
        </p:spPr>
        <p:txBody>
          <a:bodyPr wrap="square" rtlCol="0">
            <a:spAutoFit/>
          </a:bodyPr>
          <a:lstStyle/>
          <a:p>
            <a:r>
              <a:rPr lang="nb-NO" sz="2800" b="0" i="0" u="none" strike="noStrike" dirty="0">
                <a:effectLst/>
              </a:rPr>
              <a:t>+ </a:t>
            </a:r>
            <a:r>
              <a:rPr lang="nb-NO" sz="2800" b="0" i="0" dirty="0">
                <a:effectLst/>
              </a:rPr>
              <a:t>ε</a:t>
            </a:r>
            <a:r>
              <a:rPr lang="nb-NO" sz="2800" b="0" i="0" baseline="-25000" dirty="0">
                <a:effectLst/>
              </a:rPr>
              <a:t>dg</a:t>
            </a:r>
            <a:r>
              <a:rPr lang="nb-NO" sz="2800" b="0" i="0" u="none" strike="noStrike" dirty="0">
                <a:effectLst/>
              </a:rPr>
              <a:t>σT</a:t>
            </a:r>
            <a:r>
              <a:rPr lang="nb-NO" sz="2800" b="0" i="0" u="none" strike="noStrike" baseline="-25000" dirty="0">
                <a:effectLst/>
              </a:rPr>
              <a:t>dg</a:t>
            </a:r>
            <a:r>
              <a:rPr lang="nb-NO" sz="2800" b="0" i="0" u="none" strike="noStrike" baseline="30000" dirty="0">
                <a:effectLst/>
              </a:rPr>
              <a:t>4</a:t>
            </a:r>
            <a:endParaRPr lang="en-GB" sz="2800" dirty="0"/>
          </a:p>
        </p:txBody>
      </p:sp>
      <p:cxnSp>
        <p:nvCxnSpPr>
          <p:cNvPr id="55" name="Straight Arrow Connector 54">
            <a:extLst>
              <a:ext uri="{FF2B5EF4-FFF2-40B4-BE49-F238E27FC236}">
                <a16:creationId xmlns:a16="http://schemas.microsoft.com/office/drawing/2014/main" id="{FEBB521F-3599-41EF-B9CF-AE8A7A2EF3AF}"/>
              </a:ext>
            </a:extLst>
          </p:cNvPr>
          <p:cNvCxnSpPr/>
          <p:nvPr/>
        </p:nvCxnSpPr>
        <p:spPr>
          <a:xfrm flipV="1">
            <a:off x="3634273" y="3058886"/>
            <a:ext cx="354924" cy="2013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BA6609B-1997-4314-9C5C-BD331A7C1C35}"/>
              </a:ext>
            </a:extLst>
          </p:cNvPr>
          <p:cNvCxnSpPr>
            <a:cxnSpLocks/>
          </p:cNvCxnSpPr>
          <p:nvPr/>
        </p:nvCxnSpPr>
        <p:spPr>
          <a:xfrm flipV="1">
            <a:off x="5044558" y="3006766"/>
            <a:ext cx="283804" cy="487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82C24F16-4D55-4B86-8F98-8175EF458966}"/>
              </a:ext>
            </a:extLst>
          </p:cNvPr>
          <p:cNvGrpSpPr/>
          <p:nvPr/>
        </p:nvGrpSpPr>
        <p:grpSpPr>
          <a:xfrm>
            <a:off x="6418005" y="933931"/>
            <a:ext cx="5754526" cy="5435095"/>
            <a:chOff x="6418005" y="933931"/>
            <a:chExt cx="5754526" cy="5435095"/>
          </a:xfrm>
        </p:grpSpPr>
        <p:sp>
          <p:nvSpPr>
            <p:cNvPr id="59" name="Rectangle 58">
              <a:extLst>
                <a:ext uri="{FF2B5EF4-FFF2-40B4-BE49-F238E27FC236}">
                  <a16:creationId xmlns:a16="http://schemas.microsoft.com/office/drawing/2014/main" id="{D6FDE2B1-A3FF-45AC-B564-2DF6583AE1E2}"/>
                </a:ext>
              </a:extLst>
            </p:cNvPr>
            <p:cNvSpPr/>
            <p:nvPr/>
          </p:nvSpPr>
          <p:spPr>
            <a:xfrm>
              <a:off x="6418005" y="933931"/>
              <a:ext cx="5754526" cy="5435095"/>
            </a:xfrm>
            <a:prstGeom prst="rect">
              <a:avLst/>
            </a:prstGeom>
            <a:solidFill>
              <a:schemeClr val="accent2">
                <a:lumMod val="40000"/>
                <a:lumOff val="60000"/>
              </a:schemeClr>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0" name="TextBox 59">
              <a:extLst>
                <a:ext uri="{FF2B5EF4-FFF2-40B4-BE49-F238E27FC236}">
                  <a16:creationId xmlns:a16="http://schemas.microsoft.com/office/drawing/2014/main" id="{C670E997-ACE8-4331-8C0C-A60E005C436C}"/>
                </a:ext>
              </a:extLst>
            </p:cNvPr>
            <p:cNvSpPr txBox="1"/>
            <p:nvPr/>
          </p:nvSpPr>
          <p:spPr>
            <a:xfrm>
              <a:off x="6649105" y="1129748"/>
              <a:ext cx="5121432" cy="769441"/>
            </a:xfrm>
            <a:prstGeom prst="rect">
              <a:avLst/>
            </a:prstGeom>
            <a:noFill/>
          </p:spPr>
          <p:txBody>
            <a:bodyPr wrap="square" rtlCol="0">
              <a:spAutoFit/>
            </a:bodyPr>
            <a:lstStyle/>
            <a:p>
              <a:r>
                <a:rPr lang="nb-NO" sz="2200" dirty="0" err="1"/>
                <a:t>Drivhuseffeken</a:t>
              </a:r>
              <a:r>
                <a:rPr lang="nb-NO" sz="2200" dirty="0"/>
                <a:t> er endringen i utgående stråling </a:t>
              </a:r>
              <a:r>
                <a:rPr lang="nb-NO" sz="2200" dirty="0" err="1"/>
                <a:t>pga</a:t>
              </a:r>
              <a:r>
                <a:rPr lang="nb-NO" sz="2200" dirty="0"/>
                <a:t> drivhusgassene</a:t>
              </a:r>
            </a:p>
          </p:txBody>
        </p:sp>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EC2D5FCD-851E-4454-85C5-2DB4661C3AAA}"/>
                    </a:ext>
                  </a:extLst>
                </p:cNvPr>
                <p:cNvSpPr txBox="1"/>
                <p:nvPr/>
              </p:nvSpPr>
              <p:spPr>
                <a:xfrm>
                  <a:off x="7362680" y="3090918"/>
                  <a:ext cx="23676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400" dirty="0" smtClean="0">
                            <a:latin typeface="Cambria Math" panose="02040503050406030204" pitchFamily="18" charset="0"/>
                          </a:rPr>
                          <m:t>=</m:t>
                        </m:r>
                        <m:r>
                          <m:rPr>
                            <m:nor/>
                          </m:rPr>
                          <a:rPr lang="nb-NO" sz="2400" b="0" i="0" dirty="0" smtClean="0">
                            <a:latin typeface="Cambria Math" panose="02040503050406030204" pitchFamily="18" charset="0"/>
                          </a:rPr>
                          <m:t> </m:t>
                        </m:r>
                        <m:r>
                          <m:rPr>
                            <m:nor/>
                          </m:rPr>
                          <a:rPr lang="en-GB" sz="2400" dirty="0"/>
                          <m:t> </m:t>
                        </m:r>
                        <m:r>
                          <m:rPr>
                            <m:nor/>
                          </m:rPr>
                          <a:rPr lang="nb-NO" sz="2400" dirty="0"/>
                          <m:t>σ</m:t>
                        </m:r>
                        <m:r>
                          <m:rPr>
                            <m:nor/>
                          </m:rPr>
                          <a:rPr lang="en-GB" sz="2400" dirty="0"/>
                          <m:t> </m:t>
                        </m:r>
                        <m:r>
                          <m:rPr>
                            <m:nor/>
                          </m:rPr>
                          <a:rPr lang="nb-NO" sz="2400" dirty="0"/>
                          <m:t>ε</m:t>
                        </m:r>
                        <m:r>
                          <m:rPr>
                            <m:nor/>
                          </m:rPr>
                          <a:rPr lang="nb-NO" sz="2400" baseline="-25000" dirty="0"/>
                          <m:t>dg</m:t>
                        </m:r>
                        <m:r>
                          <m:rPr>
                            <m:nor/>
                          </m:rPr>
                          <a:rPr lang="nb-NO" sz="2400" b="0" i="0" baseline="-25000" dirty="0" smtClean="0"/>
                          <m:t> </m:t>
                        </m:r>
                        <m:r>
                          <m:rPr>
                            <m:nor/>
                          </m:rPr>
                          <a:rPr lang="nb-NO" sz="2400" dirty="0">
                            <a:latin typeface="Cambria Math" panose="02040503050406030204" pitchFamily="18" charset="0"/>
                          </a:rPr>
                          <m:t>(</m:t>
                        </m:r>
                        <m:r>
                          <m:rPr>
                            <m:nor/>
                          </m:rPr>
                          <a:rPr lang="nb-NO" sz="2400" dirty="0"/>
                          <m:t>T</m:t>
                        </m:r>
                        <m:r>
                          <m:rPr>
                            <m:nor/>
                          </m:rPr>
                          <a:rPr lang="nb-NO" sz="2400" b="0" i="0" baseline="-25000" dirty="0" smtClean="0"/>
                          <m:t>dg</m:t>
                        </m:r>
                        <m:r>
                          <m:rPr>
                            <m:nor/>
                          </m:rPr>
                          <a:rPr lang="nb-NO" sz="2400" baseline="30000" dirty="0"/>
                          <m:t>4 </m:t>
                        </m:r>
                        <m:r>
                          <m:rPr>
                            <m:nor/>
                          </m:rPr>
                          <a:rPr lang="nb-NO" sz="2400" dirty="0"/>
                          <m:t>− </m:t>
                        </m:r>
                        <m:r>
                          <m:rPr>
                            <m:nor/>
                          </m:rPr>
                          <a:rPr lang="nb-NO" sz="2400" dirty="0"/>
                          <m:t>Tb</m:t>
                        </m:r>
                        <m:r>
                          <m:rPr>
                            <m:nor/>
                          </m:rPr>
                          <a:rPr lang="nb-NO" sz="2400" baseline="30000" dirty="0"/>
                          <m:t>4</m:t>
                        </m:r>
                        <m:r>
                          <m:rPr>
                            <m:nor/>
                          </m:rPr>
                          <a:rPr lang="en-GB" sz="2400" dirty="0"/>
                          <m:t>)</m:t>
                        </m:r>
                      </m:oMath>
                    </m:oMathPara>
                  </a14:m>
                  <a:endParaRPr lang="en-GB" sz="2400" dirty="0"/>
                </a:p>
              </p:txBody>
            </p:sp>
          </mc:Choice>
          <mc:Fallback>
            <p:sp>
              <p:nvSpPr>
                <p:cNvPr id="61" name="TextBox 60">
                  <a:extLst>
                    <a:ext uri="{FF2B5EF4-FFF2-40B4-BE49-F238E27FC236}">
                      <a16:creationId xmlns:a16="http://schemas.microsoft.com/office/drawing/2014/main" id="{EC2D5FCD-851E-4454-85C5-2DB4661C3AAA}"/>
                    </a:ext>
                  </a:extLst>
                </p:cNvPr>
                <p:cNvSpPr txBox="1">
                  <a:spLocks noRot="1" noChangeAspect="1" noMove="1" noResize="1" noEditPoints="1" noAdjustHandles="1" noChangeArrowheads="1" noChangeShapeType="1" noTextEdit="1"/>
                </p:cNvSpPr>
                <p:nvPr/>
              </p:nvSpPr>
              <p:spPr>
                <a:xfrm>
                  <a:off x="7362680" y="3090918"/>
                  <a:ext cx="2367636" cy="369332"/>
                </a:xfrm>
                <a:prstGeom prst="rect">
                  <a:avLst/>
                </a:prstGeom>
                <a:blipFill>
                  <a:blip r:embed="rId5"/>
                  <a:stretch>
                    <a:fillRect l="-1031" r="-3608" b="-344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61724738-003D-49FE-9986-F05327B48360}"/>
                    </a:ext>
                  </a:extLst>
                </p:cNvPr>
                <p:cNvSpPr txBox="1"/>
                <p:nvPr/>
              </p:nvSpPr>
              <p:spPr>
                <a:xfrm>
                  <a:off x="6817690" y="2254459"/>
                  <a:ext cx="44197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nb-NO" sz="2400" dirty="0"/>
                          <m:t>Δ</m:t>
                        </m:r>
                        <m:r>
                          <a:rPr lang="nb-NO" sz="2400" i="1">
                            <a:latin typeface="Cambria Math" panose="02040503050406030204" pitchFamily="18" charset="0"/>
                          </a:rPr>
                          <m:t>𝐸</m:t>
                        </m:r>
                        <m:r>
                          <a:rPr lang="nb-NO" sz="2400" i="1">
                            <a:latin typeface="Cambria Math" panose="02040503050406030204" pitchFamily="18" charset="0"/>
                          </a:rPr>
                          <m:t>=</m:t>
                        </m:r>
                        <m:r>
                          <m:rPr>
                            <m:nor/>
                          </m:rPr>
                          <a:rPr lang="nb-NO" sz="2400" dirty="0"/>
                          <m:t>(1−</m:t>
                        </m:r>
                        <m:r>
                          <m:rPr>
                            <m:nor/>
                          </m:rPr>
                          <a:rPr lang="nb-NO" sz="2400" b="0" i="0" dirty="0" smtClean="0"/>
                          <m:t> </m:t>
                        </m:r>
                        <m:r>
                          <m:rPr>
                            <m:nor/>
                          </m:rPr>
                          <a:rPr lang="nb-NO" sz="2400" dirty="0"/>
                          <m:t>ε</m:t>
                        </m:r>
                        <m:r>
                          <m:rPr>
                            <m:nor/>
                          </m:rPr>
                          <a:rPr lang="nb-NO" sz="2400" baseline="-25000" dirty="0"/>
                          <m:t>dg</m:t>
                        </m:r>
                        <m:r>
                          <m:rPr>
                            <m:nor/>
                          </m:rPr>
                          <a:rPr lang="nb-NO" sz="2400" dirty="0"/>
                          <m:t>)</m:t>
                        </m:r>
                        <m:r>
                          <m:rPr>
                            <m:nor/>
                          </m:rPr>
                          <a:rPr lang="nb-NO" sz="2400" dirty="0"/>
                          <m:t>σTb</m:t>
                        </m:r>
                        <m:r>
                          <m:rPr>
                            <m:nor/>
                          </m:rPr>
                          <a:rPr lang="nb-NO" sz="2400" baseline="30000" dirty="0"/>
                          <m:t>4 </m:t>
                        </m:r>
                        <m:r>
                          <m:rPr>
                            <m:nor/>
                          </m:rPr>
                          <a:rPr lang="nb-NO" sz="2400" dirty="0"/>
                          <m:t>+ </m:t>
                        </m:r>
                        <m:r>
                          <m:rPr>
                            <m:nor/>
                          </m:rPr>
                          <a:rPr lang="nb-NO" sz="2400" dirty="0"/>
                          <m:t>εdgσT</m:t>
                        </m:r>
                        <m:r>
                          <m:rPr>
                            <m:nor/>
                          </m:rPr>
                          <a:rPr lang="nb-NO" sz="2400" baseline="-25000" dirty="0"/>
                          <m:t>dg</m:t>
                        </m:r>
                        <m:r>
                          <m:rPr>
                            <m:nor/>
                          </m:rPr>
                          <a:rPr lang="nb-NO" sz="2400" baseline="30000" dirty="0"/>
                          <m:t>4</m:t>
                        </m:r>
                        <m:r>
                          <m:rPr>
                            <m:nor/>
                          </m:rPr>
                          <a:rPr lang="nb-NO" sz="2400" dirty="0"/>
                          <m:t>−</m:t>
                        </m:r>
                        <m:r>
                          <m:rPr>
                            <m:nor/>
                          </m:rPr>
                          <a:rPr lang="nb-NO" sz="2400" b="0" i="0" dirty="0" smtClean="0"/>
                          <m:t> </m:t>
                        </m:r>
                        <m:r>
                          <m:rPr>
                            <m:nor/>
                          </m:rPr>
                          <a:rPr lang="nb-NO" sz="2400" dirty="0"/>
                          <m:t>σT</m:t>
                        </m:r>
                        <m:r>
                          <m:rPr>
                            <m:nor/>
                          </m:rPr>
                          <a:rPr lang="nb-NO" sz="2400" baseline="-25000" dirty="0"/>
                          <m:t>b</m:t>
                        </m:r>
                        <m:r>
                          <m:rPr>
                            <m:nor/>
                          </m:rPr>
                          <a:rPr lang="nb-NO" sz="2400" baseline="30000" dirty="0"/>
                          <m:t>4</m:t>
                        </m:r>
                      </m:oMath>
                    </m:oMathPara>
                  </a14:m>
                  <a:endParaRPr lang="en-GB" sz="2400" dirty="0"/>
                </a:p>
              </p:txBody>
            </p:sp>
          </mc:Choice>
          <mc:Fallback>
            <p:sp>
              <p:nvSpPr>
                <p:cNvPr id="62" name="TextBox 61">
                  <a:extLst>
                    <a:ext uri="{FF2B5EF4-FFF2-40B4-BE49-F238E27FC236}">
                      <a16:creationId xmlns:a16="http://schemas.microsoft.com/office/drawing/2014/main" id="{61724738-003D-49FE-9986-F05327B48360}"/>
                    </a:ext>
                  </a:extLst>
                </p:cNvPr>
                <p:cNvSpPr txBox="1">
                  <a:spLocks noRot="1" noChangeAspect="1" noMove="1" noResize="1" noEditPoints="1" noAdjustHandles="1" noChangeArrowheads="1" noChangeShapeType="1" noTextEdit="1"/>
                </p:cNvSpPr>
                <p:nvPr/>
              </p:nvSpPr>
              <p:spPr>
                <a:xfrm>
                  <a:off x="6817690" y="2254459"/>
                  <a:ext cx="4419736" cy="369332"/>
                </a:xfrm>
                <a:prstGeom prst="rect">
                  <a:avLst/>
                </a:prstGeom>
                <a:blipFill>
                  <a:blip r:embed="rId6"/>
                  <a:stretch>
                    <a:fillRect b="-33333"/>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13E3398F-C7A7-447E-A1E2-3F6AB820847D}"/>
                </a:ext>
              </a:extLst>
            </p:cNvPr>
            <p:cNvSpPr txBox="1"/>
            <p:nvPr/>
          </p:nvSpPr>
          <p:spPr>
            <a:xfrm>
              <a:off x="6648802" y="4175623"/>
              <a:ext cx="5429678" cy="1785104"/>
            </a:xfrm>
            <a:prstGeom prst="rect">
              <a:avLst/>
            </a:prstGeom>
            <a:noFill/>
          </p:spPr>
          <p:txBody>
            <a:bodyPr wrap="square" rtlCol="0">
              <a:spAutoFit/>
            </a:bodyPr>
            <a:lstStyle/>
            <a:p>
              <a:r>
                <a:rPr lang="nb-NO" sz="2200" dirty="0"/>
                <a:t>Drivhuseffekten øker (utgående stråling minker) for </a:t>
              </a:r>
            </a:p>
            <a:p>
              <a:endParaRPr lang="nb-NO" sz="2200" dirty="0"/>
            </a:p>
            <a:p>
              <a:pPr marL="342900" indent="-342900">
                <a:buFontTx/>
                <a:buChar char="-"/>
              </a:pPr>
              <a:r>
                <a:rPr lang="nb-NO" sz="2200" dirty="0"/>
                <a:t>høyere emissivitet</a:t>
              </a:r>
            </a:p>
            <a:p>
              <a:pPr marL="342900" indent="-342900">
                <a:buFontTx/>
                <a:buChar char="-"/>
              </a:pPr>
              <a:r>
                <a:rPr lang="nb-NO" sz="2200" dirty="0"/>
                <a:t>økt temperaturforskjell </a:t>
              </a:r>
              <a:endParaRPr lang="en-GB" sz="2200" dirty="0"/>
            </a:p>
          </p:txBody>
        </p:sp>
      </p:grpSp>
    </p:spTree>
    <p:extLst>
      <p:ext uri="{BB962C8B-B14F-4D97-AF65-F5344CB8AC3E}">
        <p14:creationId xmlns:p14="http://schemas.microsoft.com/office/powerpoint/2010/main" val="255694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34000">
              <a:schemeClr val="accent1">
                <a:lumMod val="45000"/>
                <a:lumOff val="55000"/>
              </a:schemeClr>
            </a:gs>
            <a:gs pos="4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6C6F30-1DF7-46AB-9D35-A283951D6A51}"/>
              </a:ext>
            </a:extLst>
          </p:cNvPr>
          <p:cNvSpPr txBox="1">
            <a:spLocks/>
          </p:cNvSpPr>
          <p:nvPr/>
        </p:nvSpPr>
        <p:spPr>
          <a:xfrm>
            <a:off x="0" y="0"/>
            <a:ext cx="12192000" cy="945063"/>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dirty="0"/>
              <a:t>	Drivhuseffekten - </a:t>
            </a:r>
            <a:r>
              <a:rPr lang="nb-NO" sz="2800" dirty="0">
                <a:ln w="0"/>
              </a:rPr>
              <a:t>Ørlite mer kompleks modell</a:t>
            </a:r>
            <a:endParaRPr lang="en-GB" sz="2800" dirty="0">
              <a:ln w="0"/>
            </a:endParaRPr>
          </a:p>
        </p:txBody>
      </p:sp>
      <p:sp>
        <p:nvSpPr>
          <p:cNvPr id="8" name="Rectangle: Top Corners Rounded 7">
            <a:extLst>
              <a:ext uri="{FF2B5EF4-FFF2-40B4-BE49-F238E27FC236}">
                <a16:creationId xmlns:a16="http://schemas.microsoft.com/office/drawing/2014/main" id="{CA4F0EE3-7383-4DC9-989C-F091AB3E87DB}"/>
              </a:ext>
            </a:extLst>
          </p:cNvPr>
          <p:cNvSpPr/>
          <p:nvPr/>
        </p:nvSpPr>
        <p:spPr>
          <a:xfrm>
            <a:off x="0" y="6382139"/>
            <a:ext cx="12192000" cy="475861"/>
          </a:xfrm>
          <a:prstGeom prst="round2Same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un 9">
            <a:extLst>
              <a:ext uri="{FF2B5EF4-FFF2-40B4-BE49-F238E27FC236}">
                <a16:creationId xmlns:a16="http://schemas.microsoft.com/office/drawing/2014/main" id="{8F6D6D43-1014-4A98-923D-51E0E157FD2E}"/>
              </a:ext>
            </a:extLst>
          </p:cNvPr>
          <p:cNvSpPr/>
          <p:nvPr/>
        </p:nvSpPr>
        <p:spPr>
          <a:xfrm>
            <a:off x="11042779" y="39993"/>
            <a:ext cx="970383" cy="905070"/>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813FD751-5917-4838-8415-8A514765E316}"/>
              </a:ext>
            </a:extLst>
          </p:cNvPr>
          <p:cNvCxnSpPr>
            <a:cxnSpLocks/>
          </p:cNvCxnSpPr>
          <p:nvPr/>
        </p:nvCxnSpPr>
        <p:spPr>
          <a:xfrm flipV="1">
            <a:off x="3634273" y="5206482"/>
            <a:ext cx="0" cy="1175657"/>
          </a:xfrm>
          <a:prstGeom prst="straightConnector1">
            <a:avLst/>
          </a:prstGeom>
          <a:ln w="57150">
            <a:gradFill>
              <a:gsLst>
                <a:gs pos="0">
                  <a:srgbClr val="6F312B"/>
                </a:gs>
                <a:gs pos="96396">
                  <a:srgbClr val="ABC0E4"/>
                </a:gs>
                <a:gs pos="100000">
                  <a:schemeClr val="accent1">
                    <a:lumMod val="45000"/>
                    <a:lumOff val="55000"/>
                  </a:schemeClr>
                </a:gs>
                <a:gs pos="82000">
                  <a:srgbClr val="C0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6BE43AC-20E3-4295-86F0-2A81BE7DA84B}"/>
              </a:ext>
            </a:extLst>
          </p:cNvPr>
          <p:cNvCxnSpPr>
            <a:cxnSpLocks/>
          </p:cNvCxnSpPr>
          <p:nvPr/>
        </p:nvCxnSpPr>
        <p:spPr>
          <a:xfrm flipV="1">
            <a:off x="4878037" y="3666843"/>
            <a:ext cx="0" cy="587828"/>
          </a:xfrm>
          <a:prstGeom prst="straightConnector1">
            <a:avLst/>
          </a:prstGeom>
          <a:ln w="57150">
            <a:gradFill>
              <a:gsLst>
                <a:gs pos="0">
                  <a:srgbClr val="6F312B"/>
                </a:gs>
                <a:gs pos="96396">
                  <a:srgbClr val="ABC0E4"/>
                </a:gs>
                <a:gs pos="100000">
                  <a:schemeClr val="accent1">
                    <a:lumMod val="45000"/>
                    <a:lumOff val="55000"/>
                  </a:schemeClr>
                </a:gs>
                <a:gs pos="82000">
                  <a:srgbClr val="C0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349EAD1-7620-453C-8D15-F7D3652C2C73}"/>
              </a:ext>
            </a:extLst>
          </p:cNvPr>
          <p:cNvCxnSpPr>
            <a:cxnSpLocks/>
          </p:cNvCxnSpPr>
          <p:nvPr/>
        </p:nvCxnSpPr>
        <p:spPr>
          <a:xfrm flipH="1">
            <a:off x="4821221" y="5010040"/>
            <a:ext cx="20216" cy="703210"/>
          </a:xfrm>
          <a:prstGeom prst="straightConnector1">
            <a:avLst/>
          </a:prstGeom>
          <a:ln w="57150">
            <a:gradFill>
              <a:gsLst>
                <a:gs pos="0">
                  <a:srgbClr val="6F312B"/>
                </a:gs>
                <a:gs pos="96396">
                  <a:srgbClr val="ABC0E4"/>
                </a:gs>
                <a:gs pos="100000">
                  <a:schemeClr val="accent1">
                    <a:lumMod val="45000"/>
                    <a:lumOff val="55000"/>
                  </a:schemeClr>
                </a:gs>
                <a:gs pos="82000">
                  <a:srgbClr val="C0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B9B1892-EE86-4F47-9C13-EF1B4CFFF1B8}"/>
              </a:ext>
            </a:extLst>
          </p:cNvPr>
          <p:cNvSpPr txBox="1"/>
          <p:nvPr/>
        </p:nvSpPr>
        <p:spPr>
          <a:xfrm>
            <a:off x="4711694" y="6314352"/>
            <a:ext cx="6097554" cy="523220"/>
          </a:xfrm>
          <a:prstGeom prst="rect">
            <a:avLst/>
          </a:prstGeom>
          <a:noFill/>
        </p:spPr>
        <p:txBody>
          <a:bodyPr wrap="square" rtlCol="0">
            <a:spAutoFit/>
          </a:bodyPr>
          <a:lstStyle/>
          <a:p>
            <a:r>
              <a:rPr lang="nb-NO" sz="2800" b="1" dirty="0" err="1"/>
              <a:t>T</a:t>
            </a:r>
            <a:r>
              <a:rPr lang="nb-NO" sz="2800" b="1" baseline="-25000" dirty="0" err="1"/>
              <a:t>bakke</a:t>
            </a:r>
            <a:r>
              <a:rPr lang="nb-NO" sz="2800" b="1" baseline="-25000" dirty="0"/>
              <a:t> </a:t>
            </a:r>
            <a:r>
              <a:rPr lang="nb-NO" sz="2800" b="1" dirty="0"/>
              <a:t>= T</a:t>
            </a:r>
            <a:r>
              <a:rPr lang="nb-NO" sz="2800" b="1" baseline="-25000" dirty="0"/>
              <a:t>b</a:t>
            </a:r>
            <a:endParaRPr lang="en-GB" sz="2800" b="1" baseline="-25000" dirty="0"/>
          </a:p>
        </p:txBody>
      </p:sp>
      <p:sp>
        <p:nvSpPr>
          <p:cNvPr id="44" name="TextBox 43">
            <a:extLst>
              <a:ext uri="{FF2B5EF4-FFF2-40B4-BE49-F238E27FC236}">
                <a16:creationId xmlns:a16="http://schemas.microsoft.com/office/drawing/2014/main" id="{053E38B5-770A-4FDE-9EDC-9E476175C844}"/>
              </a:ext>
            </a:extLst>
          </p:cNvPr>
          <p:cNvSpPr txBox="1"/>
          <p:nvPr/>
        </p:nvSpPr>
        <p:spPr>
          <a:xfrm>
            <a:off x="197164" y="1571815"/>
            <a:ext cx="3743909" cy="523220"/>
          </a:xfrm>
          <a:prstGeom prst="rect">
            <a:avLst/>
          </a:prstGeom>
          <a:noFill/>
        </p:spPr>
        <p:txBody>
          <a:bodyPr wrap="square" rtlCol="0">
            <a:spAutoFit/>
          </a:bodyPr>
          <a:lstStyle/>
          <a:p>
            <a:r>
              <a:rPr lang="nb-NO" sz="2800" dirty="0"/>
              <a:t>E = (1-</a:t>
            </a:r>
            <a:r>
              <a:rPr lang="nb-NO" sz="2800" b="0" i="0" dirty="0">
                <a:effectLst/>
              </a:rPr>
              <a:t>ε</a:t>
            </a:r>
            <a:r>
              <a:rPr lang="nb-NO" sz="2800" b="0" i="0" baseline="-25000" dirty="0">
                <a:effectLst/>
              </a:rPr>
              <a:t>dg1</a:t>
            </a:r>
            <a:r>
              <a:rPr lang="nb-NO" sz="2800" b="0" i="0" dirty="0">
                <a:effectLst/>
              </a:rPr>
              <a:t>)</a:t>
            </a:r>
            <a:r>
              <a:rPr lang="nb-NO" sz="2800" dirty="0"/>
              <a:t> (1-ε</a:t>
            </a:r>
            <a:r>
              <a:rPr lang="nb-NO" sz="2800" baseline="-25000" dirty="0"/>
              <a:t>dg2</a:t>
            </a:r>
            <a:r>
              <a:rPr lang="nb-NO" sz="2800" dirty="0"/>
              <a:t>) </a:t>
            </a:r>
            <a:r>
              <a:rPr lang="nb-NO" sz="2800" b="0" i="0" u="none" strike="noStrike" dirty="0">
                <a:effectLst/>
              </a:rPr>
              <a:t>σT</a:t>
            </a:r>
            <a:r>
              <a:rPr lang="nb-NO" sz="2800" b="0" i="0" u="none" strike="noStrike" baseline="-25000" dirty="0">
                <a:effectLst/>
              </a:rPr>
              <a:t>b</a:t>
            </a:r>
            <a:r>
              <a:rPr lang="nb-NO" sz="2800" b="0" i="0" u="none" strike="noStrike" baseline="30000" dirty="0">
                <a:effectLst/>
              </a:rPr>
              <a:t>4</a:t>
            </a:r>
          </a:p>
        </p:txBody>
      </p:sp>
      <p:sp>
        <p:nvSpPr>
          <p:cNvPr id="45" name="TextBox 44">
            <a:extLst>
              <a:ext uri="{FF2B5EF4-FFF2-40B4-BE49-F238E27FC236}">
                <a16:creationId xmlns:a16="http://schemas.microsoft.com/office/drawing/2014/main" id="{E23832F8-97E1-487F-B5FC-1832AA045D22}"/>
              </a:ext>
            </a:extLst>
          </p:cNvPr>
          <p:cNvSpPr txBox="1"/>
          <p:nvPr/>
        </p:nvSpPr>
        <p:spPr>
          <a:xfrm>
            <a:off x="6557219" y="6316333"/>
            <a:ext cx="2264229" cy="523220"/>
          </a:xfrm>
          <a:prstGeom prst="rect">
            <a:avLst/>
          </a:prstGeom>
          <a:noFill/>
        </p:spPr>
        <p:txBody>
          <a:bodyPr wrap="square" rtlCol="0">
            <a:spAutoFit/>
          </a:bodyPr>
          <a:lstStyle/>
          <a:p>
            <a:r>
              <a:rPr lang="nb-NO" sz="2800" b="0" i="0" dirty="0">
                <a:effectLst/>
              </a:rPr>
              <a:t>ε </a:t>
            </a:r>
            <a:r>
              <a:rPr lang="nb-NO" sz="2800" dirty="0"/>
              <a:t>≈ 1</a:t>
            </a:r>
            <a:endParaRPr lang="en-GB" sz="2800" dirty="0"/>
          </a:p>
        </p:txBody>
      </p:sp>
      <p:grpSp>
        <p:nvGrpSpPr>
          <p:cNvPr id="53" name="Group 52">
            <a:extLst>
              <a:ext uri="{FF2B5EF4-FFF2-40B4-BE49-F238E27FC236}">
                <a16:creationId xmlns:a16="http://schemas.microsoft.com/office/drawing/2014/main" id="{F70E0B97-29D3-4F67-A916-EFF534E68CB6}"/>
              </a:ext>
            </a:extLst>
          </p:cNvPr>
          <p:cNvGrpSpPr/>
          <p:nvPr/>
        </p:nvGrpSpPr>
        <p:grpSpPr>
          <a:xfrm>
            <a:off x="0" y="4160981"/>
            <a:ext cx="6410130" cy="883381"/>
            <a:chOff x="1" y="3694539"/>
            <a:chExt cx="6410130" cy="883381"/>
          </a:xfrm>
        </p:grpSpPr>
        <p:sp>
          <p:nvSpPr>
            <p:cNvPr id="2" name="Rectangle 1">
              <a:extLst>
                <a:ext uri="{FF2B5EF4-FFF2-40B4-BE49-F238E27FC236}">
                  <a16:creationId xmlns:a16="http://schemas.microsoft.com/office/drawing/2014/main" id="{C12B8A74-9DF0-43F9-AE0F-F8974E7D721B}"/>
                </a:ext>
              </a:extLst>
            </p:cNvPr>
            <p:cNvSpPr/>
            <p:nvPr/>
          </p:nvSpPr>
          <p:spPr>
            <a:xfrm>
              <a:off x="1" y="3788229"/>
              <a:ext cx="6410130" cy="78969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2">
              <a:extLst>
                <a:ext uri="{FF2B5EF4-FFF2-40B4-BE49-F238E27FC236}">
                  <a16:creationId xmlns:a16="http://schemas.microsoft.com/office/drawing/2014/main" id="{484BBD63-6DB8-48C7-B506-1007CAB8952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5692868" y="438552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C50F34DF-8BAF-4FE2-9339-B32AC9341EA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126879" y="4056802"/>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a:extLst>
                <a:ext uri="{FF2B5EF4-FFF2-40B4-BE49-F238E27FC236}">
                  <a16:creationId xmlns:a16="http://schemas.microsoft.com/office/drawing/2014/main" id="{292C3A91-9B5E-4015-8B87-41AD2F0109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59168" y="4256283"/>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a:extLst>
                <a:ext uri="{FF2B5EF4-FFF2-40B4-BE49-F238E27FC236}">
                  <a16:creationId xmlns:a16="http://schemas.microsoft.com/office/drawing/2014/main" id="{AB461595-C99D-4B59-906B-A02DE851696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927643" y="4352695"/>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a:extLst>
                <a:ext uri="{FF2B5EF4-FFF2-40B4-BE49-F238E27FC236}">
                  <a16:creationId xmlns:a16="http://schemas.microsoft.com/office/drawing/2014/main" id="{332E9D4D-62A5-4271-9D0A-559CF041043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715125" y="438917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a:extLst>
                <a:ext uri="{FF2B5EF4-FFF2-40B4-BE49-F238E27FC236}">
                  <a16:creationId xmlns:a16="http://schemas.microsoft.com/office/drawing/2014/main" id="{82984AD2-0BA8-49CC-9690-17A9F24996F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502025" y="4302512"/>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a:extLst>
                <a:ext uri="{FF2B5EF4-FFF2-40B4-BE49-F238E27FC236}">
                  <a16:creationId xmlns:a16="http://schemas.microsoft.com/office/drawing/2014/main" id="{BFCA1F57-3BC3-4410-9EAD-E6638B0572B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4358724" y="428755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a:extLst>
                <a:ext uri="{FF2B5EF4-FFF2-40B4-BE49-F238E27FC236}">
                  <a16:creationId xmlns:a16="http://schemas.microsoft.com/office/drawing/2014/main" id="{AE858E85-D9F0-4BE4-9431-D88238E5E59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5427051" y="3949558"/>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a:extLst>
                <a:ext uri="{FF2B5EF4-FFF2-40B4-BE49-F238E27FC236}">
                  <a16:creationId xmlns:a16="http://schemas.microsoft.com/office/drawing/2014/main" id="{EE6F6DE8-8AE6-455C-B981-48788965F4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5071244" y="4279343"/>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a:extLst>
                <a:ext uri="{FF2B5EF4-FFF2-40B4-BE49-F238E27FC236}">
                  <a16:creationId xmlns:a16="http://schemas.microsoft.com/office/drawing/2014/main" id="{C2EE7055-9A4B-4C9C-AC56-A852B5C05C1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1642867" y="4358191"/>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a:extLst>
                <a:ext uri="{FF2B5EF4-FFF2-40B4-BE49-F238E27FC236}">
                  <a16:creationId xmlns:a16="http://schemas.microsoft.com/office/drawing/2014/main" id="{B7E6F2F4-484B-438A-BC6F-EEDA53A45B6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313285" y="4251696"/>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E992E47-201F-47E9-BC2D-7F43879403F0}"/>
                </a:ext>
              </a:extLst>
            </p:cNvPr>
            <p:cNvSpPr txBox="1"/>
            <p:nvPr/>
          </p:nvSpPr>
          <p:spPr>
            <a:xfrm>
              <a:off x="834051" y="3694539"/>
              <a:ext cx="1631213" cy="523220"/>
            </a:xfrm>
            <a:prstGeom prst="rect">
              <a:avLst/>
            </a:prstGeom>
            <a:noFill/>
          </p:spPr>
          <p:txBody>
            <a:bodyPr wrap="square" rtlCol="0">
              <a:spAutoFit/>
            </a:bodyPr>
            <a:lstStyle/>
            <a:p>
              <a:r>
                <a:rPr lang="nb-NO" sz="2800" b="1" dirty="0"/>
                <a:t>T</a:t>
              </a:r>
              <a:r>
                <a:rPr lang="nb-NO" sz="2800" b="1" baseline="-25000" dirty="0"/>
                <a:t>dg1</a:t>
              </a:r>
              <a:r>
                <a:rPr lang="nb-NO" sz="2800" b="1" dirty="0"/>
                <a:t>,</a:t>
              </a:r>
              <a:r>
                <a:rPr lang="nb-NO" sz="2800" b="1" baseline="-25000" dirty="0"/>
                <a:t> </a:t>
              </a:r>
              <a:r>
                <a:rPr lang="nb-NO" sz="2800" b="0" i="0" dirty="0">
                  <a:effectLst/>
                </a:rPr>
                <a:t>ε</a:t>
              </a:r>
              <a:r>
                <a:rPr lang="nb-NO" sz="2800" b="1" baseline="-25000" dirty="0"/>
                <a:t>dg1</a:t>
              </a:r>
              <a:endParaRPr lang="en-GB" sz="2800" b="1" baseline="-25000" dirty="0"/>
            </a:p>
          </p:txBody>
        </p:sp>
        <p:pic>
          <p:nvPicPr>
            <p:cNvPr id="47" name="Picture 2">
              <a:extLst>
                <a:ext uri="{FF2B5EF4-FFF2-40B4-BE49-F238E27FC236}">
                  <a16:creationId xmlns:a16="http://schemas.microsoft.com/office/drawing/2014/main" id="{070FC693-DE5E-42BD-9E93-C2F71437435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832590" y="398609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a:extLst>
                <a:ext uri="{FF2B5EF4-FFF2-40B4-BE49-F238E27FC236}">
                  <a16:creationId xmlns:a16="http://schemas.microsoft.com/office/drawing/2014/main" id="{16F7B01A-3F69-47A7-8528-69DDF719329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4619490" y="3899432"/>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a:extLst>
                <a:ext uri="{FF2B5EF4-FFF2-40B4-BE49-F238E27FC236}">
                  <a16:creationId xmlns:a16="http://schemas.microsoft.com/office/drawing/2014/main" id="{91B327B0-DDCB-4FB9-AD56-056F69DF9C6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760332" y="3955111"/>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a:extLst>
                <a:ext uri="{FF2B5EF4-FFF2-40B4-BE49-F238E27FC236}">
                  <a16:creationId xmlns:a16="http://schemas.microsoft.com/office/drawing/2014/main" id="{E1025F77-3294-4FBA-BFC1-2E25A4448B7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430750" y="3848616"/>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2">
              <a:extLst>
                <a:ext uri="{FF2B5EF4-FFF2-40B4-BE49-F238E27FC236}">
                  <a16:creationId xmlns:a16="http://schemas.microsoft.com/office/drawing/2014/main" id="{4F8A200B-0A90-4E29-9C01-B32E523715F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204183" y="3908036"/>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a:extLst>
              <a:ext uri="{FF2B5EF4-FFF2-40B4-BE49-F238E27FC236}">
                <a16:creationId xmlns:a16="http://schemas.microsoft.com/office/drawing/2014/main" id="{307597D8-2834-46AA-9BD1-620D02BE2EA5}"/>
              </a:ext>
            </a:extLst>
          </p:cNvPr>
          <p:cNvSpPr txBox="1"/>
          <p:nvPr/>
        </p:nvSpPr>
        <p:spPr>
          <a:xfrm>
            <a:off x="3653783" y="1584929"/>
            <a:ext cx="3444568" cy="523220"/>
          </a:xfrm>
          <a:prstGeom prst="rect">
            <a:avLst/>
          </a:prstGeom>
          <a:noFill/>
        </p:spPr>
        <p:txBody>
          <a:bodyPr wrap="square" rtlCol="0">
            <a:spAutoFit/>
          </a:bodyPr>
          <a:lstStyle/>
          <a:p>
            <a:r>
              <a:rPr lang="nb-NO" sz="2800" b="0" i="0" u="none" strike="noStrike" dirty="0">
                <a:effectLst/>
              </a:rPr>
              <a:t>+ </a:t>
            </a:r>
            <a:r>
              <a:rPr lang="nb-NO" sz="2800" dirty="0"/>
              <a:t>(1-ε</a:t>
            </a:r>
            <a:r>
              <a:rPr lang="nb-NO" sz="2800" baseline="-25000" dirty="0"/>
              <a:t>dg2</a:t>
            </a:r>
            <a:r>
              <a:rPr lang="nb-NO" sz="2800" dirty="0"/>
              <a:t>) </a:t>
            </a:r>
            <a:r>
              <a:rPr lang="nb-NO" sz="2800" b="0" i="0" dirty="0">
                <a:effectLst/>
              </a:rPr>
              <a:t>ε</a:t>
            </a:r>
            <a:r>
              <a:rPr lang="nb-NO" sz="2800" b="0" i="0" baseline="-25000" dirty="0">
                <a:effectLst/>
              </a:rPr>
              <a:t>dg1</a:t>
            </a:r>
            <a:r>
              <a:rPr lang="nb-NO" sz="2800" b="0" i="0" u="none" strike="noStrike" dirty="0">
                <a:effectLst/>
              </a:rPr>
              <a:t>σT</a:t>
            </a:r>
            <a:r>
              <a:rPr lang="nb-NO" sz="2800" b="0" i="0" u="none" strike="noStrike" baseline="-25000" dirty="0">
                <a:effectLst/>
              </a:rPr>
              <a:t>dg1</a:t>
            </a:r>
            <a:r>
              <a:rPr lang="nb-NO" sz="2800" b="0" i="0" u="none" strike="noStrike" baseline="30000" dirty="0">
                <a:effectLst/>
              </a:rPr>
              <a:t>4</a:t>
            </a:r>
            <a:endParaRPr lang="en-GB" sz="2800" dirty="0"/>
          </a:p>
        </p:txBody>
      </p:sp>
      <p:cxnSp>
        <p:nvCxnSpPr>
          <p:cNvPr id="46" name="Straight Arrow Connector 45">
            <a:extLst>
              <a:ext uri="{FF2B5EF4-FFF2-40B4-BE49-F238E27FC236}">
                <a16:creationId xmlns:a16="http://schemas.microsoft.com/office/drawing/2014/main" id="{3EF88273-D0DD-4100-A774-E56B8A252CC5}"/>
              </a:ext>
            </a:extLst>
          </p:cNvPr>
          <p:cNvCxnSpPr>
            <a:cxnSpLocks/>
          </p:cNvCxnSpPr>
          <p:nvPr/>
        </p:nvCxnSpPr>
        <p:spPr>
          <a:xfrm>
            <a:off x="4334330" y="3532626"/>
            <a:ext cx="0" cy="362223"/>
          </a:xfrm>
          <a:prstGeom prst="straightConnector1">
            <a:avLst/>
          </a:prstGeom>
          <a:ln w="57150">
            <a:gradFill>
              <a:gsLst>
                <a:gs pos="0">
                  <a:srgbClr val="6F312B"/>
                </a:gs>
                <a:gs pos="96396">
                  <a:srgbClr val="ABC0E4"/>
                </a:gs>
                <a:gs pos="100000">
                  <a:schemeClr val="accent1">
                    <a:lumMod val="45000"/>
                    <a:lumOff val="55000"/>
                  </a:schemeClr>
                </a:gs>
                <a:gs pos="82000">
                  <a:srgbClr val="C0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E3C455BB-2CC2-49F1-9A92-827CF3AD014B}"/>
              </a:ext>
            </a:extLst>
          </p:cNvPr>
          <p:cNvGrpSpPr/>
          <p:nvPr/>
        </p:nvGrpSpPr>
        <p:grpSpPr>
          <a:xfrm>
            <a:off x="15091" y="2700895"/>
            <a:ext cx="6410130" cy="883381"/>
            <a:chOff x="1" y="3694539"/>
            <a:chExt cx="6410130" cy="883381"/>
          </a:xfrm>
        </p:grpSpPr>
        <p:sp>
          <p:nvSpPr>
            <p:cNvPr id="55" name="Rectangle 54">
              <a:extLst>
                <a:ext uri="{FF2B5EF4-FFF2-40B4-BE49-F238E27FC236}">
                  <a16:creationId xmlns:a16="http://schemas.microsoft.com/office/drawing/2014/main" id="{247D8EB1-FA89-4629-B315-08F2EE103712}"/>
                </a:ext>
              </a:extLst>
            </p:cNvPr>
            <p:cNvSpPr/>
            <p:nvPr/>
          </p:nvSpPr>
          <p:spPr>
            <a:xfrm>
              <a:off x="1" y="3788229"/>
              <a:ext cx="6410130" cy="78969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2">
              <a:extLst>
                <a:ext uri="{FF2B5EF4-FFF2-40B4-BE49-F238E27FC236}">
                  <a16:creationId xmlns:a16="http://schemas.microsoft.com/office/drawing/2014/main" id="{6462C023-5E06-4BB2-B757-ED6F1439F55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5692868" y="438552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a:extLst>
                <a:ext uri="{FF2B5EF4-FFF2-40B4-BE49-F238E27FC236}">
                  <a16:creationId xmlns:a16="http://schemas.microsoft.com/office/drawing/2014/main" id="{DF8E45B0-F01C-4F6D-9CFF-8794D8B5E0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126879" y="4056802"/>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a:extLst>
                <a:ext uri="{FF2B5EF4-FFF2-40B4-BE49-F238E27FC236}">
                  <a16:creationId xmlns:a16="http://schemas.microsoft.com/office/drawing/2014/main" id="{BB53C864-BC11-4364-809D-D85504E7DEE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59168" y="4256283"/>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a:extLst>
                <a:ext uri="{FF2B5EF4-FFF2-40B4-BE49-F238E27FC236}">
                  <a16:creationId xmlns:a16="http://schemas.microsoft.com/office/drawing/2014/main" id="{E2810AAE-3EF8-412D-AAC4-5C2D59C0D39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927643" y="4352695"/>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2">
              <a:extLst>
                <a:ext uri="{FF2B5EF4-FFF2-40B4-BE49-F238E27FC236}">
                  <a16:creationId xmlns:a16="http://schemas.microsoft.com/office/drawing/2014/main" id="{58B75519-B0B5-42E0-8586-F318E622207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715125" y="438917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a:extLst>
                <a:ext uri="{FF2B5EF4-FFF2-40B4-BE49-F238E27FC236}">
                  <a16:creationId xmlns:a16="http://schemas.microsoft.com/office/drawing/2014/main" id="{21A72D53-394D-4BD6-AC3D-018BB9C6514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502025" y="4302512"/>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2">
              <a:extLst>
                <a:ext uri="{FF2B5EF4-FFF2-40B4-BE49-F238E27FC236}">
                  <a16:creationId xmlns:a16="http://schemas.microsoft.com/office/drawing/2014/main" id="{DE1CD389-BEDF-46E8-9CC7-3E1BC65A17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4358724" y="428755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a:extLst>
                <a:ext uri="{FF2B5EF4-FFF2-40B4-BE49-F238E27FC236}">
                  <a16:creationId xmlns:a16="http://schemas.microsoft.com/office/drawing/2014/main" id="{FF71CC84-E4E0-4C0F-B56E-0EB5F588825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5427051" y="3949558"/>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2">
              <a:extLst>
                <a:ext uri="{FF2B5EF4-FFF2-40B4-BE49-F238E27FC236}">
                  <a16:creationId xmlns:a16="http://schemas.microsoft.com/office/drawing/2014/main" id="{031C566B-7653-4AD6-8A82-4A5C915E8ED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5071244" y="4279343"/>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a:extLst>
                <a:ext uri="{FF2B5EF4-FFF2-40B4-BE49-F238E27FC236}">
                  <a16:creationId xmlns:a16="http://schemas.microsoft.com/office/drawing/2014/main" id="{37309872-CA9F-4655-8E9A-C8A78BD557B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1642867" y="4358191"/>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a:extLst>
                <a:ext uri="{FF2B5EF4-FFF2-40B4-BE49-F238E27FC236}">
                  <a16:creationId xmlns:a16="http://schemas.microsoft.com/office/drawing/2014/main" id="{C500246E-2BD7-4D9A-A05E-D1E719A5B18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313285" y="4251696"/>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a:extLst>
                <a:ext uri="{FF2B5EF4-FFF2-40B4-BE49-F238E27FC236}">
                  <a16:creationId xmlns:a16="http://schemas.microsoft.com/office/drawing/2014/main" id="{6B73CF5C-6821-4133-8DC3-002D962DDC0D}"/>
                </a:ext>
              </a:extLst>
            </p:cNvPr>
            <p:cNvSpPr txBox="1"/>
            <p:nvPr/>
          </p:nvSpPr>
          <p:spPr>
            <a:xfrm>
              <a:off x="834051" y="3694539"/>
              <a:ext cx="1579908" cy="523220"/>
            </a:xfrm>
            <a:prstGeom prst="rect">
              <a:avLst/>
            </a:prstGeom>
            <a:noFill/>
          </p:spPr>
          <p:txBody>
            <a:bodyPr wrap="square" rtlCol="0">
              <a:spAutoFit/>
            </a:bodyPr>
            <a:lstStyle/>
            <a:p>
              <a:r>
                <a:rPr lang="nb-NO" sz="2800" b="1" dirty="0"/>
                <a:t>T</a:t>
              </a:r>
              <a:r>
                <a:rPr lang="nb-NO" sz="2800" b="1" baseline="-25000" dirty="0"/>
                <a:t>dg2</a:t>
              </a:r>
              <a:r>
                <a:rPr lang="nb-NO" sz="2800" b="1" dirty="0"/>
                <a:t>,</a:t>
              </a:r>
              <a:r>
                <a:rPr lang="nb-NO" sz="2800" b="1" baseline="-25000" dirty="0"/>
                <a:t> </a:t>
              </a:r>
              <a:r>
                <a:rPr lang="nb-NO" sz="2800" b="0" i="0" dirty="0">
                  <a:effectLst/>
                </a:rPr>
                <a:t>ε</a:t>
              </a:r>
              <a:r>
                <a:rPr lang="nb-NO" sz="2800" b="1" baseline="-25000" dirty="0"/>
                <a:t>dg2</a:t>
              </a:r>
              <a:endParaRPr lang="en-GB" sz="2800" b="1" baseline="-25000" dirty="0"/>
            </a:p>
          </p:txBody>
        </p:sp>
        <p:pic>
          <p:nvPicPr>
            <p:cNvPr id="68" name="Picture 2">
              <a:extLst>
                <a:ext uri="{FF2B5EF4-FFF2-40B4-BE49-F238E27FC236}">
                  <a16:creationId xmlns:a16="http://schemas.microsoft.com/office/drawing/2014/main" id="{1A9FEBC8-B666-46AD-862D-7C080957285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832590" y="3986096"/>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a:extLst>
                <a:ext uri="{FF2B5EF4-FFF2-40B4-BE49-F238E27FC236}">
                  <a16:creationId xmlns:a16="http://schemas.microsoft.com/office/drawing/2014/main" id="{5DC6A346-6C0A-4638-851E-D16C30CC66D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4619490" y="3899432"/>
              <a:ext cx="545089" cy="1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
              <a:extLst>
                <a:ext uri="{FF2B5EF4-FFF2-40B4-BE49-F238E27FC236}">
                  <a16:creationId xmlns:a16="http://schemas.microsoft.com/office/drawing/2014/main" id="{17FC5C72-2606-46B6-AD55-4F0D7E7B5C9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760332" y="3955111"/>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
              <a:extLst>
                <a:ext uri="{FF2B5EF4-FFF2-40B4-BE49-F238E27FC236}">
                  <a16:creationId xmlns:a16="http://schemas.microsoft.com/office/drawing/2014/main" id="{4F681E98-421A-418B-949E-AE89DABCBEE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3430750" y="3848616"/>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2">
              <a:extLst>
                <a:ext uri="{FF2B5EF4-FFF2-40B4-BE49-F238E27FC236}">
                  <a16:creationId xmlns:a16="http://schemas.microsoft.com/office/drawing/2014/main" id="{D29650DA-80B0-43E1-99D7-E2917444AF3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20" b="89544" l="4091" r="96636"/>
                      </a14:imgEffect>
                    </a14:imgLayer>
                  </a14:imgProps>
                </a:ext>
                <a:ext uri="{28A0092B-C50C-407E-A947-70E740481C1C}">
                  <a14:useLocalDpi xmlns:a14="http://schemas.microsoft.com/office/drawing/2010/main" val="0"/>
                </a:ext>
              </a:extLst>
            </a:blip>
            <a:srcRect/>
            <a:stretch>
              <a:fillRect/>
            </a:stretch>
          </p:blipFill>
          <p:spPr bwMode="auto">
            <a:xfrm rot="20869878">
              <a:off x="2208555" y="3917707"/>
              <a:ext cx="545089" cy="1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3" name="Straight Arrow Connector 72">
            <a:extLst>
              <a:ext uri="{FF2B5EF4-FFF2-40B4-BE49-F238E27FC236}">
                <a16:creationId xmlns:a16="http://schemas.microsoft.com/office/drawing/2014/main" id="{E72C18CD-EBFC-4F5E-B890-FDA30F3EB96B}"/>
              </a:ext>
            </a:extLst>
          </p:cNvPr>
          <p:cNvCxnSpPr>
            <a:cxnSpLocks/>
          </p:cNvCxnSpPr>
          <p:nvPr/>
        </p:nvCxnSpPr>
        <p:spPr>
          <a:xfrm flipV="1">
            <a:off x="4334330" y="2462257"/>
            <a:ext cx="3931" cy="340416"/>
          </a:xfrm>
          <a:prstGeom prst="straightConnector1">
            <a:avLst/>
          </a:prstGeom>
          <a:ln w="57150">
            <a:gradFill>
              <a:gsLst>
                <a:gs pos="0">
                  <a:srgbClr val="6F312B"/>
                </a:gs>
                <a:gs pos="96396">
                  <a:srgbClr val="ABC0E4"/>
                </a:gs>
                <a:gs pos="100000">
                  <a:schemeClr val="accent1">
                    <a:lumMod val="45000"/>
                    <a:lumOff val="55000"/>
                  </a:schemeClr>
                </a:gs>
                <a:gs pos="82000">
                  <a:srgbClr val="C0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FD31CD2-3B37-4A78-A961-3498F333AD88}"/>
              </a:ext>
            </a:extLst>
          </p:cNvPr>
          <p:cNvSpPr txBox="1"/>
          <p:nvPr/>
        </p:nvSpPr>
        <p:spPr>
          <a:xfrm>
            <a:off x="6528645" y="1599921"/>
            <a:ext cx="3444568" cy="523220"/>
          </a:xfrm>
          <a:prstGeom prst="rect">
            <a:avLst/>
          </a:prstGeom>
          <a:noFill/>
        </p:spPr>
        <p:txBody>
          <a:bodyPr wrap="square" rtlCol="0">
            <a:spAutoFit/>
          </a:bodyPr>
          <a:lstStyle/>
          <a:p>
            <a:r>
              <a:rPr lang="nb-NO" sz="2800" b="0" i="0" u="none" strike="noStrike" dirty="0">
                <a:effectLst/>
              </a:rPr>
              <a:t>+ </a:t>
            </a:r>
            <a:r>
              <a:rPr lang="nb-NO" sz="2800" b="0" i="0" dirty="0">
                <a:effectLst/>
              </a:rPr>
              <a:t>ε</a:t>
            </a:r>
            <a:r>
              <a:rPr lang="nb-NO" sz="2800" b="0" i="0" baseline="-25000" dirty="0">
                <a:effectLst/>
              </a:rPr>
              <a:t>dg2</a:t>
            </a:r>
            <a:r>
              <a:rPr lang="nb-NO" sz="2800" b="0" i="0" u="none" strike="noStrike" dirty="0">
                <a:effectLst/>
              </a:rPr>
              <a:t>σT</a:t>
            </a:r>
            <a:r>
              <a:rPr lang="nb-NO" sz="2800" b="0" i="0" u="none" strike="noStrike" baseline="-25000" dirty="0">
                <a:effectLst/>
              </a:rPr>
              <a:t>dg2</a:t>
            </a:r>
            <a:r>
              <a:rPr lang="nb-NO" sz="2800" b="0" i="0" u="none" strike="noStrike" baseline="30000" dirty="0">
                <a:effectLst/>
              </a:rPr>
              <a:t>4</a:t>
            </a:r>
            <a:endParaRPr lang="en-GB" sz="2800" dirty="0"/>
          </a:p>
        </p:txBody>
      </p:sp>
      <p:cxnSp>
        <p:nvCxnSpPr>
          <p:cNvPr id="25" name="Straight Arrow Connector 24">
            <a:extLst>
              <a:ext uri="{FF2B5EF4-FFF2-40B4-BE49-F238E27FC236}">
                <a16:creationId xmlns:a16="http://schemas.microsoft.com/office/drawing/2014/main" id="{4995038E-2E1D-4C6E-8ACB-9EFF6A54411F}"/>
              </a:ext>
            </a:extLst>
          </p:cNvPr>
          <p:cNvCxnSpPr>
            <a:cxnSpLocks/>
          </p:cNvCxnSpPr>
          <p:nvPr/>
        </p:nvCxnSpPr>
        <p:spPr>
          <a:xfrm flipH="1" flipV="1">
            <a:off x="2970345" y="2291964"/>
            <a:ext cx="667520" cy="2842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9772ABE0-C18B-4292-85C2-5EE82DF3E4F3}"/>
              </a:ext>
            </a:extLst>
          </p:cNvPr>
          <p:cNvCxnSpPr>
            <a:cxnSpLocks/>
          </p:cNvCxnSpPr>
          <p:nvPr/>
        </p:nvCxnSpPr>
        <p:spPr>
          <a:xfrm flipV="1">
            <a:off x="4941330" y="2214104"/>
            <a:ext cx="183797" cy="1488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7355963F-83FD-46E3-A98A-FB2A3CC18E93}"/>
              </a:ext>
            </a:extLst>
          </p:cNvPr>
          <p:cNvCxnSpPr>
            <a:cxnSpLocks/>
          </p:cNvCxnSpPr>
          <p:nvPr/>
        </p:nvCxnSpPr>
        <p:spPr>
          <a:xfrm flipV="1">
            <a:off x="4532312" y="2146377"/>
            <a:ext cx="2355046" cy="357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118DE37-BF42-430A-BC83-AB921CB63952}"/>
              </a:ext>
            </a:extLst>
          </p:cNvPr>
          <p:cNvSpPr txBox="1"/>
          <p:nvPr/>
        </p:nvSpPr>
        <p:spPr>
          <a:xfrm>
            <a:off x="7164071" y="3324919"/>
            <a:ext cx="4777937" cy="1569660"/>
          </a:xfrm>
          <a:prstGeom prst="rect">
            <a:avLst/>
          </a:prstGeom>
          <a:noFill/>
        </p:spPr>
        <p:txBody>
          <a:bodyPr wrap="square" rtlCol="0">
            <a:spAutoFit/>
          </a:bodyPr>
          <a:lstStyle/>
          <a:p>
            <a:r>
              <a:rPr lang="nb-NO" sz="2400" dirty="0"/>
              <a:t>I virkeligheten er utgående stråling et resultat av stråling fra et kontinuum av ulike drivhusgasser oppover i atmosfæren. </a:t>
            </a:r>
            <a:endParaRPr lang="en-GB" sz="2400" dirty="0"/>
          </a:p>
        </p:txBody>
      </p:sp>
    </p:spTree>
    <p:extLst>
      <p:ext uri="{BB962C8B-B14F-4D97-AF65-F5344CB8AC3E}">
        <p14:creationId xmlns:p14="http://schemas.microsoft.com/office/powerpoint/2010/main" val="48926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5" grpId="0"/>
      <p:bldP spid="74"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2023</Words>
  <Application>Microsoft Office PowerPoint</Application>
  <PresentationFormat>Widescreen</PresentationFormat>
  <Paragraphs>268</Paragraphs>
  <Slides>34</Slides>
  <Notes>26</Notes>
  <HiddenSlides>2</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Cambria Math</vt:lpstr>
      <vt:lpstr>Myriad Pro</vt:lpstr>
      <vt:lpstr>Wingdings</vt:lpstr>
      <vt:lpstr>Office Theme</vt:lpstr>
      <vt:lpstr>Jordas strålingsbalanse og modellering</vt:lpstr>
      <vt:lpstr>PowerPoint Presentation</vt:lpstr>
      <vt:lpstr>Grunnlaget for all klimaforskning - Jordas energibudsjett</vt:lpstr>
      <vt:lpstr>Strålingsteori – det helt nødvendige ligger i pensum</vt:lpstr>
      <vt:lpstr>Strålingsteori – det helt nødvendige ligger i pensum</vt:lpstr>
      <vt:lpstr>PowerPoint Presentation</vt:lpstr>
      <vt:lpstr>PowerPoint Presentation</vt:lpstr>
      <vt:lpstr>PowerPoint Presentation</vt:lpstr>
      <vt:lpstr>PowerPoint Presentation</vt:lpstr>
      <vt:lpstr>PowerPoint Presentation</vt:lpstr>
      <vt:lpstr>PowerPoint Presentation</vt:lpstr>
      <vt:lpstr>Viktigheten av skyer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Oppsummering – en endring ett sted vil endre flere andre ledd</vt:lpstr>
      <vt:lpstr>PowerPoint Presentation</vt:lpstr>
      <vt:lpstr>PowerPoint Presentation</vt:lpstr>
      <vt:lpstr>IPCC arbeidet</vt:lpstr>
      <vt:lpstr>Chapter 7 team in Toulouse</vt:lpstr>
      <vt:lpstr>PowerPoint Presentation</vt:lpstr>
      <vt:lpstr>Takk for meg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Haugset Alterskjær</dc:creator>
  <cp:lastModifiedBy>Kari Haugset Alterskjær</cp:lastModifiedBy>
  <cp:revision>5</cp:revision>
  <dcterms:created xsi:type="dcterms:W3CDTF">2022-01-31T12:43:02Z</dcterms:created>
  <dcterms:modified xsi:type="dcterms:W3CDTF">2022-09-13T12:00:38Z</dcterms:modified>
</cp:coreProperties>
</file>