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11"/>
  </p:notesMasterIdLst>
  <p:sldIdLst>
    <p:sldId id="256" r:id="rId2"/>
    <p:sldId id="278" r:id="rId3"/>
    <p:sldId id="261" r:id="rId4"/>
    <p:sldId id="276" r:id="rId5"/>
    <p:sldId id="267" r:id="rId6"/>
    <p:sldId id="266" r:id="rId7"/>
    <p:sldId id="263" r:id="rId8"/>
    <p:sldId id="258" r:id="rId9"/>
    <p:sldId id="26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8F3"/>
    <a:srgbClr val="01509E"/>
    <a:srgbClr val="4A66AC"/>
    <a:srgbClr val="D9C078"/>
    <a:srgbClr val="9B918F"/>
    <a:srgbClr val="E8AA86"/>
    <a:srgbClr val="6A382F"/>
    <a:srgbClr val="645538"/>
    <a:srgbClr val="C91B31"/>
    <a:srgbClr val="9E5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9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A068D1-6AD3-4115-AC85-DE4F33CDB321}" type="doc">
      <dgm:prSet loTypeId="urn:microsoft.com/office/officeart/2005/8/layout/pList2" loCatId="list" qsTypeId="urn:microsoft.com/office/officeart/2005/8/quickstyle/simple1" qsCatId="simple" csTypeId="urn:microsoft.com/office/officeart/2005/8/colors/accent0_3" csCatId="mainScheme" phldr="1"/>
      <dgm:spPr/>
    </dgm:pt>
    <dgm:pt modelId="{2ADEEACA-400E-4958-AD8F-E9E93A38529F}">
      <dgm:prSet phldrT="[Text]" custT="1"/>
      <dgm:spPr>
        <a:solidFill>
          <a:srgbClr val="01509E"/>
        </a:solidFill>
      </dgm:spPr>
      <dgm:t>
        <a:bodyPr/>
        <a:lstStyle/>
        <a:p>
          <a:r>
            <a:rPr lang="nb-NO" sz="3000" b="0" dirty="0">
              <a:latin typeface="Arial" panose="020B0604020202020204" pitchFamily="34" charset="0"/>
              <a:cs typeface="Arial" panose="020B0604020202020204" pitchFamily="34" charset="0"/>
            </a:rPr>
            <a:t>LAKS</a:t>
          </a:r>
        </a:p>
      </dgm:t>
    </dgm:pt>
    <dgm:pt modelId="{67ED0301-A214-4601-8DD8-516E8B491551}" type="parTrans" cxnId="{3A47FF7C-E089-4D79-877B-747F3AB71FCF}">
      <dgm:prSet/>
      <dgm:spPr/>
      <dgm:t>
        <a:bodyPr/>
        <a:lstStyle/>
        <a:p>
          <a:endParaRPr lang="nb-NO"/>
        </a:p>
      </dgm:t>
    </dgm:pt>
    <dgm:pt modelId="{956B850B-9E7B-4CA3-991C-D2FB0892A14B}" type="sibTrans" cxnId="{3A47FF7C-E089-4D79-877B-747F3AB71FCF}">
      <dgm:prSet/>
      <dgm:spPr/>
      <dgm:t>
        <a:bodyPr/>
        <a:lstStyle/>
        <a:p>
          <a:endParaRPr lang="nb-NO"/>
        </a:p>
      </dgm:t>
    </dgm:pt>
    <dgm:pt modelId="{3B1BA66B-7137-4D6B-A438-9E2D1A163C6B}">
      <dgm:prSet phldrT="[Text]" custT="1"/>
      <dgm:spPr>
        <a:solidFill>
          <a:srgbClr val="01509E"/>
        </a:solidFill>
      </dgm:spPr>
      <dgm:t>
        <a:bodyPr/>
        <a:lstStyle/>
        <a:p>
          <a:pPr>
            <a:spcAft>
              <a:spcPts val="2000"/>
            </a:spcAft>
          </a:pPr>
          <a:r>
            <a:rPr lang="nb-NO" sz="3000" b="0" dirty="0">
              <a:latin typeface="Arial" panose="020B0604020202020204" pitchFamily="34" charset="0"/>
              <a:cs typeface="Arial" panose="020B0604020202020204" pitchFamily="34" charset="0"/>
            </a:rPr>
            <a:t>PELAGISK</a:t>
          </a:r>
        </a:p>
        <a:p>
          <a:pPr>
            <a:spcAft>
              <a:spcPct val="35000"/>
            </a:spcAft>
          </a:pPr>
          <a:r>
            <a:rPr lang="nb-NO" sz="3000" b="0" dirty="0">
              <a:latin typeface="Arial" panose="020B0604020202020204" pitchFamily="34" charset="0"/>
              <a:cs typeface="Arial" panose="020B0604020202020204" pitchFamily="34" charset="0"/>
            </a:rPr>
            <a:t>Sild, makrell, lodde og brisling</a:t>
          </a:r>
        </a:p>
      </dgm:t>
    </dgm:pt>
    <dgm:pt modelId="{00AD6DE6-5A50-412B-BF09-E27973F00B61}" type="parTrans" cxnId="{F22B8F4C-7362-4B96-B8A3-3CE055D621B3}">
      <dgm:prSet/>
      <dgm:spPr/>
      <dgm:t>
        <a:bodyPr/>
        <a:lstStyle/>
        <a:p>
          <a:endParaRPr lang="nb-NO"/>
        </a:p>
      </dgm:t>
    </dgm:pt>
    <dgm:pt modelId="{2AE36FDA-E632-4693-BB76-7F36DDE6EA1A}" type="sibTrans" cxnId="{F22B8F4C-7362-4B96-B8A3-3CE055D621B3}">
      <dgm:prSet/>
      <dgm:spPr/>
      <dgm:t>
        <a:bodyPr/>
        <a:lstStyle/>
        <a:p>
          <a:endParaRPr lang="nb-NO"/>
        </a:p>
      </dgm:t>
    </dgm:pt>
    <dgm:pt modelId="{D905603B-172B-4927-A31F-E1D2EB048625}">
      <dgm:prSet phldrT="[Text]" custT="1"/>
      <dgm:spPr>
        <a:solidFill>
          <a:srgbClr val="01509E"/>
        </a:solidFill>
      </dgm:spPr>
      <dgm:t>
        <a:bodyPr/>
        <a:lstStyle/>
        <a:p>
          <a:pPr>
            <a:spcAft>
              <a:spcPts val="2000"/>
            </a:spcAft>
          </a:pPr>
          <a:r>
            <a:rPr lang="nb-NO" sz="3000" b="0" dirty="0">
              <a:latin typeface="Arial" panose="020B0604020202020204" pitchFamily="34" charset="0"/>
              <a:cs typeface="Arial" panose="020B0604020202020204" pitchFamily="34" charset="0"/>
            </a:rPr>
            <a:t>HVITFISK</a:t>
          </a:r>
        </a:p>
        <a:p>
          <a:pPr>
            <a:spcAft>
              <a:spcPct val="35000"/>
            </a:spcAft>
          </a:pPr>
          <a:r>
            <a:rPr lang="nb-NO" sz="3000" b="0" dirty="0">
              <a:latin typeface="Arial" panose="020B0604020202020204" pitchFamily="34" charset="0"/>
              <a:cs typeface="Arial" panose="020B0604020202020204" pitchFamily="34" charset="0"/>
            </a:rPr>
            <a:t> Torsk, sei, hyse, lange og brosme</a:t>
          </a:r>
        </a:p>
      </dgm:t>
    </dgm:pt>
    <dgm:pt modelId="{C06FD2A7-EA69-4B4F-AAEE-1A4097F6C8B1}" type="parTrans" cxnId="{9630DD1C-67B6-40B5-95E4-34D9AA581692}">
      <dgm:prSet/>
      <dgm:spPr/>
      <dgm:t>
        <a:bodyPr/>
        <a:lstStyle/>
        <a:p>
          <a:endParaRPr lang="nb-NO"/>
        </a:p>
      </dgm:t>
    </dgm:pt>
    <dgm:pt modelId="{7B47DFD3-3823-4877-9040-B5481B4A9DFF}" type="sibTrans" cxnId="{9630DD1C-67B6-40B5-95E4-34D9AA581692}">
      <dgm:prSet/>
      <dgm:spPr/>
      <dgm:t>
        <a:bodyPr/>
        <a:lstStyle/>
        <a:p>
          <a:endParaRPr lang="nb-NO"/>
        </a:p>
      </dgm:t>
    </dgm:pt>
    <dgm:pt modelId="{02EED0FA-412D-4C9B-BB1C-5E4A1C5E918D}" type="pres">
      <dgm:prSet presAssocID="{95A068D1-6AD3-4115-AC85-DE4F33CDB321}" presName="Name0" presStyleCnt="0">
        <dgm:presLayoutVars>
          <dgm:dir/>
          <dgm:resizeHandles val="exact"/>
        </dgm:presLayoutVars>
      </dgm:prSet>
      <dgm:spPr/>
    </dgm:pt>
    <dgm:pt modelId="{5F3B0834-6EEB-41FF-B68C-60AA8E931C92}" type="pres">
      <dgm:prSet presAssocID="{95A068D1-6AD3-4115-AC85-DE4F33CDB321}" presName="bkgdShp" presStyleLbl="alignAccFollowNode1" presStyleIdx="0" presStyleCnt="1"/>
      <dgm:spPr/>
    </dgm:pt>
    <dgm:pt modelId="{FE717715-D780-4D29-9EF2-EFE1B6066405}" type="pres">
      <dgm:prSet presAssocID="{95A068D1-6AD3-4115-AC85-DE4F33CDB321}" presName="linComp" presStyleCnt="0"/>
      <dgm:spPr/>
    </dgm:pt>
    <dgm:pt modelId="{26D7BEB7-9E1D-479C-9EA1-FC2CE8F1799E}" type="pres">
      <dgm:prSet presAssocID="{2ADEEACA-400E-4958-AD8F-E9E93A38529F}" presName="compNode" presStyleCnt="0"/>
      <dgm:spPr/>
    </dgm:pt>
    <dgm:pt modelId="{FB30CCFF-F4A6-40DD-99FD-6236AD34596C}" type="pres">
      <dgm:prSet presAssocID="{2ADEEACA-400E-4958-AD8F-E9E93A38529F}" presName="node" presStyleLbl="node1" presStyleIdx="0" presStyleCnt="3">
        <dgm:presLayoutVars>
          <dgm:bulletEnabled val="1"/>
        </dgm:presLayoutVars>
      </dgm:prSet>
      <dgm:spPr/>
    </dgm:pt>
    <dgm:pt modelId="{0A9CA140-1E67-4C89-97D5-ABE9059EEC7C}" type="pres">
      <dgm:prSet presAssocID="{2ADEEACA-400E-4958-AD8F-E9E93A38529F}" presName="invisiNode" presStyleLbl="node1" presStyleIdx="0" presStyleCnt="3"/>
      <dgm:spPr/>
    </dgm:pt>
    <dgm:pt modelId="{8099F09C-70F4-4E5D-8E27-0C61CB7E97F1}" type="pres">
      <dgm:prSet presAssocID="{2ADEEACA-400E-4958-AD8F-E9E93A38529F}" presName="imagNode" presStyleLbl="fgImgPlace1" presStyleIdx="0" presStyleCnt="3"/>
      <dgm:spPr>
        <a:solidFill>
          <a:schemeClr val="bg1"/>
        </a:solidFill>
      </dgm:spPr>
    </dgm:pt>
    <dgm:pt modelId="{C0B2BCDC-0B4A-48A0-86C5-6FB4AC685D43}" type="pres">
      <dgm:prSet presAssocID="{956B850B-9E7B-4CA3-991C-D2FB0892A14B}" presName="sibTrans" presStyleLbl="sibTrans2D1" presStyleIdx="0" presStyleCnt="0"/>
      <dgm:spPr/>
    </dgm:pt>
    <dgm:pt modelId="{53185843-0E34-4A32-BDBB-5E71B952E57F}" type="pres">
      <dgm:prSet presAssocID="{3B1BA66B-7137-4D6B-A438-9E2D1A163C6B}" presName="compNode" presStyleCnt="0"/>
      <dgm:spPr/>
    </dgm:pt>
    <dgm:pt modelId="{F86FB6C5-2F3E-4647-B87D-E9543386678E}" type="pres">
      <dgm:prSet presAssocID="{3B1BA66B-7137-4D6B-A438-9E2D1A163C6B}" presName="node" presStyleLbl="node1" presStyleIdx="1" presStyleCnt="3">
        <dgm:presLayoutVars>
          <dgm:bulletEnabled val="1"/>
        </dgm:presLayoutVars>
      </dgm:prSet>
      <dgm:spPr/>
    </dgm:pt>
    <dgm:pt modelId="{6D1C18AE-538A-470F-A1A6-F05EDC12A4C1}" type="pres">
      <dgm:prSet presAssocID="{3B1BA66B-7137-4D6B-A438-9E2D1A163C6B}" presName="invisiNode" presStyleLbl="node1" presStyleIdx="1" presStyleCnt="3"/>
      <dgm:spPr/>
    </dgm:pt>
    <dgm:pt modelId="{6851ACD2-061C-4EAD-A973-FE3E22889F78}" type="pres">
      <dgm:prSet presAssocID="{3B1BA66B-7137-4D6B-A438-9E2D1A163C6B}" presName="imagNode" presStyleLbl="fgImgPlace1" presStyleIdx="1" presStyleCnt="3"/>
      <dgm:spPr>
        <a:solidFill>
          <a:schemeClr val="bg1"/>
        </a:solidFill>
      </dgm:spPr>
    </dgm:pt>
    <dgm:pt modelId="{6BDA1FD8-BB04-4474-826A-3D40D09CD23A}" type="pres">
      <dgm:prSet presAssocID="{2AE36FDA-E632-4693-BB76-7F36DDE6EA1A}" presName="sibTrans" presStyleLbl="sibTrans2D1" presStyleIdx="0" presStyleCnt="0"/>
      <dgm:spPr/>
    </dgm:pt>
    <dgm:pt modelId="{2EFD73B0-3F70-42F4-AA9F-65E5FF517E09}" type="pres">
      <dgm:prSet presAssocID="{D905603B-172B-4927-A31F-E1D2EB048625}" presName="compNode" presStyleCnt="0"/>
      <dgm:spPr/>
    </dgm:pt>
    <dgm:pt modelId="{4DB6C94C-6528-459D-87E1-1220C713502A}" type="pres">
      <dgm:prSet presAssocID="{D905603B-172B-4927-A31F-E1D2EB048625}" presName="node" presStyleLbl="node1" presStyleIdx="2" presStyleCnt="3">
        <dgm:presLayoutVars>
          <dgm:bulletEnabled val="1"/>
        </dgm:presLayoutVars>
      </dgm:prSet>
      <dgm:spPr/>
    </dgm:pt>
    <dgm:pt modelId="{7385DFB4-1CD9-408A-8F96-C1022A09EB1D}" type="pres">
      <dgm:prSet presAssocID="{D905603B-172B-4927-A31F-E1D2EB048625}" presName="invisiNode" presStyleLbl="node1" presStyleIdx="2" presStyleCnt="3"/>
      <dgm:spPr/>
    </dgm:pt>
    <dgm:pt modelId="{0B5BF0CF-7DD5-46F7-BE66-4F560D8C46AC}" type="pres">
      <dgm:prSet presAssocID="{D905603B-172B-4927-A31F-E1D2EB048625}" presName="imagNode" presStyleLbl="fgImgPlace1" presStyleIdx="2" presStyleCnt="3"/>
      <dgm:spPr>
        <a:solidFill>
          <a:schemeClr val="bg1"/>
        </a:solidFill>
      </dgm:spPr>
    </dgm:pt>
  </dgm:ptLst>
  <dgm:cxnLst>
    <dgm:cxn modelId="{9630DD1C-67B6-40B5-95E4-34D9AA581692}" srcId="{95A068D1-6AD3-4115-AC85-DE4F33CDB321}" destId="{D905603B-172B-4927-A31F-E1D2EB048625}" srcOrd="2" destOrd="0" parTransId="{C06FD2A7-EA69-4B4F-AAEE-1A4097F6C8B1}" sibTransId="{7B47DFD3-3823-4877-9040-B5481B4A9DFF}"/>
    <dgm:cxn modelId="{F22B8F4C-7362-4B96-B8A3-3CE055D621B3}" srcId="{95A068D1-6AD3-4115-AC85-DE4F33CDB321}" destId="{3B1BA66B-7137-4D6B-A438-9E2D1A163C6B}" srcOrd="1" destOrd="0" parTransId="{00AD6DE6-5A50-412B-BF09-E27973F00B61}" sibTransId="{2AE36FDA-E632-4693-BB76-7F36DDE6EA1A}"/>
    <dgm:cxn modelId="{20AE7A78-7CFC-440E-951B-FC1C1E10BB77}" type="presOf" srcId="{2ADEEACA-400E-4958-AD8F-E9E93A38529F}" destId="{FB30CCFF-F4A6-40DD-99FD-6236AD34596C}" srcOrd="0" destOrd="0" presId="urn:microsoft.com/office/officeart/2005/8/layout/pList2"/>
    <dgm:cxn modelId="{3A47FF7C-E089-4D79-877B-747F3AB71FCF}" srcId="{95A068D1-6AD3-4115-AC85-DE4F33CDB321}" destId="{2ADEEACA-400E-4958-AD8F-E9E93A38529F}" srcOrd="0" destOrd="0" parTransId="{67ED0301-A214-4601-8DD8-516E8B491551}" sibTransId="{956B850B-9E7B-4CA3-991C-D2FB0892A14B}"/>
    <dgm:cxn modelId="{0A0E4FA6-DEF8-4083-8EEA-B66BFEC7263A}" type="presOf" srcId="{95A068D1-6AD3-4115-AC85-DE4F33CDB321}" destId="{02EED0FA-412D-4C9B-BB1C-5E4A1C5E918D}" srcOrd="0" destOrd="0" presId="urn:microsoft.com/office/officeart/2005/8/layout/pList2"/>
    <dgm:cxn modelId="{4EFE51AB-5402-4A03-B527-5879F1144A66}" type="presOf" srcId="{956B850B-9E7B-4CA3-991C-D2FB0892A14B}" destId="{C0B2BCDC-0B4A-48A0-86C5-6FB4AC685D43}" srcOrd="0" destOrd="0" presId="urn:microsoft.com/office/officeart/2005/8/layout/pList2"/>
    <dgm:cxn modelId="{8FA888C5-330A-448C-89B7-10D1A10482A8}" type="presOf" srcId="{2AE36FDA-E632-4693-BB76-7F36DDE6EA1A}" destId="{6BDA1FD8-BB04-4474-826A-3D40D09CD23A}" srcOrd="0" destOrd="0" presId="urn:microsoft.com/office/officeart/2005/8/layout/pList2"/>
    <dgm:cxn modelId="{08A3ACDD-3B1F-47A7-9751-0ED9267482E5}" type="presOf" srcId="{D905603B-172B-4927-A31F-E1D2EB048625}" destId="{4DB6C94C-6528-459D-87E1-1220C713502A}" srcOrd="0" destOrd="0" presId="urn:microsoft.com/office/officeart/2005/8/layout/pList2"/>
    <dgm:cxn modelId="{17D061F6-3D13-46EA-BAC3-09C9998E6378}" type="presOf" srcId="{3B1BA66B-7137-4D6B-A438-9E2D1A163C6B}" destId="{F86FB6C5-2F3E-4647-B87D-E9543386678E}" srcOrd="0" destOrd="0" presId="urn:microsoft.com/office/officeart/2005/8/layout/pList2"/>
    <dgm:cxn modelId="{7B8CB3B7-D841-4C34-A872-DB5FC43D0FAE}" type="presParOf" srcId="{02EED0FA-412D-4C9B-BB1C-5E4A1C5E918D}" destId="{5F3B0834-6EEB-41FF-B68C-60AA8E931C92}" srcOrd="0" destOrd="0" presId="urn:microsoft.com/office/officeart/2005/8/layout/pList2"/>
    <dgm:cxn modelId="{7CC58FFF-CEF0-4F92-BC36-68851E5A3C58}" type="presParOf" srcId="{02EED0FA-412D-4C9B-BB1C-5E4A1C5E918D}" destId="{FE717715-D780-4D29-9EF2-EFE1B6066405}" srcOrd="1" destOrd="0" presId="urn:microsoft.com/office/officeart/2005/8/layout/pList2"/>
    <dgm:cxn modelId="{D14738D7-0651-4B08-B1CF-46DEFD624672}" type="presParOf" srcId="{FE717715-D780-4D29-9EF2-EFE1B6066405}" destId="{26D7BEB7-9E1D-479C-9EA1-FC2CE8F1799E}" srcOrd="0" destOrd="0" presId="urn:microsoft.com/office/officeart/2005/8/layout/pList2"/>
    <dgm:cxn modelId="{3A8365C8-4B5F-4BF1-91B4-0A0AB585DF33}" type="presParOf" srcId="{26D7BEB7-9E1D-479C-9EA1-FC2CE8F1799E}" destId="{FB30CCFF-F4A6-40DD-99FD-6236AD34596C}" srcOrd="0" destOrd="0" presId="urn:microsoft.com/office/officeart/2005/8/layout/pList2"/>
    <dgm:cxn modelId="{6267A98F-4A3E-41E6-B2FC-BC7D1A98A769}" type="presParOf" srcId="{26D7BEB7-9E1D-479C-9EA1-FC2CE8F1799E}" destId="{0A9CA140-1E67-4C89-97D5-ABE9059EEC7C}" srcOrd="1" destOrd="0" presId="urn:microsoft.com/office/officeart/2005/8/layout/pList2"/>
    <dgm:cxn modelId="{45B53EB7-F54F-4721-882B-BBC1C868237A}" type="presParOf" srcId="{26D7BEB7-9E1D-479C-9EA1-FC2CE8F1799E}" destId="{8099F09C-70F4-4E5D-8E27-0C61CB7E97F1}" srcOrd="2" destOrd="0" presId="urn:microsoft.com/office/officeart/2005/8/layout/pList2"/>
    <dgm:cxn modelId="{1773B680-D899-4B3F-A2D1-F37C256CEE02}" type="presParOf" srcId="{FE717715-D780-4D29-9EF2-EFE1B6066405}" destId="{C0B2BCDC-0B4A-48A0-86C5-6FB4AC685D43}" srcOrd="1" destOrd="0" presId="urn:microsoft.com/office/officeart/2005/8/layout/pList2"/>
    <dgm:cxn modelId="{2DE5C700-8192-4F90-9E6E-451E968FF1AB}" type="presParOf" srcId="{FE717715-D780-4D29-9EF2-EFE1B6066405}" destId="{53185843-0E34-4A32-BDBB-5E71B952E57F}" srcOrd="2" destOrd="0" presId="urn:microsoft.com/office/officeart/2005/8/layout/pList2"/>
    <dgm:cxn modelId="{3148320B-59BF-4557-933D-AFF219A0FF29}" type="presParOf" srcId="{53185843-0E34-4A32-BDBB-5E71B952E57F}" destId="{F86FB6C5-2F3E-4647-B87D-E9543386678E}" srcOrd="0" destOrd="0" presId="urn:microsoft.com/office/officeart/2005/8/layout/pList2"/>
    <dgm:cxn modelId="{E67C3400-B8B9-4628-B529-E65124F93D60}" type="presParOf" srcId="{53185843-0E34-4A32-BDBB-5E71B952E57F}" destId="{6D1C18AE-538A-470F-A1A6-F05EDC12A4C1}" srcOrd="1" destOrd="0" presId="urn:microsoft.com/office/officeart/2005/8/layout/pList2"/>
    <dgm:cxn modelId="{7C1CA07B-EEC5-4D61-80AF-92343DE21797}" type="presParOf" srcId="{53185843-0E34-4A32-BDBB-5E71B952E57F}" destId="{6851ACD2-061C-4EAD-A973-FE3E22889F78}" srcOrd="2" destOrd="0" presId="urn:microsoft.com/office/officeart/2005/8/layout/pList2"/>
    <dgm:cxn modelId="{B9BEF469-E049-4C88-82D4-4D4965EEE798}" type="presParOf" srcId="{FE717715-D780-4D29-9EF2-EFE1B6066405}" destId="{6BDA1FD8-BB04-4474-826A-3D40D09CD23A}" srcOrd="3" destOrd="0" presId="urn:microsoft.com/office/officeart/2005/8/layout/pList2"/>
    <dgm:cxn modelId="{F2F2A0A3-DF84-426E-AFEE-8D10ED60B20E}" type="presParOf" srcId="{FE717715-D780-4D29-9EF2-EFE1B6066405}" destId="{2EFD73B0-3F70-42F4-AA9F-65E5FF517E09}" srcOrd="4" destOrd="0" presId="urn:microsoft.com/office/officeart/2005/8/layout/pList2"/>
    <dgm:cxn modelId="{E11F871C-A735-4F0D-BE83-03A84C3E64F5}" type="presParOf" srcId="{2EFD73B0-3F70-42F4-AA9F-65E5FF517E09}" destId="{4DB6C94C-6528-459D-87E1-1220C713502A}" srcOrd="0" destOrd="0" presId="urn:microsoft.com/office/officeart/2005/8/layout/pList2"/>
    <dgm:cxn modelId="{A1F78FAB-5FA3-439F-AEA2-423F15A4BAE8}" type="presParOf" srcId="{2EFD73B0-3F70-42F4-AA9F-65E5FF517E09}" destId="{7385DFB4-1CD9-408A-8F96-C1022A09EB1D}" srcOrd="1" destOrd="0" presId="urn:microsoft.com/office/officeart/2005/8/layout/pList2"/>
    <dgm:cxn modelId="{B39EB1DC-E561-46F8-B349-44A51CC57FF9}" type="presParOf" srcId="{2EFD73B0-3F70-42F4-AA9F-65E5FF517E09}" destId="{0B5BF0CF-7DD5-46F7-BE66-4F560D8C46A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8196C2-CC1B-4A7E-982F-8E06C1902AA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001211D-544A-4223-B689-3891CD18830F}">
      <dgm:prSet custT="1"/>
      <dgm:spPr/>
      <dgm:t>
        <a:bodyPr/>
        <a:lstStyle/>
        <a:p>
          <a:r>
            <a:rPr lang="en-US" sz="3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Hoder</a:t>
          </a:r>
          <a:r>
            <a: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ryggbein</a:t>
          </a:r>
          <a:r>
            <a: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og</a:t>
          </a:r>
          <a:r>
            <a: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innvoller</a:t>
          </a:r>
          <a:endParaRPr lang="en-US" sz="3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2AE3CA-8649-4AC0-A9FA-5901798E5F6E}" type="parTrans" cxnId="{C6915693-0843-4186-88D9-611EBC5B1636}">
      <dgm:prSet/>
      <dgm:spPr/>
      <dgm:t>
        <a:bodyPr/>
        <a:lstStyle/>
        <a:p>
          <a:endParaRPr lang="en-US"/>
        </a:p>
      </dgm:t>
    </dgm:pt>
    <dgm:pt modelId="{9C9CF31E-DB0B-43F2-9975-ADDB7E76F249}" type="sibTrans" cxnId="{C6915693-0843-4186-88D9-611EBC5B1636}">
      <dgm:prSet/>
      <dgm:spPr/>
      <dgm:t>
        <a:bodyPr/>
        <a:lstStyle/>
        <a:p>
          <a:endParaRPr lang="en-US"/>
        </a:p>
      </dgm:t>
    </dgm:pt>
    <dgm:pt modelId="{4B9D0233-F6B1-4302-8C9D-532C508687A6}">
      <dgm:prSet custT="1"/>
      <dgm:spPr/>
      <dgm:t>
        <a:bodyPr/>
        <a:lstStyle/>
        <a:p>
          <a:r>
            <a: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320 000 </a:t>
          </a:r>
          <a:r>
            <a:rPr lang="en-US" sz="3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tonn</a:t>
          </a:r>
          <a:r>
            <a: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(2018)</a:t>
          </a:r>
        </a:p>
      </dgm:t>
    </dgm:pt>
    <dgm:pt modelId="{58416F96-028B-409C-8D82-8C4C7F7F1CC7}" type="parTrans" cxnId="{E9366DE4-21F1-4DB5-92B3-E2FF7577135E}">
      <dgm:prSet/>
      <dgm:spPr/>
      <dgm:t>
        <a:bodyPr/>
        <a:lstStyle/>
        <a:p>
          <a:endParaRPr lang="en-US"/>
        </a:p>
      </dgm:t>
    </dgm:pt>
    <dgm:pt modelId="{B9ECF6EB-5904-41C6-9B15-6B1080782533}" type="sibTrans" cxnId="{E9366DE4-21F1-4DB5-92B3-E2FF7577135E}">
      <dgm:prSet/>
      <dgm:spPr/>
      <dgm:t>
        <a:bodyPr/>
        <a:lstStyle/>
        <a:p>
          <a:endParaRPr lang="en-US"/>
        </a:p>
      </dgm:t>
    </dgm:pt>
    <dgm:pt modelId="{C216D85C-21B9-4B09-81ED-D7FEEE5ABAA2}">
      <dgm:prSet custT="1"/>
      <dgm:spPr/>
      <dgm:t>
        <a:bodyPr/>
        <a:lstStyle/>
        <a:p>
          <a:r>
            <a:rPr lang="en-US" sz="3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40% </a:t>
          </a:r>
          <a:r>
            <a:rPr lang="en-US" sz="30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avfall</a:t>
          </a:r>
          <a:endParaRPr lang="en-US" sz="30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3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60% </a:t>
          </a:r>
          <a:r>
            <a:rPr lang="en-US" sz="30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dyrefôr</a:t>
          </a:r>
          <a:endParaRPr lang="en-US" sz="30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15A5B3-FA1A-4832-A4DF-5CDBCB1F0632}" type="parTrans" cxnId="{3BBE11C7-51B1-419A-9020-3766C31730F6}">
      <dgm:prSet/>
      <dgm:spPr/>
      <dgm:t>
        <a:bodyPr/>
        <a:lstStyle/>
        <a:p>
          <a:endParaRPr lang="en-US"/>
        </a:p>
      </dgm:t>
    </dgm:pt>
    <dgm:pt modelId="{4D213498-9EE1-41BB-8684-744B6A7B44D6}" type="sibTrans" cxnId="{3BBE11C7-51B1-419A-9020-3766C31730F6}">
      <dgm:prSet/>
      <dgm:spPr/>
      <dgm:t>
        <a:bodyPr/>
        <a:lstStyle/>
        <a:p>
          <a:endParaRPr lang="en-US"/>
        </a:p>
      </dgm:t>
    </dgm:pt>
    <dgm:pt modelId="{EAA2B1DB-3475-42B4-A8D6-9CF7D30B9653}" type="pres">
      <dgm:prSet presAssocID="{E28196C2-CC1B-4A7E-982F-8E06C1902AAD}" presName="root" presStyleCnt="0">
        <dgm:presLayoutVars>
          <dgm:dir/>
          <dgm:resizeHandles val="exact"/>
        </dgm:presLayoutVars>
      </dgm:prSet>
      <dgm:spPr/>
    </dgm:pt>
    <dgm:pt modelId="{BB14196D-2C41-4D37-A1C4-94A9805274EA}" type="pres">
      <dgm:prSet presAssocID="{6001211D-544A-4223-B689-3891CD18830F}" presName="compNode" presStyleCnt="0"/>
      <dgm:spPr/>
    </dgm:pt>
    <dgm:pt modelId="{3B8F4E40-F967-42B4-B3DF-5D06F2D5D766}" type="pres">
      <dgm:prSet presAssocID="{6001211D-544A-4223-B689-3891CD18830F}" presName="bgRect" presStyleLbl="bgShp" presStyleIdx="0" presStyleCnt="3" custLinFactNeighborX="-1275" custLinFactNeighborY="2172"/>
      <dgm:spPr>
        <a:solidFill>
          <a:srgbClr val="01509E"/>
        </a:solidFill>
      </dgm:spPr>
    </dgm:pt>
    <dgm:pt modelId="{B52892AC-92A3-4190-ACE0-B445B6EF6C8F}" type="pres">
      <dgm:prSet presAssocID="{6001211D-544A-4223-B689-3891CD18830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89E9E7B9-48A0-48CA-80F3-7340348637CC}" type="pres">
      <dgm:prSet presAssocID="{6001211D-544A-4223-B689-3891CD18830F}" presName="spaceRect" presStyleCnt="0"/>
      <dgm:spPr/>
    </dgm:pt>
    <dgm:pt modelId="{99D58E4D-8A53-4B11-9F31-DB3122B70222}" type="pres">
      <dgm:prSet presAssocID="{6001211D-544A-4223-B689-3891CD18830F}" presName="parTx" presStyleLbl="revTx" presStyleIdx="0" presStyleCnt="3">
        <dgm:presLayoutVars>
          <dgm:chMax val="0"/>
          <dgm:chPref val="0"/>
        </dgm:presLayoutVars>
      </dgm:prSet>
      <dgm:spPr/>
    </dgm:pt>
    <dgm:pt modelId="{1FF92E45-FFD5-4F60-BD09-4D91AB485B56}" type="pres">
      <dgm:prSet presAssocID="{9C9CF31E-DB0B-43F2-9975-ADDB7E76F249}" presName="sibTrans" presStyleCnt="0"/>
      <dgm:spPr/>
    </dgm:pt>
    <dgm:pt modelId="{A3B7A1D0-4014-4C47-BEEB-08E391678CFE}" type="pres">
      <dgm:prSet presAssocID="{4B9D0233-F6B1-4302-8C9D-532C508687A6}" presName="compNode" presStyleCnt="0"/>
      <dgm:spPr/>
    </dgm:pt>
    <dgm:pt modelId="{A85B9064-1D22-401E-81C2-DE5482646047}" type="pres">
      <dgm:prSet presAssocID="{4B9D0233-F6B1-4302-8C9D-532C508687A6}" presName="bgRect" presStyleLbl="bgShp" presStyleIdx="1" presStyleCnt="3" custLinFactNeighborX="-2599" custLinFactNeighborY="-1465"/>
      <dgm:spPr>
        <a:solidFill>
          <a:srgbClr val="01509E"/>
        </a:solidFill>
      </dgm:spPr>
    </dgm:pt>
    <dgm:pt modelId="{14F6CDD0-F6FE-4CD1-BDF4-E15CC6ABE58A}" type="pres">
      <dgm:prSet presAssocID="{4B9D0233-F6B1-4302-8C9D-532C508687A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"/>
        </a:ext>
      </dgm:extLst>
    </dgm:pt>
    <dgm:pt modelId="{2FAC72A2-969A-4CE6-81F1-28236E7317BF}" type="pres">
      <dgm:prSet presAssocID="{4B9D0233-F6B1-4302-8C9D-532C508687A6}" presName="spaceRect" presStyleCnt="0"/>
      <dgm:spPr/>
    </dgm:pt>
    <dgm:pt modelId="{1E540B6D-7AF0-4A75-B223-B790EACCC978}" type="pres">
      <dgm:prSet presAssocID="{4B9D0233-F6B1-4302-8C9D-532C508687A6}" presName="parTx" presStyleLbl="revTx" presStyleIdx="1" presStyleCnt="3">
        <dgm:presLayoutVars>
          <dgm:chMax val="0"/>
          <dgm:chPref val="0"/>
        </dgm:presLayoutVars>
      </dgm:prSet>
      <dgm:spPr/>
    </dgm:pt>
    <dgm:pt modelId="{E026B27C-FB58-4ADD-8702-4DEFA1871E50}" type="pres">
      <dgm:prSet presAssocID="{B9ECF6EB-5904-41C6-9B15-6B1080782533}" presName="sibTrans" presStyleCnt="0"/>
      <dgm:spPr/>
    </dgm:pt>
    <dgm:pt modelId="{E0D47E0E-8FBB-43E7-89D2-0F9B2CB6C88C}" type="pres">
      <dgm:prSet presAssocID="{C216D85C-21B9-4B09-81ED-D7FEEE5ABAA2}" presName="compNode" presStyleCnt="0"/>
      <dgm:spPr/>
    </dgm:pt>
    <dgm:pt modelId="{7FE09F43-B964-4009-9F12-0426930F9C55}" type="pres">
      <dgm:prSet presAssocID="{C216D85C-21B9-4B09-81ED-D7FEEE5ABAA2}" presName="bgRect" presStyleLbl="bgShp" presStyleIdx="2" presStyleCnt="3"/>
      <dgm:spPr>
        <a:solidFill>
          <a:srgbClr val="01509E"/>
        </a:solidFill>
      </dgm:spPr>
    </dgm:pt>
    <dgm:pt modelId="{9D7BBA0B-D5FA-489D-8D5A-D4DC5BBD7BE1}" type="pres">
      <dgm:prSet presAssocID="{C216D85C-21B9-4B09-81ED-D7FEEE5ABAA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5B42D932-803D-4104-8D3B-DB01F622C1E4}" type="pres">
      <dgm:prSet presAssocID="{C216D85C-21B9-4B09-81ED-D7FEEE5ABAA2}" presName="spaceRect" presStyleCnt="0"/>
      <dgm:spPr/>
    </dgm:pt>
    <dgm:pt modelId="{E095A9FB-2866-41C6-AF46-AEF6F390092D}" type="pres">
      <dgm:prSet presAssocID="{C216D85C-21B9-4B09-81ED-D7FEEE5ABAA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572F009-9BD0-4F96-88ED-729C5B1D092A}" type="presOf" srcId="{C216D85C-21B9-4B09-81ED-D7FEEE5ABAA2}" destId="{E095A9FB-2866-41C6-AF46-AEF6F390092D}" srcOrd="0" destOrd="0" presId="urn:microsoft.com/office/officeart/2018/2/layout/IconVerticalSolidList"/>
    <dgm:cxn modelId="{BFCA4A5B-7984-41D7-AE26-6F50D2BCA00A}" type="presOf" srcId="{E28196C2-CC1B-4A7E-982F-8E06C1902AAD}" destId="{EAA2B1DB-3475-42B4-A8D6-9CF7D30B9653}" srcOrd="0" destOrd="0" presId="urn:microsoft.com/office/officeart/2018/2/layout/IconVerticalSolidList"/>
    <dgm:cxn modelId="{C6915693-0843-4186-88D9-611EBC5B1636}" srcId="{E28196C2-CC1B-4A7E-982F-8E06C1902AAD}" destId="{6001211D-544A-4223-B689-3891CD18830F}" srcOrd="0" destOrd="0" parTransId="{B82AE3CA-8649-4AC0-A9FA-5901798E5F6E}" sibTransId="{9C9CF31E-DB0B-43F2-9975-ADDB7E76F249}"/>
    <dgm:cxn modelId="{D243A0A8-77B0-4662-9174-C71B50D1C2DA}" type="presOf" srcId="{6001211D-544A-4223-B689-3891CD18830F}" destId="{99D58E4D-8A53-4B11-9F31-DB3122B70222}" srcOrd="0" destOrd="0" presId="urn:microsoft.com/office/officeart/2018/2/layout/IconVerticalSolidList"/>
    <dgm:cxn modelId="{13E057A9-FC04-49EE-947C-930789C542C4}" type="presOf" srcId="{4B9D0233-F6B1-4302-8C9D-532C508687A6}" destId="{1E540B6D-7AF0-4A75-B223-B790EACCC978}" srcOrd="0" destOrd="0" presId="urn:microsoft.com/office/officeart/2018/2/layout/IconVerticalSolidList"/>
    <dgm:cxn modelId="{3BBE11C7-51B1-419A-9020-3766C31730F6}" srcId="{E28196C2-CC1B-4A7E-982F-8E06C1902AAD}" destId="{C216D85C-21B9-4B09-81ED-D7FEEE5ABAA2}" srcOrd="2" destOrd="0" parTransId="{9C15A5B3-FA1A-4832-A4DF-5CDBCB1F0632}" sibTransId="{4D213498-9EE1-41BB-8684-744B6A7B44D6}"/>
    <dgm:cxn modelId="{E9366DE4-21F1-4DB5-92B3-E2FF7577135E}" srcId="{E28196C2-CC1B-4A7E-982F-8E06C1902AAD}" destId="{4B9D0233-F6B1-4302-8C9D-532C508687A6}" srcOrd="1" destOrd="0" parTransId="{58416F96-028B-409C-8D82-8C4C7F7F1CC7}" sibTransId="{B9ECF6EB-5904-41C6-9B15-6B1080782533}"/>
    <dgm:cxn modelId="{2F2805A6-98E6-4AEC-B65F-78D8308ECC27}" type="presParOf" srcId="{EAA2B1DB-3475-42B4-A8D6-9CF7D30B9653}" destId="{BB14196D-2C41-4D37-A1C4-94A9805274EA}" srcOrd="0" destOrd="0" presId="urn:microsoft.com/office/officeart/2018/2/layout/IconVerticalSolidList"/>
    <dgm:cxn modelId="{13AABC20-616A-4E4E-B18E-2337E62627C2}" type="presParOf" srcId="{BB14196D-2C41-4D37-A1C4-94A9805274EA}" destId="{3B8F4E40-F967-42B4-B3DF-5D06F2D5D766}" srcOrd="0" destOrd="0" presId="urn:microsoft.com/office/officeart/2018/2/layout/IconVerticalSolidList"/>
    <dgm:cxn modelId="{BA1EDCBC-479E-47BA-8631-95731F22D1FC}" type="presParOf" srcId="{BB14196D-2C41-4D37-A1C4-94A9805274EA}" destId="{B52892AC-92A3-4190-ACE0-B445B6EF6C8F}" srcOrd="1" destOrd="0" presId="urn:microsoft.com/office/officeart/2018/2/layout/IconVerticalSolidList"/>
    <dgm:cxn modelId="{DA028A5B-0737-480A-A775-987DEA78E3DF}" type="presParOf" srcId="{BB14196D-2C41-4D37-A1C4-94A9805274EA}" destId="{89E9E7B9-48A0-48CA-80F3-7340348637CC}" srcOrd="2" destOrd="0" presId="urn:microsoft.com/office/officeart/2018/2/layout/IconVerticalSolidList"/>
    <dgm:cxn modelId="{D3022071-0263-4299-AB77-7C06F2F5429D}" type="presParOf" srcId="{BB14196D-2C41-4D37-A1C4-94A9805274EA}" destId="{99D58E4D-8A53-4B11-9F31-DB3122B70222}" srcOrd="3" destOrd="0" presId="urn:microsoft.com/office/officeart/2018/2/layout/IconVerticalSolidList"/>
    <dgm:cxn modelId="{52767F7F-3FAF-47F1-939A-BFC6267181E4}" type="presParOf" srcId="{EAA2B1DB-3475-42B4-A8D6-9CF7D30B9653}" destId="{1FF92E45-FFD5-4F60-BD09-4D91AB485B56}" srcOrd="1" destOrd="0" presId="urn:microsoft.com/office/officeart/2018/2/layout/IconVerticalSolidList"/>
    <dgm:cxn modelId="{FE2AEA54-5120-4E4E-81C8-63303C8EEDFD}" type="presParOf" srcId="{EAA2B1DB-3475-42B4-A8D6-9CF7D30B9653}" destId="{A3B7A1D0-4014-4C47-BEEB-08E391678CFE}" srcOrd="2" destOrd="0" presId="urn:microsoft.com/office/officeart/2018/2/layout/IconVerticalSolidList"/>
    <dgm:cxn modelId="{42615CE7-6109-405A-B707-DF83BB88C797}" type="presParOf" srcId="{A3B7A1D0-4014-4C47-BEEB-08E391678CFE}" destId="{A85B9064-1D22-401E-81C2-DE5482646047}" srcOrd="0" destOrd="0" presId="urn:microsoft.com/office/officeart/2018/2/layout/IconVerticalSolidList"/>
    <dgm:cxn modelId="{8FF7D996-F45A-4F75-994A-47173EA39019}" type="presParOf" srcId="{A3B7A1D0-4014-4C47-BEEB-08E391678CFE}" destId="{14F6CDD0-F6FE-4CD1-BDF4-E15CC6ABE58A}" srcOrd="1" destOrd="0" presId="urn:microsoft.com/office/officeart/2018/2/layout/IconVerticalSolidList"/>
    <dgm:cxn modelId="{6544C7B3-8320-4210-80AE-0B18B27C081D}" type="presParOf" srcId="{A3B7A1D0-4014-4C47-BEEB-08E391678CFE}" destId="{2FAC72A2-969A-4CE6-81F1-28236E7317BF}" srcOrd="2" destOrd="0" presId="urn:microsoft.com/office/officeart/2018/2/layout/IconVerticalSolidList"/>
    <dgm:cxn modelId="{0332DFB4-9992-4619-A808-598DF27A5C78}" type="presParOf" srcId="{A3B7A1D0-4014-4C47-BEEB-08E391678CFE}" destId="{1E540B6D-7AF0-4A75-B223-B790EACCC978}" srcOrd="3" destOrd="0" presId="urn:microsoft.com/office/officeart/2018/2/layout/IconVerticalSolidList"/>
    <dgm:cxn modelId="{230B9B5C-4B57-439B-9A8F-6CC90B0CBE12}" type="presParOf" srcId="{EAA2B1DB-3475-42B4-A8D6-9CF7D30B9653}" destId="{E026B27C-FB58-4ADD-8702-4DEFA1871E50}" srcOrd="3" destOrd="0" presId="urn:microsoft.com/office/officeart/2018/2/layout/IconVerticalSolidList"/>
    <dgm:cxn modelId="{DF262A42-31D8-4433-88F7-4E1765BB8739}" type="presParOf" srcId="{EAA2B1DB-3475-42B4-A8D6-9CF7D30B9653}" destId="{E0D47E0E-8FBB-43E7-89D2-0F9B2CB6C88C}" srcOrd="4" destOrd="0" presId="urn:microsoft.com/office/officeart/2018/2/layout/IconVerticalSolidList"/>
    <dgm:cxn modelId="{6DCCA944-77C4-4683-A1D4-1266656B6233}" type="presParOf" srcId="{E0D47E0E-8FBB-43E7-89D2-0F9B2CB6C88C}" destId="{7FE09F43-B964-4009-9F12-0426930F9C55}" srcOrd="0" destOrd="0" presId="urn:microsoft.com/office/officeart/2018/2/layout/IconVerticalSolidList"/>
    <dgm:cxn modelId="{72D9CC9D-5FD1-492D-BC89-93B03926AD82}" type="presParOf" srcId="{E0D47E0E-8FBB-43E7-89D2-0F9B2CB6C88C}" destId="{9D7BBA0B-D5FA-489D-8D5A-D4DC5BBD7BE1}" srcOrd="1" destOrd="0" presId="urn:microsoft.com/office/officeart/2018/2/layout/IconVerticalSolidList"/>
    <dgm:cxn modelId="{1F2EFE81-2A98-4B35-BA39-EAECD73983E4}" type="presParOf" srcId="{E0D47E0E-8FBB-43E7-89D2-0F9B2CB6C88C}" destId="{5B42D932-803D-4104-8D3B-DB01F622C1E4}" srcOrd="2" destOrd="0" presId="urn:microsoft.com/office/officeart/2018/2/layout/IconVerticalSolidList"/>
    <dgm:cxn modelId="{ADC70E4B-6F14-4772-AC3C-FAE7947848D9}" type="presParOf" srcId="{E0D47E0E-8FBB-43E7-89D2-0F9B2CB6C88C}" destId="{E095A9FB-2866-41C6-AF46-AEF6F390092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B0834-6EEB-41FF-B68C-60AA8E931C92}">
      <dsp:nvSpPr>
        <dsp:cNvPr id="0" name=""/>
        <dsp:cNvSpPr/>
      </dsp:nvSpPr>
      <dsp:spPr>
        <a:xfrm>
          <a:off x="0" y="0"/>
          <a:ext cx="9993086" cy="249282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9F09C-70F4-4E5D-8E27-0C61CB7E97F1}">
      <dsp:nvSpPr>
        <dsp:cNvPr id="0" name=""/>
        <dsp:cNvSpPr/>
      </dsp:nvSpPr>
      <dsp:spPr>
        <a:xfrm>
          <a:off x="299792" y="332377"/>
          <a:ext cx="2935469" cy="182807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0CCFF-F4A6-40DD-99FD-6236AD34596C}">
      <dsp:nvSpPr>
        <dsp:cNvPr id="0" name=""/>
        <dsp:cNvSpPr/>
      </dsp:nvSpPr>
      <dsp:spPr>
        <a:xfrm rot="10800000">
          <a:off x="299792" y="2492828"/>
          <a:ext cx="2935469" cy="3046790"/>
        </a:xfrm>
        <a:prstGeom prst="round2SameRect">
          <a:avLst>
            <a:gd name="adj1" fmla="val 10500"/>
            <a:gd name="adj2" fmla="val 0"/>
          </a:avLst>
        </a:prstGeom>
        <a:solidFill>
          <a:srgbClr val="01509E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0" kern="1200" dirty="0">
              <a:latin typeface="Arial" panose="020B0604020202020204" pitchFamily="34" charset="0"/>
              <a:cs typeface="Arial" panose="020B0604020202020204" pitchFamily="34" charset="0"/>
            </a:rPr>
            <a:t>LAKS</a:t>
          </a:r>
        </a:p>
      </dsp:txBody>
      <dsp:txXfrm rot="10800000">
        <a:off x="390068" y="2492828"/>
        <a:ext cx="2754917" cy="2956514"/>
      </dsp:txXfrm>
    </dsp:sp>
    <dsp:sp modelId="{6851ACD2-061C-4EAD-A973-FE3E22889F78}">
      <dsp:nvSpPr>
        <dsp:cNvPr id="0" name=""/>
        <dsp:cNvSpPr/>
      </dsp:nvSpPr>
      <dsp:spPr>
        <a:xfrm>
          <a:off x="3528808" y="332377"/>
          <a:ext cx="2935469" cy="182807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FB6C5-2F3E-4647-B87D-E9543386678E}">
      <dsp:nvSpPr>
        <dsp:cNvPr id="0" name=""/>
        <dsp:cNvSpPr/>
      </dsp:nvSpPr>
      <dsp:spPr>
        <a:xfrm rot="10800000">
          <a:off x="3528808" y="2492828"/>
          <a:ext cx="2935469" cy="3046790"/>
        </a:xfrm>
        <a:prstGeom prst="round2SameRect">
          <a:avLst>
            <a:gd name="adj1" fmla="val 10500"/>
            <a:gd name="adj2" fmla="val 0"/>
          </a:avLst>
        </a:prstGeom>
        <a:solidFill>
          <a:srgbClr val="01509E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2000"/>
            </a:spcAft>
            <a:buNone/>
          </a:pPr>
          <a:r>
            <a:rPr lang="nb-NO" sz="3000" b="0" kern="1200" dirty="0">
              <a:latin typeface="Arial" panose="020B0604020202020204" pitchFamily="34" charset="0"/>
              <a:cs typeface="Arial" panose="020B0604020202020204" pitchFamily="34" charset="0"/>
            </a:rPr>
            <a:t>PELAGISK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0" kern="1200" dirty="0">
              <a:latin typeface="Arial" panose="020B0604020202020204" pitchFamily="34" charset="0"/>
              <a:cs typeface="Arial" panose="020B0604020202020204" pitchFamily="34" charset="0"/>
            </a:rPr>
            <a:t>Sild, makrell, lodde og brisling</a:t>
          </a:r>
        </a:p>
      </dsp:txBody>
      <dsp:txXfrm rot="10800000">
        <a:off x="3619084" y="2492828"/>
        <a:ext cx="2754917" cy="2956514"/>
      </dsp:txXfrm>
    </dsp:sp>
    <dsp:sp modelId="{0B5BF0CF-7DD5-46F7-BE66-4F560D8C46AC}">
      <dsp:nvSpPr>
        <dsp:cNvPr id="0" name=""/>
        <dsp:cNvSpPr/>
      </dsp:nvSpPr>
      <dsp:spPr>
        <a:xfrm>
          <a:off x="6757824" y="332377"/>
          <a:ext cx="2935469" cy="182807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6C94C-6528-459D-87E1-1220C713502A}">
      <dsp:nvSpPr>
        <dsp:cNvPr id="0" name=""/>
        <dsp:cNvSpPr/>
      </dsp:nvSpPr>
      <dsp:spPr>
        <a:xfrm rot="10800000">
          <a:off x="6757824" y="2492828"/>
          <a:ext cx="2935469" cy="3046790"/>
        </a:xfrm>
        <a:prstGeom prst="round2SameRect">
          <a:avLst>
            <a:gd name="adj1" fmla="val 10500"/>
            <a:gd name="adj2" fmla="val 0"/>
          </a:avLst>
        </a:prstGeom>
        <a:solidFill>
          <a:srgbClr val="01509E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2000"/>
            </a:spcAft>
            <a:buNone/>
          </a:pPr>
          <a:r>
            <a:rPr lang="nb-NO" sz="3000" b="0" kern="1200" dirty="0">
              <a:latin typeface="Arial" panose="020B0604020202020204" pitchFamily="34" charset="0"/>
              <a:cs typeface="Arial" panose="020B0604020202020204" pitchFamily="34" charset="0"/>
            </a:rPr>
            <a:t>HVITFISK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0" kern="1200" dirty="0">
              <a:latin typeface="Arial" panose="020B0604020202020204" pitchFamily="34" charset="0"/>
              <a:cs typeface="Arial" panose="020B0604020202020204" pitchFamily="34" charset="0"/>
            </a:rPr>
            <a:t> Torsk, sei, hyse, lange og brosme</a:t>
          </a:r>
        </a:p>
      </dsp:txBody>
      <dsp:txXfrm rot="10800000">
        <a:off x="6848100" y="2492828"/>
        <a:ext cx="2754917" cy="2956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F4E40-F967-42B4-B3DF-5D06F2D5D766}">
      <dsp:nvSpPr>
        <dsp:cNvPr id="0" name=""/>
        <dsp:cNvSpPr/>
      </dsp:nvSpPr>
      <dsp:spPr>
        <a:xfrm>
          <a:off x="0" y="32659"/>
          <a:ext cx="10242550" cy="1474654"/>
        </a:xfrm>
        <a:prstGeom prst="roundRect">
          <a:avLst>
            <a:gd name="adj" fmla="val 10000"/>
          </a:avLst>
        </a:prstGeom>
        <a:solidFill>
          <a:srgbClr val="01509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2892AC-92A3-4190-ACE0-B445B6EF6C8F}">
      <dsp:nvSpPr>
        <dsp:cNvPr id="0" name=""/>
        <dsp:cNvSpPr/>
      </dsp:nvSpPr>
      <dsp:spPr>
        <a:xfrm>
          <a:off x="446082" y="332427"/>
          <a:ext cx="811059" cy="8110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58E4D-8A53-4B11-9F31-DB3122B70222}">
      <dsp:nvSpPr>
        <dsp:cNvPr id="0" name=""/>
        <dsp:cNvSpPr/>
      </dsp:nvSpPr>
      <dsp:spPr>
        <a:xfrm>
          <a:off x="1703225" y="630"/>
          <a:ext cx="8539324" cy="1474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068" tIns="156068" rIns="156068" bIns="156068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Hoder</a:t>
          </a:r>
          <a:r>
            <a:rPr lang="en-US" sz="3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ryggbein</a:t>
          </a:r>
          <a:r>
            <a:rPr lang="en-US" sz="3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og</a:t>
          </a:r>
          <a:r>
            <a:rPr lang="en-US" sz="3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innvoller</a:t>
          </a:r>
          <a:endParaRPr lang="en-US" sz="3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03225" y="630"/>
        <a:ext cx="8539324" cy="1474654"/>
      </dsp:txXfrm>
    </dsp:sp>
    <dsp:sp modelId="{A85B9064-1D22-401E-81C2-DE5482646047}">
      <dsp:nvSpPr>
        <dsp:cNvPr id="0" name=""/>
        <dsp:cNvSpPr/>
      </dsp:nvSpPr>
      <dsp:spPr>
        <a:xfrm>
          <a:off x="0" y="1822344"/>
          <a:ext cx="10242550" cy="1474654"/>
        </a:xfrm>
        <a:prstGeom prst="roundRect">
          <a:avLst>
            <a:gd name="adj" fmla="val 10000"/>
          </a:avLst>
        </a:prstGeom>
        <a:solidFill>
          <a:srgbClr val="01509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6CDD0-F6FE-4CD1-BDF4-E15CC6ABE58A}">
      <dsp:nvSpPr>
        <dsp:cNvPr id="0" name=""/>
        <dsp:cNvSpPr/>
      </dsp:nvSpPr>
      <dsp:spPr>
        <a:xfrm>
          <a:off x="446082" y="2175745"/>
          <a:ext cx="811059" cy="8110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40B6D-7AF0-4A75-B223-B790EACCC978}">
      <dsp:nvSpPr>
        <dsp:cNvPr id="0" name=""/>
        <dsp:cNvSpPr/>
      </dsp:nvSpPr>
      <dsp:spPr>
        <a:xfrm>
          <a:off x="1703225" y="1843947"/>
          <a:ext cx="8539324" cy="1474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068" tIns="156068" rIns="156068" bIns="156068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320 000 </a:t>
          </a:r>
          <a:r>
            <a:rPr lang="en-US" sz="3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tonn</a:t>
          </a:r>
          <a:r>
            <a:rPr lang="en-US" sz="3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(2018)</a:t>
          </a:r>
        </a:p>
      </dsp:txBody>
      <dsp:txXfrm>
        <a:off x="1703225" y="1843947"/>
        <a:ext cx="8539324" cy="1474654"/>
      </dsp:txXfrm>
    </dsp:sp>
    <dsp:sp modelId="{7FE09F43-B964-4009-9F12-0426930F9C55}">
      <dsp:nvSpPr>
        <dsp:cNvPr id="0" name=""/>
        <dsp:cNvSpPr/>
      </dsp:nvSpPr>
      <dsp:spPr>
        <a:xfrm>
          <a:off x="0" y="3687265"/>
          <a:ext cx="10242550" cy="1474654"/>
        </a:xfrm>
        <a:prstGeom prst="roundRect">
          <a:avLst>
            <a:gd name="adj" fmla="val 10000"/>
          </a:avLst>
        </a:prstGeom>
        <a:solidFill>
          <a:srgbClr val="01509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BBA0B-D5FA-489D-8D5A-D4DC5BBD7BE1}">
      <dsp:nvSpPr>
        <dsp:cNvPr id="0" name=""/>
        <dsp:cNvSpPr/>
      </dsp:nvSpPr>
      <dsp:spPr>
        <a:xfrm>
          <a:off x="446082" y="4019062"/>
          <a:ext cx="811059" cy="8110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95A9FB-2866-41C6-AF46-AEF6F390092D}">
      <dsp:nvSpPr>
        <dsp:cNvPr id="0" name=""/>
        <dsp:cNvSpPr/>
      </dsp:nvSpPr>
      <dsp:spPr>
        <a:xfrm>
          <a:off x="1703225" y="3687265"/>
          <a:ext cx="8539324" cy="1474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068" tIns="156068" rIns="156068" bIns="156068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40% </a:t>
          </a:r>
          <a:r>
            <a:rPr lang="en-US" sz="30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avfall</a:t>
          </a:r>
          <a:endParaRPr lang="en-US" sz="30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60% </a:t>
          </a:r>
          <a:r>
            <a:rPr lang="en-US" sz="30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dyrefôr</a:t>
          </a:r>
          <a:endParaRPr lang="en-US" sz="30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03225" y="3687265"/>
        <a:ext cx="8539324" cy="1474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D169A-8577-4D58-AFE1-A1AC1A454888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5ECE6-5691-4CF0-9495-4874188135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053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Den </a:t>
            </a:r>
            <a:r>
              <a:rPr lang="en-US" dirty="0" err="1"/>
              <a:t>norske</a:t>
            </a:r>
            <a:r>
              <a:rPr lang="en-US" dirty="0"/>
              <a:t> </a:t>
            </a:r>
            <a:r>
              <a:rPr lang="en-US" dirty="0" err="1"/>
              <a:t>fiskeindustrien</a:t>
            </a:r>
            <a:r>
              <a:rPr lang="en-US" dirty="0"/>
              <a:t> er </a:t>
            </a:r>
            <a:r>
              <a:rPr lang="en-US" dirty="0" err="1"/>
              <a:t>svært</a:t>
            </a:r>
            <a:r>
              <a:rPr lang="en-US" dirty="0"/>
              <a:t> </a:t>
            </a:r>
            <a:r>
              <a:rPr lang="en-US" dirty="0" err="1"/>
              <a:t>viktig</a:t>
            </a:r>
            <a:r>
              <a:rPr lang="en-US" dirty="0"/>
              <a:t> for </a:t>
            </a:r>
            <a:r>
              <a:rPr lang="en-US" dirty="0" err="1"/>
              <a:t>norsk</a:t>
            </a:r>
            <a:r>
              <a:rPr lang="en-US" dirty="0"/>
              <a:t> </a:t>
            </a:r>
            <a:r>
              <a:rPr lang="en-US" dirty="0" err="1"/>
              <a:t>matproduksjon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økonomi</a:t>
            </a:r>
            <a:r>
              <a:rPr lang="en-US" dirty="0"/>
              <a:t>. Den er </a:t>
            </a:r>
            <a:r>
              <a:rPr lang="en-US" dirty="0" err="1"/>
              <a:t>matindustrien</a:t>
            </a:r>
            <a:r>
              <a:rPr lang="en-US" dirty="0"/>
              <a:t> med </a:t>
            </a:r>
            <a:r>
              <a:rPr lang="en-US" dirty="0" err="1"/>
              <a:t>høyst</a:t>
            </a:r>
            <a:r>
              <a:rPr lang="en-US" dirty="0"/>
              <a:t> </a:t>
            </a:r>
            <a:r>
              <a:rPr lang="en-US" dirty="0" err="1"/>
              <a:t>omsetning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nest </a:t>
            </a:r>
            <a:r>
              <a:rPr lang="en-US" dirty="0" err="1"/>
              <a:t>høyest</a:t>
            </a:r>
            <a:r>
              <a:rPr lang="en-US" dirty="0"/>
              <a:t> </a:t>
            </a:r>
            <a:r>
              <a:rPr lang="en-US" dirty="0" err="1"/>
              <a:t>antall</a:t>
            </a:r>
            <a:r>
              <a:rPr lang="en-US" dirty="0"/>
              <a:t> </a:t>
            </a:r>
            <a:r>
              <a:rPr lang="en-US" dirty="0" err="1"/>
              <a:t>ansatte</a:t>
            </a:r>
            <a:r>
              <a:rPr lang="en-US" dirty="0"/>
              <a:t>. </a:t>
            </a:r>
            <a:r>
              <a:rPr lang="en-US" dirty="0" err="1"/>
              <a:t>Står</a:t>
            </a:r>
            <a:r>
              <a:rPr lang="en-US" dirty="0"/>
              <a:t> for 3,9 % av </a:t>
            </a:r>
            <a:r>
              <a:rPr lang="en-US" dirty="0" err="1"/>
              <a:t>fastlands</a:t>
            </a:r>
            <a:r>
              <a:rPr lang="en-US" dirty="0"/>
              <a:t> BNP </a:t>
            </a:r>
            <a:r>
              <a:rPr lang="en-US" dirty="0" err="1"/>
              <a:t>pg</a:t>
            </a:r>
            <a:r>
              <a:rPr lang="en-US" dirty="0"/>
              <a:t> vi </a:t>
            </a:r>
            <a:r>
              <a:rPr lang="en-US" dirty="0" err="1"/>
              <a:t>eksporterer</a:t>
            </a:r>
            <a:r>
              <a:rPr lang="en-US" dirty="0"/>
              <a:t> 95 % av </a:t>
            </a:r>
            <a:r>
              <a:rPr lang="en-US" dirty="0" err="1"/>
              <a:t>fisken</a:t>
            </a:r>
            <a:r>
              <a:rPr lang="en-US" dirty="0"/>
              <a:t> (92.2 </a:t>
            </a:r>
            <a:r>
              <a:rPr lang="en-US" dirty="0" err="1"/>
              <a:t>mrd</a:t>
            </a:r>
            <a:r>
              <a:rPr lang="en-US" dirty="0"/>
              <a:t> NOK </a:t>
            </a:r>
            <a:r>
              <a:rPr lang="en-US" dirty="0" err="1"/>
              <a:t>årlig</a:t>
            </a:r>
            <a:r>
              <a:rPr lang="en-US" dirty="0"/>
              <a:t>).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Består</a:t>
            </a:r>
            <a:r>
              <a:rPr lang="en-US" dirty="0"/>
              <a:t> av to </a:t>
            </a:r>
            <a:r>
              <a:rPr lang="en-US" dirty="0" err="1"/>
              <a:t>deler</a:t>
            </a:r>
            <a:r>
              <a:rPr lang="en-US" dirty="0"/>
              <a:t>: </a:t>
            </a:r>
            <a:r>
              <a:rPr lang="en-US" dirty="0" err="1"/>
              <a:t>oppdrett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villfangst</a:t>
            </a:r>
            <a:r>
              <a:rPr lang="en-US" dirty="0"/>
              <a:t> (</a:t>
            </a:r>
            <a:r>
              <a:rPr lang="en-US" dirty="0" err="1"/>
              <a:t>kystflåten</a:t>
            </a:r>
            <a:r>
              <a:rPr lang="en-US" dirty="0"/>
              <a:t>, </a:t>
            </a:r>
            <a:r>
              <a:rPr lang="en-US" dirty="0" err="1"/>
              <a:t>havflåten</a:t>
            </a:r>
            <a:r>
              <a:rPr lang="en-US" dirty="0"/>
              <a:t>) – </a:t>
            </a:r>
            <a:r>
              <a:rPr lang="en-US" dirty="0" err="1"/>
              <a:t>gir</a:t>
            </a:r>
            <a:r>
              <a:rPr lang="en-US" dirty="0"/>
              <a:t> </a:t>
            </a:r>
            <a:r>
              <a:rPr lang="en-US" dirty="0" err="1"/>
              <a:t>forskjeller</a:t>
            </a:r>
            <a:r>
              <a:rPr lang="en-US" dirty="0"/>
              <a:t> I </a:t>
            </a:r>
            <a:r>
              <a:rPr lang="en-US" dirty="0" err="1"/>
              <a:t>logistikk</a:t>
            </a:r>
            <a:r>
              <a:rPr lang="en-US" dirty="0"/>
              <a:t> for </a:t>
            </a:r>
            <a:r>
              <a:rPr lang="en-US" dirty="0" err="1"/>
              <a:t>utnyttelse</a:t>
            </a:r>
            <a:r>
              <a:rPr lang="en-US" dirty="0"/>
              <a:t> av </a:t>
            </a:r>
            <a:r>
              <a:rPr lang="en-US" dirty="0" err="1"/>
              <a:t>restråstoff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B9AE6-A384-4A01-A4ED-37DBACB0DB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48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b="0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FB8D-7427-4F36-8B64-F36D430B687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9743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FA742-3BB7-4240-97B6-DF6599EB889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601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14D45-FF51-41CE-8564-A1A59A2101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72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F731-D453-4E96-8D7B-B2A95674FD5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75B2-4BD7-406A-98E4-89352728EC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7989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F731-D453-4E96-8D7B-B2A95674FD5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75B2-4BD7-406A-98E4-89352728EC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3718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F731-D453-4E96-8D7B-B2A95674FD5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75B2-4BD7-406A-98E4-89352728EC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3504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DD937378-229C-1949-B054-BBD9C0C8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591" y="274639"/>
            <a:ext cx="10242021" cy="861775"/>
          </a:xfrm>
        </p:spPr>
        <p:txBody>
          <a:bodyPr wrap="square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DC91E42C-57DE-0347-977E-6B972EE46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591" y="1258528"/>
            <a:ext cx="10242021" cy="51627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9431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F08E-6458-4B1F-BB9C-488648529418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CE1DF-60CD-44C0-8B55-005FE8A29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F731-D453-4E96-8D7B-B2A95674FD5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75B2-4BD7-406A-98E4-89352728EC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798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F731-D453-4E96-8D7B-B2A95674FD5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75B2-4BD7-406A-98E4-89352728EC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312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F731-D453-4E96-8D7B-B2A95674FD5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75B2-4BD7-406A-98E4-89352728EC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163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F731-D453-4E96-8D7B-B2A95674FD5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75B2-4BD7-406A-98E4-89352728EC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3109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F731-D453-4E96-8D7B-B2A95674FD5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75B2-4BD7-406A-98E4-89352728EC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8245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F731-D453-4E96-8D7B-B2A95674FD5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75B2-4BD7-406A-98E4-89352728EC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836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F731-D453-4E96-8D7B-B2A95674FD5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75B2-4BD7-406A-98E4-89352728EC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535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FF731-D453-4E96-8D7B-B2A95674FD5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875B2-4BD7-406A-98E4-89352728EC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606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A18303-9E3E-4332-8B54-54B8C842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4" y="2383972"/>
            <a:ext cx="5312229" cy="22315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sz="5000" dirty="0">
                <a:ln w="0"/>
                <a:solidFill>
                  <a:srgbClr val="0279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 fiskeavfall til mat med BIOTEKNOLOGI</a:t>
            </a:r>
          </a:p>
        </p:txBody>
      </p:sp>
      <p:pic>
        <p:nvPicPr>
          <p:cNvPr id="11" name="Picture 10" descr="Fishing boat at sea">
            <a:extLst>
              <a:ext uri="{FF2B5EF4-FFF2-40B4-BE49-F238E27FC236}">
                <a16:creationId xmlns:a16="http://schemas.microsoft.com/office/drawing/2014/main" id="{FCD8FD34-9D15-4289-B981-4618C2BC8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1" r="1574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432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9A5674-2888-427D-A41A-C9529A4F0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811" y="1242624"/>
            <a:ext cx="5040000" cy="4212000"/>
          </a:xfrm>
          <a:noFill/>
          <a:ln w="57150">
            <a:solidFill>
              <a:srgbClr val="57613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4000" b="1" dirty="0">
              <a:solidFill>
                <a:srgbClr val="B23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nb-NO" sz="4000" dirty="0">
                <a:ln w="0"/>
                <a:solidFill>
                  <a:srgbClr val="B23C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Veronica Hjellnes</a:t>
            </a:r>
          </a:p>
          <a:p>
            <a:pPr marL="0" indent="0" algn="ctr">
              <a:buNone/>
            </a:pPr>
            <a:endParaRPr lang="nb-NO" sz="3000" dirty="0">
              <a:ln w="0"/>
              <a:solidFill>
                <a:srgbClr val="B23C4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nb-NO" sz="3000" dirty="0">
                <a:ln w="0"/>
                <a:solidFill>
                  <a:srgbClr val="B23C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PhD-stipendiat </a:t>
            </a:r>
            <a:endParaRPr lang="nb-NO" dirty="0">
              <a:ln w="0"/>
              <a:solidFill>
                <a:srgbClr val="B23C4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nb-NO" sz="3000" dirty="0">
                <a:ln w="0"/>
                <a:solidFill>
                  <a:srgbClr val="B23C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Institutt for bioteknologi og matvitenskap (NTNU)</a:t>
            </a:r>
          </a:p>
          <a:p>
            <a:pPr marL="0" indent="0" algn="ctr">
              <a:buNone/>
            </a:pPr>
            <a:endParaRPr lang="nb-NO" sz="3000" dirty="0">
              <a:ln w="0"/>
              <a:solidFill>
                <a:srgbClr val="B23C4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nb-NO" sz="3000" dirty="0">
                <a:ln w="0"/>
                <a:solidFill>
                  <a:srgbClr val="B23C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veronica.h.hjellnes@ntnu.no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742F11-DA42-45C5-975D-2D4D100817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162" t="10214" r="12286" b="-2"/>
          <a:stretch/>
        </p:blipFill>
        <p:spPr>
          <a:xfrm>
            <a:off x="6350086" y="1270790"/>
            <a:ext cx="5040000" cy="4135119"/>
          </a:xfrm>
          <a:prstGeom prst="rect">
            <a:avLst/>
          </a:prstGeom>
          <a:noFill/>
          <a:ln w="57150">
            <a:solidFill>
              <a:srgbClr val="57613F"/>
            </a:solidFill>
          </a:ln>
        </p:spPr>
      </p:pic>
    </p:spTree>
    <p:extLst>
      <p:ext uri="{BB962C8B-B14F-4D97-AF65-F5344CB8AC3E}">
        <p14:creationId xmlns:p14="http://schemas.microsoft.com/office/powerpoint/2010/main" val="96760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BD6C-73CD-4864-8212-387EF96F6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681"/>
            <a:ext cx="11321143" cy="1143000"/>
          </a:xfrm>
        </p:spPr>
        <p:txBody>
          <a:bodyPr>
            <a:noAutofit/>
          </a:bodyPr>
          <a:lstStyle/>
          <a:p>
            <a:pPr algn="ctr"/>
            <a:r>
              <a:rPr lang="nb-NO" sz="5000" dirty="0">
                <a:solidFill>
                  <a:srgbClr val="0D34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NORSKE FISKEINDUSTRIEN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7485C2A-1675-4FF2-9386-01000C1C0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3898501"/>
              </p:ext>
            </p:extLst>
          </p:nvPr>
        </p:nvGraphicFramePr>
        <p:xfrm>
          <a:off x="1121228" y="1034142"/>
          <a:ext cx="9993086" cy="553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BF9BB9B-CEED-4479-B1D3-CBF565D839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5771" y="1900444"/>
            <a:ext cx="2783208" cy="773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EB38DD-205B-467A-93DB-9E31C4E6EE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4018" y="1551626"/>
            <a:ext cx="2801953" cy="1576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E925F1-676D-4A62-AE24-214339A784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00" y="1467964"/>
            <a:ext cx="2819400" cy="15859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C226AB-98AE-42CA-9712-4F2DC1F85945}"/>
              </a:ext>
            </a:extLst>
          </p:cNvPr>
          <p:cNvSpPr/>
          <p:nvPr/>
        </p:nvSpPr>
        <p:spPr>
          <a:xfrm>
            <a:off x="7761514" y="1066800"/>
            <a:ext cx="3145972" cy="5551713"/>
          </a:xfrm>
          <a:prstGeom prst="rect">
            <a:avLst/>
          </a:prstGeom>
          <a:noFill/>
          <a:ln w="57150">
            <a:solidFill>
              <a:srgbClr val="D9C07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458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7" y="427039"/>
            <a:ext cx="11506200" cy="861775"/>
          </a:xfrm>
        </p:spPr>
        <p:txBody>
          <a:bodyPr wrap="square" anchor="t">
            <a:normAutofit/>
          </a:bodyPr>
          <a:lstStyle>
            <a:defPPr>
              <a:defRPr lang="nb-NO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5000" dirty="0">
                <a:solidFill>
                  <a:srgbClr val="015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RESTRÅSTOFF FRA HVITFISK</a:t>
            </a: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6616D06A-A5CA-472C-BDFC-1F9A60EB1B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5837683"/>
              </p:ext>
            </p:extLst>
          </p:nvPr>
        </p:nvGraphicFramePr>
        <p:xfrm>
          <a:off x="1015774" y="1324202"/>
          <a:ext cx="10242550" cy="516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4950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20605-1E6B-4875-A889-4B77D00D5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" t="4359" r="44545" b="2273"/>
          <a:stretch/>
        </p:blipFill>
        <p:spPr>
          <a:xfrm>
            <a:off x="476991" y="513278"/>
            <a:ext cx="6520873" cy="599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11ABD5-2BFF-414E-B0B9-14F289BCC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909" y="673118"/>
            <a:ext cx="3916218" cy="5874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372A76-451B-4C79-A32E-562D4734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06048" y="248502"/>
            <a:ext cx="6564247" cy="66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3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6268A4-1AA7-4BF7-BF12-F9772A572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053" y="2089468"/>
            <a:ext cx="2560320" cy="2490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D991AD-C030-4220-A56A-E1EFDB180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65" y="2224872"/>
            <a:ext cx="2560320" cy="2219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AEEF4-5692-4AE8-853D-A3DC57C00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820" y="2409003"/>
            <a:ext cx="2560320" cy="1851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3C9F96-2924-49B9-A493-674EAF49F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62" y="2441697"/>
            <a:ext cx="2560320" cy="178582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0CC79B-6D77-4F82-9C71-AB10A005228B}"/>
              </a:ext>
            </a:extLst>
          </p:cNvPr>
          <p:cNvCxnSpPr>
            <a:cxnSpLocks/>
          </p:cNvCxnSpPr>
          <p:nvPr/>
        </p:nvCxnSpPr>
        <p:spPr>
          <a:xfrm>
            <a:off x="3540579" y="1818771"/>
            <a:ext cx="0" cy="30316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2A3B5F-5E60-4A8E-805C-E98C22133491}"/>
              </a:ext>
            </a:extLst>
          </p:cNvPr>
          <p:cNvCxnSpPr>
            <a:cxnSpLocks/>
          </p:cNvCxnSpPr>
          <p:nvPr/>
        </p:nvCxnSpPr>
        <p:spPr>
          <a:xfrm>
            <a:off x="9354695" y="1818771"/>
            <a:ext cx="0" cy="30316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134FF6-75A9-4C60-BFA2-CACB58DE4A60}"/>
              </a:ext>
            </a:extLst>
          </p:cNvPr>
          <p:cNvCxnSpPr>
            <a:cxnSpLocks/>
          </p:cNvCxnSpPr>
          <p:nvPr/>
        </p:nvCxnSpPr>
        <p:spPr>
          <a:xfrm>
            <a:off x="6461961" y="1818771"/>
            <a:ext cx="0" cy="30316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77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182BA8-7308-461E-9FBA-5E272E9D3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8" t="56889" r="20889" b="5926"/>
          <a:stretch/>
        </p:blipFill>
        <p:spPr>
          <a:xfrm rot="372610">
            <a:off x="3444239" y="3466122"/>
            <a:ext cx="3169920" cy="2420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8" y="775356"/>
            <a:ext cx="8316685" cy="1664634"/>
          </a:xfrm>
        </p:spPr>
        <p:txBody>
          <a:bodyPr>
            <a:normAutofit fontScale="90000"/>
          </a:bodyPr>
          <a:lstStyle/>
          <a:p>
            <a:r>
              <a:rPr lang="nb-NO" sz="5600" dirty="0">
                <a:solidFill>
                  <a:srgbClr val="0C47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ENZYMATISK HYDROLYSE</a:t>
            </a:r>
            <a:br>
              <a:rPr lang="nb-NO" b="1" dirty="0">
                <a:solidFill>
                  <a:srgbClr val="0C478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3300" b="0" dirty="0">
                <a:solidFill>
                  <a:srgbClr val="0C47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Bioteknologisk prosessering som henter ut proteiner i et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794B8-6BE8-4253-81EC-C32AC2B118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52" t="11016" r="37306" b="16927"/>
          <a:stretch/>
        </p:blipFill>
        <p:spPr>
          <a:xfrm>
            <a:off x="9089988" y="598715"/>
            <a:ext cx="2588115" cy="583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BB4EF6-E6CA-4349-A0D6-9DF10353E7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56" r="24452" b="61285"/>
          <a:stretch/>
        </p:blipFill>
        <p:spPr>
          <a:xfrm>
            <a:off x="479698" y="3417321"/>
            <a:ext cx="2885440" cy="1074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9C3DD-340B-47CC-A391-10D683EE25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68" t="44980" r="12732" b="19679"/>
          <a:stretch/>
        </p:blipFill>
        <p:spPr>
          <a:xfrm>
            <a:off x="6756645" y="3879538"/>
            <a:ext cx="1421176" cy="1191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D19C0F-3052-420C-983B-BCD3BED366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56" t="62074" r="40222" b="7407"/>
          <a:stretch/>
        </p:blipFill>
        <p:spPr>
          <a:xfrm>
            <a:off x="4347029" y="4147457"/>
            <a:ext cx="1229360" cy="1397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AD75A3-57AC-452B-9FB9-1039751FFB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" t="14962" r="13779" b="75852"/>
          <a:stretch/>
        </p:blipFill>
        <p:spPr>
          <a:xfrm>
            <a:off x="2633617" y="1957750"/>
            <a:ext cx="2243183" cy="3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0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A9723-2BB4-459E-ABB9-EF331F7B8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6" y="439572"/>
            <a:ext cx="1461160" cy="1440000"/>
          </a:xfrm>
          <a:prstGeom prst="ellipse">
            <a:avLst/>
          </a:prstGeom>
          <a:ln>
            <a:solidFill>
              <a:srgbClr val="0071C1"/>
            </a:solidFill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B273E-ACA9-4937-AA8A-66970595D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15" y="3439886"/>
            <a:ext cx="1868384" cy="1401288"/>
          </a:xfrm>
          <a:prstGeom prst="rect">
            <a:avLst/>
          </a:prstGeom>
          <a:ln w="38100">
            <a:solidFill>
              <a:srgbClr val="01509E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F2C4C-208E-4F9A-AE19-01B6A309E4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38"/>
          <a:stretch/>
        </p:blipFill>
        <p:spPr>
          <a:xfrm>
            <a:off x="5977376" y="3265713"/>
            <a:ext cx="2065285" cy="1602993"/>
          </a:xfrm>
          <a:prstGeom prst="rect">
            <a:avLst/>
          </a:prstGeom>
          <a:ln w="3810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39F091-BBCA-4402-B586-5220F850720B}"/>
              </a:ext>
            </a:extLst>
          </p:cNvPr>
          <p:cNvSpPr txBox="1"/>
          <p:nvPr/>
        </p:nvSpPr>
        <p:spPr>
          <a:xfrm>
            <a:off x="426435" y="1779555"/>
            <a:ext cx="206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1:</a:t>
            </a:r>
            <a:r>
              <a:rPr lang="en-US" sz="2000" b="1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Homogenisering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63049A-410B-49D5-A42C-0B7FB610A56C}"/>
              </a:ext>
            </a:extLst>
          </p:cNvPr>
          <p:cNvSpPr txBox="1"/>
          <p:nvPr/>
        </p:nvSpPr>
        <p:spPr>
          <a:xfrm>
            <a:off x="452536" y="5289521"/>
            <a:ext cx="1948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0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2: </a:t>
            </a:r>
          </a:p>
          <a:p>
            <a:pPr algn="ctr"/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Enzymatisk Hydrolyse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952FB-AC80-455B-B3AE-462B73A3451C}"/>
              </a:ext>
            </a:extLst>
          </p:cNvPr>
          <p:cNvSpPr txBox="1"/>
          <p:nvPr/>
        </p:nvSpPr>
        <p:spPr>
          <a:xfrm>
            <a:off x="5829202" y="5292977"/>
            <a:ext cx="222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0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3:</a:t>
            </a:r>
          </a:p>
          <a:p>
            <a:pPr algn="ctr"/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Membranfiltrering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6237CE-0D4B-48B2-A238-676968B4DE52}"/>
              </a:ext>
            </a:extLst>
          </p:cNvPr>
          <p:cNvSpPr txBox="1"/>
          <p:nvPr/>
        </p:nvSpPr>
        <p:spPr>
          <a:xfrm>
            <a:off x="3488503" y="5307399"/>
            <a:ext cx="1486268" cy="1015663"/>
          </a:xfrm>
          <a:prstGeom prst="rect">
            <a:avLst/>
          </a:prstGeom>
          <a:noFill/>
          <a:ln w="38100">
            <a:solidFill>
              <a:srgbClr val="01509E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0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 1: </a:t>
            </a:r>
          </a:p>
          <a:p>
            <a:pPr algn="ctr"/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Protein hydrolysat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9E50EC-9309-42BE-8F09-E778BFEDBD3E}"/>
              </a:ext>
            </a:extLst>
          </p:cNvPr>
          <p:cNvSpPr txBox="1"/>
          <p:nvPr/>
        </p:nvSpPr>
        <p:spPr>
          <a:xfrm>
            <a:off x="8120743" y="2364569"/>
            <a:ext cx="1800000" cy="707886"/>
          </a:xfrm>
          <a:prstGeom prst="rect">
            <a:avLst/>
          </a:prstGeom>
          <a:noFill/>
          <a:ln w="38100">
            <a:solidFill>
              <a:srgbClr val="01509E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0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 3: </a:t>
            </a:r>
          </a:p>
          <a:p>
            <a:pPr algn="ctr"/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Store peptider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7FD725-714C-4608-9140-7F44AB7428F1}"/>
              </a:ext>
            </a:extLst>
          </p:cNvPr>
          <p:cNvSpPr txBox="1"/>
          <p:nvPr/>
        </p:nvSpPr>
        <p:spPr>
          <a:xfrm>
            <a:off x="8155084" y="5240019"/>
            <a:ext cx="1800000" cy="707886"/>
          </a:xfrm>
          <a:prstGeom prst="rect">
            <a:avLst/>
          </a:prstGeom>
          <a:noFill/>
          <a:ln w="38100">
            <a:solidFill>
              <a:srgbClr val="01509E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0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 2: </a:t>
            </a:r>
          </a:p>
          <a:p>
            <a:pPr algn="ctr"/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Små peptider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65ED60-A761-4A45-81F6-9525192503D7}"/>
              </a:ext>
            </a:extLst>
          </p:cNvPr>
          <p:cNvSpPr/>
          <p:nvPr/>
        </p:nvSpPr>
        <p:spPr>
          <a:xfrm>
            <a:off x="8153980" y="4059612"/>
            <a:ext cx="807634" cy="252000"/>
          </a:xfrm>
          <a:prstGeom prst="rect">
            <a:avLst/>
          </a:prstGeom>
          <a:solidFill>
            <a:srgbClr val="01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sz="906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46A4E83-150D-4FF1-A21A-9BC02DACAA1B}"/>
              </a:ext>
            </a:extLst>
          </p:cNvPr>
          <p:cNvSpPr/>
          <p:nvPr/>
        </p:nvSpPr>
        <p:spPr>
          <a:xfrm rot="5400000">
            <a:off x="1087791" y="2667930"/>
            <a:ext cx="648000" cy="468000"/>
          </a:xfrm>
          <a:prstGeom prst="rightArrow">
            <a:avLst/>
          </a:prstGeom>
          <a:solidFill>
            <a:srgbClr val="01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sz="906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E0F4F-4893-44CE-9EEC-19B4E63F3FE2}"/>
              </a:ext>
            </a:extLst>
          </p:cNvPr>
          <p:cNvGrpSpPr/>
          <p:nvPr/>
        </p:nvGrpSpPr>
        <p:grpSpPr>
          <a:xfrm>
            <a:off x="4556760" y="1817716"/>
            <a:ext cx="1792224" cy="1764000"/>
            <a:chOff x="4447903" y="1785058"/>
            <a:chExt cx="1792224" cy="1764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694C7D9-8E09-4BE8-A7F3-8A8461CA3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0726" t="-891" r="1040" b="891"/>
            <a:stretch/>
          </p:blipFill>
          <p:spPr>
            <a:xfrm>
              <a:off x="4447903" y="1785058"/>
              <a:ext cx="1792224" cy="1764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85507F-2AF3-4A4F-91C9-19CAB33241F5}"/>
                </a:ext>
              </a:extLst>
            </p:cNvPr>
            <p:cNvSpPr txBox="1"/>
            <p:nvPr/>
          </p:nvSpPr>
          <p:spPr>
            <a:xfrm>
              <a:off x="4669971" y="2850108"/>
              <a:ext cx="14586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19146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8293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57439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76585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95732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4878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834024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953171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2000" dirty="0">
                  <a:latin typeface="Arial" panose="020B0604020202020204" pitchFamily="34" charset="0"/>
                  <a:cs typeface="Arial" panose="020B0604020202020204" pitchFamily="34" charset="0"/>
                </a:rPr>
                <a:t>Fiskekaker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0FCAF88-F6C1-44EA-8B53-AFC936705D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979" t="10715" r="26659" b="3336"/>
          <a:stretch/>
        </p:blipFill>
        <p:spPr>
          <a:xfrm>
            <a:off x="3401322" y="3402639"/>
            <a:ext cx="1495920" cy="14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696E58-B30C-4E89-95E0-1A737D556CAB}"/>
              </a:ext>
            </a:extLst>
          </p:cNvPr>
          <p:cNvGrpSpPr/>
          <p:nvPr/>
        </p:nvGrpSpPr>
        <p:grpSpPr>
          <a:xfrm>
            <a:off x="10548258" y="5182543"/>
            <a:ext cx="1512846" cy="758440"/>
            <a:chOff x="10384973" y="5400257"/>
            <a:chExt cx="1512846" cy="75844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3990377-D8CE-46D5-9519-BEE888422D8F}"/>
                </a:ext>
              </a:extLst>
            </p:cNvPr>
            <p:cNvSpPr/>
            <p:nvPr/>
          </p:nvSpPr>
          <p:spPr>
            <a:xfrm>
              <a:off x="10421711" y="5402697"/>
              <a:ext cx="1440000" cy="756000"/>
            </a:xfrm>
            <a:prstGeom prst="rect">
              <a:avLst/>
            </a:prstGeom>
            <a:solidFill>
              <a:srgbClr val="015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19146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8293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57439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76585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95732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4878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834024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953171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106">
                <a:latin typeface="+mj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7E0F3B-1C1A-40FE-84E5-FD29469D04A3}"/>
                </a:ext>
              </a:extLst>
            </p:cNvPr>
            <p:cNvSpPr txBox="1"/>
            <p:nvPr/>
          </p:nvSpPr>
          <p:spPr>
            <a:xfrm>
              <a:off x="10384973" y="5400257"/>
              <a:ext cx="1512846" cy="72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19146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8293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57439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76585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95732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4878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834024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953171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Bioaktive peptider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60DD149-8419-4B38-B66C-B7FC4B27ED3F}"/>
              </a:ext>
            </a:extLst>
          </p:cNvPr>
          <p:cNvGrpSpPr/>
          <p:nvPr/>
        </p:nvGrpSpPr>
        <p:grpSpPr>
          <a:xfrm>
            <a:off x="3609659" y="258891"/>
            <a:ext cx="1766793" cy="1764000"/>
            <a:chOff x="3315745" y="389519"/>
            <a:chExt cx="1766793" cy="1764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162BE66-280B-4E20-8D26-239BE663F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14750" b="23792"/>
            <a:stretch/>
          </p:blipFill>
          <p:spPr>
            <a:xfrm>
              <a:off x="3315745" y="389519"/>
              <a:ext cx="1766793" cy="1764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1160040-78D8-4464-8211-C0DBEC563CA3}"/>
                </a:ext>
              </a:extLst>
            </p:cNvPr>
            <p:cNvSpPr txBox="1"/>
            <p:nvPr/>
          </p:nvSpPr>
          <p:spPr>
            <a:xfrm>
              <a:off x="3602903" y="1402761"/>
              <a:ext cx="1317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19146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8293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57439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76585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95732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4878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834024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953171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Pikekyss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7C994-79CB-4F23-AB66-948B3FC7088A}"/>
              </a:ext>
            </a:extLst>
          </p:cNvPr>
          <p:cNvGrpSpPr/>
          <p:nvPr/>
        </p:nvGrpSpPr>
        <p:grpSpPr>
          <a:xfrm>
            <a:off x="5500854" y="292282"/>
            <a:ext cx="1833825" cy="1764000"/>
            <a:chOff x="5566168" y="346711"/>
            <a:chExt cx="1833825" cy="17640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68C87C-33D6-41A6-963B-809A489DC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2032"/>
            <a:stretch/>
          </p:blipFill>
          <p:spPr>
            <a:xfrm>
              <a:off x="5566168" y="346711"/>
              <a:ext cx="1833825" cy="1764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4CD60D-976B-486A-8784-8DA43B5A0AD6}"/>
                </a:ext>
              </a:extLst>
            </p:cNvPr>
            <p:cNvSpPr txBox="1"/>
            <p:nvPr/>
          </p:nvSpPr>
          <p:spPr>
            <a:xfrm>
              <a:off x="6212306" y="1395365"/>
              <a:ext cx="7366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19146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8293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57439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76585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95732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4878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834024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953171" algn="l" defTabSz="119146" rtl="0" eaLnBrk="1" latinLnBrk="0" hangingPunct="1">
                <a:defRPr sz="4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2000" dirty="0">
                  <a:latin typeface="Arial" panose="020B0604020202020204" pitchFamily="34" charset="0"/>
                  <a:cs typeface="Arial" panose="020B0604020202020204" pitchFamily="34" charset="0"/>
                </a:rPr>
                <a:t>Brød</a:t>
              </a:r>
            </a:p>
          </p:txBody>
        </p:sp>
      </p:grp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8ED756D0-5A79-4E06-97FD-C3024C9FF28B}"/>
              </a:ext>
            </a:extLst>
          </p:cNvPr>
          <p:cNvSpPr/>
          <p:nvPr/>
        </p:nvSpPr>
        <p:spPr>
          <a:xfrm rot="5400000">
            <a:off x="8562386" y="4310422"/>
            <a:ext cx="972000" cy="468000"/>
          </a:xfrm>
          <a:prstGeom prst="rightArrow">
            <a:avLst/>
          </a:prstGeom>
          <a:solidFill>
            <a:srgbClr val="01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sz="906"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04C109A-8E0A-4ABD-A7BE-7FA0E8526E7B}"/>
              </a:ext>
            </a:extLst>
          </p:cNvPr>
          <p:cNvSpPr/>
          <p:nvPr/>
        </p:nvSpPr>
        <p:spPr>
          <a:xfrm>
            <a:off x="2600905" y="3919787"/>
            <a:ext cx="648000" cy="468000"/>
          </a:xfrm>
          <a:prstGeom prst="rightArrow">
            <a:avLst/>
          </a:prstGeom>
          <a:solidFill>
            <a:srgbClr val="01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sz="906"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9654C7B1-6E31-4F87-8BA7-39F306953301}"/>
              </a:ext>
            </a:extLst>
          </p:cNvPr>
          <p:cNvSpPr/>
          <p:nvPr/>
        </p:nvSpPr>
        <p:spPr>
          <a:xfrm>
            <a:off x="5093734" y="3908901"/>
            <a:ext cx="648000" cy="468000"/>
          </a:xfrm>
          <a:prstGeom prst="rightArrow">
            <a:avLst/>
          </a:prstGeom>
          <a:solidFill>
            <a:srgbClr val="01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sz="906"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1FBEAD44-8F40-40F7-8587-AEB983B3032C}"/>
              </a:ext>
            </a:extLst>
          </p:cNvPr>
          <p:cNvSpPr/>
          <p:nvPr/>
        </p:nvSpPr>
        <p:spPr>
          <a:xfrm rot="16200000">
            <a:off x="8562385" y="3548423"/>
            <a:ext cx="972000" cy="468000"/>
          </a:xfrm>
          <a:prstGeom prst="rightArrow">
            <a:avLst/>
          </a:prstGeom>
          <a:solidFill>
            <a:srgbClr val="01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sz="906"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7A98A018-0055-4A3E-9F21-2D740F3B74FB}"/>
              </a:ext>
            </a:extLst>
          </p:cNvPr>
          <p:cNvSpPr/>
          <p:nvPr/>
        </p:nvSpPr>
        <p:spPr>
          <a:xfrm>
            <a:off x="10101162" y="5324044"/>
            <a:ext cx="396000" cy="468000"/>
          </a:xfrm>
          <a:prstGeom prst="rightArrow">
            <a:avLst/>
          </a:prstGeom>
          <a:solidFill>
            <a:srgbClr val="01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sz="906">
              <a:latin typeface="+mj-lt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0D30E5C-7A20-43B6-8DE8-C48583F7D6F7}"/>
              </a:ext>
            </a:extLst>
          </p:cNvPr>
          <p:cNvSpPr/>
          <p:nvPr/>
        </p:nvSpPr>
        <p:spPr>
          <a:xfrm rot="5400000">
            <a:off x="8636722" y="1581441"/>
            <a:ext cx="807634" cy="252000"/>
          </a:xfrm>
          <a:prstGeom prst="rect">
            <a:avLst/>
          </a:prstGeom>
          <a:solidFill>
            <a:srgbClr val="01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sz="906">
              <a:latin typeface="+mj-lt"/>
              <a:cs typeface="Arial" panose="020B0604020202020204" pitchFamily="34" charset="0"/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E3E4E34F-F696-42A4-9B2F-B6C3D22CE7F8}"/>
              </a:ext>
            </a:extLst>
          </p:cNvPr>
          <p:cNvSpPr/>
          <p:nvPr/>
        </p:nvSpPr>
        <p:spPr>
          <a:xfrm rot="10800000">
            <a:off x="7478733" y="969758"/>
            <a:ext cx="1692000" cy="468000"/>
          </a:xfrm>
          <a:prstGeom prst="rightArrow">
            <a:avLst/>
          </a:prstGeom>
          <a:solidFill>
            <a:srgbClr val="01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9146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8293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439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6585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5732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878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4024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3171" algn="l" defTabSz="119146" rtl="0" eaLnBrk="1" latinLnBrk="0" hangingPunct="1">
              <a:defRPr sz="4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sz="906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A4FFCE6-4B73-4C80-97F6-E8C6F8736C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268" t="44980" r="12732" b="19679"/>
          <a:stretch/>
        </p:blipFill>
        <p:spPr>
          <a:xfrm>
            <a:off x="10555759" y="3694481"/>
            <a:ext cx="1421176" cy="11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9" grpId="0" animBg="1"/>
      <p:bldP spid="37" grpId="0" animBg="1"/>
      <p:bldP spid="2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19262B-EC62-423B-9296-4070C63EA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085" y="876941"/>
            <a:ext cx="5379395" cy="5389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2BCAA5-9A6A-437C-82FB-9B6E173E3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87" y="815345"/>
            <a:ext cx="5428206" cy="5537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B68F4-0D50-431C-AA59-9DCBFEB46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427" y="2730953"/>
            <a:ext cx="1924092" cy="19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Microsoft Office PowerPoint</Application>
  <PresentationFormat>Widescreen</PresentationFormat>
  <Paragraphs>41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Fra fiskeavfall til mat med BIOTEKNOLOGI</vt:lpstr>
      <vt:lpstr>PowerPoint Presentation</vt:lpstr>
      <vt:lpstr>DEN NORSKE FISKEINDUSTRIEN</vt:lpstr>
      <vt:lpstr>RESTRÅSTOFF FRA HVITFISK</vt:lpstr>
      <vt:lpstr>PowerPoint Presentation</vt:lpstr>
      <vt:lpstr>PowerPoint Presentation</vt:lpstr>
      <vt:lpstr>ENZYMATISK HYDROLYSE Bioteknologisk prosessering som henter ut proteiner i et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 fiskeavfall til mat med BIOTEKNOLOGI</dc:title>
  <dc:creator>Veronica Hammer Hjellnes</dc:creator>
  <cp:lastModifiedBy>Veronica Hammer Hjellnes</cp:lastModifiedBy>
  <cp:revision>16</cp:revision>
  <dcterms:created xsi:type="dcterms:W3CDTF">2021-03-14T14:28:31Z</dcterms:created>
  <dcterms:modified xsi:type="dcterms:W3CDTF">2021-04-30T09:03:26Z</dcterms:modified>
</cp:coreProperties>
</file>