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85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0" r:id="rId18"/>
    <p:sldId id="271" r:id="rId19"/>
    <p:sldId id="272" r:id="rId20"/>
    <p:sldId id="273" r:id="rId21"/>
    <p:sldId id="274" r:id="rId22"/>
    <p:sldId id="279" r:id="rId23"/>
    <p:sldId id="286" r:id="rId24"/>
    <p:sldId id="283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74923-6D78-4A8A-8B9B-B0665FA5ACD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8584E-B323-48EF-8394-BE7712E3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7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2702D-6929-49A8-B62C-1273269F2A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6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2702D-6929-49A8-B62C-1273269F2A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7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2702D-6929-49A8-B62C-1273269F2A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88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2702D-6929-49A8-B62C-1273269F2A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7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2702D-6929-49A8-B62C-1273269F2A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2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2702D-6929-49A8-B62C-1273269F2A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09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2702D-6929-49A8-B62C-1273269F2A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70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2702D-6929-49A8-B62C-1273269F2A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3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C33D-515F-4A90-B26D-DF7A418789D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A138-D8DF-4B00-948E-2B298078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0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C33D-515F-4A90-B26D-DF7A418789D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A138-D8DF-4B00-948E-2B298078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7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C33D-515F-4A90-B26D-DF7A418789D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A138-D8DF-4B00-948E-2B298078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5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C33D-515F-4A90-B26D-DF7A418789D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A138-D8DF-4B00-948E-2B298078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C33D-515F-4A90-B26D-DF7A418789D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A138-D8DF-4B00-948E-2B298078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8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C33D-515F-4A90-B26D-DF7A418789D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A138-D8DF-4B00-948E-2B298078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8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C33D-515F-4A90-B26D-DF7A418789D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A138-D8DF-4B00-948E-2B298078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4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C33D-515F-4A90-B26D-DF7A418789D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A138-D8DF-4B00-948E-2B298078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6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C33D-515F-4A90-B26D-DF7A418789D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A138-D8DF-4B00-948E-2B298078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9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C33D-515F-4A90-B26D-DF7A418789D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A138-D8DF-4B00-948E-2B298078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2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C33D-515F-4A90-B26D-DF7A418789D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A138-D8DF-4B00-948E-2B298078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6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BC33D-515F-4A90-B26D-DF7A418789D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7A138-D8DF-4B00-948E-2B298078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0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20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7" y="-7121786"/>
            <a:ext cx="10224302" cy="13873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95" y="972765"/>
            <a:ext cx="4964900" cy="204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1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1" y="2790824"/>
            <a:ext cx="1295564" cy="1363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41" y="3238500"/>
            <a:ext cx="534210" cy="34745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134752" y="371474"/>
            <a:ext cx="8847698" cy="6162676"/>
            <a:chOff x="2691934" y="250820"/>
            <a:chExt cx="8871416" cy="64166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534" y="321306"/>
              <a:ext cx="1517303" cy="147387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6689" y="257471"/>
              <a:ext cx="1517303" cy="147387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207" y="250820"/>
              <a:ext cx="1517303" cy="14738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6098" y="263055"/>
              <a:ext cx="1517303" cy="14738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599" y="1945165"/>
              <a:ext cx="1517303" cy="147387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572" y="1907662"/>
              <a:ext cx="1517303" cy="147387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1090" y="1901011"/>
              <a:ext cx="1517303" cy="147387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4981" y="1913247"/>
              <a:ext cx="1517303" cy="147387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8898" y="3551468"/>
              <a:ext cx="1517303" cy="147387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871" y="3522743"/>
              <a:ext cx="1517303" cy="147387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4338" y="3489760"/>
              <a:ext cx="1517303" cy="147387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047" y="3519550"/>
              <a:ext cx="1517303" cy="147387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31" y="5184104"/>
              <a:ext cx="1517303" cy="147387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521" y="5137824"/>
              <a:ext cx="1517303" cy="147387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8754" y="5122396"/>
              <a:ext cx="1517303" cy="147387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397" y="5169741"/>
              <a:ext cx="1517303" cy="147387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934" y="330831"/>
              <a:ext cx="1517303" cy="147387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999" y="1954690"/>
              <a:ext cx="1517303" cy="147387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298" y="3560993"/>
              <a:ext cx="1517303" cy="147387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1831" y="5193629"/>
              <a:ext cx="1517303" cy="147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9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562" y="246258"/>
            <a:ext cx="12734235" cy="8874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207" y="1366983"/>
            <a:ext cx="3214371" cy="355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2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562" y="246258"/>
            <a:ext cx="12734235" cy="88746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" t="6927" r="2261" b="1646"/>
          <a:stretch/>
        </p:blipFill>
        <p:spPr>
          <a:xfrm>
            <a:off x="1863634" y="844733"/>
            <a:ext cx="8612777" cy="471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00" y="961200"/>
            <a:ext cx="4456800" cy="494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45" y="959672"/>
            <a:ext cx="4456647" cy="494535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906520" y="163009"/>
            <a:ext cx="6903350" cy="6501028"/>
            <a:chOff x="4862975" y="163009"/>
            <a:chExt cx="6903350" cy="65010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704" y="360219"/>
              <a:ext cx="5856621" cy="6303818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4862975" y="2858164"/>
              <a:ext cx="1187363" cy="118736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5484367" y="1524000"/>
              <a:ext cx="2181815" cy="13526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4"/>
            </p:cNvCxnSpPr>
            <p:nvPr/>
          </p:nvCxnSpPr>
          <p:spPr>
            <a:xfrm>
              <a:off x="5456657" y="4045527"/>
              <a:ext cx="2101734" cy="1314413"/>
            </a:xfrm>
            <a:prstGeom prst="line">
              <a:avLst/>
            </a:prstGeom>
            <a:ln w="38100">
              <a:solidFill>
                <a:schemeClr val="tx1"/>
              </a:solidFill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57542">
              <a:off x="4980658" y="163009"/>
              <a:ext cx="2676289" cy="2113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700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00" y="961200"/>
            <a:ext cx="4456647" cy="4945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8" r="1720" b="10653"/>
          <a:stretch/>
        </p:blipFill>
        <p:spPr>
          <a:xfrm>
            <a:off x="7891149" y="-414858"/>
            <a:ext cx="4291423" cy="74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78" y="778260"/>
            <a:ext cx="5306140" cy="52090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00" y="961200"/>
            <a:ext cx="4456647" cy="494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342" y="2401450"/>
            <a:ext cx="2917321" cy="2867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544845"/>
            <a:ext cx="5797117" cy="5691085"/>
          </a:xfrm>
          <a:prstGeom prst="rect">
            <a:avLst/>
          </a:prstGeom>
        </p:spPr>
      </p:pic>
      <p:cxnSp>
        <p:nvCxnSpPr>
          <p:cNvPr id="6" name="Straight Connector 5"/>
          <p:cNvCxnSpPr>
            <a:stCxn id="13" idx="7"/>
            <a:endCxn id="17" idx="2"/>
          </p:cNvCxnSpPr>
          <p:nvPr/>
        </p:nvCxnSpPr>
        <p:spPr>
          <a:xfrm>
            <a:off x="6022970" y="1381543"/>
            <a:ext cx="2847836" cy="24931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3" idx="5"/>
            <a:endCxn id="17" idx="3"/>
          </p:cNvCxnSpPr>
          <p:nvPr/>
        </p:nvCxnSpPr>
        <p:spPr>
          <a:xfrm flipV="1">
            <a:off x="6022970" y="3897514"/>
            <a:ext cx="2883786" cy="15233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114496" y="544975"/>
            <a:ext cx="5750635" cy="57124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870806" y="3842323"/>
            <a:ext cx="245484" cy="64660"/>
          </a:xfrm>
          <a:prstGeom prst="ellipse">
            <a:avLst/>
          </a:prstGeom>
          <a:solidFill>
            <a:srgbClr val="E31C2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43058" y="1442301"/>
            <a:ext cx="11227324" cy="4468305"/>
            <a:chOff x="565608" y="1084083"/>
            <a:chExt cx="11227324" cy="4468305"/>
          </a:xfrm>
        </p:grpSpPr>
        <p:sp>
          <p:nvSpPr>
            <p:cNvPr id="3" name="Rounded Rectangle 2"/>
            <p:cNvSpPr/>
            <p:nvPr/>
          </p:nvSpPr>
          <p:spPr>
            <a:xfrm>
              <a:off x="565608" y="1084083"/>
              <a:ext cx="11227324" cy="4468305"/>
            </a:xfrm>
            <a:prstGeom prst="roundRect">
              <a:avLst>
                <a:gd name="adj" fmla="val 4008"/>
              </a:avLst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88158" y="1225483"/>
              <a:ext cx="10935093" cy="801280"/>
            </a:xfrm>
            <a:prstGeom prst="roundRect">
              <a:avLst>
                <a:gd name="adj" fmla="val 24731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3" idx="0"/>
              <a:endCxn id="3" idx="0"/>
            </p:cNvCxnSpPr>
            <p:nvPr/>
          </p:nvCxnSpPr>
          <p:spPr>
            <a:xfrm>
              <a:off x="6179270" y="108408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" idx="0"/>
              <a:endCxn id="3" idx="2"/>
            </p:cNvCxnSpPr>
            <p:nvPr/>
          </p:nvCxnSpPr>
          <p:spPr>
            <a:xfrm>
              <a:off x="6179270" y="1084083"/>
              <a:ext cx="0" cy="446830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471340" y="471339"/>
            <a:ext cx="1118019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N</a:t>
            </a:r>
            <a:r>
              <a:rPr lang="nb-NO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</a:t>
            </a:r>
            <a:r>
              <a:rPr lang="nb-NO" sz="3600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N</a:t>
            </a:r>
            <a:r>
              <a:rPr lang="nb-NO" sz="36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O</a:t>
            </a:r>
            <a:r>
              <a:rPr lang="nb-NO" sz="3600" dirty="0" smtClean="0">
                <a:latin typeface="Arial Rounded MT Bold" panose="020F0704030504030204" pitchFamily="34" charset="0"/>
              </a:rPr>
              <a:t> </a:t>
            </a:r>
            <a:r>
              <a:rPr lang="nb-NO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Translate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3168" y="1651260"/>
            <a:ext cx="274162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rgbClr val="0081E2"/>
                </a:solidFill>
                <a:latin typeface="Arial Rounded MT Bold" panose="020F0704030504030204" pitchFamily="34" charset="0"/>
              </a:rPr>
              <a:t>Norsk</a:t>
            </a:r>
            <a:endParaRPr lang="en-US" sz="3600" dirty="0">
              <a:solidFill>
                <a:srgbClr val="0081E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9420" y="1662259"/>
            <a:ext cx="274162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rgbClr val="0081E2"/>
                </a:solidFill>
                <a:latin typeface="Arial Rounded MT Bold" panose="020F0704030504030204" pitchFamily="34" charset="0"/>
              </a:rPr>
              <a:t>Matematikk</a:t>
            </a:r>
            <a:endParaRPr lang="en-US" sz="3600" dirty="0">
              <a:solidFill>
                <a:srgbClr val="0081E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3314" y="3110844"/>
            <a:ext cx="5081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 smtClean="0">
                <a:latin typeface="Arial Rounded MT Bold" panose="020F0704030504030204" pitchFamily="34" charset="0"/>
              </a:rPr>
              <a:t>gruppepress</a:t>
            </a:r>
            <a:endParaRPr lang="en-US" sz="4400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82328" y="2733773"/>
                <a:ext cx="5825764" cy="1605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36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36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pt-BR" sz="36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BR" sz="36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36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360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t-BR" sz="36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pt-BR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36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pt-BR" sz="360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pt-BR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6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36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6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36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sz="36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36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328" y="2733773"/>
                <a:ext cx="5825764" cy="16051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7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" r="1698" b="2357"/>
          <a:stretch/>
        </p:blipFill>
        <p:spPr>
          <a:xfrm>
            <a:off x="2202748" y="-9821"/>
            <a:ext cx="9989252" cy="686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93" y="1502680"/>
            <a:ext cx="7128208" cy="497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49" y="1338615"/>
            <a:ext cx="2686722" cy="4170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42" y="2501439"/>
            <a:ext cx="2471953" cy="28487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723866" y="2739430"/>
            <a:ext cx="2748088" cy="2590216"/>
            <a:chOff x="4889331" y="3174859"/>
            <a:chExt cx="2504246" cy="23859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331" y="3174859"/>
              <a:ext cx="2504246" cy="2385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6134">
              <a:off x="5623084" y="3745656"/>
              <a:ext cx="1156827" cy="1324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629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439" y="1438743"/>
            <a:ext cx="4627016" cy="5319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405" y="0"/>
            <a:ext cx="4664294" cy="3408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12" y="849745"/>
            <a:ext cx="871687" cy="1353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931" y="618836"/>
            <a:ext cx="803509" cy="92599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590473" y="1271451"/>
            <a:ext cx="859260" cy="809897"/>
            <a:chOff x="4889331" y="3174859"/>
            <a:chExt cx="2504246" cy="23859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331" y="3174859"/>
              <a:ext cx="2504246" cy="23859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6134">
              <a:off x="5623084" y="3745656"/>
              <a:ext cx="1156827" cy="1324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02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3"/>
          <a:stretch/>
        </p:blipFill>
        <p:spPr>
          <a:xfrm rot="10800000">
            <a:off x="378691" y="486448"/>
            <a:ext cx="4590473" cy="6011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55" y="3097705"/>
            <a:ext cx="1062125" cy="545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573">
            <a:off x="6562222" y="840510"/>
            <a:ext cx="1747481" cy="3052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327">
            <a:off x="8674051" y="2632364"/>
            <a:ext cx="1984982" cy="3645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910">
            <a:off x="10197351" y="655781"/>
            <a:ext cx="1417480" cy="3943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6546" y="1708728"/>
            <a:ext cx="355398" cy="33917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35" y="3485473"/>
            <a:ext cx="2094992" cy="8114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3" y="2253048"/>
            <a:ext cx="1875292" cy="739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02" y="937187"/>
            <a:ext cx="3311054" cy="8319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23" y="4849091"/>
            <a:ext cx="4008160" cy="7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6224" y="868409"/>
            <a:ext cx="4790476" cy="5043464"/>
            <a:chOff x="371233" y="101600"/>
            <a:chExt cx="6195809" cy="652301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311" y="101600"/>
              <a:ext cx="3172731" cy="23183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33" y="1939636"/>
              <a:ext cx="4237712" cy="468497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888" y="415235"/>
              <a:ext cx="1007385" cy="124222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896537" y="905419"/>
            <a:ext cx="4295463" cy="5110343"/>
            <a:chOff x="7896537" y="905419"/>
            <a:chExt cx="4295463" cy="5110343"/>
          </a:xfrm>
        </p:grpSpPr>
        <p:grpSp>
          <p:nvGrpSpPr>
            <p:cNvPr id="2" name="Group 1"/>
            <p:cNvGrpSpPr>
              <a:grpSpLocks noChangeAspect="1"/>
            </p:cNvGrpSpPr>
            <p:nvPr/>
          </p:nvGrpSpPr>
          <p:grpSpPr>
            <a:xfrm>
              <a:off x="7896537" y="905419"/>
              <a:ext cx="4295463" cy="5110343"/>
              <a:chOff x="5920911" y="92362"/>
              <a:chExt cx="5602896" cy="666580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4275" y="92362"/>
                <a:ext cx="3109532" cy="227214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0911" y="2022763"/>
                <a:ext cx="4119016" cy="4735405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" t="29389" r="68030" b="44252"/>
            <a:stretch/>
          </p:blipFill>
          <p:spPr>
            <a:xfrm>
              <a:off x="10310949" y="1227910"/>
              <a:ext cx="1400643" cy="81860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935421" y="585380"/>
            <a:ext cx="4697736" cy="5214528"/>
            <a:chOff x="3935421" y="585380"/>
            <a:chExt cx="4697736" cy="52145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421" y="2438399"/>
              <a:ext cx="3558577" cy="336150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065" y="585380"/>
              <a:ext cx="2453092" cy="179248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260" y="1053736"/>
              <a:ext cx="1493183" cy="578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893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598" y="478972"/>
            <a:ext cx="5524344" cy="581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07" y="215185"/>
            <a:ext cx="4638674" cy="6294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40" y="2296886"/>
            <a:ext cx="611074" cy="64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7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2.96296E-6 L 0.00091 0.00023 C 0.00247 0.00348 0.00403 0.00741 0.00586 0.01088 C 0.00638 0.01204 0.0069 0.01273 0.00742 0.01389 C 0.0082 0.01528 0.00846 0.0169 0.00911 0.01829 C 0.01354 0.02547 0.01042 0.01435 0.01588 0.02801 C 0.01875 0.03519 0.01614 0.02963 0.02005 0.03496 C 0.02331 0.03959 0.01992 0.03681 0.02435 0.03935 C 0.025 0.04028 0.02591 0.04144 0.02669 0.04213 C 0.02812 0.04329 0.02995 0.04306 0.03086 0.04491 C 0.03958 0.05949 0.0306 0.05463 0.03932 0.05764 C 0.04036 0.05903 0.04427 0.06459 0.04609 0.06598 C 0.04739 0.06713 0.04883 0.0676 0.05026 0.06898 C 0.05208 0.0706 0.05364 0.07269 0.05521 0.07454 L 0.05781 0.07732 C 0.05833 0.07871 0.05859 0.08056 0.0595 0.08148 C 0.06042 0.08287 0.06172 0.08357 0.06276 0.08426 C 0.06562 0.08635 0.06862 0.08727 0.07122 0.09005 C 0.07461 0.09398 0.07265 0.09236 0.07708 0.09422 C 0.08307 0.1044 0.0763 0.09329 0.08216 0.10116 C 0.08268 0.10232 0.0832 0.10324 0.08385 0.10417 C 0.08542 0.10602 0.08724 0.10764 0.0888 0.10973 C 0.08984 0.11111 0.09375 0.1169 0.09557 0.11829 C 0.09622 0.11898 0.09726 0.11898 0.09805 0.11968 C 0.09948 0.1206 0.10091 0.1213 0.10221 0.12246 C 0.10377 0.12361 0.10495 0.12547 0.10638 0.12662 C 0.10781 0.12778 0.10924 0.12848 0.11055 0.12963 C 0.11302 0.13102 0.11706 0.13287 0.11901 0.13357 C 0.12031 0.13519 0.12187 0.13658 0.12318 0.13797 C 0.12487 0.13982 0.12617 0.14283 0.12812 0.14352 C 0.13424 0.1463 0.12877 0.14352 0.13581 0.14792 C 0.1375 0.14885 0.13919 0.14977 0.14075 0.1507 C 0.14219 0.15162 0.14362 0.15255 0.14505 0.15348 C 0.14596 0.15394 0.14726 0.1544 0.14831 0.15486 C 0.1556 0.16482 0.14935 0.15718 0.15586 0.1632 C 0.15924 0.16667 0.1582 0.16713 0.16263 0.16898 C 0.16445 0.16991 0.16653 0.16991 0.16849 0.17037 C 0.17422 0.17685 0.17148 0.175 0.17591 0.17755 C 0.17682 0.17848 0.1776 0.1794 0.17851 0.18033 C 0.18112 0.1838 0.1793 0.1831 0.18268 0.18588 C 0.18346 0.18658 0.18437 0.18681 0.18528 0.18727 C 0.18633 0.18912 0.18711 0.19213 0.18854 0.19283 C 0.19101 0.19422 0.19153 0.19422 0.19349 0.19723 C 0.19883 0.20486 0.19596 0.20324 0.20117 0.20695 C 0.20195 0.20764 0.20286 0.2081 0.20364 0.20857 C 0.20456 0.21042 0.20521 0.2125 0.20612 0.21412 C 0.2069 0.21505 0.20781 0.21482 0.20872 0.21551 C 0.20976 0.21621 0.21094 0.21736 0.21198 0.21829 C 0.21289 0.21922 0.21458 0.2213 0.21458 0.22153 L 0.21458 0.2213 L 0.21719 0.23264 " pathEditMode="relative" rAng="0" ptsTypes="AAAAAAAAAAAAAAAAAAAAAAAAAAAAAAAAAAAAAAAAAAAAAAAAAAA">
                                      <p:cBhvr>
                                        <p:cTn id="6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7" y="-7121786"/>
            <a:ext cx="10224302" cy="13873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270" y="963038"/>
            <a:ext cx="1554975" cy="163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7" y="-7121786"/>
            <a:ext cx="10224302" cy="13873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85" y="958746"/>
            <a:ext cx="2689847" cy="164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350">
        <p:fade/>
      </p:transition>
    </mc:Choice>
    <mc:Fallback xmlns="">
      <p:transition advTm="3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7" y="-7121786"/>
            <a:ext cx="10224302" cy="13873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97" y="972766"/>
            <a:ext cx="4075833" cy="166837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18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350">
        <p:fade/>
      </p:transition>
    </mc:Choice>
    <mc:Fallback xmlns="">
      <p:transition advTm="3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AA84A674EA240B2EDAE9DB48D84D5" ma:contentTypeVersion="13" ma:contentTypeDescription="Create a new document." ma:contentTypeScope="" ma:versionID="f0022be7bcdcc7657e4e79192e3e35bf">
  <xsd:schema xmlns:xsd="http://www.w3.org/2001/XMLSchema" xmlns:xs="http://www.w3.org/2001/XMLSchema" xmlns:p="http://schemas.microsoft.com/office/2006/metadata/properties" xmlns:ns3="0f7d80bb-ae18-4cff-a922-e543ca7e6bb4" xmlns:ns4="034a061e-50a4-4e0b-afcf-45daf2a3ad5b" targetNamespace="http://schemas.microsoft.com/office/2006/metadata/properties" ma:root="true" ma:fieldsID="b44c26bd8ad29ce34205b3705f13defd" ns3:_="" ns4:_="">
    <xsd:import namespace="0f7d80bb-ae18-4cff-a922-e543ca7e6bb4"/>
    <xsd:import namespace="034a061e-50a4-4e0b-afcf-45daf2a3ad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d80bb-ae18-4cff-a922-e543ca7e6b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4a061e-50a4-4e0b-afcf-45daf2a3ad5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0002C9-19CE-476D-ABAF-841CCF86AE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BB1ABE-FBA7-48D7-95CB-5327525C07F4}">
  <ds:schemaRefs>
    <ds:schemaRef ds:uri="http://purl.org/dc/terms/"/>
    <ds:schemaRef ds:uri="0f7d80bb-ae18-4cff-a922-e543ca7e6bb4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034a061e-50a4-4e0b-afcf-45daf2a3ad5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EC338AD-18DC-41FE-8AC0-7D11A49DD2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7d80bb-ae18-4cff-a922-e543ca7e6bb4"/>
    <ds:schemaRef ds:uri="034a061e-50a4-4e0b-afcf-45daf2a3a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Widescreen</PresentationFormat>
  <Paragraphs>13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Vilde Bråten</dc:creator>
  <cp:lastModifiedBy>Vilde Bråten</cp:lastModifiedBy>
  <cp:revision>26</cp:revision>
  <dcterms:created xsi:type="dcterms:W3CDTF">2021-03-04T09:25:31Z</dcterms:created>
  <dcterms:modified xsi:type="dcterms:W3CDTF">2021-05-10T10:02:25Z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0x010100DB1AA84A674EA240B2EDAE9DB48D84D5</vt:lpwstr>
  </property>
</Properties>
</file>