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handoutMasterIdLst>
    <p:handoutMasterId r:id="rId44"/>
  </p:handoutMasterIdLst>
  <p:sldIdLst>
    <p:sldId id="263" r:id="rId2"/>
    <p:sldId id="362" r:id="rId3"/>
    <p:sldId id="365" r:id="rId4"/>
    <p:sldId id="363" r:id="rId5"/>
    <p:sldId id="366" r:id="rId6"/>
    <p:sldId id="280" r:id="rId7"/>
    <p:sldId id="351" r:id="rId8"/>
    <p:sldId id="367" r:id="rId9"/>
    <p:sldId id="358" r:id="rId10"/>
    <p:sldId id="368" r:id="rId11"/>
    <p:sldId id="356" r:id="rId12"/>
    <p:sldId id="369" r:id="rId13"/>
    <p:sldId id="319" r:id="rId14"/>
    <p:sldId id="370" r:id="rId15"/>
    <p:sldId id="361" r:id="rId16"/>
    <p:sldId id="371" r:id="rId17"/>
    <p:sldId id="372" r:id="rId18"/>
    <p:sldId id="373" r:id="rId19"/>
    <p:sldId id="374" r:id="rId20"/>
    <p:sldId id="359" r:id="rId21"/>
    <p:sldId id="376" r:id="rId22"/>
    <p:sldId id="352" r:id="rId23"/>
    <p:sldId id="360" r:id="rId24"/>
    <p:sldId id="593" r:id="rId25"/>
    <p:sldId id="375" r:id="rId26"/>
    <p:sldId id="326" r:id="rId27"/>
    <p:sldId id="355" r:id="rId28"/>
    <p:sldId id="325" r:id="rId29"/>
    <p:sldId id="331" r:id="rId30"/>
    <p:sldId id="333" r:id="rId31"/>
    <p:sldId id="591" r:id="rId32"/>
    <p:sldId id="344" r:id="rId33"/>
    <p:sldId id="592" r:id="rId34"/>
    <p:sldId id="364" r:id="rId35"/>
    <p:sldId id="311" r:id="rId36"/>
    <p:sldId id="595" r:id="rId37"/>
    <p:sldId id="597" r:id="rId38"/>
    <p:sldId id="598" r:id="rId39"/>
    <p:sldId id="596" r:id="rId40"/>
    <p:sldId id="599" r:id="rId41"/>
    <p:sldId id="594" r:id="rId4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8ACF6A10-BF9C-4111-8906-7AFB24F1911E}">
          <p14:sldIdLst>
            <p14:sldId id="263"/>
            <p14:sldId id="362"/>
            <p14:sldId id="365"/>
            <p14:sldId id="363"/>
            <p14:sldId id="366"/>
            <p14:sldId id="280"/>
            <p14:sldId id="351"/>
            <p14:sldId id="367"/>
            <p14:sldId id="358"/>
            <p14:sldId id="368"/>
            <p14:sldId id="356"/>
            <p14:sldId id="369"/>
            <p14:sldId id="319"/>
            <p14:sldId id="370"/>
            <p14:sldId id="361"/>
            <p14:sldId id="371"/>
            <p14:sldId id="372"/>
            <p14:sldId id="373"/>
            <p14:sldId id="374"/>
            <p14:sldId id="359"/>
            <p14:sldId id="376"/>
            <p14:sldId id="352"/>
            <p14:sldId id="360"/>
            <p14:sldId id="593"/>
            <p14:sldId id="375"/>
            <p14:sldId id="326"/>
            <p14:sldId id="355"/>
            <p14:sldId id="325"/>
            <p14:sldId id="331"/>
            <p14:sldId id="333"/>
            <p14:sldId id="591"/>
            <p14:sldId id="344"/>
            <p14:sldId id="592"/>
            <p14:sldId id="364"/>
            <p14:sldId id="311"/>
            <p14:sldId id="595"/>
            <p14:sldId id="597"/>
            <p14:sldId id="598"/>
            <p14:sldId id="596"/>
            <p14:sldId id="599"/>
            <p14:sldId id="59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4E46"/>
    <a:srgbClr val="ECECEC"/>
    <a:srgbClr val="E54F46"/>
    <a:srgbClr val="5FAFC7"/>
    <a:srgbClr val="E65343"/>
    <a:srgbClr val="DB3F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17" autoAdjust="0"/>
    <p:restoredTop sz="73836"/>
  </p:normalViewPr>
  <p:slideViewPr>
    <p:cSldViewPr>
      <p:cViewPr varScale="1">
        <p:scale>
          <a:sx n="92" d="100"/>
          <a:sy n="92" d="100"/>
        </p:scale>
        <p:origin x="1584"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100" d="100"/>
          <a:sy n="100" d="100"/>
        </p:scale>
        <p:origin x="-355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D70CDE-D9CE-4354-94E4-1FD6DB967311}" type="datetimeFigureOut">
              <a:rPr lang="nb-NO" smtClean="0"/>
              <a:t>13.05.2020</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CA25AF9-6F74-472F-B3FF-34E5DD318366}" type="slidenum">
              <a:rPr lang="nb-NO" smtClean="0"/>
              <a:t>‹#›</a:t>
            </a:fld>
            <a:endParaRPr lang="nb-NO"/>
          </a:p>
        </p:txBody>
      </p:sp>
    </p:spTree>
    <p:extLst>
      <p:ext uri="{BB962C8B-B14F-4D97-AF65-F5344CB8AC3E}">
        <p14:creationId xmlns:p14="http://schemas.microsoft.com/office/powerpoint/2010/main" val="28051445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DDE89A-F0D7-4FF6-B2F1-98DC7792C91E}" type="datetimeFigureOut">
              <a:rPr lang="nb-NO" smtClean="0"/>
              <a:t>12.05.2020</a:t>
            </a:fld>
            <a:endParaRPr lang="nb-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8A2AF7-2D85-4421-9B02-2B5F9CC37447}" type="slidenum">
              <a:rPr lang="nb-NO" smtClean="0"/>
              <a:t>‹#›</a:t>
            </a:fld>
            <a:endParaRPr lang="nb-NO"/>
          </a:p>
        </p:txBody>
      </p:sp>
    </p:spTree>
    <p:extLst>
      <p:ext uri="{BB962C8B-B14F-4D97-AF65-F5344CB8AC3E}">
        <p14:creationId xmlns:p14="http://schemas.microsoft.com/office/powerpoint/2010/main" val="25884462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ib.no/med/134361/%E2%80%93-spanskesyken-er-%C3%A5rsaken-til-korona-fryk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hi.no/globalassets/dokumenterfiler/helseregistre/dar/dodelighet-og-dodsarsaker-pdf.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lhl.no/globalassets/lhl-internasjonal/dokumenter/tuberkulose-i-norge---historisk_ulf-dahle-06.04.2016.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sb.no/a/publikasjoner/pdf/sa94/del-ii-1.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b-NO" dirty="0"/>
              <a:t>Velkommen.</a:t>
            </a:r>
          </a:p>
        </p:txBody>
      </p:sp>
      <p:sp>
        <p:nvSpPr>
          <p:cNvPr id="4" name="Slide Number Placeholder 3"/>
          <p:cNvSpPr>
            <a:spLocks noGrp="1"/>
          </p:cNvSpPr>
          <p:nvPr>
            <p:ph type="sldNum" sz="quarter" idx="10"/>
          </p:nvPr>
        </p:nvSpPr>
        <p:spPr/>
        <p:txBody>
          <a:bodyPr/>
          <a:lstStyle/>
          <a:p>
            <a:fld id="{EF8A2AF7-2D85-4421-9B02-2B5F9CC37447}" type="slidenum">
              <a:rPr lang="nb-NO" smtClean="0"/>
              <a:t>1</a:t>
            </a:fld>
            <a:endParaRPr lang="nb-NO"/>
          </a:p>
        </p:txBody>
      </p:sp>
    </p:spTree>
    <p:extLst>
      <p:ext uri="{BB962C8B-B14F-4D97-AF65-F5344CB8AC3E}">
        <p14:creationId xmlns:p14="http://schemas.microsoft.com/office/powerpoint/2010/main" val="1859214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mer om Spanskesyken her: </a:t>
            </a:r>
            <a:r>
              <a:rPr lang="nb-NO" dirty="0">
                <a:hlinkClick r:id="rId3"/>
              </a:rPr>
              <a:t>https://www.uib.no/med/134361/%E2%80%93-spanskesyken-er-%C3%A5rsaken-til-korona-frykt</a:t>
            </a:r>
            <a:endParaRPr lang="nb-NO" dirty="0"/>
          </a:p>
          <a:p>
            <a:endParaRPr lang="nb-NO" dirty="0"/>
          </a:p>
        </p:txBody>
      </p:sp>
      <p:sp>
        <p:nvSpPr>
          <p:cNvPr id="4" name="Plassholder for lysbildenummer 3"/>
          <p:cNvSpPr>
            <a:spLocks noGrp="1"/>
          </p:cNvSpPr>
          <p:nvPr>
            <p:ph type="sldNum" sz="quarter" idx="5"/>
          </p:nvPr>
        </p:nvSpPr>
        <p:spPr/>
        <p:txBody>
          <a:bodyPr/>
          <a:lstStyle/>
          <a:p>
            <a:fld id="{EF8A2AF7-2D85-4421-9B02-2B5F9CC37447}" type="slidenum">
              <a:rPr lang="nb-NO" smtClean="0"/>
              <a:t>23</a:t>
            </a:fld>
            <a:endParaRPr lang="nb-NO"/>
          </a:p>
        </p:txBody>
      </p:sp>
    </p:spTree>
    <p:extLst>
      <p:ext uri="{BB962C8B-B14F-4D97-AF65-F5344CB8AC3E}">
        <p14:creationId xmlns:p14="http://schemas.microsoft.com/office/powerpoint/2010/main" val="2915468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F8A2AF7-2D85-4421-9B02-2B5F9CC37447}" type="slidenum">
              <a:rPr lang="nb-NO" smtClean="0"/>
              <a:t>25</a:t>
            </a:fld>
            <a:endParaRPr lang="nb-NO"/>
          </a:p>
        </p:txBody>
      </p:sp>
    </p:spTree>
    <p:extLst>
      <p:ext uri="{BB962C8B-B14F-4D97-AF65-F5344CB8AC3E}">
        <p14:creationId xmlns:p14="http://schemas.microsoft.com/office/powerpoint/2010/main" val="1968805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b="1" dirty="0"/>
          </a:p>
        </p:txBody>
      </p:sp>
      <p:sp>
        <p:nvSpPr>
          <p:cNvPr id="4" name="Plassholder for lysbildenummer 3"/>
          <p:cNvSpPr>
            <a:spLocks noGrp="1"/>
          </p:cNvSpPr>
          <p:nvPr>
            <p:ph type="sldNum" sz="quarter" idx="10"/>
          </p:nvPr>
        </p:nvSpPr>
        <p:spPr/>
        <p:txBody>
          <a:bodyPr/>
          <a:lstStyle/>
          <a:p>
            <a:fld id="{EF8A2AF7-2D85-4421-9B02-2B5F9CC37447}" type="slidenum">
              <a:rPr lang="nb-NO" smtClean="0"/>
              <a:t>32</a:t>
            </a:fld>
            <a:endParaRPr lang="nb-NO"/>
          </a:p>
        </p:txBody>
      </p:sp>
    </p:spTree>
    <p:extLst>
      <p:ext uri="{BB962C8B-B14F-4D97-AF65-F5344CB8AC3E}">
        <p14:creationId xmlns:p14="http://schemas.microsoft.com/office/powerpoint/2010/main" val="220526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b="1" dirty="0"/>
          </a:p>
        </p:txBody>
      </p:sp>
      <p:sp>
        <p:nvSpPr>
          <p:cNvPr id="4" name="Plassholder for lysbildenummer 3"/>
          <p:cNvSpPr>
            <a:spLocks noGrp="1"/>
          </p:cNvSpPr>
          <p:nvPr>
            <p:ph type="sldNum" sz="quarter" idx="10"/>
          </p:nvPr>
        </p:nvSpPr>
        <p:spPr/>
        <p:txBody>
          <a:bodyPr/>
          <a:lstStyle/>
          <a:p>
            <a:fld id="{EF8A2AF7-2D85-4421-9B02-2B5F9CC37447}" type="slidenum">
              <a:rPr lang="nb-NO" smtClean="0"/>
              <a:t>6</a:t>
            </a:fld>
            <a:endParaRPr lang="nb-NO"/>
          </a:p>
        </p:txBody>
      </p:sp>
    </p:spTree>
    <p:extLst>
      <p:ext uri="{BB962C8B-B14F-4D97-AF65-F5344CB8AC3E}">
        <p14:creationId xmlns:p14="http://schemas.microsoft.com/office/powerpoint/2010/main" val="4079937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F8A2AF7-2D85-4421-9B02-2B5F9CC37447}" type="slidenum">
              <a:rPr lang="nb-NO" smtClean="0"/>
              <a:t>8</a:t>
            </a:fld>
            <a:endParaRPr lang="nb-NO"/>
          </a:p>
        </p:txBody>
      </p:sp>
    </p:spTree>
    <p:extLst>
      <p:ext uri="{BB962C8B-B14F-4D97-AF65-F5344CB8AC3E}">
        <p14:creationId xmlns:p14="http://schemas.microsoft.com/office/powerpoint/2010/main" val="205214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F8A2AF7-2D85-4421-9B02-2B5F9CC37447}" type="slidenum">
              <a:rPr lang="nb-NO" smtClean="0"/>
              <a:t>11</a:t>
            </a:fld>
            <a:endParaRPr lang="nb-NO"/>
          </a:p>
        </p:txBody>
      </p:sp>
    </p:spTree>
    <p:extLst>
      <p:ext uri="{BB962C8B-B14F-4D97-AF65-F5344CB8AC3E}">
        <p14:creationId xmlns:p14="http://schemas.microsoft.com/office/powerpoint/2010/main" val="318186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dirty="0"/>
          </a:p>
        </p:txBody>
      </p:sp>
      <p:sp>
        <p:nvSpPr>
          <p:cNvPr id="4" name="Plassholder for lysbildenummer 3"/>
          <p:cNvSpPr>
            <a:spLocks noGrp="1"/>
          </p:cNvSpPr>
          <p:nvPr>
            <p:ph type="sldNum" sz="quarter" idx="10"/>
          </p:nvPr>
        </p:nvSpPr>
        <p:spPr/>
        <p:txBody>
          <a:bodyPr/>
          <a:lstStyle/>
          <a:p>
            <a:fld id="{EF8A2AF7-2D85-4421-9B02-2B5F9CC37447}" type="slidenum">
              <a:rPr lang="nb-NO" smtClean="0"/>
              <a:t>13</a:t>
            </a:fld>
            <a:endParaRPr lang="nb-NO"/>
          </a:p>
        </p:txBody>
      </p:sp>
    </p:spTree>
    <p:extLst>
      <p:ext uri="{BB962C8B-B14F-4D97-AF65-F5344CB8AC3E}">
        <p14:creationId xmlns:p14="http://schemas.microsoft.com/office/powerpoint/2010/main" val="129935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t>Figuren er hentet fra Folkehelseinstituttets rapport 2012:4, «Dødelighet og dødsårsaker i Norge gjennom 60 år, 1951-2010». Tilgjengelig online:</a:t>
            </a:r>
          </a:p>
          <a:p>
            <a:r>
              <a:rPr lang="nb-NO" dirty="0">
                <a:hlinkClick r:id="rId3"/>
              </a:rPr>
              <a:t>https://www.fhi.no/globalassets/dokumenterfiler/helseregistre/dar/dodelighet-og-dodsarsaker-pdf.pdf</a:t>
            </a:r>
            <a:endParaRPr lang="nb-NO" b="1" dirty="0"/>
          </a:p>
          <a:p>
            <a:endParaRPr lang="nb-NO" dirty="0"/>
          </a:p>
        </p:txBody>
      </p:sp>
      <p:sp>
        <p:nvSpPr>
          <p:cNvPr id="4" name="Plassholder for lysbildenummer 3"/>
          <p:cNvSpPr>
            <a:spLocks noGrp="1"/>
          </p:cNvSpPr>
          <p:nvPr>
            <p:ph type="sldNum" sz="quarter" idx="5"/>
          </p:nvPr>
        </p:nvSpPr>
        <p:spPr/>
        <p:txBody>
          <a:bodyPr/>
          <a:lstStyle/>
          <a:p>
            <a:fld id="{EF8A2AF7-2D85-4421-9B02-2B5F9CC37447}" type="slidenum">
              <a:rPr lang="nb-NO" smtClean="0"/>
              <a:t>15</a:t>
            </a:fld>
            <a:endParaRPr lang="nb-NO"/>
          </a:p>
        </p:txBody>
      </p:sp>
    </p:spTree>
    <p:extLst>
      <p:ext uri="{BB962C8B-B14F-4D97-AF65-F5344CB8AC3E}">
        <p14:creationId xmlns:p14="http://schemas.microsoft.com/office/powerpoint/2010/main" val="2841293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F8A2AF7-2D85-4421-9B02-2B5F9CC37447}" type="slidenum">
              <a:rPr lang="nb-NO" smtClean="0"/>
              <a:t>17</a:t>
            </a:fld>
            <a:endParaRPr lang="nb-NO"/>
          </a:p>
        </p:txBody>
      </p:sp>
    </p:spTree>
    <p:extLst>
      <p:ext uri="{BB962C8B-B14F-4D97-AF65-F5344CB8AC3E}">
        <p14:creationId xmlns:p14="http://schemas.microsoft.com/office/powerpoint/2010/main" val="155017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Figuren er hentet fra en presentasjon av Ulf R. Dahle, FHI, fra 2016. Tilgjengelig her: </a:t>
            </a:r>
            <a:r>
              <a:rPr lang="nb-NO" dirty="0">
                <a:hlinkClick r:id="rId3"/>
              </a:rPr>
              <a:t>https://www.lhl.no/globalassets/lhl-internasjonal/dokumenter/tuberkulose-i-norge---historisk_ulf-dahle-06.04.2016.pdf</a:t>
            </a:r>
            <a:endParaRPr lang="nb-NO" dirty="0"/>
          </a:p>
        </p:txBody>
      </p:sp>
      <p:sp>
        <p:nvSpPr>
          <p:cNvPr id="4" name="Plassholder for lysbildenummer 3"/>
          <p:cNvSpPr>
            <a:spLocks noGrp="1"/>
          </p:cNvSpPr>
          <p:nvPr>
            <p:ph type="sldNum" sz="quarter" idx="5"/>
          </p:nvPr>
        </p:nvSpPr>
        <p:spPr/>
        <p:txBody>
          <a:bodyPr/>
          <a:lstStyle/>
          <a:p>
            <a:fld id="{EF8A2AF7-2D85-4421-9B02-2B5F9CC37447}" type="slidenum">
              <a:rPr lang="nb-NO" smtClean="0"/>
              <a:t>20</a:t>
            </a:fld>
            <a:endParaRPr lang="nb-NO"/>
          </a:p>
        </p:txBody>
      </p:sp>
    </p:spTree>
    <p:extLst>
      <p:ext uri="{BB962C8B-B14F-4D97-AF65-F5344CB8AC3E}">
        <p14:creationId xmlns:p14="http://schemas.microsoft.com/office/powerpoint/2010/main" val="1800946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mer om dødsårsaker her: </a:t>
            </a:r>
            <a:r>
              <a:rPr lang="nb-NO" dirty="0">
                <a:hlinkClick r:id="rId3"/>
              </a:rPr>
              <a:t>https://www.ssb.no/a/publikasjoner/pdf/sa94/del-ii-1.pdf</a:t>
            </a:r>
            <a:r>
              <a:rPr lang="nb-NO" dirty="0"/>
              <a:t> </a:t>
            </a:r>
          </a:p>
        </p:txBody>
      </p:sp>
      <p:sp>
        <p:nvSpPr>
          <p:cNvPr id="4" name="Plassholder for lysbildenummer 3"/>
          <p:cNvSpPr>
            <a:spLocks noGrp="1"/>
          </p:cNvSpPr>
          <p:nvPr>
            <p:ph type="sldNum" sz="quarter" idx="5"/>
          </p:nvPr>
        </p:nvSpPr>
        <p:spPr/>
        <p:txBody>
          <a:bodyPr/>
          <a:lstStyle/>
          <a:p>
            <a:fld id="{EF8A2AF7-2D85-4421-9B02-2B5F9CC37447}" type="slidenum">
              <a:rPr lang="nb-NO" smtClean="0"/>
              <a:t>22</a:t>
            </a:fld>
            <a:endParaRPr lang="nb-NO"/>
          </a:p>
        </p:txBody>
      </p:sp>
    </p:spTree>
    <p:extLst>
      <p:ext uri="{BB962C8B-B14F-4D97-AF65-F5344CB8AC3E}">
        <p14:creationId xmlns:p14="http://schemas.microsoft.com/office/powerpoint/2010/main" val="2224497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irst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487488" y="1124747"/>
            <a:ext cx="9217024" cy="2550145"/>
          </a:xfrm>
        </p:spPr>
        <p:txBody>
          <a:bodyPr lIns="0" tIns="0" rIns="0" anchor="b" anchorCtr="0">
            <a:normAutofit/>
          </a:bodyPr>
          <a:lstStyle>
            <a:lvl1pPr marL="0" algn="ctr">
              <a:lnSpc>
                <a:spcPts val="5400"/>
              </a:lnSpc>
              <a:defRPr sz="4300" b="1" i="0" u="none" cap="none">
                <a:solidFill>
                  <a:schemeClr val="tx1">
                    <a:lumMod val="75000"/>
                    <a:lumOff val="25000"/>
                  </a:schemeClr>
                </a:solidFill>
                <a:latin typeface="+mj-lt"/>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Undertittel 2"/>
          <p:cNvSpPr>
            <a:spLocks noGrp="1"/>
          </p:cNvSpPr>
          <p:nvPr>
            <p:ph type="subTitle" idx="1" hasCustomPrompt="1"/>
          </p:nvPr>
        </p:nvSpPr>
        <p:spPr>
          <a:xfrm>
            <a:off x="1487488" y="4196680"/>
            <a:ext cx="9217024" cy="1032520"/>
          </a:xfrm>
        </p:spPr>
        <p:txBody>
          <a:bodyPr lIns="0" tIns="0" rIns="0" bIns="0">
            <a:noAutofit/>
          </a:bodyPr>
          <a:lstStyle>
            <a:lvl1pPr marL="0" indent="0" algn="ctr">
              <a:spcBef>
                <a:spcPts val="0"/>
              </a:spcBef>
              <a:buNone/>
              <a:defRPr sz="260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err="1"/>
              <a:t>Click</a:t>
            </a:r>
            <a:r>
              <a:rPr lang="nb-NO" dirty="0"/>
              <a:t> to </a:t>
            </a:r>
            <a:r>
              <a:rPr lang="nb-NO" dirty="0" err="1"/>
              <a:t>add</a:t>
            </a:r>
            <a:r>
              <a:rPr lang="nb-NO" dirty="0"/>
              <a:t> </a:t>
            </a:r>
            <a:r>
              <a:rPr lang="nb-NO" dirty="0" err="1"/>
              <a:t>subtitle</a:t>
            </a:r>
            <a:endParaRPr lang="nb-NO" dirty="0"/>
          </a:p>
        </p:txBody>
      </p:sp>
      <p:pic>
        <p:nvPicPr>
          <p:cNvPr id="9" name="Bil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48003" y="5724000"/>
            <a:ext cx="5039996" cy="720000"/>
          </a:xfrm>
          <a:prstGeom prst="rect">
            <a:avLst/>
          </a:prstGeom>
        </p:spPr>
      </p:pic>
      <p:sp>
        <p:nvSpPr>
          <p:cNvPr id="4" name="Plassholder for dato 3"/>
          <p:cNvSpPr>
            <a:spLocks noGrp="1"/>
          </p:cNvSpPr>
          <p:nvPr>
            <p:ph type="dt" sz="half" idx="10"/>
          </p:nvPr>
        </p:nvSpPr>
        <p:spPr/>
        <p:txBody>
          <a:bodyPr/>
          <a:lstStyle/>
          <a:p>
            <a:endParaRPr lang="nb-NO" dirty="0"/>
          </a:p>
        </p:txBody>
      </p:sp>
      <p:sp>
        <p:nvSpPr>
          <p:cNvPr id="5" name="Plassholder for bunntekst 4"/>
          <p:cNvSpPr>
            <a:spLocks noGrp="1"/>
          </p:cNvSpPr>
          <p:nvPr>
            <p:ph type="ftr" sz="quarter" idx="11"/>
          </p:nvPr>
        </p:nvSpPr>
        <p:spPr/>
        <p:txBody>
          <a:bodyPr/>
          <a:lstStyle/>
          <a:p>
            <a:r>
              <a:rPr lang="nb-NO"/>
              <a:t>UNIVERSITY OF BERGEN</a:t>
            </a:r>
            <a:endParaRPr lang="nb-NO" dirty="0"/>
          </a:p>
        </p:txBody>
      </p:sp>
      <p:sp>
        <p:nvSpPr>
          <p:cNvPr id="6" name="Plassholder for lysbildenummer 5"/>
          <p:cNvSpPr>
            <a:spLocks noGrp="1"/>
          </p:cNvSpPr>
          <p:nvPr>
            <p:ph type="sldNum" sz="quarter" idx="12"/>
          </p:nvPr>
        </p:nvSpPr>
        <p:spPr/>
        <p:txBody>
          <a:bodyPr/>
          <a:lstStyle/>
          <a:p>
            <a:r>
              <a:rPr lang="nb-NO"/>
              <a:t>PAGE </a:t>
            </a:r>
            <a:fld id="{06C54713-27B5-4268-B680-29C9FB350413}" type="slidenum">
              <a:rPr lang="nb-NO" smtClean="0"/>
              <a:pPr/>
              <a:t>‹#›</a:t>
            </a:fld>
            <a:endParaRPr lang="nb-NO" dirty="0"/>
          </a:p>
        </p:txBody>
      </p:sp>
    </p:spTree>
    <p:extLst>
      <p:ext uri="{BB962C8B-B14F-4D97-AF65-F5344CB8AC3E}">
        <p14:creationId xmlns:p14="http://schemas.microsoft.com/office/powerpoint/2010/main" val="1782998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age with colophon text">
    <p:spTree>
      <p:nvGrpSpPr>
        <p:cNvPr id="1" name=""/>
        <p:cNvGrpSpPr/>
        <p:nvPr/>
      </p:nvGrpSpPr>
      <p:grpSpPr>
        <a:xfrm>
          <a:off x="0" y="0"/>
          <a:ext cx="0" cy="0"/>
          <a:chOff x="0" y="0"/>
          <a:chExt cx="0" cy="0"/>
        </a:xfrm>
      </p:grpSpPr>
      <p:sp>
        <p:nvSpPr>
          <p:cNvPr id="5" name="Plassholder for dato 4"/>
          <p:cNvSpPr>
            <a:spLocks noGrp="1"/>
          </p:cNvSpPr>
          <p:nvPr>
            <p:ph type="dt" sz="half" idx="10"/>
          </p:nvPr>
        </p:nvSpPr>
        <p:spPr/>
        <p:txBody>
          <a:bodyPr/>
          <a:lstStyle/>
          <a:p>
            <a:endParaRPr lang="nb-NO" dirty="0"/>
          </a:p>
        </p:txBody>
      </p:sp>
      <p:sp>
        <p:nvSpPr>
          <p:cNvPr id="6" name="Plassholder for bunntekst 5"/>
          <p:cNvSpPr>
            <a:spLocks noGrp="1"/>
          </p:cNvSpPr>
          <p:nvPr>
            <p:ph type="ftr" sz="quarter" idx="11"/>
          </p:nvPr>
        </p:nvSpPr>
        <p:spPr/>
        <p:txBody>
          <a:bodyPr/>
          <a:lstStyle/>
          <a:p>
            <a:r>
              <a:rPr lang="nb-NO"/>
              <a:t>UNIVERSITY OF BERGEN</a:t>
            </a:r>
            <a:endParaRPr lang="nb-NO" dirty="0"/>
          </a:p>
        </p:txBody>
      </p:sp>
      <p:sp>
        <p:nvSpPr>
          <p:cNvPr id="7" name="Plassholder for lysbildenummer 6"/>
          <p:cNvSpPr>
            <a:spLocks noGrp="1"/>
          </p:cNvSpPr>
          <p:nvPr>
            <p:ph type="sldNum" sz="quarter" idx="12"/>
          </p:nvPr>
        </p:nvSpPr>
        <p:spPr/>
        <p:txBody>
          <a:bodyPr/>
          <a:lstStyle/>
          <a:p>
            <a:r>
              <a:rPr lang="nb-NO"/>
              <a:t>PAGE </a:t>
            </a:r>
            <a:fld id="{06C54713-27B5-4268-B680-29C9FB350413}" type="slidenum">
              <a:rPr lang="nb-NO" smtClean="0"/>
              <a:pPr/>
              <a:t>‹#›</a:t>
            </a:fld>
            <a:endParaRPr lang="nb-NO" dirty="0"/>
          </a:p>
        </p:txBody>
      </p:sp>
      <p:pic>
        <p:nvPicPr>
          <p:cNvPr id="8" name="Bild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08501" y="5733256"/>
            <a:ext cx="960107" cy="720080"/>
          </a:xfrm>
          <a:prstGeom prst="rect">
            <a:avLst/>
          </a:prstGeom>
        </p:spPr>
      </p:pic>
    </p:spTree>
    <p:extLst>
      <p:ext uri="{BB962C8B-B14F-4D97-AF65-F5344CB8AC3E}">
        <p14:creationId xmlns:p14="http://schemas.microsoft.com/office/powerpoint/2010/main" val="1224729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3" name="Plassholder for bunntekst 2"/>
          <p:cNvSpPr>
            <a:spLocks noGrp="1"/>
          </p:cNvSpPr>
          <p:nvPr>
            <p:ph type="ftr" sz="quarter" idx="11"/>
          </p:nvPr>
        </p:nvSpPr>
        <p:spPr/>
        <p:txBody>
          <a:bodyPr/>
          <a:lstStyle/>
          <a:p>
            <a:r>
              <a:rPr lang="nb-NO"/>
              <a:t>UNIVERSITY OF BERGEN</a:t>
            </a:r>
            <a:endParaRPr lang="nb-NO" dirty="0"/>
          </a:p>
        </p:txBody>
      </p:sp>
    </p:spTree>
    <p:extLst>
      <p:ext uri="{BB962C8B-B14F-4D97-AF65-F5344CB8AC3E}">
        <p14:creationId xmlns:p14="http://schemas.microsoft.com/office/powerpoint/2010/main" val="2074680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introduction and text">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766733" y="1883965"/>
            <a:ext cx="6417832" cy="3888000"/>
          </a:xfrm>
        </p:spPr>
        <p:txBody>
          <a:bodyPr/>
          <a:lstStyle>
            <a:lvl1pPr>
              <a:defRPr sz="26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4" name="Plassholder for tekst 3"/>
          <p:cNvSpPr>
            <a:spLocks noGrp="1"/>
          </p:cNvSpPr>
          <p:nvPr>
            <p:ph type="body" sz="half" idx="2" hasCustomPrompt="1"/>
          </p:nvPr>
        </p:nvSpPr>
        <p:spPr>
          <a:xfrm>
            <a:off x="1363895" y="1883965"/>
            <a:ext cx="3146988" cy="3888000"/>
          </a:xfrm>
        </p:spPr>
        <p:txBody>
          <a:bodyPr>
            <a:normAutofit/>
          </a:bodyPr>
          <a:lstStyle>
            <a:lvl1pPr marL="0" indent="0">
              <a:buNone/>
              <a:defRPr sz="2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13" name="Tittel 1"/>
          <p:cNvSpPr>
            <a:spLocks noGrp="1"/>
          </p:cNvSpPr>
          <p:nvPr>
            <p:ph type="title" hasCustomPrompt="1"/>
          </p:nvPr>
        </p:nvSpPr>
        <p:spPr>
          <a:xfrm>
            <a:off x="1363893" y="1015007"/>
            <a:ext cx="9820672" cy="652934"/>
          </a:xfrm>
        </p:spPr>
        <p:txBody>
          <a:bodyPr/>
          <a:lstStyle>
            <a:lvl1pPr>
              <a:lnSpc>
                <a:spcPts val="4320"/>
              </a:lnSpc>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2" name="Plassholder for dato 1"/>
          <p:cNvSpPr>
            <a:spLocks noGrp="1"/>
          </p:cNvSpPr>
          <p:nvPr>
            <p:ph type="dt" sz="half" idx="10"/>
          </p:nvPr>
        </p:nvSpPr>
        <p:spPr/>
        <p:txBody>
          <a:bodyPr/>
          <a:lstStyle/>
          <a:p>
            <a:endParaRPr lang="nb-NO" dirty="0"/>
          </a:p>
        </p:txBody>
      </p:sp>
      <p:sp>
        <p:nvSpPr>
          <p:cNvPr id="5" name="Plassholder for bunntekst 4"/>
          <p:cNvSpPr>
            <a:spLocks noGrp="1"/>
          </p:cNvSpPr>
          <p:nvPr>
            <p:ph type="ftr" sz="quarter" idx="11"/>
          </p:nvPr>
        </p:nvSpPr>
        <p:spPr/>
        <p:txBody>
          <a:bodyPr/>
          <a:lstStyle/>
          <a:p>
            <a:r>
              <a:rPr lang="nb-NO"/>
              <a:t>UNIVERSITY OF BERGEN</a:t>
            </a:r>
            <a:endParaRPr lang="nb-NO" dirty="0"/>
          </a:p>
        </p:txBody>
      </p:sp>
      <p:sp>
        <p:nvSpPr>
          <p:cNvPr id="6" name="Plassholder for lysbildenummer 5"/>
          <p:cNvSpPr>
            <a:spLocks noGrp="1"/>
          </p:cNvSpPr>
          <p:nvPr>
            <p:ph type="sldNum" sz="quarter" idx="12"/>
          </p:nvPr>
        </p:nvSpPr>
        <p:spPr/>
        <p:txBody>
          <a:bodyPr/>
          <a:lstStyle/>
          <a:p>
            <a:r>
              <a:rPr lang="nb-NO"/>
              <a:t>PAGE </a:t>
            </a:r>
            <a:fld id="{06C54713-27B5-4268-B680-29C9FB350413}" type="slidenum">
              <a:rPr lang="nb-NO" smtClean="0"/>
              <a:pPr/>
              <a:t>‹#›</a:t>
            </a:fld>
            <a:endParaRPr lang="nb-NO" dirty="0"/>
          </a:p>
        </p:txBody>
      </p:sp>
      <p:pic>
        <p:nvPicPr>
          <p:cNvPr id="8" name="Bild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08501" y="5733256"/>
            <a:ext cx="960107" cy="720080"/>
          </a:xfrm>
          <a:prstGeom prst="rect">
            <a:avLst/>
          </a:prstGeom>
        </p:spPr>
      </p:pic>
    </p:spTree>
    <p:extLst>
      <p:ext uri="{BB962C8B-B14F-4D97-AF65-F5344CB8AC3E}">
        <p14:creationId xmlns:p14="http://schemas.microsoft.com/office/powerpoint/2010/main" val="125910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and tex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363893" y="4653136"/>
            <a:ext cx="9820672" cy="566738"/>
          </a:xfrm>
        </p:spPr>
        <p:txBody>
          <a:bodyPr anchor="b">
            <a:normAutofit/>
          </a:bodyPr>
          <a:lstStyle>
            <a:lvl1pPr algn="l">
              <a:lnSpc>
                <a:spcPts val="3600"/>
              </a:lnSpc>
              <a:defRPr sz="3000" b="1" i="0">
                <a:solidFill>
                  <a:srgbClr val="E54F46"/>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bilde 2"/>
          <p:cNvSpPr>
            <a:spLocks noGrp="1"/>
          </p:cNvSpPr>
          <p:nvPr>
            <p:ph type="pic" idx="1"/>
          </p:nvPr>
        </p:nvSpPr>
        <p:spPr>
          <a:xfrm>
            <a:off x="1363893" y="908723"/>
            <a:ext cx="9840000" cy="3680321"/>
          </a:xfr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Dra bildet til plassholderen eller klikk ikonet for å legge til</a:t>
            </a:r>
            <a:endParaRPr lang="nb-NO" dirty="0"/>
          </a:p>
        </p:txBody>
      </p:sp>
      <p:sp>
        <p:nvSpPr>
          <p:cNvPr id="4" name="Plassholder for tekst 3"/>
          <p:cNvSpPr>
            <a:spLocks noGrp="1"/>
          </p:cNvSpPr>
          <p:nvPr>
            <p:ph type="body" sz="half" idx="2" hasCustomPrompt="1"/>
          </p:nvPr>
        </p:nvSpPr>
        <p:spPr>
          <a:xfrm>
            <a:off x="1363893" y="5301208"/>
            <a:ext cx="9840000" cy="804862"/>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8" name="Plassholder for dato 7"/>
          <p:cNvSpPr>
            <a:spLocks noGrp="1"/>
          </p:cNvSpPr>
          <p:nvPr>
            <p:ph type="dt" sz="half" idx="10"/>
          </p:nvPr>
        </p:nvSpPr>
        <p:spPr/>
        <p:txBody>
          <a:bodyPr/>
          <a:lstStyle/>
          <a:p>
            <a:endParaRPr lang="nb-NO" dirty="0"/>
          </a:p>
        </p:txBody>
      </p:sp>
      <p:sp>
        <p:nvSpPr>
          <p:cNvPr id="9" name="Plassholder for bunntekst 8"/>
          <p:cNvSpPr>
            <a:spLocks noGrp="1"/>
          </p:cNvSpPr>
          <p:nvPr>
            <p:ph type="ftr" sz="quarter" idx="11"/>
          </p:nvPr>
        </p:nvSpPr>
        <p:spPr/>
        <p:txBody>
          <a:bodyPr/>
          <a:lstStyle/>
          <a:p>
            <a:r>
              <a:rPr lang="nb-NO"/>
              <a:t>UNIVERSITY OF BERGEN</a:t>
            </a:r>
            <a:endParaRPr lang="nb-NO" dirty="0"/>
          </a:p>
        </p:txBody>
      </p:sp>
      <p:sp>
        <p:nvSpPr>
          <p:cNvPr id="10" name="Plassholder for lysbildenummer 9"/>
          <p:cNvSpPr>
            <a:spLocks noGrp="1"/>
          </p:cNvSpPr>
          <p:nvPr>
            <p:ph type="sldNum" sz="quarter" idx="12"/>
          </p:nvPr>
        </p:nvSpPr>
        <p:spPr/>
        <p:txBody>
          <a:bodyPr/>
          <a:lstStyle/>
          <a:p>
            <a:r>
              <a:rPr lang="nb-NO"/>
              <a:t>PAGE </a:t>
            </a:r>
            <a:fld id="{06C54713-27B5-4268-B680-29C9FB350413}" type="slidenum">
              <a:rPr lang="nb-NO" smtClean="0"/>
              <a:pPr/>
              <a:t>‹#›</a:t>
            </a:fld>
            <a:endParaRPr lang="nb-NO" dirty="0"/>
          </a:p>
        </p:txBody>
      </p:sp>
      <p:pic>
        <p:nvPicPr>
          <p:cNvPr id="11" name="Bild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08501" y="5733256"/>
            <a:ext cx="960107" cy="720080"/>
          </a:xfrm>
          <a:prstGeom prst="rect">
            <a:avLst/>
          </a:prstGeom>
        </p:spPr>
      </p:pic>
    </p:spTree>
    <p:extLst>
      <p:ext uri="{BB962C8B-B14F-4D97-AF65-F5344CB8AC3E}">
        <p14:creationId xmlns:p14="http://schemas.microsoft.com/office/powerpoint/2010/main" val="3433166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lnSpc>
                <a:spcPts val="4320"/>
              </a:lnSpc>
              <a:defRPr baseline="0"/>
            </a:lvl1pPr>
          </a:lstStyle>
          <a:p>
            <a:r>
              <a:rPr lang="nb-NO" dirty="0" err="1"/>
              <a:t>Click</a:t>
            </a:r>
            <a:r>
              <a:rPr lang="nb-NO" dirty="0"/>
              <a:t> to </a:t>
            </a:r>
            <a:r>
              <a:rPr lang="nb-NO" dirty="0" err="1"/>
              <a:t>add</a:t>
            </a:r>
            <a:r>
              <a:rPr lang="nb-NO" dirty="0"/>
              <a:t> </a:t>
            </a:r>
            <a:r>
              <a:rPr lang="nb-NO" dirty="0" err="1"/>
              <a:t>text</a:t>
            </a:r>
            <a:endParaRPr lang="nb-NO" dirty="0"/>
          </a:p>
        </p:txBody>
      </p:sp>
      <p:sp>
        <p:nvSpPr>
          <p:cNvPr id="3" name="Plassholder for loddrett tekst 2"/>
          <p:cNvSpPr>
            <a:spLocks noGrp="1"/>
          </p:cNvSpPr>
          <p:nvPr>
            <p:ph type="body" orient="vert" idx="1" hasCustomPrompt="1"/>
          </p:nvPr>
        </p:nvSpPr>
        <p:spPr>
          <a:xfrm>
            <a:off x="1363893" y="1883965"/>
            <a:ext cx="9820672" cy="3888000"/>
          </a:xfrm>
        </p:spPr>
        <p:txBody>
          <a:bodyPr vert="eaVert">
            <a:normAutofit/>
          </a:bodyPr>
          <a:lstStyle>
            <a:lvl1pPr>
              <a:defRPr sz="2600"/>
            </a:lvl1pPr>
            <a:lvl2pPr>
              <a:defRPr sz="2400" baseline="0"/>
            </a:lvl2pPr>
            <a:lvl3pPr>
              <a:defRPr sz="2000"/>
            </a:lvl3pPr>
            <a:lvl4pPr>
              <a:defRPr sz="2000"/>
            </a:lvl4pPr>
            <a:lvl5pPr>
              <a:defRPr sz="2000"/>
            </a:lvl5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7" name="Plassholder for dato 6"/>
          <p:cNvSpPr>
            <a:spLocks noGrp="1"/>
          </p:cNvSpPr>
          <p:nvPr>
            <p:ph type="dt" sz="half" idx="10"/>
          </p:nvPr>
        </p:nvSpPr>
        <p:spPr/>
        <p:txBody>
          <a:bodyPr/>
          <a:lstStyle/>
          <a:p>
            <a:endParaRPr lang="nb-NO" dirty="0"/>
          </a:p>
        </p:txBody>
      </p:sp>
      <p:sp>
        <p:nvSpPr>
          <p:cNvPr id="8" name="Plassholder for bunntekst 7"/>
          <p:cNvSpPr>
            <a:spLocks noGrp="1"/>
          </p:cNvSpPr>
          <p:nvPr>
            <p:ph type="ftr" sz="quarter" idx="11"/>
          </p:nvPr>
        </p:nvSpPr>
        <p:spPr/>
        <p:txBody>
          <a:bodyPr/>
          <a:lstStyle/>
          <a:p>
            <a:r>
              <a:rPr lang="nb-NO"/>
              <a:t>UNIVERSITY OF BERGEN</a:t>
            </a:r>
            <a:endParaRPr lang="nb-NO" dirty="0"/>
          </a:p>
        </p:txBody>
      </p:sp>
      <p:sp>
        <p:nvSpPr>
          <p:cNvPr id="9" name="Plassholder for lysbildenummer 8"/>
          <p:cNvSpPr>
            <a:spLocks noGrp="1"/>
          </p:cNvSpPr>
          <p:nvPr>
            <p:ph type="sldNum" sz="quarter" idx="12"/>
          </p:nvPr>
        </p:nvSpPr>
        <p:spPr/>
        <p:txBody>
          <a:bodyPr/>
          <a:lstStyle/>
          <a:p>
            <a:r>
              <a:rPr lang="nb-NO"/>
              <a:t>PAGE </a:t>
            </a:r>
            <a:fld id="{06C54713-27B5-4268-B680-29C9FB350413}" type="slidenum">
              <a:rPr lang="nb-NO" smtClean="0"/>
              <a:pPr/>
              <a:t>‹#›</a:t>
            </a:fld>
            <a:endParaRPr lang="nb-NO" dirty="0"/>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08501" y="5733256"/>
            <a:ext cx="960107" cy="720080"/>
          </a:xfrm>
          <a:prstGeom prst="rect">
            <a:avLst/>
          </a:prstGeom>
        </p:spPr>
      </p:pic>
    </p:spTree>
    <p:extLst>
      <p:ext uri="{BB962C8B-B14F-4D97-AF65-F5344CB8AC3E}">
        <p14:creationId xmlns:p14="http://schemas.microsoft.com/office/powerpoint/2010/main" val="177427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oAutofit/>
          </a:bodyPr>
          <a:lstStyle>
            <a:lvl1pPr>
              <a:lnSpc>
                <a:spcPts val="4320"/>
              </a:lnSpc>
              <a:defRPr sz="3400" b="1" i="0">
                <a:solidFill>
                  <a:srgbClr val="E54F46"/>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1363893" y="1883965"/>
            <a:ext cx="9820672" cy="3888000"/>
          </a:xfrm>
        </p:spPr>
        <p:txBody>
          <a:bodyPr>
            <a:normAutofit/>
          </a:bodyPr>
          <a:lstStyle>
            <a:lvl1pPr>
              <a:defRPr sz="2400">
                <a:solidFill>
                  <a:schemeClr val="tx1">
                    <a:lumMod val="75000"/>
                    <a:lumOff val="25000"/>
                  </a:schemeClr>
                </a:solidFill>
                <a:latin typeface="+mn-lt"/>
              </a:defRPr>
            </a:lvl1pPr>
            <a:lvl2pPr>
              <a:defRPr sz="2600">
                <a:solidFill>
                  <a:schemeClr val="tx1">
                    <a:lumMod val="75000"/>
                    <a:lumOff val="25000"/>
                  </a:schemeClr>
                </a:solidFill>
                <a:latin typeface="Myriad Pro"/>
              </a:defRPr>
            </a:lvl2pPr>
            <a:lvl3pPr>
              <a:defRPr sz="2200">
                <a:solidFill>
                  <a:schemeClr val="tx1">
                    <a:lumMod val="75000"/>
                    <a:lumOff val="25000"/>
                  </a:schemeClr>
                </a:solidFill>
                <a:latin typeface="Myriad Pro"/>
              </a:defRPr>
            </a:lvl3pPr>
            <a:lvl4pPr>
              <a:defRPr sz="2200">
                <a:solidFill>
                  <a:schemeClr val="tx1">
                    <a:lumMod val="75000"/>
                    <a:lumOff val="25000"/>
                  </a:schemeClr>
                </a:solidFill>
                <a:latin typeface="Myriad Pro"/>
              </a:defRPr>
            </a:lvl4pPr>
            <a:lvl5pPr>
              <a:defRPr sz="2200">
                <a:solidFill>
                  <a:schemeClr val="tx1">
                    <a:lumMod val="75000"/>
                    <a:lumOff val="25000"/>
                  </a:schemeClr>
                </a:solidFill>
                <a:latin typeface="Myriad Pro"/>
              </a:defRPr>
            </a:lvl5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4" name="Plassholder for dato 3"/>
          <p:cNvSpPr>
            <a:spLocks noGrp="1"/>
          </p:cNvSpPr>
          <p:nvPr>
            <p:ph type="dt" sz="half" idx="10"/>
          </p:nvPr>
        </p:nvSpPr>
        <p:spPr/>
        <p:txBody>
          <a:bodyPr/>
          <a:lstStyle/>
          <a:p>
            <a:endParaRPr lang="nb-NO" dirty="0"/>
          </a:p>
        </p:txBody>
      </p:sp>
      <p:sp>
        <p:nvSpPr>
          <p:cNvPr id="5" name="Plassholder for bunntekst 4"/>
          <p:cNvSpPr>
            <a:spLocks noGrp="1"/>
          </p:cNvSpPr>
          <p:nvPr>
            <p:ph type="ftr" sz="quarter" idx="11"/>
          </p:nvPr>
        </p:nvSpPr>
        <p:spPr/>
        <p:txBody>
          <a:bodyPr/>
          <a:lstStyle/>
          <a:p>
            <a:r>
              <a:rPr lang="nb-NO"/>
              <a:t>UNIVERSITY OF BERGEN</a:t>
            </a:r>
            <a:endParaRPr lang="nb-NO" dirty="0"/>
          </a:p>
        </p:txBody>
      </p:sp>
      <p:sp>
        <p:nvSpPr>
          <p:cNvPr id="6" name="Plassholder for lysbildenummer 5"/>
          <p:cNvSpPr>
            <a:spLocks noGrp="1"/>
          </p:cNvSpPr>
          <p:nvPr>
            <p:ph type="sldNum" sz="quarter" idx="12"/>
          </p:nvPr>
        </p:nvSpPr>
        <p:spPr/>
        <p:txBody>
          <a:bodyPr/>
          <a:lstStyle/>
          <a:p>
            <a:r>
              <a:rPr lang="nb-NO"/>
              <a:t>PAGE </a:t>
            </a:r>
            <a:fld id="{06C54713-27B5-4268-B680-29C9FB350413}" type="slidenum">
              <a:rPr lang="nb-NO" smtClean="0"/>
              <a:pPr/>
              <a:t>‹#›</a:t>
            </a:fld>
            <a:endParaRPr lang="nb-NO" dirty="0"/>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08501" y="5733256"/>
            <a:ext cx="960107" cy="720080"/>
          </a:xfrm>
          <a:prstGeom prst="rect">
            <a:avLst/>
          </a:prstGeom>
        </p:spPr>
      </p:pic>
    </p:spTree>
    <p:extLst>
      <p:ext uri="{BB962C8B-B14F-4D97-AF65-F5344CB8AC3E}">
        <p14:creationId xmlns:p14="http://schemas.microsoft.com/office/powerpoint/2010/main" val="992353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_neutr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oAutofit/>
          </a:bodyPr>
          <a:lstStyle>
            <a:lvl1pPr>
              <a:lnSpc>
                <a:spcPts val="4320"/>
              </a:lnSpc>
              <a:defRPr sz="3600" b="1" i="0">
                <a:solidFill>
                  <a:srgbClr val="E54F46"/>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1363893" y="1883965"/>
            <a:ext cx="9820672" cy="3888000"/>
          </a:xfrm>
        </p:spPr>
        <p:txBody>
          <a:bodyPr/>
          <a:lstStyle>
            <a:lvl1pPr>
              <a:defRPr sz="2600">
                <a:solidFill>
                  <a:schemeClr val="tx1">
                    <a:lumMod val="75000"/>
                    <a:lumOff val="25000"/>
                  </a:schemeClr>
                </a:solidFill>
                <a:latin typeface="+mn-lt"/>
              </a:defRPr>
            </a:lvl1pPr>
            <a:lvl2pPr>
              <a:defRPr sz="2600">
                <a:solidFill>
                  <a:schemeClr val="tx1">
                    <a:lumMod val="75000"/>
                    <a:lumOff val="25000"/>
                  </a:schemeClr>
                </a:solidFill>
                <a:latin typeface="Myriad Pro"/>
              </a:defRPr>
            </a:lvl2pPr>
            <a:lvl3pPr>
              <a:defRPr sz="2200">
                <a:solidFill>
                  <a:schemeClr val="tx1">
                    <a:lumMod val="75000"/>
                    <a:lumOff val="25000"/>
                  </a:schemeClr>
                </a:solidFill>
                <a:latin typeface="Myriad Pro"/>
              </a:defRPr>
            </a:lvl3pPr>
            <a:lvl4pPr>
              <a:defRPr sz="2200">
                <a:solidFill>
                  <a:schemeClr val="tx1">
                    <a:lumMod val="75000"/>
                    <a:lumOff val="25000"/>
                  </a:schemeClr>
                </a:solidFill>
                <a:latin typeface="Myriad Pro"/>
              </a:defRPr>
            </a:lvl4pPr>
            <a:lvl5pPr>
              <a:defRPr sz="2200">
                <a:solidFill>
                  <a:schemeClr val="tx1">
                    <a:lumMod val="75000"/>
                    <a:lumOff val="25000"/>
                  </a:schemeClr>
                </a:solidFill>
                <a:latin typeface="Myriad Pro"/>
              </a:defRPr>
            </a:lvl5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4" name="Plassholder for dato 3"/>
          <p:cNvSpPr>
            <a:spLocks noGrp="1"/>
          </p:cNvSpPr>
          <p:nvPr>
            <p:ph type="dt" sz="half" idx="10"/>
          </p:nvPr>
        </p:nvSpPr>
        <p:spPr/>
        <p:txBody>
          <a:bodyPr/>
          <a:lstStyle/>
          <a:p>
            <a:endParaRPr lang="nb-NO" dirty="0"/>
          </a:p>
        </p:txBody>
      </p:sp>
      <p:sp>
        <p:nvSpPr>
          <p:cNvPr id="5" name="Plassholder for bunntekst 4"/>
          <p:cNvSpPr>
            <a:spLocks noGrp="1"/>
          </p:cNvSpPr>
          <p:nvPr>
            <p:ph type="ftr" sz="quarter" idx="11"/>
          </p:nvPr>
        </p:nvSpPr>
        <p:spPr/>
        <p:txBody>
          <a:bodyPr/>
          <a:lstStyle/>
          <a:p>
            <a:r>
              <a:rPr lang="nb-NO"/>
              <a:t>UNIVERSITY OF BERGEN</a:t>
            </a:r>
            <a:endParaRPr lang="nb-NO" dirty="0"/>
          </a:p>
        </p:txBody>
      </p:sp>
      <p:sp>
        <p:nvSpPr>
          <p:cNvPr id="6" name="Plassholder for lysbildenummer 5"/>
          <p:cNvSpPr>
            <a:spLocks noGrp="1"/>
          </p:cNvSpPr>
          <p:nvPr>
            <p:ph type="sldNum" sz="quarter" idx="12"/>
          </p:nvPr>
        </p:nvSpPr>
        <p:spPr/>
        <p:txBody>
          <a:bodyPr/>
          <a:lstStyle/>
          <a:p>
            <a:r>
              <a:rPr lang="nb-NO"/>
              <a:t>PAGE </a:t>
            </a:r>
            <a:fld id="{06C54713-27B5-4268-B680-29C9FB350413}" type="slidenum">
              <a:rPr lang="nb-NO" smtClean="0"/>
              <a:pPr/>
              <a:t>‹#›</a:t>
            </a:fld>
            <a:endParaRPr lang="nb-NO" dirty="0"/>
          </a:p>
        </p:txBody>
      </p:sp>
      <p:pic>
        <p:nvPicPr>
          <p:cNvPr id="7" name="Bild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08501" y="5733256"/>
            <a:ext cx="960107" cy="720080"/>
          </a:xfrm>
          <a:prstGeom prst="rect">
            <a:avLst/>
          </a:prstGeom>
        </p:spPr>
      </p:pic>
    </p:spTree>
    <p:extLst>
      <p:ext uri="{BB962C8B-B14F-4D97-AF65-F5344CB8AC3E}">
        <p14:creationId xmlns:p14="http://schemas.microsoft.com/office/powerpoint/2010/main" val="773838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oAutofit/>
          </a:bodyPr>
          <a:lstStyle>
            <a:lvl1pPr>
              <a:lnSpc>
                <a:spcPts val="4320"/>
              </a:lnSpc>
              <a:defRPr sz="3600" b="1" i="0"/>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1363893" y="1883965"/>
            <a:ext cx="9820672" cy="3888000"/>
          </a:xfrm>
        </p:spPr>
        <p:txBody>
          <a:bodyPr/>
          <a:lstStyle>
            <a:lvl1pPr>
              <a:defRPr sz="2600">
                <a:solidFill>
                  <a:schemeClr val="tx1">
                    <a:lumMod val="75000"/>
                    <a:lumOff val="25000"/>
                  </a:schemeClr>
                </a:solidFill>
                <a:latin typeface="+mn-lt"/>
              </a:defRPr>
            </a:lvl1pPr>
            <a:lvl2pPr>
              <a:defRPr sz="2600">
                <a:solidFill>
                  <a:schemeClr val="tx1">
                    <a:lumMod val="75000"/>
                    <a:lumOff val="25000"/>
                  </a:schemeClr>
                </a:solidFill>
                <a:latin typeface="+mn-lt"/>
              </a:defRPr>
            </a:lvl2pPr>
            <a:lvl3pPr>
              <a:defRPr sz="2200">
                <a:solidFill>
                  <a:schemeClr val="tx1">
                    <a:lumMod val="75000"/>
                    <a:lumOff val="25000"/>
                  </a:schemeClr>
                </a:solidFill>
                <a:latin typeface="+mn-lt"/>
              </a:defRPr>
            </a:lvl3pPr>
            <a:lvl4pPr>
              <a:defRPr sz="2200">
                <a:solidFill>
                  <a:schemeClr val="tx1">
                    <a:lumMod val="75000"/>
                    <a:lumOff val="25000"/>
                  </a:schemeClr>
                </a:solidFill>
                <a:latin typeface="+mn-lt"/>
              </a:defRPr>
            </a:lvl4pPr>
            <a:lvl5pPr>
              <a:defRPr sz="2200">
                <a:solidFill>
                  <a:schemeClr val="tx1">
                    <a:lumMod val="75000"/>
                    <a:lumOff val="25000"/>
                  </a:schemeClr>
                </a:solidFill>
                <a:latin typeface="+mn-lt"/>
              </a:defRPr>
            </a:lvl5p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4" name="Plassholder for dato 3"/>
          <p:cNvSpPr>
            <a:spLocks noGrp="1"/>
          </p:cNvSpPr>
          <p:nvPr>
            <p:ph type="dt" sz="half" idx="10"/>
          </p:nvPr>
        </p:nvSpPr>
        <p:spPr/>
        <p:txBody>
          <a:bodyPr/>
          <a:lstStyle/>
          <a:p>
            <a:endParaRPr lang="nb-NO" dirty="0"/>
          </a:p>
        </p:txBody>
      </p:sp>
      <p:sp>
        <p:nvSpPr>
          <p:cNvPr id="5" name="Plassholder for bunntekst 4"/>
          <p:cNvSpPr>
            <a:spLocks noGrp="1"/>
          </p:cNvSpPr>
          <p:nvPr>
            <p:ph type="ftr" sz="quarter" idx="11"/>
          </p:nvPr>
        </p:nvSpPr>
        <p:spPr/>
        <p:txBody>
          <a:bodyPr/>
          <a:lstStyle/>
          <a:p>
            <a:r>
              <a:rPr lang="nb-NO"/>
              <a:t>UNIVERSITY OF BERGEN</a:t>
            </a:r>
            <a:endParaRPr lang="nb-NO" dirty="0"/>
          </a:p>
        </p:txBody>
      </p:sp>
      <p:sp>
        <p:nvSpPr>
          <p:cNvPr id="6" name="Plassholder for lysbildenummer 5"/>
          <p:cNvSpPr>
            <a:spLocks noGrp="1"/>
          </p:cNvSpPr>
          <p:nvPr>
            <p:ph type="sldNum" sz="quarter" idx="12"/>
          </p:nvPr>
        </p:nvSpPr>
        <p:spPr/>
        <p:txBody>
          <a:bodyPr/>
          <a:lstStyle/>
          <a:p>
            <a:r>
              <a:rPr lang="nb-NO"/>
              <a:t>PAGE </a:t>
            </a:r>
            <a:fld id="{06C54713-27B5-4268-B680-29C9FB350413}" type="slidenum">
              <a:rPr lang="nb-NO" smtClean="0"/>
              <a:pPr/>
              <a:t>‹#›</a:t>
            </a:fld>
            <a:endParaRPr lang="nb-NO" dirty="0"/>
          </a:p>
        </p:txBody>
      </p:sp>
      <p:pic>
        <p:nvPicPr>
          <p:cNvPr id="12" name="Bild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08501" y="5733256"/>
            <a:ext cx="960107" cy="720080"/>
          </a:xfrm>
          <a:prstGeom prst="rect">
            <a:avLst/>
          </a:prstGeom>
        </p:spPr>
      </p:pic>
    </p:spTree>
    <p:extLst>
      <p:ext uri="{BB962C8B-B14F-4D97-AF65-F5344CB8AC3E}">
        <p14:creationId xmlns:p14="http://schemas.microsoft.com/office/powerpoint/2010/main" val="336162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363895" y="1119882"/>
            <a:ext cx="8779701" cy="3533254"/>
          </a:xfrm>
        </p:spPr>
        <p:txBody>
          <a:bodyPr anchor="t" anchorCtr="0">
            <a:normAutofit/>
          </a:bodyPr>
          <a:lstStyle>
            <a:lvl1pPr>
              <a:lnSpc>
                <a:spcPts val="6000"/>
              </a:lnSpc>
              <a:defRPr sz="5000" b="1" i="0" u="none" baseline="0">
                <a:solidFill>
                  <a:srgbClr val="FFFFFF"/>
                </a:solidFill>
                <a:latin typeface="+mj-lt"/>
              </a:defRPr>
            </a:lvl1pPr>
          </a:lstStyle>
          <a:p>
            <a:r>
              <a:rPr lang="nb-NO" dirty="0" err="1"/>
              <a:t>Click</a:t>
            </a:r>
            <a:r>
              <a:rPr lang="nb-NO" dirty="0"/>
              <a:t> to </a:t>
            </a:r>
            <a:r>
              <a:rPr lang="nb-NO" dirty="0" err="1"/>
              <a:t>add</a:t>
            </a:r>
            <a:r>
              <a:rPr lang="nb-NO" dirty="0"/>
              <a:t> </a:t>
            </a:r>
            <a:r>
              <a:rPr lang="nb-NO" dirty="0" err="1"/>
              <a:t>text</a:t>
            </a:r>
            <a:endParaRPr lang="nb-NO" dirty="0"/>
          </a:p>
        </p:txBody>
      </p:sp>
    </p:spTree>
    <p:extLst>
      <p:ext uri="{BB962C8B-B14F-4D97-AF65-F5344CB8AC3E}">
        <p14:creationId xmlns:p14="http://schemas.microsoft.com/office/powerpoint/2010/main" val="3021097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ast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ssholder for bunntekst 4"/>
          <p:cNvSpPr>
            <a:spLocks noGrp="1"/>
          </p:cNvSpPr>
          <p:nvPr>
            <p:ph type="ftr" sz="quarter" idx="3"/>
          </p:nvPr>
        </p:nvSpPr>
        <p:spPr>
          <a:xfrm>
            <a:off x="2706684" y="4797155"/>
            <a:ext cx="6778635" cy="293117"/>
          </a:xfrm>
          <a:prstGeom prst="rect">
            <a:avLst/>
          </a:prstGeom>
        </p:spPr>
        <p:txBody>
          <a:bodyPr lIns="0" tIns="0" rIns="0" bIns="0"/>
          <a:lstStyle>
            <a:lvl1pPr algn="ctr">
              <a:defRPr sz="1600" cap="all" spc="100" baseline="0">
                <a:solidFill>
                  <a:schemeClr val="tx1">
                    <a:lumMod val="50000"/>
                    <a:lumOff val="50000"/>
                  </a:schemeClr>
                </a:solidFill>
                <a:latin typeface="Times New Roman" panose="02020603050405020304" pitchFamily="18" charset="0"/>
                <a:cs typeface="Times New Roman" panose="02020603050405020304" pitchFamily="18" charset="0"/>
              </a:defRPr>
            </a:lvl1pPr>
          </a:lstStyle>
          <a:p>
            <a:r>
              <a:rPr lang="nb-NO"/>
              <a:t>UNIVERSITY OF BERGEN</a:t>
            </a:r>
            <a:endParaRPr lang="nb-NO" dirty="0"/>
          </a:p>
        </p:txBody>
      </p:sp>
    </p:spTree>
    <p:extLst>
      <p:ext uri="{BB962C8B-B14F-4D97-AF65-F5344CB8AC3E}">
        <p14:creationId xmlns:p14="http://schemas.microsoft.com/office/powerpoint/2010/main" val="25085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363893" y="1015007"/>
            <a:ext cx="9820672" cy="652934"/>
          </a:xfrm>
        </p:spPr>
        <p:txBody>
          <a:body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sz="half" idx="1" hasCustomPrompt="1"/>
          </p:nvPr>
        </p:nvSpPr>
        <p:spPr>
          <a:xfrm>
            <a:off x="1363893" y="1883965"/>
            <a:ext cx="4656000" cy="3888432"/>
          </a:xfrm>
        </p:spPr>
        <p:txBody>
          <a:bodyPr/>
          <a:lstStyle>
            <a:lvl1pPr>
              <a:defRPr sz="26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1800"/>
            </a:lvl6pPr>
            <a:lvl7pPr>
              <a:defRPr sz="1800"/>
            </a:lvl7pPr>
            <a:lvl8pPr>
              <a:defRPr sz="1800"/>
            </a:lvl8pPr>
            <a:lvl9pPr>
              <a:defRPr sz="1800"/>
            </a:lvl9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4" name="Plassholder for innhold 3"/>
          <p:cNvSpPr>
            <a:spLocks noGrp="1"/>
          </p:cNvSpPr>
          <p:nvPr>
            <p:ph sz="half" idx="2" hasCustomPrompt="1"/>
          </p:nvPr>
        </p:nvSpPr>
        <p:spPr>
          <a:xfrm>
            <a:off x="6528565" y="1883965"/>
            <a:ext cx="4656000" cy="3888432"/>
          </a:xfrm>
        </p:spPr>
        <p:txBody>
          <a:bodyPr/>
          <a:lstStyle>
            <a:lvl1pPr>
              <a:defRPr sz="26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1800"/>
            </a:lvl6pPr>
            <a:lvl7pPr>
              <a:defRPr sz="1800"/>
            </a:lvl7pPr>
            <a:lvl8pPr>
              <a:defRPr sz="1800"/>
            </a:lvl8pPr>
            <a:lvl9pPr>
              <a:defRPr sz="1800"/>
            </a:lvl9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8" name="Plassholder for dato 7"/>
          <p:cNvSpPr>
            <a:spLocks noGrp="1"/>
          </p:cNvSpPr>
          <p:nvPr>
            <p:ph type="dt" sz="half" idx="10"/>
          </p:nvPr>
        </p:nvSpPr>
        <p:spPr/>
        <p:txBody>
          <a:bodyPr/>
          <a:lstStyle/>
          <a:p>
            <a:endParaRPr lang="nb-NO" dirty="0"/>
          </a:p>
        </p:txBody>
      </p:sp>
      <p:sp>
        <p:nvSpPr>
          <p:cNvPr id="9" name="Plassholder for bunntekst 8"/>
          <p:cNvSpPr>
            <a:spLocks noGrp="1"/>
          </p:cNvSpPr>
          <p:nvPr>
            <p:ph type="ftr" sz="quarter" idx="11"/>
          </p:nvPr>
        </p:nvSpPr>
        <p:spPr/>
        <p:txBody>
          <a:bodyPr/>
          <a:lstStyle/>
          <a:p>
            <a:r>
              <a:rPr lang="nb-NO"/>
              <a:t>UNIVERSITY OF BERGEN</a:t>
            </a:r>
            <a:endParaRPr lang="nb-NO" dirty="0"/>
          </a:p>
        </p:txBody>
      </p:sp>
      <p:sp>
        <p:nvSpPr>
          <p:cNvPr id="10" name="Plassholder for lysbildenummer 9"/>
          <p:cNvSpPr>
            <a:spLocks noGrp="1"/>
          </p:cNvSpPr>
          <p:nvPr>
            <p:ph type="sldNum" sz="quarter" idx="12"/>
          </p:nvPr>
        </p:nvSpPr>
        <p:spPr/>
        <p:txBody>
          <a:bodyPr/>
          <a:lstStyle/>
          <a:p>
            <a:r>
              <a:rPr lang="nb-NO"/>
              <a:t>PAGE </a:t>
            </a:r>
            <a:fld id="{06C54713-27B5-4268-B680-29C9FB350413}" type="slidenum">
              <a:rPr lang="nb-NO" smtClean="0"/>
              <a:pPr/>
              <a:t>‹#›</a:t>
            </a:fld>
            <a:endParaRPr lang="nb-NO" dirty="0"/>
          </a:p>
        </p:txBody>
      </p:sp>
      <p:pic>
        <p:nvPicPr>
          <p:cNvPr id="11" name="Bild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08501" y="5733256"/>
            <a:ext cx="960107" cy="720080"/>
          </a:xfrm>
          <a:prstGeom prst="rect">
            <a:avLst/>
          </a:prstGeom>
        </p:spPr>
      </p:pic>
    </p:spTree>
    <p:extLst>
      <p:ext uri="{BB962C8B-B14F-4D97-AF65-F5344CB8AC3E}">
        <p14:creationId xmlns:p14="http://schemas.microsoft.com/office/powerpoint/2010/main" val="2108522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lumns with subtitles">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tekst 2"/>
          <p:cNvSpPr>
            <a:spLocks noGrp="1"/>
          </p:cNvSpPr>
          <p:nvPr>
            <p:ph type="body" idx="1" hasCustomPrompt="1"/>
          </p:nvPr>
        </p:nvSpPr>
        <p:spPr>
          <a:xfrm>
            <a:off x="1363893" y="1844824"/>
            <a:ext cx="4656000" cy="576064"/>
          </a:xfrm>
        </p:spPr>
        <p:txBody>
          <a:bodyPr anchor="b">
            <a:noAutofit/>
          </a:bodyPr>
          <a:lstStyle>
            <a:lvl1pPr marL="0" indent="0">
              <a:buNone/>
              <a:defRPr sz="2000" b="1"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err="1"/>
              <a:t>Click</a:t>
            </a:r>
            <a:r>
              <a:rPr lang="nb-NO" dirty="0"/>
              <a:t> to </a:t>
            </a:r>
            <a:r>
              <a:rPr lang="nb-NO" dirty="0" err="1"/>
              <a:t>add</a:t>
            </a:r>
            <a:r>
              <a:rPr lang="nb-NO" dirty="0"/>
              <a:t> </a:t>
            </a:r>
            <a:r>
              <a:rPr lang="nb-NO" dirty="0" err="1"/>
              <a:t>subtitle</a:t>
            </a:r>
            <a:endParaRPr lang="nb-NO" dirty="0"/>
          </a:p>
        </p:txBody>
      </p:sp>
      <p:sp>
        <p:nvSpPr>
          <p:cNvPr id="5" name="Plassholder for tekst 4"/>
          <p:cNvSpPr>
            <a:spLocks noGrp="1"/>
          </p:cNvSpPr>
          <p:nvPr>
            <p:ph type="body" sz="quarter" idx="3" hasCustomPrompt="1"/>
          </p:nvPr>
        </p:nvSpPr>
        <p:spPr>
          <a:xfrm>
            <a:off x="6528565" y="1844824"/>
            <a:ext cx="4656000" cy="576064"/>
          </a:xfrm>
        </p:spPr>
        <p:txBody>
          <a:bodyPr anchor="b">
            <a:noAutofit/>
          </a:bodyPr>
          <a:lstStyle>
            <a:lvl1pPr marL="0" indent="0">
              <a:buNone/>
              <a:defRPr sz="2000" b="1" i="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err="1"/>
              <a:t>Click</a:t>
            </a:r>
            <a:r>
              <a:rPr lang="nb-NO" dirty="0"/>
              <a:t> to </a:t>
            </a:r>
            <a:r>
              <a:rPr lang="nb-NO" dirty="0" err="1"/>
              <a:t>add</a:t>
            </a:r>
            <a:r>
              <a:rPr lang="nb-NO" dirty="0"/>
              <a:t> </a:t>
            </a:r>
            <a:r>
              <a:rPr lang="nb-NO" dirty="0" err="1"/>
              <a:t>subtitle</a:t>
            </a:r>
            <a:endParaRPr lang="nb-NO" dirty="0"/>
          </a:p>
        </p:txBody>
      </p:sp>
      <p:sp>
        <p:nvSpPr>
          <p:cNvPr id="10" name="Plassholder for innhold 2"/>
          <p:cNvSpPr>
            <a:spLocks noGrp="1"/>
          </p:cNvSpPr>
          <p:nvPr>
            <p:ph sz="half" idx="13" hasCustomPrompt="1"/>
          </p:nvPr>
        </p:nvSpPr>
        <p:spPr>
          <a:xfrm>
            <a:off x="1363893" y="2525764"/>
            <a:ext cx="4656000" cy="3135484"/>
          </a:xfrm>
        </p:spPr>
        <p:txBody>
          <a:bodyPr/>
          <a:lstStyle>
            <a:lvl1pPr>
              <a:defRPr sz="2400">
                <a:solidFill>
                  <a:schemeClr val="tx1">
                    <a:lumMod val="75000"/>
                    <a:lumOff val="25000"/>
                  </a:schemeClr>
                </a:solidFill>
              </a:defRPr>
            </a:lvl1pPr>
            <a:lvl2pPr>
              <a:defRPr sz="22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1800"/>
            </a:lvl6pPr>
            <a:lvl7pPr>
              <a:defRPr sz="1800"/>
            </a:lvl7pPr>
            <a:lvl8pPr>
              <a:defRPr sz="1800"/>
            </a:lvl8pPr>
            <a:lvl9pPr>
              <a:defRPr sz="1800"/>
            </a:lvl9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p:txBody>
      </p:sp>
      <p:sp>
        <p:nvSpPr>
          <p:cNvPr id="11" name="Plassholder for innhold 3"/>
          <p:cNvSpPr>
            <a:spLocks noGrp="1"/>
          </p:cNvSpPr>
          <p:nvPr>
            <p:ph sz="half" idx="2" hasCustomPrompt="1"/>
          </p:nvPr>
        </p:nvSpPr>
        <p:spPr>
          <a:xfrm>
            <a:off x="6528565" y="2525764"/>
            <a:ext cx="4656000" cy="3135484"/>
          </a:xfrm>
        </p:spPr>
        <p:txBody>
          <a:bodyPr/>
          <a:lstStyle>
            <a:lvl1pPr>
              <a:defRPr sz="2400">
                <a:solidFill>
                  <a:schemeClr val="tx1">
                    <a:lumMod val="75000"/>
                    <a:lumOff val="25000"/>
                  </a:schemeClr>
                </a:solidFill>
              </a:defRPr>
            </a:lvl1pPr>
            <a:lvl2pPr>
              <a:defRPr sz="22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1800"/>
            </a:lvl6pPr>
            <a:lvl7pPr>
              <a:defRPr sz="1800"/>
            </a:lvl7pPr>
            <a:lvl8pPr>
              <a:defRPr sz="1800"/>
            </a:lvl8pPr>
            <a:lvl9pPr>
              <a:defRPr sz="1800"/>
            </a:lvl9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a:t>
            </a:r>
            <a:r>
              <a:rPr lang="nb-NO" dirty="0" err="1"/>
              <a:t>level</a:t>
            </a:r>
            <a:endParaRPr lang="nb-NO" dirty="0"/>
          </a:p>
          <a:p>
            <a:pPr lvl="2"/>
            <a:r>
              <a:rPr lang="nb-NO" dirty="0"/>
              <a:t>Third </a:t>
            </a:r>
            <a:r>
              <a:rPr lang="nb-NO" dirty="0" err="1"/>
              <a:t>level</a:t>
            </a:r>
            <a:endParaRPr lang="nb-NO" dirty="0"/>
          </a:p>
          <a:p>
            <a:pPr lvl="0"/>
            <a:endParaRPr lang="nb-NO" dirty="0"/>
          </a:p>
        </p:txBody>
      </p:sp>
      <p:sp>
        <p:nvSpPr>
          <p:cNvPr id="8" name="Plassholder for dato 7"/>
          <p:cNvSpPr>
            <a:spLocks noGrp="1"/>
          </p:cNvSpPr>
          <p:nvPr>
            <p:ph type="dt" sz="half" idx="14"/>
          </p:nvPr>
        </p:nvSpPr>
        <p:spPr/>
        <p:txBody>
          <a:bodyPr/>
          <a:lstStyle/>
          <a:p>
            <a:endParaRPr lang="nb-NO" dirty="0"/>
          </a:p>
        </p:txBody>
      </p:sp>
      <p:sp>
        <p:nvSpPr>
          <p:cNvPr id="9" name="Plassholder for bunntekst 8"/>
          <p:cNvSpPr>
            <a:spLocks noGrp="1"/>
          </p:cNvSpPr>
          <p:nvPr>
            <p:ph type="ftr" sz="quarter" idx="15"/>
          </p:nvPr>
        </p:nvSpPr>
        <p:spPr/>
        <p:txBody>
          <a:bodyPr/>
          <a:lstStyle/>
          <a:p>
            <a:r>
              <a:rPr lang="nb-NO"/>
              <a:t>UNIVERSITY OF BERGEN</a:t>
            </a:r>
            <a:endParaRPr lang="nb-NO" dirty="0"/>
          </a:p>
        </p:txBody>
      </p:sp>
      <p:sp>
        <p:nvSpPr>
          <p:cNvPr id="12" name="Plassholder for lysbildenummer 11"/>
          <p:cNvSpPr>
            <a:spLocks noGrp="1"/>
          </p:cNvSpPr>
          <p:nvPr>
            <p:ph type="sldNum" sz="quarter" idx="16"/>
          </p:nvPr>
        </p:nvSpPr>
        <p:spPr/>
        <p:txBody>
          <a:bodyPr/>
          <a:lstStyle/>
          <a:p>
            <a:r>
              <a:rPr lang="nb-NO"/>
              <a:t>PAGE </a:t>
            </a:r>
            <a:fld id="{06C54713-27B5-4268-B680-29C9FB350413}" type="slidenum">
              <a:rPr lang="nb-NO" smtClean="0"/>
              <a:pPr/>
              <a:t>‹#›</a:t>
            </a:fld>
            <a:endParaRPr lang="nb-NO" dirty="0"/>
          </a:p>
        </p:txBody>
      </p:sp>
      <p:pic>
        <p:nvPicPr>
          <p:cNvPr id="13" name="Bild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08501" y="5733256"/>
            <a:ext cx="960107" cy="720080"/>
          </a:xfrm>
          <a:prstGeom prst="rect">
            <a:avLst/>
          </a:prstGeom>
        </p:spPr>
      </p:pic>
    </p:spTree>
    <p:extLst>
      <p:ext uri="{BB962C8B-B14F-4D97-AF65-F5344CB8AC3E}">
        <p14:creationId xmlns:p14="http://schemas.microsoft.com/office/powerpoint/2010/main" val="1937874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with graphics">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363893" y="975866"/>
            <a:ext cx="9820672" cy="652934"/>
          </a:xfrm>
        </p:spPr>
        <p:txBody>
          <a:bodyPr>
            <a:normAutofit/>
          </a:bodyPr>
          <a:lstStyle>
            <a:lvl1pPr algn="l">
              <a:lnSpc>
                <a:spcPts val="3600"/>
              </a:lnSpc>
              <a:defRPr sz="3000"/>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Plassholder for innhold 2"/>
          <p:cNvSpPr>
            <a:spLocks noGrp="1"/>
          </p:cNvSpPr>
          <p:nvPr>
            <p:ph idx="1"/>
          </p:nvPr>
        </p:nvSpPr>
        <p:spPr>
          <a:xfrm>
            <a:off x="1363893" y="1883965"/>
            <a:ext cx="9820672" cy="3888000"/>
          </a:xfrm>
        </p:spPr>
        <p:txBody>
          <a:bodyPr/>
          <a:lstStyle>
            <a:lvl1pPr>
              <a:defRPr sz="2600">
                <a:solidFill>
                  <a:schemeClr val="tx1">
                    <a:lumMod val="75000"/>
                    <a:lumOff val="25000"/>
                  </a:schemeClr>
                </a:solidFill>
                <a:latin typeface="+mn-lt"/>
              </a:defRPr>
            </a:lvl1pPr>
            <a:lvl2pPr>
              <a:defRPr sz="2600">
                <a:solidFill>
                  <a:schemeClr val="tx1">
                    <a:lumMod val="75000"/>
                    <a:lumOff val="25000"/>
                  </a:schemeClr>
                </a:solidFill>
                <a:latin typeface="Myriad Pro"/>
              </a:defRPr>
            </a:lvl2pPr>
            <a:lvl3pPr>
              <a:defRPr sz="2200">
                <a:solidFill>
                  <a:schemeClr val="tx1">
                    <a:lumMod val="75000"/>
                    <a:lumOff val="25000"/>
                  </a:schemeClr>
                </a:solidFill>
                <a:latin typeface="Myriad Pro"/>
              </a:defRPr>
            </a:lvl3pPr>
            <a:lvl4pPr>
              <a:defRPr sz="2200">
                <a:solidFill>
                  <a:schemeClr val="tx1">
                    <a:lumMod val="75000"/>
                    <a:lumOff val="25000"/>
                  </a:schemeClr>
                </a:solidFill>
                <a:latin typeface="Myriad Pro"/>
              </a:defRPr>
            </a:lvl4pPr>
            <a:lvl5pPr>
              <a:defRPr sz="2200">
                <a:solidFill>
                  <a:schemeClr val="tx1">
                    <a:lumMod val="75000"/>
                    <a:lumOff val="25000"/>
                  </a:schemeClr>
                </a:solidFill>
                <a:latin typeface="Myriad Pro"/>
              </a:defRPr>
            </a:lvl5pPr>
          </a:lstStyle>
          <a:p>
            <a:pPr lvl="0"/>
            <a:endParaRPr lang="nb-NO" dirty="0"/>
          </a:p>
        </p:txBody>
      </p:sp>
      <p:sp>
        <p:nvSpPr>
          <p:cNvPr id="6" name="Plassholder for dato 5"/>
          <p:cNvSpPr>
            <a:spLocks noGrp="1"/>
          </p:cNvSpPr>
          <p:nvPr>
            <p:ph type="dt" sz="half" idx="10"/>
          </p:nvPr>
        </p:nvSpPr>
        <p:spPr/>
        <p:txBody>
          <a:bodyPr/>
          <a:lstStyle/>
          <a:p>
            <a:endParaRPr lang="nb-NO" dirty="0"/>
          </a:p>
        </p:txBody>
      </p:sp>
      <p:sp>
        <p:nvSpPr>
          <p:cNvPr id="8" name="Plassholder for bunntekst 7"/>
          <p:cNvSpPr>
            <a:spLocks noGrp="1"/>
          </p:cNvSpPr>
          <p:nvPr>
            <p:ph type="ftr" sz="quarter" idx="11"/>
          </p:nvPr>
        </p:nvSpPr>
        <p:spPr/>
        <p:txBody>
          <a:bodyPr/>
          <a:lstStyle/>
          <a:p>
            <a:r>
              <a:rPr lang="nb-NO"/>
              <a:t>UNIVERSITY OF BERGEN</a:t>
            </a:r>
            <a:endParaRPr lang="nb-NO" dirty="0"/>
          </a:p>
        </p:txBody>
      </p:sp>
      <p:sp>
        <p:nvSpPr>
          <p:cNvPr id="9" name="Plassholder for lysbildenummer 8"/>
          <p:cNvSpPr>
            <a:spLocks noGrp="1"/>
          </p:cNvSpPr>
          <p:nvPr>
            <p:ph type="sldNum" sz="quarter" idx="12"/>
          </p:nvPr>
        </p:nvSpPr>
        <p:spPr/>
        <p:txBody>
          <a:bodyPr/>
          <a:lstStyle/>
          <a:p>
            <a:r>
              <a:rPr lang="nb-NO"/>
              <a:t>PAGE </a:t>
            </a:r>
            <a:fld id="{06C54713-27B5-4268-B680-29C9FB350413}" type="slidenum">
              <a:rPr lang="nb-NO" smtClean="0"/>
              <a:pPr/>
              <a:t>‹#›</a:t>
            </a:fld>
            <a:endParaRPr lang="nb-NO" dirty="0"/>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08501" y="5733256"/>
            <a:ext cx="960107" cy="720080"/>
          </a:xfrm>
          <a:prstGeom prst="rect">
            <a:avLst/>
          </a:prstGeom>
        </p:spPr>
      </p:pic>
    </p:spTree>
    <p:extLst>
      <p:ext uri="{BB962C8B-B14F-4D97-AF65-F5344CB8AC3E}">
        <p14:creationId xmlns:p14="http://schemas.microsoft.com/office/powerpoint/2010/main" val="1212082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363893" y="1015007"/>
            <a:ext cx="9820672" cy="652934"/>
          </a:xfrm>
          <a:prstGeom prst="rect">
            <a:avLst/>
          </a:prstGeom>
        </p:spPr>
        <p:txBody>
          <a:bodyPr vert="horz" lIns="0" tIns="0" rIns="0" bIns="0" rtlCol="0" anchor="b" anchorCtr="0">
            <a:normAutofit/>
          </a:body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tekst 2"/>
          <p:cNvSpPr>
            <a:spLocks noGrp="1"/>
          </p:cNvSpPr>
          <p:nvPr>
            <p:ph type="body" idx="1"/>
          </p:nvPr>
        </p:nvSpPr>
        <p:spPr>
          <a:xfrm>
            <a:off x="1363893" y="1883965"/>
            <a:ext cx="9820672" cy="3888000"/>
          </a:xfrm>
          <a:prstGeom prst="rect">
            <a:avLst/>
          </a:prstGeom>
        </p:spPr>
        <p:txBody>
          <a:bodyPr vert="horz" lIns="0" tIns="0" rIns="0" bIns="0" rtlCol="0">
            <a:normAutofit/>
          </a:bodyPr>
          <a:lstStyle/>
          <a:p>
            <a:pPr lvl="0"/>
            <a:r>
              <a:rPr lang="nb-NO" dirty="0" err="1"/>
              <a:t>Click</a:t>
            </a:r>
            <a:r>
              <a:rPr lang="nb-NO" dirty="0"/>
              <a:t> to </a:t>
            </a:r>
            <a:r>
              <a:rPr lang="nb-NO" dirty="0" err="1"/>
              <a:t>add</a:t>
            </a:r>
            <a:r>
              <a:rPr lang="nb-NO" dirty="0"/>
              <a:t> </a:t>
            </a:r>
            <a:r>
              <a:rPr lang="nb-NO" dirty="0" err="1"/>
              <a:t>text</a:t>
            </a:r>
            <a:endParaRPr lang="nb-NO" dirty="0"/>
          </a:p>
        </p:txBody>
      </p:sp>
      <p:sp>
        <p:nvSpPr>
          <p:cNvPr id="4" name="Plassholder for dato 3"/>
          <p:cNvSpPr>
            <a:spLocks noGrp="1"/>
          </p:cNvSpPr>
          <p:nvPr>
            <p:ph type="dt" sz="half" idx="2"/>
          </p:nvPr>
        </p:nvSpPr>
        <p:spPr>
          <a:xfrm>
            <a:off x="623393" y="6300000"/>
            <a:ext cx="1248139" cy="216024"/>
          </a:xfrm>
          <a:prstGeom prst="rect">
            <a:avLst/>
          </a:prstGeom>
        </p:spPr>
        <p:txBody>
          <a:bodyPr vert="horz" lIns="0" tIns="0" rIns="0" bIns="0" rtlCol="0" anchor="t" anchorCtr="0"/>
          <a:lstStyle>
            <a:lvl1pPr algn="l">
              <a:defRPr sz="1200">
                <a:solidFill>
                  <a:schemeClr val="bg1">
                    <a:lumMod val="65000"/>
                  </a:schemeClr>
                </a:solidFill>
                <a:latin typeface="Times New Roman" panose="02020603050405020304" pitchFamily="18" charset="0"/>
                <a:cs typeface="Times New Roman" panose="02020603050405020304" pitchFamily="18" charset="0"/>
              </a:defRPr>
            </a:lvl1pPr>
          </a:lstStyle>
          <a:p>
            <a:endParaRPr lang="nb-NO" dirty="0"/>
          </a:p>
        </p:txBody>
      </p:sp>
      <p:sp>
        <p:nvSpPr>
          <p:cNvPr id="6" name="Plassholder for lysbildenummer 5"/>
          <p:cNvSpPr>
            <a:spLocks noGrp="1"/>
          </p:cNvSpPr>
          <p:nvPr>
            <p:ph type="sldNum" sz="quarter" idx="4"/>
          </p:nvPr>
        </p:nvSpPr>
        <p:spPr>
          <a:xfrm>
            <a:off x="2269892" y="6300000"/>
            <a:ext cx="945789" cy="216024"/>
          </a:xfrm>
          <a:prstGeom prst="rect">
            <a:avLst/>
          </a:prstGeom>
        </p:spPr>
        <p:txBody>
          <a:bodyPr vert="horz" lIns="0" tIns="0" rIns="0" bIns="0" rtlCol="0" anchor="t" anchorCtr="0"/>
          <a:lstStyle>
            <a:lvl1pPr algn="l">
              <a:defRPr sz="1200" cap="all">
                <a:solidFill>
                  <a:schemeClr val="bg1">
                    <a:lumMod val="65000"/>
                  </a:schemeClr>
                </a:solidFill>
                <a:latin typeface="Times New Roman" panose="02020603050405020304" pitchFamily="18" charset="0"/>
                <a:cs typeface="Times New Roman" panose="02020603050405020304" pitchFamily="18" charset="0"/>
              </a:defRPr>
            </a:lvl1pPr>
          </a:lstStyle>
          <a:p>
            <a:r>
              <a:rPr lang="nb-NO" dirty="0"/>
              <a:t>PAGE </a:t>
            </a:r>
            <a:fld id="{06C54713-27B5-4268-B680-29C9FB350413}" type="slidenum">
              <a:rPr lang="nb-NO" smtClean="0"/>
              <a:pPr/>
              <a:t>‹#›</a:t>
            </a:fld>
            <a:endParaRPr lang="nb-NO" dirty="0"/>
          </a:p>
        </p:txBody>
      </p:sp>
      <p:sp>
        <p:nvSpPr>
          <p:cNvPr id="7" name="Plassholder for bunntekst 4"/>
          <p:cNvSpPr>
            <a:spLocks noGrp="1"/>
          </p:cNvSpPr>
          <p:nvPr>
            <p:ph type="ftr" sz="quarter" idx="3"/>
          </p:nvPr>
        </p:nvSpPr>
        <p:spPr>
          <a:xfrm>
            <a:off x="1872000" y="486000"/>
            <a:ext cx="8448000" cy="540000"/>
          </a:xfrm>
          <a:prstGeom prst="rect">
            <a:avLst/>
          </a:prstGeom>
        </p:spPr>
        <p:txBody>
          <a:bodyPr lIns="0" tIns="0" rIns="0" bIns="0"/>
          <a:lstStyle>
            <a:lvl1pPr algn="ctr">
              <a:defRPr sz="1200" cap="all" spc="100" baseline="0">
                <a:solidFill>
                  <a:schemeClr val="bg1">
                    <a:lumMod val="65000"/>
                  </a:schemeClr>
                </a:solidFill>
                <a:latin typeface="Times New Roman" panose="02020603050405020304" pitchFamily="18" charset="0"/>
                <a:cs typeface="Times New Roman" panose="02020603050405020304" pitchFamily="18" charset="0"/>
              </a:defRPr>
            </a:lvl1pPr>
          </a:lstStyle>
          <a:p>
            <a:r>
              <a:rPr lang="nb-NO"/>
              <a:t>UNIVERSITY OF BERGEN</a:t>
            </a:r>
            <a:endParaRPr lang="nb-NO" dirty="0"/>
          </a:p>
        </p:txBody>
      </p:sp>
    </p:spTree>
    <p:extLst>
      <p:ext uri="{BB962C8B-B14F-4D97-AF65-F5344CB8AC3E}">
        <p14:creationId xmlns:p14="http://schemas.microsoft.com/office/powerpoint/2010/main" val="4050442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4" r:id="rId4"/>
    <p:sldLayoutId id="2147483660" r:id="rId5"/>
    <p:sldLayoutId id="2147483655" r:id="rId6"/>
    <p:sldLayoutId id="2147483652" r:id="rId7"/>
    <p:sldLayoutId id="2147483653" r:id="rId8"/>
    <p:sldLayoutId id="2147483654" r:id="rId9"/>
    <p:sldLayoutId id="2147483661" r:id="rId10"/>
    <p:sldLayoutId id="2147483662" r:id="rId11"/>
    <p:sldLayoutId id="2147483656" r:id="rId12"/>
    <p:sldLayoutId id="2147483657" r:id="rId13"/>
    <p:sldLayoutId id="2147483658" r:id="rId14"/>
  </p:sldLayoutIdLst>
  <p:hf sldNum="0" hdr="0" dt="0"/>
  <p:txStyles>
    <p:titleStyle>
      <a:lvl1pPr marL="0" algn="l" defTabSz="914400" rtl="0" eaLnBrk="1" latinLnBrk="0" hangingPunct="1">
        <a:lnSpc>
          <a:spcPts val="4320"/>
        </a:lnSpc>
        <a:spcBef>
          <a:spcPct val="0"/>
        </a:spcBef>
        <a:buNone/>
        <a:defRPr sz="3400" b="1" i="0" u="none" kern="1200" cap="none" spc="0" normalizeH="0" baseline="0">
          <a:solidFill>
            <a:srgbClr val="E54F46"/>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f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ssb.no/a/publikasjoner/pdf/sa94/del-ii-1.pdf" TargetMode="External"/><Relationship Id="rId2" Type="http://schemas.openxmlformats.org/officeDocument/2006/relationships/hyperlink" Target="https://www.ssb.no/a/histstat/hist02.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forskning.no/medisin-og-helse-partner-universitetet-i-bergen/derfor-frykter-vi-koronaviruset/1655698" TargetMode="External"/><Relationship Id="rId2" Type="http://schemas.openxmlformats.org/officeDocument/2006/relationships/hyperlink" Target="https://www.ntnu.no/ojs/index.php/norepid/article/view/426/398" TargetMode="External"/><Relationship Id="rId1" Type="http://schemas.openxmlformats.org/officeDocument/2006/relationships/slideLayout" Target="../slideLayouts/slideLayout2.xml"/><Relationship Id="rId4" Type="http://schemas.openxmlformats.org/officeDocument/2006/relationships/hyperlink" Target="https://www.arkivverket.no/om-oss/vare-publikasjoner/arkivmagasinet"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fhi.no/hn/folkehelse/folkehelseprofil/" TargetMode="External"/><Relationship Id="rId2" Type="http://schemas.openxmlformats.org/officeDocument/2006/relationships/hyperlink" Target="https://www.fhi.no/sys/veiledere/" TargetMode="External"/><Relationship Id="rId1" Type="http://schemas.openxmlformats.org/officeDocument/2006/relationships/slideLayout" Target="../slideLayouts/slideLayout2.xml"/><Relationship Id="rId5" Type="http://schemas.openxmlformats.org/officeDocument/2006/relationships/hyperlink" Target="https://www.ssb.no/offentlig-sektor/kostra" TargetMode="External"/><Relationship Id="rId4" Type="http://schemas.openxmlformats.org/officeDocument/2006/relationships/hyperlink" Target="https://www.ssb.no/kommunefakta/"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who.int/emergencies/diseases/novel-coronavirus-2019" TargetMode="External"/><Relationship Id="rId2" Type="http://schemas.openxmlformats.org/officeDocument/2006/relationships/hyperlink" Target="https://coronavirus.jhu.edu/" TargetMode="External"/><Relationship Id="rId1" Type="http://schemas.openxmlformats.org/officeDocument/2006/relationships/slideLayout" Target="../slideLayouts/slideLayout2.xml"/><Relationship Id="rId6" Type="http://schemas.openxmlformats.org/officeDocument/2006/relationships/hyperlink" Target="http://helseogmedisinhistorie.no/" TargetMode="External"/><Relationship Id="rId5" Type="http://schemas.openxmlformats.org/officeDocument/2006/relationships/hyperlink" Target="https://www.michaeljournal.no/i/" TargetMode="External"/><Relationship Id="rId4" Type="http://schemas.openxmlformats.org/officeDocument/2006/relationships/hyperlink" Target="https://tidsskriftet.no/medisinsk-histori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fif"/><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hyperlink" Target="http://www.dataporten.net/bildearkiver/" TargetMode="External"/><Relationship Id="rId2" Type="http://schemas.openxmlformats.org/officeDocument/2006/relationships/hyperlink" Target="https://images.google.com/" TargetMode="External"/><Relationship Id="rId1" Type="http://schemas.openxmlformats.org/officeDocument/2006/relationships/slideLayout" Target="../slideLayouts/slideLayout2.xml"/><Relationship Id="rId4" Type="http://schemas.openxmlformats.org/officeDocument/2006/relationships/hyperlink" Target="http://marcus.uib.no/"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95400" y="1196752"/>
            <a:ext cx="10369152" cy="2550145"/>
          </a:xfrm>
        </p:spPr>
        <p:txBody>
          <a:bodyPr>
            <a:normAutofit fontScale="90000"/>
          </a:bodyPr>
          <a:lstStyle/>
          <a:p>
            <a:pPr>
              <a:lnSpc>
                <a:spcPct val="100000"/>
              </a:lnSpc>
            </a:pPr>
            <a:r>
              <a:rPr lang="nb-NO" sz="7300" dirty="0"/>
              <a:t>Pandemier og smittevern gjennom historien</a:t>
            </a:r>
            <a:endParaRPr lang="nb-NO" dirty="0"/>
          </a:p>
        </p:txBody>
      </p:sp>
      <p:sp>
        <p:nvSpPr>
          <p:cNvPr id="3" name="Undertittel 2"/>
          <p:cNvSpPr>
            <a:spLocks noGrp="1"/>
          </p:cNvSpPr>
          <p:nvPr>
            <p:ph type="subTitle" idx="1"/>
          </p:nvPr>
        </p:nvSpPr>
        <p:spPr>
          <a:xfrm>
            <a:off x="2639616" y="5445224"/>
            <a:ext cx="7272808" cy="1032520"/>
          </a:xfrm>
        </p:spPr>
        <p:txBody>
          <a:bodyPr/>
          <a:lstStyle/>
          <a:p>
            <a:pPr algn="l"/>
            <a:r>
              <a:rPr lang="nb-NO" sz="2400" dirty="0"/>
              <a:t>Magnus Vollset, førsteamanuensis, IGS</a:t>
            </a:r>
            <a:br>
              <a:rPr lang="nb-NO" sz="2400" dirty="0"/>
            </a:br>
            <a:endParaRPr lang="nb-NO" sz="2400" dirty="0"/>
          </a:p>
        </p:txBody>
      </p:sp>
      <p:sp>
        <p:nvSpPr>
          <p:cNvPr id="5" name="Rektangel 4">
            <a:extLst>
              <a:ext uri="{FF2B5EF4-FFF2-40B4-BE49-F238E27FC236}">
                <a16:creationId xmlns:a16="http://schemas.microsoft.com/office/drawing/2014/main" id="{B624AFB4-47EF-47B5-98CD-E6EB40ABB98E}"/>
              </a:ext>
            </a:extLst>
          </p:cNvPr>
          <p:cNvSpPr/>
          <p:nvPr/>
        </p:nvSpPr>
        <p:spPr>
          <a:xfrm>
            <a:off x="2639616" y="4199706"/>
            <a:ext cx="4968552" cy="584775"/>
          </a:xfrm>
          <a:prstGeom prst="rect">
            <a:avLst/>
          </a:prstGeom>
        </p:spPr>
        <p:txBody>
          <a:bodyPr wrap="square">
            <a:spAutoFit/>
          </a:bodyPr>
          <a:lstStyle/>
          <a:p>
            <a:r>
              <a:rPr lang="nb-NO" sz="3200" dirty="0"/>
              <a:t>Realfagkonferansen 2020</a:t>
            </a:r>
          </a:p>
        </p:txBody>
      </p:sp>
    </p:spTree>
    <p:extLst>
      <p:ext uri="{BB962C8B-B14F-4D97-AF65-F5344CB8AC3E}">
        <p14:creationId xmlns:p14="http://schemas.microsoft.com/office/powerpoint/2010/main" val="274618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Et bilde som inneholder tekst, bok&#10;&#10;Automatisk generert beskrivelse">
            <a:extLst>
              <a:ext uri="{FF2B5EF4-FFF2-40B4-BE49-F238E27FC236}">
                <a16:creationId xmlns:a16="http://schemas.microsoft.com/office/drawing/2014/main" id="{12CA80B7-2C9F-434E-ADC1-E833A5AA8B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1354" y="0"/>
            <a:ext cx="5870770" cy="8314928"/>
          </a:xfrm>
        </p:spPr>
      </p:pic>
      <p:pic>
        <p:nvPicPr>
          <p:cNvPr id="8" name="Bilde 7" descr="Et bilde som inneholder tekst, bok, sitter, ligger&#10;&#10;Automatisk generert beskrivelse">
            <a:extLst>
              <a:ext uri="{FF2B5EF4-FFF2-40B4-BE49-F238E27FC236}">
                <a16:creationId xmlns:a16="http://schemas.microsoft.com/office/drawing/2014/main" id="{0890CBF7-D9F5-41F5-97CA-66CF9E6A7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160" y="-99392"/>
            <a:ext cx="4968552" cy="7148996"/>
          </a:xfrm>
          <a:prstGeom prst="rect">
            <a:avLst/>
          </a:prstGeom>
        </p:spPr>
      </p:pic>
      <p:pic>
        <p:nvPicPr>
          <p:cNvPr id="11" name="Picture 2" descr="Bilderesultat for cholera captain of death">
            <a:extLst>
              <a:ext uri="{FF2B5EF4-FFF2-40B4-BE49-F238E27FC236}">
                <a16:creationId xmlns:a16="http://schemas.microsoft.com/office/drawing/2014/main" id="{855C23BB-55DF-4865-818C-EC3CCCACCC85}"/>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5" y="-36195"/>
            <a:ext cx="4373257" cy="3257700"/>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e 11">
            <a:extLst>
              <a:ext uri="{FF2B5EF4-FFF2-40B4-BE49-F238E27FC236}">
                <a16:creationId xmlns:a16="http://schemas.microsoft.com/office/drawing/2014/main" id="{B647296F-FDF5-4F63-8F83-339FC24BAE1B}"/>
              </a:ext>
            </a:extLst>
          </p:cNvPr>
          <p:cNvPicPr>
            <a:picLocks noChangeAspect="1"/>
          </p:cNvPicPr>
          <p:nvPr/>
        </p:nvPicPr>
        <p:blipFill>
          <a:blip r:embed="rId5"/>
          <a:stretch>
            <a:fillRect/>
          </a:stretch>
        </p:blipFill>
        <p:spPr>
          <a:xfrm>
            <a:off x="84089" y="3180308"/>
            <a:ext cx="2889615" cy="3677692"/>
          </a:xfrm>
          <a:prstGeom prst="rect">
            <a:avLst/>
          </a:prstGeom>
        </p:spPr>
      </p:pic>
      <p:pic>
        <p:nvPicPr>
          <p:cNvPr id="8196" name="Picture 4" descr="Health Problems of Industrializing Societies in: A History of ...">
            <a:extLst>
              <a:ext uri="{FF2B5EF4-FFF2-40B4-BE49-F238E27FC236}">
                <a16:creationId xmlns:a16="http://schemas.microsoft.com/office/drawing/2014/main" id="{85CED853-B5EF-4D78-B918-CD71CC80E2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0176" y="3717031"/>
            <a:ext cx="4518779" cy="314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622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CEA9D070-A1C9-44CA-9362-C88689562CBE}"/>
              </a:ext>
            </a:extLst>
          </p:cNvPr>
          <p:cNvSpPr>
            <a:spLocks noGrp="1"/>
          </p:cNvSpPr>
          <p:nvPr>
            <p:ph type="ftr" sz="quarter" idx="11"/>
          </p:nvPr>
        </p:nvSpPr>
        <p:spPr/>
        <p:txBody>
          <a:bodyPr/>
          <a:lstStyle/>
          <a:p>
            <a:r>
              <a:rPr lang="nb-NO"/>
              <a:t>UNIVERSITY OF BERGEN</a:t>
            </a:r>
            <a:endParaRPr lang="nb-NO" dirty="0"/>
          </a:p>
        </p:txBody>
      </p:sp>
      <p:pic>
        <p:nvPicPr>
          <p:cNvPr id="1026" name="Picture 2" descr="Lepraarkivene i Bergen 1688-1967 - Arkivverket">
            <a:extLst>
              <a:ext uri="{FF2B5EF4-FFF2-40B4-BE49-F238E27FC236}">
                <a16:creationId xmlns:a16="http://schemas.microsoft.com/office/drawing/2014/main" id="{35F57998-AE27-483A-8F8C-BC4FD3059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40608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A53793BC-DBB5-47B6-91BA-F6FBEDC13A76}"/>
              </a:ext>
            </a:extLst>
          </p:cNvPr>
          <p:cNvSpPr txBox="1"/>
          <p:nvPr/>
        </p:nvSpPr>
        <p:spPr>
          <a:xfrm>
            <a:off x="625913" y="4149080"/>
            <a:ext cx="10102446" cy="2585323"/>
          </a:xfrm>
          <a:prstGeom prst="rect">
            <a:avLst/>
          </a:prstGeom>
          <a:noFill/>
        </p:spPr>
        <p:txBody>
          <a:bodyPr wrap="none" rtlCol="0">
            <a:spAutoFit/>
          </a:bodyPr>
          <a:lstStyle/>
          <a:p>
            <a:r>
              <a:rPr lang="nb-NO" sz="6600" b="1" dirty="0"/>
              <a:t>1856 </a:t>
            </a:r>
            <a:r>
              <a:rPr lang="nb-NO" sz="6600" b="1" dirty="0">
                <a:sym typeface="Wingdings" panose="05000000000000000000" pitchFamily="2" charset="2"/>
              </a:rPr>
              <a:t></a:t>
            </a:r>
            <a:r>
              <a:rPr lang="nb-NO" sz="6600" b="1" dirty="0"/>
              <a:t> Leprakampanjen</a:t>
            </a:r>
          </a:p>
          <a:p>
            <a:endParaRPr lang="nb-NO" sz="4800" dirty="0"/>
          </a:p>
          <a:p>
            <a:r>
              <a:rPr lang="nb-NO" sz="4800" dirty="0"/>
              <a:t>«En epidemi i sakte film»</a:t>
            </a:r>
          </a:p>
        </p:txBody>
      </p:sp>
    </p:spTree>
    <p:extLst>
      <p:ext uri="{BB962C8B-B14F-4D97-AF65-F5344CB8AC3E}">
        <p14:creationId xmlns:p14="http://schemas.microsoft.com/office/powerpoint/2010/main" val="1203034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Et bilde som inneholder bygning, foto, gammel, hus&#10;&#10;Automatisk generert beskrivelse">
            <a:extLst>
              <a:ext uri="{FF2B5EF4-FFF2-40B4-BE49-F238E27FC236}">
                <a16:creationId xmlns:a16="http://schemas.microsoft.com/office/drawing/2014/main" id="{C3A425E9-3843-4A19-8080-AC06B2C3B8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338" y="2141532"/>
            <a:ext cx="6813049" cy="4743852"/>
          </a:xfrm>
        </p:spPr>
      </p:pic>
      <p:sp>
        <p:nvSpPr>
          <p:cNvPr id="4" name="Plassholder for bunntekst 3">
            <a:extLst>
              <a:ext uri="{FF2B5EF4-FFF2-40B4-BE49-F238E27FC236}">
                <a16:creationId xmlns:a16="http://schemas.microsoft.com/office/drawing/2014/main" id="{F248839B-917B-454A-9DE8-DA17F4D95730}"/>
              </a:ext>
            </a:extLst>
          </p:cNvPr>
          <p:cNvSpPr>
            <a:spLocks noGrp="1"/>
          </p:cNvSpPr>
          <p:nvPr>
            <p:ph type="ftr" sz="quarter" idx="11"/>
          </p:nvPr>
        </p:nvSpPr>
        <p:spPr/>
        <p:txBody>
          <a:bodyPr/>
          <a:lstStyle/>
          <a:p>
            <a:r>
              <a:rPr lang="nb-NO"/>
              <a:t>UNIVERSITY OF BERGEN</a:t>
            </a:r>
            <a:endParaRPr lang="nb-NO" dirty="0"/>
          </a:p>
        </p:txBody>
      </p:sp>
      <p:pic>
        <p:nvPicPr>
          <p:cNvPr id="7" name="Picture 6" descr="lepra09">
            <a:extLst>
              <a:ext uri="{FF2B5EF4-FFF2-40B4-BE49-F238E27FC236}">
                <a16:creationId xmlns:a16="http://schemas.microsoft.com/office/drawing/2014/main" id="{EBB9BE2A-D71A-4FF1-A784-FD8DA83E4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137" y="255726"/>
            <a:ext cx="2378902" cy="322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knutete">
            <a:extLst>
              <a:ext uri="{FF2B5EF4-FFF2-40B4-BE49-F238E27FC236}">
                <a16:creationId xmlns:a16="http://schemas.microsoft.com/office/drawing/2014/main" id="{6DA62474-8FFA-4997-A968-885E549C6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0136" y="3360889"/>
            <a:ext cx="2378902" cy="3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epra10">
            <a:extLst>
              <a:ext uri="{FF2B5EF4-FFF2-40B4-BE49-F238E27FC236}">
                <a16:creationId xmlns:a16="http://schemas.microsoft.com/office/drawing/2014/main" id="{5FEF69F3-8D4E-436D-B8CD-D9341B8BF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2982" y="255726"/>
            <a:ext cx="2544568" cy="32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knutete3">
            <a:extLst>
              <a:ext uri="{FF2B5EF4-FFF2-40B4-BE49-F238E27FC236}">
                <a16:creationId xmlns:a16="http://schemas.microsoft.com/office/drawing/2014/main" id="{CDD3085E-FC72-4348-AFFB-42C57DF6F1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9491" y="3360888"/>
            <a:ext cx="2582999" cy="314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e 12">
            <a:extLst>
              <a:ext uri="{FF2B5EF4-FFF2-40B4-BE49-F238E27FC236}">
                <a16:creationId xmlns:a16="http://schemas.microsoft.com/office/drawing/2014/main" id="{4E83C483-93C5-46EF-8209-690FABD625B0}"/>
              </a:ext>
            </a:extLst>
          </p:cNvPr>
          <p:cNvPicPr>
            <a:picLocks noChangeAspect="1"/>
          </p:cNvPicPr>
          <p:nvPr/>
        </p:nvPicPr>
        <p:blipFill>
          <a:blip r:embed="rId7"/>
          <a:stretch>
            <a:fillRect/>
          </a:stretch>
        </p:blipFill>
        <p:spPr>
          <a:xfrm>
            <a:off x="283339" y="251190"/>
            <a:ext cx="2813234" cy="2813234"/>
          </a:xfrm>
          <a:prstGeom prst="rect">
            <a:avLst/>
          </a:prstGeom>
        </p:spPr>
      </p:pic>
      <p:pic>
        <p:nvPicPr>
          <p:cNvPr id="4098" name="Picture 2">
            <a:extLst>
              <a:ext uri="{FF2B5EF4-FFF2-40B4-BE49-F238E27FC236}">
                <a16:creationId xmlns:a16="http://schemas.microsoft.com/office/drawing/2014/main" id="{BDF4CE75-263B-4E92-81D6-4E4E638B76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0519" y="255726"/>
            <a:ext cx="3825868" cy="281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954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40016" y="-1637471"/>
            <a:ext cx="7992888" cy="8492445"/>
          </a:xfrm>
        </p:spPr>
      </p:pic>
      <p:cxnSp>
        <p:nvCxnSpPr>
          <p:cNvPr id="10" name="Straight Arrow Connector 9"/>
          <p:cNvCxnSpPr/>
          <p:nvPr/>
        </p:nvCxnSpPr>
        <p:spPr>
          <a:xfrm>
            <a:off x="5843714" y="5080480"/>
            <a:ext cx="756343" cy="46357"/>
          </a:xfrm>
          <a:prstGeom prst="straightConnector1">
            <a:avLst/>
          </a:prstGeom>
          <a:ln w="25400">
            <a:headEnd w="lg" len="lg"/>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95579" y="3579982"/>
            <a:ext cx="2454518" cy="2585323"/>
          </a:xfrm>
          <a:prstGeom prst="rect">
            <a:avLst/>
          </a:prstGeom>
          <a:noFill/>
        </p:spPr>
        <p:txBody>
          <a:bodyPr wrap="none" rtlCol="0">
            <a:spAutoFit/>
          </a:bodyPr>
          <a:lstStyle/>
          <a:p>
            <a:r>
              <a:rPr lang="nb-NO" u="sng" dirty="0"/>
              <a:t>Bergen:</a:t>
            </a:r>
          </a:p>
          <a:p>
            <a:r>
              <a:rPr lang="nb-NO" dirty="0"/>
              <a:t>St. Jørgens Hospital</a:t>
            </a:r>
            <a:br>
              <a:rPr lang="nb-NO" dirty="0"/>
            </a:br>
            <a:r>
              <a:rPr lang="nb-NO" dirty="0"/>
              <a:t>(ca. 1400-1946)</a:t>
            </a:r>
          </a:p>
          <a:p>
            <a:br>
              <a:rPr lang="nb-NO" dirty="0"/>
            </a:br>
            <a:r>
              <a:rPr lang="nb-NO" dirty="0"/>
              <a:t>Lungegårdshospitalet</a:t>
            </a:r>
            <a:br>
              <a:rPr lang="nb-NO" dirty="0"/>
            </a:br>
            <a:r>
              <a:rPr lang="nb-NO" dirty="0"/>
              <a:t>(1849-1895)</a:t>
            </a:r>
            <a:br>
              <a:rPr lang="nb-NO" dirty="0"/>
            </a:br>
            <a:endParaRPr lang="nb-NO" dirty="0"/>
          </a:p>
          <a:p>
            <a:r>
              <a:rPr lang="nb-NO" dirty="0"/>
              <a:t>Pleiestiftelsen No. 1</a:t>
            </a:r>
          </a:p>
          <a:p>
            <a:r>
              <a:rPr lang="nb-NO" dirty="0"/>
              <a:t>(1857-1956)</a:t>
            </a:r>
          </a:p>
        </p:txBody>
      </p:sp>
      <p:sp>
        <p:nvSpPr>
          <p:cNvPr id="13" name="TextBox 12"/>
          <p:cNvSpPr txBox="1"/>
          <p:nvPr/>
        </p:nvSpPr>
        <p:spPr>
          <a:xfrm>
            <a:off x="1888709" y="1986422"/>
            <a:ext cx="1441420" cy="923330"/>
          </a:xfrm>
          <a:prstGeom prst="rect">
            <a:avLst/>
          </a:prstGeom>
          <a:noFill/>
        </p:spPr>
        <p:txBody>
          <a:bodyPr wrap="none" rtlCol="0">
            <a:spAutoFit/>
          </a:bodyPr>
          <a:lstStyle/>
          <a:p>
            <a:r>
              <a:rPr lang="nb-NO" u="sng" dirty="0"/>
              <a:t>Molde:</a:t>
            </a:r>
          </a:p>
          <a:p>
            <a:r>
              <a:rPr lang="nb-NO" dirty="0" err="1"/>
              <a:t>Reknes</a:t>
            </a:r>
            <a:endParaRPr lang="nb-NO" dirty="0"/>
          </a:p>
          <a:p>
            <a:r>
              <a:rPr lang="nb-NO" dirty="0"/>
              <a:t>(1713-1895)</a:t>
            </a:r>
          </a:p>
        </p:txBody>
      </p:sp>
      <p:sp>
        <p:nvSpPr>
          <p:cNvPr id="14" name="TextBox 13"/>
          <p:cNvSpPr txBox="1"/>
          <p:nvPr/>
        </p:nvSpPr>
        <p:spPr>
          <a:xfrm>
            <a:off x="1872620" y="490434"/>
            <a:ext cx="1441420" cy="923330"/>
          </a:xfrm>
          <a:prstGeom prst="rect">
            <a:avLst/>
          </a:prstGeom>
          <a:noFill/>
        </p:spPr>
        <p:txBody>
          <a:bodyPr wrap="none" rtlCol="0">
            <a:spAutoFit/>
          </a:bodyPr>
          <a:lstStyle/>
          <a:p>
            <a:r>
              <a:rPr lang="nb-NO" u="sng" dirty="0"/>
              <a:t>Trondheim:</a:t>
            </a:r>
          </a:p>
          <a:p>
            <a:r>
              <a:rPr lang="nb-NO" dirty="0"/>
              <a:t>Reitgjerdet</a:t>
            </a:r>
          </a:p>
          <a:p>
            <a:r>
              <a:rPr lang="nb-NO" dirty="0"/>
              <a:t>(1861-1923)</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5352" y="1844824"/>
            <a:ext cx="3602736" cy="146304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7076" y="260649"/>
            <a:ext cx="3232981" cy="1520477"/>
          </a:xfrm>
          <a:prstGeom prst="rect">
            <a:avLst/>
          </a:prstGeom>
        </p:spPr>
      </p:pic>
      <p:cxnSp>
        <p:nvCxnSpPr>
          <p:cNvPr id="23" name="Straight Arrow Connector 22"/>
          <p:cNvCxnSpPr/>
          <p:nvPr/>
        </p:nvCxnSpPr>
        <p:spPr>
          <a:xfrm>
            <a:off x="6621950" y="1412776"/>
            <a:ext cx="1418266" cy="1872208"/>
          </a:xfrm>
          <a:prstGeom prst="straightConnector1">
            <a:avLst/>
          </a:prstGeom>
          <a:ln w="25400">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432026" y="3307864"/>
            <a:ext cx="744095" cy="409168"/>
          </a:xfrm>
          <a:prstGeom prst="straightConnector1">
            <a:avLst/>
          </a:prstGeom>
          <a:ln w="25400">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070944" y="4214604"/>
            <a:ext cx="529113" cy="942589"/>
          </a:xfrm>
          <a:prstGeom prst="straightConnector1">
            <a:avLst/>
          </a:prstGeom>
          <a:ln w="25400">
            <a:headEnd w="lg" len="lg"/>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6119216" y="5126836"/>
            <a:ext cx="480840" cy="684606"/>
          </a:xfrm>
          <a:prstGeom prst="straightConnector1">
            <a:avLst/>
          </a:prstGeom>
          <a:ln w="25400">
            <a:headEnd w="lg" len="lg"/>
            <a:tailEnd type="non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0723" y="5599732"/>
            <a:ext cx="2138346" cy="1048648"/>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9776" y="3516741"/>
            <a:ext cx="2160240" cy="1111839"/>
          </a:xfrm>
          <a:prstGeom prst="rect">
            <a:avLst/>
          </a:prstGeom>
        </p:spPr>
      </p:pic>
      <p:pic>
        <p:nvPicPr>
          <p:cNvPr id="5" name="Bilde 4" descr="Et bilde som inneholder utendørs, bygning, hus, gammel&#10;&#10;Automatisk generert beskrivelse">
            <a:extLst>
              <a:ext uri="{FF2B5EF4-FFF2-40B4-BE49-F238E27FC236}">
                <a16:creationId xmlns:a16="http://schemas.microsoft.com/office/drawing/2014/main" id="{3EAFCB76-4156-4C70-8EB7-9A84E6C4A4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53343" y="4653136"/>
            <a:ext cx="1848481" cy="923330"/>
          </a:xfrm>
          <a:prstGeom prst="rect">
            <a:avLst/>
          </a:prstGeom>
        </p:spPr>
      </p:pic>
    </p:spTree>
    <p:extLst>
      <p:ext uri="{BB962C8B-B14F-4D97-AF65-F5344CB8AC3E}">
        <p14:creationId xmlns:p14="http://schemas.microsoft.com/office/powerpoint/2010/main" val="3184754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orskrift Aarstad sunnhetskommisjon by Bergen Byarkiv - issuu">
            <a:extLst>
              <a:ext uri="{FF2B5EF4-FFF2-40B4-BE49-F238E27FC236}">
                <a16:creationId xmlns:a16="http://schemas.microsoft.com/office/drawing/2014/main" id="{B1F622E2-EE1B-4950-B2BE-9F280A17C5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16080" y="0"/>
            <a:ext cx="5184576" cy="6870022"/>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a:extLst>
              <a:ext uri="{FF2B5EF4-FFF2-40B4-BE49-F238E27FC236}">
                <a16:creationId xmlns:a16="http://schemas.microsoft.com/office/drawing/2014/main" id="{1DEB07AA-D70A-47FE-99F6-3E0D225E503E}"/>
              </a:ext>
            </a:extLst>
          </p:cNvPr>
          <p:cNvSpPr/>
          <p:nvPr/>
        </p:nvSpPr>
        <p:spPr>
          <a:xfrm>
            <a:off x="551384" y="1628800"/>
            <a:ext cx="6096000" cy="4401205"/>
          </a:xfrm>
          <a:prstGeom prst="rect">
            <a:avLst/>
          </a:prstGeom>
        </p:spPr>
        <p:txBody>
          <a:bodyPr>
            <a:spAutoFit/>
          </a:bodyPr>
          <a:lstStyle/>
          <a:p>
            <a:r>
              <a:rPr lang="nb-NO" sz="2000" dirty="0"/>
              <a:t>«</a:t>
            </a:r>
            <a:r>
              <a:rPr lang="nb-NO" sz="2000" i="1" dirty="0"/>
              <a:t>Lov om Sunnhetskommisjoner og om Foranstaltninger mot epidemiske, endemiske og smittsomme Sykdommer</a:t>
            </a:r>
            <a:r>
              <a:rPr lang="nb-NO" sz="2000" dirty="0"/>
              <a:t>»</a:t>
            </a:r>
          </a:p>
          <a:p>
            <a:endParaRPr lang="nb-NO" sz="2000" dirty="0"/>
          </a:p>
          <a:p>
            <a:r>
              <a:rPr lang="nb-NO" sz="2000" dirty="0"/>
              <a:t>«Helsevesenets grunnlov» (Aina Schiøtz)</a:t>
            </a:r>
          </a:p>
          <a:p>
            <a:endParaRPr lang="nb-NO" sz="2000" dirty="0"/>
          </a:p>
          <a:p>
            <a:r>
              <a:rPr lang="nb-NO" sz="2000" dirty="0"/>
              <a:t>Permanente sunnhetskommisjoner i </a:t>
            </a:r>
            <a:r>
              <a:rPr lang="nb-NO" sz="2000" i="1" dirty="0"/>
              <a:t>alle </a:t>
            </a:r>
            <a:r>
              <a:rPr lang="nb-NO" sz="2000" dirty="0"/>
              <a:t>distrikt.</a:t>
            </a:r>
          </a:p>
          <a:p>
            <a:endParaRPr lang="nb-NO" sz="2000" dirty="0"/>
          </a:p>
          <a:p>
            <a:r>
              <a:rPr lang="nb-NO" sz="2000" dirty="0"/>
              <a:t>Utvidet ansvar: Motarbeide epidemier, smittsomme og utbredte sykdommer (i tillegg til tilsyn og forebygging).</a:t>
            </a:r>
          </a:p>
          <a:p>
            <a:endParaRPr lang="nb-NO" sz="2000" dirty="0"/>
          </a:p>
          <a:p>
            <a:r>
              <a:rPr lang="nb-NO" sz="2000" dirty="0"/>
              <a:t>Staten tar mer ansvar for befolkningens helse. Det offentlige helsevesen, det var distriktslegen, det.</a:t>
            </a:r>
          </a:p>
        </p:txBody>
      </p:sp>
      <p:sp>
        <p:nvSpPr>
          <p:cNvPr id="6" name="TekstSylinder 5">
            <a:extLst>
              <a:ext uri="{FF2B5EF4-FFF2-40B4-BE49-F238E27FC236}">
                <a16:creationId xmlns:a16="http://schemas.microsoft.com/office/drawing/2014/main" id="{A257869F-2142-40E2-9E64-A413A1D5B347}"/>
              </a:ext>
            </a:extLst>
          </p:cNvPr>
          <p:cNvSpPr txBox="1"/>
          <p:nvPr/>
        </p:nvSpPr>
        <p:spPr>
          <a:xfrm>
            <a:off x="730438" y="659011"/>
            <a:ext cx="4801314" cy="646331"/>
          </a:xfrm>
          <a:prstGeom prst="rect">
            <a:avLst/>
          </a:prstGeom>
          <a:noFill/>
        </p:spPr>
        <p:txBody>
          <a:bodyPr wrap="none" rtlCol="0">
            <a:spAutoFit/>
          </a:bodyPr>
          <a:lstStyle/>
          <a:p>
            <a:r>
              <a:rPr lang="nb-NO" sz="3600" b="1" dirty="0">
                <a:solidFill>
                  <a:srgbClr val="FF0000"/>
                </a:solidFill>
              </a:rPr>
              <a:t>1860: Sunnhetsloven</a:t>
            </a:r>
          </a:p>
        </p:txBody>
      </p:sp>
    </p:spTree>
    <p:extLst>
      <p:ext uri="{BB962C8B-B14F-4D97-AF65-F5344CB8AC3E}">
        <p14:creationId xmlns:p14="http://schemas.microsoft.com/office/powerpoint/2010/main" val="475302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4BE65B3-EB23-4AF6-B483-63F791B9D30C}"/>
              </a:ext>
            </a:extLst>
          </p:cNvPr>
          <p:cNvPicPr>
            <a:picLocks noChangeAspect="1"/>
          </p:cNvPicPr>
          <p:nvPr/>
        </p:nvPicPr>
        <p:blipFill>
          <a:blip r:embed="rId3"/>
          <a:stretch>
            <a:fillRect/>
          </a:stretch>
        </p:blipFill>
        <p:spPr>
          <a:xfrm>
            <a:off x="1191438" y="0"/>
            <a:ext cx="10377170" cy="7389440"/>
          </a:xfrm>
          <a:prstGeom prst="rect">
            <a:avLst/>
          </a:prstGeom>
        </p:spPr>
      </p:pic>
    </p:spTree>
    <p:extLst>
      <p:ext uri="{BB962C8B-B14F-4D97-AF65-F5344CB8AC3E}">
        <p14:creationId xmlns:p14="http://schemas.microsoft.com/office/powerpoint/2010/main" val="982660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A9AAF1-5B94-4B15-8E6A-0908B3E418F0}"/>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C35F041E-8B8E-4EE7-95AF-C2594CAA2879}"/>
              </a:ext>
            </a:extLst>
          </p:cNvPr>
          <p:cNvSpPr>
            <a:spLocks noGrp="1"/>
          </p:cNvSpPr>
          <p:nvPr>
            <p:ph idx="1"/>
          </p:nvPr>
        </p:nvSpPr>
        <p:spPr/>
        <p:txBody>
          <a:bodyPr/>
          <a:lstStyle/>
          <a:p>
            <a:endParaRPr lang="nb-NO"/>
          </a:p>
        </p:txBody>
      </p:sp>
      <p:sp>
        <p:nvSpPr>
          <p:cNvPr id="4" name="Plassholder for bunntekst 3">
            <a:extLst>
              <a:ext uri="{FF2B5EF4-FFF2-40B4-BE49-F238E27FC236}">
                <a16:creationId xmlns:a16="http://schemas.microsoft.com/office/drawing/2014/main" id="{661AC3AC-162D-49C7-A147-20C58650CF7C}"/>
              </a:ext>
            </a:extLst>
          </p:cNvPr>
          <p:cNvSpPr>
            <a:spLocks noGrp="1"/>
          </p:cNvSpPr>
          <p:nvPr>
            <p:ph type="ftr" sz="quarter" idx="11"/>
          </p:nvPr>
        </p:nvSpPr>
        <p:spPr/>
        <p:txBody>
          <a:bodyPr/>
          <a:lstStyle/>
          <a:p>
            <a:r>
              <a:rPr lang="nb-NO"/>
              <a:t>UNIVERSITY OF BERGEN</a:t>
            </a:r>
            <a:endParaRPr lang="nb-NO" dirty="0"/>
          </a:p>
        </p:txBody>
      </p:sp>
      <p:pic>
        <p:nvPicPr>
          <p:cNvPr id="6146" name="Picture 2" descr="File:Bacteriological researchers holding a bottle. Coloured litho ...">
            <a:extLst>
              <a:ext uri="{FF2B5EF4-FFF2-40B4-BE49-F238E27FC236}">
                <a16:creationId xmlns:a16="http://schemas.microsoft.com/office/drawing/2014/main" id="{BDC2D52A-E5A0-477F-BD57-8761C9943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243409"/>
            <a:ext cx="11231457" cy="8134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118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E889239-7DE8-489B-9757-3DC8542D946D}"/>
              </a:ext>
            </a:extLst>
          </p:cNvPr>
          <p:cNvPicPr>
            <a:picLocks noChangeAspect="1"/>
          </p:cNvPicPr>
          <p:nvPr/>
        </p:nvPicPr>
        <p:blipFill>
          <a:blip r:embed="rId3"/>
          <a:stretch>
            <a:fillRect/>
          </a:stretch>
        </p:blipFill>
        <p:spPr>
          <a:xfrm>
            <a:off x="9696400" y="3507691"/>
            <a:ext cx="2386519" cy="3243628"/>
          </a:xfrm>
          <a:prstGeom prst="rect">
            <a:avLst/>
          </a:prstGeom>
        </p:spPr>
      </p:pic>
      <p:sp>
        <p:nvSpPr>
          <p:cNvPr id="5" name="Rektangel 4">
            <a:extLst>
              <a:ext uri="{FF2B5EF4-FFF2-40B4-BE49-F238E27FC236}">
                <a16:creationId xmlns:a16="http://schemas.microsoft.com/office/drawing/2014/main" id="{9CC9F76C-58FE-4E9E-97DF-F0486F447A47}"/>
              </a:ext>
            </a:extLst>
          </p:cNvPr>
          <p:cNvSpPr/>
          <p:nvPr/>
        </p:nvSpPr>
        <p:spPr>
          <a:xfrm>
            <a:off x="551384" y="260649"/>
            <a:ext cx="9937104" cy="6494085"/>
          </a:xfrm>
          <a:prstGeom prst="rect">
            <a:avLst/>
          </a:prstGeom>
        </p:spPr>
        <p:txBody>
          <a:bodyPr wrap="square">
            <a:spAutoFit/>
          </a:bodyPr>
          <a:lstStyle/>
          <a:p>
            <a:r>
              <a:rPr lang="nb-NO" sz="3200" dirty="0">
                <a:solidFill>
                  <a:srgbClr val="FFFF00"/>
                </a:solidFill>
              </a:rPr>
              <a:t>Jeg mener </a:t>
            </a:r>
            <a:r>
              <a:rPr lang="nb-NO" sz="3200" dirty="0" err="1">
                <a:solidFill>
                  <a:srgbClr val="FFFF00"/>
                </a:solidFill>
              </a:rPr>
              <a:t>ogsaa</a:t>
            </a:r>
            <a:r>
              <a:rPr lang="nb-NO" sz="3200" dirty="0">
                <a:solidFill>
                  <a:srgbClr val="FFFF00"/>
                </a:solidFill>
              </a:rPr>
              <a:t>, at den Spedalske ikke alene har </a:t>
            </a:r>
            <a:r>
              <a:rPr lang="nb-NO" sz="3200" dirty="0" err="1">
                <a:solidFill>
                  <a:srgbClr val="FFFF00"/>
                </a:solidFill>
              </a:rPr>
              <a:t>Menneskerettigheder</a:t>
            </a:r>
            <a:r>
              <a:rPr lang="nb-NO" sz="3200" dirty="0">
                <a:solidFill>
                  <a:srgbClr val="FFFF00"/>
                </a:solidFill>
              </a:rPr>
              <a:t>, men </a:t>
            </a:r>
            <a:r>
              <a:rPr lang="nb-NO" sz="3200" dirty="0" err="1">
                <a:solidFill>
                  <a:srgbClr val="FFFF00"/>
                </a:solidFill>
              </a:rPr>
              <a:t>ogsaa</a:t>
            </a:r>
            <a:r>
              <a:rPr lang="nb-NO" sz="3200" dirty="0">
                <a:solidFill>
                  <a:srgbClr val="FFFF00"/>
                </a:solidFill>
              </a:rPr>
              <a:t> </a:t>
            </a:r>
            <a:r>
              <a:rPr lang="nb-NO" sz="3200" dirty="0" err="1">
                <a:solidFill>
                  <a:srgbClr val="FFFF00"/>
                </a:solidFill>
              </a:rPr>
              <a:t>Pligter</a:t>
            </a:r>
            <a:r>
              <a:rPr lang="nb-NO" sz="3200" dirty="0">
                <a:solidFill>
                  <a:srgbClr val="FFFF00"/>
                </a:solidFill>
              </a:rPr>
              <a:t> mod sine Medmennesker, og at han (…) </a:t>
            </a:r>
            <a:r>
              <a:rPr lang="nb-NO" sz="3200" dirty="0" err="1">
                <a:solidFill>
                  <a:srgbClr val="FFFF00"/>
                </a:solidFill>
              </a:rPr>
              <a:t>maa</a:t>
            </a:r>
            <a:r>
              <a:rPr lang="nb-NO" sz="3200" dirty="0">
                <a:solidFill>
                  <a:srgbClr val="FFFF00"/>
                </a:solidFill>
              </a:rPr>
              <a:t> </a:t>
            </a:r>
            <a:r>
              <a:rPr lang="nb-NO" sz="3200" dirty="0" err="1">
                <a:solidFill>
                  <a:srgbClr val="FFFF00"/>
                </a:solidFill>
              </a:rPr>
              <a:t>finde</a:t>
            </a:r>
            <a:r>
              <a:rPr lang="nb-NO" sz="3200" dirty="0">
                <a:solidFill>
                  <a:srgbClr val="FFFF00"/>
                </a:solidFill>
              </a:rPr>
              <a:t> sig i, at hans </a:t>
            </a:r>
            <a:r>
              <a:rPr lang="nb-NO" sz="3200" dirty="0" err="1">
                <a:solidFill>
                  <a:srgbClr val="FFFF00"/>
                </a:solidFill>
              </a:rPr>
              <a:t>Pligter</a:t>
            </a:r>
            <a:r>
              <a:rPr lang="nb-NO" sz="3200" dirty="0">
                <a:solidFill>
                  <a:srgbClr val="FFFF00"/>
                </a:solidFill>
              </a:rPr>
              <a:t> </a:t>
            </a:r>
            <a:r>
              <a:rPr lang="nb-NO" sz="3200" dirty="0" err="1">
                <a:solidFill>
                  <a:srgbClr val="FFFF00"/>
                </a:solidFill>
              </a:rPr>
              <a:t>kanske</a:t>
            </a:r>
            <a:r>
              <a:rPr lang="nb-NO" sz="3200" dirty="0">
                <a:solidFill>
                  <a:srgbClr val="FFFF00"/>
                </a:solidFill>
              </a:rPr>
              <a:t> gjøres </a:t>
            </a:r>
            <a:r>
              <a:rPr lang="nb-NO" sz="3200" dirty="0" err="1">
                <a:solidFill>
                  <a:srgbClr val="FFFF00"/>
                </a:solidFill>
              </a:rPr>
              <a:t>stærkere</a:t>
            </a:r>
            <a:r>
              <a:rPr lang="nb-NO" sz="3200" dirty="0">
                <a:solidFill>
                  <a:srgbClr val="FFFF00"/>
                </a:solidFill>
              </a:rPr>
              <a:t> </a:t>
            </a:r>
            <a:r>
              <a:rPr lang="nb-NO" sz="3200" dirty="0" err="1">
                <a:solidFill>
                  <a:srgbClr val="FFFF00"/>
                </a:solidFill>
              </a:rPr>
              <a:t>gjældende</a:t>
            </a:r>
            <a:r>
              <a:rPr lang="nb-NO" sz="3200" dirty="0">
                <a:solidFill>
                  <a:srgbClr val="FFFF00"/>
                </a:solidFill>
              </a:rPr>
              <a:t> end hans </a:t>
            </a:r>
            <a:r>
              <a:rPr lang="nb-NO" sz="3200" dirty="0" err="1">
                <a:solidFill>
                  <a:srgbClr val="FFFF00"/>
                </a:solidFill>
              </a:rPr>
              <a:t>Rettigheder</a:t>
            </a:r>
            <a:r>
              <a:rPr lang="nb-NO" sz="3200" dirty="0">
                <a:solidFill>
                  <a:srgbClr val="FFFF00"/>
                </a:solidFill>
              </a:rPr>
              <a:t>. Og de, der ikke er spedalske, har </a:t>
            </a:r>
            <a:r>
              <a:rPr lang="nb-NO" sz="3200" dirty="0" err="1">
                <a:solidFill>
                  <a:srgbClr val="FFFF00"/>
                </a:solidFill>
              </a:rPr>
              <a:t>ogsaa</a:t>
            </a:r>
            <a:r>
              <a:rPr lang="nb-NO" sz="3200" dirty="0">
                <a:solidFill>
                  <a:srgbClr val="FFFF00"/>
                </a:solidFill>
              </a:rPr>
              <a:t> </a:t>
            </a:r>
            <a:r>
              <a:rPr lang="nb-NO" sz="3200" dirty="0" err="1">
                <a:solidFill>
                  <a:srgbClr val="FFFF00"/>
                </a:solidFill>
              </a:rPr>
              <a:t>Rettigheder</a:t>
            </a:r>
            <a:r>
              <a:rPr lang="nb-NO" sz="3200" dirty="0">
                <a:solidFill>
                  <a:srgbClr val="FFFF00"/>
                </a:solidFill>
              </a:rPr>
              <a:t> og </a:t>
            </a:r>
            <a:r>
              <a:rPr lang="nb-NO" sz="3200" dirty="0" err="1">
                <a:solidFill>
                  <a:srgbClr val="FFFF00"/>
                </a:solidFill>
              </a:rPr>
              <a:t>specielt</a:t>
            </a:r>
            <a:r>
              <a:rPr lang="nb-NO" sz="3200" dirty="0">
                <a:solidFill>
                  <a:srgbClr val="FFFF00"/>
                </a:solidFill>
              </a:rPr>
              <a:t> </a:t>
            </a:r>
            <a:r>
              <a:rPr lang="nb-NO" sz="3200" dirty="0" err="1">
                <a:solidFill>
                  <a:srgbClr val="FFFF00"/>
                </a:solidFill>
              </a:rPr>
              <a:t>Rettighed</a:t>
            </a:r>
            <a:r>
              <a:rPr lang="nb-NO" sz="3200" dirty="0">
                <a:solidFill>
                  <a:srgbClr val="FFFF00"/>
                </a:solidFill>
              </a:rPr>
              <a:t> til at </a:t>
            </a:r>
            <a:r>
              <a:rPr lang="nb-NO" sz="3200" dirty="0" err="1">
                <a:solidFill>
                  <a:srgbClr val="FFFF00"/>
                </a:solidFill>
              </a:rPr>
              <a:t>værge</a:t>
            </a:r>
            <a:r>
              <a:rPr lang="nb-NO" sz="3200" dirty="0">
                <a:solidFill>
                  <a:srgbClr val="FFFF00"/>
                </a:solidFill>
              </a:rPr>
              <a:t> sig mod </a:t>
            </a:r>
            <a:r>
              <a:rPr lang="nb-NO" sz="3200" dirty="0" err="1">
                <a:solidFill>
                  <a:srgbClr val="FFFF00"/>
                </a:solidFill>
              </a:rPr>
              <a:t>Sygdommen</a:t>
            </a:r>
            <a:r>
              <a:rPr lang="nb-NO" sz="3200" dirty="0">
                <a:solidFill>
                  <a:srgbClr val="FFFF00"/>
                </a:solidFill>
              </a:rPr>
              <a:t>, og </a:t>
            </a:r>
            <a:r>
              <a:rPr lang="nb-NO" sz="3200" dirty="0">
                <a:solidFill>
                  <a:schemeClr val="accent1"/>
                </a:solidFill>
              </a:rPr>
              <a:t>det forekommer mig at være </a:t>
            </a:r>
            <a:r>
              <a:rPr lang="nb-NO" sz="3200" dirty="0" err="1">
                <a:solidFill>
                  <a:schemeClr val="accent1"/>
                </a:solidFill>
              </a:rPr>
              <a:t>retfærdigere</a:t>
            </a:r>
            <a:r>
              <a:rPr lang="nb-NO" sz="3200" dirty="0">
                <a:solidFill>
                  <a:schemeClr val="accent1"/>
                </a:solidFill>
              </a:rPr>
              <a:t> og humanere, om de Spedalske </a:t>
            </a:r>
            <a:r>
              <a:rPr lang="nb-NO" sz="3200" dirty="0" err="1">
                <a:solidFill>
                  <a:schemeClr val="accent1"/>
                </a:solidFill>
              </a:rPr>
              <a:t>maa</a:t>
            </a:r>
            <a:r>
              <a:rPr lang="nb-NO" sz="3200" dirty="0">
                <a:solidFill>
                  <a:schemeClr val="accent1"/>
                </a:solidFill>
              </a:rPr>
              <a:t> lide </a:t>
            </a:r>
            <a:r>
              <a:rPr lang="nb-NO" sz="3200" dirty="0" err="1">
                <a:solidFill>
                  <a:schemeClr val="accent1"/>
                </a:solidFill>
              </a:rPr>
              <a:t>noget</a:t>
            </a:r>
            <a:r>
              <a:rPr lang="nb-NO" sz="3200" dirty="0">
                <a:solidFill>
                  <a:schemeClr val="accent1"/>
                </a:solidFill>
              </a:rPr>
              <a:t> for sine friske Medmenneskers Skyld, end at disse </a:t>
            </a:r>
            <a:r>
              <a:rPr lang="nb-NO" sz="3200" dirty="0" err="1">
                <a:solidFill>
                  <a:schemeClr val="accent1"/>
                </a:solidFill>
              </a:rPr>
              <a:t>sidste</a:t>
            </a:r>
            <a:r>
              <a:rPr lang="nb-NO" sz="3200" dirty="0">
                <a:solidFill>
                  <a:schemeClr val="accent1"/>
                </a:solidFill>
              </a:rPr>
              <a:t> skulle </a:t>
            </a:r>
            <a:r>
              <a:rPr lang="nb-NO" sz="3200" dirty="0" err="1">
                <a:solidFill>
                  <a:schemeClr val="accent1"/>
                </a:solidFill>
              </a:rPr>
              <a:t>udsættes</a:t>
            </a:r>
            <a:r>
              <a:rPr lang="nb-NO" sz="3200" dirty="0">
                <a:solidFill>
                  <a:schemeClr val="accent1"/>
                </a:solidFill>
              </a:rPr>
              <a:t> for at lide for de Spedalskes </a:t>
            </a:r>
            <a:r>
              <a:rPr lang="nb-NO" sz="3200" dirty="0" err="1">
                <a:solidFill>
                  <a:schemeClr val="accent1"/>
                </a:solidFill>
              </a:rPr>
              <a:t>Menneskerettigheders</a:t>
            </a:r>
            <a:r>
              <a:rPr lang="nb-NO" sz="3200" dirty="0">
                <a:solidFill>
                  <a:schemeClr val="accent1"/>
                </a:solidFill>
              </a:rPr>
              <a:t> Skyld</a:t>
            </a:r>
            <a:r>
              <a:rPr lang="nb-NO" sz="3200" dirty="0">
                <a:solidFill>
                  <a:srgbClr val="FFFF00"/>
                </a:solidFill>
              </a:rPr>
              <a:t>.</a:t>
            </a:r>
          </a:p>
          <a:p>
            <a:pPr lvl="2"/>
            <a:endParaRPr lang="nb-NO" sz="3200" dirty="0">
              <a:solidFill>
                <a:srgbClr val="FFFF00"/>
              </a:solidFill>
            </a:endParaRPr>
          </a:p>
          <a:p>
            <a:pPr lvl="2"/>
            <a:r>
              <a:rPr lang="nb-NO" sz="3200" dirty="0">
                <a:solidFill>
                  <a:srgbClr val="FFFF00"/>
                </a:solidFill>
              </a:rPr>
              <a:t>                                           </a:t>
            </a:r>
            <a:r>
              <a:rPr lang="nb-NO" sz="2400" dirty="0">
                <a:solidFill>
                  <a:srgbClr val="FFFF00"/>
                </a:solidFill>
              </a:rPr>
              <a:t>Armauer Hansen, 1883</a:t>
            </a:r>
            <a:endParaRPr lang="nb-NO" sz="3200" dirty="0">
              <a:solidFill>
                <a:srgbClr val="FFFF00"/>
              </a:solidFill>
            </a:endParaRPr>
          </a:p>
        </p:txBody>
      </p:sp>
    </p:spTree>
    <p:extLst>
      <p:ext uri="{BB962C8B-B14F-4D97-AF65-F5344CB8AC3E}">
        <p14:creationId xmlns:p14="http://schemas.microsoft.com/office/powerpoint/2010/main" val="3162402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C21008B-236D-4B6A-84C5-76423AC24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A45682EB-5B5C-46F3-975E-CAC070CAA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68873" y="1085850"/>
            <a:ext cx="7315200" cy="5143500"/>
          </a:xfrm>
          <a:prstGeom prst="rect">
            <a:avLst/>
          </a:prstGeom>
        </p:spPr>
      </p:pic>
    </p:spTree>
    <p:extLst>
      <p:ext uri="{BB962C8B-B14F-4D97-AF65-F5344CB8AC3E}">
        <p14:creationId xmlns:p14="http://schemas.microsoft.com/office/powerpoint/2010/main" val="1900420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Et bilde som inneholder tekst, avis&#10;&#10;Automatisk generert beskrivelse">
            <a:extLst>
              <a:ext uri="{FF2B5EF4-FFF2-40B4-BE49-F238E27FC236}">
                <a16:creationId xmlns:a16="http://schemas.microsoft.com/office/drawing/2014/main" id="{E0B757CE-D9AC-4E53-9283-1C05BB39D9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360" y="0"/>
            <a:ext cx="4252251" cy="6922127"/>
          </a:xfrm>
        </p:spPr>
      </p:pic>
      <p:pic>
        <p:nvPicPr>
          <p:cNvPr id="7" name="Picture 3">
            <a:extLst>
              <a:ext uri="{FF2B5EF4-FFF2-40B4-BE49-F238E27FC236}">
                <a16:creationId xmlns:a16="http://schemas.microsoft.com/office/drawing/2014/main" id="{0AA40703-506A-4058-9373-95C91D4BF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920" y="251480"/>
            <a:ext cx="6255742" cy="63550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2344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27440F-0B19-4D9E-9981-8A3C3A9A59C6}"/>
              </a:ext>
            </a:extLst>
          </p:cNvPr>
          <p:cNvSpPr>
            <a:spLocks noGrp="1"/>
          </p:cNvSpPr>
          <p:nvPr>
            <p:ph type="title"/>
          </p:nvPr>
        </p:nvSpPr>
        <p:spPr>
          <a:xfrm>
            <a:off x="705963" y="894507"/>
            <a:ext cx="10489165" cy="632665"/>
          </a:xfrm>
        </p:spPr>
        <p:txBody>
          <a:bodyPr/>
          <a:lstStyle/>
          <a:p>
            <a:r>
              <a:rPr lang="nb-NO" sz="4400" dirty="0"/>
              <a:t>Hvilken teknologi har reddet flest liv?</a:t>
            </a:r>
          </a:p>
        </p:txBody>
      </p:sp>
      <p:pic>
        <p:nvPicPr>
          <p:cNvPr id="1026" name="Picture 2" descr="Personal Protection Equipment (PPE)">
            <a:extLst>
              <a:ext uri="{FF2B5EF4-FFF2-40B4-BE49-F238E27FC236}">
                <a16:creationId xmlns:a16="http://schemas.microsoft.com/office/drawing/2014/main" id="{8F7AE696-B77F-4A38-AC0C-45449FECA4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5520" y="1886112"/>
            <a:ext cx="3399200" cy="22647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eded: A blueprint for a post-vaccine world | TheHill">
            <a:extLst>
              <a:ext uri="{FF2B5EF4-FFF2-40B4-BE49-F238E27FC236}">
                <a16:creationId xmlns:a16="http://schemas.microsoft.com/office/drawing/2014/main" id="{5108352F-17C3-4F1D-B55C-BAFC8F444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249" y="4472267"/>
            <a:ext cx="3327709" cy="18728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r Soap Market 2020 – Global Industry Analysis, Size, Share ...">
            <a:extLst>
              <a:ext uri="{FF2B5EF4-FFF2-40B4-BE49-F238E27FC236}">
                <a16:creationId xmlns:a16="http://schemas.microsoft.com/office/drawing/2014/main" id="{86BE112D-A62F-4537-A444-AE9455A08C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5586" y="1875632"/>
            <a:ext cx="3399200" cy="2268769"/>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07774947-FB7B-4362-A088-AB872ABAF2B8}"/>
              </a:ext>
            </a:extLst>
          </p:cNvPr>
          <p:cNvSpPr txBox="1"/>
          <p:nvPr/>
        </p:nvSpPr>
        <p:spPr>
          <a:xfrm>
            <a:off x="767408" y="2366743"/>
            <a:ext cx="1008112" cy="830997"/>
          </a:xfrm>
          <a:prstGeom prst="rect">
            <a:avLst/>
          </a:prstGeom>
          <a:noFill/>
        </p:spPr>
        <p:txBody>
          <a:bodyPr wrap="square" rtlCol="0">
            <a:spAutoFit/>
          </a:bodyPr>
          <a:lstStyle/>
          <a:p>
            <a:r>
              <a:rPr lang="nb-NO" sz="4800" dirty="0"/>
              <a:t>A)</a:t>
            </a:r>
          </a:p>
        </p:txBody>
      </p:sp>
      <p:sp>
        <p:nvSpPr>
          <p:cNvPr id="9" name="TekstSylinder 8">
            <a:extLst>
              <a:ext uri="{FF2B5EF4-FFF2-40B4-BE49-F238E27FC236}">
                <a16:creationId xmlns:a16="http://schemas.microsoft.com/office/drawing/2014/main" id="{6A3682C0-CD00-49DE-BC61-16779D19230A}"/>
              </a:ext>
            </a:extLst>
          </p:cNvPr>
          <p:cNvSpPr txBox="1"/>
          <p:nvPr/>
        </p:nvSpPr>
        <p:spPr>
          <a:xfrm>
            <a:off x="753420" y="4991727"/>
            <a:ext cx="1008112" cy="830997"/>
          </a:xfrm>
          <a:prstGeom prst="rect">
            <a:avLst/>
          </a:prstGeom>
          <a:noFill/>
        </p:spPr>
        <p:txBody>
          <a:bodyPr wrap="square" rtlCol="0">
            <a:spAutoFit/>
          </a:bodyPr>
          <a:lstStyle/>
          <a:p>
            <a:r>
              <a:rPr lang="nb-NO" sz="4800" dirty="0"/>
              <a:t>B)</a:t>
            </a:r>
          </a:p>
        </p:txBody>
      </p:sp>
      <p:sp>
        <p:nvSpPr>
          <p:cNvPr id="10" name="TekstSylinder 9">
            <a:extLst>
              <a:ext uri="{FF2B5EF4-FFF2-40B4-BE49-F238E27FC236}">
                <a16:creationId xmlns:a16="http://schemas.microsoft.com/office/drawing/2014/main" id="{B7C3E358-BA5E-4E08-9532-EEC667146A5F}"/>
              </a:ext>
            </a:extLst>
          </p:cNvPr>
          <p:cNvSpPr txBox="1"/>
          <p:nvPr/>
        </p:nvSpPr>
        <p:spPr>
          <a:xfrm>
            <a:off x="6888088" y="2492896"/>
            <a:ext cx="1008112" cy="830997"/>
          </a:xfrm>
          <a:prstGeom prst="rect">
            <a:avLst/>
          </a:prstGeom>
          <a:noFill/>
        </p:spPr>
        <p:txBody>
          <a:bodyPr wrap="square" rtlCol="0">
            <a:spAutoFit/>
          </a:bodyPr>
          <a:lstStyle/>
          <a:p>
            <a:r>
              <a:rPr lang="nb-NO" sz="4800" dirty="0"/>
              <a:t>C)</a:t>
            </a:r>
          </a:p>
        </p:txBody>
      </p:sp>
    </p:spTree>
    <p:extLst>
      <p:ext uri="{BB962C8B-B14F-4D97-AF65-F5344CB8AC3E}">
        <p14:creationId xmlns:p14="http://schemas.microsoft.com/office/powerpoint/2010/main" val="1803437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54BA9D95-0267-432F-A1A1-9B688217EB1A}"/>
              </a:ext>
            </a:extLst>
          </p:cNvPr>
          <p:cNvSpPr>
            <a:spLocks noGrp="1"/>
          </p:cNvSpPr>
          <p:nvPr>
            <p:ph type="ftr" sz="quarter" idx="11"/>
          </p:nvPr>
        </p:nvSpPr>
        <p:spPr/>
        <p:txBody>
          <a:bodyPr/>
          <a:lstStyle/>
          <a:p>
            <a:r>
              <a:rPr lang="nb-NO"/>
              <a:t>UNIVERSITY OF BERGEN</a:t>
            </a:r>
            <a:endParaRPr lang="nb-NO" dirty="0"/>
          </a:p>
        </p:txBody>
      </p:sp>
      <p:pic>
        <p:nvPicPr>
          <p:cNvPr id="5" name="Bilde 4">
            <a:extLst>
              <a:ext uri="{FF2B5EF4-FFF2-40B4-BE49-F238E27FC236}">
                <a16:creationId xmlns:a16="http://schemas.microsoft.com/office/drawing/2014/main" id="{A8DCB231-79A3-4875-83AD-AFF335F43CD0}"/>
              </a:ext>
            </a:extLst>
          </p:cNvPr>
          <p:cNvPicPr>
            <a:picLocks noChangeAspect="1"/>
          </p:cNvPicPr>
          <p:nvPr/>
        </p:nvPicPr>
        <p:blipFill>
          <a:blip r:embed="rId3"/>
          <a:stretch>
            <a:fillRect/>
          </a:stretch>
        </p:blipFill>
        <p:spPr>
          <a:xfrm>
            <a:off x="1308339" y="0"/>
            <a:ext cx="9575321" cy="6858000"/>
          </a:xfrm>
          <a:prstGeom prst="rect">
            <a:avLst/>
          </a:prstGeom>
        </p:spPr>
      </p:pic>
    </p:spTree>
    <p:extLst>
      <p:ext uri="{BB962C8B-B14F-4D97-AF65-F5344CB8AC3E}">
        <p14:creationId xmlns:p14="http://schemas.microsoft.com/office/powerpoint/2010/main" val="774349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lykobbe Sanatoriet - Efterskole - Rønne Byarkiv">
            <a:extLst>
              <a:ext uri="{FF2B5EF4-FFF2-40B4-BE49-F238E27FC236}">
                <a16:creationId xmlns:a16="http://schemas.microsoft.com/office/drawing/2014/main" id="{42FD3E75-578C-454E-A91B-D6B3929E5F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5" y="3791509"/>
            <a:ext cx="4240277" cy="3100541"/>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33E7A162-730C-41D6-887B-06DCCCF57797}"/>
              </a:ext>
            </a:extLst>
          </p:cNvPr>
          <p:cNvSpPr>
            <a:spLocks noGrp="1"/>
          </p:cNvSpPr>
          <p:nvPr>
            <p:ph type="title"/>
          </p:nvPr>
        </p:nvSpPr>
        <p:spPr/>
        <p:txBody>
          <a:bodyPr/>
          <a:lstStyle/>
          <a:p>
            <a:endParaRPr lang="nb-NO"/>
          </a:p>
        </p:txBody>
      </p:sp>
      <p:pic>
        <p:nvPicPr>
          <p:cNvPr id="6" name="Plassholder for innhold 5" descr="Et bilde som inneholder utendørs, gjerde, foto, svart&#10;&#10;Automatisk generert beskrivelse">
            <a:extLst>
              <a:ext uri="{FF2B5EF4-FFF2-40B4-BE49-F238E27FC236}">
                <a16:creationId xmlns:a16="http://schemas.microsoft.com/office/drawing/2014/main" id="{8DC8B0B5-88B9-4290-9372-523E1B4B275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784168" y="2178513"/>
            <a:ext cx="3423546" cy="2091214"/>
          </a:xfrm>
        </p:spPr>
      </p:pic>
      <p:sp>
        <p:nvSpPr>
          <p:cNvPr id="4" name="Plassholder for bunntekst 3">
            <a:extLst>
              <a:ext uri="{FF2B5EF4-FFF2-40B4-BE49-F238E27FC236}">
                <a16:creationId xmlns:a16="http://schemas.microsoft.com/office/drawing/2014/main" id="{057DC77A-1371-4BFE-8457-5CAC847EB59F}"/>
              </a:ext>
            </a:extLst>
          </p:cNvPr>
          <p:cNvSpPr>
            <a:spLocks noGrp="1"/>
          </p:cNvSpPr>
          <p:nvPr>
            <p:ph type="ftr" sz="quarter" idx="11"/>
          </p:nvPr>
        </p:nvSpPr>
        <p:spPr/>
        <p:txBody>
          <a:bodyPr/>
          <a:lstStyle/>
          <a:p>
            <a:r>
              <a:rPr lang="nb-NO"/>
              <a:t>UNIVERSITY OF BERGEN</a:t>
            </a:r>
            <a:endParaRPr lang="nb-NO" dirty="0"/>
          </a:p>
        </p:txBody>
      </p:sp>
      <p:pic>
        <p:nvPicPr>
          <p:cNvPr id="10" name="Bilde 9" descr="Et bilde som inneholder innendørs, foto, gammel, seng&#10;&#10;Automatisk generert beskrivelse">
            <a:extLst>
              <a:ext uri="{FF2B5EF4-FFF2-40B4-BE49-F238E27FC236}">
                <a16:creationId xmlns:a16="http://schemas.microsoft.com/office/drawing/2014/main" id="{4A3A8858-1F1E-40E4-BB4D-AE2BF7F1A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48" y="2497286"/>
            <a:ext cx="4266740" cy="2844493"/>
          </a:xfrm>
          <a:prstGeom prst="rect">
            <a:avLst/>
          </a:prstGeom>
        </p:spPr>
      </p:pic>
      <p:pic>
        <p:nvPicPr>
          <p:cNvPr id="14" name="Bilde 13" descr="Et bilde som inneholder utendørs, gammel, bygning, foto&#10;&#10;Automatisk generert beskrivelse">
            <a:extLst>
              <a:ext uri="{FF2B5EF4-FFF2-40B4-BE49-F238E27FC236}">
                <a16:creationId xmlns:a16="http://schemas.microsoft.com/office/drawing/2014/main" id="{2E8999C8-48BA-4357-B318-85BBBCD303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7579" y="-10967"/>
            <a:ext cx="4742997" cy="2663983"/>
          </a:xfrm>
          <a:prstGeom prst="rect">
            <a:avLst/>
          </a:prstGeom>
        </p:spPr>
      </p:pic>
      <p:pic>
        <p:nvPicPr>
          <p:cNvPr id="12" name="Bilde 11" descr="Et bilde som inneholder utendørs, foto, gammel, fjell&#10;&#10;Automatisk generert beskrivelse">
            <a:extLst>
              <a:ext uri="{FF2B5EF4-FFF2-40B4-BE49-F238E27FC236}">
                <a16:creationId xmlns:a16="http://schemas.microsoft.com/office/drawing/2014/main" id="{B6A00D27-3DB8-4D41-ADE8-89F7F4FC00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2661" y="-242376"/>
            <a:ext cx="4006987" cy="2420888"/>
          </a:xfrm>
          <a:prstGeom prst="rect">
            <a:avLst/>
          </a:prstGeom>
        </p:spPr>
      </p:pic>
      <p:pic>
        <p:nvPicPr>
          <p:cNvPr id="20" name="Bilde 19" descr="Et bilde som inneholder utendørs, hus, hvit, vann&#10;&#10;Automatisk generert beskrivelse">
            <a:extLst>
              <a:ext uri="{FF2B5EF4-FFF2-40B4-BE49-F238E27FC236}">
                <a16:creationId xmlns:a16="http://schemas.microsoft.com/office/drawing/2014/main" id="{D1AA8494-88C5-478C-9D01-6D337B7B31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1744" y="5157192"/>
            <a:ext cx="4511824" cy="1952116"/>
          </a:xfrm>
          <a:prstGeom prst="rect">
            <a:avLst/>
          </a:prstGeom>
        </p:spPr>
      </p:pic>
      <p:pic>
        <p:nvPicPr>
          <p:cNvPr id="8" name="Bilde 7" descr="Et bilde som inneholder foto, person, hvit, mann&#10;&#10;Automatisk generert beskrivelse">
            <a:extLst>
              <a:ext uri="{FF2B5EF4-FFF2-40B4-BE49-F238E27FC236}">
                <a16:creationId xmlns:a16="http://schemas.microsoft.com/office/drawing/2014/main" id="{7E5269A2-D259-4144-9288-EB162367EE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8003" y="4221088"/>
            <a:ext cx="4673995" cy="2636912"/>
          </a:xfrm>
          <a:prstGeom prst="rect">
            <a:avLst/>
          </a:prstGeom>
        </p:spPr>
      </p:pic>
      <p:pic>
        <p:nvPicPr>
          <p:cNvPr id="22" name="Bilde 21" descr="Et bilde som inneholder utendørs, gammel, foto, tog&#10;&#10;Automatisk generert beskrivelse">
            <a:extLst>
              <a:ext uri="{FF2B5EF4-FFF2-40B4-BE49-F238E27FC236}">
                <a16:creationId xmlns:a16="http://schemas.microsoft.com/office/drawing/2014/main" id="{AB94080C-7849-453F-9CB4-9146CAEDB3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59191" y="2352122"/>
            <a:ext cx="4653682" cy="3017135"/>
          </a:xfrm>
          <a:prstGeom prst="rect">
            <a:avLst/>
          </a:prstGeom>
        </p:spPr>
      </p:pic>
      <p:pic>
        <p:nvPicPr>
          <p:cNvPr id="16" name="Bilde 15" descr="Et bilde som inneholder bygning, utendørs, foto, gress&#10;&#10;Automatisk generert beskrivelse">
            <a:extLst>
              <a:ext uri="{FF2B5EF4-FFF2-40B4-BE49-F238E27FC236}">
                <a16:creationId xmlns:a16="http://schemas.microsoft.com/office/drawing/2014/main" id="{B1F2F745-6E5A-4EB3-9C56-2D3835BFE1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10" y="-10967"/>
            <a:ext cx="4068920" cy="2742452"/>
          </a:xfrm>
          <a:prstGeom prst="rect">
            <a:avLst/>
          </a:prstGeom>
        </p:spPr>
      </p:pic>
    </p:spTree>
    <p:extLst>
      <p:ext uri="{BB962C8B-B14F-4D97-AF65-F5344CB8AC3E}">
        <p14:creationId xmlns:p14="http://schemas.microsoft.com/office/powerpoint/2010/main" val="2814601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foto, forskjellig, gammel&#10;&#10;Automatisk generert beskrivelse">
            <a:extLst>
              <a:ext uri="{FF2B5EF4-FFF2-40B4-BE49-F238E27FC236}">
                <a16:creationId xmlns:a16="http://schemas.microsoft.com/office/drawing/2014/main" id="{D0D916DF-4550-4EAA-8F9F-A02423AA4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0016" y="1285064"/>
            <a:ext cx="4911984" cy="5996074"/>
          </a:xfrm>
          <a:prstGeom prst="rect">
            <a:avLst/>
          </a:prstGeom>
        </p:spPr>
      </p:pic>
      <p:sp>
        <p:nvSpPr>
          <p:cNvPr id="5" name="AutoShape 2" descr="data:image/png;base64,iVBORw0KGgoAAAANSUhEUgAABVYAAAI+CAYAAABXOVGrAAAgAElEQVR4XuxdB5gUxdY9M7O7ZAQFETBg9glGwJxAxUQyISZQQAkSBUyAsAQxBwwgKGJAxQgIignMCQxPQZ+/mAUVJAosm2b/79bsLDOzszPdU9W3e3pvv4+HzFTdcG5VV9eZ27cCkEsQyDIEthUVl1VtcoqvssxPt80tEyi1QlAGAVAHQEFPB72EvoxgXtlrNJYuW56R8TVr5KFr53a4deKQSv2fe/EN3Hv/bKz+c22Vsv9z4N647+7rcMB+e8W1CYfDOP/iEfjqv9+jrIobWyAQwF57NsXdtw3HkUf8J65/cXEJho68Awtfe7/i8/r16uC+u65Du5PbxrUtKirGJT1vxLIvvk2LwaGt9sf1I67E8cceXqntOecOwopvf6z4/MD998K9d47Efw7ap1Lb87sPxxdf/S+lb3vusRtumzQUxxx1SFx/wmPI8Nsxf+G7FZ/n5IQwbNBluKbfRWl9iG3w2+9/odfVY7Hyp99T9vvm65dtyc2ksV/XL8apnAnsGfbh84pPU4ZQxHSbNnUOpk2boy/IJQl0z3n4gTH4z0F7p7Rg3fpN6HbpSPz40x+2LR3Q9yJcd23PtP2uve5OvDRvcdp2qRo0bFgfd9wyDKe1PzqlnL/XrEOn84Zgzdr1WvqoM62H994xMiM5//yzAfdPfRbPPr8IhYXFtmQM7N9drQGhULDKfi++/BZuGvsACguLbMlO1viE447AkzMngtbhqi5aW9ufeTX+WPW3tj5TAjp1OgXj8geaEueaHK/eFxvXrVP1gHANLVEsCFSNgAxYGR1Zh0BqYpXc8eoSkV1Q+3VjyhkFIVf10JaZrIdfXG8GMFetXoMzzrw6Y6N1iVUiKO++fQSa7LpznA20ETvx1F5VEo/RxrSpGzuqL7qd3wG1a9eskFFaGsaUh57BfQ/Mrvisbt3amDxhMDqdfVIlf/v0z8eSd5ehtLQ0JRbHHXMYRt3QBy3/s29cOyJyTz+nH375dXXF58ccdSjuuWMEmu7WKK7tn3/9g+NO6WnJtxtH9sIl3c9G3Tq14mTQ5vuue5+o+MxpYnXihEHo0qV9xuPESkc/r18MU9kKxA604fGMR4s+PPPnL8HNY+7XF+SSBA5iddjgyzDkmkvSenjdTfeCfpzTuXbeeSfceeu1aJ/wY1qizA0bNuPsrgNB92bdS4dYjer+/odf8eDUZ/H6Wx9bJkGJPH5oyk3Iy82t0oXF73yGETfeg/XrN+m6ie4XnpH0B9VYwUTgHn3S5di48V9tfaYE+IVYJTy8eF8UYtXUSBU5XAgIscqFtOgxhkB6YtWrS4QxCFgE+XljygJguRIhV/XQ9uLDnp5HLvZ2GMylS5fjyt6jM3ZQl1g9+8wTccfkoahTO544fP3Nj9F34ARLdg0ZeAl69eyKnerXrWgfLivDvPmLMey6uyo+q1EjDyOG9sBVvc6rJHfi5Bl45rlF2LqtoEqdROKec9aJGHtTXzRu3DCu3Q8rf0PPPmPisnM7nHasIo0TSdG3l3yK3v3yLflG2V1XXXkuKPMq9lrw6nsYOOzWio8oS+nczu3R6ZyTLcmNNqIMrbunPIU/U2QVU1siVYlcdfLy+/rl8FR2MjRpZPN4xqNFD0YhVtPj17fPBaAfjNJdjz81H2MnTEvXLOX3uzdvgocfGI2WB8f/EJbY6Z91G3FO10GgzFXdywSxSjYQ+fni3Ldxxz2PgzI/013k61uvTkPNmjWqbEo//PUfPAnf/e/ndOLSfn//3denXW8KCrbjkDbdUFJSklYeV4Or+3ZD377duNQ5rsdr90UhVh0PuSgwjIAQq4YBFXHOI2CNWCU7vLZEOI+NSQ1+35iaxCqdLCFX0yGU+nuZyXr4xfV2EMyHpj4L+pPppUusdjj1WNx56zDUjyFFyZYv//s9Lug+HKXhcErTgsEg7rrtWnQ86yTk5uZUtA2Hy/DyvMUYfsMOYpWIUcqymTD2GlCGZ+z1xZffYcjIO/D7739Vqa9xo4YY0LcbruzRpVKbF156C5NuewQbNm6u+K79KUfh7tuHo8FO9eLaf7P8B3TtNgyUVZvqIt8ow/bczu2QlxefhfTKwncx6NrbMg1bRv2cLgdQHdYvB6dyRjE104nPKz5NmSGzbNly9Ol9c2adPdCLI2O1a6d2qkRKumvz5i1oe8JlljM2k8mjMipPzpwUtzYka0dvbnS+YCjWrduYzqy037dp3RI9Lu2IYCCAOnVqY6f6ddCs2a7qrYxUr80nE0xrBBHMt9z+KEpKUr9NEQwG8O6bj2KP3Xer0kYqI3PjmCl49vnX0/qRqkGDBvXw4eJZqJPwJkVin6+X/4DO51cuE6SlXLOzEKuaAKbpLsSqs/iKdPMICLFqHlOR6DAC1olVMsTrj84Og6UpvjpsTjUhstRdiFVLMKVsJDNZH0MlwUEgdeqrkmm6xOqxxxyGe24fjt2axL8uT6/kd7v0urR1SA88oAVunzQEhx5yQBzYtCGdNuN5le0Te514wpEYN6ov9t1nj7jP6b457Lo78OqiD5JmB1FGKNWUG3Pj1dhv3/i+pGtM/oOqHuD27YUVco9q00rV2mvWrHGCrjLlG9V0TVU/dv/99sQt4wehzZEHVxpI0x99UW22Oa/XFz2sCAKnLz+vYQ5OZafDkkY+n2d8mjKD9PDDKmfEZyaJvxcHsUrZowtftlYuYeyEqXjqmVfTlmhJhhRlbj5wzw1p66tS32+/+wndLrsOW7Zscwx0KktwSMv9cWaH49Q9fe8WzSv9wJdM+abNW5A/cRrmvvIOqPZ4qmvooEsxdOClKdvQ2xUXXDISmzZl9no+/ch326Qh6g2JdNeosQ9g9rOvpmvG+v306flo3aYlq04nlXntfijEqpPRFtlOICDEqhOoikxHEbBHrEZN8dpy4ShERoX7eWNqFKgUwoRYNYO0zGIDODoEom59VfJMl1ilzeX999yAVkle1aTN7ogb7sZPv6yKIyxJL2WnNm+2q9pE0kY18fXH4pISDBlxO1597YO4AFCfwddcjAvPOx2UERp70cFTo8c9iG9W/BCXHRQKhbDvPrurEgLUL/Ei+wYMmoT//d8vcV/ttVcz3HfnSBx+6IGV+tDmduiIO/DTz3+gIIaMjfrWrGljDOzXHR3PPgm1asW/2knDYci1t8UdXmVglKUVwVFntWL1d2jMp3XS4QY+dSsGNR4PebRkNhiEWE2NGxFzSxbNQPPm6X+koVfXKcPyk8++SVuTOlYr3TOpjMo1fS8CZXKmu15740MMHHprRgRuOtmJ31PWKq17XTqdgku6nVWprEwyefQGB5XGWbMm9eFatL699erDldaMRJkvzXsbN4+faptIprXw3C7tcUv+wEpvUSTqIJL6pNN6Y/0G/XqudjFO1f6VBQ+x/EBo0uZUsrx2LxRilSvyoscUAulXCFOaRI4gYAgBIVYNAWlDjJCrNsBK0lSIVT38Ynt77cHPnGdMkhwC0G591UNa7Y8aCa+k0yaZskD7X3VhJTAWv7NUHT5CJx3HXr//8Rf+Lt8gUt3TWycOxjlnnlhpo0aZoERyPjNnEZZ/uxJbtxao0gB1atVUG9POHU/BiSccgbp1alfSTYeQdDx3MNatj3+1k8jULh1PxvXDr8RuCYdKkRDawE5/9AX89FOE8MzNzcUeuzdBl07t0PGsEyu9UkqHVlFm7KOz5mJjQgZQjbw8jB87AF07nQLyM25OlJVh+YqVeHrOa/hm+Ups2bpNlQagA7ha7NVU1a47+YTWqFevTiXf6ETuDh37G3lt1c4I5qizGrXHr+uXQ1PZThgdbsvnIZ8me5CdfVY/rF69xl4nj7TmyFglV2+8rjf69j4/rdeU0f/zL6sw/Ia78eVX/0vbnhrQ6+lEqF7Zswtqpag3GivMxEFZloyLaUQ/DlJZBDoMMbFcTKIsylS96eYH8Ozzi9KqefDeG1Ut8FQXvRFCa9Y9988G1UG1ep14/BG4ZfxgtSamu958+xNcNWB8umas39PbI68smMqqk0OZl+6FQqxyRFx0mERAiFWTaIosFgSEWGWBuZISv25OudAUctUc0l568DPnFaMkBwC0W1/1+dl3VHqtnbJvateqCaq5lnht27Ydm//dWikL6N77Z+P5l96saH5qu6Nx03W9sM/euyetQbe9sAg//PArKMO2qLgEuzXZRb3Kv8vOOyUNQElpKe574Gnc/9AzSb+nQz6oViq9ypiYDUod6HV+IliJECZi86ADWiQlYantF199h/yJDysCmOq6Jl6nnNQGN4zshQP33yupb3Qoyf/98Cv+IN8Ki9Ck3LdGuzRIajttiB+YOgf33P8U4+Dboeqbr+c6W5sixiu/rl8OTGVXxkJypXze8WmyB68XiVX6YSf2cL+qPKKMx9tvGQoqQ5Lq2rBhM64eOAG//vpnynb/btmWlLg74vCD8NRjkyodWliVMPrR6aGH56hyK2v/2aB+ZIsto0I1s+vVrY3mzZtg2KBLQfWtrdYzJWLx+HZXYP2GHfWx7UU889aUATph7ABcctFZaYV8/8OvOKfrwLS1Vk8+sTWmThmlfqRLddGPgk8+vRAzZr6oMmGrqmdOONI6SKVt7rhlaKWDFJPp+Pffrbhm6GS898EXaf3ibCDEqvNoC7HqPMaiwSwCQqyaxVOkMSAgxCoDyFWo8OvmlAtRIVfNIe3VjbA5Dx2WZBhAu/VV33trJiijSffKn/QwHntiXoUY2vRT9lLPyztj54Y7IaDxlEOZPW8t+RQjb7w3ZQ25o9q2wrBBl6Ft64ORk7Pj0Cs7vlHm7d33PYVFb36IgoIdtVVjZZBvvXp2Qa8eXdGoUQPLm/1kdpBvS95diuHX310pO9aO3TptX180vfw1SsODMYVRflzD+NDTiXYmffk849NkD4ebx9yP+fOX2OvkcOvjjj0MI4f1RCih/Emi2ry8PJUxn+pkeepDByn9+NPvaQ+WmvHYS3hl4XuVvKtfvw7GjuqnDuZLLMlSFRREpNKPa59/8S3+b+VvWL9+k/qhrXatGqpGN9VuPfboQyu9HZAKWrqn3nnPE3ho+nMOR6Bq8fRD31uvTkuLOUnoeN5g9aZDqotquU4ePwgdTjvW0npDb4PMX/CuwvWHH38HkaKENY0BItoPO2R/nHbqMTjjtGNBRHC6K1xWBjpc8ebxD2HTpi3pmrN+37p1S8yYka90evX+oQOIF3wSYlUngtLXDQQ0thxumCs6BQFAiFV3R4EfN6aciAq5ag5tLzz4mfPGBUkGAWx1aFdbDjhFrJIRu+zSAFdc3hndLzwDlK1pNdso1gHK/lz8zme4674nQTVMU11UwqDdSW3Qt88FoBIH9FqmnevX3/7EU88sxEtz3wa9mp9uo9vjko64uNuZ2DWDk6FJNvn2znvLVKbqd//72Y6pRttOnDAYVBIgchkcjGms9OMaxoee0SGQLlJsyryKH5GqRK566Tr7jBNw/z3XWyLGTNqd+CNarOwjD/8Ppk65SWXp272I+CssKka4NKwOgKL7dyZrxrvvf47+gyZhm43X4e3aaqX9zIfHqSzbdNetd87EtBkvpGxGONCbEvfdeR2IwLZyFRUX459/Nqp6qPSmCWWzUokdylRt3Lgh6tapZRnfzZu3oO/Aifj406+tqGZt07dvN9Cf6OXVe4gOKG77JMSqTvSkrxsICLHqBuqiUwuBzIhV3o2bloNZ0NmPG1NO2IVcNYO22w99ZrxwWYoBEDM5uMpJYpUQpVf7z+xwPC447zR14JOdjfJvv/+JVxd9gBdefgs//vSHpYNOiFw9/tjDFZl7wnFHqNp86S4iOL/930947oU38PqbH6UlVaPydm5YHx1OOw4Xnnca6DVYq1la1J8yY197/UO8OPdt/LDy16QlB9LZber7/v27Y0D/7uXiDAxEi4b5df3iQ9Ai0Eaa8XjFo8U+IEKs7sAsFbFKrYYMvASD+l+syFHua+3aDRg8/DZPEID09gRhke6idaD/4EnpmqnvR13fB72v6GprrbEkOEUjImTzJ03DU8+8qivKkf5CrDoCa5xQIVadx1g0mEVAiFWzeIo0BgQyJ1bJOK8+PjMAZ1iFXzenhmGqUpyQq/pIy2zWx1BJ0ATS7sFVpNJpYpV0UObREYcdpOq5nXD8ETjowBZVHuxBmTU//7oKny1drk6N/mzpN9i4aYslUjUaBdrQ77fvnqC6dHRY1GGHHZC07l9hYTF++vkPfPjxV3h7yaf4ZsVK2ycqk2+HHXIAqAzBiccfiYMO3BsNk9SmJduo7h+diP3p0uX4dOk36m+qaxhbV9DQSLIlJnKA1eDyPpqD0JbmSGM/rmH8KGYAvO0ufF7xabIOwuGHnWe9MUNLL2asktt0/7128OXoeVknSz9smYJq0+YtuP2uWarWN/1Y5vbV47JOGD+mf1ozPlu2HN0uvS5tO2pQs2Ye7rz1WpzV4XiWTGVaj6c/+iLufWC2JfvcaDR9ej7atGlZodqL9w5TuLjlmxCrpiIocrgQEGKVC2nRYwwBPWJVbaeM2VLdBflxY8oZUyFX9dCWmayHX1xvDTDtHlxFeunQKBOZRZs3b1WHWqW66tSuhb33bo6muzVSJxA32XUX1KlTG6FgAFu3bcc/6zZi1aq/sfqvf/Dbb3+qentVHb5hBfG6dWtjrz2aYq+9mmK/ffYA1amrX7+uOsiKZP/+x9/48ec/lK5/1m3QyhqlQ0X2bhH1bTeFK2XLUv06OpSFSgtEfFuL3377C+vWbwQd3uKFq22bVpg5c2K5KRoDUMMZP65h7iCpEQRLXfm84tNkyXF47QArrxKrhCbdD6/pexF69eya9DBBa4hbb0U1REeNfQCL3vzIE6QqWT6wf3eMGNojrRN00GGHjukJ2KigZk0bI39Mf9ABkcGgc/QB1Rif9eR8VauW8PXq9cUX8WUUvHbfMI2bG/4JsWo6iiLPaQScuzM6bbnIr7YI6BOrBJ0bS4T/QubHTSl3lIRc1UNcZrIefhW9NYAcNWYK5s1bbMgQZ8XQa/N06IoqDRCgrMUy0KEj9MeJ+xkRnLQJDQYCatUhPURsOpEtSr6pP0y+mYjUN1/PFWLVBJAJMjSmswPWmBLJ4xWPFuuYeO0AKy8Tq4RqKBTExd3OwoSxA2yVgLEekUjL337/C9ePulfr9X9aG2rUqKHeKjB1PXDPDeh49klpxS37/FtccMmItO1iG1CJnfvvuQHHHXOYrX5WG9O6eOOY+zHnhdcdWSOt2pGuXbNmjbFgwdS4Zl67b6Tzwe73bvgnxKrdKEl7txEQYtXtCIh+2wiYIVZJrRvLhG13Pd3BCSLC0w47ZJyQq3rAykzWw0/11gDxyl6jsXTZcgNGiIjqhsAOYjXqucZAzAA8P69hvEhmAH5GXfi84tOUGgghViP4pKuxmohiq4P3w/ChPdCm9cGoV7d2RqMtsRPdL+gtg3feXYYHH56jSqxkelFd7ku7n43zzz0V1910rzpIUPcHt8aNGuKdNx9JWoIm0c75C97B4OG32zaf3sgY2O8idO54inoLxE798qqU0av///3m/3Dfg0/jEw8eVJVod+vWLTFjRn4ld7xyz7AdVAsd3PBNiFULgZEmnkJAiFVPhUOMsYKAOWJVk02wYqzP2/h5U8odOiFX9RB346FPz2KP9dYAUIhVj8Uyi8x5fdF0NGu2a4LFGoPRpu9+X8P4kLQJvFZzPq/4NFUNiNcOsPJ6xmosko0aNcDRbQ7BmR2OQ/tTjtKqvfrXX/9g4aIP8O77y1Sd6sLCIq1RfNIJR+LWiUNAr9h/9d/vFXH81dffZ0yu5uTkYOSwHujb5wJLdtGr9lQbNpOLyvhQ7fKunduhS8dTUKNGXiZi1BscH3/6NV58+W18+MlXWLNmfcb+Z2RAhp0SD66KFeOFe0aGbqXs5oZfQqw6EUmR6SQCQqw6ia7IdgQBs8SqkKu6QfL7xlQXHzv9hVy1g1bltm48+OlZ7LHeGQLY6tCuHnNEzMkWBGY+OhFt27ZKYm6Gg9Gm49Vh/eJB0ibw2s35vOLTVDUoXjrAKpuIVUKUMiopO3TP3XdDp44n44zTjsWBB7SwNALpFf2ln6/AG299glcXvY9/t2wDnVave1HW54KXpqDFXs2UKMpUXbN2PSbfMRNz5y+xLZ5KwJzf9VSMufEqVc/bynXZlaPwwUdfWmlaZZsaeblo1KihOjDsvK6notEuDSzJo9qpCxe9r3z9evkPoLqqutm6lhQbapR4cFWiWC/cMwy5WiHGDZ+EWDUdRZHnNAJCrDqNsMg3joB5YlU91hi3szoJrA6bU454CrGqj7LMZA0MMwBv1eo1OOPMqzWUStfqjMDECYPRpUv7JBBkMBgzBNLv6xcfkhkGIONuPJ7xaEkNgtcOsMo4ZB7pSLVC99tvT+zSkA4WrIN69eogNzcHW7YUYMuWbfh3y1bQ2vbTT6uwvbDQqNW77NIA06aMQtuYE+VjFSx640M889wi/PzLakW20qGHyS6qz1qvXl11YCFljl5+yTmoW8dayYPVf67Fiaf2QmlpqTHfKIt1rz2bYp+9m2O33RqjwU71UKtmDUWYbv53CzZt2oKNm/7Fr7/9ie//71eVrZqNV7L6qsn88MJ9wzS+3D4JsWo6giLPaQSEWHUaYZFvHAFniFUhV3UD5ffNqS4+VvoLsWoFpfRtuB/+0luUZS1sACjEapbF1mPmVk2sRg21MRg1ffPrGsaHoGYAMurO5x2fpspAeK3Oakahkk4qm3TE0B6KBE1Vm3T79iKs/Ol3rPh2pXo9fuOmLdi8eYvK7KTs27p1a6FZ013RYq+mOKTV/mheqZxKarCnPPgM7p7ypEQkAwSsEqt+3lVy3QuFWM1ggEoXVxEQYtVV+EV5Jgg4R6z6eRnMBGn7ffy6MbWPRGY9hFjNDLdkvbge/MxZ7DFJFgEUYtVjccsyc/r3744B/bunsdriYNT03a/rFw96muBrdefzkE9TPCBeq7OqFa5q2ple17+425kYdX0f1K5d0zIKlNlZUlKq/pSGwwgGAgjlhECv4WdycNRPP/+BXn3HaR28Zdl4HzZMVV+1ujyLct0HhVj14QTyuUtCrPo8wH50T4hV70bVrxtTLsSFWDWHNNeDnzmLPSbJIoBCrHosbllmjpeIVYLOj2uYxamcZSMn1lw+D/k0VQ6Hl+qsZvFgcc30nRvuhIVz70fT3Rq5ZgMduHXbXbPw+FPzUVqana/iuwZeueJ09VWFXDUXISFWzWEpkngQEGKVB2fRYhABIVYNgumQKD9uTh2CKqlYIVj10XZzA6xvvYckpAFy6dLluLL3aA8ZLKZkEwLWiNWoRzyz2q/rFw96bow+Ps/4NFXGUeqsujG2zOmkGq4jh/XEZZecg9q1rGesmrMAeOXV9zBh8nRVXkAu+wjYKQOQKN3Ne4d9T633cNIvIVatx0FaegMBIVa9EQexwgYCQqzaAMvFpn7dnHJBKuSqHtJOPuzpWZaFvVOAKcRqFsbTQybbI1bJcJ6Z7df1iwc97gHG5xWfpsoYSp1V7nFlXl+DBvVwTd+L0OfKczN6jV/HooWvvY/8SQ+rA7HkygyB1q1bYsaM/Mw6s61eGZuXcUen7otCrGYcEunoEgJCrLoEvKjNHAEhVjPHjrOnXzemXBgKsaqHtFMPenpWZWlvIVazNHDeN9urxKqicH14E/GhS6x0hZv4SZ1V79/PrFgYCAA9L+uMEcN6ok7tmo4TrEVFxXj19Q9w45gp6vAruTJHwG591WSa3LyHZO556p5O+STEqlMRE7lOISDEqlPIilzHEHCWWI2a7dQy4RgsnhPsx02pGyALwZo56jKLM8cuac8kgErGqmGMq5k4IVb5A+7f+yKPZzxako8LqbPKP1+c0nh020PQ64quOPG4I2wdZmXVnrKyMnz73U945rlFmPfKEvy7ZZvVrtKuCgQyqa+aKMrN+4eTgXXCLyFWnYyYyHYCASFWnUBVZDqKAA+xSi44sUw4Co2nhAuxai4cQq7qYSkzWQ+/uN4JYMrhVQaxrYaihFh1L+j+vC/yecWnaccYkXIA7s0XJzQ32qUBDjv0AFx0wRk48YQjUatmDW01RKj+7/ufMfeVd/Dm25/g519WgT6TSw8BnfqqsZr9HgmT/gmxqjdmpTc/AkKs8mMuGjUREGJVE0Cm7vIcZw5oIVb1sDT5oKdniQ96C7HqgyB6xwUhVt2LhX/vizye8WiJHx9SDsC9+eK05j123w2Xdj8L53U9FY0bNbRVIoCetwu2b8fSZSvw8CMv4JPPvkY47MYIdRol9+R36nQK8vMHahvg96iY9E+IVe3hJgKYERBilRlwUaePAB+xSraaXCL0fc82CUKumouYkKt6WMpM1sOvorcQq4aAFDGEwMQJg9GlS3ubYPDNZj+vYXwo2gyvdnM+z/g07QBFygFoDxBPCwiFQti7RTO0PHhf7LVHUzRrtisaNqyP3JwQ6LvS0lIUbC/Ev/9uw+bNW/DLr6ux4rsfsXLl79i6rcDTvmWzcSbKAET9d+O+wYW9Sd+EWOWKmugxhYAQq6aQFDlsCPASq9VhGXQ+dH7enDqPXrwGIVj1EDf50KdnSZb2TgJgq0O7ZqkzYrbbCMx8dCLatm2VoRk8s9mv6xcPehmG1kg3Pg/5NAF9eo/BsmUrjCAkQrIHgUAggGAwoDJR5dV+3riZKgMQazXnPYMTLZN+CbHKGTnRZQIBIVZNoCgyWBFwh1glF00uF6yQua7MrxtTt4AVcjVz5GUWZ46d6pkEwA5nXo3Vq9doCpbu1RGBbCBW1bD34Y3Dhy4lmUI8XvJoibgn5QCq451SfHYTgb59u4H+mL447xumba9KnkmfhFjliproMYWAEKumkBQ5bAgIscoGtVFFftyYGgXIhjAhVm2A5dpWW89GT/dOeHIWYtXT0fK0cXrEaphZOGAAACAASURBVBVMv0Me+3ENM7kJdgh2TbF8HvJpAqQcgOawkO6CgA0ETJYBSFTLed+w4bJWU1M+CbGqFQbp7AICQqy6ALqo1EPAPWI1arepJUMPh2zt7cfNKXcshFg1g7jMZE0cywEcNWYK5s1brClMuldHBL75eq4ht3lmsx/XLx7kDIXZthh+7zg0SjkA2wNBOggCGSHgRBkAIVethUKIVWs4SSvvICDEqndiIZZYRMB9YpUM5Xh0tghIFjbz4+aUMwxCrJpDW2ayBpZCrGqAJ13pUJbXF003BATfTPbj+sWHnqFwWxbD7xmHRikHYHkASENBQAsBp8oACLmaPixCrKbHSFp4CwEhVr0VD7HGAgJCrFoAyeNN/Lgx5YRciFVzaHNsgs1Z60FJZcDceYsxeswUDxonJnkZgbZtWmHmzIkGTeSbzX5cw/jQMxjytKLc8YpD69ln9ZPa1mnjLw0EgcwRoB//pk8fB/qb4+K4b3D4EatDxychVrmjJfp0ERBiVRdB6c+OgBCr7JA7otCPG1NHgKpCqJCrZtDWeegzY0H2S5k7V4jV7I8ivwddurTHxAmDDSvmm9F+XMP40DMc9pTi+L3i0Dht6hxMmzaHE0jRJQhUKwRat26JGTPyWX3muHewOqTxjqcQq9yREn26CAixqoug9GdHQIhVdsgdVejHzamjgCUIF4JVD20/PsTqIZJZ71aHdM2so/Sqtgj0798dA/p3d8h/npntx/WLBzmHwu4RgpULQznEyo1xJDqrCwLTp49HmzYHs7vLdf/gdCwTn4RY5YyQ6DKBgBCrJlAUGawICLHKCrfjyvy4MXUctBgFQqzqoZ3Jw56eRn/27nDG1fJaqj9D65hXMx+diLZtWzkkn29m+3EN40PPofAnFcvnFZcmOcSKc/yIruqEAL3+v2DBVI18Sz20uO4helba623XJyFW7eErrd1HQIhV92MgFthEwBvEKhltd4mw6Wg1ae7HTSl36IRc1UNcZrIeftT7yl6jsXTpcn1BIqHaIPDN13Md9JVvVvt1DeND0MFhUEk0n1ccmuQQK86xI7qqEwL5+QPRqVO7cpc5ZnM8uvwaeaJrxy8hVnliIlrMISDEqjksRRITAt4hVqMO21kmmEDKIjV+3ZS6EQIhWDNHXWZx5thRz1Gjp2DevMV6QqR3tUGAsoFeXzTdQX/5ZrSf1zA+FB0cCklF83jGoUUOseIeO6LP7wjsyFaN9ZRjNu/Qx6uNN6JWfRNilTcuok0fASFW9TEUCcwICLHKDLjD6vy8KXUYukrihVjVQ9zqw56eFn/2njtvMUaPnuJL52rXrolDDzkABx7QopJ///d/v+Crr79HQUGhZd+DwQCCwSByc3PR6uB9se8+e6DJrjujceOGyMvLxebNW/DHqjX4ZsVKrFz5G7ZuLUBpOIwyH90s27ZphZkzJ1rGzH5Dvtnso7C4SEHaj7BeD8bxoWdo2t6StZoWImkgCNhCgDJVKWO18uWf+4YtQBxobAVJIVYdAF5EOoqAEKuOwivCnUDAe8QqeWlliXACDX/I9PvGlCtKQqzqIy0zOXMM/XaAVSAQQP36dXBmh+Nx08je2GmnupXAmf3sq7j3gdlYu3ZDWuBCoSDq1KmNY446BGecfhxOPrE1Gu3SIGW/P1b9jUVvfITnX3oTv/y6GoWFRWn1ZEMDZ+urRhHgmc1+X794UHRj1PJ55rQmyVp1Y/yITj8iQNmq06fng/5Ofjk9myNaebS4F0Er/gmx6l58RHNmCAixmhlu0stFBLxJrFaHZdDZoPt9c+osetEHMSuPKhyWZLcOQTGz+PnpACvKHG3ebFdc3O1M9Li0I2rWrJEUFKvEat06tXDIIQfgqivPw0knHImcnJAtkFetXoMHH56Dha+9j02bttjq68XGVAag6o2rSYv5ZrNf1zA+BE3G3Y4sHg+d1CJZq3biLW0FgaoRqDpbNbaPk7M53jY+TbyjwopfQqzyxkS06SMgxKo+hiKBGQHvEqtCruoOBb9uTHVxsdpfMlatIpW+nZWHvvRSqleLbK+zShmqtWrVwC4774TDDz0QPS7rhLatW6YMohVitX69OrjgvNPR/+oL0bhRw4wHBWWr3nXvk3ji6QXYvt166YGMFTrU0fn6qomG881mP65hfOg5NOAsieXx0kktkrVqKdDSSBCoEgFam8aNG4g2bVKv+xEBTs5m/5OrVtATYlUma7YhIMRqtkVM7IW3iVXexdaPw8GPG1POOAm5ag5tKw9+5rRlv6Rsr7NKdVRbH/EfHH/sYWh38lGgV/fTXemIVSJru3Q6BSOG9sDuzZtUKY7ue1RDleqvprq2bitAv4ET8f6HX6YzzbPf9+/fHQP6d2e2j2c2+3X94kGPeUjEqePx0EktkrXq5vgR3X5AwFq2aqynTs7oHXp4tPBG0IpPQqzyxkS06SMgxKo+hiKBGQEhVpkBd0GdXzenXFAKuWoOaSsPf+a0Zb+kbC4H8OjUsWjf7igQGWr1skKsXnRBB/S/uhv22H23OOK0tLQUv//xN37/4y9s2rwVxUXFKmOWslr32Xt3NGhQL6ktn3z6NS69chSofzZePPVVkyHDN5v9uIbxoefGqObxzmkthx92nhvgiU5BIOsRSF9btSoXnZ7VEb08WvjDmMovIVb54yEa9RCwvnvQ0yO9BQFjCAixagxKTwvy48aUE3AhV82h7dcHWnMI7ZCUzeUAHn90Ak46/shKZGY4XIZwOJy0Lmo6YpWQqVO7Fi675Bz0vqKrIk2JuN28eSveXPwJ3n1/Gb786nusWbsexcVErNbEvnvvjjPPOB6dzzkFuzevfIBGcXEJTjmjD1atWuNECB2VyV8GINEdvtnsxzWMDz1Hh2ES4TyeOa1l2tQ5mDZtDjd4ok8QyHoE7Gerxrrs9MzeoYtPE19Iq/JJiFW+GIgmMwgIsWoGR5HCiIAQq4xgu6zKjxtTTkiFXDWHth8fZs2hs0NSNpcDSEasFpeU4Mcff8c/6zbihOOOqASZFWKVOjXYqR56XdEVV1zWCXRfm/7oi5jzwutKbrKrUaOGGDzgYlx43ukqizXxuuKqm/HOe8ucCKGjMrt0aY+JEwY7qiO9cJ7Z7Nf1iwe99FE024LPK6c1Sa1VsyNDpPkfgcyzVfnJVafvH25FO5lfQqy6FQ3RmykCQqxmipz0cw0B7xOrBI1flz7+sPt1c8qFpJCrZpCWGW0dx2wtBxBLrFK903XrN+HtxZ9iyXtLseceTXHTdb0zJlapI2Wr9u1zATZt3qKIVTqMKtV1/rmnYdigS5PWZr1qwHi8+fYn1oPikZbulQHg3wCrJwGf3jj86RaPV05rkVqrHrnZiRlZg4BetmrUTadndkQPjxb+0Amxyo+5aDSPgBCr5jEViQ4jkB3Eqp+XP4cDnES8XzenXEgKuaqPtF8fZvWRqSwhW8sBELF6VOuW+OXXP7H08+VY+vm3+PKr/2H9hk3odn4HjBvdT4tYpc5Nd2uEgoJCbNz0b1roO51zMoYPuRwt9mpWqe2Zna/B/77/Oa0MLzVwvwwA7wY4jsr14Q3Ehy6x0hZO4ten9xgsW7bCS9NfbBEEPIkArUsLFkw1YJuTM3qHeTxaDMCRoYhY/yRjNUMQpZtrCAix6hr0ojhTBLKHWBVyNdMYJ+sn5KoemkKu6uKn17+69W51SNesc/mkE1qjZs08lan6xx9/Ye0/G0D1VelV/IsuOMMIsWoVFKrDenWv89ShV3SIVey1dVsB2h53KbYVbLcqzhPt+vfvjgH9u3vAFne2pn5cw9xB0ukhxOeVU5qWLVuOPr1vdhookS8IZD0Cfft2Q9++Fxnww6nZHG8ajxYDcGiIiPooxKoGiNLVFQSEWHUFdlGqg0B2EatCrurEOravHzelprCxKkfIVatIVW5XHR5mM0encs8re43G0qXLTYp0XFYoFEJpaWklPW4Qq4cdegBGDO2J4445DKFQMM6mZ55bhBvHTHEcD5MKvJOt6t6a7Nc1zJ/3Rh6vnNQiWasm72Aiy48ImMtW5V1XnLxveCHOQqx6IQpiQyYICLGaCWrSx1UEso9Y5V1wXQ2Og8r9uil1ELKkooVc1UPc7w+0eujs6J3Nh1glYsBJrJKuo9q0Qs/LO+PYow9FrZrxB1dRCYELLh6BlT/+bipULHK8cWhVoqu8s9nPaxgvkixDNuvLAqxevQZ0kJVcgoAgUBkBIlXHjRuINm1aGoaH527Io8UwNBbFCbFqEShp5jkEhFj1XEjEoHQIZCexKuRqurim+97Pm9J0vpv+XshVPUT9/ECrh0x872w9xIqLWKXX/Zs02QVnnHYs6tSuhWbNGmPfffbAvvvsjgY71UNeXm6cKXTo1djxU7HgtfdQUlI5s9Zk7EzL8sahVcm84pvNfl/D+JA0PTpTyePzyglN06bOwbRpczgBE12CQFYgYObAqqpcdWI2V9bFo4U/nEKs8mMuGs0gIMSqGRxFCiMC2UusCrmqO0z8vjHVxcdqfyFWrSJVdTu/PtDqI7NDgl+yVp3KWA0GA2jbuhVmzRgPIlmDoSByQkEEg/Gv/hOif6xag/xJ0/D+h19g+/Yik2FyXFbbNq0wc+ZEx/VkpoBvJvt9/eJDMrNIZ96LxzOntEhJgMwjLz39iYDZEgDJMHJqNlcPclWIVX/Ou+rglRCr1SHKPvMxu4lVIVd1h6PfN6e6+FjpL8SqFZTSt+F7dE5vi1db+CFr1TliNYij2x6CZ56YXGX41q3biNnPvobZzy7EmrUbUJaFN0DvZqvGws4zm7MwfJZvLTwIWjbHcEM+70xrkoOsDA8FEZf1COTnDwRlrDp/mZ7NyS3m0eI8WokrshxexYu5aNNHQIhVfQxFAjMC2U+sCrmqO2T8vDnVxcZKfyFWraBkrY0fH2iteW6tlR+yVt0kVgnl4uISvPPeMjz48Bx8++1PKCoutga+B1p5O1s1ESC+2ezHNYwPPbcGNp+HpjVJSQC3xozo9RoCrdu0xIzp4xnNMj2bqw+52qhuHeGpGEeqqNJHQAasPoYigRkBfxCrQq7qDhs/bkx1MbHaX4hVq0ilb8fzyJzeDi+3yPasVeeI1QBaH3Ewpj84BoFgAKFQCDmhEPLyctR/J15UY3XCLdPxyqvvobAwO8oBZEe2aizSPDPaj+sXD3Ju3+l4vHRCi5QEcHvsiH63EaASANNn5IP+hhOTLKmDbIr4XGIKpBCrTECLGmMICLFqDEoRxIWAEKtcSHtfjx83p1yoC7lqBmm+R2Yz9rohJduzVp0iVukBrP5OddHq4P1Qp04tNG7UEM2b7YpWLffDQQe0QMOG9ZGbmxMXsoKCQvQbNBHvvv+5G6G0pTO7slWjrvHNaD+uX3zo2RqKBhvzeOiEFikJYHAYiKisRECVAOhcXgLAiUlWJSp8yvg0OT8EhFh1HmPRYBYBIVbN4inSGBAQYpUB5CxS4cfNKSf8QrDqoe2nh1g9JFL3vrLXaCxdutxJFY7JdopYrcrg+vXr4sTjj8Cl3c9G6yP+gxo18uKafv7Ft+jZZwy2bC1wzGddwZQRNHHCYLRt20pXlEv9+Wa2H9cwPvS4hwePZ05pkZIA3ONF9HkFASJUiVituJyaZCkd5lHKo8X5yAqx6jzGosEsAkKsmsVTpDEgIMQqA8hZpsKPG1POEAi5mjnafnmAzRwBaz2JVCVy1etX6yMPrpQlWiMvF+1PaYuel3WuZP5biz/Fiy+/hQ2b/o3ZsJXhl19X46+/12m5e8JxR+CGkb3Q6uB9K8m5ZuhkLHztfS35Tnbu0qW9Ilaz++KZ3X5dv3jQ4x5hPF45qUVKAnCPGdHnNgL0Q9+ChVPjzXBykgm5aiTkQqwagVGEMCIgxCoj2KLKDAJCrJrB0U9S/Lox5YqREKt6SLv2fK5nNnvvbMhaXfDy/di5Yf04bAKBAGrXromd6tethNm2bdvx779bURoOV3xXWhrG3VOexMvzFmthTJmqE8ddg/O6tK9Uc/XtJZ+hd79xWvKd6kyb2NcXTXdKPKNcnpnt1/WLBz3G4aBU8XnllKbVq9fg7LP6cQMn+gQBVxCg9Whc/kC0adNSiFVXIpC5UiFWM8dOerqDgBCr7uAuWjUQ8A+xGgXBqcdnDZCzrKtfN6bcYRCCVQ9xmcnp8Wt1SNf0jVxsseyjp9FolwZaFhCxOnbCQ3jqmVe15FDnYYMuw5U9u6B+vTpxsv78cy2OPaWntnwnBGTfgVVVocAzo/2+fvGg6MRITiWTzysnNEm9Ve7xIvrcQqBv327o2++iqtU7McFSOsujkEeLs1EVYtVZfEW6eQSEWDWPqUh0GAH/EasEmB+WQIcDn0K83zemnMgKuaqHtszk1Ph5vSSA08QqZb+W2bhhDbnmEvS6omulbNltBdtx8OHn6Q1WB3pn54FVQqw6MBTiRPrzvsjjlVNapN6q06Ne5LuNQOs2LTFjxvj0Zjg1yZJq5lHGoyU9tDothFjVQU/6uoGAEKtuoC46tRAQYlULPl92tsFT+NJ/k04JsaqHph8eZvUQSN/byyUBnCRWD2m1P/basynefPsTFBYWpQWqZs08jL95gCoFkJOTE9f+n3Ub0ea4S9LK4GxAr1w+NnMi6G9/XHyz2e9rGB+SnCOPzyunNEm9Vc7xIro4EUhaV7UqA5yaYC4Sq6Sa1S0HgivEqgOgikhHERBi1VF4RbgTCPiTWI0ile3LoBMRtybT7xtTayiYayUEa+ZYyixOj51XSwI4Raw2b7YrbhzZCwf/Zx/MfvY1PPvcImzdVlAlUMFgEKe2OwojhvbEgQfsVand519+h/O7D08PNGML/5QAiAWNbzb7eQ3jQ5FxwFeo4vHOKS1Ub5XqrsolCPgFASJVp8/It/8jn1OTrBKwbIqymlwVYtUvM7L6+CHEavWJtW889Tex6offGN0dan7enHIjK+SqHuJ8j856drrR26slAXZrsguI1NS5KO50oNWWLduUmHp1a2PwNZeg+4VnoF69Ovh7zXp8uvQbvPb6h/j8y2+xZs36CnWhUBBEwrY7uS26dm6Hlgfvi7zc3Erm3DPlKdz34NM6Zhrt26VLe0ycMNioTG8J45nNfl2/eNBzc8TweWhak9RbdXPciG7TCFR5WJVVRaYnWJV62RRlLbkqxKrVQSvtvIKAEKteiYTYYRkBIVYtQ1UtG/p1Y+pGMIVY1UOd77FZz063ej/00LN4aOqzbqln0Usk7RWXd8ZVvc4DkbZUY5Wu4uIS/PX3OqxbvxGbNm3Bpk3/AoEAGjaoj4YN6mHXXXfBzg3rIycnVMnOf7dsQ+fzh+DnX1ax+JBOCW1kX180PV2zLP+ebzb7cQ3jQ8+tYcbnoROahFx1a9yIXtMIpD2sKp1CJyaYkKvpUE/6vRCrGcEmnVxEQIhVF8EX1Zkh4H9ilXBhXdkzC4SHe/lxY+oG3EKs6qMuMzk1hl6ut6offaBZs8a4+9bhOKptqyozYcPhMEpKShXpGgqFEAymfjS7+74n8eDDc1BaGjZhopYM/9VVTQUH32z24xrGh57WkM6wM693TmibP38Jbh5zf4b+SzdBwH0EOnVuh/z8gfqGODHBhFy1HRchVm1DJh1cRkCIVZcDIOrtI1A9iNUoLqyru/1geLyHHzennJALsWoObZnJVWPZ4YyrfVvjjzJOLzyvAwYN6I5mTRtrD6gXXn4LE2+dgY0b/9WWpSuASFV6/b9t21a6orKsP89s9uP6xYOcG8PJHc9MayVilQhWuQSBbEPA1mFVVp0zPcGEXLWKvGonxKotuKSxBxAQYtUDQRAT7CFQvYhVwoZtZbcXiCxo7ceNKSfsQqyaQ1tmcdVYrlq9BmeccbU5sD0mKTcnB6efdgyGD7kce7fYPW1GajLzqXTAE7MX4KGH52Dd+k2e8LB//+4Y0L+7J2zhNYJvNvtxDeNDj3NUuOOVE1r79B6DZctWcIInugQBLQQcIVWjFjkxyZJ6y6Yoa3aVQqxqTQvp7AICQqy6ALqo1ENAiFU9/Kpbbz9uTDljKOSqGbT5HpnN2MstxauHWZnEoX69OujVsyt69eyiDrGiK1pzNZmesrIyVSJg2Rff4v6pz2DpshWqNqsXrupLqrLvtuHHNcyf90N+r5zSKOSqF+6yYoMVBIhUnT4jH/S3I5dTk6ySsWyKlGZebZlFRojVzHCTXu4hIMSqe9iL5gwREGI1Q+CqeTc/bk45QyoEqx7a2fAQq+ehfu/qQK4SSjVr1sDRbVvhlJPaoOV/9sUujRqgwU71kBMKobikBBs2bMaPP/2Br77+Hu++vwwrf/zdM4Qq2d+lS3tVAkAuvu2pH9cv/94T+TxzUpOQq3KH8zoCjpOqfLd4V6hOJ+8fJsaOEKsmUBQZnAgIscqJtugygoAQq0ZgrJZC/Lg55QqkEKt6SHv9AVbPO3O9585bjNGjp5gTmCWSQqGgOriKMlIpU9Wrl5CqiZHhi5WHh0XGw5UPvYxNzLAjj2dOalm9eo06zErKAmQ4BKSbowiwkKo+J1ZZ3ctgNAixmgFo0sVVBIRYdRV+UZ4JAkKsZoKa9FEPEE7uQqoBxEKu6gVZhp81/KoruWoNHfdatW3TCjNnTnTPAM9q5pnZfl2/eNDjHjx8XjmpSchV7nEj+qwgwEaqsjOPTs7m5Mjya7QS4UgbIVatYyUtvYGAEKveiINYYQOB6kessq/sNqKRXU39ujHljIKQq3poe/khVs8zs72FXDWLp640IVVTIcgzq/28fvEgqDsL7Pbn88ppTVIWwG7spb1TCLCSqlEnnJ5gcWCxKvN0rVUhVp2aRSLXKQSEWHUKWZHrGALVk1h1ZXV3LIZuCfbzxpQbUyFYM0ec97E5czvd7inkqtsRiOiX1//TxYFnRvt9/eJBMV0snfiexzOntQi56sTYEJl2EHCFVI010OlJVqGLTZEQq3YGoLQVBNIgIMSqDJGsQ0CI1awLmWcM9vvGlBNoIVb10OZ7bNaz0+3e1eVAK7dxrkp///7dMaB/d6+a5xG7eGZzdVi/eJDkHjZ8XjmtSchV7rEj+qIIuE6qkiFOT7C4cPMo49GS2TiWjNXMcJNe7iEgxKp72IvmDBGo3sQq+8qeYZS82606bE450BdiVR9lLz/Q6ntnToKQq+awtCNJSFU7aPHMZr+vXzwo2omrqbZ8njmtSchVU2NC5FhFgEjVBQunWm3ubDunJ5iQqxUICLHq7FAW6eYREGLVPKYi0WEEhFiNAsy6ujscVV7xft+ccqApxKoZlGUWW8Nx1eo1GD16CohklctZBGgTS6//S6aqXZz5ZrNf1zA+BO3G1lR7Hg+d1nLzmPsxf/4SU6CIHEGgSgRat2mJGTPGew8hpydZhcdsingTci1EVIhVCyBJE08hIMSqp8IhxlhBQIhVIVatjJN0bfy6MU3nt6nvhVg1hSTz22XmzHZF0pW9Rgu56iDyRKo+NnMi6G+5MkGAcRPMpyoTIDLq40OXEnDg89BpTUSsEsEqlyDgFAKdOrdDfv5Ap8TryXV6gsVZx6OMR4t12IVYtY6VtPQGAkKseiMOYoUNBIRYFWLVxnBJ2VTIVT0khVzVwy+2t9ceaM15Zl6SHGplHlOS2LZNK8ycOdEZ4dVKKs9s9uv6xYOeWwOSzzsOTcuWLUef3je7Babo9TECfft2Q99+F3nXQ44JVs3JVSFWvTv8xbLkCAixKiMj6xAQYlWIVZOD1q+bU5MYpZIl5Ko5pNmf082Zzi6JSgNceeVorF69hl233xTKq/9ORJRvNvtxDeNDz4nYp14xuTRyYUj34LPP6sfllujxOQK0HnXqdIq3SVWKAdcEc4Fcdc29hLEtxKrPJ7sP3RNi1YdB9btLQqwKsWp6jPtxY2oaIyFXeRB15VmdxzVHtDz00LN4aOqzjsiuDkLl1X8no8w3m/24hvGh5+QYSJTN5xWfJqgfuKgswLJlKzjBFF0+Q4DWo+kz8rOjFA3nBKum5KoQqz6b4NXAHSFWq0GQ/eaiEKuxEXVtZffbsIIfN6acQZLMVTNoy4y2j6Nkr9rHTLJU7WNmvwffbPbr+sWHoP3oZt6DxyseLfEoTJs6B9OmzckcGulZbRHwdD3VqqLixiRjTJV1xb0YrIVYrba3g6x1XIjVrA1d9TVciFX3MiD8Pur8ujnlipuQq/pIu/0gq++BexIke9Ua9l26tMeA/t2zIyvImksebcU/m/24hvGjyDGc+Lzi0xTBTequcowf/+jImlf/PUOu8s1oPk3JwRVi1T/zvLp4IsRqdYm0j/wUYjVZMN1e/vwzwPy4MeWMjpCremjLTNbDj7JX581dLOUBksBIG9iJEwajbdtWeiBLb4sIuDOb/biGuYOkxTBn3IzPKz5NETCkNEDGg6JadaQ1aVz+QLRp0zK7/WadYHzK+DQJsZrdE0CsjyIgxKqMhaxDQIhVz/xsmnVjx6rBftyYWvXdRDshV/VQdPthVs96b/QmgnX06ClYunS5Nwxy0Qp57d9F8Blf24x66df1y5/3RT6v+DTtmG9SGsDNe4+3dfft2837B1TZgZBtgrEpcmH1igdcMlbtDEBp6wUEhFj1QhTEBlsICLGaCi6+BddW0LKssV83ppxhEHJVD22ZyXr4RXuvWrVGZa/Om7fYjMAskiKEqheCxT+T/bx+8aPJMYZ4vOLRUhkvKQ3AMYayR0fWv/rviS0Y32zm01QZWCFWs2dei6URBIRYlZGQdQgIsZouZG4ug+lsy47v/bwx5YyAkKt6aMtM1sNP9S4HUZUImFc9SgTQxpVqqFItVbm8ggDfbPb7+sWHJOfY4fOKT1M8fpK9yjmevKmLXvnPzx9YUd/brbHoKDqsTvEo49EixKqj41KEsyAgxCoLzKLEJAJCrFpB061l0Ipt3m/j940pZwSEXNVDW2ayHn6J77L5lWAlMpVqHIFnUAAAIABJREFUp3bp3F5qqGoOGee688zm6rB+8SDp3EhILpnPKz5N8Z5S7dU+vW9WNVjlqj4IRLNU+/W7qJLTbo1FR9FndYpHGY+W+KhIxqqjo1SEO4CAEKsOgCoinUVAiFWr+LqxDFq1zdvtqsPGlCsCQqzqIS2zWA+/VEXCsp1kpc1q82a7qsxUyU7VHCcs3flms9/XMD4kWQZGjBIez3i0VI2dZK9yjyt39EUJ1c6d21VkqSZa4vZYdAwZNsfYFLHXXBVi1bHRKYIdQkCIVYeAFbHOISDEqh1s+RZcO1ZlS1u/b0454iDEqhmUZSZr4pgCQCJYV69ag6XLlqt6rF6+aKNKV9dyMjX6by/bLLa5RyX4dQ3z9/2Qzzs+TZXvApS1evOY+7Fs2Qq5RfgQAVqb6LV/ev0/1eXmGHQcdlbneJTxaIlERohVx0eoKDCMgBCrhgEVcc4jIMSqXYw5l0G7tnm/vV83plzIC7FqDmmZyZpYWgQwmsm6dOlyRba6fUVf8++a5DV/iy657YLor4QAT+T8un7xoOfmsOXzkE9TcjzpcKubxzwg5QHcHG4Gdad67T+ZGrfHn0HXk4tidZBHGY8WIVYdH5uiwDgCQqwah1QEOo2AEKt2EeZaAu3alT3t/bo55YiAEKvmUJaZrIllhgBGiVbS7jTZGiVR27ZppV7zp7qp6a4M3UonVr53FAG+qPlx/eJDz9FBkEI4n4d8mlJjKeUB3BprZvTaJVSjWr0y/sygkEQKq4N8yjg0ScaqY6NSBDuEgBCrDgErYp1DQIhVu9hyLH92bcq+9n7cnHJGQQhWfbRlJutjqCQYADJaPkD9vXoN/vpzLV5b8A5KY24UTZo2Rml4hzIiSulq1jzyN/07WieVPot+n4mXBlzKRK300UaAJ3J+Xb940NMOcgYC+Dzj05QeBrqXzp+3BNOmzUnfWFp4AgFaw+h1/759u1VZRzWdoV4ag+lstf29K87xKHVaixCrtkebdHAZASFWXQ6AqLePgBCrdjFzeumza0/2tvfr5pQrIkKu6iEtM1kPv7jehsEcfk0+/vvFt5UMvOvBsTjsyIMNGl61KMMusdgsSggBvsj5cQ3jQ49ztPJ5xafJOn5CsFrHyq2WJgjVRNu9OBa18XXNKR7FTmoRYlV79IkAZgSEWGUGXNTpIyDEql0MnVz27NqS3e39uCnljIgQq3poy0zWw89JYvW0Yy9KalyP3hegR58LDRqeWpSMETaoDSrii5of1zA+9AyG3JIoHs94tFhyuFIjIVgzw83JXk4QqlF7vTwWM8bUNaf4FDulSYjVjEeddHQJASFWXQJe1GaOgBCrmWDn1LKXiS3Z28ePm1LuaAi5qoe4zGQ9/JwiV71CrJJ/MkYMjhEWUXwR8+saxocgy4CIUcLjGY+WzLETgjVz7Ez1dJJQjbXR62MxIzxdcYpPqVOahFjNaLRJJxcREGLVRfBFdWYICLGaGW6RXk4tfzo2ZU9fv25K3YiAEKx6qMtM1sPPNMHqJWJV7vQGxwaLKL7Z7Pc1jA9JloFRroTPKz5NmeNHh1zNn79E1baWy3kEMj2USteybBiLtn1kdYpPmVOahFi1PcKkg8sICLHqcgBEvX0EhFi1j1l8D6eWQF27vN/f75tS7ggIuZo54jKLM8cuaU9NQL1GrAq5anh8OCpOc/DZsM3vaxgfkjZAN9KUxzMeLUYAUcSqHHRlBstEKdHs1E6d2qmDqdy4smks2sKHzTE2RY6l7AixamtkSWMPICDEqgeCICbYQ0CIVXt4VW7Nt9jqWurF/n7fmHJiLsSqHtoyk/Xwi+utCaYXiVUhVw2OD8dFaQ5AG/b5eQ3jQ9EG4Eaa8nnGp8kIMBUE67Jly7Fs2QozQquplGh2aufO7UD/7faVbWPREl6sTvEpc0KTEKuWRpQ08hACQqx6KBhiijUEhFi1hlP6Vk4sg+m1+qWFnzen3DESglUPcZnJevip3pogepVYNeCaAXBFhHUENAeiRUV+Xb940LMIsiPN+Dzk02QOKMlitY9llExt06aVa9mp6azOxrGYzifdZ4608isa8KFnWpMQq9ajLC29gYAQq96Ig1hhAwEhVm2Albap6WUwrUJfNfDr5tSNIAm5qoe6zGQ9/HQ3OV4mVoVc1RwbrN35ZrIf1y8+9FgHRYIyHi95tDiHY5RklUzWyhh74VV/O5HP9rFYpa9sjrEp0n2UioNKiFU7s0TaegEBIVa9EAWxwRYCQqzagitNY77F1qTVXpHlx42pW9gKsaqHvMxkPfx0dwNCrGriL91jEOCbzX5cw/jQc2vQ8nnIp8lZLKs7yUpEarNmjdG6dUt4OTM11Sjwy1iM85HVKT5lpjQJsersfVGkm0dAiFXzmIpEhxEoKCr2417AYdTSiTe1DKbT47/vZTCaiakQq6ZwNCOnWkrRuA0KsVotR4yDTmsMRptW+XEN40PPJthGmvN6x6vNCEBphVAW69KlK/C5T+uyRuujdup0StYSqYlB9OM4rPCRzTk2Rbq/VStohFhNeyuTBh5DQIhVjwVEzEmPABGr0VZ8S0R6u7K/haCpE0M/bk518LDbV4hVu4hV3V5msiaWGQAoxKom5tK9CgQyGIwZYOnH9YsHuQzA1u7ijmfuaNUGK6WA6LhXGa3zl6i2D0+b46xSB6RHX+1v3aYVmjVt7NlaqTqu+3H8xeHB5iCbIm1yVYhVnRkjfd1AQIhVN1AXnVoICLGqBV+KznyLrVMeuCnXjxtTTjyFWDWHtsxkTSwzAFCIVU3MpburxCop9+MalsFUzoKR6I5X7mh1NhxVjXkiWulatmwF6L8ps3X16rXqv928oq/009+KRG1GJGqryib5cDL7cfy5Q6yquz3bMNbRJMQqW5hEkSEEhFg1BKSI4UMglljlXR74fHRHk87y547FXtPqw2dZVoiFXDUDt8xkAzjaBNHrxKqslQbGhGsibA5GDTv9uIbxoacBvO2u/F7xa7QNSkYd7I55Ilcjf3YQrX+Wf0YG2CFgo6/sUz8iSSN/76r+bqrqokZqo0b+jnxu+bLrmGXB7jX06xgkRMNb1xsDNhCI0DtlZWWI/ne88MpI0nCpRAqVy9E1LFXcoioShyt93qhRc+GpdMGX/qwIyIBlhVuUmUAgkViNyvTzgmsCt/QyBMH0GFlr4cPnWWuOG2olBKsekDKT9fCL620RzGwgVmWtNDguXBFlcTBq2ubH9YsHOU3gM+rO5xmfpoyA0O7kxLi/fuAEfP3lt3G2lZaVIRQIoEnTxpj1whRtu1MKcMIpZy1OK92v47D4l08R3hZPrhIpSuQogjvoGvVvdUU+ixKnyQnUHd9XrP9VkK2KhEVIyavQQexmIELQJtMVJW4TCdxkxO4Ou+Ntim2bGPxdDz1beKq0M0IaeAkBGbBeiobYYgkBIVYtwZRBI78+rmQAhWYXHz7LaiJir7sQq/bwSmwtM1kPv7jeFsEUYtUg5iKqCgQsDkYD+PlxDeNDz0AALIvg84pPk2XnjTc0Pe6TEatRo1mIVVJm2injqNsX6MexaJVY3UFEVsYtkaSkf8cRpTFdYonYSBsaKzvI2lhCN5Y4DYfDCAaDleQmI3hj+5WUlCAUClVYELWrKkKYGgqxan9uSA93ERBi1V38RXsGCFRFrKrnhwzkSZdYBARBE+PBh8+xJmCxJUPIVVtwVWosM1kPv4reFoHMJmJV1kpDY4NdjMXBaMAuv65hfAgaCIJlEXxe8Wmy7LzRhqbHvSeIVSFXjY4Rp4QlI1YjoYtkrBKZGf13lAhVJE6a1/VTEZexvlC7cCmUngpClLJVyxtFiVD6LmpLtH9s5ip9Fvs9fUd/tm/fjry8PEWuxhK+sfYlZr42PuQs4amcGnAi1xEEZMA6AqsIdRKBVMRqxU3eSQOqhWy/Pz47G0TTD+fOWutt6UKwZh4fmcWZY1fR0yKI2UasylppYGywi7A4GA3Y5ec1jA9FA4GwJYLHMx4tthw31tj0uPcMsRph5Izh5BVBfvIollhNfJU+jEit1Pjs0/hSAFXFJLZPIsmqyNRwWHVV35XtIG/Vh8GIzsSrqmzT6Ov+iRmtcTpihKUrXyDEqldmmthhFQEhVq0iJe08g4AVYlU9Q3jG4mw0RNDTiZoPn1914NDqK8SqFnxyH9SDz/JCkq3EqqyVugOEsz/fuuz3NYwPSc7xwTeb/Yqf6XHvKWJVyFXuyWhLX2LGauyr9eVv6FfIi2R2RkjQxCuxHip9XxU5GhkSkdmsyNJwPC1EepORsYlkbWL91MSsViJWE8sURDNjq7KPPhdi1dYQksYeQECIVQ8EQUywh4AQq/bwyry1Xx+dM0fETk/TD+h2dPutrZCrehGVmayHnxV2WohVTYylu0UEeGaz39cvHhQthtRoMz7P+DQZBSilMNPjXohVntj5YSwW/fIJyratr0gsjmaoKgSDOw6U2pEtGiFWU9VQjb6Gn/hqvhIZ88p/xav85cRqBQlaBUsUq5PkJGakJmbcxma4RtvGjow4X2N8EmKVZ/6IFnMICLFqDkuRxISAEKtMQCs1fnhc4cQrXpfph3T3PHFXsxCr+vjLTNbEMA2AQqxq4ivdbSDAN5v9uobxIWgjrMaa8nnHp8kYOGkFmRzzQqymhdtYg2wfi8W/foLwtnVEK6pDpOIyRStI0NgM08rEaiKhmQzc2DbRzNKKjNOyyKFU0SsxUzYuizY20zVm0iTLjo3NaCXZVGe1tLS0QldVJQGEWDU2PUQQEwJCrDIBLWrMISDEqjksrUnK9scVa1461crkQ7pTNnpdrhCrZiIkM1kTxxQACrGqia10t4kA32z24xrGh57NsBptzuMljxajwKQVZmrMC7GaFmqjDbJ5LBb98jHKCtYjAMpO3UGsRg6v2vHa/w7ec0eN1cRDn9IRqhXEacxBVEpPeY1V+l5lmVJyTRWHY6UqLxDNUE1mV/SzVLVfo/YJsWp0eogwBgSEWGUAWVSYRUCIVbN4WpOWzY8r1jx0spWph3QnbfSybCFWzUVHZrImllUAKMSqJq7SPQMEeGazX9cvHvQyCKuxLnwe8mkyBk5aQSbGvRCraWE23iBbx2LhLx8BBRsqMlbjgCknVuM5znhiNUqGpgI0NnM0+gp/tEwAvaIfDOSo7hXtSGECU5R4cFW6mq6xBGo0U7WoqAh5eXlxpiYjaoVYNT49RKDDCAix6jDAIt48AlaJVbU4mFdfTSUKkrqBN/GQrmtDNvcXctVc9GQ2a2KZBMBsJlZlrdQcD65255nNfl2/eNBza4DweceniRdL3XHvOWI1wprxgsisLVu9i9RY3RB3mBSRjaXlWaWJtVSren0+WSZolPyMkqjRf1ciRctLAURLAMSVBUgYN4n6YzNRk4U8Nos1MWuVCNfE2qvUpslh5whPxTx/RJ0eAjJg9fCT3i4gYIdYlQ2jqQBl66OKKf/NyPH586wZkFJIEXLVHMQyozWxTAAw24lVWSs1x4Or3flmsx/XMD70uAcJn2d8mrgxjOjLdNx7kliNQpipU+6EwLLWbB2Lxb98ivC29RV+7jhAKlIWILFOaWK900Ris+JAqrKy+HqtCUjGEaTlpQCIWE18jT+RDE08cCrZQVmpghbVqzJly2vIJurc9dCzhaeyPPKloRcQkAHrhSiIDbYQsEusyobRFrxVNM7WRxUTvpuV4dNnWbMgCbnKgqfMak2YYwD0A7Eqa6XmeHC1O99s9uMaxoce5yDh84pPEyd+O3RlOuaFWOWPV7aOxWjGKiEW97p9AumYSKgmyypNfF0/WRRis1UriNtojdXgDiI3WWZq1MZYubHtEmusppJRVa1Vsk+IVf75Ixr1EBBiVQ8/6e0CApkQq7JhNBGobH1cMeG7WRmZPqSbtSJ7pUnmqpnYyYw2gGM5iH4hVmWtNDAmXBHBN5uzaf3KCxYjLzeEcGmpikqACINw+X/T0SxlYYTDZQiGguq/1fgPh4FghNyIfBD5u6ysVGVWhcP0d6j8M6pBGFRtyhBWfVS3MK1SZQggDATCKEMpEKYvytuWASUlJcjNDSibyCTqS7aEcqhdKZQZwaBqp0odBgIIBmuitDgMUh8OF6u/Vc2rAP1HAKFgEKWlJUAgB2VKJlAaLkZItQ8jQDZQm3AZcnJDKCkuRk5urkrJjGSLEQ6RbLVgKKTsJn9JSU4gB8VFhcjJDaJwexHycusqf8IoRSBYWp5RF8GF7FJH35QqJ5RfpC8SB9IRHa8RzJQu0qtiQTiEEaB+pWUIBHPLsSeZQYVrJFYlCJeWIBjMA8I5yMkJoYRiE8pBmITFFKSkV41Jp9KvcCSbIvEmxRRP9c8yOqk8rMpK0iFCZL7CRRFNYeTk0PgpURjnRMGn7yn6paXqpHN1qHuwBgoCO8PTxGq5767crhxUyncnNOtEVcRqWXm2aiyhmqi5Irs1xev6qQ642nGvixySRXes6JWq5EAyBNS9o5wMjn4fLUEQ/Xdi9i3NRZqjkSEZ0S2lAMyOL5HGg4AQqzw4ixaDCGRKrKobtUE7qqcoQdBU3LNpc2rKZ5NyhFzVR1Nmsz6GkR0A4CdiVdZKQ+OCVQz/bM6GNax2XhiBshKEQjlqo06EWIRQK0NJcRGCgQjBmZMTIeaIiyOSj8hCIskUUUr/I3I1QBhHCEj6Ljc3VxGUgWCOIvxKSklP5LXdYFmEqCVisqysONKnOIwtWwpQXFSK4mIiBIPIyQ0gNzcHtWrVVjbm5uSiDMUIKgKPSN/In+jTayhYq4IQDAaJPAwrUpZiQf3JvwhBC5QUR0hLRYQWbkWNGjWJr1U2B5WvAeTkRInb6CnkEUox+nou4UB+EC5lpWUIKeK4FNu2FaK0JAe5JBNEpIRRVFyIYDBHHUpD5CR9nptLB9QEyslhxQArW6OvEYfDhFlIfU/fUfvi4mLk5uUoPIPBXAA5ivAkX0tLypBXsxbKykpQUrxNkZxErAYDNRCkYFLsysncxFeTI7iEI8RNIIBQIBIzin1ZOEJqExEeJNvLylScAqEQCgsLlY25uSFFUBOW1CcUDKG0qFjRUIoyD5SVE8IBlARqYWtZA+8TqzuYLta7FYcy/juinlexpQBiM06JWE28rGSkxvapihxNrLEaQDm5WV4KgGRE52pVpQiqKjmQrFRAVF70R41oG7qfJhKr1FYyVvXGlPTmR0CIVX7MRaMmAjrEqmwYNcGPsggmxIiMjOt2CXQRBIRc1RsJ2bbx0PPW2d6nHXNRUgU9el+AHn0udFa5Q9JlfDgErCNi3YmW18nVGkHKrAwiEAhFsglRhhdffBHPPfccVq9ejT//XI2igm3YpdEuuOqqq9Dnqj7ICQUQeSM2gikRdSGVERpGWGVKRmoCEhFH2arhMsqADKk/lNUaIQ/KMyTDlPFZrNq+t+Q99O7dF9u2FqGkJEIk5OVF5DZv1hRdu3bB+eefj7333kNlfBJxGyFxixEuIyI3TxGAUORHmfqMsmTXr9uEjz/+VBGaZ555uiL8PvroE9xx+5346aef0bRZEzz//LOoWbOmIir/9933+Pa7FWjVsiUOPOjACGlanq2rsj0p2zYaWEWQlmfTlqqUUqKk8c6S93DvPdMQCIZUJmrE7zBatNgbF1xwAY4/4VgEiGgsLc/+pEN4SiMZv9ErQqZCkZQKu/IsNfIpQmBTX2qfq8hnlfVLmcGKGCWCtKT8s1CEWCU/KNeXugcjRHGUtI3+d9Qv0h3NklOflVH7kPIvFCQiuBDXX38jfvnlN2zfXqiSls8483T07HEp6tauqTKDA4pwjhDo5GtQZRZGMneLUQsFyCJiVQ13d+4hjtwOy4Vmk0dErJZuXVeRKV+Rhap+zIhmzUc8iiUtYwnPZK/cp8s4jc0QjSVWo3oS45NI6qbKhI21NdpOZaMnIYsT29K/Gx9ylvBUTk4QkW0cARmwxiEVgU4jIMSq0whbkZ9NjytW/HGnjQ+fY9mBFHJVD3KZyXr4RXv7kVhVe20z8IgUxxFwJ1JeX8Nq5YSREyKSjsiJyGv8j896ApMn34I///oTBQUlqFsrF/vt1wKDBg/E5T0uj7zCHkRF9idNgiDlJCoCkrJYIxmritxQ77wTuUbkLdUPiJKS5a/UlkYyPula+ukyDBs6Eit/+AUF27arubX77rupTNm1a/9GMBDEmWedgVGjrsMBB+yr+qjMLpUpS3/ThKSMTCIWI+ULNm/agpfnzsfkW25H27ZHYNasmcgJhfD220tw3XU34MeVv+LwI1piwYL5qFW7Ntb8tRaTJt2C555/Dg88cD8u7Ha+EltSQiUBKIuVXonfQaySr5ErktFJjUtKCjD/lYUYM2oi/vlnE7YXFSlSrkatHOzcYCdMmjQeF1xwfjmJGiBmGpSZGiGeiZSOkM6UmUryiBAuLi5FTihHvXJPHxKZHMqhGFAWKWWtlimSVJmgiCbKFKYM0RJFNgcCuSoDtZQyUhX0RHaXZ8fGzL3oq/oVJI563b8UQSqdQL3oNeZAmcq+7dSxM75d8T22FxYRpY4rruyBkSOvxa6NdlYkLqmJZBSTf2HkKNsJu1IUB2pjuxCrjt/10ilw566Yzqrk31MpgNItEWI1lnikrOnoFSU1YyXEZbfGHFSVmGEaKyNZf/UKfyBHfVVe/STO0GTkblWexrbdkZ2+45CqZH4kkyUZq5mNJenlHgJCrLqHvWjOEAEhVjMEzni3bHpkMe68EYFe35QacZJBiJCreiDLTNbDj3r7lVhVmyx9eEQCGwK80fL6GlYzJ4zcEDGike0OEWCUxTl+/HjMmzcX27cXYddGDTF4yEB0v+hC7L7H7hHitLxeqnqdvDzrkvpTolVJaVGEtFP/JjKVKLYIcUuMW4RHjZB6KkuLaq0GAlj3zwa88MJc3HH7Pfhz9d9Kxk2jrsdee+6BBa+8gtcXva4UjBw5BEOGDkSdOnUqsmzDZcWqfTBYI5JZWF4C4IMPP8GE8bfg00++wGmnnYA5zz2j2r337vu4eWw+fvv1Dxz0n/0VsVpaEsarr76Om24ahb///hv3338vLr7kIoRClHUbIYwj7HEEq2h2aYSgCShSU7GJZYX4/v9WYvHbH+GllxaobFnq2/aoI3D++V1x8iknqmxYlQWq5JVWYEDEZwTHCFEb0RHJQo2Wa4hkkpK+ogiZW5ar2ikyRpHjVH81QnJHSOsgQsEcRX4TSUqIq5IO5QQutSHZRB7TZ/Rd5FXkCBEa+Y4iHqkLS+UAykpL8dRTT+Gll17Bx598qt6OueiiC3DTqBvQrEnjiA8KowgJTOQqZbpGRgVQjBooKNspe0oBqBs9772D7ZaYJWtYVcQqlQJIrFEai10yYjVaBiMxM7SqTNEKeeWHV9EtIH7+76g5HVs+IKo7mo0alZ/sc8oSJ5nR+saJdViT2SYZq5yzRHSZQECIVRMoigxWBIRYZYU7jTL/PohxoOzj51gO+OJ0CLmqB7nMZD38/Eysqj23HjzSmxUBvmh5fQ2rlUuvk9Pr3ZSJFSE9iQQYOXIkHnnkEWzfXoCmuzXBfVPuRqdO55QTYxFiNbrxpwOVaAKsXbsGGzesR/369bDrbo0jNTkVUUAZmBHyQyGvCFWV3ooy9Yp4hJik7Ms3Xn8bgwYNw5o1/ygybv4rL+OYY47Gqwtew4D+16CgoAD/OfgALFz4CnbeuaEiE4kQJIuIvAxRPVH12nyJypJ98cX5GHXTGKz640+cfMpxeGXBPOXD2rX/YMWK71BQsB116tTCiScej4KCIjw87RHkjxuvMHjssRkqY5UKr9Jr9RFylejJCHlJtWYj2bj02n3EJ0rQLQ1vV6/Hb9sSxtixk/Hkk0+r7NGePS/B3ffcgdwcImrLX+MncrX8QKjIcVCRzF/yq5QI60CkhEJJRY3FaHYx/U01cMmWyIFalB1MtKf6jMoAKLkRu1Q2K1UjUAeF0b8jh4TRRVmtxKMSWRsK5So8o8RulIBVxGp5tirVnaX6ths2bMCECbfimWeeVXE9/4KuGDt2tMrKJYPycnNVTKJlEJRfitilUgA1sD2baqz6nFjNhjWMiNXw1vVxr/0rsjGmfEb0R4lkJGRiSYDYV/QTa6kmI2YjPxbsqLGabMmqSm+lLNvyA7diZUTtiRKriVmryUjgRq3OFJ6K9dlBlOkiIANWF0Hpz46ALrGaDQssO6haCvk2cVpmerSz1zemHoUtqVlCrupFS2Zy5vj5nViVdTPzscHfk28me339qp1XfiBRkGqHRog8Kgc6ZPAQzHr8MWzfvh27794M9025Cx07nq2yK9XGn+ixyHvn2LB+I5599hnMnzcX69etQ926ddD13C645LLLUL9+fZXxGMlYLT/NXpGT0Vqgkdf4IxlkQbzxxpsYMmQ4/vzzLwRDAbzyylwcd+yxeOvNJejZ40ps2bIVOzWohy+/XIadd26Ef/5Zi8cfn4XPln6CJk12RbtTTsO553ZFcXEh5sx5AQ89OENl4BKBulvTxujQ4VR06HA6Fi5cGDnAqqREHb40evRNePTRR/H5sv/i66++Vr6deNLxOOig/TD51knqECsiR8luIoxVPVQiVoNUGiCSZUoEaFHRdiBAxGQQf/+1CZMm3InZs59X5OxVfa/AHXdOitQaRRl+/PFnzJ83Hyu//5+qkdq9+8U47rjjFL6vvroQn322FEWFpSgsLMIuuzZGixZ7YenSpSgqKlHkZ/Omu6Bfv37Kzw0btqhDq7YXbEf79u3x0UcfYFvBVhx66CE49NBDMWvWE/i///sBdWrXRl7NGjjwgANQsG0bNmzYiJq1aqBrl3Nx1NFtFWlMB3wt+3wZFryyED/+tBK5OTVQo0YNHH7k4bjg/HOxyy4NlP9UnmD06HGYPftpFb9LL+uOa4cPQYP69SOJu+EwatWig7rKEMohgj2giFXiworKamBbuL5krPKfCaivAAAgAElEQVTf/KrUyHdXzMzpwp8/Qdm29apzBSlKg6m8NEBsNmhUQyJ5Gpu9mkieRg+kqyBZ1SiO1m6NzHEicasiYePKEySp+ZrMlmRkaTSbNmpfHMFK5TToB6ty+ZKxmtlYkl7uISDEqnvYi+YMETBBrMomMUPws/aRxbS/ZuV5fXNq1lvnpAmxqo+t1zcf+h46I0GIVWdwFak6CPDMZi+vXzVyipGrahQGVaajojnDwDUDrsHs2bNRXLQde+yxBx548F6cfvqpKmuTDiYicrGkJIyioiLMmPEIJk++VdUKLSosVAdG5eXVRq+remDMmDGoWaNmeU3PyIFGUZI1QiCEI6/PB6BOmX/jjbcwdNhw/PXnXypDcsniN3DEEUfgzTeX4LJLr0BRUaE6bOrTTz9CYWEx+l7dHx98+D7y8uh19RKUFJehd+/eGDtuDO67bwomT74ddAYUERE5uUDjxjujf7+rMXPmYyortqS4VBGmS5d+io4du+Dvv9ZGXnsPl6FWrRpostvO+OqrL9Sr9XTqfZQcpixQImJiX/FVibd0mFa4QDm0bsMW3Dz6Fjz5xByVIdqr92W4977bVf3Xzz//HGNGj8Vnn32uACeepHmzPfHgQ1Nw1DFtMXLECMx++nlFrJIdRx99FA5ueTAeeuhhVWuVskxbH3kw7rvvPlzR8yr8+NNvkWzVikPDIod3NW3aFFdd1QcvvPAi/vvf5RX1KWvUCKn4RewHdm3UGHPmPIs2bdpg0aLXMXr0KPz440/ldXQjryeHckPo0rkTbrrpejRp0kRNvBHDb8Bzzz2PQCiIyy+/FMNHDEHdOrVQKzdSkiEnl/pSfdgQSktKVFYsXVlZCiDC6OnccDzd1+ueRTNWI2GIkIuUdB3JBo2UwlCflaMcS+BED4RKlQUaJVYr2pS/9h8btNjaqsmyU9OVEkhVeqDCp/IxlmirsoN8jPFfiFVPTykxLgkCQqzKsMg6BEwRq0Kumg691x9bTPtrVp6Pn2fNApVCmhCrZqCWmWwfRyFW7WMmPTgQ4JvNXlzDauWVIkdlYUVeISc06BX0/v0G4OmnZ6u6mI0a7aJKAZx55hmRt27p7dtADoqLS/Dll19hwIAB+OGHH3Ba+1MxetQo3HbbZCx87VU0a74nbrttEs4++yz1KroiCkoVyxl55b2cIAiXHwBVWlKGxYvfxaCBQ/D776uUng8/WIIDDzoQCxYsxID+A1FQUIhTTzsFTz75JB56cBomTZqEFi1aoFu3C/Hfr7/C22+9o0iXWbMew377749p06bjhRdexubNm3FwywPUoVx77N4M77//AaZNfVjZTUTnN998ja+++gpPPvEMFi9eojJCL774Ihxw4D4YOHCAyrikS2Wuqtd4I8TqjquMqGkUFxWipLQAuXl5WLt2EyZOuBOzZj2tsnJvvGkkbrzxWmzctAmTb7kVM2fOwm67NcHeLfbE8m9W4N/N23D6GafjrrvvxJIli/HYY7OwbOl/Fcl7wgnHKYL0kUdn4PPPv0LBtgK0Onh/vPTyi7j33vvxxhuL8cMPP6us2b333huFxdux9p+1ioju1etKNGrUCPfde7/KQCZ86tari+bNm2H16tXYuHEzckNBDBw4EDfeeCMmTBiPadMeVqUZ6tevg2OPPRZffPklNmzcgDq1a+Kxxx5Bhw4dVMbqiOHXYfbTzyA3LxcDBvTDoEH9sHPDhti+fRtVHUBA/V8JauTmKE6SKhAQfkVledlXYzUabC9OZAO3Sr47YWbGVkWsRvjGyPyMJS5j666qLNMEUnJHOHdkgMbJiNZTLY+3kkFZ1+XZotG2sZmosTKj30d/jInWQY6SvIkoxMqNJVnpvxNryEa/F2I1s7EkvdxDQIhV97AXzRkiYJJYVQ++Gdoh3ZIhIGjqjAufPs/qQGKrrxCrtuBK2Vhmsj0shVi1h5e05kSAZzZ7cf2qnQcQZ0hv9VdkrJaWoV+//nj6mdkqI7XFnrtj2sNT0a7dyZGDjehQpHAAJcVhPPLITIwaNRrFxUWYNWsWzj7nLCxa9Bouu+xy9Xr7sGFDcP3116tXySPZZCXlZQAiBEWEdKDin3Tl4K3XF2PgNUPw22+/q1fIx427GVRJ4PmXXsCK5d8iJycXN48dg0suuRjt252OX375BV27dsV9992Ld999FwMHDsHGjRtx9dV9cMcdt+OhaQ+rmqlUm7V1myMUYUk1Tj/68GMMGzYcy5d/g1BOAMuXL0debh5GjboZc+ZQhmkId911Jy67vDvy8kLq0KcoMUKWRrNVI68FlykfAmUB5OZQ22KVPbt+3SaMHXsLnnn2JeXLDTeOwPU3XIuv//s1el9xlfKRbLzksotx51134s47pmCvvfbEuPyx6NjxTNx33/0Yn3+byqo9vUN7zJ79JGY//RTG50/G5s2bFFH8wQfvKxL6+pE3YdGit1XN2o8++hCffvYxBg8epLKP+17VR9XMJbz+WPUHatWuhf79+2Hw4MG4+uqr8eabbyp/O3bsiHvuvhv5+fl4+mkig6E+mzZtGsaNG4eHZ0xHTk4AjzwyA126dFQ1WgcNHIpnn52DUG4Ohg4dhEGD+6NO7VoKk9KiEtW+tHQ78vIiB2wRdU9jqLCUiNUsKwUQe0vy4mTWvGXy3AUzNzJaCiDuVXx6Nb6cWE2VDar2sipDPvIntmxAVf3oHpd4RTNkEz9PRopG28SWH6gqY7YqsjXi2w4yN7ZOLH0nxGrm40l6uoOAEKvu4C5aNRAQYlUDPMe7ev3RxXEAtBT48FlWCw+7nYVYtYtY1e1lJtvDsjoQq2rzZg8Wae0JBPii5rU1rFZeADlRckJlkUYyMQcNGoTHn5iFoqJi7Ll7M0yd9hDat2+nDiKKHlr1778FGDxoCF588UXVb8aM6Tj77LOxdBm9Vt9Z1dS89NKLkZ8/Dk2aNFXkokpjVCSHOjNe1RtVJCV9VhrA22+/g8EDhynClAi4yBlLpQjlRg6NOumkk3Db7bfi999/Q/eLLlWHRF10UXfce+9d+Pjjj3H11f3UwVQnn3wC5s2fp8oUjBs3Hlu3bsPhhx+K9957Bzk5IXzw/ocYPnwEVqxYobJRv/tuhfLrxhtG4+WXX1YZpuMn5GPw4IEq+zIYCqrX+RXJUY5RlFSNvP5fqiY/eUUHR1G7NWvWYcyYCXjh+fmKvL1l8gT06dMTTz/9LIYPu161efzxmWh36imYNetxjB6Vj9zcXAwdOhDXDh+KO+64C7fdeq/Sd8aZHfDkU49h+vSHceutd+LfzVtw6KEH48OP3sfKlT/i+utGqWzdQDCA73/4DvPmvoxh1w5XtWIp4/baYdfixBPaYdWqVWi+RzOMHTcW5517Li6//HIsWrRIkU09evTAxAkTMHny5HJyOQeXXnoJbrppFIaPGI5nnnlGlVx46KEHcN55XVX8+vS+Ci+/PE9l6FJ91YGD+qFGbq7K7C0pKo78XRIhVnNyKGs1UvagqCQXBWX1sqvGaiWWje++wXWb9LJHsRmrUcKRMkgjV3wmaeyr/1HSc0ct5Eh2a/RKVjNVka/lB1VF+0czVtPFIpY8jZKi0azV6L93EKSRg/uiV5yucjI4Nls1kZgVYjVdNOR7ryEgxKrXIiL2pEXANLFasfik1SwN0iPg5ceW9NZ7pYXXNqdewcWqHUKwWkWq6nYyk+1hWF2IVUJFxoa9seGd1nyR88oaVisvqMhLyiWMXPSaexjXDh+GGTNmoLi4GHvtsYfKUmzTpjVeW/Qqvv/+f+pQqrZtj8KECbdg8dtLFCl5/PHHYZ999sHGTRvw8stzFQlHZQAmTZqIFi32jpAfwUjGWJiI1TIiKstnjCIlQ6oUwOBBw7Dyxx/JElxyaXfUqEk1YMNo2rQZOpx+Jo444jA88MADyM+foF5Hb9myJc46qwP+/vtvzJ07D//+uwVt2hyJN954HY8/8TjGjR2vDr066KAD8d577yKvRi7eWfIerrvuOlUKgA7JWrHia2XXDdePUoQs1QIdPz4f/8/eecBbVlX3f93+3n3vTW+AlKEjICCCihCKQixRjCjRaEw0GP+RGEVACFVAUYp0B8VgVCyJLQoCiRGkWOidocwA05g+THvt9v/nu/b53TlzfcO0N2/ePM6F+dz77j1nl7X3Pmef7/7ttT796U+5n9FsLutl9S3HkSPapo9YD+VVt+lPP2szZsx09ef2O2xvEyZOsvPP/7L96pe3WqGQt4u/eqGdeOIJduaZZ9sPbvqJ+0793ve/475rp0273sEqr3/6p0/aueedbVdeeZVd8fXrrF5ruB1/8MPv2rXXXWWXX3a1u0TYd9+97d7f320vvviCnX7aWfZ//3eHZXMZmzHzWfuvH/+n+7fFj+rnPvdZ+5d/+awd/rYj3a8sYPWiL1/gEBx/tLfc8mu/ap100kn2tYu/ao888oi9+OKLDnkJUoUbhWuuudbmL1zgitxrr73K/uZv/sbBMHAbn6woVvG9+ulPf9IDZKFqTjtrrlmlVnL1Mv+8h+EKoJ6zvmpx2war3nWH7poxlNfJ4VirePAq9SN8+4at8lwj1rziys44rGyFnq02XUt5Wg8B9taCoU2QG/rxQG4AGDNcA1TGVjVqq0JWZWj9Pp52q8o2dL1GolgdykGR5DUoFkjA6qCYMUlkKC2wpcBq8sA4GK04HKcrg1GvoU9jhM5nh8yQCVzdPFMnI3nj7LdOsHrSB+3j//ihjUtsGzg66R/bQCMNWMShabnhcv9qz2eD38sQxz0oLut1O+PMM+zb3/6Wb6HfZeed7cc//pHtOnVXO/XUL9ivb73FOjra7YorrrAbbrjR7rnnXoeN+Xw+BE9qVD0N4OQRRxzhCsi99trbfYWiqGxAKBvxIDOR1LNm7vv0X//1FHv22ed8G/ltt/3a9tl7T2eZxWKntbcVvdXOP/88B49sdUeBWijkHGagYEUZue9+e9utt97iKstzz7nAFav777+fuwvgWAAuYPX555+3fCFj06c/ZaVS2c4440y75ZZbPFDVOeecY5/97MkOVjPZbATRoq3HqFRrNVfw4qMVNe5ll19p//mfP3OV6GFvO8xOO+1Uu+iir9ov/vtXDpWvvfYKe+/73mMf/9g/2t13/dG6uooOVt/+9qPtG9+YZmef9SXLZXP24Y+cYBdceL5df/037aorpzk8ftc732nfv+lGu/6b19lll11lPd19tv/+r7e77/mdzZj5vJ191nkOVgtteXvq6cdt7uxZ9thjj1u12rD99n297bH7Hnb4YUfZ/EULbbvtp9ill11i73znO+2Tn/yk3XLLrQ6NTz75M95W9Vrdnn/uObfd3Xff48B68ZIllkpl0Orat26YZh/4wAcc7Hz0bz9ut91+u/tYveCC8+0Tn/w7ay8UHDRnG2z8r1mpWrZMNuNQ1uFRyqxaz1tvpbDtg9URCleH5iq4cfeIyqz7rd77SvMkV85zKXH4uUaF2qrqFODUiQPB0IHOYeEnBIMLQd6U37pKHQe4XIsEd+P+UuNlaS1HHOIKnLaWvZkHV2uCzu37zoRTbVw3So7eyhZIOuxWboAk+423QAJWN95mQ3fGcJyuDF3tBzOn4fJgOph1Gsq0ErC6edZORvLG2e+1Blb9wWjjTJQcPSwsMDStNlzuX4BVtuPjXzWAVfyF1j2I0bduuN7B6o477mg//9nPHLDil/OXv/ylpTP4V/13u+mmHzoMRVV56aWX2lFHHeVglbRKpX6HnESmHz16nPshrXsAGJSqAYSgjsVlAIpUq6Xs93/4g33+81+wp5+ebul0w/73f263ww57i6XTWVe0cjqgE+h5443f8QBa5PmJT/y9+1YFTgA1iEZ//PHvte9///t2/vkXWl9vv+2xxx724IMPukL13nt+764AZs6c4dv0Aav4k/3iF8/wQFmUHxcG/+///ZPDYNwAQDKavhkjsEpZCNBEfc465xy76ab/tGq1Zocffrh97WtftYsv/pr94he/MgR1l19+qX3ghA/Yh074sD380OM2alSXb+8/4ojD7Otfv9IuveRK9836oQ/9tX3l4ovshhu+bVdecZ2VS1X7q/e+y77znW97m1x++VW2csVqe+MbD7Df3XWHzXhhhrswAIIChJ+f8Yy1F/KRfdOWy2Sse3W3HXTgm23R0sU2Zfspdvnll9lf/uVf2ic+8YlIsWr2xS+ebud/6Uv2wH332XnnnmcPP/xwEyjtttvu9uJLsy2datgVV15uH/zgCQ5aP/bRv3OwWmgreNCyj37swx6oCp+7BEVzzWqjZqk0rhRSlnHXD1WrNgrWW20fGWA1gatDcuVGsWp9y5t5+ViMgkmxaNMKLfV3fBu+QGkrsFSicbcA8rG6lpI0plh9tUo3rxOxQFfx4wdS1K6rTDpvLTVtAlaHpM8lmQy+BRKwOvg2TVLcwhbYkmC1efPZwnUY+ckPzcPbSLbjcHkw3dZtnADWzWvBZCRvmP1eFayeFClWR6AxR2CVNqzBt9mjhqbFhsv9q5jPuo/VuLqKpiNY0XXfuMZWrVptu+++m/3whz90MHnyySfbzTf/ynKZrH37379lN998s4NWgOC0adN8izhgFmCHz9Njjz3WIehOO+3U9KUahxge0ChShfH9H//wRzv1C8H3Kencfvvt7mIAP6g4LMBu9VrNzj//fLvhhhusu7vbTjzxb+y66661rq4u+/LFX7HHH3/cdt99dzv7rDNddXnOOec6WHz96/e1+++/37P/wx/wsXqqPfX0k1YstvvW9+7uVXb66V+0m2++xZWj5553rke6B/pSPyBxXNnWVJilzWHuF089w37yXz+znp4+O/roo+zSSy+x8847327+9a2uB77q2qs8GNTHPvr3dt9999n48ePtP/7j3+3wIw6zc8893669Zpqrb//xpE/aeeeda5dddpl947obrFQqOcjE3t/85jS78oqrbenS5XbQQW+w3/72t5Fi9Ry78847ra2tzZ59brqNHTvWQTb2opyvLFthb37zYbZ06VLb/nXb2cUXX+xg9R/+4R8cJGfSWTv1tFPslFNOsUsuucRdP9SqFZs0aaJdffXV9sD9D9ull33dIfg3vzXNPvShD3m7nXjiifZ/v/mttRUKdtVVuAg40VLpoORFtYrGlc/YzXdrUyarW5ngVfWOkQNWE7i6xa/4ldkPWKP3lbW35zcpjYJYrbmWDVSgdW3fH8jPaljIWRPoypu4hQrFz/tz/6mhBPJJvT6wui4XAa1lkOobb9WJYnWLd7skg0G2QAJWB9mgSXJb3gJDAVb9BrPlqzLCc0gsuDkNPFweTDenDsPl3ASubl5LJCN5/fbbILA6Qm8sSf9Yf/8YPkcMTWsNl/tXMZexLGrMWNRsAjERHf7ir15sfX29NnXqVPvBD37gsBLF6k9/+lNXQX7nP75jL74404Faf3+fXXLJpfbRj37UQeBxxx1rL7zwgp100qfszDPPtDFjxoTAWI0QvEoqMvkjFFwFrJ526mn21FOA1YZv3T/kkIM9eBTqVvfPWjMHpkBetu8D+QCrhULB3vf+411pecABB9htt95qN930fVdf9vT22JsOPsR+85vfOLC9++677NzzzrGnnnzaweqMmTOsv7/fzjrr3+wXP/+ll/WUL3zevvjFUxHYuq9ZfI46IHQl5hofiw4wzezUU063//zRTzyQ1bve+S676KKL7Kyzz7Jbb73VFcHXXHuN/fUHTrDPnPwZu/lXv7KJEyd5gLDDDnuznXfel+yKr19lxWLRvvCFU9zHLXB72je+5XD0r//6/fbd7/6HXXnlle7vlLIeeOABdtttt9kzzzzjCuM77vidtRcL9sLMF2z0mK4125fr5j5mDzrojbZw4SLbYccdHJ4ed9xx9uEPf8Tu+O2dPqMnjQ9/5G/sggsusP/5n9utWinbr399i9vykksutyuvusrdPVx//TQ7/vjj3RYf+fCH7fbb/9c6Ozrt2muvtQ9+8AOWy2esVqtEQNV9S0SByNw5bQCruAIYCT5WWy9cw2VgD/IFdWiuiq9eaFwB1HqWGfNVFOI+DiNKg9lfDUxqa/5AbgB07dOYbm6351LlbktU+6CQ1St8vbZl5Fu1FbjGFaprzl9bZav8B7KCl4lFEooUuXnGDpP2fVfCqQa5ryfJbVkLJB12y9o3SX0LWCABq1vAqFskyeEwVdkiFRuSREfo/HVIbPdnzwLJMslm2T0Zyes332sZrP7549f67ZUcsbUsMHSjeTjcw1CsZiI/he5L0Gq+pZ7gUIAyXAFsv/32ds011ziou/LKK+yhhx60SqnsULC9vd1OOeXztnz5Kx5V/lOf+pQ999xz/j5p0iRXi37wg0HdCERNR74HpRzjOym9gIVEqL/owovshZkv+jk33XSTHXnkkdY1qqMJTmrVhs2aNct9hC5YsNCOOupI+/KXv+y+QD/7uX+1xYsXO2y94Vs32I033mjnnnOO1+OQQw5xdS3w495773Ul7bPPPut1ePSxhz39Cy+80H7yXz+1TCZrH/7Iifb5z/+r7bzzjl52zlNkcZWZXhp8MNZddfrv//5dq1Yrtt9++9lpp51m3/rWt9z9AIrXr33ta64Q/ca0afaVr3zFRo8e7arbI454m531b2fbd278rk2ZMsW+9KXz7G8+/CE75ZRT7Tvf+R4hv+y9732vTZv2DVfBfu97N3lAqbcdfpjdcsvNNuP5mXbGGWfY7373Ow8YNv2Z6TZx4sSmvfBD29fbZ29848FumwmTJrovVdSzQbH6awem2IN8zjnnbFe/dhTb7I477nD16xe+cJrdfMuv3SXCNddcbSeccIKrV//h459whS9qYZStAGDnXWl8UrLtHx+0aI3r7maiYVW3VaWet77aCFOsrk3cttYFbIvkO3RXxXUXvzzrPqv3vOL9CdcSAUSu8a0aB5at6tF1QdfWc+Jwc20VP6Nw7bwaqVjwvVixW1WxrwZ8dVrcdcBa7gjw7coVwGkU/qnTVk9BfMMC1aR9351wqi3S45NEt5QFkg67pSybpLvFLJCA1S1m2i2Q8HCYrmyBag1RksPhwXSIqrrFs0lUq5tn4mQkv7r9XutgFeskfWTzxtjQnT10LbW172Ht2bQrVqXkqlRL9tOf/sSuvvoae/bZZ6xWq1tXV6ftv//+DlxfeulFh5SFfM6uuOLrHpwKX6T33HOPA8o3velNDj1nzJjhW83Zsr/jjjs1o2TjCrF1262rUOt1mzt3rgeUQrW6evVqP+ewt7zV/vmf/9ne8973NJuf4ErY7dxzz7Nvf/vb1tnZaYceeqgtWLDAnpr+tHV2dtj111/v4PW73/muKzB7enocWv793/+9uyfgd7bRL1u2zAHn3//Dx+3oo492den3vvs9V8hOnbqzHXnkX9jFF3+5CX99HEeNJnjjKtxGw775rW/b1752qS1fvsLLsMsuU23ZsiUeOAvYeu2119kHP/hBu/fee+wznznZFi9eYiec8AE75E0H27Rp37Y5s2fbEUccbpdc+tXgyuDss+36aTd4G+yxx572rncfZ3fc8Vt7/rmZ/t1uu0+1iy66wJYtW27Tpl1v06c/Y8ViwaHpsce+w173utd5ucnn7rvudZ+y2LVrVJe9933vsze84Q2ugiXIVXt7m51wwgftPe95t91y883u7gEfsJ/5zGcccOPvdfmKFd5O7z/+fXbSSSfZ7Nmz7Nprp9njjz1ubW3tXreTTvpHTxe/tQH+MLPAd2+AQYB7d61QL1jfSPKxGr84be1BvYUulEN3VRy4AvhYxRWAg0vgagrg+OpglZTos1KZtwaSioPUVsi5tso0BNzTq9UlwEAgd8At/FEC6wqg1Uw/5oIgFVPj1qmuU1Zao2ETX58oVrdQd0+S3UIWSMDqFjJskuyWs0ACVrecbbdcylt7yrLlajYUKY/QeexQmO7P8kgA6+aZPRnJA9svAavBLkn/2LzxNbRnD01rbc37V9wVAICQLdxf//rXfWs9W/oJzoTyMECGlPsArTdqlkmn7fzzznNfqqg/2aL+xBNP+JZ5QOdBBx3k/joBrfJNCnwgwj2q1eZ22wggoAhlS/uJH/qQK0/JDxVlNpW2008/3T73hVOa7gMAJUDX2bPmupL2Zz/7mfX2Ai+r1tHV4Qraf/qnf7KOYodvcwdQ4kOVPHfYYQffov+FL3zB/Y3yHWpLfJPismD58uV22eWXutKSuu666y72m9/8r5clDl7icJWt/6gwZ8+ea2ec+W/2u9/dZblc1uEnbgYoK/Zg+/1uu+3WVAQTfKtcLtm4sWNtyeJlDqAvvOACO/a4d3je3/ve9z0oFX5kcUNQ7GizfD5nPT39HoyrrT1n++67j02Zsr0HrgJ48zsA+eqrr/SgXrweffQxO/vsc+yB+x9q+rMdM3astRfbXcGKUrijo8MBM0rUUV2d3v60/bhxY92uuGUgfWyPuwJg909+8l/20kuzPYAYEdSx4+mnn+a2xyWBB66KfKoCntMo7aBEhmI1a32VERS8Kn5h2poDeggukENzVfzziih4lcBqOGJNQLmBoKTfc+l7kcK1NdVXA5xrQViHm8HnqqCu0o6r1wcyf6tiVYrW1mPj18T4tSZ+fiMd3CC4erUBWP3LhFMNQZ9Pshg8CyQddvBsmaQ0RBZIwOoQGXrQs9la05VBr8iQJzjC57FDbM8ErW6OwZNRPLD1ErC6xi5JH9mcETaU5w5dS22texiK1Vw240AUlSYR2xcuXGiLFi20arUcjO2Fw09m2kqlfgdxncUOmzhxnO28884O1ubOm2tzZs9xdeKECRNs8qTJNnHSREsb0eCzVkM1lsX3ZoAcHtAlUpMJNPR0d9ujjz7qAI98yuWyBz/abbddbb8DDoyKEtqE8ynzqpWr7MmnnrKnnnrSULIedPAb7cADD3RQmE5nrK+nz/MBmR0AACAASURBVB577DEPaFWrV9zX66GHvtl9rAKOAYXUC4h49NHHWLG9w1Why15Z6tveqePf/d3fWSZL5CW5dOTRUI+HQW2L31DynzfvZfvFL37hLgbKlYqXA7UvKtmpu0x1YIotli5Z4upYlL7UY/fd97Sjj367vfWtb7VCIe+Ae8WKlXbO2V+yu+66y0VqBx70Btt5553sySemW8q32VetUMi5r9YZM2ZaPl9w2ALYPv30U+0tb3mLuzB4+unp7pd10cIlTcjd2VW0bC7nQJryA7+Bp39xxOF2zDHH2He+c6PNmPG8A2fa+LDDDrNf/vK/vU2y2ZyrgXEh0N3dGwJkuWi34bbCDQPsB/sB61GppgDo6bB9udGoWrmWsVKtaF88+SJ74tHpAw7qydtNtO/+7JqhHPCDk9fWGsyDU/r1pjJ0V8W1i4KP1XpMsRp+XRustkLLVnX5eisX+U7WccEXdFgRXRvo6tK4dnArL1HYtx9Kh7o21h/W55JgoOPj5+AGgOsV/xqNlE18/bEJp9qQRk2OGTYWSDrssGmKpCAbaoGhAqs+QdrQQiXHbYAFEmtugJHWecgIn8tujmk28twErG6kwf7s8GQk/7kFNxisvgZuLEn/2NwRNpTnD11rbY17GD5Ws5Ei1QFAqhbBxkZwD5BuuD9VqU6DP1H8/oV3wQMFn9K2W35DqVlFoZoOClUgX7bQFqWfcj+JrgDTv2jLboAZbBlvOFgFROJb0NOrVpsBpPiMkpR0VZZ6o+FBrBwUe5SXADaAqnHVmnylUi/OJy1UocAKbWGv1ytev1we6BigoKfJxvYIJKZSlB8lJrA3Y7VqsJ/KSZqtNqIe5Clb8rmtreh5w2QA2rwHeBzsEyKLU3dSw54Bggc1MRAzgFGOI+8swNzr07BqFfuY4ZuW+gI6ZXPKQjtgL8qTz+U8TUAzL44HpAN7cWcQQDTlDG0aypx2sKoX9idN7OcAmHI3wWrd/67UslaqdYxMsOr3sKG7bgzl1XBr3p5RrKb6V3h1tRU/AMa14aauBRrvcVcAGovq//o7/h6/rjXqa4PbVhcAnBdPP+4SYCDIG/89jOlQ9nieas9wHVwT7M/r7b6L8fUcrjcT9nlHwqmGegAk+W2WBZIOu1nmS07eGhYYSrCq+o3cKcTWaMHEmptj9RE8n90cs2zEuQlY3QhjveqhyUheY56NAqsj/MaS9IvBGmFDmc7QtNpQ37+K+ZxlnNYFOAgMCw/5ISDTLTf/ypWHr7yyzIGlYObqlSttr732stmzZ7tCEiUoStfJkyf7tnvUkrgGABqyxXzJkmW2z9772FvedngTOgIOHMhGYNV1oBFkAKx+6UvnOxycO3eeKy75jO/WJUuW+HFAQcDqrrvu6vlLBRsAMX4VM14tVJbASiAFaQARlQ/lI41yuerqUupAOUZ3dVm1VnYboDLFIlXcA2SyzsyKxU63R39/r6dHntlMxirlsm+VB0Y6xATq1oDE5nkL4KLKlbo0k81aymEJgAU3BymHmGzTX7261xWiEydOsM7OogPnUgmgCmQGwAJaslYotDnwFaxpNHC5QBSplEPPEEU968CvWql6m67uXuW2R7mLf1zKhIsHuoMra2MBuwIIDvBZYJXzRo8e63kCdh0wO3zOBvjVqLty1dyvKvMKlKsEr6pZuZ6zUn0Eg9VggKG8QA1ZXlurVnIF4B008rEaN7GUnQNttY9vs2/9PJCK1K8hWjTg+sToSg+MhARH4+lqMUTAthWcrlksWQOFWwFx6ELhd9WpES2CBYW5JYrVIev1SUaDZYEErA6WJZN0hswCWwOs+g1gyGr4WsgosebmtPIInc9ujkk24twErG6EsdZ7aDKSg4kSsLqmqyR9Yr3DZhgeMHStNpT3r2Iua9lMeNQJEdujfd2pukNCAhQtXbrE4SMAFWAIHBw/bpz7KE2nUjZq9Gg/n23lvABtgDqCXbE9vqOzw7fYE8Rpn333jVShARgA9lCBVlGzAjAjhRalufzyy23ChPG2cuVK+8Qn/tGBJVvsgZ/AWvKbNGmSb1UneBKwMCgkSbvheTMxnTdvngfdAkYQ4X7OnDnW19drEyZMdHg5atQoW7r0Fd/ujr/YsaNHW19vjy1cON/yhby1tRWsvVi0latW2bhx4931wXHH/aWNGTPabfPUU085vN19t93siccf96Bdf/zjH92fKzYAAOO7lYBUQOdx48ZZT3eP+zjdd9/9PHCUuQ9IwGfw18p/v77lFrvrrnsdiv7Lv5zs/l4p70svzbKOjk6bOXOG7bjj6xzy7rXX3k3VKnbAtylt47AczuzQFXcG4QvyuP+B+x2m3vv7ez3gFHbFjUOtWvH2I5gYAbCo28qVK6xU6nM/sLQbdnjiiSftfe873nbYYXtXy/Iib/ytShEIWE15FHNH01H9alap56xvpLoCiF+9hnIwD9FVc+iuhGtXqAlW/SITrlkDBa8aCKzGU4oDUH0fh7LNYxshMJbqy7VFgHQgU8cB7UCwNZQ3utbGg1NF361Rg8eCZPkiUUw1GynUg1I9cQUwRF0+yWYQLZCA1UE0ZpLU0FggAatDY+ctm8vWmrps2VoNVeojcC47VKaLJpJJ/xssgyeWDJbcJLAaf6oZrAYZBukkfWIYNMImFWHoWm6o7mEKXoWPUEWabtTZBo7v0KorJ+fPn++KUOAqkFNqUeBbUIOigAx+Wn1reSrV9F86fvwEW72624EsoFGvTCYXAdAACJpqraY/15Rdd911ttNOr7P//u//tvPPv8B22WUXTwelJPAWxagrRbNZ/+cvD6EdKb3CBy//c88958cGuDnTD504caItWLDIQeecOfOaKtvRo0bZU088bu3FNoeqO+20oweQWrRose248y4OEQlGhcIV9exzzz3rQah22H57e+Thh+3444+33/72t7bHHns4UAXczpo1y4NJ3XbbbQ4vi23tHuxpr733ckWq+5+toD4N2/Ab6br93//91ubOnW8vv7zAjj32GDvssLd6eosXL3XlaG9vj40dO8aw5dix41y1mklnI7+mayvhAtQJbgzSlrJKtWJLly2zZcuW2qpVK5vuEwDPfqyZQ1z+7ugo2pw5s11JO2rUaE9n/PgApbfffnsvA/1FCmQzwGroTvCvlKuh6V+ooKvuj9aDV70WwKrfw4buurFJl7VNOGlr1Kg86z6zvhXNAFIUOywWrPu1oerVeApNQBotEDjYXA9U1fnKrxXUxoGsFKgDlXog1wD1SJ0b6huU4VKHT9r3nQmn2oT+m5yy9SyQdNitZ/sk5020wNYCqyru1rjhbqKphvFpiRUHo3FG4Hx2MMyyQWnEdauoiNaaGGoVP7ZNCZVQeIZohLAe0So8qpm4Pyvfmhjb+ulbrLQiH1udj/vqcxVTtG20mUc8QACbDSkj/t+iwCg6rlnZaDsXD+SulGJ7ZkuazclxVD/KHgKThFerIiE+CVZ5WyfWYVtqpFKI/NMpLaWr7ZuuWIhs5zaKHe9fo2pSp47Vv7ntLKrjWnWPbA3wID/f6un+74K9vGza6qY0I59+2DTeln5co9EEImwPbQaiicoqX4vxdMnn1JMv9LSICB76SNj2euy7j7Rj33VE07bNvkCfUD8KrKSZt8obHuaDqiQcG3wgamux+hnbZ+VvzVONqUZCnwl+CpW3t7Ns6T+ExIEeIT/sELa6NptD25ijvtJsv2hrbaOOv0qQBoKxyE8lD4XRLNNVe9Xg19Af5OjTtVrTLr7dlu1/bMkNmXt7uiqt2XFjNsM2UV19/HJ0+L+pZAvJhF7o9o16ejgvemh1/5REgZdPRYGrNdGWQ51COu4TLuoj/B22FocHU+WicqhN+Y3/OFeqHe8j6ZS3p/q9/M2RrmwT/HSGgB6h34c0gr1Dut6eUZuqj7hfzshGpXLJctmc21dl8n6u8YGvz6jfYm/Skw9NjtNW71DP4As02HzNVs5yqeRl4DdeuWw2jAX5LI2COTWvYfgkxR61UB/1E9Wn6dO0Eba8h77O57Tl8kRk37AXPlYRrPo2bd82znuArIBVICbb/VGLAlZ7u4Mq1dIBTL7yyivNjFrbp1arO0Ts6+u3VatW2+677+FBmXK5fDTWoq3qjcglQNR3AIuU5cGHHrT+vl6HtwR1AkTG++zaCq9oy2wgec3+kbaMzZ//srsQmDRpoitVOaBYbDeg74IFC2zXXXe3P/z+jzZ5ymRbumSpFdvb3A7VWslhMWCR/gW8bWvv8HbdY489HUbiIoG0gZPsuX95/nybussu3h6AZ+zGmAXAooi9++67XW3LuKD8++23v40ZOyYE90rlXdEZWqNqzzzznD3wwEO2alW3HXPMUbbvvvtEYwxlKP1I4yVjmXTOgW9TwReGQzQmmnewEPgmul+G+xnnhBse4wFbA29rESxn/AFxc/mMFYvB3YAC5/iYbdSCUjgVrhPh8pUNgNe7LekHqOpwtc64Q7EKWG0fuT5WW4ffCJyMDvVTCmC10bs83KWasFHK1TX3wVaY+moK1XVdJcMcIO0rA/Ft/K2AdCAQGsbAmsWi1mPivp7DPWvNdn9d05SG3+uiRYtQj3S0doQf57pNPuBdCafasFtdctQwsUDSYYdJQyTF2HALbG2w6jeKDS9ucuSAFkgsOFgdYwTOZwfLNBuQTkAtDWBOFNxC6iROFkyUWsmBZczZfgiikW0GHWECqQAk8QkkE00FEZHqRecCLeTrTYFApIzS5JPve3p6/Dg+Ky0F8uA4AQ2prTzidCazVlAWlV3l5HfAgvIRQFHdBVf0NxGUBUkpRzyIiQKVACfi6ZEH/7TFluN4YCcvyshL5/B9vIx6YMAe1JnySMElSCcAhboq7jNPbSWARBnIj3ILIglMxsG4QBLv8hco/3ykyfmkI7+DUrBhG/kYpK6qm+AsAIJjWx86qC/HyCbqD7K5lGoqM3nQZjqOvChr3HYq06pVq/w4qbRkO0GruG10Tqst1J/UBmofbMNn2o5zKJPqp4eu4CctBINRe6vdsCnlwy60ndJXfQS0NV5U/7hqUIsIfOcPaBGopUwcz1Zq9WGND/VHzlVgILYL0378pjGvgD8az7Qnv5GX+j55hujsgfJonOt6Qd4qW3xxQb+Tp9SIHMsYlx3lL5NjSEN247MC8VAO2p201ScpD2kKCNI2qDBRU+o42QD7qw3lX5Tt8KgX+Yd9QgT7UlOtpy3z6tekTxlRTVIG4CDlohwqm4IvUQfKoDotW7bM0+d48tX1T8ewzZw2pP/qWuUwb8yYAbfIDnTBb8+mLeu+OMMiShWo6cGNgq9PyqY2cqjgsIwj8PVZ8vJpQUIBmdiez6tSAbqF6xvQD2UmCei6JdVqUGFFizbNxaSw+IA7Ag+G5EGi6MNrFvloR8qGDfL5nKtLtUUY23R1dlk+hx/Ufi8nW+57erqj9ALMJT2Unt2rewPYx6cqatg8vlhLHvSKl4J3ZbI594eazeaj82sOVVH24jtU10fa1+8jgPYoSA1jmT61evVqtwntSdvp2lSvsXgSQcpGzfr7SzZ//kIrFNpt4sTxViiEwFIeOgw3B25LFhaApUElqnFMkJ04BArwRosPYX4ZxmVYgPG+lwmLO96fw7JM6P+FgkNj4GpI0x0LhABaDRaDKEe0YETp0ln/jfhXLCCEYGBReXlv1KxUy1hfrfDaAav+YDTy5vVDWSPAar3nlaBIby50r/ErrHlV/DoXh6z0Xd1nWo8JzbN2ECxLrV8N23pefMy1Xm/jC/Pxz835oABqtJYbFgTDyNExHjyLhahayu6681774OcuTDjVQDe25Ltha4Gkww7bpkkKti4LJGB1JPSNoZyujAR7rbsOI3AuO6QNBlp1lVy57JNSbcMUvGwFpCqcwIsATTPARwQA45UIwS8CtAkP5AEUCjgJdPqDtiuIAiQU5BXM43gFDBHo0XeCO4IX5CMAFFcU8LsCmsSVaYKfKiv5aJKuyTR/8xDPOw/RHgwkgoXKX+kILArYCYhhA0EyQSxgjUCa6iWIKpihbbFrolsHJR115HxBPMonAEr6pCc4KfsLqKnN9EAigAL40XcCL8ANgUlBJeoheEQ5gAoerTuKQs13gKA4CI+DU9ooDlZbQYHAJ8eQBnURPCRt5cNx1ElAV8cCq+JwUw9h8fq2trH6pGyhByS1ldrFIU29HhRrUbTzOJhUWQS7UYmx3Vptj40F/wUKBRwFDNUHlRZlVXAZlVtQjPqrb8uuAkaCX5xLeTT2OJ4yCA5qzFJn2lt5CK4J7jM+NXYEceMLJKTDOYKhAq5xeKtxRP6Cx5zDi3ZTHdTGHC9bc41SvhxHPpwb4Fq7l5s06ZvAS/7eaaedHLZqHJIW9eYcvtO2d9qStuI7AjVpPOsaJeBL/qRB2uQDWAXgqr9rwYnf1FcpN8doAYd3bAKMVf8FLssGsqHKAewlv3a2a0cwe303CxSrWVcT161aq/jW8JfnzXFQuMceu7va06+vpbKrh/O5CCZXS7bddtt5uRYtWuTKVNl50aIlfm65XLHu7h73ZUq9KPvq1SutUi1b16jRtsMOO9rECRN9K3sYN1J6BfgaroUpB5f33nO3/w6g5djDDz/cxws2uP32261c7vct94BVylQqlS1lGZu681Tb/w37R2pzzicIE+mGBb9aNeSFOwLde1aueMXKpX5rby84bHzppRfsD3/4g/eRAw96o7UXuf+ENGgfoK6rhbMEiAow2q/X6DVjuy3IBxv89y9+4WBo7733DotAlYq38dw5uFwY7Wl0jeqwffZ5veXbivbUU0/bdttNsaVLF7s6FFcAqG332msPh5yA1XQKRTmgmGt+3hoOoiM1ejPqeKTeBsQ6nAr3W7/eCeJE1yq+I8gVaQG3586bE8FtADwLYFmv95TtJrpLgpcXvGyjRnX52EBhe8ghh1rKAjAPlo3AahqwWrdSLW391fxrC6wGY69vSG5zvw9VjZpgFQv57hHtglizmygOUuOG1PetQLPV2PrdF3qQ5UevgaCo5o2aN+l+GD+2FbRq3qBz4+Viy7/fRyJVeXNeGqlmPV3fhZG2BXMX2cVfudR+fNfjCafa5kbMa7vASYd9bbf/Nln74QBWff6wTVpvOBU6seBgtMYInMcOhlk2Kg38x/V3dzsokMJNcEJKTIE/gSdBT4HOVjgkWBKHkoK0HEtevFD3CIIoLSmVBKyUtyCjHhYV/VkAStBSyklNgFXWoGAKwFawJw53AUZ6+NbDs+rF9yoX8EQqWoFNAZo4XBO4kspWoFdQTqomoFFcGUjeglcCc4KdCiBDeSi7zlMdKa9UlIJSvAOwpDz1h+pq1duA8wWBOI7vBW9pG4E78qMMnEO+UlaSlhR9HAv8kApQkJh6K4o26XC8bz+N1Md6GFHbqJ11PucAqARWBbRIkxfHS3FIWtSTv+OKRLV5K5hVnxAw4zxB5PiCAOfHQbXKLyWh+qTKxN+CbByLwo6yCYByHuXjO0CixovAn5RpGo+C41LwCY5if5VF40vHUhZBWtlUkFrwWSCccukhEDsDiLCzYKwWO+gT9AOBYYFRyhEH3yq/FiHIh3aX4pXyUG8pUAVK+VuQlrYIEC343Gy91qhPaIFDYwQAST+kTATsoR3ws0kbUB+VTf48eed4bE2ZqCugkHwFVDVW44shugYIMpOv+rbU7Wpv0sM+5MEWe1Sf/K2FD+qMzfmbegHinC9Erk+0iOJ9vbNrI8BqDv2jp4P6EIh435/+6KDyLW95iz333DMBMPf2WSYVFPxsme8rlTwq/Zvf/Fa7447f2psOPtj6SyWbO3eel4tgSPNfnm/zXn7Z9t//DZ4+fkYXL14YXDCkMnbYYW+zXXfdzSFlqAvq1rBF3svjC211B3f33/cnV5butNPOri5msS+Xz1n36lU2/Znp7m6A/uiLNPW6LVm82EaPHmfjx01wX6dN4JIKylkAK4CCl1/P8gVP04GKu0Bhqy3q64yrk19eMM8DWE2cOMmP5VwBFS2G4D4Anp3KhvuIFtMCuAxb8Pv7y/bQQw96X9N1HbCdTmXt5ZdftoMPPtgqlbLV6lX/nMm12+OPP+7tXa7227IlS23J0qW2/37726677urlZ+t9Losyfs1tPZUJW5Fx56Bypohy7u5IIvcpEXDFXgQOc3VctLipMuNSg8+9vd1WrvRH1/uMdbZ1GCCIcvVXeq27Z6XbftHCRR5Ya+KEyVZsbw+uG1xiCMDmH/S8buVqyvpei2A13Ag2av61LRw8FDVqBathfK29VX99YFXXzIGAZ6ud69Fiy/pgrOZaAqEDtVcr2F0XWPXyRQtMSodxpjxSaRTgGfvPH//Ubrv1DrvtoWcTTrUtDJCkjE0LJB026QzbnAWGC1iV4YbihrvNNdJGFTix4EaZq+XgETiH3RxzbNK5KFb6ulf7A318Eim1pSaJUrsJMGlCGoeJfJYKrvlAGm3BktpPEAnoIMjId0pXKlDABXkLLgrC6Pw4QI2rNuNAkfoIOOlBOD45V3lVN4GkuFqWNOJbvQXZ9NAu+MH3gloCloKOcagskCnAKRgqUEz5OAYgJMgUVxfK7gJ3gEDBoji0oFwCmsAnf5hOpx3q8L0esmUjPYxQZoFv7BHfjs05agcpEgUzOV/wVlv7OVaQSeBNCt3wDBoe7JVmHM7JDpRZ7hKkXJQSVSoS7CQgynlSIXKcwJwgqvqXlIPq53E7SM0rABS2Kwe1mtqPz/Gt0lKcSsWr/LQln+NVd+yorfDqT+rr6stqL8HG+EKBACF5CqSrPVypF23xbgWSqjN5x+sjO5Ku2iLu+gLbCERKQU5+2uYsAKkH2zi4VXlUT/oI9Qdi8p1gtAC73gWPdVHj2DggFgzWYoCuE4LNGjOAUuoCQHOI2Nfnbcj3pAHgVj0EgNWWwE6gq8aS+iLvnEPfoh4AKJSdS5cudYjL+IkrZDme48hfwBpITd1Jh/LJPlooii8IqZ9ht7GTJrv/1g15FQHJ8t+M70u2v9dYWDLLZNn6HfxmKm/ZMGMpV6S6v+bIxYT7esV1SeQGhbJ3sCigbeeAvFTYkcCH4BogqLDUL3R9avrKjbbXpwBz0VQIW7n/XNLDGym+ieUXulqzFMGg3G8rECLAlyCHjQAFW/PxsQ1izGasGkFQkmeLfcZVYSEQVq1WthSw133+AkizDgrLpbD4hrqsVq25+wBsl81lrMbWeGwndznu05t005ErhYZV3McvMDlsZXaXB5TbAXdwIYAPRfO8g39nCuWLIVl2IQSXK+HaFHZPeNAo9y0MUA2+Wl+Y+bwH18INQqNWtc5RY+x1273OqlVc7NRt6dJllonuo1N3m+pwt63Y7tdKVMrU7U1vOtTSaYKAzbW+nm7LprK23ZQdrdgxykr1ii1ZvtjK5V5rK+StkMvbE489bYsWLrQPvP+9nlYAtm4Nt6lff3EFUM2+9hSrzQejkTev39I1Kr2Ej1VcAYSxEO530XWgRZ2tuYruFa3Xwg2BpbgCiMPSVmgbT2NdQFf5DpRf6zkKUgVYjZe/4dfHsMuCMi1YuMROO/VsW91dtj89PyfhVBtyo0uOGTYWSDrssGmKpCAbaoEErG6opbaV47b0dGVbscOmlTMBq5tmt/hZPDhXSwG0SbkXV78JwDW3QEbKRj2Qx0GngIrUowJnAnL+PBsFh5HKULBCkEWKUL7n4RIgIsim86X+lFpPUExl4l1blwWNBH8EcaUGFNDUtl0BLs4DaOidNAX4OAZQoi3/gmDaZi/1paCztjkLlspmmthLeap0BLgAN9reT/kEv6W85AGZ8gN2ZC++mzdvns2cOdODt1CmJ5980nbccUffXrv//vu7Wk15xFVMgnoOFTIZVxTzIg/ZS+0n6Kq+RB11vh40gqoq+E2kXJwDWJJ94i4d1FdoN+pJ/oJyykNgUHCTcpGvQKJgoKCUFKVKM15XKcpUPtmUNpLCNQ4gVRblRZr0TZWVutFegrlSGWrbu9KKw0sBJ87TmFN6sof6siAvttWiRXxsasypz8UXLRxWRWpebCZ4J8Ukx1JnbaVXmeP9jPbjd/7RL0hTW+q1kCD4qrJTVwFcLVoISAtWa0xrQUSwmLKpjUhPqlnaW/kKOlM22YV08W0pxTJjgzxJS+MzDp85TvCVNATCw9b2sOAkn6lSTUrVrfHLO9AKlwDkh434bvz48f435VR9taAi1wVy86HFD/X7OGiWL2jOHTNx0oaD1WzWstkQFM+3hnvwL9BgzbeHA1a7e7qbqu9wHWXMNqyEr+T+ktXwS5rJOKwjENiYUaOtUGx36MjfaCSxb1t7u/8LjJPAR1FAvmjw+nU4go1hzAXfnY5PKEutbstXrPDASsWODuvp7rZcnu3mUcCnWs3GjB5nq1Z327gxvKOoLzuIcSWr+xHNWFWq/QgYA1Y7ih3W0dnhrgHwber+Q+tV6+zqcNusXL3S+vpxJVG0WrnmaWTTQNmq1w8IXUPhiluAlFmhvc1W9/S4EhSo2lZos1J/yQrZ4JalrxTU4vSDVIYFrZT/Tl7062J7h59HOqu6u93enaO6AqT2bf8hYJzbrO4hosI2sQawNsBLyjPv5Tn2wswZ7ke3s6vT65/J5r085f6yrVix0gq+iJKxcRPGRj5Vc9bXF643BKHaaccdPUjVosULrVYpWy6VsQnjJ1mx2GVVq9vCJfOtVO5xPj5m1Fh7ed4imzVrth137NFWwO9tFB0rwFXAryVglT4/AienW/JpBbBa71kWgjtqYaVF3TnQbHcgOKr5RyvwjM9LBFZ1/4m/rwU+W32zrmPKPVCeug/6nDOCxe75OFKK+xjPMt59+Qs5vF155Tfszrv+aNVaxh5+cW7CqTb/ESdJYQgtkHTYITR2ktXgWCABq4Njx+GVypacrgyvmm6J0ozA+euWMNM60/TI1dU1W3AFD5tbDKMthQIjnicSQgAAIABJREFUTBalShXMkTJO0FLKJG1tFiAR4BFwk8pO28LjMEl+HgUl4uXyB9YI0Gq7elzpFS+7JsxSsmnSLFAl4Mo5An5Sx5GmVIZx6CnAF56fguJSai/9RvrUS8BT6jalLdjIuxRvixcvtj33DBGpyRu488tf/tKmTp1qBxxwgAOluXPnuq87fiNtthaz5ZnI1MDeP/3pTw4b99lnH/urv/or9zP5wgsv2EEHHeSgFX+CBx54oB1xxBG+ZZX6KfgUn7UlWVudVW4piKVYFAgU5IvDzzgolI1oL23X5jvZWorAeDsK4sqm1DOuPOWzVHaUQ9vEpQqMbzkXmBZsFdSWUlh9j+MEEgUKsQf9MA5kBfCkFOV31UUwlfOliCQfjqGMUtpiYwFO+R4F0qq/qKxSbWpLucpCP5DKkrLJHgL38b6u/kkaAovkI2AutbPGInYQhKQf0TfVZ7GvtuBrrMbV1KQvf6WkqwUQ9Q2pq0lfimtdM1rhvfqN8tF4lWpYQFxb6rG38tZiiFTxAuWCzrIfUJXxEYfQuh4IojJG8DFKvVGlYmv39xmpeEmDejIOSYs64p+U6PCoVkmbtLCjrou0OeMVdStl1PVDC1tqWynL1a/oD7liRwSz1n+baM+yOBEd59HbzXq6AZIlB3HARa4duIOhvKhS2XZPftSRumJfV1ez0NLd7dARWEed3e8rCsVycAMybvxEV0qGhZngR9tfHoQJuBsgY/g+zHuADGylxwZPPz3d8+np7XE15bjxY929APlg0ymTp9iDDz1i++27r5UrZZs950VXf7YX2230qNHW199vK1es8PJ1dXba4iVLPZftpmxn++63r61e3W0vvjTbxowea235vLcZEPiFl15wMD5xwgR7ec4cq7gSOXKVkstaT3+vXxf33H0Pe+7Z523ylCnebuTD9vhdd9/Nr7GoTXfacSebN3eet+2uu+5i2baMg9ulS5ZaW75g8+bOtV123sV6evts112m2tPPPuOq2r322su6cGFRD0EgXUULpSR6eQRW/R4Ef4lA+YsvvWDPz3jO+6a78qmjtA0q9pUrVlmxvWidXV1W6i9bR0e77TJ1FwfrGYfGdQfBjI18W95emjPHqpV+dvLblImT3Z6VWsVenj/HevpWuv/dyZO3s+5VKJW7bPTYsQ7qvUA+CdM/s3ItbX3VzGtXsRouXusfoNvYEVuyRpXZD1h19ZKwmBD5I6Uvr+81kFpU56wFUrWAE4HSVh+r8UUyLWpprqg5pNKNw9zW39ZV3rhiNT5XQv0e1Pfs2srYSZ/+rM1f+IqD1cdnJWB1fe2f/D68LJCA1eHVHklpNsACCVjdACNts4dsyWnLNmuUDSr4CJzDblC9B+MggVUpqbQ1WjCFh2qBI4GSNdsU1wSUCs8Sa4Iq8bfAqkBZHOJoK7GgGHmoDEyuBXfi26c1iXVVUF+fgwoBVU2iyVOKS46XYlXQTDYTqBFUEVCJT575LPClLcf6XXWKK2LlCkC2iNtEqkDBHgFqjkFhh49CXq973eu8zACPe+65x2Eo2/cfeOABO/nkk+2xxx5zNR6/7bzzzv7viSee8Ad7QAFq1d12283e+ta3+rkAHaAJ0Am/fdj13nvvdbh63HHHNZW9tKkgMLaSz10+A9R4V3AdtYPgltoLm2AvqVMFLwWo4wBUMFBb56UOlpJZsEkQPu6TMt7vpQ6kfHzmJZBGXdUf6B8CinyW2liQXv2VOspdAO/aOi7VqxYYpHTWIgPny2+tIDzlAAoJTmHHOMRTnlJrCvoqL0FOLUjwLmAvX6CqB+nKBQPpxqFsXEGtPCgb5RS0VfsLWKsdsE/cP6qgJecKlAt2Sm2rsawH0/g1hXIJfKveAz3Uyk7UJa5eFmTknX6GfXlhD9KLQ27yAnbK764Uuqobvk+1sMC5jBXSxO6MGQWQYnxiF+Ab6fE3x8bdp3D87Nmz3R0ACyGC/KRBGQFtUi1Tjjlz5vi4ptxyvyAVuOzXurhFO4ybsl3T9cf6rv/tuZRl8ccZLkS+XfvZ556x+S/PdYA5YcJ463FXIgHedRaLNmHiRJs1Z66DTOzOYo8U4tRDgJ66cB3C1+bCBQstny9YpVJ3SIqLgL332tt5IMGrXJHq/jiBhQ2rA+Rc0RqgHPXEBjNmzFgr2F5bW8EDYvX29brann7SvRrldNHL0dffbR34Xs1lrVIOimvsT7ndLUl/v58zefIUmzSJQEz9NmfePK/jqGKnFXHBUK7Y/IUv+7UNCPnKsqVWJhBaR5vl8E2aTdnK1ausv69s48aOs4XzF1gbKuZip0Nl4O3OU3exWXNm25ixY90OK15ZbuNGjzG23xe7OuyFl2bYgvmLbPvttrcF8+fblMmTbenSV2y3XXezp6c/7delvfba28ZPGB9BlrorcP1+6f5bAdPRbnuaCl+pjbo98+x0A64WO4p+rqWDGxD3EVtr2ITxExwwE5CqVg/w2/WvadyloMaN/LFmszZv0QKr1yuuWu1o77TJkyZZrVxysFqtlVytO3HSdtbfR9Crgo0eM85halBCr4GqMPNyDR+r6wer3/v5NSORP4ZhOQInpVvyCaXpYxXvIZmwTV/+PVpBpuYf67r+vRpsbc7vBgheFa5ToZbxNFrzH6g8OmddvwmspnDnoQUnukkaxytBun//g0/bVy+5wkrlhpXKdXtyzssJp1rfTS75fVhZIOmww6o5ksJsiAUSsLohVtpWj9mS05Zt1SYbXu4ROI/d8MpvzpGoX6qVJpCSElEKToFDqfh4cBMYiW87jqsDpEITzJSyVcUUIBI40HZugVtBPSapgpU8SAMWpIYEfmjbrQAuxyuAjHwwaluzbxethajRgqhKW5NhTaylkmv9W/XQFnMBH8GouIpPEDlul3iZBL9IEwgg5Sfwgi3FP/7xjx2EAhRuueUWh6dsLUY9x2fgDqo3IA6ghu8Fm97xjnfYI488Ys8//7ztu+++DlABskSqJso4cAhXAZ/85Cf9YVtBc+S7U31AfksFzKXkkB3IT1CNc7VdHEgh0CWYybvUjWpf6iwXEHE1M9+RhlSy5C+Fo2yuByDeaWO5IpC9tSVfDzxSC6pP6W+VQYBR0df5XiBMilNtIZd6ljqqD8lXqOqJXTR2qK8WKLTFnPw0fuJwTcBWcJfyC8YLLlNHwJ3aR3CacwRayZt0BQsFR7GtfP9KVSu1qhYx1J8FmeMuL1RmqeTUN7QoIrtqrKtft/rPlQsL7KXgbzpH1x7BcMFvKd/j1534eFdeAFOAIHYnbcYGn2lb7KF2VN+VOl59SmOS44GHAp+yu7b4Y2NUrFIYczxp0TaASV7kL3cDAuukwxgnHS0SKQiXVMeci83ibUz5dt5jz2afW99lv5hl4Stsew+ORRu2ahWR3Vc6+AntDYYLfompD4C4G4V1PmfZTM63yAMQUaCiEiXIVd3qls/mXelK+VcuX+FQL5vOWr0egrRNnDSp2f+DXX0TbCiH+wsIvk5rDRSUqLW4rwQ/uoDScAw+mHEZEOCwH0/wKSLf+zb5sLBGWihpM9msf8e2dD8H9Wcu48JKh7yARy99w8AZhXTW/bFyrkNflKL4L3Vb1RxAUj4HwRHcxAWC1cI9hHw5Pp3JWZVjBGYIKpfKuD9avK1W6mVXnmp8UmZ3J5EFRlfcvq6cz6Bqz1m9VnUAHYJU4VaBugS7uWKeSOL1uj300AM2ffrTAcBm0jZp8mR75ZUVbroxo8bYnrvvaWOiRbXgX7dmq1ettFw+b+VK8Anu7lOyWVuweKEtX7HMlixZbKVSxY456mj3Lfv7e++yMWO7bNmKV+yww46w55+daePGTbR99n69KwtD+KpAfXV/AKz2VlLrVawmYHV9I3h4/b4ln1BwBWB9y929CP0zXJvDzgrdw/Uen5+1/r6uvzWnaS6Ey69pi4k152uFs3FguilgNXhddm+qPt6bc8s0itW0VSt1u/ArV9jjTz5nvf0Vq9VT9kSiWB1eAyApzXotkIDV9ZooOWC4WWC4gdUwrUpeg2OBxJKba8cErm6CBRt1q5XLTfWnYJkmoFKOyReg1EXatsyDoUCllGlxQMHnVvWZFFCCakAF0gP0KFCU0lSQGGomoBWHThxHGeSblWMEzzhOW8xbVYFKX8rVOEQV5ANsaKs4dZCvQ2wkoKPtu34tJDBJlCfpKVCN6qkJOefLpyvlUxR2vkepeuedd9rRRx9tv/nNb+zmm292JRwQ5sQTT2yqDMkHlSsABx+qzz77rAMNQW2g7DHHHOMAB9cBClq1++67O5RFHQboefvb3+5pS51JPbR9ns9ywaAHDalBBakFqmU/6ozdBA6lDo1DP6WlcwVHsbUr0SI1snx+Cvypd+t4vpcCUmUVtFc7qBxSzypv9TPKynfaJu/goqmYCapr9QNBXdpOIFd9XUBUcNIfliKIKRtqUYJzpISWrWULAVnGAufLPy/nkCYvKVrj2/DVn9QflR7vAsPq16QhiE59VXbyEOATfIwrTPmd8+RLVf5yZUP1/1YXAOShBQ61U9x+qrNsEa+nHqZpL6mSdT0hH9LmeOqPnRlL2IUt/NQL2Ek/5x/H865AVjpe9pDCm/PkCkALOVLjanu+QLLUqNhLIJq2Q6HqQYIiX7G+dTxy8YFNGedTpkxpukuQgljjL77Qov5C+TfKx2oujeDSmeaLM2faD3/0fRs1qtMDEVWqFRvV1RUCebUXXQWqPsH27myeaPQ56y+VgtsJFqVcaRrUVblMCAxXZVGuYb6dvVIKPk9RwNZq7F4IfrvDola4DxA5K5/LOLglkEu5WnGg2NbeFkAv+sp8zuqVqvVXytaoE/QtBDJEZWvprPs/7SUgX+SrFTBIcCjgBb5a8wQW6w/3AcAoAZnSubSlGimrNKo+Zy22tZsBF9FtRv5gHb7kMtbd2+PuBdwHrE/L0mb4QsRfbb1hxUKbYmWFxR/6YDZjuUI+BM1KZSzr2/hRj9Z9i36Kbc3uZzZSjKIYrwV1fT6bc5+1jO5sJh9UoPjBBRTjcxW3Cungc9qv0934PG1YvRoWb/yaleOYyOVCA/Ab/LV6eXBLA4COfOySEcc6yK7XA/LGn2wm7fWv1gLGpg41/Gs3Ktbf3+ttXC9XPbjXmHGTrAu/sB58J4JGkRKvXGtsMFgN981NmLcM91NGYKW2ZDOhWG30Lg8ulXIs0ITVEMH6dcFMdYNWEKr7huZl8b99jtSQS5KQgtKPz2d85EfjK97dBipLPH/NCeLfCayyoKP7m6fDGG+YLV60zD7z2S9ad1/VqjWuoTl75IVZCaca7uM8Kd9aFkg6bNIhtjkLDEew6jelbc6Sw7HAiRUHo1VG4Hx2MMyyzjR4OC319jQjVgucavIoQBSf4Apo8Z3UN1KfCq5oUikAJ/UhBeFYqby0fVeAVuAovq1ewKV1q6wApZRnUrppu7BUi64OivydxrdyxwFwHKYJ/AJF4kpH0tE2XcqJ2lPgWPWVMnagib1gnmCQAK2gI2AHiHrwwQfb9ddfb9OnT3fo+fvf/97e85732PHHH+8KOb6XwgxAioKVNLCT6nTSSSfZoYce6so90hSYe+aZZ7wvSJmJ79WjjjrK6wmMBTypXdU2/K26C7TFXSHE21PgTe3JuQJivOshhrSxB9BGikT+FnAjfcEm9R0BOLWh+ooUhgOpTymvHo44ThCQc8kX+BUPeqX2pPzxBQBgGXWRf1TOB74JZgvuays5aVIfATr1D/mwdZVZ9EAnv6Ucy0sKbg1aKVKlunFgFMF5LRiQHy8tPmhBQfnwLlcM2vZPOvyTKlJjRBBQiysEcRKwFzQVgI4rf+l/2m5PWaQsFVDW2OBctT15COrzHW0iEK1rCt9jN76XopM0Bc3VD7ATZSUfVKIKaoVt5A6AvNkuru9QfZM2ynCNS+yPiw3yZ0yqXNQPv6mMSRYnKLtUzRwjxaoWHygPClC1M+VRG5MueaiuArWys65lWsBBaesLAB2dG+xjtQhYBXzVa7Zi5Qp79NGHrJGq+TbzUqUcYDS+f12puYZwBZaYdjDX2xvsjr60r9Rn+UzeUtmU++fEjUB/f5+rWUulvhBMyswKhTYHrv3lspUZ421FB6ZlBcEj+WzKYR++RFGSlsth10SabesG7Etbrc41oOKKWylWSatW5rvgPiAAR2BtwY8jEAxBpQi2FQBG3QM6AWhRtBKMK4wfdKtm2UbKt78TDIo6lqolaxC4sFxy37GdhXbLZXJWqpZdFZov5D2oFykDJUmDetBnStWKuwLANyS/Vcslq5UJmpZze3qZ6zVX5Pl1sqfX65/L5h3g8llju1gkMFSa0vv3sE7yygBxXSAalKJ+vYrAMHVD6Uo9sal7DADTct0F4vhptRBvKgow1l/q9zTzwPRs1oqjuqxC8LJSxQoZ4HfDsoWsZXMEk+y33lXdVirV7S+OeYf9xZF/EaUVXAGgxOO1sWA1jI91TlG27R9GYMW2RFOVZ/3J6j2vhGtbbKu87pthPhoWETTH0XW1FaquBS5jacWPT7m6PlwLdL7mKppnaA7amv6GQF4do3lX6AYNv4ZEIfuCKt3rk7Hbb73DvnnjD4JalUUZS9uTLyU+Vrftwf/aK30CVl97bb7N13i4gtXolrHN23frVmBLTFe2bo22Vu4jcC67xUzJQ3a11O/pS+3GZE8qNiaXAhyaiGriyt9xJatAjVSg8eMEvVyREKm7pALT8QIxgngcC8zgOIEQfUd5pfqTypb8gQB6B64INCnau2AddZRCUvCJ3+TmQJBKNuFvqVeVhpSzAoaqRxw8CwBwjJSXUh4J5FDep59+2pWlwBY+488RJervfvc723HHHR3QsKWfY4F8++23n2/p/+Y3v+lqVW03fve732333Xef7bHHHh7ACkUrx19wwQX2xje+0cEOLgJOOOEE23777e0rX/mKp3XkkUc6GALg7rLLLs3t4iqrQCd1BCLEQbvAqqBzfDu8wKYgt/yvyldjHPxhe9pLsEnvUk9KjUpb6OGHcrivx2LRQYrUjHIPQRrxrdxxIBz3SUq54qpTtTWgUIsA5CW/ourrHKdt9uSlulNfbQuXXUhL/Svu/oF253vaKd7fBCI1/lQOgWbsoodBuVcAEgpcAuNkQ+VLWRQES/1WcDveP+MLJfFrQVzpqnGgxRTsIH+yAq66rujhVOptXTtUfv6mPlIs85n+KOVu/AEbu8g9gRZE1M/kq5eyAEF1fWIRROCVxQYUpcBUlK2khaJbeWIXFhjULvJTLGU99dU1iXM1HsiTc/hdAJp0FAhK1z5sANxlnKkt40p7QXHqzkvXQPLqGDuuqXha302hmM0EH6vsSqhXrFIDfKIirSJndJCIT9TwkpIKEJsO6soaasvg+xry5XDTd/Wn/LfwMSyckIz76KyzgyFSg6FsZWt7BG1rbLN3/4XAwIYVcqgzAX6RD1FUkvhkdQllyhqpukNBFJyci6sBqdjUPyk/SlrgZHA1ELbaCp5SV9RfpOHne/T6lFW9mtznSpbDFiykpDmqbpVG3cr4OE1nLc0W/gblq4XI3rgtwM0HCyMOQoPvU40BSusaTtJv1C1dDyCbF24Xwj0usicwFeDrdc54nCovHmXFhYPzSlwvYC88peL+ILgx4LxapernAIIdUPtijUtVvV35jn9QWRSp1A6Qji1pE9oGgNyWy1squi+nccOQwd1A1lKV0OYobgHynFQtVa2vv2rF8RP8npRJhf7h9wNKSnDLmllfdcNcAcT78Iidt43Aig3200pl1v1W733Fu0NwMREQTeCsgqlrQ9Xw+9oop/VvHaMFK81bGE/xe5N+1+JjK8AdKJ84PI33Y52rvHR95Trc8OB94ZrL9SDMC83O+reL7JmZc61c5jqDaj9vjz7/UsKp1neTS34fVhZIOuywao6kMBtigeEMVv2GuCGVSI55FQskFhys7jEC57KDZZq10kGxarXqWipSH8uRAaVa1ElxyCTfnIIbApMAAZ0fh63auizIKvigbdgCClIN6jhtc9bfrVv0Oc+3VEaRz6XAk2pSMIhjBHyUZhwYCoJqW7HsoHw1URYoYxIu8CwYHFecaTIu2CdlppSwUiehKGVrMADmueeec7CKMhW4ik/UHXbYwX+/6KKL3K6PPvqovfTSS/4PEPqnP/3JQc3cuXM9aBWglSBWQEAF2sElAMGtUPQBbwmShUL1hz/8oX8mj1tvvdWuu+46Bz5SzNH+AlkAnrgCFPsIauuzAAPvUmzqASTuHkAqUmwUV9pi67hClb/VjoKaAvz8pi3i9DlBUEFs0lbb0T4e0Kavrxl0SCCf9ATgOQcYJphL2QRZBcIFEElTfUX9wMFC5EJCAdgE8dUP9C4wGVfi8ptU4HF/m3E7SCWrvkZ5sI0At9os7t4gbNteo7hurRPnqF/SluQnpaxgJflpDOl6oLHK31JRC1hLjaprgEAu76qn+hlllR9ayooNAKvqC+ovUqPHF0gE3HlXgDXqgq9V8uZYIKogM2OFNmZskQf/4qpg2o3+JLcIACTKxnm6tmlRBcUrdZBimGuP2oPzyYfzSZPPKiNp7bTTTmupiAVsVR9Be7kYIJ+NcwWAGjU8vC9ftdzu+N3/2aLFC4Lf0HrN2trbm+OXh/3gMzjvwK7oULfhqk3a1dsJQFupOjDs6+0LABlFOL6SK2UHt8C7Qj4shPE9D1q5fMHKvniHO4AQwApFJ+TQ1ZgO8IIfV9SdHcWOsC29uYCSchjoizxRgCZXXroaN6TFdnpYCX5BXY0a+WblM/mFRQ+Uq8DautUzKSvXqmYEa0qnbfvRo23KqC7LglZd9ZlxlWi1WneYiYLWfb+isM5lfVu8gxJAJ+rQqE8DSLEFQJqt/Cn6H3DXMTbHBj+wKEGhooDdSrVm9UzG0oWc5w18yZMXW5ZrQdHq14T+qtWrdctim1TY9g/sbdDG9bq7Tijk2yzfhtoV+BptcWZslvptTFeXtwNtWiV4FQtF9PPeXms00tZWbLNie8Fht7sH6qtYpV53ZTLiX9qgUU1ZqdawHfd5g03ZaSf/vvlyVxENK9c3DayG++0WmeZs3URHZKUG93lvTfCqoFiNg00AZLiH/DlIbW3YOADVHDRAzChQWwRiBwKrHB9f5I+fPxCwJd1WABv/TvPFkC4BuWq+CAI09jWTOq6McrZg/lI77dRzbUUvC/tcV1J+3GMvzk441dYduUnuG2mBpMNupMGSw7e+BYY7WE3g6mD0kZE4sxwMu2x8GiN0Prvxhni1M6LgVVJTSZGoiagUeII42ubK9wJeUs7FAaKgoSCY4JEgm/LT5FOKLfIVAJFij3MEuATXBFA0+ZWyUtuOtb1b4EfQSJBLE2jBHs6XijAOijlONhBo5RylRxnlE5S8BE9VLsFXAR7S0PEOPJYvtz/+8Y92wAEH2FNPPeUq1LvvvtvdAQBHUctR9zvuuMPwj/rmN7/ZlawCpMBR8sQeRxxxhH8PkMX/KscBbx588EF/YMCfKoGtqB9KVlR63/jGN+znP/+5+3QFsH76059uBvwBTAkwqj6UWS4NtFXcAQuBWqJgVoJg2EjuEjhGik5UgoKSArKClnwvZaDanPS0hZrjBRC1rV/b9uPQzVV0ke9U9Q36BPahHKQhX5vqv4LtAnwCSrxLmahjBC3dL2Tkh01BkEhPoBM1Lb/zN3WTz07OEwxW+lrE0BZEgdU4IJaqU3aQGldjRlCVd36jX/BZCw8KAkZ9NDawA/YAAGp8Ym/y5TcdK2hO+fSgqcUUzuc7uU/QeBdwFryWywT6ixS8Oodyqs31u9pYiuS4ew4BXOWlAFUoUgXrSZsFBexD+wBYGVd8r3FN20gBy3ij3wNBKSvnYBfyYnGD833LdLHoNmVxA5tyDH9jL/o3ZSIt4C15y/UBNiRN8sDHqtqcvLQwpHZpdUfh16hRo90/5oa8ivlsUG+mGvbSnJfs3879N3vokQctgyIxm7YsQWIiYEmabHkPAKNmHZ1FVzRCNyljgWBrHhyq4f5ZS7h9qFQcogIV2fLfV+7zft7Z0WntxTU+W2EZuAmoeVCmtG89VwCs3t4+W72q2/r7y+4OAPiJbdneT7R73tvbCqEPmllHR6fnXa2hjA2BFF0JCnBFIYoa1f1+m2/b53sHuVwPIqM5W0HdmWpYkbFZqdnekyfZ2/bZx8a3FyxVK1suiz9Us37cDaTQiuJiIGcoOlN5VJ91q7AgWatbDl+kgNVqCLxFICuAsUc3B05XStYAkHKdACZXAmh1JakBIhtWpz26Ojxt/rkfW/y3+u5hlLMpK3X3W71ccfsBbPHtWmdrcSFvqVzWGu6DNWuFtvbgD9dhTvAhsHrlcmvnGl0uef6UGxcJ+JLt7u2zat3czh3teVcMV/r6rLKqxyqlqvX09Vk6g1/Kulk1bb2pvLW9bqq99e3H4fB5zdbtILH1+myKYnXEgtURXLHBelpZo1jlerU2sIwrQNd33YvDTM1HdV/SHMbnfpFiVfc7ze0079Xfr6ZUFURtLVMr0A15sBjiaym+iMErl8v6dfHuu/5k3/rmTfZKb9mqZZT5GVfTP5a4Alhfcye/DzMLJGB1mDVIUpz1W2BbAKsJXF1/O67/iMGarqw/p5F+RAJX19PCPARG4EiATJCEMwU3NdHkGB5mBY74Xgqr8FAe/gnESgUQV3lyjoBMax5SRGr7cVzZpjJou7SAmKCcIJZ8RcYDAwmyxcuregqOkaeAr/IXTIqraQVl40AR8MKLMpGv0hI0Iq84oALckBdghnKjUiWN2267zf8GygBsSEcBod7//ve7AhVwyjZ+fKviY5W6AXwASHvvvbcf//rXv94BJWn84Ac/cJCDmwB8OwJ+KOe9997r4AeFK2U+77zzHLayTToOjgUpVW/B7XjP0gMIxwomAzEF+NRH4ipiwXkpGOP9Jw7kBOenf3+SAAAgAElEQVRlb0FEqUypi0AX3wlECpBLyUoZ4oGclIfaTmpmlVl9WP1d9Yq7QhBQ1rsgpupJ2tpiH4e9ckmgreOUn2P1EClYy7vgtsZMPAiSHh5pi3if1VZp+ejUGNH38YUO2jOuuCUdlYU2xO78LfvEleMC5lpsEBTWQ2c8X0FlwWm1Vavalz4bVxBrMYS84t+TJ+BY5ZP/WvKmPzNW6M/YTS4SsCdqUUAo0J+XFgriil3ak74i1xUcKzDLOeRNP1DgOS2o0J7yX0wajGPVjzEv+Er5GHscw4u844tDfIedBPe14JRpD8B7Q15FAkSh9rK6zZw10848+0x7cvoTlitkrdDeZpVGrQk7AWK1aoDjCEFzubAFXVtjUVwBAiivu3BJhQUw7/eRfSvVegTGI7/GlrJcPmft7W3WhorSAlRmm7pHvK8BH6Mo942U9QFrSyxihB0I+PXM57M2ehRgG+C3RnUGMJXjVdKTe4u2NvzBmvU7DMw4+MVc7r8U+O8BovDjapYt5C3dqFm+XreOWtXeOHUXO2T3XW1MLmPj29us2t/vwZuAlalM3qo4LWArPSyzreCqVb921epuR4/4DegEZoeblaVQqdVwK5Bxn6vs+62XqpalUNUAXBoExsrnzQo5a+Qy1j56lJWBxMD/PHZLuVK1Vq5apa/fMgS9olxAXtopk2VfvyteUSEDjVHbZjyYVnBfUOrttVSt6nXq6+2xTDptXaPGetAtXLCWK3WrlPosg5sIakqZyw2r9KNyx41CAKuVvppV2kfb3FrGDj3undZwNwvh5SphrkOJYnXdw3METkgH42lFwavCSs6fX9/iwLTVuHGQqWuj5qBa7NVioMApGnS94vdc3eN0f9R9LJ5nHMYOpFjVnDf+Xic4XRqfKEFtzj/Na37841/Yr371G1veU3YlOS5L2tra7b7nZ27YhX5DbgbJMYkFhsACSYcdAiMnWQyuBbYVsOqTrMGt+mswtcSCg9XoI3AuO1imCZGVUSCVSq7mAxAAAAS5BJk0SWQiyUOswAsFEchkMqqtwgIsUtAxiQQmCIYKPPGdIC1wQZHGBTtIR+ATiEE6QdEUtoxLBRh3UUBZBaFUNm1DV3RywTTVS+BTSjb53FT9NOEWTJCqLK7UFLSTapZzpELTdmEp6VArYgPUqoBOAlJh28cff9zLDjjlMwpTlKg33nijnX/++R44BxDKb6RNeVGxkhbqU/yokjb1A6bKjnyPghV1Ktv+KSt+VT/2sY85/PzpT3/qLgKAquQdbzfBYSk/BNHUhoJrgu6ymQI5UR9tr6c8Uk22PoBwnkASv5GP/Etq+7vanbLwW3igXwOAVCa5eNBDl9xOUC/yV+ApFMKCdaSlhx09UJGO2lgKQvIWSFO/VrCq+FhQ4CotKlBe9UvBYAWGIj0FQsJuAtRSenKeyiwYpz4YB8B6cBSMFOCXQliQWKpcgU/BZ4FajW/BT0F1KWbVPoLGnC/FsGynh1y5MYjXSQ+ntKvGq8Ap39F3gZJxdw1q67hCnkUIbfVXW/EdCwjYCcW2lMQTJkzw9sXHMMCVccJxvANOpY5Vf+A72gxQiu3lIoB6yU0AdpKrBI5BLYsiVv2UNPieMjC2sAHjnReKVV2/+J5jdZ3C3nI5ofZmHHaOHbcRitUAVpmNzXjxeTvj7DPssacftVwh51CulgpbX93fqrt5qDn0JJCTQ2D8eEZb3NmiDwxALYqbAHytOqiMxpP7u05nHUKiMi2V+m11d7ifEFEehSb1AGhjb4Dq8mXLrVTpt1K511WWo0ePsazvhKgGVa/7v+33bfnZTNZGjR7lsNzdfwCBG2si3qsc9Spq1eCOw69X+PMmQF2hECBx5DMWhWZfqeQ2r5b6rNCo28RCzvaaPMHefuAbbFIhb3mUrx4oi636Watncg5o29rbLA20jlStuDEoV8ruv9TV9O4+AdBatzyq+UzYtm+puvumxX0BjKXS22f1SgCo2bY2a6BgA6gWclbFvQIB8jq7LB3By3Qma41+4GzNA18Bchu0V+ST0QNjtbdZKpdzJWu6kHc3Ae62Ar+21UoAxR7PjF0XqKTbHLLj/rba12fV3h4z/KlWK5YrZ/wjCrtsqmH9vT3Ws7pktY7Rtrxrgu1z+JHWQLFKOeRslmv4JvpYDeN70KY2wzOhEVrBzW224ApguXPVpiK/kbZUes1C/cY2qO79XMN4adHe57YxsBpPN75oNdAC1kAgtfU45avv/f7sxIlQdCjogxo+BLQzu+SSq+yhB5+xlf1lv+4VCwUbN3as3fn40wmn2thGT47fqhZIOuxWNX+S+aZYIAGrm2K1bfmczZ2ubMt1H7yyj9C57KAYyH3DRdGctUovQBGHLmEeGFb549t+BRWkbALcCL4oPUEZ/R0e4kPUdz7zUC7gKKVevHLx8wQs9MAftoKGrdY8cMuXJMdpIq1zKKvgrbYRawuwgJLAqoASMECTad61jTyej2wTh7Zx5YTqIpjEb8Af8vz+97/vcAfFKQCHLfyCb/hZ/chHPmJvectb7Oqrr7YPfOADDkU5/+GHH3bXAXPmzLEzzjjD/+Y3oIWA4yOPPGL333+/g57Pf/7z9vGPf9zBD/kREIs6aAvyLbfcYu973/scyAKA4tHXsZFAj7ZrS2HXqlyWskSqRvmelOpS+fEuKIeNVWbOlyKT9pK9OV9tEre3AkSp/dR/pD7kfNLTQkFcAUz+ADyOVSA0wV5t05c6Og5cBRUFHwXPpVaVmlH+QaWW0bjSQ562mquvSCkq1bT6cDw/AWKO1VZ6AW/13Xi+lFuqHaWj8SmFq8Z0XBlMnQRbtZChtDT+peJWG5G/lK1qz/hDrcoumwqUxhXL/CalM/mqvQSP1b+kgBZYVX/le8YExwFmBbW1OCD4r/6hukhFK7Wsxj3gPX59ka9WLaKoD3AeSnLGF/2UvAXD1c6AXexCUC0paoGsLBiRDr6NKR/tI9togYrfSXfH3Xb369qGvIpcu9i+bXWb/fJsO+vcs+zRJx+2eqZh2QgM+kJG9DTEfTKd4sGf/ANspQ0cFkaB/ZRvUObjCzfj29u9r+bSXm+gNWWsVsMY7+3tttWrVnk5lOb48WNt9Oixrp7FZtgEsFsoFN2VgNs/ze6Isq1Ysdyvl3xHeXyBIVfw49T3VMagCkdRXLUc2+IL+aB+jdxXhAWylJV72e7f5mASVwmNesU68inralRs1zFddsKRR1oHflS5BmFvgk65W4HgzzSFn1Pq3Ja3TJ4AXaQb/CfWS2UHmCkYapWAdWV3IZAtZC3HtQjQU29YtbvXGtUQXMp9zqYzfhxK03oDYNqwHBAb9wKgIEBMtWapSs1qfSXLE/SK0+sNy+YKVqpUrYKPW3xEF9stBVjNZaxcLXt742+X+737uuW+z4IULgTw1VqtmZXK1qjgi7nieWTrWav181vd0oBW1N09/bY6XbD+idvbzocc6u4HvNwekAeNc8PBam/F7IsnX2RPPDp9wK46ebuJ9r2fXzPgbyN6vjZCK7e5Tyqll+6zRu9yV1crLV3rBSrpLANBzIEAaHzOpc+az/q11QPmDVxq5atrcGv6rXA1/nd83hcHqx7UDt/NwQ+JK1cZLZVy3f71c2fYwkWrrKdcs97+Xstn0zZhzFi768nnEk61ITe65JhhY4Gkww6bpkgKsqEWSMDqhlpqJB23uVOWkWSLTavLCJ3LbpoxWs7iAQu/awIXgixS3vG9/J/qIVYTT6npBD5dGRPzSSoVKcfxGzBD0EywjskteSkPqdEoh4AQD/8cI5WgIKwUm6TPMQI9esjlARw4Fx62AyjgHMol2CvIFTeLtprruLgSV1vOlYdAnsqg7ecqP2kI1vEb8JR6UB/A6AUXXOAgCNUpfk9xCQBcPeSQQxw2kN8xxxzjKlW2+k+dOtUhAUCQcv3617/284AT55xzjt13330elAqIg5sA/Kvuv//+duWVV7o69Z3vfKcDIAAI9lBwnTvvvNP22msv23PPPf172gngE99Kp/YUdBK41gMI9aRu8mepdlLbYyMBrjiA1wOOVI+oyDgOwBbPX+pLpSMASZ6ChpQ9Dm3jCmm1I+UTVNTDlo4TgBHsFZCVclKQJr61UP2F8qvu2CSo9fq9DUlH4J1jpL7mO8qFki8+duLjIP5gGFd3xtWcUuJqwSCuwuV8KSzj/VXjVu2nNpGimHOor1xSCKyqbhrvfC+VLXaTPbSQEH+XPfXQKbCpduBvqZSxMWUkf42vOCjFhtriT70VnIzxQ7/mH+WiPAKdch1AW2kcxt0LAE45h5euSVKzkjdtKSWprimkiZ34XQpcys44k62oN9+Rr7aty58r57GYgYJVkFVjBntKtU9a47fbvgle13cDKHpwPYIY1e3FWTPsy5d+xV5eOM8s27BCe97y7QXrZbGpUnFIWiqVXUGVSeesUq5auVwKW96rwZcpKky4AL5GCepEulAQVKFsYWVHeqFA+4eFDLb/4yd1dFdQ5/eX+qy/r99/KxbbHAh24ss1X/DgLqtXr7LVq3q8HABbrne4JEDB5kGeKtiuz8tBe48dPcYKhTa/lpKXXDfInyHq2kw65WXg5UGmGgESN8p1K2Tbra9Utlxb3nLtOWvLZ6yNQFOrV9ubdt3Zjjv0EOvKNKxR6rd0Lm9UkG3/uBgIDluDP0igJawE1WeAl2hYg6KX+ysgt1KvODDCVrjeYUt/Pp21WgkfrrhfCEDbIbfDl7AlOtPWZqlsxqrAT3aXECgtg6/UiuXSwOvg2xU1q6Uy1sAVAb5zUcni8qGr0wN15YoEt8NtQc1Vu953sxnDfQNMlOBcaRYpgaq4MuCeWU5ZtZ/5QcVqfX2W6i9ZvlK3xaWqLekca/sddbTV8P9KADMSQZGLq6DNUKyqT4/YOduIrVhouU19WkGxan0rQlCnGEAVtIxDyvh1byA4GleM6t7jozWaA4ZyBpFA6/lNVwEt7RQvRzxNpduqUo3fs30xJg5W3cdqcNexaMkSO/2082z58pK70Ogp9bI0Y+NHj7Y/PPtSwqnWd5NLfh9WFkg67LBqjqQwG2KBBKxuiJVG4jGbOl0ZibbY+DqN8LnsxhskdgYPatVSeNiNTw4FOniXb1CpswQLeeCXH1Op63gHyAhcSdEoBaPAqhSGcRiqPOM+MaWC08RaSle+F+QAwKmMwBJe8oPJZ8ogv6BBSVVtRr0n3TjEEjjzB/EIFLdO1AV3pJIiTQEiPqvuA0EkICogFNXo3/7t3zogpawoSI877jjf6s+2fLa8AoZQzPGSnd/73vd6ve+66y7/DXsCUj/1qU/5cdOmTbMzzzzTj5k5c6ZDWgJhAYfOPvtsV8DiXmD27NkOJAA52AZwS1rAVdSagtCkKWhFvaWU5HO8Pwg2yReklIp8L7cLaktXydXr/r3SJB8pMAUJBd+lxBT443fOi/voVL8QqFcbC+Sqf/C74JdAIe2s/uEPQZFLC22bjytW9HAmBa3Ul+oD2E7b+zlG9vXty5HNFLxMfnYDGAqKa9KPK1xlR+yjOnO8+7mMVNl8L4Wo6kEecQWr2k0PiPwtW/FOelps0BhRELFWWEpZBK+l0tW4IX/Zl2NYSBBwFAhXueIqQl0H1Ne1GCMgybuAuuCybIsdKSsvFKCMMQF+yiNorWsBSnDGB2OM8UfZOR8bAjupE4CVd3ymSs0sH84a17xrIYW0qPfcuXNdIc44pr6UjbGndgH+4eOVfqJjOE99AzvIptRXi1m6HuU7w4LIhryKqCSjoEMzZ82wC7/6JVuwZL5l8ikbNWaUtRfbLJvLW9XVliyKsfhVsXJvxVatQsnd7wGhunt7rVxCeVn1LfiA1RC9GngIuA12SGdQpAIw8Nup3QjtZo2qTRg/zmEpbgLC9RMlNRC9zwNWyRVGsdjpY2b16pVNX97BBUbOCm1BRc34AtB6UKd02u2rwGsaZyH9sAWYc7EleTjUZjt+jdhVwWVBe0ebpXMZt3VbNmsdBMurlOzEY4+xncd2WqFednCZzhL0LkT4puzUBSOQF9JRYDS+Y1PpTPDfSvAq/I5Gfdd9rhLcqQd/p2wLTgVVq9sj+G8NgJRdIbhCqTqIdTvzj0XQatXyubZm5HTvCwQHY/eH51sw/DnWsxmztryl8TlbyFkaH7eCtumguqXdPbgXSttG2hqVsqVqgFUXn1qmlrIGPhNKZSt190B9zJavsBU1s0Vd4+zAdxzr7hHis1Nf2Kqlra/a2GTFqvr2iJy3jchKrX012pSnleAK4JVwbYsF54sD1VZ42Tq/0r2tdb5G6eJQ1ecPDNnYdXQgMCqA2nrcQNffdaWl7xvubiXCubg4SGWtXK3Zi7Nm2ZlnXmj1ert1d/daX6PsCxRj24p238y5G3ah35CbQXJMYoEhsEDSYYfAyEkWg2uBBKwOrj23rdQ2ZbqybdVwS5X2NTCX3XTTRcGrBDW1PVsTTUGsuBsA+a/TQ7+2HktRqAkp4ERAQQ+8pCNgGVf/ydeglF+UB9ijiN2Ccc2JavSwKv+JimIuJWkc/FHO+FZ2TbT5TttqBYtVdkCLgKBUk4Ju2qqrB3cpN5WegFxc4UeepA30QYkFAL3ssssc8AB3DjzwQDv00ENdebpkyRLPG6izzz77uCuAH/3oR034A7gBAKFE5XegAgCHdG6++Wb73Oc+55DugQce8DQpx0EHHWS4BiCyOWpY3AZQfgCP/MlSLwWv4jfaVUA8bgNXn/X3+++uWovcQ0jhKyWgOqUAms6hPQBu/M1v2AXbCaIJVgpgy97qG6TLZ9pD2+sFuQSEBVbV1kpDD186X4pm1VUBvzheNlC9SEtb0PmMjQUApabWtm/5ypSPW4FOqS9bfyd/uaUQ2NRY1HghbwFiyqYxIqUvfYZ/qpvaTgsA8e8FnEmTMgvuUV75euV7pam6kpdgucC4fCfHrxUCpWrbuGsF2UpQUv1J1xXZWf1GizGC5/JVG6BZ8NFKmTiedxYt1AcBntQHWIeNSQMwJ8W2FK3qw/I9q+sC6cktAuOR76mLbESacR+rLHagFJefao5FPQ78U1+ZP3++5+/+PaN+TPnkY1U21jVYiwFe347ODfexyrZy352espmznreLL7vIwWojU7OOrk7LodDs6PQATygfc1nGe9aDSpX6Sx70CgDX09drq1auslWrV1tPNyrmmpVLeADFtyb/tAj1/9l7E2jLqvJc+9trr92crnooEJAgqPS9imAAFTTib6JxmKiRROONl5jWiMREE6MIKtGrScz9M/Kb/GocjmjUNDcJtknUREWJfZSmgAKKguq7c3a3mn3H88317jPrUAUFVSmrDvvUqLHP2XutOef65lxrr/XMd75fZRczJNERIDyAzaLIrFFnwiAkmUOlqj5lHG/btn20imDZsuUOtYkvcBeY7cpZLEpWrvDYs1R9bnbO4arguvyH5dGt6xXxnZ6e8vMmfAcMvN2oPVlGv3PXDmu2m0g2bWpy2iaaLcNCIe337JRjjrDnXXC+LU1KawAtWXrvqtcwCelQkkzfQxb1hlhhD0BCKOAQcSmxIajXrc610lWsucfWk2jx/cOS4Cy3QW/gUj3i74nEqsRYKV6pnvim7pAzfE8F5SvHQUx9AT51ebKxlg2ZHEpq7tVab+OzGrKMYymAStU9dbnuUgb95Ml0Ul+5YkXwlCUzOW3DcsAGKHxzq/cym73vfput1W3rklV2+sWX2rDRRIs3glTEJStqBwSshu/MR39rc8juuSgPaj7aj6bLsrU3WdnZ6vA/jKfQ9zEQ1Xf5ngDrwr7W93z8vu5hfVwFsxOvSz/x6ol4v71NZO0JvC7cD0U7lbmvqs+BhMSuKFaZgPo///gZ+/O/+IgVOd//hXXLgeX5wJZNtO3mu9aPOdUhexKPG7anCIwH7HhcHHYROJzAqoL7aL5kD7uOOWgNHkdzf0K9yO9nH1VopFgV6AFaCGzpxlHQSp6cUvjFyjaBIx6IpWT0pYs8aFUqrBiIsQ2f6QFSKsH45laqVgElKU+1j0CFPC4BJrwnyMr2PIhSv8AQn+kGmxtcQScBQn0mn0eOVf+BKNQtGCXgISgnwEV9Wnocq/SoAxCAkvTFL36x95cS2Vx44YX2/Oc/3z71qU/ZM5/5TF/Czw+Jq175ylfau9/9bvuP//iP3TKRYx8AWCXZFMmt6LuzzjrL43rHHXc4nHjhC19oJ554oqHS4z2gLV6OvAfERc1Km0jy88EPftA+/elPuy3BNddcM8pmHpYBB5VpeNgNYEEqR3lZyndVql2BPQFVKVIFUAFJUknSFwJrgqwCbqpTQE4QUv2vegS+BS+lbJSfptSg6nNNCKhPtZQ8Xk6vCQeNV8FGqQoDOAoQmh8tK2d7QVDax35KKgZUFgSUCpN9pUDVOaNzQWNS5bA/9VAeAC/2maQc9qNu6hCAFShUHwo0qy8FHRUjPqffpFpV8ibOJ02WaLxTh+wY2F9QUUvkeY+2xh7HgqqURz2yCeF9TajQVo076lA8dV2QSlj78Dn2GUxesKyecSkbA03AcLxswznD+APcBVjH0veQPE/XDCYqqIOJC9ooawDK9OROFRSlDH4AqJRBciyOWe1iWyZTBMiZ3AD4SkGp66LgtgCyfJzpf9rIz5JVR4yuXw93wQcQ1hOe6od2+9rb7V3vuc42bH7ArDH05fHtyZYNAI8zSwzRZavRssmJSW+74C4QDpAotfSO7bts165Z27p1u/W6TCwAUEN2+6CkJhFSAN1Znrn0ERBaB/o1ggdpmrJtahMTkzZV+aRSH9dCQRP6BkUvMZqbo74tHj/6h3qAr2S2py+5pqmfBMx1ftIOefU60KglNuhnNuS4p6ZttrvLQShwdPnMUqvjL8uS+X7XVk827JIzT7XzTjjeJji+StWL0hOIyU+4frn81cvBI7Ki2QZJqbnCF7CZWK3ZsMLCvm4hkNQdzg6zwgZzXSsAmCWE1BGswyW/BljN2q22JcNgc6L3UK/qPA6TEImVRVCj4htLci0DpKYV7K2nVmtUkJUJCWJRZlarN6w5Men14gkL2AHwpixXBqxiATEorI6H645dtq2f2/p0ys591nNs6ApbWggyCt8LwQpg/xWro2eIxXjbu4hvRh9Nd+0OVqUmDZhmIdjUfelDXf8WglVN8Km80aRVkHHvsR6VEd+jxHXuDaxqP7c1cAFuYskwqbysw3ntMznDun3oIx+zT3zqn62fow43y4ZD6/bnbDI1+/59W8ec6uG+5MafH1IRGA/YQ6o7xo3ZlwgcjmDVH4r35eDG2+xjBMbR3MdA7XGzRXw/+6jCwjJErAAED7lZjIGOIJQgjaCrYEAMP6XcFOCSgk2wiW2lLKM+KQ6lXI29TQV49PDKa6xcFOzlfXlXSjGqG3G2F1DV9jpOQV9egQaCxPHnlCdVpuCbjpdXfa62SvUqkKyHewEYgV5AKepRICieqCjhUKxedNFFduutt9qrXvUq+8AHPuDL8rEHOO200+yGG26wf/qnf3KItnr1ao8d6lL2A9x85jOfcZDEfyAq7QW6AiD4/Lvf/a5dfvnl7tEKiGBfwCrQCMj6V3/1V/a3f/u37vH6hje8wa666qqRt6XaL3WplLxSY8q3VuBJYEbwLFY7x0vFBbYFkOJ6ZCGhByApnfW36hZk1dJ2jltx1hiNlZQaozH0FRiNwSvlCeRqPEsdG6t4+V2qSeqTR6YAncC6Jh4EQTX2OQ6BYNqphzKNy3jcUpY8XGO1tSwSqF8gVZ9zbsTqWMrnb0FlgVb1HfVJ3ScQqPNOsE3AUA+cxEUwms+0v0CooCBwU1BdrxpTipMUSvwdq4m1neLHxIeSarEd5XGsLLMH0KHIVjwFTAXlUJUC7hQDQWTKBHiyPf85l4iL/HaJs8aPlKqCrhw/ZXIuU458VKVslXKWPgLEyrJEcJryNE6VGIvjonx+ZBeRAsD22QoggFWWoN561y123TvfZus33meNyYZNTU/Z9JIp6w76DlPTtOlZ5oNqNSh7fYIDwFdHGR4STwFRu52eq1Y3btxk996zzmPEPkmSBsXlcN6XG3/RosythndpGlTp4XoQltRroksTBMSY6xdxI9YrVgRLFPodpS+TCuzfbrVs2VKubcG/FdVrpzPn5a06YpUv/2db6iOGGpO9/sAVoPiG+gRBWrO8BGjmNtVs23R70ubmupYNOjaT1uyMY46yF198sc3UzFr1xK0TXI2LWr4sghqX5Fa1odWGhfvGgkIT93NE9VkLIBev2EbdknYjqEVrNYfL7k2KnUKOl2lheZHbkIlIl6DOZ0QH+GI/4NDVWfnQijz4pVIXkDkl9kVQoLvanzAnwRMWawIUqqhWDeCK0pQkXlgbtFqWtrDwwCYHRS8TojWrwYszIPPA8t7AUtrU7duOomb35g0755Jne+KqEQCt7vRD8qpyv60AdodYj+r25tDeaZHejD6aJ5SQvGprmJjA4xfbDE+INg9WY1g6gpe+3e44R3/H28Tl6HefVHR1bKjHn1WrPllYZrx/DHb3VLc+Jw5Mogiscr5VtQS7lHxo77jhffbVm75rvQH+yeGaUpaZpVba99dvGXOqQ/sMHrduQQTGA3Y8JA67CByuYNW/sA67aB+qDR5Hcn97ZpHezz6qsABWs17wYxQIi2fiY6WnYI+gkJYQK5mRlF4Cs4KXAlOxwhB4IMUjD83ahrq1xF5gR7BX0Ij6ZC0g8ClgJLUkbYnVPIJAtEEgTDfFMUzWjbX2p3wpNgV9YvWDoKxiFi/pVjt5qKdO2oZq9LWvfa33Faq6m2++2dVoJI3ih3YCdABEJLQh2dS5555rr3vd6+zOO+8cqeAuvvhi90X9+Z//eQc5X/ziFx3qoUYFKJx55pnebpJSEWvef+lLX+pQFiWe7BHUh+9///t9/5NPPtmuvvrqEYxTv8QPI/xO/OXrKSA+dW0AACAASURBVCWvQKlgnawgBMwF7xTTuI8EtGM1sQa0xh2fCe5JJcl7HI/GAX8DYrQUXWOOshhv8uLUhAH9xr4Cd1IRCqKxH58JgNFX7CPwxDH7g1NlcUEM9Xu89J76qF/KVgFMJZXS8nriIAsEgT+NC14F9DQWdS7Gx+APjNV/LWUXENTDI21Tf+icYR/aqPNX/anxLmW2yqYsxh77CN4KYMVqY0FyylViLI5RfUA5tEeTFfzN71LZSgEfb0ec6HdeUS3KAkGJpxjHd911l8eL/4wJfrQf5UtVrr4lHkxEyNoAlSll63qkfuVVSkhiRAyoA7DKcQussg3nOO8B/OI2xuBd41zjSNBZ6mhdE3mdWblyNxDwUBf9ecVqaXfcvcbeccPbbe19a63WNFuydNqml8xYo42yOrN2a8LBXOGJoSb8+HwSrJH6UvlmM4BO4gt8he8FX9q+bd++w+5f/4B1u/0KTCTenyTB8smlYmBlNnCQWA7xEw3jUxMVOu52e8JBKtco4DgTP91ux6+PxJH+ILb4Ru/Yvt1VnKiE2Z4+Ynug+bJlS90/lj6Rd6uU14BVVLWtlGX9iVl96ImlWLKf5KXbIpAECsCYz+2004852p7/lKfZ8SuW2mQz8cRcGasWUKij7O33PNlMSqIpB8/A1iqxF+O4GFqZDy1ppFbgPZAmljRDgi//TnJlat3qacPtA4C2GEB2d+yytFqwjJrYITfqVSxyiD9+tz4pOiC/uWvuiHetDB7R3i4OD8VqPcAqkmwNXcGauoLW/xsJsloOXZutYO1SB/6WeF5nVseLMgsJrCwv3S5gtkxs7azZeRc/02opHqvz96QoVwfF8ICD1XDdelS3OIf2TovwoB5NN+3usSo8M28xoU58KKC68B4l7nh9h+k7bXTvVylWHw7OLqz/oQaVvps558L5zfGESdP5n5qD1Df89u/bD2+/x3r9oZXuFRASzJWDgd2ycduYUx3aZ++4dQsiMB6w4yFx2EXgcAarfmN02EX8UGzwOIoHolcW4f3sowoLD2s8LI1uBiuoIcCo5bZ8zoM+EIIfgUK2i98PSxLDtrxKiSWQp4dqJWMCeLCdfBMFimKYoaXclC0AJjAkZZPAKuULBivBjwIj0Ktj0o04rypXy9HZlmMQNIyX9LO9QK0ymAuCCWDp+FUHQAcowTLhZzzjGQ5Xb7zxRgeoJLMS3H3FK15hn/zkJ4PyatUqtwVAlcr2HDNxBLSSvIq6X/Oa13jCHC2BRuWKrQDH/rGPfcwfslHR/fRP/7SDVdoFtNDyWNSr2A8AJFgejf/qlVdeOYJFgny8CobFsZEij+NTXKVA1rELcgryKX7qTwHaGOizjUC91KjqJymFtfxcAIoYOHhotbzLaZMgIcCT3zluATt9zt+0QWNSYykGxOpvvQqICgoJvkq9GatYY1gsmEwstQReyZFos+ClAKWWyuvYlbBNx+DgKsfvct6PTuey4qc4x0v3FRegVazIlOWBHgJ5VZwYv1qyr/r5GzWmFN1AfX6kUqd82si+UhPrmqFzXXU4PKouzJqs0XuaACDuUnLed999I2UjqkT+Rg1K7M8//3xXfwvqU678U9mOOALk2J59OR6W6Avosi1tl+JX41/nKecUEFbL9gF/lAncA/jqh8kRnQ+KLXUCdQXR2VZQWdch2SbofZ1zx55wgtXdl/jhL/cxWL3znjvs3e99l929/i4b1oc2NTNpaRPbBZJLcT0na3xI7AY01Tgth6WlzZCcj74QeGd7YtOZQy1MMrPcVaM7tu+0nTuVTDBxZSVqSnxSBTf0XaBrKmXrXNM5cMyxR/u4RL3Kucu+WANwrYwhap5ldvRRR7kCn3LpQ+LP9lwf6FsBb46pPTFhgwz1ZWJpq2FDCGINvGjWdM/UxJJG0z1cVy6ZtJmitOc+5Xw758TjrV0rrNlqWT/LreFWNqjMCmTiQTnqfuW5HzPqXxS5KFv9ukkiLfdKTcIqYM71Zit4L6IkbTbMSLKFNQDb9gdWx6u24Hso+EmjYCXYjXrqCtdhkVve67lXLKpZXsss+K3mOR65QxeUJlgwVJYO1JXUGxBXP5ZhrW6Jq1lrVnourtIhcLWG2XCSGPYGRpxRKSf1xNZvnbO7tuf2rCt+0ob1+XPWrzsOVsv/FrDqzxD7MO4f/sw4xLZYhAf1SLsJsDrsbAtqfJ8HmF+ir+uG7g/CONhzDfE2cS/rO1HXGX0nhymJB+MgAdyFwHXhyInbFt9P6vdydCwBrDJxEmrk98Re+6uvt7vXbeJ0t16eWbvZ8OtHvzewWzdsHnOqQ+xUHTfnoSMwHrDjEXLYReBwB6v+hXjYRf1Qa/A4ggeqRxbh/ewjDg1gFTWRbiR106oHaS2rFggSOIwhpZZGc5Mplaj219+UD2zRMlepiShX0EUwhfcE06Sk1UM4N8QCfAI1UutpP9UthZke3AXBBHTiG2H2BQpxvAATlFECAAK1UtbGyjIFXCpMgRf5JcY38mzzpS99yT784Q87uMDPFBgDREGNBQTA3xT1Kb9TBnD1V3/1V+0Xf/EXPU7AHtR4N910k4MDwR1Az2WXXeberUCeD33oQ65wlTLsd3/3d0dZyjlOgR18W//+7//ek1x95Stfsbe85S0OpWifklopvhw3/REv2RfI1HsCTYqLwJ/iwWusJhWEE8Dlb/ahjVpyHis9+UxLXWN1J7+zD/GhDmKq7dT+hW3lc6nm6CdBTcCz+l4K5BjGqs0Cgpo8IF68p2XegnQAKC3Xp52MMamgKYs2a+yyv0Cv4JYeAqXgFqhbCKS0r2IkkKpxvvDhkvJ0zjHGBbUEjWOLhxhCq70AL+0Tq1q1hD/uN84njlHAWcATyEh746RDHL/guMYPx8r+Uqkyfulvzg/iCdCkLP6zDTYYxIm+AM7RPgAbMaGfeB/oyYRCnMhKY0DKWlfw1esO9yhPx0D/Cb5SpyZWOE7izISF+ot6OF4p9Gm3rAg0BtV3epUPr8anJpqmly/fLXnVQ32HTfpEVEjxvubu2+1d777e1m24x+rt1P1OJ6cnXV2Zpg1rNdsOrVCN1tOmZ6RnGb+PWzxCI7AaVjaYDZg884RMZj08VTMAXG5btmyzTZu2OBxgubp+mo1GleE+qMThh4C8ep1zeuAA0f1YOUcmWjYzPW2tdlBQE//Z2aAGf8IJJ9j0TEjWt2njRp84WrZ0qa0+6ihvD+cb/UosOb4lS2YcyPr3VJFbhp9up+8JoFoTLVJFWbvd9DFIm5vYAeyatZl2wybL0i5/2lPsqSefaM18YO2JthWoPBtp8A7HOxZoOehbkQ18GX/dEtipw0kft8PSGtUkT0h4FVTugywPvqzNJjMqVgNw8sq/QeYwtkZJSE9rZniq4ss6zAsr89J9Ys1/p84qiVgtdWVrUQw8tvR9AwuCJlnIM0+gVSNxV5pao9HC8daha54QhdKXIrMcu0C93p7yBFuJfx/n1kd5PT1lO4u6/fD+Wbvomc+pknThTTB/c4+9QPcAWwHENzaL8r5tUR7Uvj/v4bE67G4LPr2jScJ5K4C9gdTdx0VQh8aTgrr/it/XPa7f81bnTbyPPo/vYeL31JZ4n/g9ve8igmr5P6p0/6lUqz4JMqzZVa/9LVt3/1Yjd12n37MJfLGBrqXZ9+4bJ696xA804x1+pBEYg9UfafjHlT+aCCwGsOpfUI/m4Mf7RBEYR/BADYdFej+7z+GRYjWGL4JxUp/GKjseTuMbSinVBNS0rBjowI+AG9tpP0EV+RCyj4CGgKpUeAJblKWHe97jc9qpJcixnYAgmMqSikGgg3JUvo5HEFbgN745llekvDDVFsG4hYpBHuwFZgRlBdPwOgWSCvgAdUi2A1gFwJDACtjJfsAA1HUveMELHMICSo8//niHqqgE2YdYsB/lvPzlL/cHdhJS8YPtwOc//3mHT8BSPmM7LY8GIKKg/cEPfmDHHnusfeQjH3GI+9znPnek6iQOijFlCmaikgWwAXalEowffhRzKdy0jFhKRj5XUiv1Swy+1R8BjhQjqEUbtKyXGGp8UZ5Unhr8AQAF2A+EIQ4apwLhtEvKRMEyKRoBLfQxxyAAxnv8+HLbwWCkiBUYpVyBxxg2CxYKxsrHMwZ1OmaBVJWvsa7zkfrjBF16aNR+UpDrvNW5FYNalRmDVfWD/GAFRqkXsCW1uo6f/tMSd8a3MrQDuqRglgKcMgW2KU+WC0BPVOuMYSlrKV/wnd8plzipDLYFTCrRHucC5xCf33///V4O1hfsQ18AOXll7KFoZNKCfuWV8x0lJG1jHCsxl2IpxSz7xipT9gOiMv6BoLSBWEqV/cMf/nBUp5IwxQCXelS2rAfUv5xvlMmrPF41jpsksYqWlO47WF3jyavWb1xvZVK4WhWw6ud0AmhtWiNtukcqyYwc6ALj8N+uPAh1fsqaIb6+Tky0rd8P1gBZVtjcbNcTXAFDpRb3JFe+JDYkKOv3M2u18PtNR6sMAIGC6T6RAwCuEg7mWVhFwJjCMuDI1Ud4X+O9Sr/S5mVLlvp5Tty4vgmkk5xv5coVrrj0iQPSabktDGrc3FoTTYeGruYsg9K26HZt+UTLLj7/XLvw1CfadFJ936Dq9URNQOXCrMx9cjLr9a1BNnOUnZBGkkixfN87KahN6ce0HgCzL/tPam4NgJJ0iBIZ8Fqn/mAL4BMW9ElStwJoiwqW7z7sBgaZNesBpA44Jr6bi4pwFlnlx0pivZQ8OZ5MDGBKeamDdEAU9gylAyB/JekVABp1LAAW1SuTC24JMWnWTG1zt7DbNvXs6ZdcNkqkBg6TCj4rhgc0edWebmYW5X3bIjyofX1SEVj158Mq4dPCcGjyf6FyVfdquofVveZIlVoVpL/j8ST9qK7Fe7txVt2qIwapcXu03ej+MZFfbACr+F2HWQiU3on9z6t+w9Y9sM0GWWL9Qd8neOpD7rMa9vU1d4451T4/yYw3PBQiMB6wh0IvjNvwiCIwBquPKFyLeON9vV1ZxCE4QIe2CO9lH1FkBFZ1MyqFqf6Ol0NLdUcFUi8qcZRAGcBAME3LV3mNfU0FY5WASLBOakip32JQpCWyC5cIC7wJrEpJG98A670YQAmuSmnGQ/nCG3HaqezuWoos5Vh8M037Y+gklRn1CRDJOmHdunXui0q9LF0X7GEZPgDh9NNPd0jAZ8BOjvu6666zd73rXfa9733PlXh/8zd/43YAKFTZ9nnPe55DoY9//OMOV0ncA0zCn/Uf//EfjTpZ9qzs59RB/fwAHElYdfvtt7vK69JLL3VIhCWAlJgCXfHSXfYDFAm2aJm1FLs6bldtVP+lSiWmytaupeVxvwr6KRO7YKTAI/EWBFSZshOQ4k/9qrYLwkvtrJNEY4/9NeaVgIp4xQpsPqc/pIaVApF2CYIJHuq8IS4aGxyXYFQ8bnXsek82EnrYk7JUqmqpOaV8k3I1VudwvGwvJShlSBku4Ez59APlccy8z3G4j2aj4a+aBNE5q/NMHruaQGB/ebayLe+rHo4/njiJ7UQAiAJ1gp+acOHvWPkuuwVZQNCHbCOLAurlfOC4mJRAxSrITTzoC/qOY+A/gBY4yvaygmBM63qliRNNjmj8UxZ9xP6Ux+fAPClq6WcmHpRMjuMFwFKnFOqC01Inx4pgTWzpHNIEAuWvPOooB1/6eUiwSkKsaqk7VgDv+aMbbNP2TTbXm3OvU9SazXa7At4T7lnaqDcth6lVFhNFno3WX7uVAd63qKpQjueZq1rDGOf8Yck6y/4zywZYXQys3x94jLk+dTrdkIAJxWcC0AxLfilj/nwMKk/qB7r2+uwTVK/t9qQ1G00HqLtmdxkwd+nSZW4FgKUKcN0nD5LEVq8O1gBcB6mbttNfK1aucOUnyaBI+pQCMZPgs4rnLNYIw6Jm/U7X2rXEJpupXXDWaXbZeWfacpbV11P3pUVLCoiknWWBujQknEIgjE8ty/lrJJ8CguZsHZYvu4odUMqEEVAWhR1QNQlL8t06oBw6+HRPVK8H/0XAbGUhAHxlcifLLa28G7Nuz7IBfquJg1BUtMN+3/J+19WyAGW8Yd1vlfFDoqvQEw59Aar0Le1xNbGvxybBzsCyfg/6bhPTM+7HOjts2Q82dewpz3hmSL5VHRtpu/x6i//uf6NiNdT3iG5zDp+NF+GB7UtXjawAKrAawGRQny5UiMadOboP80RU84mu4vs/bb9QYerfr5HHqr4/F24f1xdPuMfbxe0cbU/bKyuA2jD8LlkR5x1g9dWv+TW7f8MOV6z6KVdincI1tWVfu20MVg+fE3fc0vB9Mv4ZR+Awi8BiAaujh4LDLP6HXnP35Zbl0Gv1odSiRXgf+8jCyw1pnu229F6AhxvPGLhK8aYHKYFDQSv+lmpQsEcwk1f2F6hRGYKZqkdATPuxnbJ+h4dtvO0CrNPNsx7EBZr0IA6s8AQsaTryRBUgiuEJ5bKd6lT5MbiK64uVlbSBeoAgUuwI3gnyUb/i8bnPfc7e8Y53+EP+BRdcYJ/4xCf8+AR8ULexP5BT/oyXXHKJgx88IwEIxPGkk06yl7zkJQ4tUO8BYv/iL/7CfvmXf9n3RbGHZQBt/f73v++A4ayzzrJvfOMbdtFFFxlerJQlNee3v/1tj8EVV1xhX/7ylx2sUgbvLVQ+SlkoOB33h+IkpbGWk1OGvESlWiU+MfTWUmv1H5+zj+wD9PAS94XgXQxyY5gpMK66BC2pV+2IgaTGhzLI078CogJrgvBS/rINMUGpKYBOG2M1qKCKlIca95owkOpZbRHQ1cmsOPEqX9v4HGM7nQeUzXECO+WlG4NmQXWNXepm/BEr2iPVJa9SngtmS73NPjq3qFeAmjqJASCRdgC1pGyVqlUTNMQCQE9cURcKIFI2cB8oiqJV400TA4J+ArKUwXFSl4OrNB0lMMN7k/qpC2VsnOhMlh+MDY6f9gFIVY6ANsesSR/qFPhlW/pc1z+2E6CnDMpXRnraRz3Enhhp0oL28jfHTjzj64jU1VJJ89njjj/ePVZH91APcQuAx2pCtvqE5FV3uGL1gc33Wy/vG+aZK1DqpkxSMMmSWLvZduDYz3OPFTHx5egVENT4AKASm3A+48Gb2iDrezZr+nLXrjnrdPo2LIHZE6NkTmHCaFtoOopMQJ5DsvA4RpmTk21X646sN9KwbN4nBfJw3ed6p3FKzIgz103GB+r77du3WasZlPy8TxIzeWEfddRqHyswQAAs9gRA5u6gY63Jtpfd2dW3sj+wmYlJayZmZz7pCfaCp59vR7ZSh9rNiUlXeBbDmtVTwGJpJdYJvvR+aLkr2YNqtQ5ILocOPYOqM3jOukEDCt6aWdpoBQ9UQA9JsBotYzl9ExuEYc2tHzxEnteqsBbbM3HCZCBtYJKMOnpdq5Esy5NODS1hImdu1pNqYQuAJUGZ1DwhWQkQpR1DwLI7PrqfKv3n39Pety3L854n8vLjrdVsenrGOumUfW9z35568bMsqYVVAeHLOPQnyavGYPWR3YbttvUivSl9qKeVeY/VgB5jsBrfb8Zxiie3XQ0egVV9plcB0Xj/GKyqjvjzeB/de8Tvjcb93oBuBFY5t/Bb1Q+q/bKo2S/+0q/a1u1d6/aHluPFTPLAZsParYZ99ba7xpxqP06j8a4HPwLjAXvwYz6ucT8jsNjAqn+Z7WdMxruPI7g/Y2CR3sPuc0jksRrfiPI7N52CoYJBel9KOsEiKhOQ4pX/gk5aaq8lnIJr2lcQVzepgib6W/BO4Ew2AAI9gqGuHKp8MvXADuCRolYKRwE2gT4pCAW4YtCrtughP17yH6tb3WuvygxPuwWJY1AFPGGJOYmpSCpFAqtrr73WrrnmGl+uTxlAmDgZFKAASArkuPrqq+3tb3+7g2ug07Oe9SwHpLSJcjlm4OpnP/tZV6xSDtmzr7rqKlfBykaAvmI7fFj5AT4QI5Yus72WSQMysCAATGiJPMelBE9SCUqpF8NWgTb1IftL7RnHSkpA2S8ISirpWNz3GldSrUoByTGoHFlK8FmciEpqSkH9WLkigCnlJW1R31K/6hW0FCQXOBbwlOqTPmMbjVedR2yv8ogLnwtcaizrpBXIlaJbZWjsaozEEwCuMuPBjGXBg4H/V2Iq2sNngnZ8JlWw7A60PF9tE5CmTUoeJGW2xrrizTY61wCN8h5le+A9bdPYlv8qbWFbwV9AJOOcsclntAtgpgkH+ofj53PKl/KT/QQqiRdgjDFJ+5lMQDUqKEp7OG7aIs9XjW1Bdm1LGcSJetiH32kLP0Bg4snEg+waaB9jzpejL1vmylnBVT7TeKENlEO5UqmqHsrmGKW+1sO+PHupc2blytH4DJ/v/VIfwGpp5TC329febte/6+22YfMD1pxs2MT0hDXx9EwSHyd4baYJ29fdS1P9uWP7dlcyspw8jCsS+uFnHAA6IBSP1qmpSaun2G4EJercbMe63b5v02g0LU3DJBfnF7A8qFeDnUbCcvQyTE4AJLkrbLaA4zOugpUdAtsJPtO/smHwJFqdjrHcn/+33XrrKBEZKwEYE2vWrPHYItbkmoZlAP6vKDkdjiZm09NTNjk5YTt3dFzHieqzURZ23slPtv/ngnPsqHbTFZ+1RhPpqg0rSwb2p91uZ1srXUnqk2wYH1TJ31jGr2sF7wF2UbVyvqVpUKqWNTSfgM+G9QGwJLJxGN+sfFZrDl/8+lUMLc9D0i//riV2WVj+X/QHlne6DnVrWWZZt+8AHDg7JEFVpUZuT00Gv9aidB/dtJZYOcit2+lUKnKuGwDhPOxnNZtotGzbsGm39ev2tGc91/tunhaNweo+33g93IaL8Mb0oZ5U9mQFwMSDronh9cHXu93ganX9jCd6tb++8xeCViZ1qEX3tHG3xKIA3tfEeVyn7ol1rdb+Xl8FVulKricCq6EtqMGH9spXv9Z27BrYbIdrQRmsP3yi1uxba+8fc6qHO0/Gnx9SERgP2EOqO8aN2ZcIjMHqvkTpsbbNGKzuT48vwvvXRxQOPOLyKnGN4KTAWAw9Y9WlblL1UMfNoECNFG66URXskaJNMIFGqj7ghlSlvC/Fom5mY1WfVLSCUWqD2hrXGx6kQ+IV3WALUsWqOR7uAQCCfwLKagv16z1BtzjI8khcqDJkH7UdIAC8/M///E9XjbJU+E/+5E/sjW98o4MU4BAQlbYKjOLHCjxgX95jeTMg9Oabb3bP1J/7uZ/zZf4f/ehHXY2KDQAKWJJRARjwY+U/6lPFGqAq1a/UxUAJgBXASApWPnvSk57kSa14X5BT/QiwklJPAHBPDxdazi/1n9SngipaWs64kUcldclPU2VqzNF2tV+gULCW9gh0cbyxOlpq6YUTCIKUUi2q3gA8AjQAwgHCANpSGKr/Nd75m3ZQpwCKIBptEajUpIPUpjoW2qfxSllaLs97GtNS2wqi0kYt2ZdyV76obAswQ/0XT1bE5wnHF7wug6qb8uRfS3mMC7VF/aP+0z4B/DS8vcSJ/ahXkzGCm7GSV5MPsoGgDYw/2iBFqa4JfMYxsA99EINb2sD2SsYGQJN3q9Sy+BDTRgAv55IsKACfsU+t4k8fazKG9mmiQRNBmkCifACdoL7OB6m7KZ/92Ua+rfQ5xyP1pMa2xi/x5nNNzOj6R+x03WpNT++WvCqUsedLvpJX5WVma9fdZTf8r3fZPevv9izxS5bPOEjcOddxqMlDfjPFBqJrnW7X4+0TKXjjVopsammkDRt4oikAK+AvLHEPYzJDk2nDEqX5hE1MBHgcPFJZsZD59hwL8Zmb6zqgxTsVwBEmRLoOYclmL6Cs7wronhKQaVwDX/v93miM0Mf0+cYNG0a2EFIOr1t3r9ePxcDxxz3eJienLUmTkNSpCBm5p6cmrdsPk4Pw1rQo7OKzzrArnnKWrWrVPY9UznJ7fFIdkDAJiSK0cHWwf2dgBQCGxAoGr1oAN6pT76iQ9Rx4MugPXE3KsmA8W0lkxSeecsqX+4ckWUkaLAG8DHxbKxsC+i1WqTMQEgrOS+vvmrO0KC3v9a3mivIqARbtRNFe8J3bCGDV7R1SS/Kh1SrQilI5TVLLs56lDaCvWT7ILcmGtjVp2tr6tF1w+fNDci0tAB0rVh/RvddDbrxIb0z39rSSrf26lZ2tYSiNElDNbz06d6qgxQrSGJZqMlexjSdR9Zlv76hThcUq2TC5xXjndBYo2lM5fu3dzbrAr1S7dev8fvGRB4/VPK/ZK199lW3Z1rNOn+sH6vTg29xM6/bNO+8bc6oDd0aNSzoIERgP2IMQ5HEVBzYCY7B6YOO5uEobA9b96c9Feh/7sCHhJi7r9Uaz8bFaT1CS9wRe4iXXmsHXQzZ/AxiACwJHNEAz/2qMllJLwcf+UncKJkhhGv8txahUi1LXCXwCOfQQLoCkv6WcFSAVCJanpIBtDFF1UxyrUwXCFh6XADLbCnzFajiS6gBTgZTAzde97nX2nve8x66//npPNoXHKUv9gS6oUb/1rW85GGDJ/t133+0qvCuvvNL3ffOb32wnnniivfSlL3Uge+ONN3pCLBRywNfvfOc7HgfaimKLuABkaeMTnvCEUeZ6tldcAGooVoFAgAniQ71YA0j9SX9pibzUeWyvJFSAIcE/PewExdq8mlKKUNSJAp9aPs2+gk56cKJ8+bdqabQgmIChVI1SsarfKE9JgIhFDP+JhbxKY4BI3IgJ40CAEHhHWxnbMRCWd6jGO58pKRGx4li0jeCYluHLm5M2xOOLehUXqTsFZaTMlHKU4xS041XqaykD6SuBXy11V8w0XrWkOgbEOn6dr9TLsXMsAtAcH+BLxyzlqOCmoD1AkzG7ECQDYSlLy/u1HD6eZGGM0DeoDWknkwucR7qesK9nht+0yf2Iia2sD9iGMgGbgvt8xvknFSrHJN9ZHQtlahJCkz2yzFCfxpMEpB6aJwAAIABJREFUSuqlcav9dc2UFYbODeJDzHhfaifaTV3AZU1gCEQLuup6s9BjVX20p++vyWbD4WAxzO3udWvtne95hwNWmEJhuXW57ruPYWL1Sq2KCpIM8C6KZPUB/qB+axEmGlqttitgdS7yCapS6m82G9X1JKweANb652WAsFNTEzY1PenqV+I9u2vO7rlnnWUDUGKwnQFQ+rUjCechy+aD72dqkxN47vJZzfq9vnu4yjai05kdXXvYDyDOebBt6xZX0Yb6J90Llj47evVRdvQxx1kPC5g6wDixWlnY9OSEbdm2yyZmpmxYZDZVM3vWWWfb5eedbitaAFQUn6lDVY9TUnPf10YjsWERvveyQT9AkhpL+IOyFTVa2my69YImXopBULG6ghWlqlsyVKQ8SS0rcoefDtU9ER/2A6X7vOpuD5sA7AkcBrniLfQXZScoWqmjgrsF+HYYFK4liaywDJDdD/UOckupgxUYVFAAiftWbxDzxHqdrtX6hW3IE9u44mh7yrOeY7Wk4XDVoVUtKO4OhsfqQ437h73pORw2WOQ3pAufVgZrb7JhZ1tQY1eey4zV+Lsxhqv6jhcsjf/W7+rmhX+HcywAUL/Wc97s4T51T8NkT2XFSlTO0XibvYJVV8o27JW/eJVt2DxrvSwYKDNJwyUPX+Sb19w95lSHw7k6buMoAuMBOx4Mh10ExmD1sOuyg9zgMVzdn4Av8nvZPYYmVqzGs/0xDNX7MXSNwYwglR4Y2V6KP0GKWMUnRaxUYAK0CwEs+2p/XqXi0/JlgVXBwXhZv5R0ek/ATOUJkEnxI5VY3AYpXaVCA4L5g3OG8ircQMcqReqIVYXsB2ghiQ5whuX4qFZ/67d+y+EoS+2BorfccosrBYGAF154oQOFm266yT1Y2eerX/2qg1S8WfFRJYnVmWee6XYC/AAKUKj+27/9m33pS19yhSpACR9WgBM+k1IExkmF2BegJmAKkAUAXXzxxQ4+aAOxpjyBah7K5XnL/gLVUkzqPaCYYq++Vz9LDadl9oElBHBD/yjhkICl1HrAK5XBtmq7PDClYFVCIvWXtlXSI4FHwXtBP7ajLMXIlV0sr60gdfw370txqXHCMQigarxSFypI+UYKCmtpPqBt4cMan9EPnr3cgUqIDe8TV8VL415KayWbYj9iqHbLCkHL3AX/+VzjXx6fUm5rUkDgkXZqfHMstFnqWNohuwDGi5S+wFZiRJs1TnTdoHzq1JJ4gTpBZfUJZQBP+WF7QW5UiNSLYlseqyRok4JXEwlsIxUx7aZeqVKBb+zLOCJmtJvPOVZeaSvtkypV1wFe5e/KeSXwzTHq2KU+1TJ/jaN4zPEe/wG8sb+qytY4VJ/Q/lWPe9woodrCC/rC76/JRuqJUABea9ausd+/9s1GEquyVlqSoo6qWaPNUv6mQz2gKiCVzPM+GVIWrp4CvrFUHAUldaA8DeMY1VWYvNC1Gv9XElY5BMzDSgG2TVP8TAGCQ086RXKW4LnbsW6nH167XUsSPF/DCgH9Z6k9bUXJyn/aQHIs1rYLTgMUNWZIqsV2q1Zi5wBc3eZL9ZcsWerL/nft2mmNpGGPO+YY95kdlAOrNxLMQT15THeQW2OiZY20ZqvS1J5z9tl24ckn2pTlVsM6oNm2IsGCZIC7qkOQZiMklAJi4qcK3EQXV0sbrNp3+Vt7YsIS/E2BzqhI3ZM8wFUSWgFRUYriTZs2mv6Zx4A6sVhAD+zq4KYDVlexonJN6lZYUBgz/igXGTICUuwBwjXT3QfCpFE98XY6fE3qYZu8MCMZFhYFJNzq9y0pa5YNelarlQ666eO5bTtt07Bu2484zs695HJLkmY1DOlZDnro/rDdbGjX/Mq19t1v/WCP9x2rjz7CPvTJP96f27XRvovyvm1RHtTu3R0/rYzAql+vlLAqqL7noWm4T9A9hiZv9arvxT2C1MgHlc9R1Y+24+8FpnR7KsP3Y9JnQUIt/Ifn27BnxapPeDCDkwyNRFZMpJTDxP7Ha37D7ntgu3ushsmYwJW5Xn7zjnvGnOqAXCHGhRysCIwH7MGK9LieAxaBMVg9YKFcpAWNwer+dOxj4F72QeEh6QaKVQGceFkVD2oxvGFnLXcXFBNsFXjT39pW0CFWk6pcKVDVKOqOlap6Pwa6epBWuVK/al/aQRkqW96WMTSWrYHKpT3xzbrAMO+xjaCr/F21HFjHLJWiQCt16xjZH+Upn91www326le/2tv21re+1QEP4JPl+6jxACxAQZbgA4YAKiRjQc3Kw/Gb3vQmv4EnGRXbf+Yzn3EFH96rlP9nf/ZnnqgFdSs/qE1JYAVklXKS9mjpvpSJ8oWkHU972tMcwmIh8Jd/+ZfeDtS1wB4gkGIrRR5/xypDxYD34zgJrgpYKaaUI5Wh4AxleOKcKjs48Y2hYDyIBQ0FcIBRlCNAJ1gmH1fBF14F/DSmpBYUiJWCVqpQYqgYqG0CmBozMTwGOBHbsBQ6PHBxbPwtsC8lLWULtgpC8qqJAJ2H7odZeTsK5KksKYvpX45NQJqy5W0sqwOpcdlWCkogppR+HI+sGWIVLcfDcdGeWOUa4FmA3cSIcmM7Ayk0dZ1hG9qoc0px0/hSPKRwpj2cG9TNmKT9SjLFeHXfzGXL/PygLUoCJ1DKOAHCUh/1csyUI3itscqrFNbEj/EkP1bFQX0t1THlxdcl+pd9aBdloRpfqOJXGVKk8jcxww6E64Lel9+wxsZRxx23W/KqhRf0+DtMVgBAgzV33W6///Y32/oN91ljomHNdsMazYa1JjlfAJYNI/cSAK9ZKSeLkiRVnEsBOPvSf5aqkwSpHLo351xnzkFiluHFaTaLlUCna1mG2rV0WIuy00YKcSBdUHD6GGq1rdVs2iDLbMeOXZ7oimRaLoCUDYZnrfcF8tZoBuhaFkNr1tt++OEcyV2Z7CsOWE5blc+yf5bm0//0AXDTzx88TGuJnXTSidacalm/zIMlTja0XjdzD1rA6uOnJu2Kc86xMx53tLUN1Wlq1kxDMicDkAZ1LzATMDLMSxuSsKpK+DWsp05KsFDAOxWg6ol2qiXPAFLUurSJbQCr7nnqoDsPzgFOW3hlO7ME2w5fNlwPfqlVWWEJNYA3AE6AeM4EUNV3QFjKQBVnBX1Y2BDqixcrfdUbWJ1d+z2rc1/Q6bpVAHEP9gyJdedm7YHB0HasPNbOufgyS2r4v1aj0GHv0AZFad28Ngar+3MzGijh/pZwSO+/R7AaJXxSBo4YnGqw7QlyPtzB7gZLK8Uq52H8fRqD24Xl7Q2sLkxKtXt7Qym+r1Sx4R1OO3vtr1xt6x7YbrOdPFw/XJRQ+oTY9+4ZWwE8XJ+OPz+0IjAGq4dWf4xbsw8RWIxg1e8f9uHYx5vsSwTGkdyXKD3UNov8XvZBh17kmfU7HX9oloJUQIYHu+Cjhz9e8IDUjae2idV6I9VS5WsaK1gFQgXAKGtPN7QCVmwX7y+Vq2CmQJ+gkMCM9terQI4e0gVKBT5lccDfWiruS1ArMKjPBbEAPjF8Vsx4pYwYmHAMtJNkLag/Wd7/3ve+1/7oj/5opCwFOP3pn/6pWwKgMMV39dd//dd9+fTXvvY1X55/zz332CmnnOJqV1R5LGdGhfrhD3/YYQyJrc4++2yHTcBQ+gwvSkADNgMoUCmDY1JSHqnutBSd8v74j//YVa+oa5/+9Kc7sHjVq15lp512mu+rrO38rr5Rv0qJqL8FrwVd+Tso0gJEiEFjrAwmfsREvrdari8/TYE3gUaBFfllyjOU9hB3QVZiAXiLAbGyras/BZwFkdTXarPGPu1TQh2VFy+NjicHODa2ESCUdUI8MaFj1VgVhJR6Vkpa6pDHqdS7ArP8LQUv8eV9QD1tVzIkyqMdfC5PUHmqUodsKmJ/W/mN6lyVhy0wkfEGsJJalTr5zzaCnqg/aXN8HvI5/wWJZTEgL0piQ71xvwi0Mq6Bv0pexfFhWYHFhRJVScGseBEXgCVQlnZr7FKO4DnlSIGrumgz9UiRqesf5RJH2ie7Bf7meIidfEBRmzMuAauBkwToS7ma8JHKWhMOnHuci7LHkFpVY+Goxz9+r4pVXdz1HTYCq8Ohrbn7drvuhmsdrE4tnbL2RNPyMnewih9qOB8Th3oT+AQPSYLWc44BXKXtnoQrxcIgMJ9w7StsyfSMbd+53RMr5eXQ1aedua6/7tw5Z7t27nLnQcqmPJb1B1ElSkpsCFAVtyqYWPrYSZKgXidW/axvNZReDkFQczaszhL7Iiyd1fnh4yUxT74EVJyYnAjnwfSM9wvXA+6QlqISz/ET7thxP3acLVm+xL1We3NzVmSlFYPSJqfYN7FTVh9pP/W0p9mqRmrTKarS4L9IsinUr3jKov5M3f8UNVpIShXY5tCVraDTJjB0FANUqFgEwHeH1mi2gvo2IFZXCru6LWiEHbR4rCrfVvblvwFiqbeeWK1J4jHaEJTIUHIHzsPSclTHbE8fs9S4sh7wRGEkCMrLSqlauno1n52zFO/1Ts/tDTgeV343UisGfVvXy2zz9Go775LLrVavFKtuQ1BZAeDVfBDB6qJmkIv4hjR+WlHyKn+vujd8KMi5t3v4+B413kbfX6N7Nwvn3/w1MyRsjf/eDcRGiteFdcdgVZMkC+vTcy7XJy6e7qs8rNmv/+Zv2113b7JehsIf1X24h+Sa+1/3jsHq/j7Pjfc/uBEYg9WDG+9xbQcgAosVrI6+zA5AjB7bRYzB6oHq/0V8P7tbiFDI8LAkZZ+UagI/MQTzJYyVulPwUaDLlzN6Vuew/FNKO/0eL4UVJI1hq0Cr9l94gxuDWN1wC/bKx1A3s4KnulEWSAn37EHRGt+0x2WzjY6d36XIjIGvIInK4G8BaMUAEMK+ABe8U1m+D2hhef8HP/hB94V8xSte4Z+R0ArlKhATVR3tRrUGDPj617/uUPTZz362ff7zn3fI+c1vfnOUyIftfuZnfsb+9V//1dWwlEO92At8+ctf9qXOqE8BStgFAEcADEAg9uVYqSe2EgBG4PNK1nPqixV8sjoQSBXgpM0CkepfwSJ5SEpd7A/5FTjXewKEiiWvUv5qyTR1qC3y5NWYJO6xVyvvKxESoCv4QwY/U0ExyuI9AXH5fMaQWLAvhmoqQ/6xAvKuOms0HHAKHmqMAAQ5DsFcgXot+/YlvJXSWurcOMkRsIm/ZYMhRSP9Sn0cE8cJQFSbBZl1bmq5OZ/LFoFjZj8pvHUuEAM+o02MlVj5y3FTL58RY3nsso0mV6iLY5eam791PgruCprT1zqHBR0pU3YExJL4EQPGKoCcNinGHA8TDrRZ40BtkT0Cx8XxCGwTE6l4pVKlPrVDE020jTKkzqV9tEHvAXNpC3HndyXJokyAL+URX1kp6LqgsaPzhjLpW8qlDo1lbU876LMlq1btBgD29n3H99dEve4sjdNtzdo77Np3vdU2b9tkaSuxiam2LyPH8zNcDyk/JJtq1uu2c+eOEM9GyHiPqlX+yo00nDP8d3X01JR1egD7xHquvA4+nqhVu52uDQa5bdu8xbZt2+6JpuSZHL4bULaTdC5zO4JVq47w/bdt2zF/na6Z9QaoUWkn0NElqdZuBmsWKc2ps9Gsu+ozG2SjRGxKPMeYXb9+vc3NztqyKaB6371UVx6x3JPFoLwFMg86XVs6M20zk0274LRT7dlnnWVtIDRoExUvqxjwEQc6llgBYJWQOpQEbuJRGtQCpQ3K3OFpE19TIGaQyDngbLYnHHomadMRavg8LEquJVwPQhp0rysvLBkCooNSFR1pQec2G9ZEEY+ly5DvZ2B3UPf6ddZptFkNCwJKBsJWE6R+nU7qlqDeRVncHVjGeYpSdjCwFr632FX0+g5Ya8DaYWmbMrONk6vs3EufYzbyhQ1QFbjqHquFHTTFanwOLMr7tkV5ULsLaubBqkvVq0n3+Yl83bvt/XoXluhrO01wx3BU497fQ7FaKb33BnD3FazKCiDUHfyO43vD+D43zLyEJHY1a9jV1/ye/fD2ey3L69YfZKPJCcr44X3rx5zqQD3Qjcs5KBEYD9iDEuZxJQcyAmOweiCjuRjLGoPVA9Wri/Re9kHh4aEt6wUloZbuCsxIhcln8nhceLOpbXiI0zJgLZeOIWyscNSyW6lBwww9ECB4WsY3uoJpAp7aVko6qeGkhhTwlepMnoe64dZxCtAJKElxKCgoYMjxxhBR7+s9xUP7Az/ihFiAEiDqn//5nzscApBedtll9r73vW+UFOrTn/60Lx3Gc5X23nzzzf5wzHYcB1YAKFh/4id+wqHoGWecMVoyjFXAt7/9bd8OaIsfKm376Ec/aj/5kz9p//AP/+AQ7NRTT3VQqiXyLJVW0ibBTT4DPKBaZfm/vB8F6KRGXGivwP4xRJUqhGOI4yzAKlgvta+UadpPvp4adxonUiBK9cf21Ct/zHgSQACdOgVxdbwasxwPUExwlnK0rBsIJzin33XySDUqUCvoLminhzqpO6X85m9Ukqo/bq9UsYxrxpiAkSArqkktYxd0luqY8hg/lI2fLxAvVurSXqmANb6pm9gppowrLVkXACUeGs/sB0STf6tAo9SqgmU6v5RoS2BVUNMViP3+CGpKrarrSwzsaLPGHtvRVuCqIOodd9zhYxSlt9oRJ9miLKm7iasSaRFLYkZblchK8SHGxFL2D2pPnJSPtrCvYgDopWz+Jo4kkCO+qM0FtZXAS2M3HjuxiloKVu3HcQm+u6p2ZmbeG/BhvuwmWH5Ooqoys+/f+j27/obrba630yam2zZMgl9nUSORVssTQ5GYijr6na5NtFue2Im/8VEN/ROSE7K9oDuKUamns7xvy1autGyQV+dcULl2u3338wQ+M3EEaA3L3YOfaoCBAMRgEwDsW7p0+Qgyd7o9F1Y6oMBNFNuEXs9haAwJ/VzHD5SJrrTh41vfA8SQc5vJpO1bt9nUBGrrXb68fXpm0pYum3HQipoTYDqFhcPSJfYzVzzPzjzxBKsVGZJbG3R61hjWLO91regPDPbpCbbKofX6Xa/Xk3154q/Mmi08Z/s+dluAYLgRStxmw+Gpq1bRr+GhWg59aX6j1QpcFggKOOY7EVsUTzQWHl2xGChriZXEcLJtjckJV8bCVOkvEor5dyoTNs3UCnarQ9nxq00qVWywDiBRVW1QOFjNmWRFHUt7UTAP8GIduO/qoDNnSZHbrlrTHphYaWddcpl7yAZCVTrYBZdlhVk3P3geqwtPg0V577YID2qPitXKJiNM8O3uV7qny92e7kcfPB5CTbEi1TPWLfgZnVtVjoB4wn1hPfGuewOr+o6Jt0VxH+5zWB2Q2O+86W32g1vWWmfA++Fe00/9emLfu/veMac6UA9043IOSgTGA/aghHlcyYGMwGIHq37DeCAD9pgsaxzBA9Xti/Be9kGh4SFy0O2OHlCl3pOCTn8L9ujmVDeNMXSUSjW+QRXg4uFSvwsaqCweOt0bz5N5BGjBj25sNeMfw9kYyvG5YK3UZ4Jd8nZdeOBSQ0qhK3gnyLebqqdeH6kx5bPo16oqqZCy0mspuZRzWpJ/33332Te+8Q33P0Wd+uQnP9lVqDzon3POOQ4cgK60iffZ9olPfKIv2/+lX/ol+8pXvuK+qpRHEqsXvvCFDijYD4sB+YwC1ACF9957rwOjpz71qV4OfYeNAPUCfQBAQDggFWUSc6kOidtnP/tZ3+dnf/Zn7bjjjnNAISUxx0ZsONaF0FoqSoFXwXJiJQDOMbKvxoPgnpS+UpCyr5ZtSzVMnBVbtUfKwvh9KT+laNZYlppR44kYCc7qGFUOr5SjdmlJuPpf3pyUpaXzUmsKjgo2qv2afKDtSgAmhWbsAatxT78AgjgOwB3xkKJSQFnK01itQ72CtvSxADHHFCuEaSd/y2tUkFmqZMYXY1BtRJ0qFSn9xDHofKVdqgdwyfu0N66b33WcQSUZwLj6UpMiet8ViI2Ge5UCSIkvZTN2qZ/2ATWZJOA4gX4qSxCd/VlaDyzlvCCelE85xEkKYtrLtuor2TFoDBFP9Rt1E3ftw37Up0kE9TvnO9t50qlVq0aQWG0kHoqPJpToI9lGcD7ruqY+nV6+3MHYvvxMeEIklpZndsc9a+wP/9cNtm7DvZakZvUmnpl1qzVqNj1FPzWDzyeJkXoD/90TJDksC+rx6ekZ/53jlDevg1cSfZVFWCJfLe8PkyJ1y7Pc1ZyDLuf8wPts18456/Xw9uW6H6A/PqwOdXsDazSDgjPYIODj2nEI6SqvakLAE71Y4d6uxJjPArAIy2gBr2zLmNBYdWBRq9mK5StsV6fjVgGzO7Zbu920ZSuWWnMCVWlujZrZqslJO2H5Svu5F/2UrVy2xN/3VbyoUgeFFfiPZmwb/GLppwwomTjJtjLPgq9su2X5oOfJtlJfjl+zxH1XExuydB+bnSETUCypB7aESUaHoF52EYR1lU0AfU9M8VYtk9RK1LKtlichK6G8lZoXuOowqdGwtNWwQZ65ahUIhFJZfo/UR3atBNBt9FdmJepgHALmulYrShtmhXuvFt2e1bKe7QSstlfYmRc/O8ihK5NVQe/sICevWnguLNr7tkV4YHpaQbFadraG57+R7+k8ponBpiZg1e97+ixWjMbjY3T/6mfz7j97grTxe3uCq0xOxT6tnMO7AdzqPnH++zmout1PtUztTb93rX33v+6yvKhbVpSWkTjOrwepfXftGKzuy/fceJtDJwJjsHro9MW4JfsYgccCWFUoxnhwHwfFXjcbR3B/Izgai4s4lCybHHSD76Ie+HUTyAOewKqgqWCabm6lwNK2UtEJ4vjDbJU1XB6MgrJS7mkbqfT08M6rLARiuCqwJ9AqQKHyeJUyc08KWKkAgZlAGQExXgV6BAUFTwQXBLKkShSYBTIBOHmQVzImV1b1+644ve666xyOAXcAE5dffrlDTuDWG9/4Rk9Shdcqy/el7kOJB0SlTfiyEj8SW6F+Y3k/ijiAE7AIpSq2AkBZtmNpP/uzzYUXXuhg9qyzzvJjBbYqcZC8IZWFHohFGex7/vnnexsF1aWmUN8LbksRqb4S7IyhpYCV4iYVp4C2YFSslhYA82etypdVYJD32DeGPJTB51KgCkoJ6tIGKSQF4NXnUm7yuRSCDjiq8Utb5PtJeUqUw37yN2Ub9mF/gX1+5/N4HMnaQCBRKmiNZ+pUYiSNEcaNPEkBdZRLfYKhUlQSJylqqUcAUUpSJbWK7Qr0IEg7aCv7Uz/7M7YCcGv4+BV8pI1SjSte6iOB2QC85MUZFIrBPzMo4OO+ZDvaRN1KNKQkX+wjkI8iVECUMmRJwHHytxSoUvgKhNN2jgnIKqgNuCSGUsNqnEhxr2uI1Lq8rzoZP7JR4D3OG46XbYgR/UHSOuqg7+LkWjo+TWoI3hIDXWeJqeCz2kFbJ/AH3UewOukJhwKcu+OeO+wP33uDrXvgHgerrcmWJUBXG7pStZ6kHvupySkr+gF2O5yumSc/oo3EqdkMCaPmVwwAWQNgR2ulSYFw/az5EnZAYMhwj59qUGaiWnUYybL5yn6FOjV2YEjNZlBDFjlgt7Banck3FLS5L49v4HFaZenWWPLzuIElBY94wZd1xdJlAWDXUcMmVvD9MDPt8LXodCytJzazYsbSdt0GWdeWtydseZray597hZ3xpCc5eM1Y0s+kUlE4WLXewIYDVKwh0QwTlOWQ5fpm5SBzhS7L5inbr5tl+H71cx3bANKAMblAEiyW+CcBGtdrqeUkkwLQAko5BmdAABlzOIs3I162Q+AQ18BW29J2ywEPfqvAHo6TceLxBeJSBgrfeuIqVuIY4BMJtwqrQcX5k3gWubc96/SsRpKyQWY5quFe39JsYNuHqW1orbSzL3128G2VitZHgNmgGFo3K38kVgDxPd8i5JCLMqEVw05WALKuCP348FYAAqixulTfOQvv/3XfGc6mYIkxf4//YI9VffZQcNVPmQoEh2tRmDDc+z6lW2oEF4Km/cG1N9h/futWV6xyXof7zMy/B75/z7oxp1rYieO/D+kIjAfsId0948btKQJjsDoeF/segUVMA/c9CAdsy0V5k+7JNAq3AohvRmMF6MKbS8Emv+2tYKygp6BZDFljiKrt4rqCwqla3lgpQLVdrIaVolXwRkt0BWNVD+/zkC/IFrdfysWghCpGkCcui7oFj6RaFbwDYh5xxBEjVZsAjCCdFJuAG35QAvKgz//3v//9Xu7nPvc5hy4AK8AFAOj1r3+9J6L67ne/6+/ha8pyfJbv48OKPyuKUyApClfaRUKqf/mXf/Ht2QZw9IUvfMGh6QknnODg9atf/apDnZe//OX+uZZgo6S76KKL/FioH1/WNWvW+IP/3/3d33m7r7zySl8aTvkCZFLzcmyx6s7VbWSzrjx4iYMUqYKN8gaN4ZXGi4Ci4KMAlqCXFJPqeylS+Zs+FTyXBYM+j5XDGrdans9n8mmVilZAWKCRv3VsGiOaaNBYUpsENKXGlmKSsSCvVCkQtTyZ9lJXPKlBbFUX7SIGjGXGHu2hL+6//34HilLcAupQccqyQIm8BMJRdSrWOveImY5FS/41wSCISjkC3mxLvQBCYC77C8rLPkETCZpc4bjmQVlYAsk+ajexog620z60D5BKvfxHaSpPXHmYUiZ9hwqUtgqq6jrCWJeFgYA58WNMEgte+TwsUw/nqspQrGib7AU0PnWcbC+fWG2PmlcAVOMKsMp5zgQOr9pf8D88RIcl25qE0ARErLLWGKcPHoliddIBIw/xNbtt7W329neG5FWTM223A4DLseycpFN4kqb11Bpp6orL2bk56w/6rv5kqb5nhU8SW7Jk2Qi8Az753x9gX5FWSczpy8yPqShz9y31MZ2H5H61WmqDPrYOwZOTOOLhShw0NgGUab05SjKWZSyrL13hSb4myeWqAAAgAElEQVQlQCTKVueOjiiwEgiMj++zoJ4GHJLAqebJuBgnrTbgeNKmZqZtrhhYb9A36/QtHwxs1ZErbGJJ2/qdnTZVlHbqscfZlS/6aVsyNW2NVtNY389xlSz/z0qrYXeQ4zNL3OpkrAqTKVhMuMoz8+XznmgKwNnLRgASBS9w1RNcNVCPDi2HHhtxbnoSrKSWekItltcDVl0ZV92E4EsLWGU5MwAW9SoJsJJmw5NlAacAq4BbTSQBx+uN1NJWdc1hP0/2RRKw0obYMFAeStliYGU2sGE29DGBz2pv+w6z/oDMYLYZj9WJVfaUZ11uBgAegdXSj2mAb/eP0AogvulblPdti/CgBvd83RWruq+c78Mw4aCxr2vEntSj8X1kPAb0viY2vKzKCiDeZ+H+QRUf6o5VqX7v4xMXYbJE+4XXoIQVXNVEWZ1yanUMMzyxXK3GtaJmf/b/fcg+8/mv2FyvZrlPIg1dVQ98/c7dd4851QF7ghsXdDAiMB6wByPK4zoOaAQeS2DVv5wOaPQei4WNI3igen0R3suGG0D3cAsPv1oe7w/C0VJowR/dMM4/4O2eRZXPY1VgrCYQGBUsiuEL20nBqHoFl7hZlSJOcEjgVxBLijK1TzfnAkfxTbnKi0Gge/NVsFAqSO2jpbr8DXzhoZ3tgWX8pzxAk9RX8VJ2wTuSVnF8f/3Xf+1WAIAllHeoSvFL5XMUp6haAUBkOAeInnnmmXbbbbc5NKNOwTTKApwKhFEWMIml/i972cscCAFLP/axj3l/oDwFQgExgLeUd/LJJ7vnKjYFtBkLAiwHgLdYALzkJS/xtgCfiAEP6FIZCjZKbSbIqv5RDOOHJC2pV4b6uO8ERnmPWAqyEGtBN72ncRHUc2EZsZYls6/GKtsLdAtcxSpqxU6KWdqqfo2VqoLnGnPq31jxKusDjp/3lXhJdVCGQJ7GqNomGK0HMNUTwzepMKXKESAPoCrYMsiLlHqkmBaQBOhqebn2ESxUPBkTgjB8BtwEoqqvaQ/jAehOXZwLHKeSZ+k6y3FRjlTOMXCWIpE2SvGrSQzFTlBeUDtWIHNcKEMpn9+ZGGC/OGEX9QEyUaZKfU5ZtJ2yaD91C+gKsgJw+YntBGRZQR2MLY6bcyvuM+LGGAKsavxTNtsRQ/YTcBUs1bVHk0Eab3pIXwgNNHnE+8uOONJ9QfflB7Bady/V0u64+w679p1vs01bN9r0sinnCnOdOV+Gruv+ZHvSJlANA+CAf3i6tlvWbHAeAlhzm5zE4xVwUAGFGsvgg/q0njQcrgJUPbGTQ/IdHmuSOkEIARWdTs+3B64GJWzfv4earZYDXn4c3GM10Q+e20A/eAYxmO300Xu6l2nwZg1gFgiMejSUjbo4tL9dKVhT4lFPrD05YTMrl1uz3bL+jl0hWdWyGZuZbllny0Y7dfVqe97Fl9oJTzjel+gDn33yI88s7/TcAqCWF5ai+rTSl8+7cJMjRtFalBxA8CdFOZsAJ/ORVQRgFdWo2wI0UgeTgFUAc2CUwM0AR92KoRb8cP07yaFQ8EYFaoLN+d+anPREZJl7nbqW1VL8T1Gv1hLrDwYOTVNXAQfwg+q3njZdVQw5QhGMTYCV9CeK3NAnWAX0du6yJurunTvs/k5u25astvMvvSxYD+z2M7Q+YPUQUKyG49yXM+Uw3GaRHVh27zcsn93sHRFf/7juLASrcW/F95gLe1H7xa8jeFoB0D2BVZUTsGo4V3Zf7u8C9FFb4/tLgVUdh+r26RMmMah3yPlWWKOe2o2f/Td7///7IZvtDS0fhskQEsW10pp9846xFcBheGY+pps8BquP6e4/PA/+sQZW1UuL9d7o4IzCcfQORJwX2X3sKCRKXqXlyAtvVGM1agxZ4uW8glPsSzmxj2IMXJTshfek4gN6CKZIySaloSBTfOOqenmVtynlAXr8kTRJRktyaa9Am1SIeqikLQIWWgoct4U6lVRG6jTeYx9ZGkiZyysxELQC0gBU+I/Kj2P94he/aB/5yEfsx3/8x90n9Q1veIPDUbaRdyaA6JZbbvEHCWAMYIv9UcVRPm0W+CE5FeD0+c9/vn384x/34ydx0S/8wi/Yd77zHQe2xAdoy7J+IBRwibKpg89+6qd+ytv1rW99y0455RRXyaKEfc5znuMKuxj4yINVPrKCfWyjRD8xwBREk3pUII9tlcyFMjSmOD4t91a9AluCmLSZ/dUv9Km8JwVq1Uf0qYCt+kdwlroog9grIZPgMEBM4It+AQoJ7Mvqgc+BdxpD1KmJA17luSpLAAFL9asgfBzfOHmSw6PKp/SYY44JyXoqj2I+iz1c5TtLLOLJCi2757jkocrYV4I5tVNjWypUIKzUqIw/QWLAIe2mLNqjrPX0YQyzaSd/AxwpJ07GJVjK52zHvoK/GgeKkc55gV9eiRFjmN+lphVsluUC8SB2qK1lqcE2WqoPcOU8EeQUWJVnrsarVLFxUiwBfB0H9XAM/Aei8kO8+ZyEdRo3xJRtOY9pN8dMWbr+yH5BfaMxp4kAAVi3IXgkHqtpYilWADa02++83f7g+rfYA5s2WG6ZCw2b7YZNMhlRS6pJmylrtyes0ai7ErXbDR68IEN8QYGYeJ2G62TfoR+Z6wcZfqmZTU9M+XJ42XkAN6XcRjnKcTQaLVdjhmtlSIzF+YFVAMenGNJnxL7T6dquXbMOWPkdC4EsLywxVKLA3pDZXhYeYbIrXKebzdSPvdVM3efVrTSGheVl7smjOLfaKeDQtWLWLDI749hj7MKTnmg/9rijrbF8yqaWL7ekApR4jZbYEGBrUFkAAEJ7vuKjSi6FHUBRBMVqMXQVWi1pOLDmHmKANzUq1jqeiqEdjWbD4XdI/lTRwCyAT+Cx2xfQD0XhyuHaMPFEVZSNWpUEUulk24Frr8BywQyFHIm06DfUb+xfVOo6P7doW4GdQsMVy8BflLC0K20klvV7DluB6vxgBTDsD6y7bYvttIbtWPY4O/UpF/o+u4MlFKuldfPiR24FoFAeiPu/Q7KMRXRT2lv7NRt2t42sRMJkityF5xWgun9bOPk0gqGRujUGqq4m94mKqtxqyX6838IyHasqxm4tMv+zJ7Dqky/V5M/uZZU+CYNb8pBrqWe3Y5KkZnetvc9+47d+14ph00pLrduZtaReWjut2Tfu2DjmVIfkiTdu1N4iMB6w47Fx2EXgsQpW/cv0sOutQ6nB4+jtb28sonvY3UIxJOmIK26S3RI06WFJoEoPvAKwPHBLhahX3bzq5nfhg3K8hJsHa/0IyMWgSQo+eefppph92G7hklne1zJvHuwFx+IHdcFVgS35pQqmxYHRUmTBUuKg8gVbBOgEgAE/7KcM4VpaTrmoVVlmf/bZZ7sa9etf/7qDgxe96EWe1Irj4cEfKAoEBQQBaAWJUJgCtdj3V37lV7w8LAC4gUexSttQnQJxqBcwClAFIuHxSj3XX3+92wtwLIAktgHyYjVAGXfffbe3/7Wvfa2rX1nKLM9YLaNT7AWmpN4TBKI9tFuAie2VCEjjgbYGyEKymPDAE6scpfwTTCN+6ju90n7257+We7NfrH6NYafq0OcaHwJygmU6Tt6n3VIRytKB9/gdYKTkWlIkatzLyoD6NbY0+RCfAxrTvKfxDjikD/mbcoB2sjjgmHmftulHik6NQSkxabfayGcCqILSUsyyP30OkFKfCfhRhxL/aBJDkyNSfapP1V4tbY/7XBBXgHyUJb3V8rFCmTpXqBsoy7ZsJ1W4fGqpR3UrsRftDA+1QQHJsfKZgC9QWACV2HJO8MPvUr9qzMWvtEHXwRi8c05wfEyEaFKE+Kh+2qKkefQ/vsicSxqv9Ddt4rj5XBM1tEnesFLwu7KwstmgvSuPPvpByVH29t2GYpXrO8rN2+5cY2+57vdt45YNNrlk0uEZokfKFzwlgZSf38m8Ij+cn3XLSaqE0jJJ/ZrQ7c055Fu2fInnL5qamrSZyUk/FhSrAqbBbmEu+IdWlgeNtOmQj/oAuDt3zI5As2D7kiVBQU3M5uY6rr7s9zPrdrq2efMW27Z1OytqPSEW/qsJ2e0rcKKJCDxV2+2QaIy2+rHUgpci3rIoNY9YvsJWrlxhwzKzY6en7CfOO8fOO/ZYW7Zk0mxm0sp2y+rtyWA3ANgk8RRL56vVHngTBMVuZkU+8CRPdRJoISxFxppgkRC0b3i6+oRdoxUSU6EmrpTyJLHyvygYK4DCbFB5nLouFu9o/GOxWMhKb7+hMMWmAL/imlkOOMVHtpZYk75C0Yt6tlqN4uMTZTFqZMAratk8KFxLlKfExScOmzbIANSpl5ViK4AydtC3wa4dNlefsO1LjrInnHFOMJhc8DMGq/t7t/kI9l8kN6aDu79uZXfrbrZQIQp7TmClCD2UmjWO4m6qVfdFDf7pcTl7i7oD1gXDXE9U2AH4KVtNWriS3H/CFkHdD07lD/fpiD4jEZ3ZlT//Gts1O7CyX1p7om5HHLHEnnTSifbOD/+fMad6BKfCeNMffQTGA/ZH3wfjFjzCCIzB6iMM2HjzKAJjuLo/w2GR3L8+KAQ8eOf9frgVrJYbCiJIhSnYFC9/lnciD6l6oBWIEHyNy5FSQGVxoytbAC0b1oO3YJtgieCuAJQUXMALASIewIE0Ajtajh6r5GLFrZYiC1JJ8UfdgjmUoSXP7CtopfrZB9gp2AMI4G/ahIJN0A+ogjKUBFJPf/rTfQk+kBO4Aixhef6ll17qSlKAKrCGNgCHdHxAV6ADHqsvfelLHcbGCl+W/nP81ItKFXj0ghe8wLf553/+Z/+M5f3r168flUkdvE+yqnPPPdcTaNHm173udQ5zlNwnBpTER2BU0EeqQmIk1S99xe+CIwKLgtoC61Inx30rawapMRmbGlNSggimCrwLpmsMSvkYj0FUpoJfxBVApH4nTlLexmULrEvtKv9SwcfYp1VjOqjlApQFlKpctUnqX4csVaIrtQvQxo8SOcWQVr6oUqYKIEk9TBkaz1LsMpZki8Bn8TjX+a5xKmgtha2UvmoTfahzXRMrehXUZszoWqK+kiKcfXWOCxBrfPDKj9qvfpW6k2MHZAq8yvdXCmZZQwjActyMbeqR0pVt+ZtzmnbQ/2wfe9/qAqlYarxq/MpnmfrXrVvnkyGadNHYpw7OY+pgzGHtEdSXwV+WfeRPq2ReGnNSLrs6tToGyhUQP+KYY0ZK8of7PgtWADz4F/aD22+xt173Ftu8bZN1yVJPgqJ03iu52SAZGqASX9WGw1Qf457fCMgflKtAV5SVabPualgUqyhXWcbeAtbWANYztmzZclsyM+0Qb3Zup8NH1LBhXIdVCrOzO63b7Vu7NTnyWyWRFvUSJ11DUKrSntBXMwGmZrlt3bLVNmzYaN1Oz+0F5q/9wUO71x2MrCpIsAWczfKBtzFtptZqNC3JS2tOtGz58iV27gmPt8vPPMNOPmKFLZtqW4/zaeVKG7K6ofJT9HNkCIOsAAnL952FomYduFIUeEs82IY24Jvqk0gZnrPYJARI7ecdQIbEVX5uhGX1+MnW89Ky7sCGnviKpFmlQWFQF6PQdSDOtkliJQmpGg3rZ5k1fSn/0CZabct7wd95amomwHlGAnAZxayDblTIZbAvQMFXq9sgz6zZoo95LyiIUdhiZdDZtdPK7twIrJ5y/gW+38IfwGony8eK1Yc7QQ/E54vkxnSw9qbgsVolcdOEFqp2Z5KRD//CsGlbfX8tVFBr/3kV7IOTV+1JAavt47oftB0Tep4kT3kCsOkI99JeC+fnCLqygkoKbybMsOlo2a//2tW2/r4NtqQ5acc+7kg7/fSTrN1M7dXv/MCYUx2Ic2RcxkGLwHjAHrRQjys6UBEYg9UDFcnHajljuLo/Pb9I7mF3CwEqnEGXBCJhCavgkG5SBZYErgQV9RoXRhlsL/VcDGL4PV5yD5gQTNH2gi6UKSDG71LD0TbdqMbKMqkiBXTiG1kpslSeABbQAsCi5efsK8BLHVLhykeU7aW6An4I4ABagCjATN5bvXq1+5lKGcky+7POOstuuukmV4k+97nPddj2pje9yVWiwFVAi5Lb+INsmjpkPeqoo0ZKToAqXqmoWSmHBFfAVfZV5njqZT8AKRD3xS9+satYAVJs++xnP9vro4wLLrjAy/n2t7/t29DG4447zm688Ua3FwAGxQpDjQPBbkE+qXYFUQFAxFEqO40H9WOsJNbY0b4aU/SRko/FymbqjvtFnwnAyFNT9Qu+AbXYV0u3NQZYmi1gqgkCPovHhJSU8phVmUA76lcZgsrKOE87KZu/AXjxpAPvESctXxbIjB8IBR7l6Sm1IzGjXMCT1LD8LosGqYA1bhmrUlMyhgXBKUfQXvXqHNW5oLJkbSC1KnVRLsdAW2SpACSUeldx1XVD564UtsSZ9kgBLYVnbA9AuYxXHSfjmLgw3nV88tWlXMpQfYLzHAttknWDlNW6ZghwSkWrxHZsJ7UucaHfOT7KYRKD91juj7UAY0GAnHObc5lX+p1taCPtQcnOZxwjY1HXWk1g6TwQmGc/jpkf9uHzIx73OAdj+/IjsFoMM7vl9tvsmje9wTZu2WhJI2SO7/Y73ob2RNsBWbhuBpCBtyjQ038cDgALgIZ1G2QDB5NlgZcu1+QAZNMoCZn3a5r4+bFixTJfzt6eaLmC1D2A84Ht2rnTUmwFSARl5v0MeAjXlgBXXT05YEVFsJjBpkDXkqkJbAtQsg5sy5bt9sD9G23nzl2ubMW2AEUr39nNZstBpyuz+30rysKybODgl+X9LIlfvmLGnnDkcrvkjFPs8rPPtCOn2tZqti3h3G1PWNJuY3vqBQJBiZtr1VwFW3M7gSxj+XwRPFGBLUmtSmxllvVJctVwBWg+KGwgz1VXtmK1ULfUoYs5gAX4uvVABVZRjQ6zgVsD+KQDYwA1LCpTQA6f05a8cLUsBdGufr9ndZb5N1JXx+KzSvtRyAJZsQIAmjZ5z2o2QP1L0a7+DX61Lo5leyZgs77ttKbd31hqZ1zwDIezC3/6OcmrDg0rgHBPsC9ny2G6zSI5OIFVV5YiEB0t6Q/Jq2LFqYDnQoAaQ099FsNUengEQCuPVfW67nf3NgoW1r9bWZVNQKiL61Nl6REVpnrn28gxJZYOU3v7295p9961zo5csdymJ5v29Kedb51du+yl1/7vMac6TE/Lx2qzxwP2sdrzh/Fxj8HqYdx5h1TTF/Od5n9voBfJfewoSChWB9UyVsGl8DASlqDqIVbQi/e0ZH/hsma2jcFqDGoFbaRYjVV2UtFJIadyYnAWKxFj8Ck1K+XyO/UI+vEqMKayY3WsvA3ZRjfWgl4AFH60JJy/BY0oAxUq5QMmWTbPEn7BI+Dky1/+cn+QxyOVtmMDgI/pZZddZr/927/tMBZ1K3AVKAGQvfzyy72+z372s6445XiwADjhhBMc5uAbSVm08aKLLhqp7SiHJFTEAKAKsAJSsL1u5GkfPyhj2Q5oAwwG3Dz1qU/1dtDe//qv//Kly+edd95u2coFVNlG6lJiNv8AFECdfgRipUhdqP7QGBOQFBTl+AXDVadgqsC7bAMEojQmBW2l5ORzKQ1VFmVQF3BCiYwEEKV4Y1u1W6BNHpwaT8A0tgOUaVKCfQRJ+V2enAuVomyvyQQl4JKK1ZV21bJ8+Z7qPJJqV+eiEjLpGDkexUjnDp9RHvvE5xyfy0dUfaZzZ14tVKv8L0PiMqlJ2TdAr5aPxeCRiRIwJJrT+Sy1KHGIH3SlJpetAvEgnhwn40uJtigLmEk7Aay8MraJi2Ku/tHkC2XLXgCwyY8geDw5pAfjAOvChJLKIIYC+7IKYHuuAbSBCQhepV7lWqCkYWxDG6Xs5dg5twCwwFT5rlKHJmc0wSRrAvWz/FjlRcz+jz/ppJEX6cN9002mWKYA0HK77c7b7Xd+73ftgc0PWL2RWJ+EhSxFd4AcrBiQWgEkdX6zBN8TIdWZJECViuKxUhXX8P3tmieRL/ECHVoyZEIlXIf9ettAvxkgHbx2amrCFafLVwSv2XqKN3XdfUf5EXQHpOLv6mPOld+Fq2R1PXeOWWQ2NdEOfqVWt6VLl9u27TvD/207bOuWbbZr15zlWeEeqeG7bf7c528gLXh0MAA+lrZyacuOWT5lL/nxi+wZp51mM61Ja83MWG1miSUT7eCRCGTE0gAp77C0YZE5dASolmXmULU76Nvmrdtsy7ZtNsh7fgxLp5fa0auP8oQ1ZAMvi5BcqgbFjHwh6Q+SXtUylKokrCI11dAaTNQM+r68v1uN2aTRtBTVLf7e7oPaxw8H91mHrPKwdRBcT3y5P56ukHD2IXFZDcHqYGAtB+tDK/wGB+9cfHBDgjKflESVDPDudGwubdv6+hI7+6JLQvsXKAoHfEfl5SGhWI3PkcV27+bHtkgOqr/2a1bOzVsBoFwNPwGqPtSPrrXahskHn3jXMvwKzIab2UpZWpmkPhh4PvRVNb7f0bgfLvBffXAJfN+HCQjOX3fPqCVWopZPmvbed/6hdWe7dsIJP2Z33XmnTU9N2OpVR9j//KO/GnOqh/uSG39+SEVgPGAPqe4YN2ZfIjAGq/sSpfE2Dx+BMVh9+BjtfYtFci8bDrB6YBKMFLSUIlTQSQmp2EUwI1aoCk4IrAocSbmmm1ABTABDDFwE4niYFrDVvrzHD/UJ8NBeAShBLNolBZsgqG6EdfNNGYIpAAsUZf/+7//uYBIQibKTbYEmQFGgzMte9rLdsq6T1EdKsi984QueBOX1r3+9qz5Rgl599dUOLa+66ipf9s8r0OQ973mPHwOfsQ/QCOiCquvaa691NSsA9n3ve59vB3B5/OMfb1dccYU/KNAu6qD9wE/gqWKEwlQeqbSN2AJJTz/9dD9GASI8VVG1AjawBUDdSr2AXZSra9ascYhL8ivaqKXo9K9AnC9h9Wzeg5ESU76XGjfEls95X8vllbBH4MYfNKKlckA6vacHHnlNSt0nOBarm4mHYD9jgb4X+OMzYknbeV8Al/LipdaCOrJcCOq5sIxPCa44jthjVMpR2qwl8X5KDYc+fviPipi6iDd1S8ksP17io3MPSEt7iYO8VflMilcBwngChPoENamL/bW8Xueyzi1NKghU65yUbYCgPWNVcE+wWX1OewQhpf5U/KVAFWD2bPBVUi2BXMphO3nbcvzEVInVdO7Ld5UJBvblPGE/VNz0Db9LEa9zmn3YlvOKc1ljlvNYS/Z5T2OHfqJ+qX9lCxBfu6SGllqV/Uk6R1xos/pVdVG/EtIBWWkH5yV9Q7vZTuOc85L3NEYYZ7I0oG1SujJW6Hvee/yJJ/oy8n35aTfwS4X1De2WNbfaG3/vTbZhywZf6p2XA09eBZgB2gHiAG2eubqE6QH/qomCJCjQUbEqC7yfU6g/c9Slg+DpWUstK8J1CmiKqlKZ7vEfxXcV+eP0khmbmZ6xmeVLbNnSpdZqpJbWg89yNmCbAPNIuETbWJbukyZYEJBIyhVhwFsSO1GH2eTEtBUoal0l2rDtO3bYxo2bbPPmrTa7c86yjOvChA2yLCSK8kRQ2ESE/kgSls/XbaI+tCesXG5POeVkO+/U0+y000+36eVLLWnWfL/EGv6/hm8qwDcf2ND6ZklpZTK09Rs22We+8CW77c51tnOuZ/kwt1a7batXrrSzTj/Vzj/zdDt6xXJXliYp8aTNHCMaV5JKZZb3+lZmgOpKYceEIQdLH+GHXt2+uV9qs2lpu2XITIdYDczOWSJLn/AFb63JKSs45pq5ZUANuEtfMsnU61k+17GWK3wBq+xRuK+qTwChwKsl/oqKLuvN2XBqqW1Kl9qTz39qBYb9ShJqw4vck1eNweq+nKP7vc0iuRmNFavhJkDjaV5lqljFKtT49xEkfQiwOrIEHoZJYX0HauyOFK1VXGOlqupfCHoBqwuVsbv3Kxmt8DUO53S4Fw3nzLo777GPfOD/t2NWr7YjjzrKNmzYZGvuvNNXFf3BR28cc6r9PkHGBRzMCIwH7MGM9riuAxKBxzJYDbeI458DE4FxJPc3jovkftYfMItBUAxJTSr1p246Y1WoYEZ8AyrFoJRz2k9LruUbKBUdn0uBKhAnRdtCxZ1ArLanDi3VlvqL8gEf8lDkfYExLcmOk+mwLbDlmmuusWc+85l+Uwy4AXQAiZ74xCc6dOQ/wPXXfu3XXCEKUNVyZ8oFyKI8/cQnPuGKVT5nif7b3vY2++QnP+nQ5Utf+pJDEZbysxSfej/1qU95OQJTeJ/+5m/+pm8HdH33u9/t+5KoikQ+qFaBa+wPaAIu0WZ5sAoaESuUfYBTIAUqOYFJwTsp6rhxZ2ky7XnhC1/o29Mu1KscNzD3K1/5igNcKfCIIf2uMSAfTPpZS6HVjwtVJFKZsq8UiVJDCXhKWQl8UnlSiArwCabL2oEy2F9AXkmWYjUk403Jrthefch4UTmCqFI98yqIyL6ULwWklIZS78YKVPpUyaBQGCoJWny+CMLGY1LgkrFNfICbOlbBZMrWxIUmJjhf2J56POt5lMRJ6lHaz3iiXvWP/Gt1funcFYDW34KusVJHEx2C2dQvEOjJixxaBQ9JPbAqeRYQU6pcjk/wl+1kscF+tJexjhqUH9rOOFRiL45XMWU/9iHebCdAqn6Qqpb4yN9UsdTYle+qYi2PXF2fYhU8kxDUw7lEeyhDEwg63tj+QQ/dxIbzU6ps9UXsaUs5/GhCQ5CXbdj++JNO2mew2mqQ0GlodRvabbffbm948+/Yhi0brT3RtEaT9baltZotV37y0N9jfKFqTFs2N8uERFA1c+OV5WH1AktdBdIHvb4vqCXrPF6u3V5mE9PTfqeGWtIVjwnfKyxpZ3l+EZbHp6gssQrAhzm1iWbDli5bYiuWLw/jtyjd9xs1K8ecF5lleVb5kAbvZvcARXFbcp6iwAE5+NkAACAASURBVJ9xgInCE7hK3ML5M7ReJ3MPwy2bt1kXkJiHtmh8osqlze1W0xJ8ZXsdWzrRsmOPXGVPOvHH7MKnPcVOPuUk92Ft1tqWWOrL7VGrJrXCimHX8lpum3fssP/9gQ/bN759q3V6daulk9aYbFpWDmy6PWHLp/8ve+8BLclZXu3uzt0nTc5Jo5mRZiQUEAoIS0jG4mJ7GbCXfZfxAptle2H7XySHXwRjLr7G/h0vJgeDBTImGQthgkAmWQiUhYTSKI1mFGc0OZzQue563up9puZoJI00Ap0jurVG3ae66gtvfVVd9dT+9lvVKRuO0ytfcr7WLF+iSq2mTpO2RMSU5LvKo/5lP7SBrL3kN12poHwoY1HXppYBXTU7bRVI4FepTibjyTWbatTThzOoTqsDtainBS3PF8ISAAuBgKsoXXnYg1XKRF25pAd8cgDkjhLaAKwulEIVPLb/gJrNMXUHhnSgOk9rTzs9beAhr0QNwGormXaK1fTYPNorv2m4/XOgU4DVztiug7CzwFgMg+d0GaCVv3vQ9HAq1kkI2tvHVqz6ejS+93BNHuvdmi0zC1R9/k6H+mPRUU/8eohlQTpK0vNKnNOSQngvk9guldKilc/rI+/7gHY9vFXnnnmWDoyOaePGe5Wr1LRkxTK98X2f7HOqaXi49Zv0+BHoD9j+6JhxEfhZB6v+qZpxO27aNfi5eHX50w/yc+B6NsBqu5FOFeZl0OKbe96tMLQno8Ga4URWBcb6Bk1WyBk2AI24yLT6MM3WnE7dN2zyRaxBl0GPPRitaLNqz1OC2Z5yWd9KOcNWwydgCQrNSy+9NKbqAyZRZVI2gPHf//3fdcMNN8QyvFFRkt1zzz0BVfE3ZQowUIVysQCgbsAqU/9RrwE8zzvvvFCzAoTe/OY3B3TdsmVL/KNc2giMYR0DRBJZoSRlGj+vT33qUwE3Aa1AXlRvtAUrAfpGPwC+J5xwQsADq3NpD+0AKgN5WRfg++1vfzvW52+WE6OXvOQlUdeNN94YoIv+oVYlkdYf/uEfRr/oO0CYf8QQZa33n4GPQZ7hu/d1FvBlAaqVuJTncUUcXJ7tBPzu8UE/2cfAMpZ5OrrHmsevVaEx/TgzvdsQOwvODDbdJ8N7w2hDQNsAOHkZ3zsRkRXdvhHzeLTXqr8nLoZ1QDxi6QcNWbWtQSZjBAhHPzz13ceb1cs+ZgwHiYtjbTDHuowHw2vK47NtCly3j1XDZC83EPf+oQ7iYMBraAkspM0G2tn9STvdV8fcbbbq2aDY+4397WRs3oZ3gCVtMOy2StXnJvqf9dINpWPPJoQ4sr49W9knVu/6QYzhNG22utjjzQpsFKtAX/5xDLKc9nBs8ZljkAciVgpTDuMFb1j6RN+AxI5jqphkanpp8oGT7QF8PPkBwLzFi4/YY7WCFQaK1W5bd91zp972rndo596dKlbyarebKtdKGhkeUSmmtkttAEAehMYYSf0+SRKForLZbKtRb2kMmJonmVVX42NjKsSdVCem3KtYSlFCm0RWxfhN4feFsTTG1P5SD7YnXbWbJEliHE4ID1gAK/tm+dLlWrhofpxjBxhn3RSUp+eX1Is1fn9iBjrqWNS2AJNUgZ7GPJ3ZQKwZM0MDjMtagNUtmzdr986dqqMKDSvEvIqVSi8xV+oX2201VEZBOz6maqGkxQvna9HCeVqwYK5O3rBBG9av1bxQ29akHL9dTY03m3rfBz+m7115g+qtkvLlEalQUScBEOdDmTs4UFWlmNf5Z7xAv/nyX9b82cPKdZpKWum0feAqSb6If57P7XYA4GCiJJvCogTAjE0PsJplKLBRn6Lc7XRV6LQjtpQDBCLGJLdCVRfroU7u1RXHmvLR3y52QB18YQsqFXJqN+vqNokl47IabZwYG1WrPq5RFXSgMlvrTz8rbBYOvlJvyRSsTj/FavYK8blw7faYK94Z3KnW/dcFWE0vQg/FM35I6+4ZgGZBqH//sw8Ap6pIJ9fPhctG+D6nD1U4UlLQGp/jGjV9eGEw+phY9xbE+a7nCettOVf72mPy/B3ezN2Y/l8slJXrFHXPXXfpXz/8Ia1btUqnnniSHti2Q9fdeJPWbThBK1ev0ave8ld9TvV4ge8vn5YR6A/Yablb+o16ogj0wWoanT4WPNrjpB/Bo42gt5/B17LRBSevOnhBmYJPLg6nXiD6b1+8Ah/4B+zwNrxzI5wFZwZAVrJxwWvVqQFpFujGtXVvKqLVsJTLNiznBhq1Je8ACAMK6gRicEPNC9DDetxk8491gSEs5x/l0Va8KWkTYONd73qXrrvuuoAgZP0GMAJM+AfkBLwwPf8rX/lKrAcMMCBm2j+xQDGKApY6Aa1ATYAubWMdgB1T94EtAITPfvazAWNQwPH9NddcE3YAlA1cI5kUU/PpO3CXKfvUCagF0FInsaBeyqE/Z511VrSR9v7zP//zZByIC8uol+2pk38oWF/1qlfFNsQF0Eqfaf+pp546Oa3agMc3MocD8tll7BMnOSL+vkkyRMqOM4MrQz5DwIPHWm+acaEwCeK9X636o1wgGfEx1DSIpBzK9vi0KtbgjTFm1ST7ymDVSu44XpiOG8DjYLI3j1EDS4O4LOQ3qGQ7+4myzADWSb98HNF2+65aberjx9YElO8+ZqGcb+YMrG1ZkD2mGHvuox90+GbQfTN0ZDsraVmHseaXY83xZBhuWGr46nZTnlXPLKPP9qol1lZr8k65tNGqX0NR6jWkNQRlXWJplS1t5dhx0i3fUNuSgnJ5WbHshzYsox28aINBe9YGgc8cKxwz1OvkVYwxWzFwzgCssox2EQ8fbxyfLKceq26t4M5CeJ/veLfXKvGdvXDhIQ+/nuh3rMZ5jynkSVt33r1Rb3vX27R7/24Ei8qVmFCfhGJ1ZGhE1UotgFi+XFIexTFJjnLSRL0R4BIbgHqjpXqTKf3pGE6Yot9qBRxlSr0KgOFE5WJJXRIv8fvQaqs6MBgJppi6HscgHp+hPkvUaNdVKOVUZHvQYpJ6uI7MGtHy5UsDLDabqUdvCjxSiwSmzu/fv0/NRjuSU5XKqYKZ5bUaPs2pVQnxHx4cjkRMpWI1VKb7du/WvZu2hE1Au51TsVQJVSdT8VHCoq4t4zHam3ZfyhU0UKuoXh/VQI2+TWhgsKg5c4Y1MjKoocFhPfjwI9q05WE1OgXlCjW1uviaYhvQ0fDIoIYHAekDGhocVLHb0Wt+4xX6uVNP1ABzg1sddSA9uUIP6EiYPbQ7xLod5AbomkpbgdZlNVqpBy2wFKiMAhValGunibmIMX3HAqADgC6XYpp/rBfJz1IVIPYNORJutXsAN5SseSX1uhqoljtdlYivSprYv1/j4/u1u9FSc3iRTjzj7CmK1T5YfaauK592OTP0gtQeqyEInTJF/1CAmkbGD0OnwlNfezxe/FxWu3swVwDaUR6wZKFsqpQ9tJRsOyavSaaAVS/3upPAN5LL8ZAqr1y3pIkDDf2fd79b+XZLx60+JtThd27ZolWr12jp8hVhI/LGf+wnr3rax0F/w2clAn2w+qyEvV/p0USgD1YPRq+PBo9mJMWt99EW0N++F4EZei0brQestuoTkzeuVgD6wtBAKAvLsgo0lnv6LzeybO8p0r7o5Z2bQPtJUrbVioZUMSJ7ICJuCDudyb89DTc7LdwgljJRm/I3U+cBp4AKwCU34MAOvqNtTnzjKdaGbIALFIS0kan7H/jABwIqkkQKiAK4BFSyHnWhWEMJSpnATL4HLPECqnhKMl6lAEo8FoGlxAk4yzqoT1G7/ehHP9LnPve5gLiAIMApatWPf/zjsQwAc/LJJ+vss88ORSxls56n59NHYBXLUcnSV8Ar/SGe1157rT796U9HG4FAqF/pJ+pYYC3xp55zzz03IB1tAwKzLvUCmNeuXRsw2b6flOt9mlWMZm8mrEi0kjBrA2GQST/43oCJvw3FPIYMm6xkzCr5vIy4pyq6NHmWoR3ben3DMdoIEKMNxM3WE75Zy6pWrRTN9jWr0jbIy0599zRpyjf4DJjUG9Mu38eNp+dPtTwwpDUwNHT0WPZDBtazFYAfDli56pg4IZv3gZcb2lnxzPfZqf++0fRxbIBMXAy0DSn9cMMKUQN01nMfHSfiQfsNgw2VvR7vfjjic4JtPrw/s76zfHYcstPyvY+pl33hhz3ZG2QrdG0rQrupn5jxTrn21bXiPmurYEUwxwbtAJwSE8BqnF97NgGhwOzBY48NjmGPUZ/PsvvQbTC0ph/LjjnmiK0ABopkoU9vde669w792Tv+t3Yf2KVSDUUlBgFJ9A1QVysNqNVNAnDm0/n7AUWZuh/Wn6gh8wXVWw21IlEZ6evb6Co1MT6qZn0i1I3dbk7tdqJGq6tuQsIo1OhpUqv0IUpqlYGqFV9XkmjlSkz3b6e/CT1owrqzZo1oxYrlqlSAukxtx16go6GhQY2NjfZmRqAsQ1VZicRRNBYPWZJbparptspYUiS5gMehzk06Ghut6/4tD2nHzr1qNNoBHfOh7AT8Ahzzatab4gv8YyuVfPSzWMypMVFXqVwM6BjeqAFtKyJpU7FSDpgZ0BKD20QBt6tYHtQGVSnxIK6ic05/vv7gVa/UCJCb37pQ3ZZi2n233VK+mMrqOqlPQNQT1isBn9PEkvHbzL5Cb1ekz20V42/6wtRjhacstgu5Ev63XSUk+wLuFIqxP6FH6UzrnDoNLC0aKpZyKtCHZifUr8SujA9snf3e1kO79mtiYJ42PP+Mx6gLaWyD5FV9xeqzc308Qy9GJ8FqD1T6N/3QIB7ENkcLVnmodPB3IJeqwpGrZ15TQeoTgVVfPzwGqPbOvyT9K5JIsN1RUWVd9pVv6NuXf0sb1h6rkYGatmzaEl7Oi5Yt4zGIHnh4q/72c1/rc6pn5yjq1/o0I9AfsE8zcP3Nnr0I9MHqobHvo8GjHYv9CB5tBL39DL2ejZvb5kTqkcjLXpaGAoYRWWBlMAk08XRltveUfie/MfyxKtXqLQMWgxvDDSeC4d2qt+w0d09vBvrZM/O73/2u3vrWt05O60eFCVhEZUk5gEqXwQ09wNGwIxQ/hcIkPAEYYQ9w4YUX6oc//GEAEgAPIJW6SUxF27EBAIySHOquu+4KUMBUfr6jXa94xSt0/fXXx1R6wC7lsg11v/3tbw/rAIOXjRs3Bvi0RyTrokLFigBLgHPOOSegLjGlb55ebCUfyakog+15p0/4tAJtAK2oakmmBdwF/AB7gaSUD+wFrl555ZUBZokVbaYOfF9jau7y5VE3bafNnrYcSqoeIGPfW4loxaWVqFaS+m/DM0NR7xva7eQ97DdDMYCXp2SzTVZJGJnFe+pV1qcuw07axPe8W4EJ9DI4c/utHDQszr4TQ4AYdVKWb554Nxh1/YaZ7i994Tu2syrTimqPO/rlhxK00WUQQ6s9fbNnOwKDWdpgb1lnm7cdBm3zZx/Hbj/jhP3qmPoY9JR+A0gDTcaMPYvdRsfYSlH66u1ony0uOH5Yx2DS3ra0m+WUY1VwNqGcHw7wnR8Q+PxCW+gLdRJXjgkU2ox1x4GyWId/rO+p+o6rrUJYn7bY89TwnfVtBeBx7YdGLPf6WfsRzhu0lQcTfvDh8wx9pb2u1+p0W2vQ3yzYpZ1T1bdu58i8eQHGjuRVLZZCeUqupzvvuUMX/sWF2r1/p7p4qw5UA6IODQEbixqoDKhaG4i0UPv37UuPGSAcKkcepESGeHIrtVQqAikLGqwWVS4mwsuVf2PjE9p7YExbt+/Vjj1j6uZKaovp/9VQvhJDYC5T/IGSYUcRU2QjUX34oaY3Zqny0RB23ry54cFaJUmTUjiLjypjDrUqajNgLhCyVCpoeGQobAOwKgA2YjPAq1KuqhoewCTG6uieezapWh3Unj37NTaOQpkET6kHImN2ZGhI46Oj0WemBccDvkjAJVUr1fAoDbjaTQJg0olE3bA8gFnWBjg/ldRq1DVcrahcrmJkoHKprEVzRvT/vvkPtGCwKHWa4WubL1ZDtRqzArBwwBMymgP44ZhuhRcuUJr3AoGLZDjYqpTUbLdiWjLetFn1HcuIc0LSMxLtAFPzKLxLAcOphH6Ee0CSU6VcUKsxITXb4QGbdDsq5yvK8Xd7XPc8/Kjy81cGWM2F+jV7HdkHq0dybP7E15lhF6T1zdcoGd+djtve1Pqs+jQLQQ1VDxfDqYrVrKL1EOVrhgClx8Ch0Pbx9s9h4eqTJK+KB048sUk6KhfLuuu2u/WxD31M+W6i0087RYOViu67d4vKA1UtX7Vc+0cndM99W/T+r3yvz6l+4gdKv4JnMgL9AftMRrNf1k8lAn2w+tgw99Hg0Q69fgSPNoLefoZdy6Y3r6jUemCVi8ZQxTBVMzKXplOvDX8MxQyYWN/TlQ0Cwv+ud+NvYGp4xvqedmulI2UZsllxyN9AKNb3dGrDEaAEMBfYd/HFF8eUe1SqqCp5obAMFValEv8AL04gxN9xU9z73tOwATQATaAQIBEw+6Y3vSl8UemP+wvQpV2AT8rwlG7iwnaAEnxKUaUCMgEp2ADQXsoGFL3hDW/Q1VdfrZe//OX61re+FYDpta99rS644IKIPX/TZ8r7i7/4i+gfVgDEGX9XIC/lbN68Od6dyArVKXHD+oAYAVcvu+yygDx//dd/HWUYhAG4AGb2eaVtJO6iPLfVCXpYhmrX+8b7a6rnrWGQwbynnXv6v6fde3q5IRdjzLDQake+Y3viZw9ZK0VdbhbIGpJa1ZmFqVbH2vvTylFPE2a51aGUzX4FzNnXE/hm1Sxjjtj5xs6AL6uqtQLbqlkfU1a9Ej+rZA18DfH8YMGqVEPlrDLXym+DE4N2qykNZw3x3FZDUYNl+uGXjzX32e3zmLXi0w82rEamDENwq2I93Z6xZnV1Fh67vbTLIJM2UbcfTPi4BFZa8Wow6YcuHoeOfRaq8x3Hs/vFcWrFOvVm2035HpM+J7E/HE/HzV6ugFMelrCccpwgjHZxrHAcMQ45ZjiWbEnAcUx77M9q8A+890Mix8ZwPzt2/QCoNjJyxGC1YrCaSHfcfYfe+ud/qv1je0PBODSCfYsCrA4NVDU8MBSAmnoOMMbzOVVJEtXuaLBSVa1S0RCgMJdooFrU3JEBjQyWVS1LQwPlALjMZh9vtbXx3gd046136ta7NmvnvnGJZFgTJKAiO3YvgVCoSTvBM/I9qBHHLXYBvd8dstOnD/awn0gtWEi8largk1CEAkihkKhOy6hW89h5FJTHJ7QHQoGilMOUdsBlesWTBDDdtvXR8I8FTI6PTWjPvr2RxAlv1zmzZ2nO7JFQbdYn2tq/b7SXpKwU8Hbu/HmqN+rat3efDoweCPUnKlDgLdYIoWrF57RUVKGLvUJJ5dKQcvmiCu2G/vwPXqMNKxYolzRUKFdUrAypm6PtqT9tDgVtSljjH9YK9CWJfqFOLQRcDa/YyHWVKF9JfW5DvAvkLZfDggGFHhYAgFDgMQgbIIsVQIDVNorkkjrtrkrFvLrNhnLdboDVHFvXO0ricysUq+XFx2rFcSekRLyXpMfnE5JqjfcVq8/UZeXTL2cGXZCiWE3G96Tnh55q/XBQNB6+9Hz6s6rVbJA4b2YfLBiGZtWkcd6J6flxdTd5jedzb1a9erh6JsuKoyy9To6zSs+yxNeMabuwKCH5XKJcN6+LP/Ep3X3bXVpz7DGaP2+29u7Zq9279ml4ZFY87Nr8wIPaPzauf7vixj6nevqjv7/lsxCB/oB9FoLer/LoItAHq4ePXx8NHt246tsCHG38Dm4/g65l00ajbmukfoKGMr64NOAyALECleVWIFKElXNW2Rl0pVMxOwEpgA4GVkAOgIQTEnnKLYABEGG1H+0BZHiqP+1gGeAQkMp0fdYFCHCzDdSgbACoIS7vhmfUz/a0CfDiRDL2m+Rv2kmZJLJCWUrbgIyUzQuQyfZAI+KEipPvsB4AVLIc0HvcccdFu2699da46KZsq+iAK+vXrw+VHe047bTT9OpXvzraDNT1NHjeSX6FNQDeq5QJOKZ+YmCYTSy+853vRDupG/9HFLNf+tKXdMopp8R6qHrPOOOMiA8A2EDcKkrfKHi6shWxcXveu1HhM/vAkDWr7syOH9s8sIyXbzoMrAxHPVU+q9Q0rGc7YmsFKH8blNmKwqpLvqMu9rPHnCEZ5RnqGlzRd/7RVysFDXANV534jOUss9KT5exL9o2nsnvMZuGyk1t5CrsfEngauG/8fNNGDAx/DVY9vd79dixpAzGwR6j7ai9b9gvjyhCVOGVvNvnsY85x9Tt10XYrSGPadsYr1PvO0+UZ476JtHrXilnGoafF+xxikMn27FsAv6EnMJYHBpTDAxEflwa6VsK7PgNp7x+rlj0t399b5Ux8Wcd2Ez4PGBz7eLJlSUy17iVL8nmDttBmK2YBo/TXdgQc09RLXDh30Rbax2e28THKNsTW5yraQP+zUNUPLzyuac/8JUuOOHlVagUAJEx096aNettf/LH2je1VoYSSekBz58zWYLWkVUuX6LjVa7Rk3gJVy2WVyoVADfh04j+ID2upiPIUhSYP3roaKBdULOChOqZuO03QFNnqAZpJTrv2jerGWzfqq5f/j7Y8slMH6iQ0khKSTQH0imkCrfi9DPF7mCsGWE1nzwJO+YDiPP1tGh4e0spV6QOsTqepbtIOpSUJrMbGsAoohU1CKFoLQM50Sr+3bzSbana6qnFskKFbOR3Yt0+jB8Y0NjqmwcERtdptbXtkm1rtZsDiVSuXafmy5dr2yC498vB2HRgbVaVS1NwFc7Vi5YpQybZabW3fviOSYqEkXbtmtebMm6UHH3hARTxsh0e0e8d2KUEhWlOxVFU5aejC3/41bVg+V+VCW4ViWaXabLUSMGZe5Uolpv9jiJsj4VTvt5pkVWo1I05hApDwMBSv246SYiG8VGOqP+dtrCwq5VDTAljJXo5alQ0Bvvjmsm0Oy4FWR8V8WS0SVhH7XKIiKtduh6evSprtAKuFfFdbtu3S0IoNWrRqTSTNQqXbu5iI3zAsEcZbHb3l9e/WLTfdcdiLq0VLFujiS97/zF14PY2SZty12lPt4wzqYHPLteqO704vSXt0ZupvZO8QeFyP6alq1XT9g1P+fY0T1zQxxjlXcP547AyALEzNAlnvgiMBq/6dit3AA5PIEJjoH/7675XvSuuPW6d582eHP/OOHfs0Xm/rUays6nUtXLRIH/rqd/uc6qmO+f76z2oE+gP2WQ1/v/KnE4E+WD181Ppg9emMpqnb9KP4jERxhoURVc/E6IG4ITIcMzDiRt5QIpscJ3sBa6WYYZChq2FQFtLy2YDK6jgr/AAP3DwDBgEKBhasDyQCUITqqJfUx9DVkAOoaRViFoQBYwx12N4KOCsJ2cYAxF6P1H/VVVfpn/7pnwKS2AeR74E9hnCAL4AqylZix1R61Gz4mvId4BcFK3UCmSjr+OOPj4t5vE6tYgOy/v3f//1kFmsn7wHO0BcgLxDm/PPPj7Kc9IfxSrmUhb+sgSsWBQBZYkkcaRdlAlkvuuiigLKeym6oZGjtGPpYcLzot+tlGev7xoW4Wr1npaRVqHET0wOzVikawNM3wz/fhFAWSj/vi+zUdINxj1UDP0MvQ0CPEasNDeY8FokF+5ixE6qVnl2AwShj06pJqzMp0xDa09hZZq9QA12PK/pjCO1+GtKyTqrES/9RX6rCAwKlSbEMjx0ryuN79zWrQGUdA2irfm2TwN9+0OEHJZTjY4HviSvlWTELOGabrGKUbQzUaZ/jw/FF3SwzFKc/KKf98IE4hxKyl6XdDzX4mzHO/mZbjkP2IVCV+v0wwqDY8ff+clw9VmmfIS3nC8fQINlqatrqY9oJ8PjOylVP+z8c8Pd5iDaz73nQQb2uD6U6MeWYtGqXcuiX22bFO/2xN7NtVHxcuc0cB9mHGcNz5x6xYnUA0BjT06V7N92uv/qr/61de7ZqYLCmRQuXav3atVq9aplWLV2mRXPma7BQVgHZKTPGC8HTAnyibASdoRbjPxSkhWKiYqGrTqeuTquhRG1VyyUlSSsSQDFNfrzZ1iM79gVcvfx712hfXZro5AIeqphCa3I3AW87bQBqqvxKzxephUer1Ui9SqPefChFV61cqdlzhtTpMk0dv2cEnQWNjY2r3UktNUIhXuCBSDqDgvijLgVaoOwcGR4OP9LmRD1Uuel5vanaAMmohnTLLTeHlyx+qGvXrlMhV9ED9z8cILVDYqxOU6tXrw5lsn/D7rz9joCMZ535Ap1xxmnatm2rrr/xRq1YsVIL5s3Xbbfeox27xwMEzxso6k9f/Uqtml1SJQ/cJPfXkJJ8WXnOK0z7xwcV1XGlokKpGNP301ikD0TTF6q7RM16PYVF4TXbs2/AR7pUSq0EOMchYwUiAV45B6ASb7VC3Zq0u0o6JAVM40fCs3y3E5YKJN3JtUmy1VZBHW15dLcGlh2vxcesDeWrrwfYZylY7YZyebqD1UPC+Exc/E23MmYQWLXHagBLzIEzL8ZX+judLjT0fLxwHw6wZqFq7Pcpyaqy30+WHz4cvcNtCjFK8mmS14Nj/1ArgbDzyMzGCoVsJ9FD9z2gD/7zB7Vm1WqdctIJKlSK2rZzl2644Tbt2nVAu/bu1aJFC2LW0zs//pk+p5pux1S/PU8Ygf6A7Q+QGReBPlg9/C6bYSxrGo+7fiSPdufMoGvZ6CpTClGs+ubd8NJemlZvcWPKDZdVXECC8MzrwVJPyWUdgAPvBjgGIE50AzBBhUlZQAigHN6egBzAJLABoODM2vZpzMJbqwzYlptbX3xnp1N7WrIBseuzioG++TMwyFCPNpGU6o1vfGO0hfpRmgEkASDEhnbyme+5saYNQCK2AyoBVVnHilqWc7H9K7/yK2EFQF3YBABgWP6Rj3wklFiGwHVAhQAAIABJREFUdryjhP25n/u5ALDve9/7QnHK30Adg1A8XqmDhFMoe4kxQJX6aOerXvUqXXLJJVEHZeK3+tKXvjQu3A2OiCXf8W5fUmLgf5TP9/TH4NX71xCbWHj6tAEgNx7ho9hLtBI33T3/StqfVYr4xsbT/w1YslO8DesNLw3zDG4NHT2131DcqmnflBmcUYfVzFa1GpCyjhWNPjYYK/TH5VIeY8jHDG0HJvLPalirdj2t33EzSLW61yAtgFDvGDJkYx0vd5xoh8e84biPM6tfs0Dbx6tvBl22YS/tzZbnaehe5uPbDxUYD1aq+3hnHSsxGYOGvwbJvmG1R7MfwhgKs42n1DN26YcBsY9rLzfoZh9kLUQM4u2NmsKTdL8Rp+x+oV6OX5/jfDxYSW9A5/HMciCxQTTlcpxzXrDNCHCYzwBb31xzvHr/UibnLFuP0C9bk2TjyBiivVMfVIz0kvEdye+UPVZRI26571Z95hP/oOefdJxmDQ1qqDYc56tZI4OqVKoqFirKtVPIqWLqc0iy+HRaLhCUhEdpoqgk11GxVFCxxFR8wCS/H2zQULvTiKnjeZIyMRsiyamTL+ur3/y+PvmZS/TwzlElpQHlSlUxsZw+4uUKxGyR2KWYqor9MmRF3VoKcJsmr1q+YrHmL5gbCbb8gIXxNDHRiP40Gs04v6Tn03zst4CLSScAazFfCqUmvqfsC8bT/Q8+qH3798VsCPbRvXdvUqvZ0oL5CwOO7t8/qk33btJxG9brtttv0dp167Ri5fJQxNbrEzqwf682bFgf7xf8wkviN+32O+6Iqfi/85rf1tatu3XtdTeHt+vyBXN0/vPW6vzTT9BwScoxBT9XVSGHEhhVb07tMLgtYJqKfDhod76UgnL6hl0DtgL83WCafo4HL5WenQKgNJ0xUKtVVW81Q7WKvUBKXg/uY4gVKtVcUlK3y37Oq92qMwxST1sSgQFeG011ug09tGtUpQXHasWxxwd0z4JVtphJYDU9PxzJ0TQD15lBHcuC1axi1VE/CDEPTtv377nP8X7PQtIsZM0C2bDYyLz8gDVbZk84H2tNVdE+EVjNljupbOW02s3pxquv11cv+Yo2rDtOS5cu0uCcYW3buVeXf/tKbXtkR/wezZkzSytXrtC7/vXzfU41Aw+7n+Um9wfsz/Len6F974PVw++45+p10bMzTPvRPJq4z6Br2egmN7TjB/YHHDII8XRZK1hZzwDIF6qGpl7H8MdKMLYBYljFBugjIRSwFIAAOGBaPdPi+YzqkxtcYIcBq+ERQMPTZmmb/TVdt6fYG/pxE23/U9rDZ8MvLlwBI6jG2A5gaqDK9qxL/UCH3/7t3w6vVL5nij4gFIUaLytqaQ/r8zcAlKm9+JsCWlmGYpU6AKC0C5UTsaMeyjzxxBOj35/5zGcCyNIn+kpd3OBbnfmud70r2vsLv/ALAU6BrNRHXIGzX/va1yK2xJwX5RFbvFX/8R//Mb5jPasIn//858f3L37xi3XuuefGNt7H9mL1dHDi4uQ59s21GtBg2vDS4N03MQb0nqZuSGWlquFV3JA3m2nG8CSJfeTxw7r26bQS1pCMdtBeQ1bKsUKT5bSDuPllcGpVKOPBoNY+now3YstyxgHt8vRxqx4NBSmX/Td5A9XzjHWdjA+PWU9ttxUD27j/rEOfWGYFayjHehDFcJq/DbpZLwtf6ZuTXDlBlW8U2e/evx6/ViA72ZKTStFOtjcQ9T5jO6tOiRHj3rHzlErvV2Lv84inw/POMkAkMWVM0i62sRKc2NA/2sS+YbwBJj0eWEY7iW9W6Us7KMc2DwaykXCoZ0fC+n5YQ720hYcFrpv2GXxaicy2bMc+tqqVBxh+oMIxTlmME8Yt4yYLSt0me8hSPv3x37STtlO+gTNxBuyxrpPcGQwvXLbsiK0AKqisAXCdrh6878e69ltf0EvPOV1FpnZ3Uo/NUrWoQqUmFQfUqncCVFYGBtQJtSKQP01wBHor1wbVqDfCSgBHz/iX6yiXMG7band4UNWKBFKhYk3a6XHBb4tKuvHWu/T5Sy/Tbfc8qL3jXbW6qDFLajYb4c/KtHQyWRUKxclkaMSUBFROZIWSloSL5UpBa9et1uAgYypVZafnmLTd9I12d4CCh3h21yMJVLVcDZVsTiUNDQ+pWCppbHxMW7c9EvtxwfxFoYDdvWuv6hONmNo/f8E8bdu2XeNj4xoYHFK1WtaSpYsjDrUaKvdRnXLKyTG25y9YoInxuq6+5pqI4a+98tfU7eZ000236+abblau01JhfL9WL56rF512ik4+fr1quaIGUNcWCwGAAdnF2oDyKEux78hJpQpexFgE9JJQ4ZsaSbQU9gFQ1lAW46vaJtlUO8Aq2yeFfIyddH+mE/jDbSBQa6JOG59cVPS8tylI3U4j/GaLHXZQR4VcR5sf3a3a4uO1bPU65QO6+5UC8ZkGVmnzTLtuO6Jr1BnUqcezApjaT8Zu9rc3C0unrns4NanXMVj173YWxnqd1Kc4fTmhVjpWknjwMfldT1H72LZmVK25fChWL//KN3Tlt6/QmaedpkqtpOG5s7V3vKlvfuv7ajfaGqxVI1HfMatX6Y/f8/E+pzqigd5fabpEoD9gp8ue6LfjiCPQB6uHD1UfBR7xEDrCFfsRPcJAHXa1GXQ9G+oWFKtWBBiw8p71SrXvqX0KraAjAKzni12DBMAKAAFAAAhkO6b4evo0wBGQAVAwXAKqABdRapK8KS5gkySgBQCDbYEghqRTp1oDSgyUDIsAI1agZRW07gftdpZvptUDMliP+piej08pn4EptAUPRd5RfAJXgCoAJrYDhgJWeadPfEfcuNF2UioSsFjl6f7Qv3e+850BPvmHmhcFKutiE/C5z31O733ve/W6170uvFap79RTTxUJq2jPBz/4wYgJsBTQSrmXX355gNk/+qM/in/EGbALSDrhhBO0adOm2D/EnDr4xzpnn312wGNDdsO+LFyzmpN9b/CUVY1Z3WiVHut5fFgBaRDn6ddZhaTHCNtZpWolJPvf0+OdyMhKP3ud+oYqu16o1YALqOh6Cdo8ltw2vrcSmPGTZh0vxzj1GDXMtxrU09Pdj2z5niJsOG5oauV09mEGfbVlgVWwbq9vHv1uNa+hqhWrBnPExe1lG+LifeV94RtJK405Buhrdt96nBpqu6+MZZY5/lYIG3BTN7G1j6ohp88x9sY1RDdI97ixypdybIvhBx6MVwNOn5/sk2uFtRXFBrneD1bcewzSP9ax4pR425YgC619rqP/jDXOE5wT+JvtUammvp+p9zGfHSuDZ/fNwJl34mIrBCuanQzLDzesjHc51eHhI7YCqJSKKgEYu4kevvdm3fqDS3X+maeo1O2qPt4MBWSxVlK+MqCkOKBup6A8mK2QwgsgJRnuA8Ths0vyp7wCtMV0f+bxC4CHOrSjbo7jK4VrIbDMk4yqpXZ7QgUSIuVLevjRPbr0a9/V9354k3buaWqcbPQIKPP83pDMiun7ZTUarSjHYz5NQIVNQFvFsDfoqlIrh8/pvHlzYnmlUo79l24HVE2PZ/YzEDQdV4kqJJYqlrV//5gq5ZommEafJOFHuv/Afu3bdyDKWbxoiUrFivbs2afxib1avWalBgeGtXHj3Vq6ZJkaDZKUzQ3fUfjivv279cpffWVPGUsbUJPiWTyhXY/u1NDgsDbfd79u/fGtmhgbDa+Fck4aLpe1dvky/dJ5L9Ypa1drsCAVcvym4jNbDrCaFIpq94AOfrfYGRBp7AKwXYB7lou95Fyc61qtAKPc6MbMgHxOrfCexU4AcJsm+CFG4W6bMK0ZiF4KqB77LpJlNUGuKrSZykyCq47uemCb5hxzshavXBMA++Br5oLVFJgdzVXfNN12hnQqC1bTZG2PF8+DsDILQ/3b8uR7Id2eBzh+KOxtppaBet/NeIxitdfGLLw92J6DqlpWs6NAUTl948uX6arvXqmTTjhBQ8M1zV4wVzv2jeurX/+2RmrDcS5rthtas26N/uQ9n+hzqiffof01plEE+gN2Gu2MflOOLAJ9sPrEcXouXhcd2cj4SazVj+bRRHWGXM+G+qfbagasAAYYHnBDasDBBaOn/RugGdw4wYqhFootlgEHgQJWbwFLfRHKTSvwEfUl6xnM8D3QAvUqUNDqNqCfFYqGNACIbLbx7NRbtjOQASZ6irYVidQD9LTPK3CE8oGiVsZdeuml0Y7LLrssgCTrA1eBmcQKv1LiAlC1OpG+02eUqMTP0/rtHcn6KFZRweJ7ShyAzXz/O7/zOzrvvPOiro997GO64oor9Dd/8zc66aST9PKXvzxAzi//8i/H+oBV/tHujRs3xvqoT4nx3XffHe2ibG6oUbryj/bTbvqMLyyJsNie/cqLvtNf9j9ervyjTFsEsC4qX6CRgSRxtJrVU9spy3DI6lLv96zXJ+1gH9FW6nRmdE/l5t3qWAO4mP7ayybvY9MwizrYFwaxntpnQMz6QP7stHHaw74zoDRYNIg0JLUalvWtnrbKknUMJxlf9uCknRwjnmruGBjSEkP2SRb2sY3bRz+IreGmp7YbHlKeVbeOk4GlEykxBqiPbem7Va9ZWG3I6ERY3ieeju163R8/JKAM2m4Y7H1jL1H2J+1wn7Jjgc9+GGOQy3FPXT4PZctj7ANWHU/HiLb7HEB9Hl9WV2dhvvvp/WBrE96JDesCRVMIV530TWXcGLjzmZjSfitfrfrNej37nGB/avpoyMsxZMsKP+ywNyztpn7bNlCfx7EfEixYtmzSjuXJfp+qxWL4jAJWt26+Tbd8/xK9+PSTVET92MDTs6ziQFlJqaJ2vqpcUoyp6N18LlSpHUBnJH/pQQimngPmimS5RhmKP2dH3aQVylUgayS9KuDRGZFTtzuhboJPahcEq1aS13gjr+987zpd9s0rdd9D2zXWJVN9CkKxHcgXimo0Uammfp/+LYrEWUxTbzbDioB2EH8SWi1aNF/FYkG7d+/qJbBrBzAd4CFDqRQJuJg6DwwF3FYr1VDJNiYammhMpOpd4lEqa++efXEOr1VrWrl8Zeg577rnTi1avEjz582P8/eCBfNDFQpXrFbC90D5YkG/8oqXa/9Y+tuydes25VVQu5Xoztvv1P59o3rkkW0a2z+qFlYFlVIohEkyVslLS+fN0s+fcZoueNEZWjxSViG8assqlCqR8AsEasVpSq4jtXkKwbt4OlfCYxXFqsFqPjKBhZGtWoDlQuqvbDuAeHgT63eUz1WUL1QD2eKjy3VBDmjMvm201ak31WlNaNMjO7Xw+NO1aOWaKZA/BauNdkcT7emfvOpwx89MuW57smP/kO9nQKdaW65RZ3zPZLOzCtGplHUqUPVGWVDq8zzfef1YdojC+mCUvM7jwdosdI3flcchSOmDoJ7dRk/dGm3Ic4rs6gff+YEu+/LXtOG49Tpm1VKVBst6aOsOffu712hgYFjDQ4OcNUOx+rYPXtznVE9poPdXfrYj0B+wz/Ye6Nf/lCPQB6tPHrI+DnzyGB35Gv1oHnmsHrvmDLiejbmASS9Dt/0s6YmVip7a7SnNXDgaggEgAAZA0uuuuy4Aob9Heempx840bzWR1ZuoUg1ZAFCeNo7ClZtpEj2xDX9zgw2IQOHFdwAxQBYQA/DixFJW3gE5nfiFbacCGJfhpEsADEAXgJHkUyR/Ouecc/TlL385gCPQBQhsmIOalH6g7qQPgBVPtSceQE5DLWAsQJX2AjXpD32hv8Bl1KNM7X/JS14S/fvv//5vvexlL4v4AWfwV6Xuk09Op5k+73nPizrpE2V/8YtfjHatWbMmANSNN944mWH8rLPOivIBV1Y0sv073vGOsCfgO/pA/G+++eZJmI0ylhi//vWvn8zcnk3wY5WvQZhvYAxYrfykXd7HVrcSS8NSg1KWGXDynVWdfG9o77FlRacBGNvZc5P9aMDImLUfJuUxTnixn51QifUN8Qyy2M79sDLV/aBu+2NmHzYYvtJGQ38rdmmDIZ99PL1vs+sa1rovhrYGollAbdW222eVqEE3ZfnBiCG2YaytNKyIpd8GuexPw9FsWfZi9Y0nZVCnQSRlWY2ZVeISa14u0/YMbMvx4YcQxNT7jXeU2NSFpQbrcewQK8YpY9zjwtYXHEu++c3203YEtIE6/BDHDxRYZhV0Ng7Eju94eVo+9dN+w3OfrzwNnb85zljPNhZsT+zcTsa5XxxfhrCU6/Mu7edcarW01b98v3LNWhV6iZ+e7LepViyoAAzt5rRty2267aqv6syT1qlIDiNVVChXVRqoqEOyp0IKVpFB5spFBQYFuIWVRZrEpVQuBliNxFJJJ5IakeSIjUKxymeUkKF7zYeytVCkpIZy+Za6+U46hTapqNUs6vbbNulfP/1F3bLpYTWTUqg7O9SVy6vRasfYAnjG8Zm6vKrdaYa6NBTvRb6ThocHdcwxKyKxFR6sNHZ09ECaVK2cJp1j/DElHo9YwC2QlunwzUajx23CZVTV2pCKuaJuuukmdVpNLVuyRAsXLtaW+x9Sp5PTkiWLtGv3o5o9ayjUuMRicGAoOPLa447TimNWas++vZozb47GRse0a/sOzRqZpc2bHtIV379KY6MTQl5Kfzp5AA0Asy0iXivltGjWoF6wfq02LJ+rY1cs1YrlK3sPjIDV+dgPRbxm4z8WpZAUoTAANoeqGP/UTjcANF8EmCYBVT4XBg6pxSqeCj1w301iGrKSUihkU5VyooTEVqFCxmO1o/Z4XeP79+qRPWOaf/wLtHDV2hTuTr5mtmLV3ZgR121PdvBP/X6ad6q5+Rp1xnbF2OWVBaue/n84WOpzfvY923XD1sltp4DVx4O0U8OXBatun++OHgtje6rYDNQlOx3PJ2646npd+oUva93qY3TMMcs0MDygLQ8+oh9efYsGh4fjN3B4eChmK134gYv6nOqpjvP++s9qBPoD9lkNf7/ypxOBPlh98qj1UeCTx+jI1+hH88hj9dg1p/m1bNpg7sg6qTLJ4IvFBhVZSwB7YNrbEHj54x//OBQ8wA4UnQZVbAeYOO200wJicXNHohfDLUAhN8fUyWeUkEBUYCrrAl2BK4BIgzTqMxC1cow6uGkGWFgJZhBFPwzUgBP2jmQbg6m4+S6RtKMbfQBooAIFbFLuhz/8YX3oQx+KNjguhnIsO/300wNA3nLLLTE9nxg8+OCDsS7Ahf4SS/cPYOk4Ot6s95u/+Zv6jd/4jcnEX6xDH62exCqAumgbbSU+qGNJhkWSFKsxif+VV16pT3ziE7FPL7zwQn3ve9+L7azGZR28VbEzAALjAYsCF+B7zTXXTCpiiTfgF5UsSbOIj7Ofezo6NxVW07GMmFBvFoxa/eixBGwj5lYMO7GM4aPVjfbazPqVWtVnJaXBuGGoy6Qsj9OsQtNjJPhCr+1+aEC9WZhoSOtxavsIg17e/Zk6DOBsUWE1qs8MbrthNO9WbhqCUpcVv1bCEk/3i++ytglxCPcsM6jfxwfLrQA1zLWfqQE25bhPhriu3ypKW0C4Dis/2c772Ps/lHM9VTT1W31pBSnwkOPUcacOLEFQp/PggfHlcZztI+OAcUW7bR3iPvmGmfes5YGngPvG2spfT9F3m4knMNR2ErTb5xuriw1D7RNM2Ryb9kelLCd9M9TN2hNw3NmHF6sT+k3/KB9wzJiz2jZ7XjLYNXSlbUNz5gYgO5JXradYBZZuv/8Obbz2Mr3geWuUT9oqlQbVzZVVrJTVJdNUqZr6ZeJhyMOJTjMAoOMLzARkMmWfaf0BUIEFKFYBcAVgK4CV8wGQDr/UVLWN92qu0FYnmYjEV1JRedXC3/Tm2+7SRZ++RLfe/ZAa3bK6hXJYA1AGKq8Oc9yBhkzLzWPz2YxkTq02lgBARSArD7YGtW7d2lCy4qsaXsN5fGRTVgOsQLmaRCbvVIXs/RmJyPNshwI6jcPOnbt0/5bNqlWrYQnQbLT16LYdMVbrjbGAzO1uIwBmIZ/aJeCXvfyY5dr26COqDtS0dds27Xx0u0YPjKnZSLR9+y6NjtbVwuaAhGotLBVixr7K+ZyqlYLySUtzRypaPHtQyxct0DHLl+mCc8/W4jmzVIBb4h9bKKrZbqlYriiQbJJTGeU//StVA9by6rTwl2UfFCYfFBGQ1AYgDQzjLSExVTsm/Ad4DjU6orsOUBVw3g7I2sXeZ+d2bd03ocUnvFALVq4J/9yDr/R6sdnpaLzV1lte/27dctMdhx2qi5Ys0MWXvP9IhvGzss6MuHZ7qpGZxp0KsDq+O3oUEDNziksVoId/TQWqvi7Jrp0Fn1OTVmXXC8uMJ6nHX3dDBX54W4J4BNT7zusnAVYTPXL/Vn30fR/R3JERnX7aqSpVC9q6fZe+d8X1mjN/Xqq2bzd1zKpVeutH/v3ITvRPdRz01+9H4CcUgf6A/QkFtl/sTy4CfbB65LHtI8Ejj9Xjr9mP4jMSxWkcxk67pfGeAszAxcozqw4NggAEcaPcboeiBx9PYAaQDxgBIAW0WtHH+ijM2AZVJEmd7OFJ4ir7EnIx6eRPwD1Uo5SHApOXk7gAXqiP9YE1wAxuoK1eBVrwQvXJ9lbVAWu8vqdSO4kVkIO6ASsAFLxNgbv0ien2F110kf7lX/4l2k48gDB8BxShPSSHop/UjQKUtnvqP9sDJpj+a2hHW88880xt3rw52s06qGL/4R/+Iab629IAqOmM4dzokoCKtrEMFSowFPD8whe+MEAu1gK0if58/vOf18UXXxyxwV+VuliOEpc2s3/ow1/+5V8GcAV40zf2KWWxLrEHeGIZQDn0CxBLbCiDF/vBNgr8bRUm0ILPVjtnp2jbe5aY8D110B7KIv7Zqe6GfsQk63Fq6E+dBmIGZ26PwZnVjVY90harfXm3N6rVuFYkZ4971nHyKgM/q7t9PLitHDtWcmetDww9Kd++u1Y0ezxbJRuwI6P0tSLXXsEGvU6wZEV21nuUceL+OaGTFaaOpae4WylqZTHAiXV4GYobhtJvPtNGJ5Dib8oA3PK9PV5pt6fw89n7yupy2yEwtijDZVsFS3uctIltDCBtW+Dkdgby1GGob+hrNbJj7DFqCwPaylg0QKbPxMvT960i9rR+xirjkWMPKOrx6ptyPzCwMpZ62NbesGznh0/EmOPQKlefswynWY+YGuBS1sj8+Rlfyyf+YamVSuFHCrnb9fA92vSj7+jUDSuUdJvK46laqISHaDdXlIqlUD+SOT4JMIrHZifsAILT8T+SKnFsA1hjEQ/l2vGPmeltZj9gB5DvpEmjQh0GZGBllKb13tTyYmSf5zu8VG+54159+F//Q/c9vFeNBD9REjLlwkO0jbozySkfCalyqjfH1VA3ptCjxI1EWZ3UooNz6fr169Kxm0sCDqJIpU1z585Rm6nwARpRfDJ1vhTb+WFfvd5QjWRRufR4Z6YCyxbMX6Ch2oAeuP9BLV2+XLki8BHonMankCtpx6M7o86fO+ds7di9PcbH6MREWO3kkryKxUqEamysrvpEXc1GU81mOjYK+VRRWquiru2oXMprsFrWyMCgliycq//rnDN1zqnPU7HdURlP1d70fxA11grswwLq4EJJueHZAWoBzgGMe1YAodDuJXgL0NRTtNtfVQm+rfmAsizDHTYPcCU5WT5Rpz6uztioxvfu0sN7xrX8pHM0Z+kqCduHKYaYKVhtzWiwGhGcxtdtT/u6dJp26vEUqykUfWJcY3Dqc3/2YVs2TgFhI1Vb+soC18db5gdzWcVq/N70FOOHU8raCuAQoBsJ/nJqHGjq3e/8K9WKZZ10wvFasniB7rn/Qd1+5xaVK0WtWLE8lPI7duzUe79yRZ9TPe2B3t/w2YhAf8A+G1Hv13lUEeiD1acWvufiddFTi8DRrt2P4NFG0NtP0+vZyeRVBkZWmflvQISVdsCN73//+/rKV74SKkbUO6goeaE84+btRz/6UYBGAARTzgFKgDBAIOAM8ASABWawHiofgB11cIML8GRbbmoBDEx1Z5sXvOAFASypFxUrdXkqrlWItD2r/OJC1v6JqDv5nr8p38lhgBa0i7IMUwA99J+23HDDDXrrW98a4JSbYLbnYpt1fumXfimgJeXSV27Gv/nNb8a22AJ4ejt1OZEVZQKG2B4YSlnEjM/vec97Ik70mZt+wxjKJ0EVbSHmqFR53XbbbRELA6UNGzaEku4LX/iCPvOZz0SMsRjg31VXXRXTrokh6kCAJr6urIMvK9AG4Mv3JMACTvOPKWkkxQKYo2qlnZ7qTH8NiQxTY4puzyeS9XgZiLGP+cfftiWwJQJjwRntASTOwm4PX09RN/Syss+QlDHA9lZ7sn5WcWoFK+3x1G3DMLeFddwfKw8N4AwtDdq8ni0NDNgMXK2gNfDlb9rof1blWnnr9R0/w9MsLKXtjin1GvaxjDj5mKUf9qa0csb+sIb1VshaqWo4Sns8bZ8yXRb9MDT2ulbPGlZb1e0p99lzJ3HkHzCZsthXjLWp6nK+tzqWPrAN+5rlHh9sY2sCK6gZP/Y5pXzfXFvt7AcwHCscw7TZQJ91DfwN2zy+siDcSmT67fKIBcc2ZWX3hxN7eT2DatrpRICMFc5n2b8NVd1+1vcDLtafv2Rp+GwefD3+b/QkWMW7+pF7df8tV2j96kXKF/DarKqTFJXPlVSo1FSs1tRmSnjSTZWg2ACgqA7VI0rVXGSVD9BQ4DjJxVR4/hWYWg44SOrqJPgCd1Pf1Wha6pFKoqZO0lCxyPT+irooUdWKJEyNjvSjW+7VRf/+Zd2zeYe6hZqayqkJs+WYRAkdMwuw+WioESrRQiyL70IlnY6V2fNma9WqlTHtv1TGtgDrj1TJDfhku1mzZocijmXp7AGSvaXgPx6gVBhrde3du097du8Or9V58+dr66OPav3zNmh0bL/27tkTSt35Oc9ZAAAgAElEQVTZg8Pat3dU+/ftVzvJafbsOaqUKhqbGA/lb7tF4sJRxJ8BPg3aSaZFHaEAzxXU7qAizodqtVIuhgqWfVDIJ1o6b0TnnfUCnXfWmVo6b37A1U6rrhyq3qQbv+F59lt5QN3qrPCrTcFq6oVr+BMPWkokqAIwpbA8Hpi0sW8opv6snB+bLSXtpsqolwsIl9vKt5rqjo2qcWCvtjy6W8tOPldzl62WaGcGfNEfwOpEe2YrVqf7ddtRXZdOw4vR8Fgd2x3jMs7fkfQpPbdx/vFvwlQAOhV4ZoFpdhtDTtTd/p13+f6NnBpT/xZn65i8zumBVf/WZMuyYjXblpDd8/tdrOn/edtfanzPPp128gmaP3+2brz5Vu0f7Wrt8as1NFBWp9WOxHpv/cQX+5zqqAZ6f+OfdgT6A/anHfF+fUcdgT5Yfeoh7KPBpx6zI7lpO5pSfxa3nYbXsrEbuCkjSYUBi9VyccPXU7WwDGB36623BmBDpcmUdkAG4ACwwPcGFfztqa72MrTKhuWoUj0tmM+AVnxCX/nKV4bPKGANgAhUAC4y1Z0bUtRvAAuWOTFOeuGNIqgYoAbogW9hNhFNdqouZVIO61AG2/CPF/UCPj09+zvf+Y6Alag+gY/OIA40pQySO9nTlf6wPfW+9rWvjeRT/ANOWrUKRP7VX/1Vffazn9UrXvGKAKUoU9kGP1f6jqKXvgIwWc6NPv3n/VOf+lRM4TdAoj5ixzvlMF2fNl5yySX65Cc/Gcte+tKXBkCgDPpJ/Gk379g0nHvuuQHKgWmAV9RzBs/sZ7YlZoBpQCz9Jp7EyUDPCkgDXva5EznxHcDJicOsYqWP3LBQBp/thWrPUZ8j2M6KaSuAs6pR9j3bUK4BlafA005Pu/bUX/t/8k47rWA02LV611PJbW3gNrg/lGuom1VB2vbCN2NWiVqNaoUs/bNC1DdnrMPLdfPZsNgewbzTJsqnTb7RM2g0WM4eb67LANH1+Vh3LPjelgN8dpxpp+vz9HRPlzeg5XuDT1ttUK8VP6xvMOv+2c4DuG+7DI4X7zNiyYuY0S5Pybey1Ynx2Jb9xzFthSvtsnLY48sKdtYlBn5o5LFhdbNhPmOetlnVikKVNhuG0y7KoDzbTjjuVjLbj9p103YfH8TEHs1++EAciY/VxG6L99XcRYufFljdv+N+bd14lVYtGVE4bebLypVQigPUyhKKypjeijsqnp3dSHrF70Mv/ZESlJKFfCRXAay2263wWYXzJu26CjnUoS0l2Mug6Uq6KhdrATcTMVZRsaKILMe0e5Sz3XxbCGY7SUm33n6/PnHxJdq4aZv2NfPqFCoqcH5oN9VuoiwdUH2iGYpMgC8fSLTEKz1nA33zWrx4oRYsxJu3qkKRdqbHucEq0/2HR0Y0Hr688MU0cVapWNLo2KiGBkfiXFkslrX5vs2qlitaunR5TNvPV/MqVQrat2e38ok0UK6qXCpr/4ExjY7X1Q6b2VTBTf/r42NqNJtqtTqRMIukYDg5oAKNJFF5tKFp/vFKtSy0cNVKWYPVATVaTRiN2vVxFZO2TlizVq/85V/SvOFZGqkUNVjoqpg0VcolauJJWxlQvjZHSb6kpMs+5ved+KTHdRNI3lPDh01DqRTQinjmlCYQY+J/rttRgQtnrAC6wO+2Sqh9Ua1OHNA9D23X7LUv0LI1J/SSAR28ne6D1RlydTvNLkhbW64Nj1UsRwJ0IoGf/P144in62YhnIejh9gSK1azKNKsqzX5mW6/nWRs+B8cDiydIXpU+aDjosxplcU7EmiRX1t/91d9px4NbtW7Vci1cOFc/vm2jkkJN69at0pJF81UqlrVzxy79wf/X91idIUdTv5m9CPTBan8ozLgI9MHq09tlfbj69OJ2cKt+BI86gtM0hNyAkbyKlxWIceHITWsv8ziADi9OoBtTwQEOVqd5SrAhGYCA7axm80Up7/ZKNKjlZo8X4AKV5kc+8pFQYaKSBDwCaPEtxTYA4AWwQW1mWGuAZmhluOMLcgCFrQMMqYAngFnaSFlWkgJxgBwGJABLvEk/97nPhZIWVakVsrQPsMj2KFWtLgSmeLp+VhVL3VbnWm2H0pQkVahAUf1iB/Drv/7r+l//638FcKNM6kO5SyxRmZJw6qSTTorYEw+gKPAW9SsAiOn71PONb3wjAOvf/d3fBVgFCDHFnzJQ3qJe5cW+fPOb36yPfexjAVu/+93vToI6ABGQC9hNO6jv53/+52MZsQGsOyGPjw3vB6v8DEmBHvaVtQokO63dkMvKY0Mx71/2EWUatBmkWFHpfWzYyTv7PvuQwIpRb2uIyN9WGhqwGewZQFK+wSrLWN/T0dmednqqu6egs8zglLoMJ223YcVqtg5DStbxTZ3hr2/6KBdA6Wn+Plat6DUk9fpW59BOQ13654cH1E9fiDHrGgiy72g344kyrR51v2iXfUTdP9blWPa2Bo+uL6u+pY/8Tb32fmV/so+t7nQCKI8Pjl3qoj1WGdF2J8OzpYeViLTDyl5bFFCW+0p9jGfabRWq4TPbUQ4wl/Upm/ZwnLnf7h/Hh2PLOh5r1GXQawWxIbCPccqiz7TPDwnomx8S2JbFSuVDrQDiTPe4P03VUlGlUJ92NbrnYe269wYtWzigbqcRN/JkgA8FV6msXLGiHF6h4fHXDrCa7wIJSV5Foqdc2ATgs9pGBRkOA53wUsXLtNXC03RCeZIedVGY4eOZU7HAVH1sAFC3U0o+ss+jZO226+poQt3uRJrMqVPW1TfcqYs+81XdtmWXWsWaEmw42niZtmKdQlDYFHr4NyqwbYcHHag+ixoYrGnp8mUaGh5QrYYncTt8RoHBgRALJQ2QLK2dnie8L4oFHiKl+3Lbtkc1f/4CPfzQQ5oYHdfKZavSYyBpqjZU1oHR0bAjmD08S7VaSa1OYFLlChXlckXVx0bVnBiPJF7x0LE2rHKF+PEgMEkTSXVbKldqYXMOxK1UOGe0Ip7tRkutTlsjYWGAcrippN5UtVDS/FmzdOzShXrJWc/XSKGlolpqthNVhubGfkVmmj7QSK084nxaq6XTl8lD1rN2COVzjmMJ2FRQkiuow3aAVSxY2/wO9YB4uyk16koaY7r3oe2qLjtRqzecqqDiPcWqVXt9xerRXi3+lLafRnA1q1gNENkDq+m13OGn7Rt+Hmm04jf1CawApkJWX6v4ejJbD17NDHs/ODy0DSm8zbYPRX8YPqukj37gX3T3Lbdr3YplWrVquW685RZ1c1VtWH+sFi2YF7+howfG9ZvvfE+fUx3pzu2vNy0i0B+w02I39BvxVCLQB6tPJVqHrjtNudbT79BPfct+BI8m5NPoGvaQbnAT3W7U0+lXGZUqK9kjERjHzb/hKGAVWOJptlZhARUMCFyeE9cYBAEK2I7vSfRkCEHd3ID+x3/8Ryg5WQ68BDYyPR4Y6inihke+8PX0aqAFsMb+kgAR2gqk4HNWoeap/fZCBDryGchCG1Hnst2f/dmfRQInIKuBDLCX7W0ZAHQBTNoKgXajagVg2h+TdrE+ZQJwASWoSG2ngBL4RS96kX7/938/yqFvgFtDHy7UUfWyLX2i/gsuuCASVeHTSHyBn/i8Xn311fE9sfzzP//zUKZ+4AMfiDbSB5SpAGAUfqhcWR/lsGEZUIk+ES8Uu3zHfkBtS3s2bdoUfaHtBleeEs829NX/rO6zRYOnxhuGeRwZNBps0V+rS62Spb1+ER+DXCctYlvGAMvdftb3ulaPGsr5xseANjutzyArVZ6l5z7DNkNhK3X5ztYAVp2ybrYPtMH2BKzr9fjs5ayT3cbtM5i0j2u2fsNQHwuGoAaXBlDE19tTn28I3e6srYa9Pg34DFNdhqFv1ibEUNsxzoJfK2ypixdjkGOZsbRjx46IK+szZqmLcexltliwz6ihaVbVakUqdTOGrWw2WKceXla0cp5hfPCgiOPJqlKON7ahbo9jJ9Riyj4vxq3HtOG696WTwxnqW23NWHLbiDvxMCRmXdsBWKXKu+E9bWMbw/3heSQ4OXIrgAIq005XB3Y/qG13XatVS2cpn+uokyshvwwIGP6quUIkRQpVJtPDW8zDD7KqHOplstGjcCyXAtBhB4ACFICaz3XVAX6qrnwoXvEMxb8YNWQnkldJjUh6lesCVsuRBKvdGFU7GVOu01A+ErAVVO/U9Df//AldduXNqucqypUqanaY8p/OrqgUq6GkZQy225HjXp1J5WqayIp65i2Yq5WrVkQbCrQ1VLbYEAAdFcrNkZHhwNJ+EANx7HYTPfwwiRWBwKmadcej27Vw/gLNmjWsTpfkWdKBsfEglEODwxqoltRuddUpFjU6CiiWCt2uSklXpXJJe/cd0Mjw7PhMO/CoDSVtzxcV6wFUrowfvFYnRkd1YP8+5Qt5zV+ySCtWr9b8BQtVK1U0b9Ycje0b1UP3bNSv/sKLtHbRkJLxA2rnSirV5qgrVNQk0wL6AMVRxkqVaiWgKd8BheJ8UWK9QqqYBap20wnLBWEN0FUOj9UuidaayrdbUmNCjbF92rJ1t0ZWn6oVx50sJcDZQ2+nnyseq4yt6XrddjTXoodsO006iMdqdzy1Aoi4h5LccPKgyvTwIPNQ8Orfp8PFyIrVx1OnToWrU8vwtUDSSyDo9nh5un36O3ewrCSsOuL8mivqcxd/QddfeZWWzp+jEzYcpwe3btP9D+3QooWz9bwTT1ClXIkHFr924V/3OdUzNtD7Bf00ItAfsD+NKPfreEYj0AerRxfOPho8uvg9kTrmaEt+rm8/Ta5fHxPmZqOuPTt3xo2/p1QbdgEXUGhxk8/33OQDLYAdVllx8QhssHrLU5Ot0DIAMRhByWmo4IRCbI9ilW2BHv/1X/8VXq4AFqbIk0AJlSjgBagIBDUMAbhyw2wVH+3xtGHWtUKMeoETzsrt/gA/AIQGPvyNSo1kVZSLDQDT8oGgVnECFYFDqE5Rb9JO4CZ1kLSEftGe22+/fRIcA3xQlPIdfSUGxJvtzjvvvACdAFmSVNnrzxDaSYFuvvnmaD+WAUBpK+jsh8p+AXrSVhKLEcN3vvOd+sVf/EVdeOGFUT5w6frrr4/66Tf/gLMokr2vWMdAFfBD+/C4Baw6cRXxof30yRCNMcGYAVjx4rNBnz0+rSK2OprlWbUn6xuMGtZ5mrunkBuAGkBnwSrtcx1s7z5RblYZa3BmOEY7aBN9sk8qN0v2D2VcEW/KZr9YHUnbnD3ebfe722lgSlt8s2XVZXaqvB9suG3E0JCNzxxDVoB7nDOOHUvabkhrtS9tyCpns9v7ZtDf0zerb7NWAgaHBqn0meOKsoifjyXHl/X8QIGys8nOsspXQ3ArkokpoDUba8q0Z7On/rs81vPDHXsfs+8oh+3sv2pgynHK+cw2HhxLth5gfR4gMPZtu8C5hYcQHNfEwInRDLFZzzYAxNI2Gj6P0hbbRdBvzitW7dImg1eOQT+ccvyJMf2wFYUfJs2av+CIrQBQrOKXmuMhze4HtfWOq7V6xdwAoUz9T1RWrgBgLQnL01yBxISdSHgFvIS04bNqsJorFlSspJYBTGlP/TfxVu0q6TRjuj/tBLbFuC5gJ9NVsz2hBHiKYgywKtTkOTVbe8IOoNBNVAyvT+mh7Qf0jr/9gH5833a18IHN5QOWxgMXlLVJTsUkF8ALoJoCVhS1CgVq5OpKOiqWi1q//jjNnjMSKtBymToBHqiBmzFmw8Ma71eALXYiefxgy7rpph/HuGo1mrHvmbGxaPFCzRoZ0djY/uh3vZkm5wKsMm2+3eqoOFDTaB07gLbUaGqAc1m3pYkoBwuGXGpPMTQQvqXs2/37Ub7ik5pobHQ8oGurQXKrceE1MDR7lkbmztP8BYu04bgNAV2WL1up/dsf0cmrF2ndggF1R/epWB2RioMq5oG3gNMUOscxDlAuFGKadQE1PFC721G+mILV9BwRrqyxbq7bjszkhZi9TNvqyrWayjXrGh/dqwce3afFG87WvGXHKslRxqFTtftgdYZdzU6Di1MUq+3RXYd4rBqQMr4Yx/6t9G/okUBWHwN+mPp4itXDlZWth3L8YDB+l3sEaep2aT20Nx0DLqOYk9qo/5XX1y+9XN//7+9o5cJ5OvF5x2v3/gO67qY7dNy61VqzeqWa9aauvuY6ffi/r+tzqhl2KP2sN7c/YH/WR8AM7H8frB7dTuuD1aOLXx+sHl38psH162M60Go2dWDvnkmv0IMXs6lHFN6ihktMyTe0Ai4AKQAB/JsK0TwF1heWgAnDRNb11H4DOMNGbnYBLigsAYmASlSXTGdnOVATuIsi1BDJgMUWAVbacdFLnQA/2gj4oF2AMZZxMw284GbXAO7++++PKfH0lXX5HuXppz/96SjDNgLOfM5269evj0RW1113XcSEdgJOqIe20AYADNP+qRPgCuQEtLCMOvgeyMp0f6sNab/jBgAC+pDECugJNKYP1OfM4Sjf/vZv/1bnn39+WBj88Ic/DD/cV7/61Xr/+98fMWRd2kcsaCPLbrnllgA7VmcSD1S5AAX2FZ6xtBOPWNrMPrDimG0og/ZYbUm/+d5T6z0d1dPhs+CR7Q0Ereyz36rjYCsBwzLqMezzgOa77H5kHd8IWclqhamhpm+WDGANgVluMGh/WCsxKctWBYaxbMdYsf+op4Vbcetp+sTF0+Q9dg1Rrb71NHjDaitdaY/LNfS0qtMKU4PYrGLH06W9DfVY4c27jxWrO32j6OnRBrusZyjKOgHQMn6wVsGyjHZl1ZyGg67XbWE/sx1jinoY44xPEsIxxmzxwHHn/Uu7GKs+71gJamWrLQ4Y4/ZLZhmxx76CBxIcbx6jHM9+kOF2eTxSP22jLsfa8fCDGsqxitYPoIgVx6bPm8Qra1vi8c+21M35LEBez6KBurJKdcc7HmwtJPlUVrEa6OCwP0wkrwrFajfR6J6HtHXjNVq2aDD8PUuVIbWTgoqligpFkhYx9zsffqAVpocDRlE8toGamHDmUhCHx2oBr1Wm1VJvog5eqwI0putGcipga9JWoYi+tRkANcZlG7xIEre86o1dKpB1vlNQQUXVm1199FP/oc9/7bva1SioWBuKertMhe90VSxVYxygwEV5Wq83JpXFQNaUZKTerok6mj1nttYed2zAVqbZIyaLRFyQ0Z7vaCFUm/kIIe/s+1tvvV2DA4NhicB+fHT7dtUGByMxVWOirlq1rPGxA6oUSxqsDYS6t4OCrVhUN6+Yyp80WyoXAJYtFqjbyWtsdCJgakD0VmPSaqNaqQV4nRiv426rdrelJJdoYKCmoZFhjcyerXlzF6hWqWre/IU68eRT1ZnYp6HchNbNH9AsqE1hUOXKcIBVnzPouI9xPGQB5zHHH59JLB1Q9xZKoUYGWBMDknhhq9AFrEYiM6DxhDr18bACaEwc0AM79mnFiedo1uJVSH8fk7W92elqvPXcSF6Vgrmju+6b9ltPgw7W77taycSeXlK1FEhm1aNHEsPstauBqrdLy8qlSlgdPH+6jql18XfqTpzu/GgPB8phXlavPvarFLJO1i18oAv64feu0Tcu+ZoWzh7U6S84SaOtln547Y+1YuUSrVi8SOViUQ88sFUXfryfvOpI9nt/nekTgT5YnT77ot+SI4xAH6weYaAeZ7Xn+vXR0UXnqWzdj+RTidbUdafBdexkkwCr4wf2xw0lN2EGFAZJGzduDBDHNHJ7agID+N5qvbgI7U11BgLwPeDOywEInmJPPfaQRPEJLDQ0RWkJ+DA0e/vb3x4K1te97nWhmmSaO0lFaAtKVtpKWVaoAWWsOKQ+QyqrmpxAx9sAR/hnwENd3/rWt8LnFQjzspe9LCDre9/73ljHEMRx4qab9gMvAZGsS7wAQ57OTHsBKajhSEwV6qdFi0JZaiAG3DEEAozaloCYsh3vbAN8ISaUR51sB7Ch3556/ra3vS3aS+KtP/7jPw5FKsmsfuu3fiv6BCii3jPOOCOUs7/7u78b4NUqX/Yf/UKJii8rvqoAVRSr7q9BNYDAdhG0332w8tJqSd6JGSDXUJIByGdiaiWgByXbW/lswMcyqwMN2nzzZcjH9gbkVl966nV26n12SnwWZPoGijqtzqQdxMyQj/ZSJvuCz3zPZ2Jq9bSBKuXZGoN1nBzJ5fv4MPz0jaGhq9vjqcq2J7B6xypGvmcc02fHzrHJKk+px4mfsjecBoDZ2PG9Vb7eF4blhppWuvqhimNsVSzrGxYa2LKtAbGVyIZN9IHzBscI7UepTuydUAyFKS+fQxwP+zpbYcy2lAmw5DPtpBzOG7a8YAxz3DD2HE/Hh/1oGOx9bfUx/fGDGcaEjz22ZXxTn8+lobLsKYp9PjX4pR+MZ+phfc4jxIa+21bDINuzCah39oKFhwGrk0fOIT81k2CVB0w7H9TWu67R8sVDkeSpMjBL7S4PP5jiX1GuyPT9FDwK9SXwttWK6fd4l/KLX8AyoJALOwA8QsMSgHfgYQI8nUh9jVHCMuVeWIJMqFBiSnmacK3bStRtF4LvtVp7VCzl1G6iRivq1js26z0f+bTuenC3GsVqJGEq5NLp/UknUaebV7lMsrtmTNOP6fq96cLYFExMoPgEZgIwUjXtqmNWatHiBSqXi3GsEuOBgaFIaBXWJ7WqOm1+R/B9Te0i7rhjY0CYcrEUx9R2VNRFfmeGVUwKYV1QbNU1F+UpKs6JhopMtQ/hZjfANSATbe6CRXPUbLZ01533ad/+ifBUHZ+oq0QyKTxeK+WwQKhWUzV87HOsDwrpOKqUixoZnqW5c+epUW9q9tx5ev5ZZ6tWzavcHdXs7oRWL5yr4aF5yhcHVUaN2gJEhxHt5EwSFMmRZQyXWwAw56ZOW+Vy2n8WYEcQ+yhpK48bJapW9MntutRsKGmipB3VfVt369jTXqLBeUsPm7yqBVhtd/SW179bt9x0x2EvlRYtWaCLL3n/0VxG/dS3nU7Xbc9o56dBxwCrWAGk2eTS3mUVotlrgywEDUW2wScPbnrJr7w8/e6gotpgdar6Nft76PImE1TFQ6bHiXgA2PQ8lFWvGqY6iRXe0h3hn1zUj665WZd+5j+1aM6ITjn5OOXKZV3xwxt0zMrlGh6oatbwiO7d8pDe9q+X9DnVMzrQ+4X9pCPQH7A/6Qj3y3/GI9AHq0cX0j4OPLr4Hbp1P5pPN5rT4Dp2sumockiy4QtZLmazMAa4BoB74QtfGODAcMXTkj3dNQtfrBzlJht4YE9De1RSl70DgVMoNYGjKFRJvMT2gMM3velNsS1KNuCe7QQAsqhE8Ue0LYAhCxDFSjBDDiecAWrYLxJAQr30hzoAoj/4wQ+ir0z9Z7o9cJE2oPy00o8ysopZ/EupEyDChTVTmemTYTQ3yiSgYh3aS1tQwwKJuYnnH+AI8EMf/uRP/iQSTtl7kvbRZmJCO1GsMrWfNhpE0SZg0P/8z//oS1/6ks4888zwiCWWxOff/u3f9Hu/93sBf2kb0/4B1Z/61KeiHNqIMhlwZfhAXwBRKIPf8pa3hGL12muvjb4TF8NqQ1FDVOCqPxsYGrQCkZzgCIhgpagVfQaNjBuAlZXQvtEJbIE3YM+X1NsZ7FlNSj0Go1a9GvB5urptBLIPFGxLwL7iZWDrNrPMYNLjzRCUd5bRB0N49g/1WWHJOlYFG3xmlYyMb8NRq2rZ3gDXY5d20FfHkHKpy8DS082Jle0HfNPHMv451tmbQcq1P6hjnrUlMIA1JKQMjjXKMAzMPpjx/siCYMeIfhEnjw2OF8qjHI4Ne6Uyrg2x2a+OkdelPqt9rUbnXEK5WcUqdTHWUaTTf8rlWOSBBf0Cevs4YkzbFoCyfd7y1H3aRtm8eHCSHVPeL+7nVGuJrC0DZQOSs6p/tmdf0j/HiO9Zzvl36apjVCiSMOhwr0N/k7Ngdf+O+/Xwxqu1YsmIlGMaeFWV2izlyGDfZYp4pZcxXjH9P6+c2hM8OEjBKopQAAJWAAUUxJH4iGMEOEvyw5ZyCWCThITVFLjlE7U67NeWusl4JMJiDm0pV1UhAOB+5Qv4/Xa1e29dH/7kF3X5FT/WgVZRrVxZLR6cRcKrHjwh2z1WAHi3djoBiEnwlE57T2/p0oc9xUhURbsGhwa0bv26AJ4BKiuoqVGIDsY5hjFFwi4//GF8bbr33hgjK5aviuXMmphoNFQtV5S0mpqdT/Qr55ylM09cp0q+q3q7pYe2PqLx8TENDw1qZGhYhXJV8xct1tBITeVqWVu37tGdd9+vTVse1H0PPKSJZkvjrYYOTDTV7ORUHcK/NYU0JNwaHKioUshrcKCqYi6vpUuWqDY4rId37NaG089QpVpStdBWc9dWHbtovo5Zulr5JK+EeETSqVTVi2oVVSrv4UmbL8T+i3MDVh41/F27KrAtuweInsPCIVEObwb2fXNCSbMhRRKxhjY9sltrT/t5lUfmKbJxmYT1hmSz3XlOgtX0vPt0r/qm8XbToFN1PFbHdqVDaWrip4yH79Qp9v6d8rVG+ht40AbDgNO/t7YCyILVw4Ha2Nehmg1992OArUEqK0QyuMzLdaWLelAX+5J8R4VcQZvv2qJP/8vFGqmUdPppz1OhXNL1N9+mRQsXarhW1ty5C/TN71yhD15+TZ9TTePDpt+0x0agP2D7o2LGRaAPVo9ulz0Xr4mOLiJHs3U/mkcVvWkSvmajof17dk8ClazfIp+5qQQ4ksCJC0b7ScYNaU8Nxs0oyw28DCHTG5H0ab5hVVbRBSj8z//8z1BynnzyybrzzjsDBgJBgHff/OY3AxACVlGPAhsBGoAOMto7kRN1G75Qn9VmhsS0g34AKNjePozAFWAFUJPp8F/96lejXKbao9QkWRQ33x/96EfjRhSIAnwBOAKUaDegkXY7+Q+KW2ApQApP0q9//esBLAGT1E9iLrYH6vgC3PcbbacAACAASURBVN6kxAiA/ad/+qcRL/pkuEcb+QckpV7KANAa1tFHoCovANJFF10USamAx4DhN7zhDdEOqypf85rX6M1vfnOUD3wFmlppSLuIETGnLhTDxJ62s1+AUW4X9RNT4gCEp+9OYmbgaQsAys2qIq0wpC4nNAt/QmnS5sHqYINcA3yPMYN++6+yLfvfcNEenIAztjW45HtncDdodFm+WfO4pZ3Zaf1W0lgxaljJcoNm+sT3/ttwzP032ATwsL3Vy1kQbMjpmDh+Hjf2ArWi1e1w+12XFb6GmO5PFmRn12V7H698NgyeCmRpH+Oefto6gbJt7+D9yHtWuev42fKB7w1W+Q74aUUpY81eqZRNnw2rDS8NxAGfHM8Gk/YopT18x0MCyjbwJuZ+qOHjzeOFY4Xvsg+MHCPa4an79hP2dpRD+zhHhSKyNxPAsfB507YV7jdlezwST8qxj69nB3D8r1yz9gnAapxxJ3+WAqwCByQd2PmAHtl4tVYunaVcnuxKJDMqqopSM0e6onyoTNN9T8IqACv+qan1Bd6fMd0eqFvAszOd4hrK0U47pvRjB4A6rFCoqh1ZsFC0JuokE5G8KphJN68iyasYV8196nQnAib+z1U36SMXf0kP7WrpQDOnSm1Y7WZbRRSrZNQWytpyTP+vDdTUqE8oTyOj0FQZnY5PQAa/OTyE6ahULmrZ8mWav2CukoS/KxoYGIxp9q0WNhTMrMirXEktbVDEbrzjjhgjK1ccE/sSyD4+MREJaJLxMZ29fo3+75e8WHMrOQ2Uc+pisprPhVK0kORUYno96l6m1bfroRDNF2pqtnIqlGpq8Xu0a7se2LpVB7CNGZ1Qkq+o0eqoHj7PZZUqBc2ZNUvz587VogXzNWfWXH398m9p87adWnPKqRqcPUulYqJZ5ZxKrbpOOHadavmCKrm8Oq1WtCcSdcXJoBD7lt2XYKVQLPZMHFJFazxIRZ4HWG231RVq165ywOtuW91mXUmroVynFYnIHty+T6tPPV+lgbm9TOeHJg/CCmCi1daFzzHFano9czRXfdN422e5Y40t16gzuisU8Aarj1WAHoy/YehUhapnFky1R7Fq1cmr/Bv5eHskC1uz6xioPh5YzX7fOzmlylsS4+Xwq85r96O79fEPfFTVRDp+7QotXrZUP/rxbRoZHNas4aF40HX1j27Vx77d91idxkdMv2mHiUAfrPaHxYyLQL3Vip/1Z/k3cMbFbWqDn6vXRj/dHdOP4jMR72f7WEat0m7UD0lwQ788DRgF5+c///mAbAAMQAcvllulBlQArHlKvtV2Vqx5yj7vnnpr5SHrAFBf/OIXx80siZVIumSQCcwEir3xjW+M72+88cb4m/oAiyhZaZenYwNksh6dhjae5suNJNYDnmZLP772ta8FGAJ2XnDBBf8/e+cBZclZnum3wg0dJ/UkTdDMKGElhDJIMgIMLBxYjMEYG2OiAzY4rA1rWw5kMMGLsdf4gLARQWvEsgTbGESUkJFQREJhlIWyNLFnOtxUVXuev/rtqWkN1kjTMwPyvef0uX1vVf3hq7/qVj31/u+nY489NtSD0pTtUIkCZqyEtHL2uOOOC9vwIrkWSjtf2AN9X/jCF4YkUsTptttuC+0EtDhJEtvRBxJg4VGKRypg6K1vfWtQ5PI/Slhu+OkX9dtj1YpdLuQNMOkHU/YBvahRgaX0FTj9h3/4h6ENwB7i85u/+ZvBh5X2owC+6KKLQvmG44DbV7/61UKRS12UCdhB6WpFKdAZ9SttZx0SWrGP2daKO/YvMTQEY/9TjuEaMbGfpP0AKd/JkfjOKsDqFHOWsx+Irf0yDUKJFzG2qpE4V7cN2bezbDbxkkGWfYHnQkLaCrixOpvyqNtKTHtyGg57bLM+MWXc0m/3ie/tDeqp8U5A5RgQl+px5P1CeX6xLe2qlsEy2kMbDPmsrvXNpFWsVtuyvdtmD1j6Vl1/blm+8eR7K6r90MRT4mm/fUfpny0L3L4AdKIoPLygLdTJvqQ8yvC+JXZATu9f+sY+ZD8ZLtsewMc+ZTnBHvUy5jjWnFyOMngIUFXV0gbOYWH698MPz0wbHwxx9EMJK4ytHubhEO1yXR5XLOfYojzGhZW9htDUS8x5YGF/YmLFQwq+Jyb02XYbxIq6VqJYfYTH6p5+iQoNkqgIzRQx3navHrzpsqBYTeIiZKdW3AgKKhhoEd7Z53GY8o+yFMYBnAQY1psku8KEsxagXAAg4cDKlHe7AeD2uu2gRCX7dQalSwCceHvmwRIgKHtRcDHlvKDccWVFV/c/tFUfP/+L+vYVN2g6GlQnT1Vk+LHmSqI4eI6ilyUBVas1HcAodgBBuUr7UGKisAUEA0nrqOHxjMaDNdbwyLAOO2ydBgYAvnno74IFo2E94htmT0TSQHMwlA1YXbJkTEODw2EMEHd+hwbSREsbdf36S1+kn1mxREl3UvVarl7Rhe1KecjmpTStK49r6gTf1vBrqlptULlI6hWpSAp1i45ylKFM/8eKIamrQxKrGZ/TIo0Vp7XSkiHPNT3d0t999J90z5btWnbYkdpw1FFasnSR6soUdaa0cnRUh69aqYaSGc9b+DeqYhLpILsjkWAtgNUeDzs59kLSqvJhU7lPAgsPibV62B2ElhdBpYtqNW9PKy862jKVacURpyqqD5flzPHDfCKDVR9pB/u6bT6uPR9RxkHslMGqzy1+CFhtYwkty2/mAk6PwV0wtkx2NbP27Bjdk2LV5fFehbnVuqsK113lzpwCZ06F/k3cBWWdyIrzIMd+aTHUnerqf3/gQ9qxeYuedPihOvzww3TbHXeGBHJjSxaHh1Lf/f41+ui3ruhzqv0y0PuF7q8I9Afs/opsv9z9FgGD1fIHYL9V81+i4H749nU39yO4rxH8SbhIB6zm3c7sRWjVZxWwAVxE8Qj0YxkQANWjkx9Vs6obTAAEWJcbUmdSt2LPKkUAgqeCc2PLjSvKSeAfcPXGG28McIELUfxIAat4Ll577bUBuAAkqAMoCLSgbsoAaFInABgAG3wJFy6c9VtF/QroAJywHAUb5QBF+Z5p9CwDclAXvqnEAChAezzV+QMf+ECwLgBIUtfLXvay4M+KpQB1cLMKvLHqDLDDd4AfQKoh9cknnxwUwayHwpVYP//5zw+WAEBLyiBW9InPgFqrRmm3k3ARS9SswFzae8EFFwT1L9viu0psLrvssjDk6BvT+88///wQa8rDRsAAkfajsEVFDGgmxrSL/cM+8LRpYotKFbgNpAKG0T+8XA2YDQStKGX/2wvXYC+gB7wZiyLExUDOcLaqUmTdqm+lVZwGWgaKBq+e4us6KN9qUpZ5P/lGjT4wVm11wXZWx1rJSzs97Z7vrNo0wPRNntXfBvFB+TejRvQ61RtC9ovbQ70uzyCRdjlRUtUnln5YQemYeZqz/TkN4L1fiIOVngF4ccPXJat66YfLu5XGLLNnsQE17aMO1vWxbfDJMoNYtrV60w8UrO6s2iLYPsH70/CXsUZ8Oe8wlhlnfGZ9J6Hif45B2wLwTjsBqTyY4DN1c6xw3qIs3mmXx5bb4r4ARXkoYQsJQ2Pi735bLU6sOMeEpESdToirYTPHLfX4wQzt4rMf7Nx9992hHj8YcpIsK1bpKy+Wh4RcY0v36D24p9+iQabEA7045rbeqwdvvlyrlmEzkEkJY2koXEcC1wBvKDhRbCZ1HhqgRoW4cq2ZlyrZOFIGQYxZVoK4kMIKhWTeU2diXElSJoMqyIWVsm1PaTNS1psKU/MTBGmUXQBbx9XNYn374h/qI5/+vO6fbCmrNdVhxjpgNZiWBpfPkOyp0QTUT2poYDiAU+wIAsQIALNU2wI1Dz10bVCibtpU7vvmQENr167W8uVL1e50NRkSmw2H8WR/31IN3VS90dT9990Xzrf0JU1S7dw5qR07dqoZRXrhU0/XS551lpqAYjxla8DcboDKeTcPiXHStKEiinFblSKm3Seq1walmCn5M3GJe2oBfms1xSkq7LoU1UJ/2a5IYqXNZgDKxAxo/L8/9gndcu9DGhhboSefcrKGF5A4qyW1J/XkDat06NiYaqoFP1qShxET+oBilQQ7cURyrUhZ8KaNwxRkxjfr5L08qFZTlK0RYLWroGvNe4p63VKt2p5SpzutB7ZPa+3RZ6qGlUQQGO5+O/1fAaw+Ye/BDtKN5axidc7U+t2BaQnxDTarMzB8/qsun3tODL99npo/A2d/3HZzx3R1VsvegNUSxNJeHmxgZ8KDjICNleSxzv27f9DNN9yoE45+UvBWnZya1NZxch00tWjxYn3/quv0V//vW31ONV83Wf1yDkgE+gP2gIS5X8l8RqAPVucvmn0suK+x7EdwXyP4kwBW8arrtsqbd4MmAwrgAPCMREgADW7ugQBMqfXUSwABkALQaVBqWOGM2UAP/qxaoy5Pwwe8sIwygKlHH320vvCFLwTVKu1wMhtAI9A0eODdfntoL+ozpu6jpgRooCp72tOeFtSsABCAIFPzASq0j89OWEOCKaAq23/mM58JN9iockmgBdxFqYlqFSBK/6229Tswh3roM4DnpS99qb773e+GNgBuWA4IBUxSJm2nDQBOq+cM5WgLywFBgD3e/+zP/izAGUCmAR3KU1ShZ599dug/UIZ1eRETICmWDSSswr7ggx/8YIjD29/+9rAdClYrZIG3tBH7gBe84AVBlUzd7DvAKGpcbgjOOeecUC7fn3HGGQEacZNhtSrrotYFgJH0i/FBRnf2L9uzX3g3sPI0bisZDfQMBHk3vPPNjFXOVjcajNI3xoOTAPG/lYQu34DUqlliCaByciti56n2JWRIZsGY4aJVpNRr4McyK1M99Z31dh3TZd8N5Aw2qd/T/q3GNdCmPANT2lFdbn9PKzSpx8pXtvexS6yd5d5J5oIirXJ88381OZNjTxz8v60P3G5iBvQzwGVdQz9bDfhm1G1wm6ifZdTpPlatO+gTyzjWDc2p398zLukLY4qxxtgz8GTcURZjzgnyvD95QMC2VvnaV5UxyrnDCdeIo1XPfhDCctaj3QbNVghTj2Gpb+Q5x3i822qEMtnfLONleOt4eCzYTsPw2udflM70m3qJB+WNrTzkP0letfsvEgpLKx53brtPD956tVYuG1GeAyUb6uYAzyyANnxHgYgoHKMYFWU9TAvHeDOIMfNcab2mDIV8OjPFPCRokrJOVzlJ3doTQb0K8CywAUgKxWmhOIGUMiuipZRpsRnWnT0VvUntbCV6/99eoIuv3aipWqpekqjd7alW4KOK4qumCOiftRUnueKIPx7ClG3CGqDRbKrAviBKNDw6qvXr12nr5i3avJkHZED5hVq2dCwoVOtNlKPS0OCgGvWato5vL+068hmbiUgaH8dLvDz+pqfb6rTa6na6GolT/flvvF5rRwcV50zx7ymqFYqjtvLOtJCbxhHHYukFC2SNkkFlPQAwAJWkX7Hy4HFL8qi2EpJXkaU8aihNBhAAB/VszqkEdTBgPI50z3336aPnna877t+k+ugCnfzU03TIquVK40xFe1LPOPlYLajVFRcc68QOxR4WqNgAlFP/YxSrM6o/YlBrNNSdsV4Jbgu9IoyBIsJTFwgeBZVqVPRUdDpS1lWWt7Xxzgd05EnP0uAIKvJHXgX1wep8XRkepHIOAlwleVUxvS10OCSY2tPA4mHOzPWBZ7z4/MswDGMceDrTfs8oqT7ErIJVR7cKb6vfzY3+bF0VuBvasweP1XLb4FNS/jfjmR3xUEORvvZvX9NXv/gvOuGYY3XIsjENDtZ1wy23BM/jwzes1/bxKf3quz7S51QH6RDoV/v4ItAfsI8vbv2tDmIE+mB1foPfR4P7Gs9+BPc1grtAzHyV9NjK6XW7mhjfPptExhe0noYMxMB7FPUiClRu9vEg9ZRhQCKQgRfAADji6bhACsMfLnLtj2rQBkCwos5TgVGKAWze9a536cwzzwwwEG9PQCdJnYCZXDxTD2pJlKaAE6AFas3//t//uz7/+c8HCAEApi1AF1sVAFusVqVOoCbtQkUKhGE7+k7ZKD+BNqg1q3YGlGHlIQmhgLeAmBe/+MVhXcoz7KNtgGPDIdqE/QCQx56xwFb6DBClD7T/137t1/Rbv/VbAcQSQ/oL4AWMnnbaabMJd9hftJE24BNLkir2yZ/8yZ8E9Szx+dSnPhXac9555832A3BKgjDqQI2Mso8y6Neb3/zmAFOB1OwP4v0Lv/ALQYkLzGD/MRaIFeUYljFOWAeYDPACCPEidlW4asDmaey03yrDEmaU4JN3+g7UN+BiG+plvVJVVoJQ1qU+xqJ9LK2apG4rJ/nOAKvaPtrpadfUwcuA1ypaf+8x62PEitaqYpVtrND0zR7rO8ES7XT99I26eVUVrY6doTRlOpZW3trbmP7bboF1DGB9IxrAWJrOHre2ffB0/HBDO+OHbCuEan2+SWU9g80qsLXi2HDZULdqmWDAaWDsfWIVrqfAWxFsEOmx4SR4HDvV2LhfJWgr/XWpnxjbaoJ28MfxxLnAD0B8LqFOlPbEk7HLQxHOG7ZZMIimLbwog+8Msa0cJ9600xDWkJXyDeIN6g3pOcas4HecWdf+vFazMu733gpAQrGaABrynrZtfkAXfesrGt++RQ8+dF9QgW4b3x78NpkCT3/SKNFAcyDEYWRwUOtWrdLSRQtVB9xHOKEWQfmY1OKgyESxCtAkaVKHYxLAmnWUoXasY9nZVpLmSmq5up0JzgSK8EEFrHZKKHvP1rb+9P0f191bJ9QByNZrmmx3VEtQeqKgrIVEVe3OtEZGBrR4yaKwf/K80NR0S+3eFGJb9SbxpF2o+tCAxpYs0dTkpKYnJjU6MqChptSsp2q3Mg0vGhO57vkdazbq6uYdBVfnOFUtxaagp50Tk2o2BpUpU2e6qx1btwtX2KcceYR+75d+UfHUuJq1SHlcKBmsKcs7StRV1p7CflYZ+7pIlMYDivK68ixVWkuCYrSXFeoBq1Mpjzsq0ki1tKEobkpFvaRDWAQM1NXJpSyu69a7fqSvfuNbuu7m27VtYkoxSW9OOUHDww2NNFKdcepTdOTqlUqLSElUJ9+U8izkKlctJD6LQp1B1QtsDeC7TI7GfsyyUkkH9EnpAEYOGLJmubIeStxpxXgHk/CqM6Xb792s9cc9VUMLl8142s5VrGaa7nafkB6re7q6Oggc8rFd5D2etQ9wp1Cs5pNbZzyBd4HV6hR8Q0qD093VrCV0nasm3bUuKagY77uCsXvZu77fM9Qtl8+CXc5/ISUetiq72luFr1Ww6tITtioi3XLjLfqb9/211q9erUNXrdAhK8Z076Yt4dpm/drV4SHIS/78w31O9XjGbn+bgxaB/oA9aKHvV/x4I9AHq483cv/5dn08uK9x7UdwXyPo7Q/w9WzwY5sYHw8XpIYihi1WTDHFnBtvgIbBKlDAU2KBCgYpbGs/QSvGnOHdiYPoqyGYgQ+fgUFMX8dvleRLKEeBG0xZRwX6qle9KmS2RxmJmpSp6TfccENQngLzUGvSLrYDijqpFcAS9RkAEUAJ+KDNKEBpK7ASwMrUfj7TJur4oz/6I73//e8PwJG+s52nSp9yyimhz0BOVKUf+chHgurUU4xZF4AHvMROAMUoZXj6Kf0FrKLAYz1gKz6lJIv6yle+IiwCfvu3f3s2KRj9QZmLahRQy/6iLtrAviEe9OH1r399ULKiwiVxFuUSS2J/7rnnBrUs7eQzSbJe97rXhVgQQ+Av9RI3YgI4omx8VY844ojwv/0wAUb0hf3DdsQdqEzd7AdAPP2in9xsALg8BdyqV8NXqzQpg3Z52jagjXUAq55aDYyzrQLlWb1qdWh1PatKrf40tDQkY3tPyXabrLClHSzz1Hy3q/ogwIpWg1XfqFlB6ocFhoDEATBHHT7G2MaAjf+px2pRQ1QDTD+IoDyrvz2tnG14kOFYu++0twqtXbbj5XZ4HQNAWx34ZtKQm7FB/GznYHsCw1jHmH1P2bTPN6p85xgZBDOGvA9Yxv7mReyseLf/q9vKMsYE5yLDbitpbcvgcwz9oq3ExlCd/zk+KcNxpN0cn/SD8cwxz3Hih0a03WX6IRHlup+UyctWAVZUWT1ryO5zLO+G6fSTc58fCtiSgbKItf1bw0OaNWv30mO1BKvBYzWWNm68Qeec8z81OblTCxaPKI+l6faUak2moSdaMLowJE8Bri4YHVYNK4huR+gfV4wt0VGHr9eha1ZpYLAW4GEtBdrifxyFKfB4ocY9YFxXeTGtKGqr151gEr/qjUid9nTIPo/LapJH6rWZWt7T/Tsy/fFfn6u7No1L9YY6HA9M7Se5Vq8XFJTpjH8rCafqjVTDo8M6/LDDtW7DOm2b3Kzbbr1ZN11zmxr1Qa07aoMmdu5Ua3JK3clpbVizQmOjiZ519ln6yoXfVksNZUkzlDs6OqRO1lFRS5VHiVqTOzVQJ6t4FFSy+LFOT05px+btairS77zqlTppzSFqZC016rGKWqIenKRAqdpT0WaMdIKxalCsxk0V3VqArLU0CZA765HMq0BUqqSRa7rXVr1B4kdUyc0ARNvdtnZmuTbt2KHvXPQ9PbBpe4Cst911t4YXjmrDhnUqio5OOO5ndOoJx2vJ6LASaCroKAJEMwW5BKhJWleGD26eK0lQxyJKjoOfboxPbpyGpGQx78HSIQ+Jq0ICMPxge11lnSkJ24IZP/Y77n1Ihx77VA0vXhYAkIGXr2E6zAr4LwRW6feBvm6br+vN/7ScA9gpg9XAHWce8vkc6t+gapyrsyPmAtZd19K77kvCtPwKWK1CWJe1OxTdFRn/Zs2C2OrtThwFuDpXur2rfSXwdR/CuaKItPXhrXr3296loVpNh61drcULhzUytjSc8ybHt6tRb+gV7/3HPqc6IAO9X8l8RaA/YOcrkv1yDlgE+mB1/4S6jwX3Na79CO5rBA8WWMUjj+mbnnZdVfk5Gc+3v/3toPIEqvDH9G8rEK20Ynv7WwIpPN0VgMG6Biyebm1vVtalHk/pZX3Axi233KK//du/DVCBae6ACJIpAWuxCQBkAEoBisBNfEKBl8AW4Aq2As95znNmM8GjsqUdBpGsCzxxuwGJTNkHrlLel7/8Zf3pn/6pnvnMZwaoR730lYtkAAwAERsBgCfwlGXECLiJ+hXoAgx+zWteMws0gZBM40dZSpmejkwMUIxShn1pAZ1AUuAuABa4Td9OP/30EFtgDGDIMQdqciPy8pe/PAAbYkT76eM73vGO4AH7F3/xF+Ez/bvwwgv1sY99LHixAlzZ79RNTAHFKFG/973v6Z3vfGco11DYVgZAVqAw2wBv6Q/Js9iPtBGwijrXalHDQ8Y5+x4gZbWt4ZjhE20hJrwoj36z/w0/AcpV2Orp46xvhSRlMVZddjWhE98RI76jbKs/7RdqoGfVp2+oGJesY79LKyR55zurNq069LFkoDoXYlJ+1arA/TYwpj9sQ7lWR/qYdCx8nDk+rtPjmrqrPqHVm1S3xxDVUNeA2+v6htO+ptThqfO0jXJoj6Ghp7g7VlY0W1lugEiciL+hqC0VeGdcWR3N+GcbH3+oTa0wNXzmfOA+0x7q8j53sjvHgbEKnPcNLw9drKK2SpQ6OSewjuEr2zHuDEL5nuOBuPmBifed94OtLjgnWXltQG5FMHVQP8tpq+NgKxaONfpL/BcuW77XHqsDeKyiTFShG278of7ozf9DhXpqDNWFcefwwuEAMWppTTvGd4as8EPNmURhqFSZFp7nqiWxoqyjFUtGddiaFTpqw1qNLVioBSOjYdp7FDHVvISR3faEIk0rFlPIp5VnqL9JloRaMlLWYTJurM70tCbHx3XLvVv1T/9yka648dagJI1IvBYnancypQnJm+KQUAnVba/XVXOwHpJRLVo0onXr1mhgBDuQQd120z26756HtWjJIk1M7lR7clKj9ZqeedqJevnznq52e0LfuPwKXXLdLdLAYiVxTSMjQ+r02sogxVEawGo9jTU51daixUs0MTWpDlYAUy0tGRzWm17zaq0ZqGlAXaUkAIsjdRSpXquHz+q1VGQtRTGq/ly9HJXqoPKiFhKBEcss64VEV1GN6f+5skhK601FSU1ZQaKuXPc+9JAuu+FmXbvxJnVb3QCwS7vTXCef9BSdfuqpuuiib+u0U0/SkYdtUIoHa7cT2oGnK36sQXGacO4obUDCucT+t8JnFdVsmdAqrM8KWRY8czn1hnNYVijKe8q7U8qmp4LXapF1def9m7Th+DPUHB0L/q19sPoEBatVkjlfF7g/physAPKpreU52YnxZtfdBSer0LQKQqv/W6U6V9la0s3yusKzB6q/cdWmVWFq9Tcz/F9NoMXD0qBkfeQ9kH9f8oIHHjN9KLAqkLJ2Rx/9+4/orltu05ply7VgeFCHrF2tweaA7rz9Di1YvESv/eAn+pxqP4+7fvHzG4H+gJ3fePZLOwARqILVA/ibdwB6dvCr6KPBfd0H/QjuawQPxjGNFcD0xM7ZaVSenmzYAiggiRPqToAqN/1AjjVr1gQQYD9AK96q05E9xdkQFhBhIOIpu0CQ6pRsq1+BdR/+8IfDdHamylLWM57xjPAOzAQA0gb7plI/0/dpHxAQZSvJmoCEJGLie8oGhABNULUCdawGow3AWFRq2AkwFR7/0f/zf/5PAEZAVKv1gLKoYGkHQIV2MXUYuAMsBbysXr06lA0wDRmlBwYCLHrKU54yq8Rjmb1X6S99oB0oUgG0QFm8VukXcJR+veIVrwjTmNnO3ouUDzC95pprQr+Bwfi9/s7v/E7oK7D1DW94QwCrQEnUp2xDbIA19JW40h6AMPUAeN74xjeGWPAdYJkYsj5/xMNTq9nWPpvElanE1MM+Ak4ZFFmp6Sn0wCa2NZxjfFCmkwJ5DHoqcKTGpgAAIABJREFUvj03GTtWavoGqGo34Kn3hs5WY/t73g1cDSbtL2pPS6tQKdf10/5S+VUmZGIdw2ADNMrzNlZxenyzrm/oDN5Yx1DS4M/KXisXg8oljmdhMNuW06HLREi8KMPK3wBRZo4r1qMOq2htAWDo6Gnp3oZ13Y5qYjrvC0NUx8Q3jz62najKamW3z0pa+mJg7f3IOnxPv2xjwDKrQa2QpX8cs+wHexH7JtnKWbax0pPjkfbyEIQxaVsS4sYxyoMOq0YNOWkb/9vCw/3geKlagNBmymC57SoMkOmrwbPBdnU2gPcFy6zWtcrfsfEDKKutXc7okrG991idAasQ0xtvul5/9JY/VC9va2jBsLo5kLIZfFPraU3dTi8AgyRKNNVuhyRQAN1msxHUlnBAkhfhLbpoeFBHbVivI9dv0Krlh2hkcKT0XxXJuwC0LUVZS0nCnHSmoMMFmWKeKMsT7Rif0l133q0fXPNDXX7dTbr+7oc1jZ9qra42nq8kfmJae5wGT1bALr9TaS3WwsUolZtatWqlFi8eVR73AtStx6O6/rqbNNWaDOmfakWmZ59+mp5/+ilaWs8UpYWuvPMOfe6b31M7HVWSNlVH0ZuWQBjgkuEHjRXAZDuMM8DjjvEdmt4xqSNXr9KrXvwirR4ZUL0ApxYh8RRtDcdA3lHWxu6gG0A2IKUoaorSYdJPldP7gz8k10m58gI/Z9ShsaK0qXae6MFtO3X9rbfppjvv0j2bt6gXpt9nOuaoo/TUk05WLYrUrNV0+PoN2rGDWRc8TKBvkNpCaa0hFUk5tT/YO5ZtA6ICc4JaFaoLWGWGSlDl19TF3iJOFIckOyTdIYlgV+qhMM4CMFa7hVeK2q0J3XHvwzryxLPVXDAWFK99sPoEBqsH6KIUxWoxtctjdVYdOuMJ7N8ZX2NXP1fXtX1PFcBWla8hkduM5c2PK9NAdk91hd9JjhIePAQTYxL1cZyV9z972jao12dsCoIPrOIwM+C737lIX/uXf9NAnGrJ6AItWbY4nCM4WG+74y69798u63Oq+bip6pdxwCLQH7AHLNT9iuYrAnPB6q4fj/mqoV9OHw/u6xjoR3BfIngAZ1+VQAZYtnPHbklaDHqsaAPO4XMKSOVmm5t94F81gzWQjPWBifxvEMOFLoADNSfwg+2BIvY/tBWApztbeQZY+NznPhegn707ASHAXV6HHnpoUEZyIftP//RPAZ4CNanjla98pS666KJQJ+pMAKwBBdYBgELKAYayjafvA7RQYQJrv/Od7wSvUfrDttRNXcBCICaKN0Ar7QXCUB5wFPhy7LHHhnag+DzrrLMCmAaGopoF8ABwAUioY53Z3FPMuaEH2hJzLBGwIrj66qtDAipi9/M///MB5joZmBMKsc9QoGInAHwFcKLYtR3BRz/6Ub3oRS+a9Z6lL/SV/rz73e8O7+wL4Cp9PvXUU/Xe97439BXYQ18NdzxlGuANOCWGxIjxwf+sZ+DEfuFlBarVevYbrQI6Tw/3DYoVoIwF2kZsAYXe1mpYKy35bGBPe3lVASqfrQqlXsZB1Z7AUNHT/21jQH+8zPCP/cT/QDVDPStdnQSMOPpYslqaz4ayhoxVa4BqYi4nSLLlgKePW3FruwKXZ4BqSMq7Fb9WRRoYW0Vrr2TWNWSlDQac7m/VEsH713C2er4zVHbfHPOq9YE9Vmmbp7rbssAxDWArjsMDAK9HnKsKX8YEQJdjgfaxjH1gtSrjheOUz5THMeXjmThwLNovlvYyZmwFwH6yetUPixwzlvmBDOWzLceEQbjtFqqqWSf/cj89dumDbRmIlW/A+b8KxOkn6y1evmKvwWqzVoLJXJluuukG/eH//B/q5G0Njg4paaaKg6KRBFflNPAG2emjWC08akOyolyLFi7Q8qVLA9ScmtwZBF9pHAk17ILmgDasXqPjjvwZrV29TCp2qJdNg+0CXEwjVI9ZSL7EVPupVle333W/vvf9a3TZFdfprrsfVBE3NJ3l6uDvWW+om+XqYolRLxNSARrqSaI876nerGlgaECFMi1fNqY1a1apm3UCFBxsLNJNG2/Wpocf0KLRAZ1yzJP0K8/9b1pRTzTYm1BUi3Tz1s264FuX6v4Jyh8OwLE5SFKpVN1Opl6nE0Byu1tm9I7TWNu3jas32dKZxx2tlzz3GVpYT5Rk3WCvQOKpbs4U/Ex51lK3NaEaajv6QtItNVQkTQnlb5GX3qsZtgns567Qu6IW7RYNXXfLvbr65rt020MPqBtH2rZ1m0445midcMzP6Pijj1IzidRkX4Xp/iTISspEVHi6RoWSBomxEkUheRXwNAym8BagKoLaHvuiXIbKDqgarDuAvSjPw4r4YaOsBeoWSvDWDVYAHSUk3psa10133KsjT3y6hhev7IPVmZPfgb5u25drzMe17X7u4C4rAA6OuS185HT66rmyes70976GmPuZRG5eZrDK+1zIavj648pDfV4eY5zpaHMeklKFV1yC111lzhyPMwm2ypRWkbJ2V5/5x0/qjltu1bLFY1qwaFSDKPa7XXWLTL/7kc/3OdXjGqz9jQ5WBPoD9mBFvl/v445AH6w+7tDt9YZ9LLjXofoxK/YjuC8R3M/Xr49sGjdRM9nLrXjjJt6qKivRDAcBaSxDkQngA0xYIUbhQB4+AwEMJ4BzQArWB9wBFwCV9h+sKhKBGNQJCCFx1de//vWQsZ5tuQkEOlL/0UcfHcqhPV/72tcCdCPZFfARRSnlAGVQVqISNaBxci2m/QMfAaIswxfUU3Upg2RNKFK5QAZ+Uo+hEVP9+d8QGK9XACrT8ekXn4E8gNVjjjkm+LUCfHgx7RjoCHwz0OUCnD45qRKqU+oGuvzN3/xNKAM/VPqCGtVA28ANyEPb8VSlHhJfET/AMEAVqwLKOeecc4INAW2jjZRPOy655JJZIM7+pI2/93u/F8qhr1bxWSGLxQFQFZDEfiF+jAfsB3gBuoBKqGqpy0mmfLPBfjNgcqIqw1L6ZChv9Qextodv9UaHOtwmgztbSlglWlWpEmcrRg3lnHCKMWi1oOuzmpY2WknLd7SF9hqgWYFbzQZPWbTBY9xWGwbMnspv709DSqsqbQFgMMx+IdZuv71giZX9X62AJEZW0Ho7Yuk2GBJbfWu1ruGpQbZVll7PwNX1eV+4Tz65VOGzywz3mzOWAVY4s/8YR8TJilIreZ1IjLIBoqxDXxivrOtkZRxDHPtOVGeVK+vzx2er7KnP6mj6xDGDityw3R61wFK+4zjjO3u0ep8ZitInjjeDdY9R+seYt2qVONJOr2eLA4Nsq598fuGduPm4MxQnJstXr9lrsAr8DL6egNWNN+ot57xZrd60VIs0umhhAKsorWpJTY1aPShW26128N+kbS0U5SpCnEYXjAQAiTqL6flF1lOc9TQ6MKBDV6zU0oWDOunYdVowVFNCQYC5CJCYqZcXavekiy+7Wl+/+FJtvP0+bRmfVhsqiIoVuwAAaqMZ1mU6fL3WDH6DgNXBgaYOOWSFlq9YpjzmYUY77BdsDjrdjpqDQ0o0oCuuuFLd3qSOOXytXvnC5+uY5cs12GmpFk2HJFEPTU3rc9+5TBsf2Km0MaJavRESTw0MDQaACn0cGRkNU/KbA0Pq9tra9PAmJd1cL33G2Tr96MM1XC/9VGt1YHGhbtZVFJPWKwsxqcdJmLIfZYmKLFZca0pxTb0uPqbcdmYq8rba7Z1B8bppvKVv/8e12njXw9rZybR55zYtWDis5zz9bJ1y/PHBezEB3PY6QTkcZajXUd1FimupsihThg1BUihOa1JeDzYHYZ2S/Mwm4QtZvgIEimC/M8cCitZg1lAmFgt+kajxcsUIaoue8s6UinZLGD5knZY23nGP1h33NA0vXtEHqzMnvQN+3bYvF5mPd9v92MnOXd8PVgDBX9UjdwZ4Um0Vgvq6wEC1ClbnQtbq9ULYLkp2K6saCgNWn4/nwtY9ha28vijTWPm1qw/4LM/4Lfshx0zfgnq9m+mma2/U/73gc0qjVEsWLtDCkWGNLVqsVmdar/3AeX1O9XjHan+7gxKB/oA9KGHvV7ovEfhxYJUy9+Nv3r40+ady2z4a3Nfd1o/gvkTwQB7LPHnvtkq1qacxe0qr1VTACOAoqlWgGZAJuAbo8RRaT4kG6Hm6MTHwdF/K93RXAwVPyQYMGoLwv6cGA0gvv/zyoNYEnABQUFYCLwEVABBUoN/4xjfCdHw+401KAihAH3UDEJ0gh+X0A/UoCaKYCo+61El1gLb0GWj73Oc+N5RFGahA6TPbcbFtEEy8gDwGzNzs22uVd9YHTBI/kkKh5kTZBogEMANfnIgKwEN86Dvfsy3rvPWtbw1T+j/4wQ+GfQQAtroOyGQfRtqHupfvXvrSl4Z24Z2KlQB9BD6jfiURGICWethXrI86lzgBsABd7B+2Bega/tJuK/g8bZvYAIFQD9NPEo8xLlAJ2yuWGFMm23oqv9XDvDtZkcFlVcG6J3Ur/aV+Ys9+s30CZfGdldN8dlm8e4q/6zb4N2ylTINqWwgYrDKOPcXdDw1Y377BBos+bgwFXR5t5GUPV8NWHzNV9aKngPvm0SrVqtKVdjmhk8eLj0PfDNpigPWIfXWKoo9z2uW+0j4rJD2d0rDa4J/97fJoF+2nDB8Thqd8dgwYY9VjxqDYNgNWlAZ4NzoajgGDdcpgez+8oW6OX8YA5wm+Z5wx5rz/OQa9HX1mjNBu/rcPrqff0wZbJRhK2+7C50PqYZmn/hMb/liP8xD1e5wZxvqBEnUbtjqpllXYfshAzA3r7W1rCF5V+VIP6608dN2sl+2j/cYMkmCKafRFVz/ceIPe8773qEiLAFaxASCp0eTEzgBVhweHNTQ4GKa+N+t1tVplorF2p60pjvO80LoNG5RgHcDyySkVvY5GhgYUF7kWjzQ1XLT1rLNO16GHLFPRwW+0G9SV091cl1x+rS748tf0o4e2iZRY2yam1Q7Z6KXajKALBWXaaJTqyi5wtaYFo6NavWqlxpYuVpQm6nRbQbnqcdRudUKCpiKr69prrtLwUE2nHXukXvn85+qQwYZq3Skp7SgdrGtHu6sLLvyuLrvpXg0vXBksAFDgooJtTZXnsiVjy7R56w6l9bq63ZYmxndo+egi/cLPnqUTNqxWLQY8TympYyFQeqkCoguV6tqowI8WzokKuFSuJemAVKRBQJrnbWX5tKY7LV15/UZdeNGV2jIZabKVq96o6Wmnn6gzTj1Ra5YdopGBRrk+CbaKPOz3GMuCLBfKu6AEjqksVy/qBEidxMOK4noAqOV5BSVrHP5CEivY0gxgNUjCnoC29TrdUk0blMz0owhAN+tOB4gedTtqT0/qjvseLpNXLVoe2tG3AiiPxAN53fZox/5+Wb4fO1hNXsVg3B2Q7lKU+nea/vk3xufSuVC1Cka9rLQkKV8e//6/GjM/wCz3a1V9umtbr19O9d/9nqeEuNhKh/SBu4qOS6sN+CrHcpKn+v5ll+sTH/+EVixZrEXDoxpbtEiDI8N67fvO7XOq/TKQ+4Xurwj0B+z+imy/3P0Wgf8MrP6X+GHfb5HdveA+FpyPQPejuC9R3I/XsLs1C7Cad7kpK6dJW60KoPDNqy8uUWAaMgA5AQtWZVllZaWrFYGABIAGkMFAlDoMigwu+GyYYfAEEAIuvu1tbwuKUVSzQDsgHypLYAzT/YGWqCPxFaWeV73qVQG2WCXG+tQDpEUFa9UbIJU2AfxQm1IHoAPA+KEPfWh2OjT9p00oOWkj/qeGvIBdoAftZPo88aFdtjJwHCkbOEz5JOPCNoD1gD6UZYhNWQbZwM6TTjpJf/3Xfy0SiOGz+su//MshsRQ+qfSDftEm+gWEoi/UAwz+q7/6q7AtIBXo+Sd/8ifBb9JKPZSx2CQAbfkO4OuEWsQKf1ugqeNlqAgkol72PfuINrM+1gX0i7qxWeDGhzo8jqwE8X6mrU7WA1RjOfEghk5CZrjJ905yBNihbMNR1vXNkVWN7HN/57HIegAy4ksfaJchraGbp2UbirKOFZaUTZvtrWoASHm0yev6GDCQrCpgDPsMga2gdB2MMytIrUZ1YiPKtw2AH1g4sZcBMX32fnI7aVsVgFqJaoWk40RbrNqtfmf1LLEx/LfHLZ9tX+ATS1V9S1sMeanXfTOkpx+MO9riY9F2Dj7vsG8MKHkH1DNeOb5Zl4cIjDf2M0nsqI/jjnHJnxW2bGOFsgGxbQJ8/uN7K5Ipl9jZooLyrZJmHZZzvLBPHWO/24/Z0JUyeFmR7THiBwA+RgxeDevZjjJsObFk5cqgRtybVwCrePNmbd106016zwf/KtgA9NQLU+ODvcbCRVq0cKGmJia1fdt2pUmiTpsHbZF2Tk6BC9WaiTnrH3XE4Vq7drV63ZY2bXo4ADhiCjoYShMNJbmecdqJOu7wQ9VA+ahIW3ZO63ff8lbds3VS3bSpTlYEyBdFpV/xyOjC4Kk6PDwSzis8VJqeQhWOGyGevHU1GjUtWLxIQ8MDmpyeUL3BmMbDNVKBb+v2af3ottt0+KEr9eJn/Kyee9qJGshayns7VVtckxp4Odf1hQu/p3+96BqNLFqjpDmgiekdWrFyhSZ27AgAeWhkgR58eJvGli4NfqkPYe8yMKRffvazddqTjlRS6yrXlJIEcNJTr9sOIDLYQKD6jFLVippqUV2RSj9HbAaa9TK5Wi/KdP+2TbrgX/5F1978I7VzHhAVOmztWr38RS/U0RtWqQF8Uapavaa4jpVDd2Z6MeWXYDVA+AS1ehR8c7OiFZS2jcExZahZ01pQNrN+L8/KRG7BZDUO3q1YHVhxH8YScBirgJDYBwBbqJ7WQ/KqDI/VbkcxD6imp3Tr3Q/osKecpYFRfg8fORY7Wabpbldv/p136LprbtzjUF2+cqnO+/yH92YY/1Stc6Cu2w5KUPZj56pg1XcOu8DoLlzzaCrS/2x5AKQ8kJi1yJjRdM98nhvTPZVVBbu+5+ZYwqrEy+ZuF45Zq3BDYjiU4RxzGAIkeHnoh9f9UJ/6x/OUFpEWjy7Q2OIlessn/l+fUx2Ugd6v9PFGoD9gH2/k+tsdtAg8Glj1if6gNfAJUnEfCc7XjuxHcl8iuR+vY2ebBVhtT02Gmz5PEeadi0R7IdonEk9QQCbQkhs1T4/nQpIbYgCcpwGzDeDBSlV7kVY9FPnO6kfWN5xiHcAYn4Gcb3rTmwLM9NRctgHE8QL8AZfwC924cWNoA9PlUUqieMXjk3azzaWXXhrazw0l62EDABgBBrI9U+aZgv/Nb34zJL4iJnxvoATgAaDSVtrH9sQKeENfiQOfUXryHXYDVrMa+lAvsARIR2zoEyCU5GC0kfIN6lDnEoPf//3fD36yKIYpk/Xot6fYUy9KPk8jp268WFGdfuADHwiqWKDz7/7u785OoWYbIDXw9nWve93stHVu2Nm/X/jCF0K8fvEXfzFYGRAH4gy49vR96gdyEVNPbyYmwFLGBwD5aU97Whgb3s9WQ7KPPcao09nu2afE12OxChn5n3WtWjWgdxysROT7qprUY85A1zDTDxIo056sVXUj37O/gIeGvR6j9ir1lH8rYQ3Q3F+3qTrdnr7xsoUGY8lKSNZj26qHK+20ktVwj3hZhWpwaThI3w2GDZ+rfWY9Wyj4ZtAAsDpd3+cEQ0CDWANj3vnOnsqGsobVPhfYo5RyrHINMC4k/Sj9eP2Ahv1AzDyl3zepBsN8Zh8RD97tZ0ufAbQcM5TrhwccZ4xnA1T6ZGsHQ3LXYeW6x6JVsK7bVgq2WfBDgPK6C3VgEuq2cpm+8kf59l91Mi/WsXLfimbeKZPvaQP7js9+eEK7F4wt3WsrgABWmXKqTFf+8Gr9xTveGkBdkURasHBEw8ODYdyncZmMDZA2OTmhiamd2rQJv+oBtVodddql5+6OnTu1YGREK1cu18goMxOmlRe5khQgP6BeN9NQIq1aOKizTnqy1q1cFmJx6VXX6e/O/bR69RElQyOanG6p3ZoMSshOp6e01gzeqihWm42mplvTQbG6cOECDTRRsPL/qIZI1lT0lNZTTU9PqtvtaKAxqJHBUd1xy52a2LxZJx2+Xm94xS/p8BVLpO6k4mam2uK6pntTIYHWd6+4Sed/8SKlg8uUp3XF2CIsHFFruqUcm49epnan0OpDVmpifJPuvPVmHX/EUfqFZ5yt4w9bEywAlKJA7ykueipy/md6fx5sD/IecttEadSU8iTYBABWVNQ1PtXStRs36mvfvUj3bn5YcX1AzfqgnnriqXrWGWdqbHBAtbwTyolRmnqqf0SCKn5b6uQCU5SXIBev27TG5H08X3PlcaqemopJYhWSVMFuEiVpqggfXWA2VgWUwfJgjZKVWc4Zv7xxXo6lIi8UF2wbhf1UdNrK8V5ut3TbfQ9rw/FnaGjhsplkWLtf5ewtWP3k5z88g5v25SrpJ2/bA3HddlB6vR87ZrAabABmQOdcsDpXkeoYPBJklmrt6vJZ1WnE+MeWgyn8uytR91TOnuK8O5jlYQdllbNSeM0tpwjWHW5PqQ73K45TFXnI7qcbr71B//6lf9XWBzdraKCpD114aZ9THZSB3q/08UagP2Afb+T62x20COwNWC0v8g9aE58QFffDN5+7sR/NfYnm/j6WuYlrTZLNWKWqZQawciNtSGCIhJKIREqACmAOsM0XpwY43PyjikS1CBAALDhhFeUAUABJVeDI/yxjWjCAEkBh9Ryg8dd//dcD/AQ2sS7T/KkHdZqhBeUCU/lM+QCJM844IwCaz3zmMwFSAB9Rt37xi18M9dF+gCV9vvnmm4O6EmUnU+Ot+nP5KESJD8mveNEOlKa0ibrpK+pV1gcYs57bBPDBz5X6gCaUA/wE+L72ta8Ny4DCtBXAxfYoVYG8KEp/5Vd+JUBf2gzsBILYcoA4EetrrrlmNmZYIxx//PGhH5/+9KeDNQIJvt74xjfOghuAFPCGcoCu7EcDZPxVsVZgvxFr2obq1UANkAq4Yhvqoq0AahS97G/GB4ALFSvb8dkKU/pvCEkcq7DUykhPa597k+Kp0lYgGux5ir3Vpn4Q4Bsxg9ryt3FX9l7+d10GlQZ6BqIcB1YPUj/72wpKPrMv+cx4MwgzgKN8Q0Xqdt+rilbqs/WF1+HdVgdel/FOf9wnKx1Zz361/o467ddb9av18Uz7fIxV20rZ/kwbDHMdZ8Nzt8nKV0NDx9dA0upbx49yHG/bDhgKA0ANxIkxZdIHYltV2/I/3zF+aYdBv/cBxw7tqibMY4z7YQDbAxOtenbMKcft4xzkJGnefz4+rD6mfZ76731CfGyvQHts40DZLo92EQ8fS+6D/XkN1p24LExPX7IkxAaF7tghhyhJygQsj/YCrAYvv6Kny66+XOe87c9V4AcKSYvLB2m1tKaBGS9Z2s+0+EVjC8rM8K2Oxrdt187xndq6eVsAjyOjC4JCEzXl8uXLlCQoRvFRzUQap0YaaySJtHRoQIetXa377r1PV197g26750Ftm2qrDX+IYg00Gsq6HXVQepJEKU3Lsac4JFmi3/U609g5bpj10AzKVSwBBoeG1MFqoMjCdPWxRWP64ZVX67CxxfqVn3uWjll3SPB6rQ8kUqNQNBSrR7qmJNEPb75XHz//39WORhQPjCgZqIX4oH4dGhlVNy+0fXxSG9au0bZNd2tq2xadceKJevZTT9HKsdEQP2AjU+SFN2zeU5qgSm1LGXAylTJgCcnB6gES7Zya1r33b9P3f3CDLr/ueu3oTKtWT3Tck47Q8575dK1euEhpHmb0K2UaPw8cZsBqD4/TKFOc4kFbD76zeReIW6jGubSWKI96wRc1j2J1szTEsxSnxqGstIHPK/Cn/K70hCzBazimkbLyIJVgF5na3W6A5amwqchV9KYV5ZmKbk/d6SltvOt+rT/+DI0uwW/98StWn6hg9Ql7D7YfL0bxWM0mt5T+qpXfuRJSlrhmb8Hqns6L/s2zx6p/56qQdC4QrZZTXVYEr+QZi4BwxuJYKj1WfT3MIbZLeQtY5cRXHnMuy++ow1HnJ0p05X9coa9+6SvasW1c517ygz6nerQfuf7yn6gI9AfsT9Tu6DdmbyKwt2D1CfvDvjdBmqd1+jhwngL5hNQkzFds9q6c/Xg9G5Q2eKxaQWUFm2/++d5TnLnZBRiiUuSmnKn0hicGbYBJQADT4j3dt+pnafBhCGaI4inGTjpEZKgXwMD0dy5CnfyFsm09wHT1U045ZRaoAi9pHyAFUAvUdDIaVKgoPgGRb3jDGwIIdfKlz372swGMkezJEIvPABJPLaYsKybpL3+0m/UBkChVgSiobIHQbEviLBSfAGIAJ9DZaky+f97znhcAKP1jO2AMZQGH+Y72nX322SEGTHe2D6yVktgz0CfqRamLOhVwTNtJ+oVPLPvjc5/7XEhgRZ2UzffURZvYp8SRdgFv/uEf/iFsTyzpI/AHqwVenqYNSAamEhP6ynrA3Kuuukob8GKcUe/RthNPPHF233nEWzFpkGSox3ZW8Bn+eYxZ7WrFaphmOzOd356f3oZ6PIatjvWNTNWuwkpRjzuDP0NMq4Dtserjw2pEqxMN4A0Vrcg02PSYcv/9vY8tw2bebXvAuobCniJula5vFIPv4oz6Zu6Ue4Ncx8hxc3ytaqXtVqcbnlYhqmPhfVSFsY6z22oVsiGulbDVG1jvRz88MVw03LRdg2E8ZfO/p8vTVh5qAPg5/ngA4D6xLfHzvg9+oDP2EnxHHYx/9o9hK20mrnzPA48qiHVb3T/H0sC1CqP9kMAPTwzu/cDC+9pg1+cw6ubF+cLeuZwnqQPgbFgbzgcoVmcyuz/ar0fVCuCyq76vP3/7W8O9PZ6rjWZN7XaLZNah3rRW2jTUmw2ljVj1WqKVy5aVWarzXFs2bdODD21SkjYCQO1nMobRAAAgAElEQVT2Mh26bm0AnVm3rfEd2xWnSUhYNdSoazBNNLljXLffdqcefGhzmKaeKVV3BqyGbNrA2B7qTOBsmVytVAP3Zi1nFi7Ge7f0rm42G+rh+ZlhyUBirVz1NNWioSHdc/NGve6FL9BTli/VaCNScyhVPFhTL5VqA3VFjTgkxrrjvi365AVf0+bpRL3aoOJmrfRKzTONLlykXh5p65btOmrDWo0/fJeOWL1Kpz35yTri0FVq1Ar1CiAnybl6inOsCLrIO0OyLpSksQDEiXKlavUytbo9XX3tjbr0ypt0xz33q5P3dMjKJTrlhKN15kknaQkexN2e0ohJwSS+khISd5FkJ03D/sqKnrAyxdah2+kEYlOg8CU5Wb2mPHitAtDxia6XsUSfC4APPrLA1lQhb/mMvypw1dcVvhmO8iKAW+qr1etSL1LCAMlLtWrBw4RuWzfdfrfWP/ksjY5hS/FIyP9fXbHq43J/Xrc92rG/35bvp0617rxM+eSWEp6G/GpVRPPYrQCqilWfL8N3qMfnQNrqb9Nc8OlyfixYnTluq4rVKlQt90MJXkPCuZkHG+XvRjkzhxkF4ZUXqhV1ffa8f9all3xP5116fZ9T7beB3C94f0SgP2D3R1T7Ze7XCDwWsEpDAhzsE8LHvU/6oXvcoats2I/ivERxP4XRYDVc/sXxI27a+c5AgxtwVJ+oI3kBJu0ZCCzAp/RLX/qSXvOa1wT1Jyqt6tRpICo374AEwIEzfXvqcBWyAkOAeVx4AhdQlJLlHkhIcikDE8NMoB5QkHJpI+pJlJKA3r/7u78LsBIFKC+2/9jHPhYSLrHeS17ykqCIZXo9IBAwAuAI02Pr9dBHPttfEQCD0vWWW27RPffcE2AmgJJ1AI2sh3UBZaOqBaYaTpJgiv4/5znPCb6oAE5PZffUdMpnW74HINEupuyfeeaZwV+VeFE+8SEe9IPYoNAlURXT+C+88MIQB2JKWwGhwAnqBF5QtpWvJLaizYZpAFlgENsBhO2ni7UC+8+KYcqnLMAs1gP0k3qAtCht8cykPmAw7QdwWxlqWGdVp+FpuNGYUf6xH6yKdNvsd8l+MQTl3ePX5ZaKt3Lf2QqAdQw+XY/hrAGlx6shj6ed+xg2KGQ54MtAkuXU4+nd1Zs52sQ+t7rUfpm8G0BWVauMd+LkxGSsU20XdbGtp81XQbTbZwBcfTBSjTn/G8Sy7lzo6r4Y2tJ+qzWtareCyDHwwxJbHVTPe1UAyfYGxo67bQZYRp22I2HMUDfnEtbh+ObFfrHnLXFwmwxpWYfjiDajbvWDCj9A4p2x5Cn8xJuxyznE7acsq59pJ3V6qr4fGrmP9M8g2H69thbwWKBOJyxj7Hjcug28V+0IOF7pN+cU2sbYXbhs+ayC+tF+V2wF0C26uuT7l+pt7357UFwiTCQJFCrNRloLYLoNsIsU3ntZV7VarGY91cjwYDiWFy1arCyLdd99D+que+5Tp5tpcHhARxy+PlgKPPTgvWGKK9P3gZ7NRkMLFyzUrbfcrmuv/kHwNizyOGxXRKnSWj0oI6OCJFV4hdZm7UCs3B8ZHQkJnQCqXRSi6NmKQosWlPsVWLFi+VIlva7Gf3SH/vhVr9SyXkf1qKuiKRXNuqJaTUmjrqRZU1Zk2rKzq09+7ivaeP8OpQuWqj4yqE5vWojQli5dHmwKUOceumKJlg8nes6ZT9WyBQs0gN8pM/pj6u2qyDqKik5QrLJfUJAmOVYQDWVM1Y8S3XbPvbriB9fp8quv1/jOLMT15BOP1rPOOEmHLl+i4aiuRtpU1ivC2C6AtWhea4Mq4pqKJFWSokLtlpYCnBd7pbcqYwcPVfpW1FPlcaIMewnAEbYEBQrWSElKv+MAYAt2PGrYMDUZf0d8Z9PggxviGewM8JAtgtdu3smU4hhQdNSdmlKBrUXR040zYHXB0kMUiO+MotDjsQ9Wdz8y9xOLfLTDf/8un+dOde66TPnUtlKxGpTVM+Af5ecud4DQJ38uf38eqQD1TW+1ibMq0cqDAKtLf1ygdoOps8QI6rtrC/SqZZs8xR9rjqoNwdzSK2rXoMzFRbq0JGCruIh063U36R8/8o869+K+YnX/DuJ+6fMdgT5Yne+I9svb7xF4rGDVP0L7vWFP4Ar2E896Akdsbtf6EZyvnT3P17Jlsyg0K30dubgzSGGRlWwGAAasAEUgGoCNP4ABgPErX/lK8O1kSj7gwVPkPWWacoAh3MgDkriBZhmwxGAC2EEbAAnAh3DTmucB0L3+9a/X29/+9uBJ+q53vSvAOuAuvp78D/QA+qKePOuss4JvKdPauWn9+Mc/HrYFnNDml770pQGGolR95zvfGeo3oLKiFNhEG6yWYzmQkbqAHSjm+Ez99AMIQhzpjxM70XZ8XlGufupTnwrfoz694IILggcs4JM28Y5nLf1FcYv1AO3gM3W98pWv1Mte9rIAZogh8bFi1opgLAVQpKKAvfjii0McaQvT8QG69J+48R3AF2ACSKYdqE95sV8Aox/5yEcCcOZ7wC7tpp1AI0Ap/wOq6TP942UQ6GnMKFnZ57zTdt4NlgyvrCykD8TKHpSe/m1455sXxgzbVJXNhrL0y2pKyvN0c8qyatUPAqr+lk5WZMhHXYaE/E+dlAucq6oHKcvtM8Dl3SpX20n4vQph/WCgOo2f8WvAWir3urNluXwfS1XLAsacgaTrripHabNhJf1xPKwqrsJGKzStpqR/hot+yGJLBsNtr+MEU/Za9fmjqjw2SDZc9rnRdgFWeXIesO+q12GsESNDV9pKOQbDVpxasUr7PB3fieLYpgqu+d/b2/+V8g0yWVZNbEZ57CPi43MV/aT9xInyWZ//rZQ1VHb82NaKZo9Lv/s87GOBdx76UCbje/X6DWHa/N68ghVAHAUF4rcuuVhvf9fblAewClJj6mqhRr2mgcHBoDblBVjNszLbfWuacd9Tc6AZpv0ffsSRGhlZoJ0Tk8G+ZMuWzUFNevTPPAlhpLZu3qQUYExypU5Pg4PDWrx4iS7+zkUa37q1fBCCB2kEgEw11e4Gq4Jainp1F1DvzcySSOs1Zai66njONrVkyeIAbAdmfFhRug4MNtXArmPLw/qDX3qZlgIe01x5M5KwEqjXpFqq+kBN3W5bO9vSp7/4NV1164NadOjhSgYb2jGxTY1aTStWHqLNm7eqPdXSumWL9ZwzTtD6sUVKe5lqaV1JvRm8TouiowIv1ABke+G7cN7JGBsLNdnKddWNN+v7192oux/erPsfflhNFXrR856ps049XiPNRGkeKWonqtUGgkoVxVtR9JTEibo9VLbDyqMSWuJjG7BLhjK2pyQi+Rf1JorrDameqhcegGaqlcnIS5/KFI9X1LOJ4hrq1zRkKU8SPJ4BrHHwci2PuTzAZab+d7A1wBpASQCpcd5Wgc9uayoA5Rtv/5HWHvM0LV61fp/Bajiv781g/ileZ79ctx3seMxzpwJYndwaxsJuwDMA1l1Jpvx7OwtKg7/pruXl76DhZRmkXetyFJW/2Y/2ql53hPN3RUW7a9kumwKXV21fSFL1n1RVtmPGHoBEdxHHea4t923Sp8/9lN752a89ekMfrSP95f0IHMAI9AfsAQx2v6r5iUAfrM5PHB9rKU/0C7/HGo/Hvn4/go89ZnveYp6vZ2enMRqeVqdUW9Vn+OOprAC1G2+8MQA2ICkvvFf57lnPelaAEqg4w9TSGdUgkITPBhaeNsu2ABFDE+qyesxKPwAFABBYCPQDYgD8mKqODQDTd2kLbWBdwCcqtQ996ENBGQrkxacUmIlSFYhJwiYAJ8uBM4ZnBiOAGNRyBlpcvLMdMQHI0ldbAABkSNSEmhTAbO9Svge6ojwDNgMrgaeAGXxLnZjGoIU4oLKlb26HfW9f8YpXBD9WJ9+yuo64AXer073pN96qhknUCQihL8SOOpiu72zqP/dzPxeSXBGzX/3VX9Xb3va2oDxmX9JOT1UGxrLf2J4XalbqJfbEitjQJ9S27G+AMPAWBS0xw4KhOk3bMNtKSANTPlshadhpaGU1q7O7G2gRQ0+npx0GoIaOjEOrNw0S/RDBMK+aUMlHH8toc1XVyfYGkH73tl7XitAqOKN9BraGsgbBhnNur60CvJ4/uz6DVys1aS/rWMVLfynTDyy83DeajrlhH5/dB7fRUNLLKJv/DWarbfTx7H3om1c/rPBn7zeDb9av7ruqOpX/DWB9fLI+3xs08r2Vv/SNhxKMe+LCceH4c6wCJlmfdRj7rGPbBcfJD4MMhzlW6adtSaxmp67gUVqrzQJV31Qb6FN2tf9VuG/obB9ZzmFzHyIQa6vleadNazYcpnQm+dmj/aYExWrCFPiuvnnxt/TO9747eHJiBQDQZNo++605OBg8NSenptRoNtSa2pVwCzjQ63WDOnJoeFCHH3Wk1q9bp6mJnbr7R3dp8+aHNdhs6LnPfa4eeOB+bR/fERSS09PsuzIR3pKFi/Sv//Kl8hw1k6Rq4cLF2rR5+6wC2A/twgO3VkuNgWYAwINBMbtaSxYtDMQwhzoWpafrjomJEJNFjbpGJsb12uf9Ny0HI8Y9JcN1RYD1gaaKehI8SjudKU11In3y8/+uSzbeq3XHnaip9pR27NyuxYsXae2hG7Rl61ZNbNumnz35eD371OM0kHWUBKrSUJQ2AvwIfopFR70uSe26UgLoRPeZampa+uZFl+vSa65XJ0n18NatWr9+lX7tF1+odSsWqaFu8IVtT3VVi4eRwAY7hkI8/CkfLtUaA4qCP2sdh4EyWRlQtShUdAHfXWUhaViqZKAR4HExc+zH3UwZ9gp4eQ8OKeOhC4EjqVpIaBUpqdUDYIL6AFm5OktT6uopy7sh4Rn/0y4MBIouatWWupOTUtHVrT96QCuPOllja4+YmVq9++30Y1GsMoaf6FeH837N9mgH/oFaPo8ds8fq3KYHO+A9+JLuWq8UA/hlsFr+vu1uKRDOrzMgs1rPo4FWg9XSr7o8J4dxGwbuLv/X8rvdRzNe1VXwW4XGu4NVbESycDDgbvzRj3xCb/nfn+pzqgM1lvv1zEsE+gN2XsLYL+RARqAPVg9ktHev64l+8bf/I9uP4HzFeB6vZ4On2s7t22bhhEGPgY6BFG0HYAAJUSsy7R9QBqwABKKUBHgwfZwp4IaQXDwCK7hxNszwdG4giZWdVcWiYaL9PK2s++pXvxr8P5kCzw04KkjUXIAS1gFi0n6SQp133nkBqH7+858PYO+iiy4KGe7f//73By9TIChtBXayTRX4UBbg0smKULXRDxIyUbfVdMAdgCIxOffcc/XqV786wEn6z/rEhqRTTJW/5JJLAtQB+qDcJD5AUWLC96hCgRDXXnttiC/9ow3AVtsfoDhlG0+VdSIwLtbZB9giUP+f/dmfhfVQqRJX+utp1OxP4gT8oc8AVjxQzznnnLAOXqzEg9gBZGkPtgOohFEHUxcwnTYBkRkntJs4YA0AZCUuAGDgOjYFLENFi0UEMaFNVqpWFX6Ghoy1qgLUY9CqRsaFwZZhVNX7kmWUZUjpGzOrSQ3rDJoNPFnfillDV+qqQj2XS5mevs7/bGfwWPVrtbrT21lFWVXRGMJSp487ynKcbF9Qhaps42npVkgaOhva+bjxcTTXpsBxMYxlfcO86r7gO6u4vTxMRZ5R7BqOVpW6BooGsbZ0qE6LtwdsuHGdUSnSVsa1+8A7dTGuiSXHD7F2zFifse4EWrxTrj1K2Xe2c2Bbx90PjWh7NY5sb7Wpx6ZhLseEfWD5jnbQLgNsw3zbKhiwWqXt8ea+8pm6OQ79wMEPoCiLc4RftgVYsWbtYwKriKIAq9+6+Ft6x7vfEdSVvayjwVGsWGqaRiXdaIQpqSge+W5yciLsgxCjQmq3OyGmJFzixTlw7epV4TPT/icmUOrnOvGEE3T//Q8EqNpFJR3FQQG7euVyTU5O6brrrtO2bcDUjgaaQzryyCeFY4hzxJZtW9XDSiOphW2XjI1p7aFrQ+b7gAYLlMD1oNZE3Tk51VK7W8ZooMi1bqihnz/9FB2SxKrHHSUDsSL8YWt1ZXGuqFYqNKdbhc777L/p339ws9afeJpqSRbQSKMxoIGhUf3oR/doyWCsFz/nTJ10xFphp6oCH9MBRbVGAI5J1CutAHCbBTznXSHEvePuB/TVr1+kh7bu1I6pjtrTE/q5nz1Fz3kGVizDqnN8AWBDFvAwEV9Zt6ei1wmxomzUueHBT9JUL2OdVElcCwrfbqutHLuAWqk3BpDGjVLV21E3JJ+qxyS4yoNqOEprJaQFqpYzrGcUsBK9Bl7n8NqoPO+gFI6Z+0+iqgydK565vQBWWxM7lKMWL3LdfOf9Wn3saVq88tBg68DY8Yvjnf033evpzb/zDl13zY17vOxZvnKpSF5VfT1RrxDn83ptvq4h57Wceehg+67LlE1sCc3yb2/54ZGopqoKbbXa4eG9z8Hl70sJM+eCVYr7cYrV6u+xQajbER4Ae7r+zMyusg2A21Ix6+2r/1Mb518/xKy227+9VqyW/Q5uHCqKVP/xvav0C7/x5j6nmteB2i9sf0egP2D3d4T75c97BPpgdd5D+pgKfKJe+D2mIOzTyv0I7lP4KhvPw7VsKA2wOjG+PcAEAxIuVK1K8809UKEKaFBAcsEIVGMqObAQKIFCEVhn2OPkK4CBcPM244dJuXz2NGza4m0MSqwIs7frl7/8ZV166aVhKj8KULxSqdtT4QEd3JRiSQBcJVs9ABUoACCkT1gFoLQMoKBWC2DEwM7qM8fCHpq0016pAEaDKCfKwaIAaABsttUBoJSYAX2JB16qho/0mYtsYuBp0rSNuLOOlcFAVcqxyg5VKf0h1kBXQK+hEyCJ5FwkuHr+858fPFfxTkU9anjDPmBbQzIUffydfPLJ+sQnPhH2BXYF9AEgjMIXqEo/UQET8zAdefXqoEZlPxEjIAx/1EWs+N6KX/oFiPnkJz8ZEpoBf32DwfgxNPTNh2+sPM3cYNIQ00pCQzyrHQ0ubUNg6Ed5VrV6W8pkTIUbrZmbouo08Oq0bKshXY/Xr6oPKY86AO4ex4aUVY9Y+l3NMs/nqmrWN3RuJ/s23NRlWdhnjpsBnr/3gwjq9ti0nytl0gfHwXXOhYGGutWYGNS6Dz79ONaUYXjLdwbLlFV9QMP/e1LYVttE/BmnvHuKveE/23JcMHYZr4w/K+sZh05Qx75n3DH+ODYMLtk/lF0dUzwcsBLftgqG44at7p8VvMSb9qGUty2GITDHI/30se2HNR4XPrcG8EQSoCyb9cilXvpgewiOP/s7G7hyLuH7DUc9aa+tAAaSRGkaqZt19O9f/6r+6v3vCVYATKFP6qkGh4bUcfK3pBaUjvxCT08zu6AbMr7j0dlutYMPZznOUIbHGh4a1Lr1a7V4MUn2pNtuu4VJtuEBDDYA9J+4hSR7jVRLl47p9tvv0H33PqCdOye0Y8eEmo3h4Mm6YMGoxvGS3bYdc8XSZzaONDI8pCEe8CxfqqGhpmoJ8LGjNElDnHvdXM2BIdV7XZ24ZpmedeyTNBZLjaijuJ4rTxsSiaCSXKqV3odZL9Fnv/wNff771+uQ407UwuGGejzoSRsaHV2kB+65W8esWaLnnP5kHbJoVM06QHUI11Gko8HzFHVpUXRDXDu9ru6+70FdefV1uvIHN4Sp+eSyYpyecepTdMJRazRQY0pwoubAiArVlSSNQDljvFpz7BE6qiUon1mP8dEpwWbcUKy6RFKsKA3wmr921g4JqdL6QOmZmwDPO6rXG8rDg4FCcVoPNgD15qC6vfIhU/BwxCg2eK2W+zZYDaBsD4pWyiJbVl4qi+NUUdFV1p5UZ3pSSd5T3MUK4F6tOvZ0jR2yrpzKXAGrHNOdXu9xgdUSfD3xXvN1rfYTHZl97OQeFatYlsyZS+/f313v5e87ViKMHf+uVWFm9TdtNjFWsethQDWuc69NwjKU8pWEV2Wbyr89AdVdcDU8lZkpHgCb7dafctsKmE343Yx0+1336Utf/qre9w/n9znVT/Sg7zdubgT6A7Y/Jn7qIvB4wGr5o/JT19WfyAb3wzgfu6UfxXmJ4jyFkWzI3VZrdnqTlWa00VPUuQA0WOV/bmpRJKKERNUIzAMKMB0eb1BPGQ83v71eUF0CEwADrAdQNAADTHATygt4QvncWLMeINBJe1gGzGUKvi9cDX64sEYdSXuZwo7/68tf/vKgEj377LMDYP3gBz8Y1nnVq16lt7zlLfrud78b6rRKsQo8rCwD7LANbQUYowoFkjI9njoBPLSLNhKPchpaHBSdxAGlqpVn9Il+EjNexISEXAAZJ9dhO9Rb1AvIpB5iwLr0G8/T3/zN3wzbeFozy4gnAJT4Ay/pK8peFKaAXd7Zf3jOMuXYijrKod9/+Zd/qTe96U0h9u9973sDhCJ+f/zHfxz6BEh65jOfGfqPnyr9wGcXOMky4k07ve9om/02gWTALmwagFEeH1VFqiEobTF49w2O4YxVfvbdNVi1AtKwEVhmJaQfDrCO/Wpdjj97CnLVq9Mqy+qxYCWkQXBVIWsvTbffylBDTINXA3yXzzgwhLQS1MecYSTrVOtmPZYZ4lkBy3q2QKhO5bf/bBU0V9U9VZWs42UA7On91OF4uz2OexWi+maWfrr9/p8yGQvui+Pvdtn6gVhyPDiWVo+z3HYT9mjmO44rl+t4M84Yl4as1bHhuDF2vZ+ok2OIY4S67YXLdvZ55TgjBrQBRbofChkCe7/wbv9gjy2f72kf9fpc6LFEGZRNuTz0qSb5q6pzOcZGl4wFCLY3r4E0UppE6mRd/eu//6s+9OH/pTzOgx0AnpuUXSp08eBNmGEfvDwnW5OzY6w8TkN6lbAOVYcpsXkv+JuuXn2Ili1bGgAC56CxJUuCBypjByWrojIe69ev0/R0K5zH8izS9u07NDVZ2gX0ip6Gh/HUbob9joqW43zJ2JJQ9sjIkKanUDFjQ1HaGKDexLJgZHSB8skJvfzpp+moxSNanMaqJ5iU5lJUU1wrrQCiNFe311a3F+mf//Wb+uLlt2h03REaw0M1BhoPqJ6mmtzykF5y1knasGhUA40BpY0hJfUBxUzRx8sUNTxT/+Ncm8e36fqbb9V3L7ta45M8GMg0UEt0+skn6IzTT9GSBUOq5S1l3bYazUHlRSpFTcVRmaAvAQAnJI0CdteC1yrgutfrKMp7SoGpPVTkZM0i/goJsPBJrTUaJTxN8VBlCj8wG8UvXr8AUpSkqRIekuZFmMIcjg8gKCQ2ZpJ/+ZkyGFMBq2PNyvKM3zLqp/1TKjpt5e2W0rynH97yI6074SwtWL4q1DHXSPKxWgFUx/I8XdbszeFxQNd5wt+D7WMHUaziseprsvDAcY4NgJcF1jkDXKtqaS/3tUN1B/v3ymViwfEIKDRT5u6q07IuRObVV1lvCVb3VF9ZRmjRzPJqAR7lFXDMOS3HymZc//x/v6T/uPRKXXTlTX1OdUCP0n5l+xqB/oDd1wj2tz/gEXi8YLX8wTngzX3CVdgP4Xzt0n4k9zWS83U852Qj7pXTZz0Nlht9broNCKqQh3YDBIAXQECmhKO2Akqg2ETpaPUZAMSKTMp2OYYP9he0Ig3wClTwdF/AhiER9QIOuTGnfKaWo96kXNrLdHbg3d///d+HxFXPe97zQp8AI7x/+9vfDjCSPvEODLzwwgtnvRNpk6f5Wsl2wgknBKUpMIQbfU9zRw1LfPgMTKANtg0AVhIPgDP9BUoBJCmfcvEaBeoa6li1Sd0o7VgfFTDlocatJgICEp9//vmh3cCgM844I8SXuAOPqfvd73538JE1dMaDlrLor9WXQCJiQHyBOQAb1MAAU5J6Pf3pTw9lYz3A9rQL0IvPLUm0gMO0gfYQB0Mnvve+A1BRntXHtIFYkoSMOugjfbMvq6fzGaz65ontHANbAhjmOQHa3CnybOt9WFUfW/1pNSXrhWm3afqIaf0ss7cs9XlaviGtVYe036rrqlq0qrTxOLDSk7INZg2Y+c6Ka7atwlH3xypAK7uB5uxHq29pSxXaVhWaBrc+7xhCOj5WpVbhqKfXsy7ruXzfSHo548jqTp8fHGP3xfvM9fscYCWuzw2cAzh+qn6xfgjjfeLjlG04X3hdK71pD8cC5yasQqwiJ1bBU3TGN9WqXiwsOAYoC1Us5y2WcY4DpKLE5jjhmOM7ymf80o7y2qr04fV5j/awTzgG/KDFlgR+UGT7AR50UJ/HF/WyLWWxLQpQb8t3y1at3nsrgFoJ48gqD1j9m7/9kKIafpucxMvp3/yOkDApB75lRYCW053p0EcsAAAIJRwv+9lo1svZDUA+YjmAtcihQXlK/OnP0MBAUMXSJ6wCkjgKyvvR0RFdc8212rxpqxYvXhZg4c233Bb8UgcHB0JbSNREDEaDT/cyjS3lPFHT+Ph2dXucC8oxXmSZpnZOaGR4VN2d43rji5+vVQOJhmJALgpVKcrLxE1FGqvWkHrdaXWySJ/54jf05ctvUX3FWq1cuUJJLVajVhdOB4Nq65eedopWDQ8pipsBQKYNrCeC3jWoOtVIde0tt+ny62/UrT+6T5OtljrTU/qZ9Wt15qkn6SnHHq1GPVGv21GsjlJ2QoTHc01R0lSRR0rTRL0MWIwylfnC7IsSiiJ5zbutADijjP4Ct7EHKBP5ZKjzUIunddWaDUVJFOrKiu6MlQeq1EQpia3i8tzGdH/2JeYCIWFVFAcVHoMhreHnynTnHEdV1cmcjqcrYLUzrSJrKep1lLfbyqentfHOe7XuxJ/VyNJVilh3zt30voDV2fPDvl4g/QRuP1/XbD+BXdvnG0zAam/n5hL+o56eAZLV36vqb4evD+aC1Srk5Fipbh+WeaxWwKq3qf5mu/zZOmcsCXaVvytxlWed7Hm/oELflaSq2uxpkDAAACAASURBVCb/dhj6JsmA/vmCL+g7F1+qhzZv1cU/uLnPqX4iB3u/UT8uAv0B2x8bP3UR2BewWp7Ef+q6/BPV4H745nN39KO5L9Gcr2M563XVmZ6e9Uu06tBekwZAnjpPmz1FGajIzTMQEXiIQvPZz352ABmAVgCB1WAGLVZL+sKVsoAXnhrrDNwGsQaSlEdd+IailgRGAPI+85nPBIgCDAQ6vuAFLwjQA1CC+gsoYnAL5GO6PH0BegD6AClc2PKdvTsNXlDeGhayPgpVyiBGxx9/fIA2wA5gAtvSBiAvyb1o/7ve9S698Y1vDOtTFv2kHCvoDMGom/YCqnkH4gCRKYt4EDNgE2pZFKX0CeUn36HiZX3+/uAP/kBf//rXQ/mUCfBkPcqlrVYgAoRR9AFsaD/l4kVLPSSswtoA/9z3ve99evGLXxxiRPmAPPYvVgtXXnllsBw46qijdpsGz36lXJS+ho58NgRFNcs4+Y3f+I3QP2DXrJpkZlB7f1jtaNhq+GpbgCp8s/LRoNSgjtizb6z8Yz2DcLa3YtM3OQaQ3o7vrW60AtvT3w1XaZ+PD3sFG5ganHufVKeE+zvqsv2GAWT1IYSBsN8NTGmPHxb4uLQFQRVsWuFa7Ztv8Hi352xVXeobSCsxq+A14JiZOFahahUSVxWy1T77fyuErdq08ofyGNcsd9lWzALYaY99SOk/yzy2/CAFGOljh3f2P2ORc4iPc+LGGGUZ5wkrfz3Vn2OaY59zGetxzLGf+Z7xzHFKmd7fVq56P3J+4nixDzLlGPx6Wj/7hXOC22EFuW0piAkPknjAwrmW88uz/tvz1JyxsXi034/BGoqo0gP0K1/7iv7X3/wv1QcbYeZ2N++qEcqJ1J5uh6nfTEUPYzuJNdWaDjCVeNFHIGudpFlxCT5IfMWUddqI1yq/Afxt27Y1TFcfBkxGUqeFGpeEdsu0bOlSPfjQJl3/wxtDUqb16w7T3Xffq63jZZJAFJe12q7zcOkxvUDLly8NybUAiniVtlpTod52a1orli7TSFLoV555lpbWCg3U4LW9oMytATN7UrfoqdGIVeQdTbdznf+lb+rLl21Uu7FAx5/45NAP2OfoUE1jjUgvOvE4LW8MKq4Pq95okE1GeZoqjxNNTO7Qf1xxha648WZtne5q53RbzZr0zKedpKc++SgtXTCkevA0LVWi5J2KkxQ9uaJkSFkGJFUA1J3uTmV56TcNWK3VsLKJVWSFutMTwVohEbYBcfBNTYHhM56NXZJ4RQDjcn+iZGWWP8dMgm0I+wiAGqeammqp1qiXqmRFqs0kr0Kx2ssVxj6FAJ1AqxE5dFDUomrtthTlHcUoZdvtkMTq2pvv0OoTztSyNYcFu4H5VKxWx/QT8Qpxvq7bHu3YP+DL97FjVcVqaPsckGno6Xf/fhms7vq8u4J0rvp01rN1D2B1LkwNDyJmSNHuilW+35W0qvpbWi2j9FfdBVb3CHpn4sYDj9vveECfOf//auPG28M54atXXtfnVAd8IPcr3JcI9AfsvkSvv+1BicC+gtU+XN333fZEvNjb96g83hL60Xy8kZuvYxmP1dZkmZzJMMVJV6jDyjkD0aqKFEjIjT9qJG7+AZVkrneGa2fv5gYZ8GCgaSsAAxSrtKziNKRgPeqzko/lqEUBHpT9nve8J4AR4CEgA/AJNAQkUjbfAWNYTnIttgOo4D1KIitg4lVXXRXWoTwrOlFnOlmMYRF9Qo3JCzACvAW2oGDDBoByWU4dtAnfUoDN9773PR177LH/n703AbOsLM+1nz3v2jV3TT1U0910NyKDMikCGoUoDr+JJsckJ+eYwZN4cmJMcuLwx5xEM5k/ZnDOoEbkJEbFWaNGNKCIQjOIAg4gIkPTI/Rcw573/q/7XfVUL0qGhm6gIXtfV11Vtfda3/B+31p7rXs93/MuKt28fBnQQtl4QQItKQdwQ98NmwF6XhZMrGkXsJPfQBmsBE499dS4CH/f+94XSlViSd9pH4CJdlsBSH1AIQAIMId20xfUvhdccEEAapb8k8gKeE2cUCCj/GM72gUgvvDCCwOkn3vuufGDFQRtpU20k+1p90033RQwiT7SRuYHQBdVMfUAdA292IbYUIY9Q9mXeWfQalhoVaWhJe1Kg1QrQw33DOAo13DLDwyIl+e2kxalISnjbWWjwaoVrlbXGLAyZ6z6NuhM+6S6PQbJfJZW3/qmzJ6oaaWo52GAk1wuoJ0fXhBrYmFVKfsRA5dvEGvobIWNy6dM3vP2adDtPvpG0g8F3NalsDYNhg1gHS8/JOH9dDluj+tlvtoOhNj73JEsL08e2rh/jCn7Af+dFI/j3nX4gQwxRUFNWzwfnKCOY4T2WPnLcUz9QE8f9/gEO+7UYwhKe9LwmTjxOccJv3kQw7kBVSz7G+6yH5+zPe/TNo5H2sGxRf3UzXHBOY1zTRwP/QNJlvhDeJXzqFG7AVa/dMmX9J73vkdDy4ZU6itpvjarPXv3xtxv1JPzDp6aQMBFK4OYQ/jTcm7E1qUdtZLgildidYCSs6vhoSFNr14V8cUCoFzmuM2o2SLxVTZisH7dejUbTW3adI223LVNA/3DWrFipXbu2qWZmQPq6yvHOYvyG/W6DhzYp2w+F+cy4l2r15NjsUCCp2T5+/LRIZ2weoXOP/0pGsqThCqrRqsWCa+KWaBkR43wZZUy7bZ27ZnTv378i7r02z9StTCo055+hlps3W5qYrRPw5mGXnLGKRovlFToG1KWvuakRr6gO3fs1ucv+WokqSJB09zMXq1evkw//9IX6oT1q5VTS6GRxbKg1Uy+U/MlZXOAy5y6mbIyWWA249dRJltLVKZBYEhQVV58YJElIVajrSyJs5CWkvQqPGJJnoUdSDcSVJXCDx1/dJTIqFlZzp8NH17AKT6qjXZHxXIp1KmR9CpXVDdDSzNqdwGtgNgk43nM5VZbmQ7bFcJjtVWbVY6HR+qqOTOjG354u9Y/47kaXbEmMu4sVfodCcVqXN8cwhx/PG5ymAzy6OzyYXaqdvtV6s4nVgDxSiWtMhz17/S1atrnNP2ddL9BcrlLwOp9b2+w2g3P54Nq1cRGwO2IubpEHXvw/wWwSn0LD0Vcjr+nOf9jifKXf/1ubd2+VzN7ZjXYX9Gnr7ymx6mOztnea9X9RKA3YXtT43EXgSMBVpMvgcdd14+qBvfCdySHoxfNw4nmYR/LLC1s1BeztHOzbJBp0GhvSMMML30GAgBWARtAAaAaII4yAArcJHPThmqLl5MohdqoXo/3DHENzbys25CDbew7CWwg+ZQBIjfbqEMBS/iIYg0AIMAmAE9UgKG9PgGXwBdgBYmm2Bf1K++nl3IBOWkDS/a5of/MZz4T4JN+AiQN56iPFxAXWAJMRMUJLGQZPbARsAoksTekM55TH+/RRwAMvqUskQeiAB/Z14mAiD3KU2IAnHjjG9+o5z//+aFoXbt2bSzhf//73x+f0Y677roryqbvtJV4USZjShlAWWJgf0USgFEf7SRWKFLf/e5365d/+ZcDkjOWgGHGE4DOGKOKpc2AbPpAWQanTtiFPyz2A9TJdrQFOMT/tI1kVlg2oHhlHICSqIDTPqFAGn4YUysbrcjkdwJ2EvVkWiFJHb7x4beX6HuJtZWPXspuBSrbMlf537YDLsdqTvbx8ZBWddqywPM4fcxY3ekbMO9nVbZhb1oJ6+PCEJA4pPsLwDdATINGg+j0tr6BS6tzHaM0UE3fLPK++2zlqM9T6ZtIw1rec50eE994ur9psOvjOr2ty2X++vzA2Hm8mKO0i2PX5yary60891J7q1jpA9sb7vrhjRW4Tg7lvtpmgDa7P4yFLQusUHUSMtpvcG0fWiuJ+Z8fQK3hO+VzPNNX/qbdn/vc5+K4BLbyGT+2EgHo8tCKsSYWG0848ZCtAEo5PFbJ0t7UVy//qj70kQ9qcsWkBoYGAuhxzuAF9N26dVskqerDC1SKY3X1mrVxLrn11h9qx46doewEsoK8UKACQDkfcHxy3JTKhVC6J3OXW6y25qtzkbQl1PMbNmh0ZJmuufpa3fajO1SrtTSybCwBzzt2xHJ24sC5NPElLasWQDdJ4oYK0+NQrVVVKmY13pfTi551pp6yliRRwIt22CeG12ijGYCz3ampwBLjTkY775nVhRd9Vld+7w6tWH+CioND6usf0Nz8fk0OFnXKuuU6a/0aDRWKyubxZy1rrt3Rpd/YpG9889vKD4xq+/YdyrYaOu8Zp+rF552toXJOhVxG9WZD5XJJnW5TmQ4JrliCX1KukNgc5IsVtbsFtZpSsVxQvQE4TpboKyBwPpb2t5tNUkqFsjWvopoAVoAoYCaAbUftBkmveCCCTyoWAa3knAUkxt4hXxSAE3haLPclkDKTVQtAm8NzFrgKjC1GTG0zEpt1kqSC0S6UsO26mnNzas3NhdfqzXdu0/KTz9LKDSRSAxrf+wrmSIHVxfPN4VwgHaX7HvZ129HYr8PoVDp5VXxfdTvxAMkPUVHRU/ziSv4Fz2De8fVbGrwSHl9Lpq8FEsl3fOssRnDpg4GD21uVqiTBW6hUIwXcA0Y/3R4eoKAUJykVdiLxXbgAYjluOc6xANm974De/Nfv0syBmmozNQ0OVPSJy67scaqjcZ732nS/EehN2N7keNxF4EiB1eQG73HX/aOqwb3wHcnh6EXzcKJ5OMeyk1f54pKLUYOg9BJhK8ysbgNccFMNPGN5N6ABMAhwZD9uhoEDVt9ZUUg/7a3qZbxeYgu84+KYcp3VG+BmH0g+Q83GEnt+0xZu6PkbiAukpF2AQpa0A/RQTXKzD5Rx8iwAKDeTAFgAIOCF9gMvaJOtCYAv3PSzH5AUOABkpS76w3t8xv78jXrzuOOOCxUs7wMw2Y7P8X9FOWvFHEvz6SftpQ+GZIyDlzozDsBA6jXwe93rXhdqT0DNH/3RHy36sgJ4UTFSF2XSblsVEG/DifTyd4APMXz5y1+uj3/84wFIgKjYK7zyla/Ua17zmpgLgFngNUAXf1igHsCH8bWSD8DNC0CMJQPxBFpTHkAW+Ad0Jzao8xhLoBJtu+aaa+I9xvzMM8+MGFKfoTj72r/SwN0qU4PHtFLSINA3OH4gYLhmaGmLAcM9w9o0LDQUNCg1WPVNm48H5rntM9I3eFaYUkcCKxK/Ul62AvDNY7pMtuWH/lkxS91WkDMfiIuVllasWsFpYJh+aOBjO62cdZ/Zn7Kow/XxGW31MWzY6htPWyq4TreBz9Oq9+R64+A53upbx8F9Nfi1RYX7y5jTBuanFbL29uV/3vfcp0xiw/vEh3h7yT7lM6/sZ2qFMp/TB/ZzfDnm/ACIuFiV6r7xHvsb7HKsO1FbWt1vxa/VqkBMxpS5z7nJKnUeCnFu4Zjk3OFzDMcx5fGb4+mhKFYrhXyicuy2dPElX9Q73vU2Ta6Y0Miy4UjE1D/YF3UCUQ/sx6Kko9t+dJt27d6j2dk5TU+v1oaNG1QZGNDWLVt1w43Xa++e/QEIABojo8NxvuHcSn/oC+drHvgAFev1WniwkoyJGKNWR6F61+YtuvXW27R9+06VShVNjE9GfPkuWbFiSstXTCkXS9YT4DdfqwVo8fHBOOLd2peXztgwrfPPOk3TU5Nq1KvKlbJhWWALgwCOha5atboyraK2bN+rf/rXj+vWHbu07sTTtGumpkazpUK2o6efsE7POe3JWrNsQDkeFHSLum3nHn3l6m/plju2hoJzZv9ujVTyesnznq0zTnyScu1W+JbmC6WAmEmyGtJAAUe74afKGv1WO6tsHuCM7pNl990ApbliIeIGuCmU+xcgDIa27J1TNlNUq95Qu9GUUKYiJe12OHkEOA6oCoEF5mYpo6J2s50s0QfoAG9y+bAHwBgX61Sa1FFeWZSquWLYLGQX9KGtZiu8duNcCYTtNKVGNbxV23PzaszN6raduzVx0platfGEaO8jZQWQviZ6Il4hHs512+FcLz6i+z7MTv2YYjW+lO8b06QVn0s9VtPfNb6m9XdPfO+Q024Rkh5MguXvlaXK08UymOf397JfwCLsTTZcLIvPMxxjPPbg0E76leXBS7upTqasa6+/WRf+80Wan51Tp9FSpb+iz1x+dY9TPaKTtVf4kY5Ab8Ie6Yj2ynvEI3AkwWpy4n/Em/yErqAXviM5vL1oHk40H+6xTPIqEm/Y89BLvq2e8wWnoVTaGoBkRoCFj370owEmfuInfiIUR9wQAwG8xJ9+WSkGNGAfK8qAol7uCwgE0vKb5FPADaAKqkYgC1CEm/jPf/7zUSf1A/doIypIwCw3+kA6AAaQArAH/MOjkL5xcY1HKPAUEEJ9QE3+5yIa0MCNLoAPtSfAlDK9vJwygcfsSx28iBXLdZ14x4pHltNTN/s6QQ5qLGJDv6kHuGp4Sht8QU47ATDElZiiUCX2r33ta8NXFRh59tlnh2IXSwC2p1zKB8IAemgPfUr7flr5CLghHoCQ3/iN39Db3/72AKgAo3e84x0RQ0AI5VAH1gEveclLwgaA/gBPiD2wGN9a2oQSGIBMPGkbQNuJfxg3PmdsqZP6UeIRY+KAOph22kbh/PPPj37Tf160ix/mgJWmVltakXlfClbf3FhpnI6v57aXoPN/WgnrfQ1HDTqtbrR6lv3t6WnAGzdOkVE98bs1bOV9A0XiaABpCwHDRUNYKzPpoyEuZbCvQZNjlH4QQhxdt60VXJb767b6RtNA0n60nvNpoHVfsbL60+DW21NuWt3rcXQs/LDG5xor063sdp+ZL/YltXUEffI5xNDd2/uhB3OUceEY4xj23KEM94M6nagPOOuHSpTPOFE25dJHq5FtCcKxQV8Mlq0WJs5Wg7If5XKeoRwra3kIRHs4Xukf2xEHK+g59/FykkCS73Fsve3df6dlY2OH9FUBWM1xHmnWdNnXv6r3/NM/qpNpqdluqFwpanRsJI5zHkCh8BwdGdG+ffu1Y8fd2rJlq+65Z5cKxYKmj5kOhSrL9e+8c3Mco5xbaG+53KdVq1bGeRIlp4/l8fGxgJ/FYj78RCPx1uR4nEdyuby+dtnXNTQ0oq1bUPwPRBy2xfm0E+ds1r8nquFWQFWuDlgG7xUQnVZdY5WSnnPyRp3z1OO1bHRcjW5D+VI+SYCDZ2jYINQl3u9klW336dY7tuvvL/yg7qk1NLlmg+bmOxoZHtSaqVE966nHa93UiEol/E87+t7Nt+krV31T2/bOqlprKdft6OSNx+gl5/+EJobKkdAp20Uxx9zIRiKneJABYs2gsgWsJsdqEwCbzQWABUq3AcXtVihWUeZlc6UAnahKI3EP/4eKNadOC4VqU91WQ7lMWx1AMAq+ZiusGlqsOEENF+ccfHCxHQDmZJUtYkWQjxjGsn2AKd6qtBvQmyspX8xHvPG4jXNTm00BpvjSNtWpzShbb0rVmupzM7p91z5NPeUsTa7bGOq9pYq/I61YjXP2Ic34x99GD/e67aju6cPo1I95rMYXqFWiSW/9fbwUrKa/W/3ZUkDqePFQIz1fvT2fL53HaQDbXQCrS7eJeuy3eh+DEtcmsQ2PihYfvcSqgEgam8uokynpHX9/gW66+Tbt3bVHlWJJw6MjuujLX+txqqN6ovcatzQCvQnbmxOPuwgcabCafFk97sJwVDW4F74jNRy9SB5uJB/OsUySik6T5CSJxyiQD9hgtZBBj0GRfSZRhQLJAJHf+MY3Yh9AGj/Ovk15vG8QYSBlmARwAObxAt4BQQAPAApu+CkfAMfydsoFjgDyUDay72//9m/HPl7ajtIRtRttpg1eqg4k/drXvhagkPcBs24X3qSURznALXu1YiUAMAQicPHspFr2G+U9QC5w5Fd/9VejfOAibccO4PLLL0+Wxy54QNIP7BK4yabt1Bc33M1m/Obzpz3tadF/ICo3uEAVPgM6EjNiD9DwC9hkT1bDRuJmJZ4tG+gz/SV+wEpe1MH+7Icy9T3veU+MAfU9/elP1+/8zu/EGACGgUKnn356wA+gNH0mlsSN7YHWQNMvfvGLAV9PPPHEAM3EiL6yDdCYfqBopc28AF6f/vSnFwGvE205gRA3JahciQ11A5/om0EeZTCnrKj0+1YJWmVoMGagmd7fc9RWCX6A4ButBO4k2bbZ30uRfTxYzWjw6yRIlMvYGx4aMro8w2DDXe9vBapv+Aw3KTcN+dKKVINJtymtOKcNVp4aEBv0GhS6Le5LGp5apep+2KrBKnLq9Hs+b/CZP0/vT18dP/fLN8W+YfVYMffpo5fxc/xxPDH/mc/0yfOBv5lT9mxmP7YHWNq31+VYvU1cDHCt3HbSKPrBi2384IO/fW5hOz9sMUy16pb28x4PfWgPxzPHAA8hmMMcM8w1Hji4fx5r6qJPHCso6Tn/4HPMgxPixnnl45/5rMbGxw/pq6KykJwNkPofX/my3nfBezUyNqSOWtp7YK/qzXooRDlPFvOJ/QWgrNKXqHo5x9+5+c5IasT5EFi6d+++GAeSWVkpbJXqrt17teWuuxYTGhLXRqOqfCEnHuANDPZrampSY2MTuuyrl+m4456kW275ofbt3qdRVOyZTJwjsRmxFYdjDvjttln+nsDEcjajtePDeu5pJ+r4Y1Yoj4UBkLJw8Naum+uq1q6qlMsq182p2yjqOz+4TR/9/Be1u9lWaXiZGtWWpsdGdP4zTtWJa6dDQbav1tG1N3xf37vpFu2dnddMraa108fonNNP0cnrV2u0P69WfT6gdYep0gX6Ak14kFAIaJokmsILlSXNeM1WE9CZLSiTQcHaUrfbCA/acrmiQgl7BrKWd5RFaZznIWBZ7RYoKB/2AM36vDLdljKUD3Rqd5J4NOrKs2ofr+RMPupJvE/zPNEMRWprIakVMBU7AMwFAuRmi4mSnrRVnY66HeoL3W2AV3UaUm1O3fmaslhbzM3olh27NfnUszS1dmOijF3iBdADq4d0eC5u9HCu2x5aDY/B1g+xU2krgEUoupAo74FbfzCJlL+z+e3vF8PRReB6Hw8CXL63pX5/Ly1+Fz4EsLoU9AZY5XgFrHZ58IJ1Bzw2sQbYuXtOf/aWt2n2QE0ze/ZqZGhIE8un9IFPfaHHqR6Dqdur8uFHoDdhH37sens+RhF4JMAqXXmI34GPUe+P3mp7SPBIjE0vikckig81jCxf6rBss54kR4lkGAlYsIIvDVoMrVjGajjIjT+KTG7Qn/vc58ZFLVCB/SkP+GrgwP9O1MQNOhABmMnycrbnM+AC2+Frys05Si3AKp8DJAArKLq4CccP1CpDbsjpA+rIF7zgBQFkARksYWfZP+UCEz/2sY8FeKFNF110UXh7OskTAAEwCGQEdBAL4AhQkP9RwdEGbvgBq07exHb0h77ymzYDJrzsGgUnsITPnFkcWJJeDg18AVjakxbFK4ADkMm27EdfI5FLrbYIKIm3YRmQg30YT0M79qH9/GZZPmODwowX0PmKK66IWACtaM9LX/pSvfrVr47YGfLQfl6AVWKE4s4Jd6gf31viT6wZO+oiXvaX9FhbiUn92ArQJxTJWAQAfYHjbEPf2Zd5RfnMEaAtamFbJdjblbGw+jN9Q3RfYJXt3AYDQLZjXviGzkpTg0j6bfDpMbN61CpNb2PIab/N9A2ega5tGdw+9vVDB9sfWIXq/fnfymO259gjzganaeWNbzDTHrKU4zbTB+r2/4aaritUdySxAbQs3GQ6Jj4vpNWpVu4azFqxSj3+zBCX9/ziPWJB2cTGn/E3c9EPLjzfOd798MP103Y+p27mtW08KJMxtR2A++t2UI59XDmf8D4xpRyOIc4P7MODH/63qp1tUF1aeQ8s9YMXAOoll1wSD5p4yPCnf/qnMZ85pq1ApU7bDBAHjhHK4hj81Kc+pe9973uh5CZutIXjk3MZP5x7VMDT8tBuX/oAq5lsWAF8+dKL9dZ3/K2Glg2qMtinvv4+zc3PxLE0NDSo/kpFoyOjGiA51oLSmt/bt2/Trj274r2h4eGFJHUAgWyMBfHevXtPvD99zOo497LUn/9XrlgZULG/Ula1Oh/2A8RrYmI8thscGNL8fFXXXfvNUL5iCbBl21Ydu/5YlcrJQ58A+jzoy+VVKuRVq86HF+toPqfTNxyjc087WZPLhpUtFlVtNdQSDz+KASfb2bbamZayHahjVpluUZdfdZ3+/fJvaD5X1MDYhNrzVU2PDOgl556lVRPjuu32Lbp407e05e692LWqq5ZOfPIG/eQzz9b05GR4jubDPraleCjZ7iZL8/GE7LQDdGZAk9l8LMEnsRSQFRVrcu4pxDL/Tqehdvy0VCiWlMnieZoPBWuXbOTFsjIZvh+6ypNsCjuKTku5LDAV9SqANXF75DNWTeOB22mRwIrEWABVFKm0JReKT5TCJLVqsh4adW2xoG4mORdkF2wjo0zU8QBhVNrNulSfU2a+pkyzoXZ1Xrfes0+Tp5ytsel1odYFrCbni3ZiddLpqtpq6fW/9ee68dvfv8/LmqkVE/qXT77rkC95HuplzSEXfJRs+IS8B3sInUKx2p3fe6/R4IFO+oHbfalQE0B57/Nhejt/Fy5+P2YOLun3ft7e10veJ/1buXuvOkk3FHCa+Bwns/TH2sMxmsXYI3fvm23OzR3pmm9/X//3wx/Xrp171anXNDE2pjXrj9U7PvDhQzvRHyVzuNeMXgR6E7Y3Bx53EXikwGpys/S4C8dR1eBe+A53OHoRPNwIev+Hcixzc8iSJEMRK1UNIAyKDFm5EQeKfeUrX4mbbcAB8AuICYx85jOfGUmJAGO8UFkBwICDVi464Qn/A4eAa3iE8mNVJSAjbuYXVGfsb+iBgpIESqgZ2eatb31rAFlA3M/8zM9EPcAJbt5f/OIXB7wBWABsuLH/yEc+EjADFSbeomzv/lIe21iFB7QDSlI2n6EqRfEKjAUsEg8A9QfTeAAAIABJREFUEGpLYoHCjDjQbmAxAJTYUCZQxpYLXpbtetmeeoBDhmjEibY7szlj4FjSLsoIf74F8Ej/aIthrsEjMIdxABDTXval7bQHqET70gmdfv7nf15/8Ad/EJCYcQQYAXiuv/76GCPKoj8eU5R1n/jEJ8L7ljjZX5Xxt/LMNx38b7hM25k7X/jCF+I37bKyD3jFeNOGM844I9pqH1cSbgFhiZkVv4b4aXCaBqsGl35o4HntsaddVpN62be9OOmH54Nho8fNysy0AtV1pWGklZu0yTCRfXzcWS3j+WH46WX8BomGofZedbv8wMPl0Gbq8faGyWlVanrbNFxNP0gxqHac3C6/n4bRacjseWnISnsMUNPnOYNb6rdtgFXDtudgP+Yuc8AAnP57CT8POvjbClHGkh+DXT9koA6PqeeGFbTEmf3Zj3OQLUqYkz6O2Jbj2eU74RuKbR6a8IMdCucG5igvjhGrWamTcwL2F5/85Cfjb+Y05y6OL+YzDzU4Nn0sM8/tr8zvJ518coDDQ3mVSf4WvoJNfenSL+mv//avlCtnlStkNTA8EAAzidk9kWV+oFLRiuUrAoo2GoldQi6XVb1RU63RiDFIvKiXBVj1nCaxFXAVa4GhwSFt27ZDd999TwDkZaPL1N9PcjvmelPlvrJGR4cjhl3ISVf61jXfVKPZ0MpV09q6bbtWTq/SxMRBf+56tap8JhuZsvfs2a1Wvao1w/16yVlP07qJcfWxKqCvrHa3rWa3qRwPdspFNVWXClnl2kV12iy3L+jzl3xFn73kqypPrFCxv19EcllRetGzztKe3Xt1xTXf1ra9Ve3ZP6exkQGd98wz9bRTnqzRSkn95T41mt1Qp+YisVNbrSY+p92Avs16NVF4ouDMFjFQDfhaDrU5Sacy4bmKtypQVWqGQpWkXCSwSfxOC2oBN4uF+LvbTTxZO+1O1JPLAVDr6rTaOLAGOA+g2U2ks4DRVqsTcLbdaatYKqnZbEd7Qw3OQ5XweUQVm492orDFExdNHTcCAYnoRS6nTrOmTKOqDGPQaquGHcS+Wa162rM1MLEq1LfMheT8kCQZa3W7qrU6PbB6KAdpapuHct32EIt+7DY/xE6lwaoBZ2IAct/g9OD3VWLfk9zD3nt7f/ekv+cSPXbySr+/9DvJ34GL8DXlsWpImwao9wdVY1sUtCjRu1mO2NB3d7AJyWTV6OT1b1/4D33t61fprts3K9vpasXUlEaXT+h9H/5Uj1M9djO3V/PDiEBvwj6MoPV2eWwj0AOrj238H6j2HhY83LHpRfBwI+j9D/FaNtl8QbGavghNg8Y0kOFiE9XYlVdeGTAAwGa/PSABSaEAmQBGZzpHIcmNOmUCNdgGaIAqlDIoD7gAqOMiFGUqCkarYdkXuOEl34AA/gauovCifMq59NJL48IaIItCzHAMlSMqSy8zp134k7Lc/dnPfnYoMykf4BQ3hQvLvVnKzjJ42scP7QW4fPe7341+POMZz1jcB0j7K7/yK6FuAzAa/gB3nWUcaIpVgAG1L+wBm07WxTaodL3kGyjjJd9un5eK0xbqtY8q5aSXZFMv7wE6vQQZQApgpo+8x3iiqvUNAmUTN8bgFa94RYwlYw2ABnDSN9rE+HhpNuNAP1GwAmSB5PSHsq1+ps9W6nl5NdCMMngfIHXxxRdH321PwP5sgwqWcfit3/qt6B9lv//97w/VMGPL+Dsre1q16b8NUg2b0yDQANQJqQwLrdi0mpixMuD0/rSb7dIgl//ToNXwjv19o7b0Zs91egx83Bi6OkGV/VOZD2lLBANdyk8DUd9sGuCzD5/bysOenr4h9U0m9fOZ6zcMtVrWAN5wmP0dg/QNK5+7Ly7Pdbiv6RtTj1MasPKQwMpw231YvUrZxIa6mR/MdcAf23nuEVurdpm3vM/5gzq8/J/jx+PPPPL2VtCyjy0DOD45L3Ecc84CoAJViQnnPH7422USDx5acNzxAIfjhAcT1A9I5fzjhHsAVB5ipOeQlescq8STsleuXXcvK4wH+s7ow7sTn9FuW/9x6Zf1//3Vm5UpZLH7U3kgSXA3Nj4Ry/p3bDvoF71y+aT6+ysBVfmB1vHt3Gg2o9+A38FB4Ch2CnVlMzlt3bZFu/bcE16suWxeW7duj1hi47F8+aRqVSwc+tVo1kMhiy9rqNHbbdXnqrrjzs1aNT2t3Xv3R5uwC5idn1O52BcWAM1aPcBlvTongPGzT9igs9es0lCxT8VCGT2olJfama6KAxUVhwfU6M4niaU0EkCz0W3pkis26d8v36RVxx2veqermQO7VOx2tHpiQndu2a69B+a0a+c9Wj4+pt985Su0ZtWESkhXQ3nKcZFAnAzptdrY6LSkDqpVfFETT2XIaTcDzERRmg8o2u1mQ6laKFZC3dppE7eqOt3ECkb4qWaKScIqlu532soVisrn+gKsUiN97GhBuRrtiCxUiXIWe4B8JoBrck4AwCaJ6OK7o5scp8l5IqculgSRIK+keovEV8m1gK0AYh7ysEMt5Zp1tbGpaDIOVd2x94BWnPETGpxYlXi6xq6Jup1XolhtH1GwGnUcqQuko7Sch3TddpT24T6bdQgds8fqvWDlAqVJv5cuP3n/IMpJf//7wedSCGqwmv4O8nfwj5d9EOp2Fh5M+LptaT/vq4zkRJG0jwconA2ykZYvHm2o0ZX2zbf0yU/+u2684fvafNvt6iuWNLJsVBtPPl5/8+4Lepzq8TTPe21dYgrTC0gvAo+DCPTA6tE/SE/0i79HfgR6ETzcGB/CdexiFfZYTQONtNLPsIabM27Urr322ljmDrw0MGVfIMC//du/6TnPeU7AMAAE26DCctlkfWaJ7M/93M+Fmgn4Q1IWAAqwjqXnADNDJAMPwEZaDQecoD58TIF+9u4ElgBXKBPQCwx0siiW0n7gAx8IKIEakvahbmU5Ou0GzgJtgDX8BghYEQmAAOCxHYAG6IrqjIRZ/A/sA9QCCqgXQAhkpd9OagQYoUxgob1T+Zy62J92EmNikYZWTjAFMOLF5+xHvXzGvijq0kub6SP1ApmBTsSZWFgxR/ycGIvyeDmTObGnnSQPw2cVeP2qV70q+oUaF5hOW7AGwAKCZc+0BwgLJCIGlMH42uPVnqqUy7bMA+YVIImxA96+613vCnBEzIm3E3D5xuiUU04JuM04AguYh/SdOPCZAX56uTz9TdtaGC6m1clswz6+0fLSdf9vUOrl+wa/9MlewV7CbnBpiMs+aSWL1ap+WOGbNP/PPPe4GO4atLk9tNWwxH6uVim7f5Rr0GqFpq0inODLDx7SyhzqoH7PBYNRq3kdC6te09YGiT9nYpkQcGVBLUtbDVat9k0DYMdgaTtsrWFFuMFi2lqAfZiLqJx97KfPXYwV/fFYpb1lbelAucwhXvYv5pjkfY4ffgNHgf9WeBMnFKmcryiHehg74gU8ZW6iZuVcR3tPPfXUULrTRuaq4wQ0dtv4bY9X6rdS3/PBXs/HnXhSqA4P5YXHKmIu/DUvvvRiveVv/kK5IkvDM+G7iacpbV8+NaXafC0eILFkHUXkmrVrNL1qpWr1WixXj6RK3Y7qtVoktRoeGdXI8EioFQ/sn1G1VtU9u3bF0vfx8QnNzM5GMqtSsaTVq6c1NFjRwADL++uxPH316lVqoYCsVjWzf782b75L69YdG/6DlYHBWIo+X62Hyov2o6iszR1Qc/8+nbJ2nV5y9hlaRjKnTlZ7982pr6+obr6r0cll6pbyUqmgbCmjXLagdr0cALDWaegb19+gK278vvonJjQ6Nak9u3bpO9dfr3KhpNmZWVXnZvWMp5ykX/zZl2p0sF/lUkGddjPiksvmkgRaWeCIwgYA1Wg+kle11cFHMZ9TM5bEA2ObAT4L+VIs0WfZfKYLnIXFNqRuVZlsW41Gk/SOoVhFSZpHqRpwlOQ9JLTKKFcqBpAlCRaFUmYknApvV6nTailXQIFKgqpcgNTmwmoG2tfFpoAEWFgCoL7LFZLkVZmCaowJ/gasS8Y0tkNvSfyFUj+jfLup5t59ytfrajdq2lFvaerUZ6o4PJlYGyToaHFKNlrtRwSsuoIn6hXiQ7luO5Tj/6ja5kE6d39gdSkYdZ8OwtYHBqtLt++gkl+w3rlfGJpSybqeNFj98TYkatn7BMBObJXlmMpHsjuOX/5rZbK6+UfbdOEHLtL+Xfu1c+d2DfRVtGxiTMvXrta73/fBHlg9qiZxrzEPFoHehH2wCPU+P+oi0AOrR92Q3GeDnqgXfo9e9HsRPJxYP5QLdFsBJCoXnqonUMRqQ6sY7WH45S9/OYAWMMO+rFaNsUQeIPBrv/ZrYRcAIAB4cdEJRAAOkNQFX1KUYywt539gAz8GVVYC2keUm3+A6aZNm8KC4IYbbtDb3vY2nXzyyYvJgezrCQAEyuF1SD+wDCBREwDmec97XpRDuSgtUV4BSADFKLFoJ/APWOtEU0AX2o7qDNACPOEHVSftNAAEMrNkHeUlUJUlwdQJ5AWo0Fa2B+SyjzOQe9mxk+AAXg3maB91ORES0JI2Ai0NB53cxVnvDTP5nDYZ2DpZDm2iDisKvZzaS7eBo8QAIAQspRxAOOOF6u6ss86KmNMHYv3Od75Tb3zjG2P8aCfxtWLXbeR9tqePzB36wG/2xzMVYAu0pl1AX/cRSwn6zFh4OTZgFaANiGeuAWcZS2JCnPGhJG5LFZzMbytQaReQjR8npjJwtLdmeDsueIwa+qVvqPygIb09/fNSfqth/Z7rpw1+IJE+zvibfZ1Ei/3dXuJh2AmAo90GyEuXmrOP+0b7DXe9NJ52M/+tRDXET4PXtKrX5wUDUytW/aCDz31DyX782MqCeDnG3s77pRVF9qNlG9sAsC9jQn9te8E+lG3IynzhxXzl3MHcYQ7w4IL5Rh8pm+3Yzw8grPhlngKlmUfUwfFNP5nD/DBOJKVjLDh30Df8hW1LwtzkfMiDFOagfaJ5iAFMJakd89TAlGPP842+GMhTLu32sU/baaMVq7YpYJvRqeWLyuQH+46oFPKRYKnZbuuSy76kv3jLnwibv2K5FMvwiXehkA9/VZbwV+fntWv3rlC4zrPc/pjVWr58Kpaqh+1IAM5EBRzLy/Gx7e9fPCe2213t3bcvtkeVSqKrXffcrcnxCR177FpVq7MaGRpUo1GPMSv3l+PYnp+d0+Y7N2v16mPUX+mPsaq1OR5a6rYzakaypY7qM3tUqc3rV895to6bHFMJEWhb4dO6e89uTU5PiTfr3ZbyfSX19Q8oly+pkK2o0Wjr9i1b9aWrr9WerjS1drUmVqzQ3t17QsW/HbuWvrKe/6yzdd4znqZSRirm8gEgO9mcOtlElVpQNgBlvpgPlhj+it1MLNPH37UNdC0UIsEUibDU4kFDRvlcKdSz2LECSjOZjpqtWgDWgEcdDCXxYEQlXBQAKBmjbMQTNWwmm5zD4njjoVETn9XkdxfAmsuGWpf6s7li4rUK+C2X1K7zcLKlPH3h3BbL/rPKF0oBzAP2kEgxHjKhi8WaFT/frrKthjIzM+rMzKrdmNeP9s1q6vRztWzl2lAnL309EsmrltbxRLxCfCjXbQ927B+Vnz9AB0le1ZlPfPn9XbHAQBcfTtKntNI06eO9wWr6AbyvZ9MrUTjG/P3G3n6A6bLTD0LT9QFW0/+nrwUeCNBasYpKlccw6OezeD93W6opo09+9su6ZtON2rXtHs3PJt9Fpf4+PempJ+mv3v6eHqc6Kidyr1H3F4HehO3NjcddBHpg9fExZE/Ei75HN/K9CB5OvB/KBTo3We1GsqyZV9of0kCPC1Ru8lFuASqBV8ALQAUXugAIltrzGcoufAIBFoZ0XHg6qQwqVuAFqk+WdLP/OeecE2Xx4sKSbfkBYNCGv/mbv4ll6MAzltCyDJ+l6oAKwAv7AiO46fQSc8AIoAP12L/8y7/Ekn/gIu+zPXCWcoCFQFjKIQa0zQAVgGcIadUesXCWetpuf1JglS0QgMovetGLArZgHUBMsQpg2TAwmWW/vPic8ugH8JdyaTPlooYD1GKdAGjgfdoOACIOxBcwQ1ud8Iv9aL9hmdWwbI/aEwhJGcTUr3RyKdTGL3/5y3XBBRcEDOJ/fGxR2+GjCiQGFKGCRZHHkmjG+//8n/8TylPHCmBFm5ywh/6jBuQ3Y0r7AKuMGW1+y1veEv8Dt4kzqj/eZ3vAMFD3J3/yJyMBGWOIaha1MfOQPqJABnIBuGgP44CiFvhvRaABIXXbnzQ91w2WnTTKalcDQMfL0JvPPQaGoLYkSC+BZz+29dL8NLA1WPV4WaltX9Sl8I1y7BdKuYaq/G2vUO9ryGl1KfWn4anhqy0NrD6lznSfrQC1stflGvoSVz8IMWy2TzNlGuhaIUts3F/Hy2DVdhb+3A9W+JzzD3Vz7DKm9Mf1MQ8YC/sT8zlwnTkHuGNMKZty/LDBx7vHgGMQwMbxwTHFccH8Ya5TDmVTB9AUpfx73/tebdmyJcYDiIotBQ9TaAv1cXxwHFhxS3uIFe8RL44VK5WZw7ST/20/Ql99TrMCnbYPT0weMlgleRWJkxrNjr525aX6i7e8SS01VSzhb5okHcpm8LkuqdvuaGJ8PHw57959t/bs26diIa8VK1fEORmoSvtJbkUmeCuBk4dLQ5qvzmtuZjbKRL3aV+lTu93Rjh3bAwwet3F9AL2R4UHlijkVy8WoD89U1JbEtq9cCS/V/oF+dXP5sCho1FpqtTtqNmqav3u7nnf6qTr/5JNVQf+FgrTZiqRMqF8pd9eBvbprxxatWLVSy8bGVCzhi9pRvdXVZVdcretuu12d0WFtPOlEVQYHVJ+b0803fkeduVmd97QzdPrGDRouZCMRVfiXonjFlzSHB2pWWVb6A3+yGXVzWIEAdzsqoVTF+zRHXqhCvJeJ5FbtWHofsc7hmZpJ9kWxhidpthsJvlDqknCK7+5cANZMKGINfogBr0gqVchF21Ce4tgYPq/4skbCrm6inM2gUk24E1dTRewF2o3w3MVPl7ZQfgBcOtHpqgDgDZVrK1TNSfKttrpcH8zNKod6uVnVd7ft0tpzXqiR5WsW+nbvq5UeWH14V28P5brt4dVwFOx1P500WDUMjZUJ8fzg3krQH1ewJg+Ili79vxegXagzjiUliRnTQHUpVE1HKa1Y5X3vt1Sd+oBqVb4jM4lileMto5Z4jrJ3tqp//KcPaseW3bp76041ajVNTI5pYGSZTj7zdL3hD9/c41RHwZTtNeHQI9CbsIceq96WR0kEHkmw6i7+p/hyf4THs4cFj1SAe5F8uJE81OM41CvNBdXMAgDyU3+DJ26igWgAL0Cil88CCFkODmz42Z/92VjODTxE3YWyC4gAHAA0OPEL0ALo8Pd///cBD4GvgFU+5+baWc4BHQBRwCfADRALgAOwUb+9Eq3otCITWAPYBELwor1/9Vd/pec+97k677zz4n3axHJ0lKoXXXRRwE5ehmoAHUAh/QL4AT4MYugX76NYZQk7L1S5jhnKTfxeKR8IROymp6f10z/90wEGUdUBeCiDtrgvqGSJAcAGSA2YJU4GjmQNNzSlLiuJiaeX81vxCFgExFq9StmAZN6jTfZl9Y0C5RE3lMb/63/9L/3mb/5m9BfI8wu/8AsRc2wUiAk3JcBxlLdAVgARANaAljppj5NscSPC3/Qb0Eqf6Rfb26KAZGIk8wFC/df/+l8DbgHEKYf5RPx5j31oE6CJ91A+41NJ+Z5rAFYUwyiCqY9xot324zQ49A0cN0RpdbZjwm8rPq1wtcLQ8NKA2nDRSkirVq0ypZ9ewm6wGpBkwdPWCkz7e/rGz+9TvoEqc9NlMI/pu0HkUvWNoa5vOm0hkFblLFX2uuw0QPbf6c+smPUDGc9JK+rS5xD2SwNYQ1mX64RYbgvt4z2rVQ2xKQfQzvzlPeYS5wHOI5TJ9sTHPrSOFXFi/O0ry1hwfBrQMofZFkDPfDHw5+EAinrOEzfeeGP8zfzi2OWY4mEF50AgPuNDGbxoiz2OqYs2UrfVzfa9ZVt7x1qNa7juMWc/2u5z8fiKlcouJGt5sO8GFKskImq22tr0za/rH9/3DinXUf/ggO6+e4/27jsQN/l4h9ZrTQ0NDGhy+WSoMHlIEfC9kI8EVH2Visrlkvr7B1QsJec15mutimfqUCSfmpk5sOiNTdvKCysNiMWqVSsCmALtVk6viO2HR0eUz2eVR8EZGV4U+wNU4IiA2UatEUmiqvv26UnLlullz3+eBipF9ZeLygEfW23lF1RoxKXWbGrn3TsCWA6PDEa7W5mcvvuDH+k/vr5Ju1odTW5cr1Xr1mpwaED7dm4PYLh2ZFTTw0PKzM2p3O1qfGQklL3tXEYd4tORcvm8SiTdancigRUJpjo8kIw2ZOI3Ws/wWm00le1k6ZKy+BszZhmgDsJU3g+Cqmw2o/YCqCXpVnxvAzr5Xm6jagZuLqhTgaLsl8nFGEWSrgX4CWTGm1V4OQJuiQ2FoapFxV4AQtdVr9fCLqDSPxTgFXtYnFTV7ASk7XZaanUSn+UE7rbVmJ9VoVEXaa9atRndsnOfVpz6HI2sWveYgdU4tz3YAfA4/fxQr90el927n845eVV8N8WDgQdGNAdXSSQq1jRI9fee48ODjETZejBx1dLYuYzFfe6n/u6StoXnMv7JGRLGJem2eI+HFyDUXNS9eHcdulWO32Y7ow9+8GO67batOjA7H9epnADHRkc1vny51pzwJP3xn/xtj1M9Lif5f95G9ybsf96xf9z2/NEAq8mX0uM2REdFw3vhO5LD0Ivm4UTzwY5le6waJKWVZV7yDWBA1ckNMgATcMWNNQAC4Hr++eeHUgswx1Lxk046KWCDVYdAMCvf2I+l46hQP/e5z4nl3oAvwIF9D1Fpvv71rw9oR4IYA0fAoFVw3MwDMngPpSfgzXCWvlCm1ZGAUwDtm970pnjfgAQwiMLxf/7P/xmAAyBCOwwVAXm0l32AtbwAKa985SsjIZZVsYBG+gEcwXOUhFDsh80AgJR+oIYDkgKnKRfYyjJ4ygDasNweqEqciA+gkb+BjUBVgC4QjfayDwo4A1ViQV8ZAwA3/aIMwB7boYylb0AhjykQmXH10nTGFUBM/1j+7Pj+3u/9XgBpluozjoBNoCVtIy5W9REfe2kaYDEewE3iYaUecQYGW8VKn+gP8Jvfv/u7vxtxJGaok+kPMTCcoxwDTur/7//9v8d8A/IArgD1fM68ACbTZ89HK5KtcHGSMOLkZf+M8aJKZUG9aVVj2oeW9ru8dPIjtvWyeZdjBaePAepaqpb18nJDTysyrWqkrVawso2X8xvW+cYyDU3dT8cubS9gEOp+0O+lMJX3DHutiDUw9W/DXMfPN6jpZZgGu+6z/ULdPj9g4PzCi7r8nhNB0QfmgZXtPlZ5j2ODuclYMw+tDra/K8cA851jkBtYq+JpF6p15qMtBgCbnH9Y4o9HKg8EmHMcW3hH/7f/9t/iHMdctco5bd9A33jfin6Xy7jYh5Zt2Mcx5H3+5zfHB/sYYvMeY28f17EViU3HobwWFautpq751pX60EUfUL6U0fjkhAqFPu28+x798JabtW/ffjXqTeUXVM082OHhx867715ckUBiKSAf6svxqSnNzMyq1WypXO4LZoEX61xtXjMHZtSo1QPC5nOJv+7mO++Ic97U1HjEZXJqQqPLRkL5OjIyFNCP5fQsva82GqrWG5EAKfyBs1KHmO7fp18873l60vRKZUpZVQb7Q30JwMwpp24LYJHBQFTzczM6sHeX5mcPqK+/ooHx5frcV7+u79y5VX3jE5pYOR1q1ly2q8bMfk31FTVRyGtqeECd2rxa83U1qjWt27hemUJGzXZTGUwAsqDF5NhttzPKlgpqdhrBMlu1VtDgEjA201K30Vamg59tNhJqAUBZcs/Sfl6tZjsAUqL25vOsCgFW8YVuLibCwpe12yJhFYmn8mq0iHlF9XZLuWKSgCoexDB2YR+CX2vgnVC1hu1AJ/HN7aI+xQQgm1Oh1BcKWZSt1flaAKBE1Z6LZcpoaLPdXEDeZnVO+VZDRbBxq6ptsy0NHnuahlesWexPej4+GorVdH1PxCvEB7tuO5Tj/6jc5n46Vrv9KnXn9yRNTsHLpcrTHweuC8mhUuUuVaMmlgJgzh9fzu/vq6XK2HTs0nUCVv3i/XuB1YUPYhselsQpCYsPjDdyodwnKR1/f/v6m/TRj31a2XxJP7r19jjHl/tKWrVihQZHR7XxtKfqNb/3xh6nOionca9R9xeB3oTtzY3HXQR6YPXxMWRPxAu9xy7yvWgeTuwf7AKdpBadZjNuzvhJLwlOLhwzASRuuummgF3c4KMQQ8VlaPA//sf/CDCGqhHQhjoUqMgScnufAtiAH4BHlr0DHN/+9reHD6GX0FM2S85/6Zd+Sb/927+tl73sZVEXwMXZ5sN/r1YLGMIFNLCSm3baznbANGDvL//yL8fnQFKg4Re+8IUAhs985jMDptgHlPKAMc9//vPjpp99UKQBECmbC16gF+UDTIA0KNtQ6vqinGXA1IkKDthJfcBNlvLTXxRrlAVg5OaVWKDAtR8poIeY0CbaQ53UxZJ3kmShHgPsAA2BrABFVKJ42gK1UW4SN/uEsjSZuKP6ZDxpK20DUhEjYDWAlr7STuAUSlv7pjJOKFKBWwByACfb0m7KA04BX9iP2KMqJV5+j37QZ/pF/KmXmFA3MIlyiROfUSZ9AwTTVz5jjK655prYHysFYsd+wB7mFzHit5WdbIeqljpoJ/OJtlA+S6yZv9QHGKMuIJb9Nw3yPP/TN1qGlIZ4adWpb8Ss2ASEWflqOGtFq5e8p6Gkl+WzLfsaprlcQ2rvY2/O9LJ79rEnqZW4lGfFp8u2wtZg1dDW6lL33ecZ1+n9DXf538pt6k5QB4biAAAgAElEQVQnrErfAKftB9jHil33OVSJC6CRGPkBjNtjr2XHD0jO3OFzxs5L4w0kec8PfJhrzF/OVcQsEjItnBs4h/AQhLnB+cNWInj8YmPCAyPaxvwmzqhXOQdhh8Hx6mRTVjJzXrB/qi0nrFa2+t2+qWxrhaz7ZyUq8WLeU346IaB9l+k3xwnHW76vEjfoh/KK5FVxM9/SVdd+XR/99AeFbebYxJiGhkdVqfTHA4hvf+t6bdu6Q/VqLWIbD0RGR2N8N991V/IwZnAgHgTdvXtXPHhfNjYeMerrS85ZxVJJm7dsDkXWnt17IhkWS/2BC5xfm6j0pyZVLObDx/WEE56sUgm1dUOFYkF9pWJkxM6XyzowTyKvViS76nQaauzbo1PWrtULzni6KhwvpbwyxdBXqtVoqZQvqdVoK18sqNlqRsIutZoBXedqDV266Vp9/cbvqjy5QoUBEoONamxkNDxF77r1Jp2weoVOXb9W01PLtHP7NnWaLRVQmRbwYK5pxdQkTqVJ8im8TnMFZbIFdbpNdbOtxO+00VUuW4oEUh3gK61r8ZfUzqCV60ZCqtDOYdnSbKtQKAd47ba76raakdQrMoZnpUbA0gRko8qNpf55rALwWg1xrxQQtBv2ABSMNUCGgLPUH29W/GDbqFXz6rZb6rSTZHqJYpZ5kVGxgP9sPdRy8d2PVyyKVSwk5hrh4ZppN5VrNdSuz6vbbWjb/rrGjz9bI8uP6YHVQzkQH8Y2D3bd9jCKPDp2eRArgLRiNa0iTX8vp5fjh63FwvnQ16t+qOcOA1bDq3jBBsDfz/cXkPuCrIsK2XspUBfKXXhYYrVqsj+fQVaT+xc8lMPxOJvXd2+6RR/6yCe0e9dMrAb4wQ9uUblYVCaf1dTEhMaWL9fK49brDb//5z1OdXTM2l4rDjECvQl7iIHqbXb0RODRAqvJzdnR0+/HY0t64TtSo9aL5OFG8gGP5W4nwKp9Ia2ksgINMEHCKG7uAQ5APX4AcygcAXyANQApLyAr8Aowh0cpcILtKBfoADDzhTDAC5WrM8jzOUvmAWP/9E//FOADcIdCkvqdkR14Akyzio1tDKIon/b+/u//ftxEAmHZD2Bx4YUXBnDBRxRgS7mABUDMn/3Zn+mjH/1obOtl7YBGgAhl8NsACGhIn+gbalAAKP6jxIz3Acwf+9jHIikTL/pnxStQkzr4n34AZgAmwFDeBx6ml5pfd911sQ0xdRIv4gRYxHIB8MjyaKtWnaiHNlMu4wdMolz+B+YCeBizv/3bvw31Lu0FsDKWxAw4TfvYh3pJvMWY8IPNAXFhvBljYkf/UA3zAoJSPu8bPDHetgegPFS7wBvmHNugOPzXf/1XffCDH4y5gSL4n//5n0PVi5rX6kXaDsQhztRpcEufmZNYSgBPKRNwRptimXKjEeAa9SHvM0YAcgNDA0f6blVl+uaKcffxAWziby/jtwrVy+z5zbimk5PR/jQwN7xKKw+pIxR6eDkuLG10Hb5R9LywUpZjIr28nc+ZK7zSieCszPWNZ1pValjs34liLlm6b+CajkkahB5cjpmco72P++p48hltpq38ts8qbbR9hfuWhrxOFMd84pgzlKceJwVjPP0+48vDC+rgYQLjbw9ewCsv5jXloWL/1Kc+Fecj4sN2PLgAoHJu+Kmf+qk4vtmW48bqVMrweBjQG3b7tyE3/UufT91fK485Rt0XYmwoy3seY583OfaZVw9FsQpYzQITMm1d+61NuuhT/6xMoatyX1mDwyOanJyKvs3OzOpHt96m22+7Q7VaXblCVo12a3ElAXH1MXf88ScsgNJ2nIOmppbHnJ2Zm1Wr09HMgQNq1pvavn1H/M3cZ7udd+9U/0AlxmTnzsTihIdvbfFAIi+S0me7XY2OTwQ8zCunSn9Zc9V9yuzbo+ecfLJO2XicmtV5XXH1NZo+ZrXmqnNav2GDhkbHEpVbLKNvJ0v1O10dmK/pC1/+ij7w0Y8rPzCsE087Q5XhYe3Zt18bj12v2266SSMDRa2dHNM5Tz1R61avUH1+Rju3btPaNavVardUnT2gUiTv6mhsamUs3683UJvmND+3X+VSVsV8Pt7LFvqVL5YjfhmOodCOEn+4J0Az+SaPY1wcB20V8mU8BqSAnihT2+rmMsr08TAvmyhVM9nkO5N1+5Qaq5qzsQI5+rvwcMbHGRApAFWnG+MGJFUeWltLVL1hJZCJxF7tbi7xaO2gtCcxVleFUmFBcZdXp15Vlgxh9Zpa1RnV6jP64Y79mn7KuZqYXn9UgNW4Xznci6SjcP8n7D3YfXQsrVjF0mLpwz5/d/l7OXnomXirxvdoeGwkWGfp9xIPe5KF+dnFxFge7vtTqqah7r3K/DGwmiSYS47Lhd+ejfY3iQJ4aJHTjrv36LOfu1hXXHG1GvW21q49Vj+85QeqlMvKFfMaHBjU9LHrNLV+rf7f1/5xj1Mdhcdlr0n3H4HehO3NjsddBB5NsHrwi+dxF6ajqsFPxAu+RzfAvQgeqXjf14V63Lh1k4tTJ7LhohII4IRAJD0CXHEz7GXggDmStaAuBFQCKPgf5eKmTZtC5YjyE0iB6pH9uTn87Gc/q1/8xV8MH0/AHR6n9h+0pyrLcIEMVm4aZADTeB8Yyg07bQa+8j7ggb8BNB/+8IcDFHopv6EO+wDY2N4qWdpNm3/nd34n+utEN9SNipP3DNMMUgCp/E0M+AxoCMCkXGAgcA8/VUAfv2kz8QTe0CZgn9W8gErqZF8AIcAPkAEAolzgEkAFAAKIIGEOkOfpT3+6XvCCF0T8iDFqMkAQymIUtag/iT/7Ez/AFG2kHP4mPpQPLEepR7tJCMX/1M+Y/cM//MPiMmmsDlD1MkZAJ9oPTAbG0mbX4SX5/E+/6a/HjHYSA/pAG6mLfgO9mAtvfetbo02AXJZhMw+xJiBGlEFf3/zmNy96nwK9mI8AMdrAvGBOEBu8V9kXyEobmBd8TvtQ8vIZMWAsrKREMWj4Zx9QW2PYx9Q+qoZovM/NmecG0Jgf5iLewMyjV73qVdE++1IahgYQWEjOYTsC+uyHGrTVtgfe1jCVbWxB4IcKPk+4DAM6L+c3eOG3+2eg6hj4WPPvtFo1vcTSbXS7XLbrWgqi6Qc/joEVq+6P1ak+Vtnf9gdWhdIWe6gSL48Nxygvjy/HCfOM/jP+1IuiHHsNVN6ot31ccIz8xm/8RlhxAP14n/Mc5XOs0C4/VPFDGtrMduFBmk8S/DhebqtjZRUubfHc8Rxj/hqs2ivXYJuHF54njhFljy1fcegeqwuK1Uazpeuuv1L//JH3qjJU1uDQkHIF7Af6VK3OK5vJRXb3LVu2adu27do7szf6Ez7JAwOq1+rav/9AxOLYY9frmNVrddNN39d8tarhoZEAp0Ojw6r09+vA/gPat2efGvV6rAAghqHER4k6c0CFYj7KbOLFfCBREI+NjapQwB80E76hkxOTynUAmFX1FaXhWlXPWL9e61atDEDS6WY1W6uq0l+J5fBbd+6IJbaTE+MaqPRrrlrXD27brIs++Tltuv5GNTsZDQz2a926tcr2V7Rr5oBOe+qpuvaKK1Uu5nXs9Ao9++mn6WknnaCBQkY5AGe3od27d2locFC12XnNHpjT8OiygLUoWedm5zU1hZ2A1KzVNF+tq9nJaTJAc1ZzczMqo8ItD0Tirw7JsPKJp2oCbbJqN0mChao4H59LQNJ2MJpmBl9WAOdC3nNsSVqdUJ8CsKkDBSweulagk3iMtgFdG41mqE1RLDfqNWWz3bBOwG8StSr1FyskfCT7ForZRih4cyTFKoRuNlR2mXZHHYAsZbRrqjfntXn3rMafdLam1hwXsCidmZ3j8NG2AkhfHz0RrxafkIB1SafwWO3M7UkeIIRH8MGR9AqKg99rANKglYv2TZ4Dfmjv/eNYWwCrPOEwdDUsTW+X/i5but3i/fDi8bs0qRbHAecwtsTyI6mXdoaXcSannXfv0eXfuFo3fucmfee7NymfL2igf1Az+/dpdHhYtWZDq6dXa2zVCi3fsE6v+90/7HGqI3Xz0yvnUYlAb8I+KmHuVXIkI/BYgNXky+ZI9uI/V1m90B3uePcieLgRXLwovI9Q2gqAbbwk2duj/mLJP+DCigHUkQBAwAPgEOj1v//3/w5w9LrXvU5ve9vbAjqghgTQ8QPYAnQB1gCZ/A/gQNFKsiIrGllyi8fmf/kv/yWUlXGJyjJHKUCq4YOBB3XaUxE4R/v5AUSihAWkoIpFWUk5WACg8GSJPuDLSXPwe8VXEQAA2AP60T8AH6AS0EL/UVs6qzjgEVUlddEOACEAhn0AjsQOuAzsAaCw/Ji4pS/eAbqAafxLucAHjFIOYNmeqIA/bpwBRahLaTPbAW9JnkUdAF5UmMQVmEdc+Q1MIi5AZJY6Ez9gppP6ACXppyESiav4nNizLX1G/QuEJK6Ac/qC/QDl0kf8S4mJFai0mzYDa5krACL+BlrxGeNFvGwR4XijgP6Lv/iLgDGURZ+IOy/6BhRmTCmLeQcIJm6ML+rERD03FXE03H3pS18aYwoIB6DZ25X5xn4AZhSKtI12ev5YoWl1JXEwIFtqB8C88oMIADnzm7ZRLxD6j//4jxc9cg3Y6XtaEeqbQc8NQ0svfffxmFayWg1qP1e3w2WlgSj7py0LDPmsCuK3j4VQuC3AQt43QE4rhtw+K259c2qVpePFdm6f/U7536pX5pgtDvhNzAx8KZPxZ65yjPmHY99tjGz1C6pdxpf9KdMPR1BeoyjnAYHnPXOZhwIcPxyrPJBw+31cOHaAdspjjtI3ftKeqY4Zbfe5yep2H1O2TnD/KNt9oF4/VHJMOM7TyeVsfeC5sWxq+SGD1fBYxQqg3da3brhK//fD71Un29TQMGC1HL6fpVKSAInkVYCHdqulbTu2xzm/3NcXCZASoNFVvZ7YNkxPrw74cduPble1il9sn4ZG8I1epUqlT3Mzc5qfnY2xY3vOtc1WK/w/O912wMWBvkrEAd/PifExjY4vU6m/Ej6ja9etk1odtZpVFbtNHTc4qNOnV6u/r6w29i71luZJGJXPqVwuhor01ttuVV+lXyPLxvT1q67Tv118qe7YvkvKFTQ9vULnnnOmnrR+nb51y026c9durV4xrcu+elmAx/HxMT31ycfr3NNP1ZOWT6hcwklgXq1uJ5bjh9INn1MeSEQysI5KhWJAxbu2bNWN375Bzzz7HA31V6KfAM5Go6ZioaBKZTCSXoW3aQY7AB5q8J2WwFVkp6Eq7nTUajcCrhIjygZ4Jw88EkkmyaxQ8+GRylsoWWk/1gX83wTOlrEqyC94Si54PSaa1kVdZy5XDECdLeDzm+hq1W5EH8FDjWY9bBUCYjdboXQtsrKlMafZuf3aXetq2YYztWz1hoiv7w8Moxqttqqtpl7/W3+uG7/9/fu8fJlaMaF/+eS7jtSlzWI5T9SrxSfkPViqUwarkWhqwYLK57y0qpTzkB+o+XPPu/R3FJ8tqk4XICwJ3bxN+jps6SRMl+e6/V4cLilVbPJ+pKiTujzUoA6U4skxmc0U1M1k9e0bvqOvfvVKtbpZ3fCd72tmJrFFGl+2TAf27dWy0VHNzc/rmDXHaNmqlVr5pA163avf0ONUR/wM0SvwkYxAb8I+ktHtlf2IRKAHVh+RsD7ihT5RL/Ye8cA94S+XH70IuqalF+jc0OHvZgWXoQ83vUAJ4JyhCMpVVJwAOZZvo1bEKxWFKopUIABAD6AFMAREsJQbWMD2XKQC5KxWoxz8Sfns3e9+d0AoElrxOaCM8uxzCjSkPMAEF9a0D7ACcEPJBTzzTTxtAdwCIIGdADTaSHt//dd/PcAqEA4ow8/f/d3fBTDhBeDgM+IBcLPaku2suqMe3jcUZF9Uk/STeAEFAT1AVeANn9NHYkPfAI60Cy9ZlvqzLJm6aDdJsay8o1/0G9AJkAJCY1dAXFB4AvAAq5QJPKV+3gdksC8wiXajRP30pz+9qKAE8lIeoJe+sA/xIy7UzYuyAFAsz6d8YA8v2k1CKcaHGAGmGAf6SEyArMBooAp95zewmPcNbBl3+sUPCmIn4iIWAGCAmKEasIzyuQnBZoK+01ZA/Xve8x5dcMEFAYEAo9RjKOX402bixva2LDBE5TNgNXOJMhl3+kF/gWrpJfBLYaKXy6dv1OgjDwZ4wHD11VcHYAfuX3755THmPrasWPSNXxqyGmYybo6nVYxsRx287+XkVkt6Gy9Zt5I27a+aBsSe775JtD8s+9nb08cb2zgWlOc6loJVymef9I2pga/LMKxmftqj1UvnmVu2qmB75iegneOMMqmP8bdynTFm7hATxpA+sR0PT1CKc1yzP/67jD/nGh6OcHwksLATn1uRzv/8zXHuucocpb/2B/ax7yWo9IftmVNsZ/sG2u/zJn/7XOPEXOlx88274b2tG9J2E4a9/SOjD81jNYOfZkfXXHel3v/Bv1cm31FfpRJ+nblsUQODJIMrsqI8IF273QmgeOcdm9VYsOpoNlsBUIkNMWZcKGPf3v0xNqVSn2qhIO3T0NCAyoxDV+HZilcpYLHUVwqVar06rypK4GpV5XxeI0PDKhcL2j83o0anHeVu2LhBU5OTUrupSrarM4/bqMlSCSGmOtm89h2Y1dZt2+IcNTE1qcrwYMTk5ltv16Vfv1JXXHOd9u6fVf/AoM468+k691ln6/j1a1TIdvW9W27RD+7YrHyORGEz2vTNb2nP7IymV6/SyevW6EXnPEOrV44qn+tG/0lYhTFBt9lQF9BaLmv79p2anJjSfL2jTd+8QTff/EO95P95oaaXDaqYz2q+XlO70wp1aC6T1+zMTPjaRlBQ40W28Dy5rpTLFkLVxjJ8klt1Wk2VgMUs41+Ap2zv5f6ZfDF52BFL/ROPR1SmbNBsNiS8Z0lolTyPVAt/1ngogO+qH1Tiu5BTNldKlkgHG2oq22wrwxzutgIAC09ZVrO0W1KtKrWqmqvOJB6rG8/U+JonBVhdqlitt1qqtdp6/W/9WQ+sHqFLvCckWCU2Cx1r3HmV2nO7kmX1C56lB0N3MEGVHyimHwqmLXXSEHYRhi7YBDh5VVLtQfsa/78Uuqa/n/1g8r7AKhYeJIHzcRBHbhznObXaGX3nxpt1+aZNKhb7dduP7tRNN92iQh6fZoUNSqXcF99HXCtNrVyl6Q3HanDFpN74+j/pcaojdPz0inl0ItCbsI9OnHu1HMEI9MDqEQzmY1BUD7AeTtB70Tuc6C3d1xfqKJTajQRyeOkxN/8oC0n2BJzjfW6oURWiUER5inoRWEmSKF4o/1AOAhiAqgALoB/LrQGKeIsCP1AcAlcBtPiQAqKAikAPQAJ+n4ZLXGh6+S9AxRfNbEd7gW5ACJaWA98AdmxHedQJ4CORFtsDSoB4r33ta8OGANjFkmD+/tM//dNF1SHl8QM45AXstJLXy4JpE6CF9qGepC3UDeS1JyP7ugyUqZRD/QBDFKWURf1cULMPbQZwovClbKs1gU38T/9Yik8SLuAn7/MeUJGxOPHEE0NJStyJB0pTACptA4QAuIlBGnzRD9oNoKIOgBU/htRA00suuSTaDXRkbIGf9BlQbEDNfGBsaA8xAWwx7s7yzrbUbzsE6vXyf/rOmBmS443L2NA/2kqdVsYyh/ixHy3bAr6ILdYB1MfSYoALMJ22AH4og22wGmDOMJ5AaWAnYw2MZSzsZetxs3rSEM7zz0tv+T+9dJ42UwdWF8wzoC3zkP4QA8Y8EsSQdwbgtJDR23DT9REP4kJ7nMzIikZiSHusrnV5vrn0Enxv5yXrBppeop62GbBy0kvcDUENU9M3nLYsYFvDvqU3qQavtMHt8rwz8LX6k34xB5m39JVxc5In+mjldFpx7PhzTjJQ5Tz1jne8IxT2nGOYJ8zP8847L+C/7RIom3nCvvxY3cyx6wRTTiJnYEv/0hYXvhFPq5gNWmmbvWF5j/p4cVylQTX9dmzSCmnH17G1r7TP37ly36KX4IN9HxxMXtXR1dd9Qxf8yz8oW+io3FdRGbiayauvUkqyx4fiivncjWRLc/M1zc3OxvEy0D8QSta9e/aE2jI8TNtt1earajVbarU7mpndr3wO386Mup2u+krl8AtFZdlX6Qv1Jpnnmf2DfX1aNz2tEzZu1LKRYZVyGe2fOaDb77xT+/YfiDgNDQ1qbGhQ0xNjOvaY6bAh7eBYmi8EBObYyEfCl7zm6k1tuuabuuRrV+qHd96lufmqJsfH9VMvfK6efdYZGsC7sFKONbn4mtbrbc3sO6ByZVDf+Oa39KFPfkrNbFcrx0b10899js479xkqFDLKsPy+zXL4vPbv2hVz85gNG3T7HXeqUhnSt773Q911zwE1W11tXDutZ592ovJqafuObWpnOhodW6ZGtR7xmlq5PI7bFordXC5Uwt/57vd0woknqd1qS138VlGnJglvAMUks4K+YK0KSGVsMuE/iS0rQFNq1JuhEM5n8xro71MunwsrALKVh11Io7nw3V5XoZBPIG6rlShinYQLPW27rny7o0yjpU6mHdYKCVjtKttqqDU3o3ZjPpJ1bd1b19Axp2jlsSfGNon69uDS6MQKoNUDqw92gD6Mz5+QgLXbVRqsAvv9SuDowSX86Qd1/t40ZF08R0b2uoOvuHOINfkHy7W9QHq7RYXrgiLVYDbdFsDqUmVsoljl2FpQf2eThyJYluzaNafP/tsXtWPPXs3P1XXz936gdqsTx3q5jD1OTpUF25d4kNo/oOXr1mjZMdN642vf1ONUD+MY6e3y2EWgN2Efu9j3an6YEeiB1YcZuKNotx4ePJzB6EXvcKK3dN9kiWFXrXotPrKSDiBFJnogGsCBm3xgGdAKYIaHJS+UqXwOwAMgcWEJMEVFZuUg2wI9XvjCF8b7AENgIBe273//+/XqV786QCxqUnw8UZklKqhS3NSzPRfO/A2A4QUk48U23IQDgUkURbnURzsBFIBeoCM3xMBN6mL5PCAQVSnKS8AhIAaAQ5uBQQAWoJszfQPygJLsw3YAF+AJ4BgFHEpe/gcOssQcAM2SY2ApsaO9gCGUqV5aDBhgiTtxcEZ42kibUQpbAcr+TtBDX4GMAB1iRDvZnzE5/fTTI1YAS34DV1HRkggKWwYAFOMKJE1bPgAUgT7Ug8IXGEhZQF7K4gcFKZ/TB5SYjBUgnRgBrgJyxI1COeJEu6gDZSCQlvfYxsmsiA1j6aXi9MvJiN75znfqE5/4RMBR+kFMAOQvfvGLo/2MJ/OOWP7lX/5l7Me8oT5gMlCUuUJ/Af+0n7bSLz7DS5M5alAMdKVvxJtxJD7EjW1pAy/G1kpNgz7DVsbCwIxyUPjy8AF1Le0ljldccUWUSR28x4v9mEcGo5TvBwqUbThniGh/TvsOW+1ppSrbGaayv71ZrSI1xE2DVoNh18G2tgHwsn7ftBrYso3hn29O08slHSvX5/ZRLn03vGX+ciPJXCc2zAfiwQ8v+yYz56iTMfX+abUpx8Ob3vSm2J86mZvMSaw6GCseVDiuHM+0nXKIj1WjbGd/XoN3K0vtC2v1KGW4TR4TQ1X2pS7K57chruNqlTAxsrrVEJ3/2d/xtfWAx4G+UV9xIPGOPZRXpYAqNat6s6Grr7tS77vgnSr1FzQ0PBxqqoGB/liijk8niseYixSdz0Xb82SlX/D4xFIASFjI5dVutNSq19VqtAPc5QD9nZZmq7OqzieZroeHhqKd9QYPNw5oYnJC0ytXaN2atVoxPqYVY+Mqcg7PSu36TCyHPbBvRnnUoZ2uup2WsoBNYMP4sEbXrhIL5VGBlvOlAI/NtvSdW27VZ/79y/rB7Vu198C8GtWGnrxxg37upS/SU084Vnt3bdNQpazRgWE1a031lYuJqjjHen/pxuu/q6u++S3desft2rjxWP3kc5+jtRum1cl0lOlI9WZbuW5el33pP3Rgz36tXrdOrWxeM9W6LrvymyoPjml2vqYNx67V+c86Q/luU1s236lcMafx5ZPat39fjMG6desTz95WU4NDg7r9ttvju+fXX/Fr4XOLN+xgpaIbb7hR6zdu0LIVUwkH6krz89XwTOVVLJdinBqtljbftVk33/yDUAAXC8UYq/Xr18b5p1AEwGfVaDZizreaiY1D4Gk8WguoijNqtbsKFV4GZWpXmWZL7SyWA8yJfMBlNepSqyZ1GlJ/UTPzbc10xzS97sTwiAX4ps9dPbB6KEfnw9/miQhX67dfqc787kXFahrUPxBYdRQ9//x/GpI6qVU8PFp43bv8e49F+vyahqihFF9iBZA8VIxF/4vHFysEOpmstu/YpY9/7As6MNvQPfv3a/MdW9Sqt1TMF5TPZ7Vs2XB4TuPLfA/JGVHIFwo67qlPUXZoQH/+hj8/tBP9w59KvT17ETiiEehN2CMazl5hj0YEemD10YjyI1tHDw0ebnx7ETzcCB68uEzAKopVXgYzgFAAGmDLqkoAFKAJOMrScnxJSSQECDEUA2Y4g7uX0gMTgK98BhADcAE3X/Oa10QZLvcP//APA4riW+ol9ijL7GMIhAFY0h5UskA7PncW9Pe+972xdB04gXqTm1iAFtDNPq+/8Au/EKDrDW94QygIzz333PBzBe5wgUxbuWkF9FAf5QNpALMs0adPtBcYQgInACRKSSAc/SZhFIAZkMrNLWAPWGl1IPsBcWk776OowzoAcAhcpu0o7oCr/E3frfDjAt+JYFD3MTZ8hgUAY8LYOBmUVY7UQV2MJe2mT8BeKyFpLzAZEMTnAEfaQ/yAocQBdSoetcQAuONl6MBR4sm2gG22xV+Umw9gKPUSA9SyAGmgM7CXxELU6aRCXvLO57xYOv+Zz3wm2gjcB5ITD4A7saX9lMsY2rOW94gJgOtDH/pQKKGJHaCVfegb7QpYlM+HYph2A7Yp32pI6uiAIkkAACAASURBVKdekk8xB5kjVu+yrxWOhpi0j7oNzBhf4D0x+6M/+iO94hWv0D/+4z/q4osvjnEyXDTUs2rVgNlL8K1OTXu+0jbbEVhhyu/00n0f11Y7ulwrSomBlaZWSbJPGqwa5KWBXtxQLmRf9g2p2+IlkrYcCJVcM1HJ8TdxJKbMXcbI42B1LnPWlh3MAc9l39CyH38zZ6ibsaR8/HWxgeD45v2Xvexl8YCBz4CkQH/mNWPithrIWvHOfrSN/huOp2G/FbcGsO4b7fQY+Qbe4N3bOr5sZ7icHkPHNO1na6jMvgbQtJ+XrUiGJyYX/XIf7HugUiApFdCzo2u/fZU+8okLVW+TMCurwaFRVSr9ajSBwJ1QPBK7/v6y8t2OSvkkJvlcLkBqbX5e42NjWj4xpdHhEY2PjoXPaIkkX7NVbdm6WeVKKRJRLRsZjaaxtB0fVIgf3qvAPZHsrVZXp1pVY76q+f27detNNyZljkzEavl8Jqt9e/bGz8DgoKaO36i+VcvViCXzbVVKRc3O12PJ/+f/4zJt2b1PtVZe9XpT649Zq+c96yydfcZJmlg2oEKuo0yro3e/7Z069pj1etY5Z2pickzV+Zo2fW2TbvnuzeH3OjA4pJOfdqryAxXt3LdbV33zWo2PT2hmfl7ddle779yq4UJZ9+zbrw0nnqgtJOhqdjRzYE5z1arWrFuj7914vUb7+1TEWzjbUWmoEom6ssWCTjnlVO3ccbeWLRvXzT+4WXfvvFsnnfRk/cQzzwnwCmjddtdWbd2yTc97/gu0/sTjdellX1Vtbk63336bNh57rJ5//vOVy2VULpd043du0CVfuVTzWCvMz2tsfFzFXDbG49RTT9Npp52hUl9/qFLxfe2wvB8I1EVxjGo2UbzCTSMLe6eVjE2nrS6QtVgI8Mx7eXxfmzU16nPq5Dvq5Ie0rz6kYzactKCMTZT7Po4eS7BKn57oV4hPVLCaWAEkdjIxjgvq0OQfEq7de/l+vL2olE6Qjh/2xbm+e1BJbVjqMu7v3PljUJUl/akHWT+uYqVd2DyjUcVDOSOOmM1bdujjn/ycbv0hCU4roeC+/bY74tqI7wQ8mE9+yskaGR4KNTrfb7t23qP+4WGtPHad8sOD+vM/eHOPUz3Yl1zv86MqAr0Je1QNR68xhxKBxwqsJl9gh9LC3jaHEoFeKA8lSg+0TS+ChxtBH9OoVzKddsAhqxoBS8AgACEAzwmHUP4BmlB8AjJQMgK5gHEAKuAo8AQwhoIM4AhgoxzgCeAT5StKHZb+AxJYsktdF154YYC9l7/85QH1SGTlhFXAB8ohmztLrIFVQBSDEUAKSbMAvYBTFLQAG+Aby/wNJKmTZdpAXuogmRVL6/F35YIZOAnIOOussyKZFS/6AJyzBy1QBYjIsnsgHnVxQwkwtuoOCEKfiSlAkr4DlYGz9IEY8hlAF8UrEMgwjNhzkU1bAML2/GTJO3WzLfsBhOgDY0F56WzphkVWXAKIDYXpO2CbsokLL5bFo9a0jyRKXtpADIkHsaZ/tPF5z3tewF/6hTUBcNoJtq666qpICkS5qGy5QUJFTPn2aPWNTTqRlOEZfcV+4o1vfGOAZfbhM/rOfAOqA+SZQ4w3bWDsmYNAUmwfGBu8eoFuAGESSFnl6YztwBnKfMELXhBzgb/Z35YExIp5bBU27Qe+8uKmyGpC4sXfQGJe7PeqV70qYkK/AawoZO33y02f7SRoAy8DzCRJTQIofLNIuV4y7rYzT9PqVrZNL7m3NUFaMeqbVSth3X7XlYasBpqG6LTRQNJz1O1Lq1FpE21l7nOsMjaMn+GxledOXEasiSttD4CXT5ZSMt6UZWsAzwGOC9TEHD+Uj+IYiE0ZBsOGzFaE0r5Q67H0eUHhbmWT1fmMIe9ZOWo1t/fxfE1DbdsppP1UDbs9jotwgMzsC5YPbJMujzZZeWyVsetNJxPzuSdU4aEEPai8eqDvgUrBiVVyuvb6q8IKIFcEWGQ0Pj4Zcw1m0Go11Gl21Ffu00i5pL56VflGS+W+siYmJkPxPbl8SsVSSbkCD1dIQpX40UZm7nbyd7NZZ9Fu4quazaheT6xcgHqhsqxVtWvbVt1z113Kt9vqzxdVxW6gvxSZ6mfnavEQLtTKqPGV1eDomCpjE8pVBrR/djYg5HXfvk533XOPrv3eD3Sg1tZ8A9/fjFavWKFMq6Fsp67RoYpyma5GhgZ08vEn67Mf/5TOedrT1W7WNDc/o2qtqVt+eKuq++d0/Lr1Wj29Sj/auU075mbVPzQS9d5x52aV+ys6sH+vRjoZPeXYDaGmvXt+Xquf/GTt2rHt/2fvPaAku6p773/lXN3V1bmne/Io5wAiCBAZEww8Y2Mez8bGgI3B9rKx3/L33nI2GIP5LAwfDvgZjMkSCPCzwRICgVCcGWlyDj2du6u7OlRO3/qd6j0qxgKGmfFoNFTNmtXdVfees88+596693f/e29NHDqodCqlNRs26M6v/V8lAmH91HNulSfg0fYDu3VsclIDw2vl8wddyK/PF1B2edH5PhINK5GMaWhoQKOjJxQJxzQ2Ou78vuHSLTp67JjLSdvdmdLGtSNaN7xG3/n2t3TNNVdqamZCR44eUqVaVjgaduCa+GNytnamulWq1DWyboPWrd8gr9enar2iukvNUF3N2NrMy0pKgo5kTI16RY0yDxm8CkXDCkUCivljzaJdFLPyS6VqXnVvVaVaSP7oOnUPrJPHpSRo5iu2dB9PNVh11zbn4gLpAm3jYrwXKx69X/Vc5uQacudKA6tOut1ENvZdZL8/oUx94nObNsCqgdDvU7D+gHm1777v+3jVBs6ZrepV28a1i1pVVafcR0W/XKzqy1/5urZu3elyVlM37uiJUcVicW25ZItTmhdLJV1//XXu2qnk8vUvaW5qVol0lwLJhGLdaX3gjz7Q5lQX6DHYNuvJPdBesO2V8bTzwFMJVk9erFzMVyzneUW0XXm2Dm978Gw8yAU6YaBeimas3hihKiQnJPCOMGpuclGdcYMMBAQWATYBWwAp9gOGULAHEAqMAtIB5aw6N9CPIlcAEW6wCd8FNJo69D3veY9Te7L/29/+dtc3QPM3f/M3nUKNvgE1d911l4O3ANRXv/rVToEIEOFz1KHYxouLVVSgQC2KNmEnAAVgSPoBU84BKQk9B+xygQxAsCIzDgSs5kG06tb0h1ITaIpdwC4AD/5ibBY+DgDCd5bHEShI0Sn6BZYBobEZRS37sC190KeFi+NX1K2AKICthcZjA4AYIAzYQQkJXMJu2geY4kc+A15avkv2ByQCsslNStuMj3HwPtCX8TDXgGC2A1oCzQ3eAS4Bp9jAXKA+BXQzJubdICNt2NowNSx2ACeZe/zOy2AV/QJS8SE2swbuueceN7eMg+JTKIdZV+94xzucGhT1MrbZCz8Qhs86YD1iA4XQ6Jf0DMwbQBb/AmIBdrRNu6gesQmbsdGAHLbjTyAp88x+2Gz/TWGI/dhKvzwgYD7x3c///M+7fLA8aMBXADIDe61Qkt+ZC+aIbVxxoEjkZDg/68KAqf3eGprP2rVQcbPt1BQDBu7YzwCIwV2DgXazaukN7JzQCmLtBtUgMH8DTZkLtsdP+I3f8YmtP95jjq3YFOvOAK3lUsYejlPasmMPtTVrC+COXyk+R1oIA6CW6xjf4zPatbHbjTDzA6i0lBv2vo3FPrdxM15L2WCpDVpBuClh+czUyozX4LDNseVgNXhqbRjgNrBu25ufzS5rr/Um3hMMnXaO1XCAokVSo0rxqvv18U9+RLFU3IFVQB8FkxLkMq7X1RGOKurxKVxvKOn1acPwsIbXr1M0noDWuWJH5VrFKa3gHJwDUF8Wy4SYU1TQr7oIsW+mpACsolAN+L2qlkuuCNL89LQyU5NanM24XKvFpRUFUDZ7pZVCWfNLea0UCkqmOlWsljU9N6dK3Stq1YciCVdMaj47p1y5oJViRYuFiiuSVCpzXHkUQpFdKmhlcc71GQqGFA5F1dfd70LauxIxZWam1Nfb7XKzEnafisW1preZoqDokwKpTs1MZzWfWVBPT79K9Yp8Ib+K2UWl43Gn8FzMF7VUKqgrHlNleVGhgE/rNm/Sjr37tDI9p1uvulbxZEwHxo5qIrOgZHe3VsqkQknqisuvcgrihcVFFStlHTx8SINrhhSNRLSQmVN5uaBioahQZ4cSnR1aWJhXtVBU2O9zvopGwgr6PJoYO6JEIujmIxKNqSOVVDLRqVrVo+xyQSfGJ5UvVbW0nFMikVSlTioBQDr5VJvnMPqkiE406FPAW1MsEnFpIiLxptJ2pH9E3akuRYIBBYI+ZRfntbS8oJovpFue8wr1r1kvueJbTTWhCfvKtfpTlmO19XroYr06vFjBaiM/76avVbHqgOoqIG19oNcK8p9QoTbVrvYAywHP1UVp59QfBlit31Ovqd0+ju0+AWrtu7K5LREdVafe5nj4wp1f09ZtuzQ5OSu/p5nX2Bv0a3BoyKnNOeZRuXONNTA4oMWlRS0uLml+NuMUq+FUp0LJpP7qT/+qzanO5ganve9590B7wZ53l7c7PFsPPNVg1cHVi/Vq5Wwn5wz2b7vyDJz2fbu0PXg2HrQcq5ViM/cgF5YoNamoTcgSgJKbZNSKgFJC8AFyAE8gGDAHKPGud73LqRoBovy0IkwAEUAawIjK3Fyg8rcpIlG8ErYNSAKEARJQXwK4CNUmd6Kp4LAP5d8f/uEfOlUiIeMW0s5nwFEqf1vhKWAa0IxiWEAuqs1jL4pHIA22Ajz/7u/+zo2XcaI0BKRhC0pUxkgYO+AImwCvgCPGBcijXbbBfsspSjuWY9FCnPEfF/tAH8AdfVgBKsAqNwn8ZBxAShShKFGBybRPe0AcwBLbAXZRqzJXgDvsYn7wL/AKewhjp3/AFBASoAU8ZDsXdjY35yAW29s8Mgb6IryddvmPuhW/4G8+I4wewIp/AY2kA2BOLW0DbeMj7LXiVYyLNlE+Mz4gmIE3AA2+NUCHchR4/qEPfcj5A7+RcoHcmRQhQtX8zne+0/mSFAGsD3z55je/2QFj+mdNAaNJBQDcZP2hpiV8nH5Z1/iSNhgzsBj1LX8bOLebLH6yHpgzXhwX2MuLdi2XsIVso7hGtcpYee9Nb3qTA7xXXXWV68uUiOxvcNBUOAb8AHL4BVBoxYssJyf74RcDpYzHgKDdRDKfpkK10HT2o28DstY/+1s+VrtZNPUlf5tKlbnED5b7lbXA2qRPU2djr6VJ4FjmuKF/y19saT+wlzXAGmR/zhe8OE7og76A4NjBOmZumC8eINAWa5i+OZZQOOIj5tTG3xqWb/6zhxasF0uxQZ+WKoDPDTrbg4lWiGw+4qflYmZ71oCBafOt3dyb0tTC/unb5o+x2RzZgwvbz1SrNq9mm5uXaOy0c6xSGMUPWK3U9Oij9+ufPv0x9a7pU9XlRG2um2Q4qmQopMFkSqFiVd2RuJKdSflCIckfUEUeeVGmerxaWFpw6lbCzVeWVuT1+V2Rq1g84RSCucKSgqGAK6AUCgQUCYVULuZVzudEvteV+XktzM6okGuunWKxrEIJOFpRpeZVzRNQ1SsV6xVNzE64ok0UhYnHOx208AZ8rrBSuV51Yf/BQFihUNDld83ncqqWy4qGw6qUC049FgrGHMzs6upVqZTX3NyE5qbG1d+dVn9/n2ZnpuWt1hTxhxSJJNQIBdQ7tEb7d+9XYXFFXcmUZrILivelFe9KKRxPKp8rqhe1b6XWPP6XsxofP45mU/LWtTA6pnWptAMovkhI6d5+NQIBHRg95PKedkQ7VMyX1JVOa9uuPeoZHHRpCEqlnGbGTyjp8SscCKkWCSmYSGg2k1FxJadkLKGyp+Hy5RazWfkbRa0dSTsd30q+LH/Ar0SiwxXbmp5bVN3rlz8Uc7kbOT7zuRWXBgBfkdOVV19fr3p7exTxe93/jlSnEskOB9NTqbQS4bhTKedzBZeX1e8jZcFhheMxPfO5z1XfwIi83qZqufkiHFoqV2sqVOtPSfGqU6+HLsYrxIvxHsxyrNp3UFMJyuvJ86IaZLVzfhOuNkP/7TxKgTZr7z+ti5Zia/ZZa1utINa+ly2/aquNbtW7h2oBVeteTc0u6J//5Qs6fHhUy4sr6u7qdg8zYknOqx0Ozu7YtVPhaERr163T4NCgCsWixsfGpJpXuVJRsa4udQ0O6K/+9INtTnXqxLX/vqA90F6wF/T0tI17Mg9cCGAVuy7GL/anYsVdjBd959+PbS+ejc9Rr5QLeQdxAByANCssY6HkgAzAGCrRd7/73U4FauorgAfQjTBtwnWBdwZJAacAOIAK7wPlgCcAPyp4AwkBKBYODEyy4jG/+7u/61Sw2AQoBKIAAkgRgDITxaYpBYEjwCsAHNDLQr0p3IQtQDbSAqAuA3hhMyAWKEjIONAV4Aco5AUQwQ765kIdRS3bGYijD4AO4MjGy9+8UPWaahS7gSKmMrSQZcLPCWlGnWnKP3wBoGQf87vlZzRASb/YxX/eA5hSQMuUsSggUBxjCzAUKMzcMQ+APUAt/sDfQCogJvYzbnKYcgNOzlhuTBirFSEzJS9QHR8DH1HlUqAJmE0hKWCfFfXBf6g8UTtbrl18ZapB5o/2sYd1h/2WS5Yx09Zf/MVf6LOf/awDp/SPavUXfuEXHEz+1Kc+5d5nzbE/kJziZdwAMY+0xf74h7y9QHBgNesCKIaqlRf9GljDF6R3YB4YI+vd4K+pFhkDfgfiAY+toBL9Wp7h973vfQ4C79ixQx/84AedvwH3PAyw3J6mXMUGy0vYerNmKk9+4nPmz4q5AbsZM2ATO5grbGIcBvgMhppisjU83dQ8phY2VSRjwKd2/GE37xn8ZF3RF22aypr5ZK1a/lnLd8waNhDN3AFR2Ze2adfyNmODrUmONdYRxyZ+Yk0C0VnT2AyIM7hM+/ibMVshKiv81Bpq36qa5X1Lq2FQs3kt80SovsFTC/FvTdNg/rEbaVOo0mZrKoJWVSr7WBvs16qktZt/fMbvli7A5sXAPm3wGS/a/nEUq0G/RwFC8Ss1PfTod/Txf/6I0oO9isSTCvqDqpbKDuINdveqP5VSpOZRsN5QqVpSRTWVUB6WK4olKLIS0PjEuCu6QqGkuZk5pySr1gEZPleUCbAaCAUc9HS5dYukGCA0v6pEKKSQz6tiPqdcPqdiuaRaQyqUy6o1Gurs7FWqq8cVfIrEIwpE/VpcXtHxE5MaPTHhIC7KSIpBEc7e19Onjes3qLMj4QrTV8r0VZVPHqVSSU1NzWhmdkH5Ul2FYlkL2Tl562X1daWU7kwqEPIpEgnJJ69K+bJKNSnvzvsx7X7oUQUrVQ339Glidlbz5aLi6bTSQ8MKRONat3a9kvGUCqWiskuLDuTWaiUtL2XVGY0qFYkrRGG6cNhB6JnpSQ0O92lhbkGZqYwW5xecem16YUmxdJeK1arm56el0rLWp3tUyC4rAoQJR1RG3ZqZ19DQGoWSCe0/dNClUkjGvOrrId+wNJtZVqyzS+FoQvMZ0gx4lOjsVGdvtyamZ9x8LS1lFfL5FA361dXZod7utDv/A3WB0Qtzc87mcDSmCAUawxFVSxV3/gb8FAslBQPN4nuVRlXPvPU56unpk9fTzNXafDWvxZqK1doFAVafsOpsrpIuvH0vtnswUgGYYtW8TWE0O0efOgMGQe3z5t9NRalBV0sFYGC0tS0DsE82s6dCW9vGPSBrIUfNPklY0lCt4ZN8YX3iU5/X2PiM9u49KNIWh93D8ogSqaQisai8fr97ODI3n9GmLVuUSnVpdm5OK7kVrSwsy+PzyxeJuJQAf/PBj7Q51YV36LUt+iEeaC/Y9vJ42nngQgGrJy+j2kzrrNZQ231n5b5Tdm5784y8yZP71YIzgD2AJeAEAGlABnADLAKGoQLlppmLTEAMVdrJaQlIAzwBPVD1oRBkH8KgUZ8CqgAqQFngEOHwgDsAHzCBff7sz/5M9957r7swBlwR2g2MpS2gB5CMvgjnB6QC+EwNBrBFuYjSFJAKMAT+WVg+tgEoLGQdaAPU+OhHP+rAHIAEWEMRKWyhLUAxbbEt0AdIBADCFn4COvlPm8CuZnhss5AUkBK7aZfx0x77E+ZsyljaoH38yvbAOC7WAZLYgi/ZnzFygwtIAyYxH0Am0h3Ql6mNDdKwPz5lOyskBeT77ne/68bC3PI+4BVFqyniGMunP/1pB8BolznjdwAwdgEkmRfUx/iGlAyt+2IT9uEr9mNuLVwaeyytgYG/ZrGcmLtZZ00ZZOaGn/n8p3/6JzfPpJ0AEKOURnFMn+RPRR2NTaicsRv/MXbC7ikuhj0oHq1gGP0DmLdu3eqAoeWNNSCLH4GwKKrJv8v4sYmx2AsobKHg+Js1aApIPiMVAApYQOCf/MmfuDkE4jMmy31rN3oG3qxt2mEN4RP6xX5C3xkf6QpQV3/gAx84WQzKwCp2G8C3MH+D+Q7GrcI5UwDjd+bAYLCl2mAd8mAFH3IuwA62QT0NNMc+5pG1QZv0gY0cWwBSHlDgD7Zn7ZlfmTvaBmozN2xPu/gf+M2awdecE5gv/M34aQNbLH8rfjIgyU/6bw3ftDQIJ0NJV6EpNpqSlrZawSnQ15Slto3BTYOdtr3Z0epTOz5NpY6PWlM3GJClTYPorTfu1rada9nO2me8J9VSq7l3g/H4aedYjZDr1BV8qmvbjgf19//8EaV6uhWJxuWrSxF/WNVy1YWE16oVRfwBB9/kqcnr9yozP6+eXoBnsxBYNrvgznORUNiF3lMNvlQqyxcMunNTpVpUOBJphrUuzKtULKlRrbnQ9UQEWBdSKBRQvlBQrpjXcr6gQqmkq6++Sn4/n8cVS/DgKCSEkN+5/35tfWyX5rMrKpVrWl5clt/r0y0336LLtmxRlHyw0ZCyi3PKzMwpAsQIR1wxrke2bdVirqyZ+WUdPnLMhdCvXdOnWqkgnxpKdSXUmU4pGe/QifFpheNdLny9Xq7o8CMPa6QjqYHOlIONe44f0/GpGfWuXatbXvgi+cMxlQo1lzMVntKoVjUxMaZQOKT8KoDMFUsOonR1JFVcWtTG4X4dObBf89MZl37B5w9oai6jJVIWdMQVDNSVDHl02cgazY9PanZ6TvFUt5ZLTXVruVqVNxpxIcXJkF+diaDLF3vw8AllFkvyx1IKR5OamJx16t1YPOLGV/OQZqTiQOpwX6/WDQ2oL51SZyKpXK6g46NjuvnmZ2hleVmhaEwNedz8+uVRPrespcWs5hezmpudd2kQrrjiak3MTeumZ92idLpbXqcotMrozQcVFcDqaSlWP3zesqFerFeHFwtgLR65X/V8xn0V2ncYYPSHvQyi2nnSwOrJ+9OWVAAnYe0qeLV9nkgj8ERPBm1b4W2rarW1X8Aq5xt5QypVpNs/8g+amspoemrWfVfyHZrsSCqR6nBF4tzDQFIf8X2Yz7kHLF6uS48fV6VIqpWKgpGoIsmkPvbhv2tzqjO6qWnv9FR5oL1gnyrPt/s9Yw+0weoZu+6C3PFivdh7apzd9uaZ+J0QP2+j4SAbEBJ1HfAMQADgsPDtt73tba4QFDlJAQSAEOALEAkVqSn4LOSdCvFASuAikBNAAmQCngBnucA0sGRKVSAHNqCa/MQnPuHysBLeDQQD+mETYAm1KwWOyMUJkKMtbCHvJ2AVkImykX1om8+wC2hG+9gPtAGKoKwD4HIRzJgMlAGBgAmmTAUWWQ5IIKgVyKEdgBmgEuAEPGZb3uM/wAS7+RyoB8TFD8AexsVPtgNc8bNVXQGcszyjlqvUclMCCwFUgA5sxx7L0wpANLDKT4Au46df5pRx4xvUtUBGACjzDOgyVSU+QjVo6khswY+MHZUscwXk3rNnjxuXqTbZH3Uj/QDouUmy/LNWkIhtLa8qfgbKAWZoE7BmbQFNSdvAvDGn2InyGP8CUnmf/skPy3iA+/gbWAyEZK0B4wHYqD4ZI2pp7Gd9AICxDRvwswFs2kW9ii2oi1kXrepD+mBdMAeWexhFKv7lwQFzTd9vectb3Dg/85nPOJsNqHGcmnLUoKd9xk+goz0E4HhEWc0axWYePpg606B2qxLSwsuZd4OfBvQM2PFAhLXCuPnPvFiKBOA0/sEGgLqBQ1OzWg5iHggAjFk/9vCA/TgeDQzbGC21AfPMHPOftcc4WPf4xoWlJ5Mnc7IaNLX8pwbjTQFqN8QGWg2G2jnQ1Lq2vRX4MvWx3cDzk33tZb+zX2vbrSpga7sVfGInNpn63tS1+JxzEH/bvJqttu2p82NrzdYGPy29QSTZIc9q1ewfdb6Pon7yeV1OzYe2f1f//Ll/UGdXp/p7+3XFpkvUlUgpGYsrXy460FkulZq+8NQVJE+qW6hSfmXFnTevuPJKp+gkP2s2y3GTc6Hi7rw3dlyNWkMBv0/VWll+v0fBsF99PV2qAGXnZx3E7ent187du3XsxKQqNY8K5ZLWjgxraZnwdK86ukjT0aVHtz6kbHZJuUJFpVJVC/NLDs7f+tznqTPRqfETx5VKJhSJBJRbXlSOtBOlsi6/7FLt3LtHu/bvly8U18RMVgcPH1VPV5eCAY+KhWVtWLtGV197pVJdKc3NZTU+kdHI+kuVL1U0Sk7pzLQ6PdKWNUNKJON6bP9+7T12Qre88MWKrxmQLxJVNNR8kCavR4XlnHY8vlP+QMCpfBukLfAH1dPb5+Dj4tyMUgGPJkaPuzQJAR6U8f1QqWlw7VoVPXVl5yfkr62oOxaWr1rTwmRGqXS/5nM59Q30a3FlSWUfPg1q87ohBTw1daY6NTa5oH1HJ1X1J5TLV9TZEXfzxVrkezeV6tTs7Ixe+5pXKdUZd7lngwG/Bvr6VSnXtWf3XsWiYQ0M9CnRkVKl3NDy0rLqqFXLBfkDXqcuzucpbBXUHIcC7gAAIABJREFUmqF1OjE9oeuf+Yzmd7Jbi08UZXNgtV5Xsdo4DcXq+QOrq0v5Rx0yT7vPL1awqoa3mdd09buyFXI+AVJbp+v785+674eWVAA/SIXa2n7r9/OT9XHSBs6pq9+vXi/VraRqPaAdu/brK1/7Dx07PqZSsdhM5UPkT3e3SrWqItGIe8/n9ysSj7nrB8CqRVJVS1V33JaqNaW6e/T/fvBv2pzqaXdE/mQb3F6wP9nz/7Qc/YUGVptfSk9LV14wRrfdd66mou3JM/GkC6Cq1x2cQgGJstLCgYFD3NADyFCm8h91Jp9zYUnOS/JcoipFhQrUpGo8qleAFVCKm08uFm+66SYHaoCBBgG58QPwcLEJ3LE8iUAVgKwVMQJAAGy4sUb9hhKWAk5///d/79rjPxep5NAE9FLECnUmYcVAHlRx2It9KC0BjyhHuVAGtpHKgBdQFVuwD3BkoNMUupZb05Rspk4DmOAn7Ocz9gUE8gJI8BnwiPexE/8B8vhpilv8AKQ1JSFjMsCID01VZzfMtAuscfnz8nnnZ/xjYfaM1wrw0BdjB4wCuPEJF/PsAzwE8OIX+rT8jvTDfAHLgOTYyX7MDeuAtigihRITHwI9AZv8Th/8xx/4np+MFfv4Tz8APdrEJ4zBwJMp9rCPcH7m4Bd/8RfdGgOQorwFzKNcBfZRFI1iaswnYJM23/ve9zq4yz60R9uAf3xj1eqZU6Ae2wMTDbBaiCDjBJaSIxXf4acmqEi5fUy1TAEyACOpK+gHEMwDBXz18pe/XG984xtdrmCbCwunN3WkAxEtBaXYz6A4DxZY49hKfmHSUZhS28LWLUy8FcgbEGwNS7dctLTFMc42pjzF1+xv+WNN+cn6MPWnPYxg/shNzHEPfOY4RN2Lv5kDyxPM9k2VY9Ydb3xO+6wLjjP6ZKz0C2jFd8wN6R/wJfuxLpgz1q/NC9ubvwx+2jHEeM1ey2faqnDFJiuKZeH7tt6swJTlYLVcuK2K0ValUqsq1kCp+c1uwG2dmPrY9mdNY2vr3NkDFhsT5w62MYBskDrZ3fN9Kt0fds6PolglfUOlrm07H9Bnv/h/dPnll+r6a65TRzCq7Ny8mxNkrcVaSePTkw7aRsNRt19+aVl9Pd3avm2r6rWGrrnmWgdF88WK+gcGtWZkRB2dHZqZndYjDz6oTWs3aBnImV/Wps3rNDZ+TJEgebjzOnzwgDZu3KRAMKx6I6hAJK5a3au5hXkFAn75gyHVGl498PCDmpoeV61a1spy3oWax2IJXXnl1dq4fp1mZ2Z17PBR1atVeepVBTwNDfb3Kezzqqszqcd27NDCypLmcwVlV0qamFlQJrOocDSsjkREyURIWzat02WXb1GpXNX+vQe1b/+oNm65SgNrRsgDo9HduxQqF7Shp1vkqT00ekKLpZpiA4PydyWV6u1yRZ04PjLzC5oYm9TE+KT6BobUNziooXUbFAiFXBGqzMy8qvkV1VeWNDU9po2bNioRjTiF6MxMxmUlveyKK/TAd+9RyFtSubio4f5+VReL6usbdkVsurrTqjQqml3MKl9c1kA6Ib+HkPuGvKGEZrIlFeohHT8xrv50hwYGyMPdi/BYnYkOZRfm9JIX3aaZzIz27t/rzqnd6bTWDA01I0aqZUVCfiU70vL5wsotFzVxYtztVyjnXKGddDcPyYLat/eAU6T+0tt/2YFVuJLBKfvZBqtnciV25vtcDPdglgrA8VDLq+r9flj6wz30n7eleNWpgPRUQPt9aHa10FXrQ87W/Vu/C1Cf1hurDxQ8Aad6f99f/rUGh9Zr9PgJF9rf2ZWSNxBQuq9PvlBQaYrYray4YlahSMh9x1l6J64Le1JdmpyYcrmlY8lO/X8f/XibU535YdHe8ynwQHvBPgVOb3d5dh64EMFqG66e3Zw6/519E+0W2l48ozXg9XiUzWT04Q9/2Kn/gBkAVS4uAR4oOskxCrT8y7/8SwcmgI9AEZSQXCha1XSAC9AENR+ADcUjaj8AFjfwgASAFTekwBIACT+BWkAEQI+BJwZz3333udyY5HUF5AHosIsCQUAclHyEpQPtABMoEAmZBrQBNgk7BgRbsSRgDlAPOMbNJcCMYliWR5J9gDvYBUjjppNUBlb5G9tpC5t5jzFxcczf+IX9ADKMBWCITUAlU4iyLfDFQt3Yj34sp22rAhUQxYW8hf2bEtHUclY0CZ8ZHMJnwCzL3Wqh+fSDXdhuY2db+ma+UKoyFtS2gDPWAW0yz9hsBYv4jPfxE/sS6k6uWELVWQ/4FD8w38wx80H7gHnmzaC6hWMb8GRfK1KGQtPCpg2mA1KZi7vvvtutU/zJeIDnX/ziFx1AZX3QPnPJnLKOAfC0i49YB8yF5abFT4yZdvE1YI01C8A01SLzDZAl5QHtMR+sGeYCP7LuGOff/u3fun4tP+yv//qvO1v4SUoCilkBCA3AW05ZC1G3PKcWzs/75B6m8BapMRjbF77wBZcaAZ+ynaUnwJfMkykzGZcpgumTdcJ4sJPPAJuWP9dU4wYu6Zft7XiyeWet4G/U6viMbez44DP253jEv7RtCnI+Y8xsy7HrwsjJPbkawm+h9VbQzICjrTPrFztYu5aj11SzrCl7yIFPLQT/ZCjpavg8/sAH5mf6pU1TkBqoNZVpaztsY3ZZPlVTkJqy1G6+WyGowVbr08Aw27JObF+2s3VB/wZsTYVu5ws7L4biidNWrIbxM3kHG3Vtf+xBPfzovXrOs29x4fTRQFi1EvkzC4olY/L4vSpVyy5fqtcb0NzsrAorK6qWShobG9Xk9JS6e/oVS3aof3BI1RpFk/JOFDY/N6vJiQldtvlSdXYkHVitkae1nJfq+Lqk9SNrVSUNQ11u34Y3IHl9kt+nUqWkI8dOaNuOXZqZnXFP6/1ej6tyf83V1znF16MPP6z+vrSCHq+CXp9bT4MDfUqGw9q9bbu+9qU7NDQ8qKnMrCpej+r+oGoK6cChE4rEEoqTi9XX0EBPTFdcst6F5y4tFbT90R3KLOQkb1jxrm4FwxEFalWNdKWVpzCaz6sMxQlDcfmSHVooLaqvP63ORLQJ+P0BzS0su+JblWpD4UTSAZV4PKZwMKADuw9ooKdHcxPHNTc/6xRqiXjMqYOr1bpT/ZaLJU0dO6R4WApFfYrHoiovkgKgV4FIRB2dSZUqBS260OFeVfILSsZiKlTqqiuo+cWSlkse9fb164otG9wVZUdnSp6aR4M9fcovL2t4ZI3ypaJTJ1drVZUrJVdwq1rJa2L8uLyq6oorrteGjZfL70ONW1a1XFR2ZVGFUkHlckOxSEKpzm4dOLBfNz3rGUp1dZ1SSG21eJXLsdpWrJ7RBdkZ7vR0h6ulY99TfWX++/KknqT2p/jkB6tXn4Cr7kFUS+Era8LOr/ad0PpA8lTF6pNBV96zh3KE8FN87667/lWP7dzvch0Pj6x318Pkgu4Z6Fdnukvp/kEtF1ZcWhVLScUxurK8dDKn+NLSokK+gLILi5qdm9fQ2rX68F//bZtTneHx0N7tqfFAe8E+NX5v93oWHrhQwWobrp7FpK7u2oarZ+vDtgfPxIPFQkF3f/3rriCQqRWBlahXUQiiSEQx+DM/8zMO8Fg+T1RqpkrjfeAZ+6HyA0QAS1CPsj9Ax0JpLezV8k225i0EQgC3gEDAWfKBAlFR/QF7gbRAP9IWkMsSSAb0wiYq1aPuYxvCk4FStH3PPfecVHQS4k0xLdSjqA9RC1CB3gAQtlroO3AIZR+ACzBHX9xIA6aAS/wNQGQby1lpCkEAE5CSC3XaBBy3AlXAEfviK2wBEOIv/A2EMhUjUBuIZVXTaR/AhO8sFI0bA4DTLbfc4myx1AW0xxhNiWcQj3kyxTAh/KiOUQmi7gWCMtfkncVuwumBmwa46NvgN6CdmxRUpcwBv3NDgS3sC3Clf/4D6g4cOODmA7/wuQF15gAb8RkQnTHzOdCe3wHdr3zlK51PmHMUq/iOeQLwAlqB2MAqbMXXKERZewBX1jVrAsiI7YBRbETxi6+YA9ID4GM++9jHPubUmPSBrfjqxhtvdOkuLN0D+2Mza4A26J91DWClwBZrljH/9m//tjsm3vCGN5zMGWrh+HyOP11uytWcp4yRecVO2gKi8jCD9BGkAmDf22+//WT+VWyw9cANGy/WC3bxGXPOeqU9U2DiCz7nb1Nn0oYBfFNSskbtIQhQl/5RoKMUxi+sQUvDwRwCp+mLeeU/64855TO7eW29ibWHAa2q2lMVmth3Kgy1VAm8b4DebpLtwU1rKH3rDXUr5LRxWqi+qUvZvlXlyt/40dTp9G92tuZMtZtyU5xyzjPAaykbTgWwzeumJhymj1ZVLp+dClXdg5sYOVZP7/YlEiDHqle1SlUTY4c0PXtYw4MDLj8qzyG9Hp+i8Zgq1YqDmy71SCisWrXhqsh7VVelxEOwkI4cP6Zjo2OKJFBQ9ipfoCDUgsrlggt77UjEtWH9RgX8flf5mnDzEikQyiX30GGgf8DBzFg8pnyx5HKXZpeXdPjYUT22a5cOHDii3ErehdP3dHerI5HUJZsvUTwS15EDB5VfymrNYI96e9PNokmBgOKJuI7tO6h///JdWp6fU00V5apF+aJRdfYPammlouMnpl1RLPKNVuslrVvTpaGeDnl8Xs3NL+mx7bvVkUw7mDg9l9VcZsEV9do8slbJSFSxSFD+gF+VejM0ORjyKOCvqa+vy+VKXMmXlKtIy4Wa5A+7wk3hSFjpdKdTgh45eFTPueWZuvsb/+aO9Rfc9kKNjAzrkUceVnZpSYV8QbmFrLylvMr5rELxkDx+n2IBFP4dqtalnt4ukfp2YmpS6XSH0h1hB2SrDb+GhkZUa/h15NiErrzqOl192aVStaKF2TmFAwEH1pnnvjVDCsVi8gZ9KlaLmpke18LCjOZmx3Xi+BFFQ2Ft3HSFLrvievX2rNHySl6ZzKyOjY26eQr4wkomOqSaNJfJ6GWveJl6BwZOyfdrYLXhoO973vnH2rF9z5NelvQN9OiTd7RTAZzJNdsP2ufpDFdLxx5QPZdZVZk0z28er+c/ySV+UEh/85z4/apVckBzLqId/p30D+89CaxtqO7ef+JOwrt6nqQNWgfWNtvh4dN0ZkF79h3W1/79PzQ9OeeKxl138zN04thRp1jt6utRrDOprr4Bl/LE50NUkHcF7fxer4qloisKGAoFVcjn5W14NDc57b7Dk11p/cPHP316J/pzuYjabbU9cBYeaC/Ys3Bee9enxgMXMlhtw9WzXxNtNHi2Pmx78Mf14ML8vG7/0IcccOTmHoAJaEI5CLwCEhEqjToRUAAwAHSh3gKkAay4IScVAOH+KBwpKvTmN7/5pPrKwtitSBEXjvbknnaAl+RVRZkITAPGAazoh4JFqOFe+9rXOoAF5KISPZCN/gFZhEcDvdiHC2+gFeHqgDdyUgLZgKr0Q55KQC1tcTEOMKJPFIioEk2RBzxiG8bGi88JfacNwrZQxgKBP/KRjzioDMhieytoha/oH6AIxLNCQ7THmPHTb/3WbzklJeCMfoGcKCSBfEAV4DbAC/hKdXR8BHQG8gDdsJ/+2N6Uu/T5jW98w/kfXzCH5CrFBv5+6Utf6lIfMB7gOOCSdukfhS8wDHiNnwBI5MLE/+wLoAOSAD1JHUEIPIXEyHuKfwFEADX8QvoAYC8gD0UsPsangExsZDvmD19gI1CY8QLpmX/WHQWq8Cu+Rr3MvNE3n9MmCmnml32wC98xNtYytuJzAK/lIAWWshZZ44ybMQMELWUEnzNu/tMv6RGwi7HzGQpU7DDlLXYDp3//93/f+Yr8qkB/5pV26Zux0h/rwYXOUll4NT+bATIAIiCTucZWbP/kJz/pIDv+2r59uzv+brjhBpdjmPGaQpqHCABx7GP8lvPXipoxzwYH2Yf1x2esVfwDHOV4YU1Z6gvmEXuAqKQ2wGf0jwLdci7TJr4x9SnzSF/Ywb74z8L2ac+UpXZ+srHbjbIB59ZtDWCyralIDYiaahTbDEK2tmmA1MLzDVoafDWwa7DXoKvBT5sns9dC8W3uWkEqNhkEbVWmsq8p/A2iGjw/NRWAAWaDsa3pDVr39YUjDhaczisKWPV6VClVNTF+SJMT+zXQ3+eKWdXlUzAUUTyZdIrJsROjbr44tjz1hsol0o8UlV8hZ27Uwb5Dx44rVyjKH4poIbvk4Gd3OiW/z6tIKKDxqSkdOnTErU/gZynfhMs33XiTLr/8SpcTdD6b0eM7H9dynqJSh3Tg8CEtLOflaXh16YbNWr92rVufSxRI5Ou8UNGRnbsV9Xo0OJBW38iguoaGRBGvcrWuu75wh44fPChVy5qdndDVN16nS666WofHJvXw9p1aKTTzuqa701paWtBVl6xTKhkUHhifmtHsXFZUoCrl664g1cT4lBrVuhLxuCIU1qs1i3P5VddQV6c2DvWpUS/LG2io6vIhNrRSkUo1vyZns1payamnu0fp7pSWlrMux+nI0JDu+frXHYR87et/RoODA9q9Z5d279utFEpun1+1/Iqyc1Nq+KXuvn6VS2UNj5CHOK75uRklEzEHt0MBn/q6OzU6Nq71my7Trbc+T6PHjqta9eiqq69T0BNUIuDXoV27dPDAPhUrJZcy4Hm33aZ16zaqWMlr2+OPaM++HcqXl6Vaxc1/T3efrrj6Bq1ff4likU4tLeU0MzetSqPmVLNer1+hQEjZzIJ27d6tn33jz2lgaM1/Aqugp0oNsHq6ilW3uk9nOZ/1Nuenl7M286waeLrCVadYBayCNleTq7pzLilMV8939sDrBz9YWgWybh9vM4/56qnS7Vtv/tEAtNYbJ9u1c3aDpwbuBaBlVbIPonp+kmamCXq9vpD27j+qf/v6NzWTXXGAdXZ8WslEQrf91Mv06IMPun06erqU4OE2xSjVBKkc1zx0Cvh8Wl5ZUSwRVzQadt/HpF4J1KXiSl4KB/SJT955eif6s1ox7Z3bHjh3Hmgv2HPny3ZL58kDbbB6nhz9FHbzk3Dx91/r3rYHfxz/jh4/rg994AMO9AFJAWEoBoFr/CSc2oAiSjRUaeQwJdepJd0HSgDgqHYPTAOsAhoMXprqkf2tmJPl1OSC1+AMoI52qExu6QMoVAVYQk0ICASsomT94z/+YwcBAY3AJGzHLuAdsAvbALlUKud99gMQA+/IA0sfACnAEapWwBJg2PK5Av1MOcqF/C/90i+dBI+ATmAoKRKAuZbSADhCn6bStPB73gNWA5ss3B4/E4YOFLU8pIBC7LNwc2AokBDgRbg9c8Q48CPKTQCEhW0DHK2QFfMPZGM/4LQVGcJf7Isf6B+wRpvYgM3MGdAQXwLJmLfXv/71bj7f//73u89pE7997nOfc3ASH5CHFLALqASqAJPZFxsYIzAaKIc/WT/MjeVWZf5oh58Wjg94Zyz8zfgAiu94xztc7l4gNnCM9Qd45W8Ul6whACmpG5hT1g8KWPpnjIyVPgCLzB/jBFYzJiA1n7P2aAtf0jdjYQ4Ix8du5pr9sQlYCkTFH8D9X/mVX3FqUsYFhGSsgFXAGn6hoBa+pG/2xz8Wvm4h5Ab3WDe/+qu/qte97nUOzHIMAL/xIWuZMTEHzJml2KC9VihJGxYyb4WVWqGdpZQwpSrzbQp0FMyAatYlReLwMb4ADNMPfjAFLL6yY5rxWLE1g6KtOUMNTrZCTxu7fWY3zaZGtW3tHHGq6tVAqIFOA5et71sfpmS1sHq7obawfT5v9aHlfm2FurRraTlO3b8VHvOZ+cL6s/5trK0w1+xvhaitPrTx/DiK1ajf64pX1So1HT2yW1OThxQJhxQKheXx+ZVKdSkWT2o5u+hC7alqbwpqVKgUocrMzTZV6OvXOYViqVRxuUmpcQVAD6GKbEijJ45pcmraKUFRYZEnkXBYilzxYGv9hk0qV8raun2bHt32qMv3ubS8qEq1pronoHWDw3r5C1+sLZvWq1atuKJQy3ML+vZX/10HHt6q9X29Gh4ZUKAroXXXXqPU0Brde9/9+tIdd6mYW1GlmFM8EtTb3vbLOjo2oR0HDurw2JSCsYSDwj6vT/mlJQ33p7WJ4k9BnxYWF+T3BxQIxrVr9wFVqlJmLquV5RWFAkE3PuCtx49C3aNAo6r+RExhwEg0JF8woKVcQVVPUN0Dw5qcyjhYffjgERdqv3b9iAYHejTQm9buxx7XsaOjGl67QZsv2aRAyKtDB/YpGY1o48iIpifGVCqvKJ5I6uZbnqUHHnpAw8Nrlcvl1RFP6Oorr9TY+Li2bX1U0UhIU7PzuuXW23TzjTfq0P59Lv+t3x+U3+dXIhjSY488qnu+fa+WinnFolFdd+kVumpkg/bu2K7RieOaXMmoe3hQvT296ujoUmdnj3r7B1VreBQJhFUqlVUsFVTzeFSsVpUr5OXx+lQtVXTg4CH9t599g3p7+5wa1o4vip7x+vHB6vmDq+e3px/nSuzcbHuxgNWTD8lOITW83/rw6vvPm6tYdBXEukiGVWgPaD2Zu9Xw6WpbrW2c+r1BzmnSZbm0JW576ejRUX3l/96t8fEZZRZXtMB3b92rRCym57/8Jfrut+5Vd3dajYBPwxs2qIpC1hdSqdwsYugiHSRFImFnSTP1UF3FlZyW5+Yd9F0pFfXPn76rzanOzWHRbuU8eaC9YM+To9vdnDsPtMHqufPlhdxSGw2e7ey0PXi6Hty1c6f++q/+yoUfoSIEuKGcJPwX1SBQ8J3vfKe7+APoAFaApyjXDJChrHv1q1/twu+BVwAJYAI3pkAkyyEISLA8nLRLf6jeUN0BsABx/OdCFxhG4SSK4wD6eI8+AHhATaAWv6Mg5HNAKGH9AChgFjbSLu2g3sR+4BaAzAoHESoOeCX8G4gBQAB8AZOBrbRDVXl8AtgD5gEJ6Qd/WW5GfG2qNSsIBFRBbcj7+AoYxYU+vjBQA8jDdygyUZVaTlTgKuNDQct/g7yEoxOOfeeddzq7rXI7EBLFKL4E/AHgaAuAjNoUn2AvwBl/4GvmBYiCLbRvKmF8wBwA0wnzR1ELgKRIEy/WAOP4gz/4AzcnAEWA4fve9z7X99e//vWTuTTxAbawDlrnHf8D6Sw3KDZZIQd8gn3YzRjYhjY///nPOzuA7AB/5hTYDRgEAtI+6xEF8qc//WlXAAmwit9p0/KfGljG5/ietgHH+IGHCQBZICN/o4z+x3/8RwfF6Rdgi4+ZU3yEzab0ZF2xH/4h7ytjAPziP44f2gFCsj54QGBrwPLzMj/MNccPxwVr/ROf+ISD3qxPQDBKWI4JU3dasTPWtuUfdZXKV0PMWZ+t4fUcuwb/8RdzYA9LaJ+UDrRDuyjEmSfmlHEZAMdnrDUrukFfpnRlGwOflvqjFXi2Ak76wW5LP3Jq7jvODzZOu/lkHwubt/34zHKTcjywjdlgx6SF7LfaZvtYGoEnbnCb4fmtuVX53eCr3XibEtZgtZ0DLG2A5enFBjv/sY0pUe0G287TBgxOBcumzLXiZz2DQyK33+m8on6fgwL1Wk3HR/crmzmudFenQsGIgqGQC03FDsLGtz+6VRUKQvm9mp7JaKVYkN/vdUWWutJdriDSDTfeqMHBNarX6ioWSgr4mnPoaTAHFdUIkQ0A2urK53NaXMq6vJ7pdI9OjI9r67btGh07oYXFrIN28IpEokOBUFSJcFSXb96kZ9xwnTLzM+57Z2l6Tl/8h0+qOr+gNV1d6ulPy5uMa/NNN2pg0yX61Ofu0OO796pWryu3OK+ffd1Pa6ivRw889Igm57OaWSkokupwaQdUryo/n1XY73Uh+uvXDmnTxrXuPJhIpfXN+x5UTX7t3XdA2cyc4tGY0p1p1Wo+rVu/UV39XVKjrFCFomNe+SNhLS4taWxiyqVH6Ez3KJtd0vp1m7Vzxy6XPqCvr1fz85NKJaLqCEe1f98h5csVXXH15SqXcoqHghrq69W64TXauWObwhG/UxBHYzF19/Rozdp1OnTwkLwev668/EoVC/mmgrxc1vGJGb3gpa/QhrVrVVhZ1PDQGpWrZQdo5mfn9egj2zS5mNXMQkaXbdiojlpN4blFLU9Paz63pMlKXq9505vU2dOvvt5BRSJx+fw+ebwNFXM5ZTPzCoWjyhULOjEzo6UV8shW1RHvUKlS0XOe93x1dqTc+jr5wGQVrJK+4MdTrNpqPn/Xbeevp9M5Us/dNhcDWG0FoKY4bT1P2rmy1WuWCuBUT9r+gNWT8tXVjVqVr/bd5JVv9fuD1B81QUDrKFfld+eZw0eO6xvf+KYrVpXN5pQvldxDB19VSiQ79PyXv1BbH35YyWRC4vhet1YNf0ClWkMhijBy7izmFQ6FVis/111/fEfNjE0o7PNp8sSYuvt6dftHP9HmVOfu0Gi3dB480F6w58HJ7S7OrQfaYPXc+vNCbu1ivfA7fz5ve/B0fA1Y/eD73+82BfygkLTiNG9729tcmDc5QHkBGFHKcTMNiCNkmsrgwEcgHhAMsAGsaVV+cfNuhZ0MsPETQApAQ+UHzARqAhStovzb3/52p36kX4oA8Rmgjv2Aqtx8U9AIeMbfADAK7ACGUfqhRGQb7EN1B+hijNgPVLRiRoSzE/YNGEJdhSoQOIcyFjhKG2zL/7/5m79x/aGORGnJZ1yUW2gvSkaquQOnuGkHxAF+8QvwykKGCWW3XLSkUcAeYBzbMWa2A2LhN8ZtQAfoRnoE7AAoGsihLz5j7ITds7/BKVNHYhvKQ/qwvKCWixNVKP0CIIF6gD/WARAQ8Ip9v/Ebv+HyrgJ2gejMM+HigEkgLPNkKSUYC6kdaB//YB+QEHuZM9YH2wMssccKnwGhgXb0T4oHbEflC9i17YF9qDhf8YpXOL8wXoAmuVE/9KEPnUxHge8BoNy44CvaZRz0xxyiDGYOrQ3AJjayPXay1oGGMsizAAAgAElEQVSzHAesU6Aoff/5n/+5WxeAdhSjpIbAb6wB2uCYIa0C6RDoj/QLjIsxA/tZY6xPHkCwH7awXgx6sj19kNeYPgCszBfQGEhtalMLtzdYh5+Zc4P+/M46wPdAZwt/59ilP8ZOXmKOOwAwDxo4hnlZ2g7mFrU0xyQveyiBrfTLMcM+/OQzg7mmMDXFqoFIu4k0AGo3tAYu2Y/38AsvA652fFk6Ejuf0B7b8n7rQws759jDDFOZ0ibrlpfBVQsxtWPMwvJpl/3wnfVhN/U2HvMJbVjuY/bhhT3YaUpyfre0FPRhvxuctfkxO1rVt1ZYi+JIqKhO5xX1kwrAq3qjpsOH9ii3NK7hoX6Fg2EJJSvFpEplTY6Na+tDD6lYLChfq2m5WFahWtONN9zgjm2KLQFBI6Gm34r5vIve9vmCTJDK5ZqK5ZK88ioQCqhQyrmI3kRHUsFwSAcOHtSXvvxVTaP4Xs0FPDjYr9e8+pUqlcs6dmxUV19xpcZHj+u+b9/r8roO9fSqJ5XWxKFjevyRB5WIhLTl0s1qeLx68StfrUAirb/464/qxMycCtWqg57/+3ffo+/e8x+azyxoOrOkyaUlVQNeebx1BX1e9SY61cUDkM6kjh87qJ966Ys1MrJGS8t5feVf/0ODQyOamprR7j073TiHhtap4Qko2QnU7VYiHlXcF1S9WlOxXtNKPtcsShcJKxAOqVKuacull2jX7r1q1OvqTae1f/cO9aSSSpI+YXFJ3nBEmzdv0kBPlw7v3aOFzJw2rF+v5cWMrrr8El159VUKxSLuuJ+amVal0tDGzZfpxhufKdUrqtXLuvsb39SR0XG95FWvkc/jUWllRUNrBlWtlvTY449o376DSnb2K1fzaiabVU8iqsLoMVVHR1XL5TS7tKjnv/71uu21/02JeEo+r18VlwOyrr37dungvt3qTHY52No3MKzlUskB8j0H9mnLps06eOiwXv8zb1BnR4dTAp9UnavWTP/xY6cCaF3N5++67fz1dDpH67nZ5ukIVoExxZZUAAZW3bryWnh/E+Dbw7GTKukWtzlV6iro5+0noOpqCgD2lz2UYlvYZhNsWnvkpG6ef71Cit9MR+3X/GJO99z7HWXmFzU+Ma39+1H/x7Xsct7nFfKFFI1F9dLXv0o7t2933zHJnrQ6uruVr9Tk59y5mtu1+cBQTpnPQyrk/66w6nxGvlpdEydOuIdnn/rsV9uc6twcFu1WzpMH2gv2PDm63c2588CFDlbdl9nFeLVy7qbwtFtqu/G0XfVDNmx78Ud5cd/evfrYRz7i4BVAkRtFlJ2ANgAMId+EBAMJgEXcaAMZgHT8jqrVYKGpPgEIraoxAz0GCQ2uApYAlAAvoCA2AIEAUqgsAYrALPJootoDKgEpsBGVJBALZaUpJ7ET0AUEA4p9/OMf1y//8i87gAbYIgQeoAVERZkINAQavfWtb3Uh+ABR2gbUATUBHlbR3iAaMBmlIn0CxCz8F/+gpETlyAto9fjjj58EdNhOm/gOfwFW+Q/Ioy0urBk7+1kVcnzYWmSIOQFkA6HZ793vfreztxVKAfLoA3DGxb3lbQV0Aufw96mFioDV7IP/mCOAKEDSgO9nPvMZtx7Yhtyq+AsgipIRZSN/YwMh8UBsQCwvCooBNFkX2AnEQ3EF3DW1IvNu8AtFLgAJRSR+ZH2wBgBQrElSGvAePiDHLusKmwxAUXQLcMkaIceu5Xblc1SrtMs8st5Y24B3fEIKCMYOLLUUFswXY2Ve8SFzA3jEf6xH9mNM2MaxgC8A+/iKNYsN/CQ9xnOe8xwH6fE7tjDH+AUQjIqYNlkbVsgLG1BMsz55UABUZp2heqVdUzta8SpssLYN1prKEh+ZKpP1zHFA+4wXIAx8JncsY+F3jgvGg02Wp9VAIb6mb1PbOrUiN4sejztWWgswMf+teURbb4Rbb44NPhrEbF5DNM/bBmFZk7xnKlcDkFZ8y8G+YvHk59iHLaZiNvvZj98NwBq0tXHYuZK+DGSaHTae1m2eDAqbSvbJUhmYatq2McDbmkLAgDT9mOqV99jGAd9A8PRzrK4WkiqXqzp08DEdP7xD60fWuAJT5A2lmBEy00qhIG+d3JhVjU1Oam5hQTNz8yqXS+58eukllyoeicrrbTgl57EjR5VKp9Xd06uGx6/FXEGP73hclUpNz3rWMxUMB1Qo5pRdymr3vj365je/qYZ8DniShmDt8Ihe86pXKxjwqk6f4yc0MT6hnTt36NDhgxro71VnKq1asaqh3l5Njh7T2PFDSnbEdMmWy3Tbi1+hibkl/ekHb9fcckG+UEjJRES/+KY36I5/+YyCvoADop2DAwokoqrWiqKQV1+yUxPj4w6QHj92SJdfullbNm3Sgw89olpVev7zXqTpmTl99gufV54cp+s2aGZ2Qf5gWL39Pe4c4qnU3LkAJWcxX3APfpKpTlcgJ4NyvlpSqVbVprVr1RmL6fChAwr7fYr7/Uqlu5UeGNDa4WEF/T4lojENDw9pZi6jqaOHdHzvHu3ft1c1T0N9Q/0KRCO6/qZbXC7VeLJLfl9V4aBfX/3S1zS0dp1uecEL9OD933Nq30svu8xB11q9JCmg7EpFE5kl3ffAg8rOTqucmVFxbEy1woquvfEGvfZNb1aip0/haFJe8kh6a1rJZbTt8Yc0Pzsnr/x61rNfJPkiKgJKq0Xl8ivqTnXpyJGjeuYtz1ZnZ+pkul93LJxVKoDWK5Xzc912fnr5UVdg5/7zp8s9mClGHVg9er+qK3NNoLlKRB3wXCU1Txaub557Qu1vULS536nw9eR2Dq42ISzYtNGoueJUdq63vkhzUak2dPzEhL781X9XuntA993/gJaX8yoWKMgadCp/HlyFvH7FO5J6yetfqb07dioSjSrV36NANK4aBQQdqG1+V1KoKhwMNVMaeBouxzG/Z2dm1EeE0okTWl5a1ufu+Lc2pzr3h0e7xf9CD7QX7H+hc9tN/9d44OkAVps3Rv814/9JarXtwnM1221P/jBPbt+2Tf/P//yf7oIPCASAA5qZ2g0IxM0jIArVKNCM8PyXvexlDsIY5ABSAEAMCvITUMPn7G9pAIAaqP5QjqKUA+4AzYCVBkdQNAIlCf0GhKKGA/ygiiVvJYAUtSL9EcoNRAN6oZYE/lpeTQoIYa+pMoGF7Eu7QArGRPvkkSQMHFUetgEHgUtWtd3aQbEKdPzKV77iAB32Wn7Zd73rXW4sQFvC+i38Fz8AQgE19AfoAqqZMpX38COqROAqvrIwZAvvBsjgK6rdoywEyL3lLW9xvkUdiX3YgY/Y1iDVqbkvLXVAq4KYMWMjbRJmjlKSOQdKkvaAMQOX8TMgG4AHRETVStV70iIAHCiqxNiAngBCPrc1BBjETuzC98Bs2mG8gGp8BqwwQMc4AMTAPXLKAgEB5SiOmR9Us/gUMIWPWAeWooG+2Q+fsq0VIwNE8xljBBiyDvAHcBy7sYH0EbTFWkSlijLYcr+yFkgfwPpjf+YfBTI242f6wj8G5ZlXoDDvA3TJu8qDA9YVNjMe7HR5HFeBJb/THmsA35JHmAcMAFXW9R/90R+5NYp/mBf64oYMOI0N7GdA0FTUHPtsz/FJe6RP4AWoYw4YL35ARYttvLDDwKC7+fM2b0JNGduqvGyFq2zbegNsD1xa4aSdLyxVgClfadt+t89MFWrQ1s5jBkhPBbqmSjVwaUC2tX/L6WwAsxXingpNTTlrYzq1vdb+6ZP1zIvtWlMc0KflW21eHzUVuaZYtXbsMwPPredte+/HybEacUC26dfjR/aqnJvV2mFSCfiVr5ZV93jl8/hdvj/ysPJNifLUU62qWi6vFoCRGrWGg5GRcFD1SlV3ffUueUmVcduLtJgv6OFtj2vvgf1azC7pNa95pYIhvx7f9Zge27HNrbFmMRifNm3couuuuU693d2KUoSrUlM4EtD2rQ/rji/e4XwSJwdzR1wU6VpYXFZpKad0IqrF2Ql5VVVvf59+8a2/qgcf2aFPff4uLRarisTj6u1JKRr06sSBA4qEourrXyMFAwrEwioUl5xiFdiZmZ5yv5O/oK+/xxXL+va939b119ygF7/oZTpw8Ig+ePuHdej4mEbWb1CMMP9Ul6LxuIoU+Tp2TP6Ar1nIplZXPpdXurtHy/mcJkfHlEwlFE1GdevNN+uKzZs1uzCno0cO6cXPfpaisbim5rNKdXQoHo3IGwxpNpvVI1u3av7IUcXLZQe5A9GAfHEUb9167vNfqHTfsEpViuiUlVua19YHHtZtL36phjdv0sSJCYX9IQUjEfc90NWZUizeoUx2WXMrOd33wEM6fPSoxo4flaeY05Z1w3rD637aff/Wag0lEykFPFJucU5jk4c1OnFU85mMOlN9uvb656pcD2l0clYzczNazGY0NNDvQNDLXv5T6kylnlQ9Xa7VVKjU9Z53/rF2bN/zpJcffQM9+uQdH/4hlybn77rt/PV0rq5pf3Q7F/o9WCtUhW/mD9+vWm5OXnKZNp5Qp1rxKjsHn3q+fgKeNr+f3GtV5fpk+7j3HFT1rzqR2ScTa92p7/mcvMvuu6fm0Zfv+ldNTGW0uJTXibEpF/q/tMj1bEClYlnVet0VqvLJo1R3Wi/72Z/WzsceUzwWU9/wGpcGoNyQyyVNpIE/GGhGOFWrqlWqTYV3uejOh55GTY1KRROjo1rMLOjzd369zal+9FJvb3EBeaC9YC+gyWibcnoeeLqA1eYNwumNqb3Vk3ug7b5zuTLa3vxB3nxs+3b979///ZMVUoGhXKCijAOyAtkARigWUd2h3gNwAl8MKPGT/Swc2EKC6dMUhVbsBgjEjT4h1gYbAF6ACKAVSj2AEWANaIdq0CAcMApYheoO0AioAogBeVH8AbH4CSgiXQC2mkrPlIf0YQpZbDF7KIzEGFHoctMJJLHcrvykHyAdUBA7yO0KqAVG0wc20Cf5NQGJXDwDJAG+KHtpAzjHhTS+Ak7yOeNgfBSjAgLjd0LBSW0AKGZ7KygDZPzWt77l7AcEA/doFzsAh/zO9gapuTkwH2OPqd5Q8PIfYInf8Q2qTZSVQFJLx4CvmDcgIWkCmHegMm0CTgHg2PDGN77R2Q1cZY0APS2fK7CP4lasISrd0x7+ok0+Y4zYDVgFcgJjCXnHVvyMf5lTACP/UenSHvvSloFP0gaQFxjVMAW7mB/WLukDUJJ+7Wtfc33gQ2A6gBof8gJwWmg58/zggw+6OWOdMd8odxk/NvEQgPmjb9Y9c8q6Yx0ZpARQsjaBu4BkYDxwlW2A/nYDaFAY/9vc2A0nIBbQi3obxR/FrEgNgN3YQnvMOfYxLvq2BxvYxDEEhOUYtrQUAH/AtwE8jmHmifnEBl5mk60L3msNmTelscFWy4Pa+ndrmDz7n7yJXlW3Gti3MVvuVAu3t3QAbIft/G25Yg2I0qb1zXusP/5uzZ1qIf6tsNdswS4bi71n21m7/G35Y+2cRpu2hu2carbYMcb7zIWlQzFwam1xbmkF1tafwWwDwwbtbb5c37EmfD+dF2AVAMgN/OEDuzQ9cUg93anVHMghZRfmFYuQQiSphj+oCuMtVxQiqN8VVPHowIGDOjF2QjfeeIOi0YjyhaLuufcejU9O6LobbtJyvqDd+w8oVyoov5xXd3dKlUpRucKK8kXCZEtu/q6/7ibdfMPNqlaqys4vuDDypkp+lx783nc1N5tRb2+/vMGwqlSg70hpObeiRDik7PS4/LWielIdet7zbtWWK67V5+78qr7z0HZ5w3FtuuRSzU9PaDkzq/EjhzUwOKiBNSPyBLyKxcMqFpd0/OgRrRlYI9S7KHZH1vTrhbfdqse3b9PS4qI2b7xEG9dvVqXc0Be+9FV94977dNXNN2vjli3qHxpwxbqoEH700D4dO3xQG9YPK+5SJHi1uJjT44/t1MzklGKJmNK9KT37hut0zWWXKhyLanpqUiB3nz+kqflFebz+JqitlfW9Rx7R1MysgsWyEpWK+ro7tHb9kIqNutZvuUQvfdmrNL+Yd9v7vSXd/+27tZjJ6tnPf4EGN2xUMV9VrVrTzj07dcedd+raq67XyMh67TtwSMfGJ1Ws1jU+N6vZ2Sn1JOL6+df/tF743OcomYy5lAa+hke5iUltu/duTc1Paa6QVbwjpro/qGfc+mJ19a/X1FzOKXkBQIWVrMu/+vZf+TXFk3HJd+pabKjsUgGcLVh1q/50lvk52eb89XROzD2tRi7kezD3oGj1u4Gf+SMoVmflddLRJ1KdnApWW79PWsFp85y4GvL/Q1SuTRBL302w6iFBtAv3b7jjss7DwbpHO3fu0qPbHtPE5BzPf3RidFKFQlGlSlWBgF/VWl31al3Jjg53jmtUa4qnOvSa//4GzUxPaXllRV29Pap5/O54qNabD94aXk8zwsvlIZBTrwbJS12n2GFIK4sLCnq8Orr/YLt41Wmt8vZGF5IHTu/K5EKyuG3LT7wHnk5gtXkz8BM/ZWfsgLbrzth1P2DHtkefzDEPP/SQ3v7WtzooAQwAHho4ALBZ/srf+Z3fcVAGcAWwAvZZBXkLvQXwcNGImg6owI0zAIyLWSucA4gDEPCT0HuUkUCs3/u933MqQuwA8gHYAD70DywBQgKmgFgAOIAVakfAC7AKm4GRwCL6sirmgEsrhASAJOQfeMgLKEcoOzYDBQ34UCAKOEnoOWNlzJablO2xkVB1QCjh49hIMSlsw2f0hz2AWsaCkog+sA2Yx77APHzAxTYAEyBpBZEYN++jjCTlAXYC+xg3cBFlLBfz9Mf4CRlHZQygNMDEPswn8wRYJOzdlHKoH/EBYfOWCgE/AYbpg/kBHlpot6UWYL5Q22ILYBYQC+ilX4pZASX/5V/+xc0l7TAPAE/6YTv8AGzENgAhYwCw0j4wEB8BQhk3aQOoTo99L3/5y938A6+xyVSh7GPKzA9/+MNuPbIdYNPUqF/60pfc3/iTcZu6l/nHB8BGoC/AFeUqyl3WJOPHDvyHXYyRNngfXzJ/2E1uWMAr8BNQDcwEBFPsDDAMBMdO2jJFJe1YOgbmkHYMnnMssa5Ia3D77bc7dS6KVdY+fQJKgdqoly0FBHPCXONz1itjB75ys2l2M1/MMf7m+ORl4JH1xrb4D18YpGWbVnhp5w9TWpo6nXYs3P7JYCZzZGHtBlOZR/xgD1xsLKbMtL9NnUrf7GN/m1KWtg1oW/g/x0ArjLU2+WnQ15SztsYN3Jp9rZ8b+LZida3jxy7GwP74wxSxlq7BILrlGmZ7y42LPa25X/nM0gKY6py2m9dSze8vlJwn469/xFdkxO+TD7Baren++76p791/rzZtWiu/36PuRFwnjhyUt1rVdTc9Q12DI6o5xZZXhZWCO/dSLOm7939XU7PTWrdhg8LRiJaWc5pfyGrv/v0aHh5xIfCT01Mq1yquQvxidl5+r0elSkken5TLU5U+rlf91GtUK1c1PTntoMJ1N16v++7/ju77zre0srykgD+soUGO04QyS3ktA3jDQQ0P9qiay2qgK6HOeEzXXXOtqg2/Htq+Q1+7+1519A7qmutu0PLMrPY+/rgbUzDsV/dAnzZtWadGraSoTyoTXRAIq1BquMr369cN6ufe8FotL2Q0enxUa0bWqrOzWyvLJX3lq9/QwaNj6l2/Vn0jgypViioVqios59TdGVXIV9XmDSMqlPIqlKsOrE6Oz2n/3v0KhoJKd6e0YWRAUb9XxVxeIa/Xwepaw6flqleNUEyhjqS+ff+3NJOZ0eLiitKRhDb192twIKlrr7/cQdibbnqWulIUwFpQQzUd2L1N2x6+X+l0l7zhmKKdvcou5lQslzU2eULz2QV1d/WpVvWoUq0rVyxrpVDUzFJW1XJRV2zcoNe89CUa7O5W31CvFrJZZ9fue7+t0Ycf0XI5p96NI1q3YUTz+WV5OruUXrNRDU9Ss5msUy13JiKaGB/Tq172GiU6k2p466s4qwmneAGi2mD1XF+/nll7F8I92EnY4n5pAlX32ypc5Y2CA6tzq58+OVg1D7Q+WOL3VtWq+7slDcCTbeveaxLbZvE1sY/XFYnLLGR17733adfOveruH9DY1LSKhYoyMxn5/H4lkknV6lVl5jIuPzSF+Ti/VktleUMBvfrNb9Cxw4dd24l0t6ryqFwljY1PgWDQKVy9vqYylv8Bl6OYHNFy1wnhUFC1Ql6jBw/rk5/6cptTndmyb+/1FHmgvWCfIse3uz1zDzzdwGrzhuDMx9ve83w+s/9J8HZ7MZ46y9u2btUf/K//5SAdMMGUdwAaQB/qQ1IAoPLjJh8wZeo+CzUHGgHLTIkFlAQoABBQoAINeY8LWrYFELE9RaOAVFaECUUkQBWAi4IU0AfoNbgLMGFby3uKmpU8ngANABJKRuAucAyAxHvATfqx3LC8R/+AJgu9BsoBxLCP/ggX5z0Ui/TJOPjJOIC4vE9eUoAlMBH7UF5+73vfcxfL+AffkTIBWAeUpU/gCypDgBv+ADziB5S1gBSgIzYByFAS4gv8AGjjc/J60jfzgD2MiX2AfcBL+moNqTblMdszvwaEGAM+fN3rXucUoYTRM0/AFICf5VylXWwH9hiwRkV51113uX5R1mIrAJQ2CSdn/MBmgCI5boHM5EMFmOJHS1eALQYd2ceUn0BsxsY8ApWByO95z3tcm6R8wF+WXsIUgcBswDZrF/sZr+U5Zb0DIxkHKR6Ah6xtK17FfLOm8J0BRwApdgJI2deUhvyNrcwfMJu5ID0AttMv9mA/82xFpiwknH4ZF3NqAM4+w+9WNIp5xE/vf//7nd8oFPbe977XKVbJZ2zpIgz8GZi1IksonwGorCnL/YrPWCsGCE0RagpLbDfFKb7DRjuWTVlp5w0Dnq2qSpsHA6i2TStsNXttfRo4ZOzYZ6H0tq8BSlOKsh2f4TvGwT70Z+H3bGcKZgu9t7yzrXlLXZ7SVahsdvO3vd+aTsDGbL4wsNp6s25g39IYGDBoVcmaD80HrfDYYK8VJLOHWpbL1to/eSP+4yhWifEmyLXW0P3fuU933/3vWrdhnTKZGdVKBSWCAYU8Db3wJS9RV0+fapWKFjIZHTk+7goodaRT2r13tx7dvq3pM49PmcyCItG4iuWKNmzc4CrYz87OOIV2vphXtVKhKosKxcJqSG5Dt9zybF1x2VVKRBMqFQrufNXV3aX/86l/0uLyikrlmrpSafX2DCi7WHAqy9nMvPoG+7RmoEeFpVltGhlUwOfRYP+AHnt8twuNf2jrY4p19Wh43WZdd9VV+tqX7tRSdk4L87MKhX1aN9KvjmhQa9IpDfT0aWpsRoXlkup1j9LrBvRz/+MNivoDyq/kJW9ApYZXDz76mLY9tkeFal39a0ecnYDE4kpe81Mz6kvH9dxnXKtKYVGzc7NK9vRK/pBCkU7lixUVSyVyJygeDmhhgpymee156AGtCcU0OLxBSvVqulrXXKWsA0cPuuI55Lkd7B7QYHePCtUVDQx266Zrb9SLXvAi5ZZyOnb0kGanxrR/9zYd2LNDgaBfPYPDWiqSF7WicDSm2flpeQA2dZ+i8Q5VUcMVylrK5ZQrFZVIxnTDVVcq5PUoFU9o3cZ1WsqtaGl+QQcf3aqFY0e1dv2wnnvrc1Scntaxo6PKBvxac9m1yqxUHUz3+mradOkGV7Dq5be9Uh0dSTV8FwdYtWP9YrxCfCrvwZostRWmnsSjTcC6SmJOgtXVHKsn1aieJx4ANu8nm6lpTs7XyfQzzffcg71VsGrbGni1h36uWyaanKfyqSGv+3/Pt+/Trj0HXNh/b/eAFvMr7nwXDIZUJre4x6ve3h6XS5lrDr6DUl1pVcs1lfIFheJRveLnXqe5TDN6K9HVrSIFAuseB0wpSOW+z+rNIm/Y423w3UPecq8KxaIrZOWpVrQ8m9Ff3/6PbU71k3BbehGNsb1gL6LJ/EkZytMRrLbh6tmvzovxYu/svXKmLbS92eo5FKu/+ra3OVjBf4AWqjV+osYDZhmYM7BgwI5teAEMADy8DxAAYgGSgIe8gJuALlPVoe4DSALd2AbIibITEMRNN8DK8pVaTkmAFfYBxYC9hGSj/vy1X/s1BwUBqcBILnjpmzaBZij3ALSEYwNlsM8KAAFrCE8HwKACRInJPsA02gCCAsiwEUXh/8/ee0BJdlX3+r/Kqau6OoeZ6cmaGaXRCJGEni2iyRieCctexgTbGBsHcODx4PlZRJtsjEEYw8NgGxsbG/CfoIw0kkZhJKE8OfT0dM6Vw731X9+p3j01gwAJjUaW1LVmVnffuvecffY5deve7/723viC41HLGqglFyxQkRB5FLeMk37e+MY3OjjHNsAOoIu22UZ72IUdwEDaQsHJsaQh4HgAG/OAmtVCz/ELMBI/2c0FPgW80i4X81ZYiLGZktCqlTMXhJMb2MWPAMVvfetb7li2A4jolxsAfMmxgDagMoCdbYSno0AFNDJOfr/yyisdPAU4MneMBxUtfgUSWtEkbnKAsvxk7PgaPxg4wkb+Zs1RTI35B56jjgXkmlIRKM3xjJv0C9jIGLAJO1AbMwbmirkEfgO3OQ7ACjwFmLFuWFeoh1nPtInKFjgJcMWPrCtSOgCV6R/AbYDQUgLQFv9tDuxzYcXFWsPe6Yd1xHzzYn4ZP+1ywwUkZl7e9KY3ObD6qU99yhWxAi5jE/uwLhkXL+wn/yz2sbawnX2xx9ZJ608Dg2xjPJYT1B6G2FwYLOQnILQVAtpx/DTFq90sYhPHmJLdlKatKlPrw8LdDdRajmDGZDDV3YAunVtom3b5b/3hT8tLbCpQg7y2j+VHtbYs/UCrivXUG3GDnXZDbspUg56mQmXtWeoEU1CZvxmzQesmY2gqrFgPbDfAzOesdY1YWgD2t/7YN9aWfsi8lg/1bZiIBBQKBl14/xVXfNs6u+UAACAASURBVF/f/e63de755+vY6KhGjhxWf0+Xzt28SRdsP1+rVq/W3bffrmNHDmmxXFMsk1KxWnHFmMYnxl3ofke2S9VKXflCUcOjY5qeaeaKZhys11AooPnZWVepvlarKh5PuM/cC3/pxdr34D6l4gkXjh+NxzQyNqIrrrlSuUJJjUBUq1avUTyeVKFUVTyR0uEjw+ru7lJXR1qLc5NavapX9UpJ+VxOxXxZtVpdo+PT8kMxbT57uy64YId27bpRE6NHNTZyVEG/onO2rddgV1bF+RnV8mX5ZV+Bgu/A45aLL9Jb/uBtTrHrVz2NT05r14/u1b37D2lusShw4eDQmmaUxMycJkePKxuPqD43pXM3DSkUqKmtM63ZQkkd/UPqX7Ne7d39ypdKyi8uaOr4MR3bv0dHHrxf1fExPW/j2fJCUVW7e+T3DupYLq89B/YqSh7YcESr+9fo7C1nq1QvOsXtm97w60onkpoaH9d9u2/TwvSY5qdGVK/mdWD/AXV09mhqPq9zLrxI5+7YoanZGY24B3x7Nb2wqGgqpXyhpLn5RQeAn33xszW0elDdHe1qT6VcjtyZuTkdPHBAx44eVrTR0CXPeaZ2bNumB6+7URMj45qse+rZtEUD6zbr8OGDmpoZU76SU3d3jz78fz+i9vasqHxlN9NPZMVq6+fnyXiF+HjA1YeCqqDMh8pkUjx0o8ux2rxfbK6o5QdYSN9bXg66QiTdzs38360PskjP0fr94jpcgq3L330KuRzTVK2q1zxdcc11msoXVPAkvxHW/PS8VKuqWCgoFAlrIZ/Tpo2bNT05Ka9a08hw83qBHNbue8OXZmYX9KrfeL3mCzkV8kVFU0kF4nGp1gS+nPfqDV8eeVkpLEgEgvsOqCgCLA4FVFiYVzwQUr1Y1Ic+/JkVTvXz3uatHPe4eGBlwT4ubl/p9NF44IkKVptflo9m5CvHrrjvdK2BFU+2ehLF6l/8n//jFHxALOAfYcyo94BUlp+Rm3qDGgYvAGBsB0BakSvaAGIA51BFApoAQAAh9r/uuutcODugDbAEzKNQEFCpeZ5oOODKf6AXkAhwh120RX+oQVEJ0i6qS2xE+QpMAjJyEUu7ADZCyq3KOQAEGMJ7vAC8wNR3vetdDgRRoAlFLmMBdtEPYMzUhsA1imYBsOgHuGtQBYBK3lSAFyAXUMwYUPoClgEshJiTvoBjGC8pAQDSwFLGZ1Xs8R15WrlwB7oCkAHLHEPYOdAVu/CpFRqiHV4cY+rhVjDG7+RCJZUBilz8gp2WJ5T3UZwCgIGdBv+ApMARCym3dAP4CDhMSDrtkALAYBFjAb7yetnLXqZPf/rTyzl1mRNeppK0gmWWEgCQwTgBTX/4h3+4DPOYQ2xm7QFHXWXuQsGBHcCjqXot/J71YCkpgPjMJW2YEtvgJNAK36I2Bp4DXQnBZ+3zAuiiTAYGW6oLtrOW7YYOqGTQ3tI4NEFTU0VpwNKOsZQTrHXGD8hF+Uof7E/RLAA49n/zm9/U17/+dfefVAasRdYLam0UrayZv/iLv3DH81lh7mnDcutiF4CV+aUv+4wZcDQQb9CzVc1qQI9x2FhNZUsfHGPAlXbtptUUQq3h76392vtsMwCJbQZDLU+qKUo5nxiANBDaCi7Nx61pAgzUMh7sMLWou5kNhdy6N2BqY6MfU5OyH8dY7lnaMwWupRMwG0ztih3WFmPB5taUBgab7aba/Neav5V9Tg3/Zz/WjrMHxWqLYuunfSvGQmFFwhQVrOvKq76rL33pC+rq7XIhrAHPd0WI2pIxrV23Tus3bHQ39fn5ec3kcppZmJfve/K8msuL6h5AxBLuMzKwarULnT06ckz373lQ+fyi5hbm1ZFuV7ghp0rlBiuRSmrb1rP13Oc+X//0j/+k/EJe5WJJ0XhUi4VFlWpV1TxC84Nqz7bLb/jasGmLxiemNXxkxH1eu7s6NTx8SI1G1Slqq6Wy2pJtatTqmp6eUbna0PlPe4Y2bt2mkdFjGj68VxOjwwrUSnr+8y5WdzalTRuGtPvmW3XnrrtUXqioPdut1KoBbTpvm1NxlgqLOnD4sAo1Xwulqjz3VReUH2LtJFwo/uzkMcUqeT29t1+9mZimcpPKDnYr3dujeKpDnQNrVA0BjI9rZmJSawf79aNbdyk3NaVEuaqLVq/TfM3T/Qs5pYc2aWDDFt15990OtFAQh/yyWzadpY50Si958Yu0Yf1GFQs5TY2P6sGbbla6XtV9996hRqPiwO3a1WvU1dOvUiyqWjKqs88/T9NT85pZyOt7V1+nKeZwak6hYMSt4Q2b1mvjpvUKEzWSTGp+bl5Hjw27OaxWa+rt69ell/6Ctq5fp8L4lL54+RdVDgXVtWq1Mtku+UD9WEiVStGFa1922fvV2U6Ux4+vQOa0VGs8yuJV7oxxui76HlE7j0+vj8jEn2vnM3UPdiL0/2Slqvur+e/HXgZWmzY297DzM2pSO6/aga1RA63fPUBV+64x2Lr8vdTSccOlheE7K6I9h47owaPHtFj3Var6CgXDmhgdd+puzjlxrqn4fuJhYTDkPt/xSNQtz2ql7K5HAr40PTuvF732FVIkrEI+r1hbmxSJKuAH5PmNZhHVhu/GAly175oG5/doRJV6VZViXolgWGPDw/rc3351hVP9XCt95aDHywMrC/bx8vxKvz+3B57IYLX5ZfdzD33lwMftMvPJ5vqVRdg6oxSveu//+l8O0gE6CbsG0lhoMYCIG33LiQio4cXFJHCstbo1N/+mLANCcSwv2gbWsS/Qiv0ItUclaJCJfJfAXaAaxxmswg72AyDyO5APgAq4A3hxHHlTUSSiqrSiPcBJIADQCluAGUApwC+gE7DLvigXf+/3fs+BK2ynXSAlAM7Gh2IRVSrAEB+Rj5N2eWEnY8MWQKnlQH3DG97gQuxJB8C4+B34h/0AQaAZPgSA0Rd9sx3FITcEADLeo1324z0roATIBsBgC8pcXoBd/MtcsS8X8abOwy/s9773vc8pIFHZ0paNiXFZhXh8BUwF4nCMqdGYA6An82C+ZRtFoYC1jBGVKBAPQMU8Yjf5aqlGz7ohXyr+stB3xom9BueAa5YegG0cQ/g7YcbkcKVwlYFFAC/rgfcodkUxpxtvvNH5l/aZV/oDzrD+sB2oaypUlLdAclPrAiWB3qwnwDlKV363wlD4AR/hd9asrXu74WN94Ru7qcMGA2vMBccyHv6zBoH6rGPaAgab//EJuWS/8Y1vuHlkvi6//HK99a1vdWOjKBdjx/eomwG/zCvtYBv9tuYJNThoEM/WBH/bDempih8Dm9jSGkZv4LN1u8H7VoWQwcRW9WarapN9LaepqarNb61g026M2dcUp61pBtjXYGgr/GUbL4OrFt5vdhuwfShIy3GmxsU28yfbDCpbHtSHUqW2+tLGwpxjUyuAtXOw2dSqCOY4Pgv0yeejtbjZIwGrSeBxIKhavaZrr/2evvOdb2jr1rOcqnxV36CGjx7T7jt26/DIiFOO1opFzc1MK9Ge1o4LL1Q8FtPw0SPu/CaqdfPAauNGZTu73Bo+cOiwe6hS9+vq6GjX+eecq6dtv0Cd7e3aecNO92Bp8+Yt+q3ffJtuv+127X1gr8LBoDLZdt1+5+360f33OZjQ19Ov/sE+HTh0QMVSRfMLebWlstqwYbODH0eOHFQsGlK2Pa3c/JwyqbRLOUDxrdmFgpKZrDZs2qzuni49cN9d6s6kFI9Iz3vuJSpXcsrnFlQvVzUxMql77t6jhUJVfes3uJyITzt/mwYHeuXVqi6/4vGxSRULZbV3dunY6KQaimhmblG5xSm1eSVt8EPqjAeV6EoqnI2roLqikbi6+wa1dtvZmnU5wCfU19WlB+68S5VcQQOZDvUn05oqljUXiSqc6dE525+mK6+6RjPzC1qoVNXZ2aW1g6v16le8TL/wnGcrEAorl1/QxNhxPXDTLuVHjqlUyikckUaOHtbWjetVr1Q0vDCr5GCfwrGEEsmM0tke/fCWW3VkYlLBQETyAu6hUrqtTelsm7x6VYlIWOFAyEUVjIyPKpUmD/fZ6uzIujy2XrnqHuYdOjaiTFe34hQ4S6bUSX7JckntmZR+822/rY5sVqElkNV6TXH6wOryp+SMXoQ+ma8QH8t7sNbcqTZhBt4Nsf6kunuFgzuXFKsnilDZ95ML1UelulT88ETbJ/KrmkrVzsknKVZbVo9BVj8YUKPecLmMJ3J5Xb37R5qrUsgq7NSnPEQo5wtOeT8xMeWuWQf7+tyDoaMHDyvGAzsA6Ohx9yAp5DdcvuULL322wsm4KuWyOnp61AhHFAo0i12RAoB2eLDFud0iL9wDQexp+PKrFTUqFc1PTemTn/i7FU51Rj/5K509Wg+sLNhH68GV48+4B57oYLV583TG3fak6nDFfY92Olc82OpBFKvvePvb9Y53vMMBJWAaF3rc2AN7AFJ2UQvEMsDGzRoqJgtnZX+AD/AApSqgAAiGog54RXoAQCbQlht18ngCjig4BXgANHKhSRsG39gfsAEERWVp4e6ADXKPvuUtb3HgATtRcaIyRJ2IWhQIghrVclfyN7APVSb2GcDj5pLjgQD0A7REtcr+FiZuof+EpJNfFCiJIhL16J133unaok1ALqpDbEbdihIWMIpq1cAe+wIc6Rc4gV9QymIX4wbkAXKBsKbUYxsg0BS39MW4gIGAR8AbSmBuGvA5vmQ7qRyAhdgJ+GQeTHlMQSj6xSeAG3yN7diNffxNv1aVHbsBh4BTAJ/LqVgsOqALBAbecjPOHDA2UhiwNphbYD35bwHB9Id9pqhkrVm6AcvBaupYwCZto3r9wAc+4EAnUJsxWvg6KQhIOcBaYs5Yw8BT1gGqY6AvNqOoBaSyH/PM2sBW9gEw4y/gLJCTtlvhvkEvy91qikdTMFoRJsbLsaxj+sB2YDPrB59aUS3mCX8aoDOFLn7hs4FSl6JVqJVZQ8BrywmMupYxoqzld1NiMnZTOlpYvMFG28cqtJuy0ilnPG/58203owb0Tr2BNWhogNDeN2Uq21tVqqZMbb0pNjBquVENmBr8pE3zi90E2w21AdbWfKat4foGRflpvrCxmw0Gcm3ubPzLN/FLOZLNn+xv/bHt1HQBFupvNptq20Cs+bLVnlaYzPhNUcx2a8/gs4FjPvvY0dbR+bAVq4DVAMrLRl17HrxT5cKkkomY8ot5NbyGvvOd7yoQiaiCalRBzYyNa35qUus2rtems85SrV53qsaDRw6pzrVbOKxMJivS1PZ0dbvcg9OksZCvgcF+VYoFxaNRDa1eo1q56lIQbNmyTc973gscyHMFuBsNFcslTc1O65vf/k/dfsftOnfbVq1eNaB77rtbI2Pj2nfgiOKJrNZvOMuB1YMH9ikWDumsTevl15oP9vDPA3v3qlgqqe43NLR2rXZsP0+VwqJTqMbCQbWlEzo6fETlatnlUc2kspqYWdAtd96rfLXmzmPt7Smds3mDNqwacNB3/8GDiiWTagRDOnDomBrhpOYWC6pUSopUS0rN5RSrl5XIRJXsbdOqzWvl1+paO7RWg2tW69DxEc3nc/IrNY0fPaZSoaxkLKFg3Ve+6qkejasRiisSiatQKCoYT2hysaj2TKee/4vP1ete8yq1Z9s0P7coX74D3zddfY0ivqdSuai5uSkV5qe04+zN6k4n1dbdqXA2q/v3HNTYxIzL6/jAocOaLRTF84WhVWtdCoZ6vaJUW0J9vd0a6OnRwsysbty5U41QUBs2btQ527ZJ1ZrKuZxTDhPgv/ue+1Wqe4olU1q9ekjdHV0KUAQs4Ot3/+DtynZ0LFVxP/ma7PSDVTfjj/bC72Eff+Z6etgmndYdH4t7sFOhqjtnnwQ0f/oQCgdvWk4F0Pq9434PLrXkUgScHPZ/IgUAKQZOvGffPa1K15PAbCCkSJAHc54qoYi+t+t2TZTqqtSkRt13XUajIZf/NBKJubFEI1GVyeEeDKlWqmjs2IhGDh9SggKDnpTL57X9fzzD5Vp1D8bb2hRJphSPJlSqVl2OVfewD7VsQ/JddELIqWDd90pAWpydUTwSVtSX3vfeD69wqtO68lcae6w9sLJgH2sPr7R/2j3wZACrK3D10S+LJ/uF36P30E9rYcV7rd45fOiQdt14oysUxM1/6w09IIZtwB5AFUpPKzrEBSIXqqaSBHaxP+AVOAkkQIl59dVXLxeaATABjyguhcoUsIgSz4AJOUwpAsWLdoEKACngIxAR4Mk+QDtUpShELScrdtE3kAzgB4QDHAIpAYaALsAI7QCFufBFuQnAJEQehSMwC2BI31aFnTB2ijNZTlX8gFoVyAh84yfKQfpmH94H2KGWBPC9+c1vdjAP8AusRJEKYGQs2IDPgGSARqtyj43YwdgAKtiCzQBjFIsAT2ykH8Am+TUZG0pHIB0KUd5nTNgF3MbXQFPzP/CSecVG5gkVmwE/ICyAhzGwDXvxJ9CM8QEymReAMcCX30khgD+Y24997GMuRQP286L4EjlueTFGFLLufmlJpUsfBsiYJ3zCnJnqlvlmH6AVc8t8WbErwuHZlzGgCsZOS0FhOTGZY1S4rAX8z1oBcgLrAakAdFMns+Ysjyl2WoV5y0FsxbNMyWl2MXbmlLWCHUBP1gM+5HNjqQuwm7mwAlnMM8cBwPEnimnSEjCHHP/hD3/YzR9tAoJM4cj6N1U5vjQVLe9jq6lh7LNu6s3m92+zIrGFpNs2+8m8WH5Ug4qmODXVqv1t6la7aeU4A6+t0NaAo+VbtRtfs68VrLKtVdFjQJO2mR97jzYsRYDZ0wpdLXx/OeRyudBJcy1ZP8uhokvEweAv/THffAYtRUJrrtZWRSy/sy9ttaYZMHBqMNt+mmqWvuwhA9vsc2BAwPJaW8GzeCYjC3f9Wd+TqKrCoaC8WllHjzygcm5KtVpF+XxRqWTGgb1yra5ILOFCxmeOHtWuK6/S7MiYU5UmejrUu26NyuGg5stFjUxMav++gw4idLZ3yqvX3Xwk43FlsmlXgKVQLCgcDCsejet/vua1Ovf8C5RMpBQNhhQhr6DnO9AZjkVV8Wu68oof6MH77lF3V1a53KIrinXVdTeoFohq/aatKhRKGh0edsWgtp61QfVq0YXIV+u+FhYLmluYc1W6z962WWdt3KBULKZwKKB8Ia9Kva46yv5Mu3KLOcVjSSXaO/X9a67VoSPHlMlm1daWUk86rR1btygVD2t45Ih6B/sViSZ0fGRSFT+kciOoMKG/hAXXfalcUDIR1lx+WsGolIpHtHHDkFKppAr1quoBafjwsI7sPaDuTIcG+vqUaWvTD6+5Ttm2drV3dqotk1Zfb7+OzcxqNFfWBTueqV99/a9p9epB1epVFVG3Lizqn77+z04hlwijei8ol5+VX5jTC57zdG3dOKREe0bpvgHNFer6zveu1LHxCVfJvAa4UVDZdLu8clnBYEPpVFKbNq3XBedv152379Z99z2gWCqpF77oBerr6dD86HHV84sOCnf39OvqW+7QTLGqaFu7BvoHlIhGFfI8ZTIpvfOP/sD5zj47zbVIffWAqqctFcCpK/zMXLudmV5+1qf3sX3/dMLVZaiKyU5VCv60PKkPbxytYLV1TbnviSWw2mzz5FD/EwrVE2llWr/j7P2maS2WNkhvQzi+VA8ElfMDuu72ezWxWFTVI/dpaCmPa1MpGwlHXfi+u+4FgjYCLh3JHTffrGC1Ir/iqVAs6oJffLbaOjKqkmOaXOqhiFLxlKrkKee7SwGFI+RXbT7UdN+L+Iv/fkN18loX8mpUq/roh/56hVM9vOWzstd/Ew+sLNj/JhOxYsbD98AKWH34vnqy7/lUuPh77OZwxXvLwKVeV2Ap5NTC7wEEVsEccIG6znJuGszgotByrKL+A6KxjTaAnxyDkhIQSBEiABZQD9AKEAQSffazn3XqPINOFh5PrlLLYwiEAtTyE4DIC2UosMrC8K2Y065du5zqEGgI6ANQAavoj+OBZ4yNi1lAJTlSAV+AOUJayRdquV+Bm7z3G7/xG644FiDMgBGgCxuAZNhq6l6gHvuQCxOb2M+UlfRvKQAsdQCgFQUm6l2gruVUZT9gIBCGfkw1zHYLTQZgAgmBnPgN+ElKA8YEZESlyjjZBygHVOQFaOV92gIKM3b6wh+0zfvMKz5jDoGMAD58zXHYzO+MxxS9gFiDsIwZkPr617/e+ZSbkne/+91OEUrbtMkc8GI+GCN9W65awDB/AwctfBq78DMA93Of+5wDoqwpYP6//uu/Or8Bnlgf2MXx/M12xs9xKHQ5jnZJZWDqWEv5YKkmsA9fMo/43aAe697SFmCPhWoD/YHLl112mVunL3zhC/XLv/zLrtAWY7dcsviYv0kBQMoCbMcfPEigP2Aca9ry577tbW9zqmhTRNM+bZpfaMtSb7Tm+mxV0baqdkz9bJ/Z1pQd9jDFCjCZCsjGbpDP4GgrFOX8QJt2zjDwam1aKgK72W1NQdD6nvVl+5ktlsv11O8CA7StaQcMCDN39uDHgGsreMW21tQBtNGqiqUvU49a+6Y4bVVAGQilL4PUp4JR5p85w0c2B6wd1qfBbY634mfuJn4pLy922FgsxUcy23FSVeyf9h0Zi4QVCqKMqujooQe1MDumnu5uB+yksJKJNiWSCXk1T16prB/tvEGH77hL/bGUU7h77Sk9/cXPU/va1WrEolrIF/WD713pirds27pNkxOTuu/++1QlhUe2XYqElM/llVvM6xcvuVSvfvWvKJFqc1FKKFmjoYj8Wk01r6ZILKp4G/lLZ3XrzTfqlpt2amF2DmarO+59QJVgROftuEjVmqd777pTfimv7o429XZn9KxnP1MLCzl1dfVqbGJUCtSUiAaVikUVi0Zdca2FQkkLhbLKNQ+U4QpEkWs2nEhoeHRce/cfULXuaaB/UO2xpDavHlR/b1ajY0e1emiNGgppanJBisS1WKFqd1Tt2axmKQ430OsK20wcP6q5mTFFw776+7IKBX1FEgnF29LK54rae98Desb2C7Ru1YCOHNyv4Qf2KK2wOjuz2rB1s4OfxVBY2XWb9axLnqdVq9bLW0oDU63W9cCevfqbyy9XMpZUV6ZDpVJBc9PHddZQr561fZvWDnSr4NU1U6yp2Ijpe1f/UAcOH3Vw2q2tUNCpcGM8KAk21NvdqTVDa7R2aEgP3P+gDg2PaM36DVq7fo28ak61+RlFKiUNZLo0MTGr+0anVIunVQtGFAuGlYiElM60KR6P6aMf+UvFyCl8okD7sqq05uk05Vh9qNV9Zq7dzkwvj90V7s9q+XSA1WZxqhaIeurfj4Cy/CSw6r4PTlRHc4WtmoC0CTyb3xdNaNr831yQdt6278aTH55xXFgK0UYzJY7XCOnQxIx+dPiY5suk+wm481Q0guo/oHAoAm1VpVZtFgXFDs/X7ht2KlAuqV6suvyp2571NCXSKZdCINHe3kwF0AgqSGQAn8tlm3m4Se2sZoHB5kMJufQejXpNhdkZfebjlz8CD/6sGV95f8UDj70HVhbsY+/jlR5OswdWwOppdugTvLkn+8XfYz89Kx4kcX6lWFzOH2kQwNRXXKBajlIgCqANMAVgo4COhUmTvxKoSdgy4IBwcKATkMnl6JOcKpJwcYASakDCpGmbHJGWjxUlHn2j+APcAWwBh4AIYBRgCnAKyACioUQEInI8/QIiAVVWdAvQATRDaYmSEUUr7QPQLOUAY/jqV7/qYAIAg7YBslaMCjUh47FCNkASwDDb6I8XEA57gWy0C1wFltAW/WI/dgAcgahAWN4DzpBagDFhPwAaqImPgSr4A9/yE4hKygDUvviWMfDTcnQagEQd+p//+Z8OdtIPBZBOhTmAVnxruUoBmswfIecGQPGvpVAAgJiKGB8CoGkTWISSljmi3y9/+cuuXXxJ38DBj370o+5GHxhsRcUYW2teUObLqsDjd3zIPPE775mPsQnYCJykra985Suub/pkLZhamZQTQE72t3mkDSArc0X7zKHBQubUFMj8xLfYyJpjfwNtlj/2O9/5jlM/k4KBeUdFi/1sY675HSUqdlJ8DZ8yh9iDypifpm6mLT5PhPi/5z3vcT5knukXUM46uv766/WlL33JgX7GTVumdOT9VvhpQM7UtPje8ruyhu0BAf5nDRrg5neOsZvR1lyr/M5+nA9Y81YQyvbhc2NpEEypaoDWQt0NaLbCV1OCnlocz4qBMRbGyXmC4yx/qilyOc7GYWDVFLn2/dEKns2mEzfiJ9Ih2PgN2raCWoOvFvLvGMJS6KkL4ww2C6y0qq0sjYDd6BuAbVX7tqp6bd4MpjJug7Gc09w4E8mHnQogHgk6NZRXr+jI4X2anjyumfl57dm3X4lEWtFwVFs2b9Kqvl6NHDqkq7/1H0qS83dglXKFourJsHo2rtXarVsUSSS1Z89epWJJJeMJp86iCjxwtFQpq3egX5l0h0ZHJ7Tn/r266KJnacOGTS6HIcpY1KqEpAf43Hs1hWMRBSMh1X1PtQoQ8j794Lvf1Z59B7T/6DEpmdWGLdvkNaQ9996jWmFRmWRYl1z8DMUTUe3bu1dnb9mqvv4OHTz0gKrlvM47Z5uOHxtV/+q1Oj41p4m5vEp1lJthB3tz5FqtNxysXVzkgUtBsWhSyUhUW9av0/qhfoWDnvrwx+iUFEyq5DW0iOJTDQdti7Wquvt6NNDdo4BX1ez4MR3cf586MgkFA3WXPzGb7VTvwKCKxZJ2nH2u7r/rTh0/uE9Jz1e8JiUCYWV7uhUf7NOGC3fokhe9VMG2rLxQVKWFioIenvX1yb/9jB48eECrBle7wmBRFMHzE3rG9rMUKC8qkwir3AhouljX3XuO6q779rsctdVKTQ2vokgoqGQ8ovPP2aq2ZFjTU5PuXNLV1a18oaqjY1NKdnSqEDkCoAAAIABJREFUq6dL6WRYXamYvFxO1bmcRkbGNF6sy4u1uYI+iUBIXdmMsv2E/wf0l5d9QIl4gqLsPxamX/N8lWqB01C86iddAZ6567Yz19Njf7Xb2sOjBatNqNrUkJ4ArG7jTyxQ9dNGCFj1i80Cpna+tPOkv5QGgt4MrAaCzagL95BvGbaegKv2Hm20PmB052xUqhSuCvGer6ALww/ID0d0cHpO9xwc0eRsQfUGn/mYAo3md2I90HAKeI4j/UdEQQ0/8KCO7dmjTCKtilfThZdeovJSwT8esITaUoqFIioBVZfG5q59aqhVw06NGwo1Uxg0/IYaXk21UlF+uahP/+XfrnCqM/uxWOntUXpgZcE+SgeuHH7mPbACVs+8z/+79/hkvfA7c35/anuQcM5iLrcM+biR54YeiGLKPVOjosgD6ABHAQyARQoKGfAjbB71KsejGAUyEq4PXDNFJGDWQnppD7AHSCScHjBH+6aqAywZuCNsH5hDm6gsgVLAPmAgoBFQizITyEWbltMSQEO4NTeUAEGglIX4sg0oB3j7/Oc/79qmT/4GbALGLG+mgT58gRoV2IkNXCRbMSfgJHCPfsiteumllzoght30w9gslyxjR60KZLOXQW3aA7xhC2NkDOSAxa/AN/LLYjt2EDqOKhM7gcFcoAOyn/vc5zpfAPZQQQI5GcMrXvEK5y/GyvjwL0pOXryPkhUgC+hjHAafsReww5rATgovWa5IxoV9ADeAK3//yZ/8ibPx3/7t35ySFttRLwN08S9t2fh4DxCLbyx0Gj8ybsbIWgNY8hPYyvjICUxBK6Al65A2GCPFsjgGaIqt2E8/vCzfrsEvy79p0Iz3WTcG7UxhzHpi3aIuNcDHPgBlS1dgikXgMUpdPiPsz5jpD1ssNQFriLGwhsgf+zu/8zvub3yC3yiAhnoVuPoP//APblyopvmc4V+g78tf/nI31xzTmi+0NbenQx5L+7Af64SfzXvipjLSwHJrPl1XvZgw6iXwCrxsVYGaHy1/KHNGW/jalJm2pu3hQWshr1bVqvnaIKTBSYPubLcUJRYWb3ZbCpFWtafdlNuNNe1Z8Se7wT71RhsfWFutStbWtrDjRNjp0g39kn9b0xy0QlbztcFYA7c2R6aCNthr50UD0HZ86xzG05mHDVaTkZArikI7D+65V7vv3KVbbr/dFWPavPEsdWU7lE7GtOO8c3XLzTs1P3oMGbkqlZo8NJvxqPxwUO3dgLiCBlet1mD/gGamm4XpIrGI4um4+lYNOMh65PCoHrxvv3q6evXLr36t+vtXa7FQULXiufD8PpTigaDyxZwLlSW/J4rZOiowv65SPq/vfvf7+sa3/j8tVHwNbtio9vas7r7zDsVDUjYZV19/l2amJxUPBZRNRpTPTam3P6tNm9c5Ba3vB7XjGRdrz+FhjcwsaqHkKxhOOnsJh/eqniZGJ1zV7sXFBZfDlcJO69esUn93RmsGetXd1a1yJaBV67dofHZR49PTGj9+VIcO7FUsnVZnT7eGBlerM5tRf09WP7ptlw7tv1+dmZRyC/MOvPQNDmr10JAW5+Y0Nz4uf25Ofr6gtmBUiUZUwWhCL37Tr+rZL3mJmNNiIKhCraHKfFltsYRuu2u3/uHrX9PqDRtUJoIkFnXh+sFaQYlATY3ygibHjqujt1/zFV833XKPZgsVV8CqqyOr8uK88guzOnvrJm07a51LXTA6ely5XN4B8PmFkgPP856vjp4ubdm4VplEQsW5RRXnFnTv/Q+o7AeU7uxRMBRRxIUpl6DCWr1qlT7+wY866NRwYdqt11ANVesNleuPJVh1Z7Yzcol4Zno5I0M5qZNHA1YfEqqeklP1kY6ocPBGeYUmWLUHVgZFAaGt39mcP+08vdyPg6vNh1uOtZ5a7CpwyopxsffkNm22EFpSrlYCIQ3P5rXrvn1aLNUUIGVMfUlNGuAsJ0WTCQlZdqWm4T17NHf8uEsFEIiGdf7Fz1C+XnGwl3zY9XBIEYVVqddcjtV6vWm75c42+xljPBpTrcpDHE+1/KI+ftmnVjjVI11IK/s/rh5YWbCPq/tXOv95PLACVn8erz25j3myXviduVl7inuw0XDhma0qMsAFSj1gAxDLQs75/Td/8zcd3AGEcuELoPv7v/97B7cAmIAzABn7AJAovoPCEFCLGpKftA2sAh6iNv3rv/5rp4ZE3UoeUJSdKDGBZQYquBAlDyz7Av54AejIvwnMAtwC51CHAqywHVvoA7sAsMBe9qFtC22nL4Ak+Vhvuumm5WrrjI/CSNgJ6AQWGvShX8aIYpNxYg9t0pcpQ7Hhda97nUt9AHDkb1IVkAcVcAb8o19s4z+qVQAzKkvgFJAYe5kL+saXwE1gI/vSF+HigNmrrrrK7cPYaRdwin30i/0cCwjF74ybC3vaZVym8gU+AsDxN0APlS5tmJKYdgGN+Jm5Yh8KVjFH+A6IyNyyP7ATX9IewI4CZfyNj4C1HMvNEfPGeOibeTDYh72ATLZxPPbicwAa9mEDaRte+9rXumJolofWUh/YTZilTTBVIH1hu4XB4x/swHe0aWPFtwBc1japB3g4AGgGQJMP13Jusj9tWA5XIDKgm/k0OMacvehFL3LrlvkCtHMMdgBP+Z1x/tZv/ZaDse985zsd2P3t3/5t5x/WDw8csIPxAQk/8YlPuEJkvIdfDEpa/k4DxqY+ZTu+43h8YMDQVSiuVBx0Mh9ZqgxgHOMzeM6YrUI9tlsKANqgH+vTlKt2/uZ4U7fyO3PSCijtBrM1xL61IJTlIuV9U9q6MOelXK4WUm92GjQ12MxxBr1PVbIu39Qu3YQbBKYfU9AyHnxhn2vb3upjy2nLcRaCyjGsK17mI1PDm20GjQ3s4xvmyR7mGPC1tAa0GWtLP3ywigK54bu1eNMtN+grX/17HZ+aUMqpHyNKRWJa09etHTsu0DXXXqPZyVElw9z81+R7UiIWU3dPjwqVskpeXYNr1zl1KkWtRnnoJKmzM6PVa1e7tfXD627U1BgPu87Wq171K9p69nlSiIrYDWXTaYXUUDIWU7VcVDQWVZE1FY+5kNtgw1M8HFYwENLtd/xI//zv39Z8qazOrm4dOXJIHZk2tSXi2r9vr5KJpIY629QdqalanlW8LaLeVYNaKJY0ObugZ11yqeYKFR2bzqlQD6rqhbTvwH5VCgWVCyV5Vd+B1ZqH2rmibDat87dtUTIk9XV3qae3T0eOjWvdlvPkhRJqhCLKL87q7rt3a3Eh79Ip9HR2K9aWUCwZU0c6qd037dT82IgCjIUo42hI6faMfHKulsvSYkGNXFGpYFxdvav0olf+sl7y+jdQflylhq9SveoAtFequ8JVf/+1r2psBtVsQLFEXGkKVcVCSgZ8leYn1NeT1eEjBzUzM6d6I6T2zn6FEimVK1UFmfNqRWdt3qDuzrSODx9Wb1+nRkZHlGlLa2p0Sqv71urg8JjGKhUVqiWdvfUszUzMq16TKp6nudyCy4ebaWueqwJ+TR3ZpNq60qoUS/rbT39OiSgPrFpupZfgFDkqy/XgY6hYPXNg9cz2dAaveh/hZW8zgn0pb+qSmZayFCXpcvrSn3MIxUMUrzoZrC6r/5dyrLY+GLPvkNbu3PWZyJ29pABdoqaE259qIHlS3X4Kq6EgGU8VIgNqKKyiIrrz4BHduf+w6goqEiRXdUS1hu9C98ORiLxyRSFPemD3bs2Pjy+F+4f0rBe9QKMzUwqHI2rv6laNSAY/ID9AftaG+w7je8b3iXJoPkz1Gs3IEVT9vl9XvVxSKhzQ+9/9oRVO9XOup5XDHh8PrCzYx8fvK70+Cg88WcDqiRuaR+GMlUOdBx7h9dGK136iB56iniQEqV53N09cuAJWgEFAAACegQtCmYGNgE+AEzAJoIZCFXUgcAiwh8ISUMZx7IdyEygFZAS0ASLZRl/AWPJ3AuUsRJ/+UQICIoGgViSKC08gGyCVY7APkGf7WAi7FXkB2NAv0MIKa1kldoAl/4GOjAM4xb5AMZSR/M3YUHySWxX4BRxBFQvwA6QwBrYxDsaNKhS4AKTCf6hqUSICSA2gME76RdHINtIFoGTE9xwDuAQUYjNqWN7HX9gI1OYYA5xAGPoFeuMTU9xhE/YydyhmORaoDLTDJ8wP8IbjAbn4kL9phz6YB2vL1Lj4jbnHj+yDMpdt9h8bXRXceNwBX/YBFFo6A8aDctPgN/4jryztM4+mYGU7KlraZxtzYWkf2EbbwHL8gC3MEQDSUgVYaLypOG0cBh55n1cr3LPTAfMG+MZvVnQL/wG/8adBPdYXPmV+WHuMC5Bq+WfpC7+QyoIxAkU5/gtf+IJbYwA6+mB9M7+0xxpDaQsoJi0GQJX1jAoYPwBg+fywvlAis2ZQsH7961/Xhz70IadoNRWPpVhgXK05UQ1+2jyZMthUkQaLLbexKWgN+tGegVW7qaVNjrOQdYOdBgINMhrYtNQErWDR1Ku2r6kzbd9W4GpjMGBs56xWcGrttI7dfU/yAAl54lL+VFND2f52E2/Fscx/rEmONfBsOVRbFbw2boPSHGtpPDiW+aK/5g11swCKQdhWhSy/n2oPx1lKEQfWAasPk2IkwoSZBlWv1XT9D6/VJz/zMdW48wmFFQ2FNDQwoMHuTj3zGRfppptv0sTxYy4UfmBwQMPDx9TwGsrnChpcvUZVv6EiFeLb0oqn2lzewcmJCRe6Sh7CdFtK2XSb7rnrXkUjSV34tGfpuS98sVKZrAt5JddnWzymaDAor1pxqk5Uq1Xfl0/O20BA8XDIqbZKlYomp+e1c9cu5YpF3bb7Vu3bv1e1akXpdLvy8zltTkZ1UV9GyVhDlWBN5WhIo7mcyoGIfukVr9JcrqR79h1RwQ+p2ojo+OhxLUxNqVZFie2rVqmpqzOrucUZDa0e0MVP36GIfBe9ATDZt+eAentWqXfjZqV6+xRPtykQCmh85Ljuv/c+9Xb3KJlu02Kx4ApOtafi2nPXHQpUi4qGGhofH9ZiYVGhWIxcBPIWispGU9q0bpNe/bo36GkXP0extnYVCQsOBFUsl+TXPc3OzOqqq6/Rzltv13xuUYFwUJlMWgO93epKJ3X80H6FG1V1ZFPqH+jRwMCgIlFgfFj5Ull5wojrnjLJlMvVOD01oYOH9qqrp9OFQCfDUU0eGVXCjzaL9PR2K5dfVFswpJHhSfmhhPKxkLxISBHUf9WaK6gz2NeheDyoSCzoFKl//cnLFQ0nlqruWKLL5jXUmQGry3cRZ+ya9sl4hfhwlKt2vjk55P9EbtWl6P9HNQ+lwzfLL86e1IblVjX1abPHZg5Vs6k1MmH5vOgvFWhcojz2QJzjltMKtJxDT4yPNAEh1QIhVTxf3/rhLi16AfmNoEKRsHz5Lvyf1ADkU21Uqtp9/fVqlKpS3VOyo0MXPOdijU5NKBAMOdW6Fw6pVCwqGI6otPRwMhxsnufp1x50co6vqa5QIOgKxFUX5vXJD316hVM9qlW1cvCZ9sDKgj3THl/p71F74MkGVps3PI/aLU/pBlbcdzqn/6nnTW66Z6emHDwAngLYAAQUBwKQAQMBXKbmQskISAL6sC9w4/zzz3ewkfBtIBsAEvAIqAQEAsQAjeSLBEwABGmf4lJcUFLwyKrI//M//7ODZygsUQgCo+gDeGvH/sd//IcDlLSJjfwEPgG8AFxAN9SU2AkMYlxAUmAVEJK2KAQERCFUHuUfdgCoGAPjJ/WAFQdiPIAQwAYgCcCL8hSlKKpO+uQiGcAETAa+AtYo4oUilzYBr8BToDPbacfycZrylnawGxCKn1EMYjt/A/JQxuJzICkX5vj4jW98o0jBwHwAoXnfIDB+5nj6YjvtWYEw/MJ2IDX+Zp7Zh3WAryz8HvUrNrMfABCYaKkHGCOwlPQEwERgn60h4DjHAGpR7jF3HM+8Mi+Wg9aKYFk4Pz+xC+gLkGIsBsSwH9/TJjb9+q//uoOLQFd8z7xbESoLY7f8nvy0cHTOGEBs5hk/Azqxn23kwLWiXNhB2/iW+ad/QCq5gZkP1hPQ1PK6AkdZW4zv93//9x1AR/XMWvmzP/szt84t/yo+w17GyZixF7D6q7/6q/qVX/kVp1ylHwp/4XOKdLFOaJ81YmkkUCwDf/mPnyyHqilBLawfQHcq6LT8qOYbg5h2I2tFuqwtm4dT0w9YgSlTsZqylrGaCtlSC7QCRoOcBj05x7TaaQDX+rUbalOxmwLXFKzuxhlQt1SMj+2mMLWb61YIa+0Z4Gddm1KaeTXoyftmi7sBrtXc3/iWtU2blh+YMRs4Zf2YYtZUuFYEi+PN36YmNqhr8BX7aYMxmHo/29PrQkofzisakcJByavVdePOG/TxT/ylFitlBaIRJRMxrRsc1KruLj3/uZeqXCrq1ptuUKVcULFc1GIhp7HRcQfshoY2qFCqqrN3UF0DqzWXK6hYqahYKqlWraq4mNP0xKgGutrVnm7T8NFRbdy0Vc+6+Bd03gVPU6otLTXIdCol4zF5TjWN+iuoAsqvcFSRUMhB2jaKfFWqLvWAH5DGpid0z333aNdtt7jPaTQS08LUrC5IJvSs9qRSMWm6kteDs1PyOrMKtHfpZa/+n5qYmdPNd92rRjSl49PzmhyfVIWK94GGKnVfjZqveDSi9mxSF55/jjavX6uJ8TENHzwk5UvKj00rE0+ra91apTeuV+fadYqk2hT0G7r9tts0O0ue74g7b1CsJhaLaO1gtwbb2zTQ3qadN1ypG2+5UdUAECWkbDyjC8/foVe8/JXavmOHgqwjP6hK3VO+WJXv+SoUcrrm+ut03c7rNT425cKHu3o7XQ7cWDCgZDSkcm5BG9eu1o4LzlW6LalyraJCMeeKS3HuC0bDrvp4qVDS9OS0jh45oh/dfaeqXtWpjRMU0lmsyJ8vqSPbpf5ztqgzEVN1ZExeJagFL6jFrrQSq3oVVFD1UkkBr66B3nZl2xPad2CPFoo1/c3ffEWxWGqpYju4imun5v+aF1CpHnqMFautn4Azc912Znp5OJ/s07vPT7sHW4aOS0WqWp/pnE6IUj6y6yTFqrs3PLUDV6SK8P1m4apTvxceCqy2PoRyx7RIUZrvNdtq/g+q3gjKR3IeDOiqW+/SaJ6UJc285K6YVSAor9ZwKTBqhYJuv+F6hau+K2QVy7Zr+8XP1uziojtn961ZpZrfkOf7qtU8971haWzsO6/1IWUj3Cw2p1pFualJ/e1HP3c6XXx6F81KayseeAgPrCzYlWXxhPPAClh9wk3ZY27wk/Vi7zF33EN28NTz5uLCgkaOHnUXjkAFICkqQeAQcJELP9R1vAdEAOQACa1YE0AH+Akk4uKUcO8XvOAFDn5R2Ac4BjAEwhlc4KLTqrwDT//xH//RAT/ytVKcilByoCDAD4AEmATQAv/oA9jHDS120Tf7oI4E3NIOwJG+LYzccqUyJkCdVeoGoGEfwBM4YqpXxgIExF4KbgHU8Anb6Zc+AEXYxbgApCg62QdQi+IQAPaGN7zBbeNiGlsAZIASgIyBG/pnbKgkgb6MCTsBeqgTTXEL3DO4DIgzlSfwByBoMAewTZvMF3MEtAFeMo+MG/9hO3OAPQBOK/jF+Jgr/MJ/+iONg4W8sx/tMTf8JG0B8JA1AfRlbKwNxoKSlLb5HeBNnwBi+jfQbT5gXbVCRkC5gSpuRoCPzDPzzjFAecZPSPyb3/xmBytNBWmFnIAMduOFbyw/79e+9jWXqxTwyzGE6TN/zKuFajMes5vxsX5QHuNTA7asF9Yd0NTWH3bzmXnVq16lj33sY26t0TfADvD/7W9/W3/1V3/ltnMM847qlnWHT5mP97///W4/UwED4RkLvgUEs7aY31e/+tVufmgLf5KL9bOf/az7jDKWVpBpoK5VMdl6+rNw9+aDzsZyDjhsb1XU0D/tmqqUdtnGfqwX5or9WY/0ZevO1KMGCS28n30sR21r6D522D5mU6va1MCqpRgwG02xbKDVcsMaxDTIaaH2doNu64M+sNHWkN2U87kxNalBWGw3P2CHjcMUw/Y5Mz/jG7uZxl4bT6saln3NJ61KVtvOMW2dXcuQ92d9R0YjfrPitNfQjTuv10f+6oNaYCzRsNatXa1auait6zfokoufo61btujWW2/R7ttv08jIMSnY0NjYqFtL6UyHcoWq+latVyLTqfGZWc0sNB+qqV6XX/WUX5iTvKpAF4w1lWzTxRdfoq1bz9Ollz7PQQvf85RMJuRVqwoHYBcBBSkgI7n0Ap7fUAJVOQrhWnMe6g1P1XpN4xPjuvvuH+mWG2/S0T17tCkgPbOjXaXigkYLixoulzQfDivc1aOLn/8CVRsBXXPjLvmhqKbnFrSYy7vCWV7Dd8BWXl3rh1bpxc9/rjoyKd13773af+CAyvmiIuW6vLm8UuGoktmMujauV/dZZyve26dsV5eODB/V/j37FfDkUirkCzmV62Wdvf0sre3p1HPOPVuV/Ky+9tWv6NCxUQ2u3qAX/tJLdcnF/0OrB1cpEomKAk/lWl0F4HTFU6lc0q7bbtX3rvyBRsbHVCwUlMmk1NmRVToZd7lwz9l2lkuJgKItEgxqZm5a8VRSC/mcJkfHNbRmtTq6shro71cykXCfwzkXiXBAN+/cqanjYwpW6opVG4rWG4qHomrv6daF69apt+YrHW3TjC8dTYa06hkXqNaQS91AWoHF3LyGR4/q8JEjSrd367Of+3+KxpJqsL4CJLVsppwAmAOMy09CsOrORT/rQ/cEfP9UsPpjYf9LULX5IKo5wNMNUMpHbpFXmD7Ze8FmSP+JV1OxateR9t1g5/FlZWozMOEkMLsMY08CqbTfVI7aqFxagHDYFbcazZV0ze57lK/6ioSjagSIXKgr4Dcfis1OTWr++Jhy45Mq5otq7+vR+ZdcrMmZGWdjZ0+PaksFtmo0uPTi3G7nfftucqlsXBoWimI1NDM2qi988vLT7eYn4OpcMfmJ5IGVBftEmq0VW50Hnoxg1aZ2Rbn68y/yJ+PF3s/vjUdz5FPPk5VyWWMjIw7QcFEH2EQFSl5JVHlAKOAS7wFRDFYCmVBjAriAaU65k0g4mAcoAtCh3gS4AHsASwYZAZIcR5g0N3///u//7tSp7A8wos/vfe97DmYAqQBfwE/AE2CN9lD8GfwyKAd4NajJvqY4RVUJHCE0m5+MgX5RogIwGReh4PRHm5avlBt7gC0XwQBjYBdjxi8AGNq3nKFABoAuuUT5nbGgirXiU8A1tgHFTMXHNvq0QlmAOVSzFn4MUEOlZWkAKLyF7zgexa5VmweM4XPsBMryPikF8AW/MybacrnyAoHlIlH4zaAioA8ozBwBfvARPuE4C2c2yEkbzAd2Mh5sxAbWAP7l5x/90R85hSbHG/iiP2CrgXYrSgQ0Zo298pWvdGpc5ovjGAtzAfykXeAmPgNmAqAA8qRbYP54maKV35l/Xl/+8pdd/wAvbOVBACH+rCPGw3/WACCeNc66BlQyV/wH6LKmDeQD77APqEwbzAnv2Y0SKtPLL79cb33rW5295GTleNYFN0/sTy5WIDFglT5ZRyhVUXjTH2uMtYZdtEv6DdYFY+BzwxxZzmLaox0A+N/93d+5//RnylW7oWScptbEL6aUMVDMnNpNHtu4MbRiShxrYJF97D/72IOKVrWrqU75jLib8JY8p7bNwKGF5NvNrd1InwpaLeTT0jq0Fnay+WU+bGymyOZvU8KaLQY9DcBamgez2/42Gxk/L1Pmmk9blbKnhvqzvymCbYw2JgsDZR9TGdOWpV3hvOOu98plN+cngeFk6mGnAohFpACRs/WAbrzxh7rsg/9HeT6f2axe85pX6qof/Jc627N60Qt+STsuuEjfv+Iq3X3vvZqanFC5XFAuN694LEaqTWU6epVIZ1WoeFosllzhp0g4qEalonK+5PKnorqs+zUHCACm7ZmsnrbjIp137nY9//kvcsYQUhsJhsAjLvcobaAEI9WATwhuteaAa73SfC8WIxWDHJCtlcqqFHLad/eduvkbX1dXsaiZ2WnNejVNVusKdGR1vFBQqqdXsXS7joyMKhyLaW5ucfnBCyCQ+Rzo69JvvfHXNNiZ1VVX/kC777xT5WpVqwdWqzyzqFquKFWrCjV8dfX2KDk4JD/bqXOe+Qx5AWluZkGlfFm5+QV59ZoiybCyfVn1EqKfSmrL0KB+8F/fVkdHn17w4pdrzcaNTYWnJ5f6oFyrKlfIy/PrqhbL2rtvv6649lrtI83O5KQafl3t6aS62jMa6O/Spk1DSsYi6u7o1N5773fpFw4dPqxcseRCjnl45XMuSca0Ye1abdu21bXt+Z77jhred0D77r5Phx/YpxkAa81XtCGlw1FtyGR0fm+/OpIZLfjSgbCn48G6Eu0ZpZMplXJ5VSPSTLmgZKrd5cz93Oe+qHA0oYaDUkuAipJnjYZqfkDlevhJp1hdvld5NJeY/+2PXcqjehJABWieoKmPBTwxxepJIHUpt+oJl50Aq61KVHt/edtS8aqHTPy6VAjLZVhtUazSRigQcg93FOLsFFAtktS//OBq5byAGn7I0eRQLCzVmvvOz0wrPzWl4/sOqFauqWftag2ds00L+bxTxmY7OnlC2HyIxrltKb853yP2PUa/9jAz5HJiNxShwN/8tD75/o8/Fq7+b78CVwx84npgZcE+cefuKWv5kxmsNr9gnrJTe1oGvuK+R+vGp54HURHlFxYcBAIYAqkAX1Z5npsyyx9qBY8AFVwkArKATAAgoAaACYiHotNC5LloBL6grgNYvfSlL3Xh1wBU4BHh4wAsgBugE7gITCDE24AuFdCtUBL7ABc5xkAqkMkuTjmefQFo2GO2YjuwDvtQVwINUaNedtllzjaAFepT2gXqohwFBqMipW0r+kTo/Wc+8xkX5g68BHIBtwDRjJOQbyAc05mnAAAgAElEQVQltgMt6RcYyAvYByjERv6jiuUF6EOxaAAY3wLKaJvQeW6asRc/8x4gEv8xfuYMYEpRMQAsMAdoDIgjVQE28d/AGMCNdrGdeWV+GSvQE7BH+yhLAeIAbmxinqzoEz7Cp6wR5gnASJ/k2mWsbPvIRz7iQCJKT/rCV9gAtMfPzCftAinxDQAVf+FvoAc2MVeMmbFT/AobgNv4jLHiiy9+8YtuH3wHROYGhrUFeEW9bPlXCe/HNnzF/ih+8T8Ql7y/zAu24hsUp9hl4e7MvaUHYE0DLbERsP3Nb35Tb3nLW5aVmgDyT33qU87/pClgLWETtmI7f/M5IbyfY1HcsvbYRt/kUcUW5hFfAM45nrlEuco6p39sB7oxRo5hG35ljX7+85/XBz/4weX8qgbxWnN6GmA1FaWBOwN9rBXLKWrA2NIIsI+F+AMA7YGMKYxbQaApc9iffZkDfrdQ+tZQf1MbmRrJjm1VI9nZnbVoYfMGP5kvfGghorRt+VANBPOe2Wd+sTVroNaOs75agakdY6DWgGsr+DRVqsFbSxlg7ZlflyFNgyImTQWUpTFwDCMQcGPkZYDbqXjjS3ktH8ZXXSQScIVX/LqvG3deqw//1WUqlIoaGBzUH77zd7X/wQd05RVX6bxzdygYjOrue+/XzNyCFvKLqterTjXqe3Vlsx3KZLs0M78ozw8qX8g7ZapqVSWCAYXqnqIBqZQvqqqG6pGoir7nlF99XT3asX27Lr3kFxy8DccSqpGPMBZVhMJMsajrL18oqREkFQQK/KISibhLM+DOWxQrQ9mKen2gVwuT4/qnT35CC/v2OUXmfL2mWG+3CqGQjs5MqUbV7YaauWCXlMXzc/Oqe55iiZTaM+16+YtfqEuefpG+/1//qd27b3W5TdvT7UrFUgqFopqanlK5sKik31A2FFFXT7/rI7txg3o3btTU9Jw6O7pUrdRVqfkaWDWoRqCq/Nyk5iaGtWXdkDasGdK5529Xb++gypW6K4BTrzdUKldUa9SVqwKvFzU1NuHyqh4ZHlGl3lChWNbw0aNat2aN1KjpaRduVXtbRKPHj6pcqKhc8hQmn3chp9m5OdXqVYUjwWaYcSTu4Ex/Z6fWrF2j3r6+ZrG+UlnJUFiJUET37L5Te+6+R/VcXh3sX8grGwopE0kpnu5QaPWADs9MOl9QMMwL+Dpezanv7E0KRGJ6+kXP0ute/XqFozH5LfDLrQnUx55UehKD1eXP7sP4DD7RdjE4uYRST2KTjyU0ccWrirPLSljSAPw4PD0ZrLY+jDt531OVri1odinsH/B5avuUsFp+QBgKq6KQrrvrHh2bK8j3Qu4hghdC6R1XtVSV51U1OTys/PikxkZGNbhxvdadd47y5bI7d7VnOxRZilpBscr3cyQcUTjSjHY49aGZ+87zfPdgKVCv6CP/+wOPpcufaEtzxd4ngAdWFuwTYJJWTDzZAytgdWVF/DQPPPWw4OleD089DxJyeNuuXa5aOdAMeEPVegCggQhgD5AQcAQEQ/kHPGJ/9rMK58Ayjn3Zy17m4BA3egA7QB3tWq5GABWh84A7lI8AV5R9AD76RPlpatkvfelLTs0KXHjJS16yXPUexR/9ooqkX/qykHjAHIpWfrIdoAV8AvLxExiEXcA6cmYCGbGJNi1fKvAWuGjqPewHHnE89gBxLGeqQTts5OIZO/gJKAEqcsEMsKYNbnJJlUBfwF98Cei1fLRmI8cCEbGHcaKktJBl/IjfORZlKeOwIl/0BexE+UgxJsaKmpU5pE1ALe8xZvzP/rSNvzmOuQB+sQ9zzTHYx9iYR2zgdwAlsAw1JfATIAn0pr8//dM/dYDzX/7lXxzwwwfARRSx2IKaFdsN1tH/hz/8Yf35n//5cqEo3mNNsh5Q/uI3fAGQfNe73uUAOSrT9773vfrGN77h4CP+BRYT5g98xJcGuPjJnOAHxkW4P2vHwC5jAcQbCAVcMv+ko2CMwFv8jr/xAePh82AwmHHiQ8YOiMVHtg/zZ3NvvwN/+Yyg1sYO1hl+4jOFP+iP9Qb4Za29/e1vd8pgoDrzwOcR8Ap0xqf0z3rHP8wXDw1cKHWdYj11d6LkZg4/Wp43xmrv2Q2l5RK2M6upLB0wqdWW4R/HYp9BPwOSpsYxdTTt2u8GS1vD+q1fSxdga8LAotlDP7avAVODsKYItfHZmLDFjjFF7qlg1c5xLgRzSUlk9pqC1ZSp1lYr/LVzmo0NPxkobVVfGZS1VApmT6t9BpdbbbK+zO5HAlZjkfBSKgBfP7z+an304x9waqxqva5fvPQSveIVL9UXP/dFRaNJzc8XtPfgYVW9uko1Qvol36spFJDaM2kHG/l2JHS9Wq7Iq5YVk6+oV1dbJKhsW0phBTQ+v6CpUlW1SFx+KIg8U2etW68XPu/52rbtbG3cjJISH4XU09Epz2uqxglnX1gsKB5PNiEzykfCbgMU4Aq5p+6hQEP1SkmdRC0MH9NtV13d/OxEQ/qdd71TlVBAN+6+TfsOHVR5KQfswvyiyuWKg8GlUlmhcFyJVJvLMXvh9nN12803aHpiXIlE0inRvLqnekOanadAX1qxalWxUkXdfG+0pTRwzjniMVnR95XKdCqRalems0fVak2H9j6gVDyoajWnoF/Ts5/5DF1w4dO1adNmZdNZYUulWlWU78VCXodGhzU9Na2rrrhCR4dHlEqlVa6iAk/pyJHDrgL52tWrtKq/XePH9yo3P6eGCxRmDBnVyUmbiisWjSgcDahUqarWoOCUp+LCvHK5BcXjFLYKae3aIa3q7VVfZ7cS0YiD4Xvu+pH2332vQuWK0pGIEtGUQoDl7qzWb9mi+eMTigVCmpmfViEZVHKoT7OLBW3ffqHe9XvvVNCB1UZTEBHwXW11RIDV+gpYPd1XpmeivWWoCthb6vBMgZLC4ZuWc6zagyUb8wkAeqJ41ckpAk6FsChMm9lUW+GpnV+XwXjgxHci5yn+u/Mx2S2CQVUV1L6xKe3ed0TVekRVz0lVFWqEXBmtRsPT5LFhBcs13XfX3dp07jka2rbVfbb5DkllMgpGYqp7dXl1PidNmIoyFUV/a0SDO88Hgg6qku862Gjok//3w2fK/Wdiea308RTwwMqCfQpM8pNtiCtg9ck2o6d/PE89NHi6ffjU8uDM9LSuvuIKB6RQQHKTa9XTgWXAIwMwqEoBjgBQSwtgSjFUmkAq2iAHJscAtwCXgB7eBwACwyjyY/lJd+7c6WASYBOwwT4AS8AT8BDgBuQCHrEPRX3om5Br2vzKV77ibKYv+gE8cSPO/kAwAC4XtOTpBGQB9AwcAudQSmKvpRoAKAIIgVgGRi18GagK8OInPgIi0weqQ463lAFss2IzACGgJ1AQ0GXjBEACA2kb+wGeAGJUlCgYgZWWN5XxYivjInfnH//xHzsFJGOhDSCxqfLYBuzD78BPxkFYOjYwx/QPsLWCVtwAYDtzampC+mE/wCDtveMd71hWBwOD2d/yuFo4PapblMLYz/ixF/8wH6wh/uYnoBIwio+BjZa79j3veY/LL2p5WbH3O9/5jpsbxmgwGSU1KlFUxYBXCpnxE6gIFObFGmI9GOCiX2A3tpDTFD/wO+OlH+bFFJ8GPumT/6YoxVZyhpoCGRAO9LdcqIBO0g5QkA1/0z9F0VDC4hfWBp8P1j5AlPYA2dgP5OU9C/0GouJHK8bFdhTR2IwyF7sYK2sGm/A9/bFu+I/f3/SmNzlbOdZUk4zXVKKmBG0NSTwVDhrstJtTe8iAj1mbDoAtpQywszDrnf1MlWqKUguvt/cNglobtp8BYAPilobA0mO0QmL6NhvtZpzxGAA26NsaemkpBQyWutDlWs2NxT5D/G2KZdpnTdiNvAFOs9N+0hfz1Wqn5WHl80AbNkYraoVdbDc1r6nCzbeWr5U+rOhVprvnYedYTUTC7mZdvqdrf3iV/uID71Wms8MpDafnptTf16ehwSHlFgo6evS4q3BfrlbkNZownHyChJxn2zNu/Ll8rqmi9RtqUAgp4CsZ8LWqO6PujrSisbhm8yXdf2hYRS8sheMOUBCivnZojcvresEFO7R16znq6upTJtMpr15XMolCvKZaFYVuwKUDWMwVFU+l5PvkR46oXqvKr9eUSMRUr9VdESmf9Bao5INSLJ3S7MKcDhzYT1ICRcnfG4oom26qwY8eGdb9D+5VpY5ZCS0Uc9qz7z4VZmY10NejdFtGw8eOu1BgEhWUCnm1Z1KKBBoqz88qXigq5nlqhCJKDfSrlEpIyZSC8aQqFV+VckXbhtbpwh0XyA/UNDY54grgbDvnPB07dlzbzztHHdl2lyahVixq/76Dmpmb17XXXq8H7r9f4XhciXSbS73Q1dWp+fkFzc7POQi7ZqBTbXG5vLR+I6S+NVucsrVUKioSlNoSMZdiIccDvVJZ5WLB5b6tlIuuqNT8/Jx7qAT4Dvi+ejo71JFOq7OtTdPHRjRx6Kg6EmkNDA0pxQOkVFzFSlnTh4blLeadMnlg01rFezt08x13aWjNWv2/L31N4XhMCvryG02larNeO0A8eIYVq81+z/TrzPd4+ka4DECW8ou2/t0KR84UKCkeufkksLoMV6GcLS/7LjoVrJ68T9Cdr+w7rhXQtsJjt4+lBuDBjcOlzQJXgVBQXqOh2aqv7990pyoCrHoKR8Nq1DwFwxG33ucnJ5QMhrTz2ht00bOfqUx/r6Zm51zRvyTpl+S73wNqfo+4zwn5VEPNfKqcI+w7JRIJqV7z3DmxMD+vL3zsM2fK/advYa209JT2wMqCfUpP/xNz8Ctg9Yk5b4+H1U/ki77Hw18/3udTw4NUDf78Zz/rgI0VrQKqAdq4+APwAcFQ+gEAUH9S4MpUZwBCLlAJSSY0GWDaWtgK6IXSlFQDQEvaIKz5C1/4gn7t137NAUBAIMcAAoEQgL9LLrnEQSJyRm7fvt2FfQMegUqAJ+zFTkKyP/3pTztoShvk4wSW0R/bUAGa0hIoiu3YaApdqrYD3Qw4MhZgFRAKGAq85aaUcXKDjhoS4MhFMqpTK2jF2FAaAkHxjYWMA+xom/fYbvlgLR8ofgZ+AuaAg4wR8EL/9INP6Bv1pKVZAMYBjklBwBwxLlSY+BEFJNsJd6cPfIxClqryhOdzEQ/UM/UrdlneUPxAHlraxK8f//jHnS/wJy9gKnPCGIB6wB7sA/rZ77QHLDfw+7u/+7vODtIAACEBs+973/vcmADnvPAB4fGvec1rHHhE7QqUAhCSNgAfMheMi7FjI6pmCleRgoD9mFcUo/gdW5hj/A6Ax28oP7EVYElOUuaL+WRfA2/MATc7pFnABwBYoD/940/APccAlwDEwHp8AWhmrvA9dqJaZU74m88L/kUhzJyaghh1rhUtY19AKKkLmEceBphamnlCSUs/plC2fKmWagCoii3857OBv/EDUJibONYqa89yd1paAFMD8r6pNO2G1G7+DE4bJLSbVftp5wELY7e8uXYDyU+DrNYG2+w4U2cu30gvnYgtdYWFzpt61FRHHG83pK2wmMOZQ8tnZ+kOzI5TwajBbOzGPoPLBnCZO94zJTp/c45qtdfy1FoRNUtVgL9pj3kzWIrfLJUCa8mUsuxrRa3Yx4BxKyCgja7+AQVRcD6MV4Iq0wCCal3X/vBK/e8/f7fCyZR6Blc1c6+SxzVXUiFHqKvnQvKpYO15Daf4CgYjDgbiw3wx5yAA/+uVqoKE//s1dSTD2rK2X93dGTJsai5X0rGxGR2fmFcjkFChXG1+JsNSW1tcmUybzj37Aj374l/QuvVbXXgt6lFAKDdl9WpN1bqnfLGiAGGzYQq9UFG77BSrgA9PQSXI/Ur+WZRfDd8By5HRYxo5dlQN35NXqymdSilNwb1oXDfdfKvmFnJav3mriuWqipWSho8cUn52xuV2TndkNT2/6NIQNKo1tcViioaAvEXddfstOv7gg0rW6mqUa0r2dKnUltC8V3NgFWe2JZK64KxzlEq1qVApabG4oEQqoe7efo2NjkvViobWDSmTzbhcsaQeuGHnzdq7d5+i4ahqgYbimZR6O7uUSjTV83zmUZwOUGDq/HNULuW078AheaGEah62VZRKRBQLB1QoVlX3pOGREZWIrohFHbDu6e3RxMS4g+GZdNrlhcwtLKjh1QR4b08mVS9X1NvRq1S2Q3mvprlKSZNj4wrgi1JJXZmMelf3a92Wzbp5N4Ur2/XlL39VESY1tFS4yoHV5jVT1aN41ZnMsdr6YThz121nrqeH8WF/BLs086WeUKW6P5e2WTNnGpC0glWnGvWbYfmnvn4SWDXlf3MYJ4PVU1WrNl43f/S1tG6pwRbiWLp1KS4aqoaiuunegzo0Nqs6OZ9DQYWCISncVOMHeOhWq+ua71+pC5/2dHWsGtD4xIRTcfOwpBEKKRyLKuAHVPObOYjt/O5UqkuA1dlIWpVA0J0DK4WCPvOBj53paXgEq2hl1xUP/LgHVhbsyqp4wnlgBaw+4abscTP4iXrR97g57Mc6fmp48I7du/XuP/kTd/NsoUkAVmAq/1HJAb6AU1z8AcNMxYWqFMUngAAQB0zjd6s0D3gEpnGTiCKPcH+AF8cDz2gfmMeNLVAMeAFkoh/eA+Kh7uMGmpyj9E0YPhekAE+AF+8B/wgzJywU4IdCkW2MA+gFrAKIAM4AdUCrb33rW24f7GeM2G3h7bRLX8A7gBrHWc5VwuvZhr8AlLRv/gAgAGqAi2YDYwD8AHixh3HSPwAWyGa5RAFyXHCzP30BAgE0ls7AcoDiIwAa+5naj3kDrgECaQd/AqzxIVAZiAjstIJHQEB+t0JIqELxBX3Q5//P3ntHS3KVd7u/7q7O4eQ4SRM0KKKARJYJBhMN2CSbC/Z37etlr8XC/sM2Xsv+nFjYF5tskrAxIgj4bNkESwgQyAIMSghpJKHJ8Uw4OXUO1dV3PbvPO1MziIvEjEbS6LTW6HR37dr73e/eVV311G+/L9AamEQ/aAef0hbv8Tt+AlzTD2DgF7/4RQdtmSOmIgQ+AWYB0UAjbABY4oe/+Zu/cf7BB4wL9QCA3/CGN7j6LWnTxz72MVcW4GXZ5wHhwHVsefvb3+7APzFvid1L3/GpQXzU0yhIGUv8zFzjZWETAFlALxSl+BnlJw8QUJriY1MnM360D9ilPuYFZQEfQHGXfXtx0T1YYL5iC6rcj3/8426eUD9tMueZL4BobKTv2AwkZ3/Gg+0oYfEPNpgimrYoa8AVn5qqGvhrsWapGzuZ8zzswE8WvsGWlduydPzKewOvFns1vFydOWnlw0v4u/ekXcVqWOlqqkyDnaa6NIhrwDQc05S67GbT2jOQGg4NcGr7FibAVKphu9lmamrqNyWpKWANolofTK3K9waATanKsWDnxzB8NRVuGFqbT02Ry360bb63/lmIBeowGG3nX4PHtnTUfprYnunpdSrQR/LKeNyoS+2Wr+9+/1b92f9+pxK5vLK9A25ZK8veW9WGA6UKfJf5Pei0FRPgNqq+3gF5XlyLxWUFKBMBEIAAyvuBvHZTo30ZrR/t1bp1w5o4dlRRL6GZ2aIOTcwq6mXV8rtawrgXkefxl3oHddEll2vNuk264spnqre/1wFgD+Dug2ejqjV9t4wWYEqcUb9ZcwpMvx0oV+h1AIJYoviRPVg2v3Pndrf8PRZlSa/jHkqmUppZWNLOvfsVT2U1OIxSvq656RnFAcvFZT3vl65RvRNosVJxUMav1rQ0O6t4TDo2dUTl4qIWpqbULpbUE/OU7S1oudNSmWODQujRIhH1Zns1TBKowSFV6xWNj48pGvH04P0PKBVPKJPLqH9o0D3w4Lfyhz/8geZn5xybbCNHTcSVT6U1PoSCNqtavar169Ypn+lRX6FXAwMF3fWjO7VESBkv4cIj8F2jXlFxua5OJ679Bw452Eyyr1Q66aCOU5A3W0rGE+or5N1+hDlo+w0VCnl3biuXypqdX1Cz5bvf6jgIu1njqYgK+YwGh4d02ZVXOlB++Oikrr32U07NHIl2wSqD3OVgj5di1Y6Is3fddvZaeiRH+yMv49KNhZWqp0DWR17TmStpoQCOQ9CQUpVjsvs64fGHU6OeULGeiLEaXhlhv1nuL8vyCY1D7GawciciwKrbxpyOdrWrfiyhI0st3XrP/YokE0rzsIdzajzq4qGq2VKk3dHNX/0vPf+aFyiWSWlubl7xREqxVFKVVlPZfN6dU91vUtA+/tDM/X4AdldCBER4ThEhzmpHlaVlfeTdq8mrztwMW63pbHhgFayeDS+vtnFGPXCug9XuDdYZddlTurJVV57u8J/7Hrzrzjv1u//rfzl4xg0Yy/+5WQW0AXaAZYAhwJglCAI0AiJQngLjgDzAKyAC8AwgR11AVSAkYBVABJBCKQr8AV4BfYCRqPkAloAlygG3uNikfewiFiiQFgAKqONGkJtTYBOg1Zb12pJebLWQBQAqtqN0ZD/AHsAJ0GjqAYAV+wA4sBcwBfSyOJsvfvGLHbBj+Tc+oL+Uoe/4iv3xB8paU6CZshPoRjvEfKWPQGcD0PQPhSpQDziIv7ixoD7UkUBY+oS/aQc/AgPxL3FHUagSr5RtAFdTbRBfEwBp8UANKLIdtSfLyPE19dEv+sE2fMBn4BDbaYe6iTGKItSSMAHR8Q/2A6iBuJRjX4ttCtAFQv7e7/2eiwMKvAVqU/dHP/pR51tbWo8//vqv/9pBWvrNjT0++7u/+zv9+Z//uRtr2gZcsh1IxZJ+gC7tYgP9AoQRPoCkXYBFCyvBHKM+7EPFCuhCLYo6Fjt4z8tgsoFCA2fMIfPD5z//ef3qr/6q2w+YD5jFNuYi8+ILX/iCm2coUNmGQpe5jq+ZP4w/YwUcRkkMDAeiA9OZQ6i7UfkyzwCm/MP3Nv/pA77HHuYHwBYAzLxD6WohBJg3V1xxhYu5iq3Yx3wIA0+DnQZOwzATf1hZO4uaP+zm10JVGJw08El57DPI6OAXy6jJeBwngY9/fJlmeCk/+xlctH1tv7CC1SCogVW2hZWpBkfD4NOUt9ZXU5VaX6yvYZ8Y7O1el3R/C7DPwp+Y2pa6wrFmrSzzzMCp7Uc7Fi827GO3xH4lUZWFJeBz2OdOZZ7LOfj3SF7pWLCiWG3pO9+5RX/1rv+tdE+vvHRexUpJzWZDnmLyCUfSqKvZqiAldjC1pzCgCJmsiQ/caqgT6y5ZhY7GyZ7d9BVrN5VPRTQ6mNPIYEENv65ILKWJI7M6cmxeqXSPGvWW2iRkUUB4VxfvM+bF1TcwrIHBQY2tWa9NW7a4pfL9hbyajYZm5xYUiSXVPzysRr2mRq2kSnlJM1PHNDQ8oo2bt7rM9K0WMYM9eSyh9X3t3bvLwdeBvl7l8znVGg3t2rtP2/fsV90PlMwWNDw67lx3aO9+HT14QImYp0uvuEyXXX2VpmZmXczTVr2uA/v2qtqoaGbyqOok82o25Tfq6slm1ZPPqVQpqgHS9cj63VEinlK+0KOxNeuUJvRDo6ktG7doempaM7Mz2rhli4ZGRx1EBmgf2L9fk0cP68d33KGI76sd7SiVy+hXrnmhLth8vjrRQHMLsw6MT08vK2h7uurqKzQ5PaFv3/otRWIxpYCwa0ZcnNpdO/erVvFVqtbkJboqfJR3PX19qjeayqRzGh8bVcbFsJXSmbSOTR5RJptyF93FxQV3XiXpTrTd0dZNG7U4P62JQyjuEy6RViHfo6GRMU1Oz+q9H/gnxb2YIk5F7I6QlSlpYDWmP337u/TAfdsfdqqOjA3pc//5kUcyjX+BMmfvuu3stfQLuCG0S1iRelL81CcAVMXM2oFuKIDubOqqVcO/S+FzMO+Zd/iemKTdUBQrcNSBym7HbX87z5602qJbSbdgOKasO7cSTAToGuOsJc6SX73tf1SPp5T0EorSdox2eBgUUyzo6Jv/+WW96CW/rE7C0+TUjOKpjNL5vIrVuovNTJgBzlHVWjcBJcYHKzFeiScdtrVerigZ8/Sev3jXKqc6vWm/uvdZ9sDqhD3LDl9t7vQ98FQAq90f0NP31WoNJzyw6s7TnQ3nrgf37d2rT//Lv7gbMUAVkMhACOo4QBlgCYWjLY8HdAHFDCwAcIB1qOZ+67d+y4Et4BKgiYtZAAPgFaDK0myAE0pD6uBiE0gJTAQ2Ab4AaLQBEEIVCxwCRgDV2A+gRJs33XSTA3ZAPOwGrmEnbQJIAX6AVP5RNxev7Au4Q91K+5QnyzyZ7AGLQCwDN7RviaCAvQAUg37UhW9QWZKkyZSPqAgBldSLT7mIBpyaGhYVKdAM8Gp2AQGBg7ZEmDbwA3UB5KiLOoBqQFLKUTeQjm3ErbWlo3wPpEPhazAJ+Mb3tqyctvHbj370I9cnoBvfMWa0DbgD9LAf++B3ICX2Yj+g1y1LHhhwS/jpoyk62YcQDEA8lqrjv7/8y790dZKx/oYbbnDzgzZ5Ma6AwT/5kz9xENaWr2PbRz7yEb3jHe9w4waMZI5Qr4V/oN/Mwbe+9a3OHtSejCvqT8tSz9zATqAjABXAzcMDICf1YLepGbGdckB55gb9MHWxhX/gYQI+AIYyDsRHtXkMQKUuYCjgF/CNepjxxn+MHw8CCF0AuH7Ri17k/IzdlDFlM4CeeU48Xfaj/r/927/V9ddf7+Y1djM3bD5QHr8A1PET43Tddde5fvz+7//+8dAGtrzfICX+t+Xopqh8uKX59uDClvvbTW542T/9MGVsWOVqN7j2EIPPtG8xQ8OKV7uZZk6YCtXO3HZOsvKUNdUr7xkLC+1gbdkS/XCYAmvf1Ky0E4a5Fh/WlLJ2LgjDdgOupjq1+KnUaeAYe5iD1Gf9srZtvpky1UII8NkeDpny12647TNL+Y+run7Oz1raI+GTFLR8feObX9c/vPfv1Y54akdiagW+SuWyCumM4tGo6pWy2gE+9ITecboAACAASURBVDQyukazM4suxztqUOJtAukQkbFEl4z0IlxAva5cKqpUvK1C2lNvX48SmZy2757QUqkmz8uoXuvGkE7G427JfDwWl0/is3TKWd/b16eNmzZp3doxrR0dUcIDGGY1Pb+gVDqtZDKudrOmiUN7lcuk1T8woEQqrY2bLlEyOyiybbdIPObFutm0O21FI22lMyl37Hzphv/QxOSMkrmCtl54qUbHuqsvdm7fobmZGVVKRa3bsEHPft7ztUDoleWiDhzYr3xvXkcnj2gGFa7fUtDx1fRbLvFMNpVwfWdFMAm6SsWyBgfH1Gq3tX7TRtffRCyhrVue5mDruo0b1ECpFvc0vzCvIxOHNT05qWpxWUcP7JNfqShTyOryqy7Xa17yKxrtH1C5XlU8FdeB/Xv14EP7dODgtLZesFVbt56nH939P9q1k/MFcRwzLsTAQw9sV6VcU7FSdYpm4CphFtKptDK5vNatP0/xZFqlYkmxmOd822zWVKmWnF9rxWWXNIeF0bF2oEwq3k3OMzetQj6ntaNjikVQcyfkJTP60Ec/trKA3MCqO9LdmLYCQgE8nmDVDoyzc912dlr5xa5hw+eKk2Knnhpb9Rer/oztVd2/krzK2fXTcVXtYZX1B/RpXJT7xW4yqe7DQLt/PKFgte9/eqSOK3fDYQe6kl51OsTdjslXVDunZnTXjv2KxVNOfa9oVJFIN3aqF7T1rf/4sl726leoGbS1Z/8B9Q6OuFjOnShwtqN4zHPXpfY75X4TVmTe9kASpT5xpNuNppq1mj78d6uK1TM2wVYrOiseWAWrZ8XNq42cSQ88VcDqKlw9k7OmW9cT+eLvzPf2TNd47npv4tAhfen66x0AQDUJGAAwAW3sht+UbsBRoAffs3QbEAlwBKwB+IA6LGsGjgGGqAvFKUDMkvgATakb9eIHPvABBx+ATShI3/KWt7j9gHsAMMAZL6AWN6vET6U8wNT24WIVeMYLsIRNfAaQoRAFWAGugGEAPPpiIJNyKEZRxNIP7OUzcBU7Aaf4BajJvthN8iSAK/XTVy7kAcjANOAywM2W2bPcm/oMNpoiEBvwCTAT2AfcQ5GIohdwCnS05cgAVvqOzdgCwA3HfCW+LEAS+Ml+2MaFOlCN/jAW7Ef/2Y5ttA/otZitQD7gEHYylnymHIpVK0+7xDSlXpSq1I3SlKX6gFYAKy9CAlA3LyAgc4VtwF7G7f3vf78Di+xPDFL+0h4xWAGkfKZN/Ej8VJbVG+zCn6hMgZ2ECWBpPeUNCgOsaAfgDNDlxTyh30AWi1tr4B3f8rKYmYwDfQFSWyxO/ELfSZbFPCS8ASEGsA//WUgHyjP+qFmBwry3hGjYQ8xgFNfMB+Y4+2EPkJT5RjuoV9lm6m7aJSGWxeClLyhy8QG+5+ECxwpKX4AyfmNeEqaA7X/wB3/g+k5Ygt/8zd9040mdtjydvtsydQOApiDlcxhiGhw01U9YTWQglfqO3/iu3N3aZwOGYaDZvQnuqljD8VctwRW2MdctuZMlfTIwaWrWMEg1Na8t+e9eS3SzPRtEtffh/fnu1FAITsG3ktjK2uwmdeou3zewGvahwWYD1bRv+7Af7VjsVcowZuFQC/idesN9NL9SrsfFzX1kMVbjXkdxkqM02/rm1/9L7/nHd6mNTMpLyA9a6hCttB2RB1Ro+6rXKlqzfq1mlysqrZxHWIpPEIDjiqpOR36jrZ5sQXEFSnkdRdt1lUrdBzIs4a8126o02qRtcYmy2qAS6vE7TiFKcha3Th89WAz1ZFLr145pbGhYhXxW42Nj8uJJzS8taO9uYmkX5MU6qpaW3UO+/v5BTc7WdeVzXqF16zdrcWFR/YNDThGrTlvJRMRBz+m5Wf3j+z8gXxGnVk1mCmrVmy5ubKYnp1w+r6/855dVyOWVSiSUzxNeJapWo6m5+Rk12g0HnCModdWN85pIJRWPxtSud2EzjVaXqurN9yqWRUG6xh33/FY881nP1vmXXqJys+7sPnLgoB68b5umpo45oJkBfraaqi0tad3GNfrNt7xZV1xysaaOHdXOHTuVz6adgvTI5Kx+tG2H1qw/T/v37tNlF21RPptRrd7Qzt17XAKvwYGC9u/drUarG0Ob+TM2Mqqnbb3QJe2aXy6qxtLlaNTNH5Y9e17UxXBtVMsKGnWXJIzkWYQmyCTjLlHYcnFZkVhE/b39DiINDI1IEU/v+9CHnbLZsdRIsKLo7oJVvxN7goDVs3fl+0S8QvwpqBpWZp7pS+TTrA+wGlQXVlSk3d8F7Le/4fP48ffRld8bolG4fyjYT4DVsElW16lmnuSjFbhqCa0iAp5G1Y5EVVZUX73tdtXluXN/MhFXq8nKi4iLN/29r3/dgdV2RNp34JCG16yTz7mE0CYRKZlIunMoyfiw1f3OuvjR3Zir/DYEnUg3SV+zpfLysq5dTV51mrNqdfez7YFVsHq2Pb7a3ml74KkEVrs/nqftstUKVjyw6srTnQrnpgd37tihL37+8y42JMAIMAWEA/xZoiUUgMAsu6AFvgFwAHEo9iw5Cxe1QC4DDewHmKBO4BHQDXBkWd5RVQIviasJ1AA6cYGJEvXNb36zg2HAFKAREAolnkExA6UAWyBWOF4m2wBXXDSj9qNNIB9g641vfKNTIgIICQnwqU99yiXLom2AGhfNbAdkoqQFJgJ9uTHGFsveTrxY2sE2gCiQz5Sq+Il2LYkX+wB8ueE21YItCcZH+AxIR9/xKf6kHN/zHruwCbDNxTkgku/pAy9bzg7QBOJQnv0BdC4b9ErGcvpmamHaoSxqR5ar4x9ssVAA9B2gx/j94R/+oQPHqDzpI75GjQkM/fd//3cHDVHAAkppFwCIjfgbv6BiZg4AJ1EsA8yBq9gPWARmsoSepfG8mGvMRWAzamL6DsQGPAJMSWiGIhTQafMV24GHzDP6zI0LfqHvpjbGv/SBfUzdCDRnrCxJGG0BXPETUBoYicoZe4DY9InPHB/MCQArfeB7QDBJ1pgvlDd/Aunf/e53uzAYBtfZRpv4lURY2IFNzJWvfe1rzu/YS3+pm3qB7viGbcxX/IXvsZdYwdhC/RxTKL1RCFtsWkItUM7igfKXsbYbS9pmX1NfMg62DN2WrodVnHYzaKpLyttyesoZRGQcwopQA5XUaUvo7ZgwFaqBdFO8h6GrncXtJpo5bXbzNxxqwJSv1pfwzXVYRWp9CNtv700Va9DVIKkB6DBAtdAEdp4ML+80QICfHXxaUbKaQtj8ZX60G26zw0IdpAs9jzjGKiJRLxpRx5f+6ys36IMf/EelMhldfOlluvjSC7R79w7tfnC75ianlYhGXRIpEkfN1htquPHkX+CSFGHvurXr5EU8cIOWF5bUKJeUz6bUqJbUbLPMtaFSqaK414WpsVSaIKdSzFMimXDL+oNGQzFIQ9Ctt1Yra2x0QOvXrVWjVlOMWKvRmIv9WSyV1GrVlMum3HL3mDrasG6tOkFHLeW19eLna3B4rQO4mWzOqUnTaeZDRy2/pmKpqE9d92kdnp5VM+hoeHhc6URK6WRK552/ReVKUV//2k1aMzbiVJz1RqMLVpt1TRw+7NSyTQAzYxXtyG81nH3AYTRyqHldsq86ya4yShfy6h8Ycu0+/5rn6fyLL1DgeTo6OaXS/JIe2na/WvWGOtG2egopPW3tGg1mUvrx/3xPr3rFy3XVs58pP+lp9/792rvngHoLrBjw1fB97dh7QAcOHNPM9KyS0Y6LVdvbSyiXrGJeVBduXavnPvdqzUzPaO3a9e4ctXXLVo2Pr9PE4SP67g/v1JG5OQ0MDavZRBXX0vzsrJaXF12f/GbdxWXdtHGjnnXVVRofH3UhC/jtvP2OO7S4XHRxI1PpnCIxT5/85L8qEU+swC+Ake/mtTuGO49n8qpTr/PO3nXb2Wvp51/LHldirhT9WcrVn1/T2SlxHKw6zfTJeCZse/eesAtQw78FJ95356CpVU8NZxNWsYZ/u45XRmxVU/OSQCsaVZuEfV5KX//eXZqut11840jQcSEBGs26krG47vzOrfqlF1yjIBbR9Ny8+kfG3AOdZqutSCzarcc9oOme++3BmR0z2EV4k2ajTgHt27VbX73+hlVOdXam32orZ8gDqxP2DDlytZqz54GnGljt3qCcPf+eyy2tuvFMjO6558Ud27fr+7fd5rLGo9xEkceFHwANoAOcAoAaWAXaAaIAnwAyFKGAMaAhF6SAIlSqgERuylj+D9DhPUvDTQnIe/YBSgG6UI8COHkPGKM9IBOgi4tj2gDoARdRswLIgF4sp+YiFVsAVa9//euPL8EHFgK/AJT8A+QBoFCJYg+qPvrMfsRupa8AMVuuhTKQsvjBgKdlB0eFyAsgSh8N3gEOUVlSB9/hE9oBAtJfYBF2Az1RFgG+gGqUAZwZVMVPgD0DxtjGP4AO+wJt8Q/lgXymLLXM88A1fMVfIDE+tDis2O0UTSvL+hlPylAXylcUl0BsSzjGe3wHuGMsUayiDsZm5gEQj35hL2NPm/QdhSl1EKOXcQaGEgbgK1/5imuD8QG2o15m/ACwjAu+BfTjM+A37TAfDfAzHwGtgMrXvva1Dp4y35grzJNXvepV7jP7UAd1Uh67GH9CRgC98LeBamzHt4wFc4D5x774Fj+iCgZWoFimP/jbgCHjSn9Ydo+N1Enb2INfAKef+cxnXPxUPqP2pg1TqOIzfG824mvKU5bx4CEGAB/gynyzUByMoale6RvzgrnKnGd+8MCBhyPYDxznAQYPKzhGTVnplDIuA3z3RpU6mbPhpej23mCfAVYDh+HllBYb1cAhn8NxUi08BXUBKbGDeU15jjH6Y+EuLJwDn/lnsVNNjWo3ydRB2XB4AdqhLwaM7bxzqnIpbPvD/UJYGIGw3aZ4PTUOrMWOPa5ACliu2r1RN0UsvrSkWIyvQWu+C79seaipeg1IJ/P5RxxjNREnFAAqqI6+efNN+ua3blLfwKDWnXeeiuUFTR45oGaxov3bdyoX81x2+FKtpjmSWiU8ZTNxrV07ovXr1qherau/b0BBW5qfXdDUscnu0vFOoIYLFRDV7MKy2n7gEsMkkiklszlV2r56BgccxG9WK8rHPeXTKXf8TE/PKd+T09BAr4s9CKRMeHGn2urr69Hc3IzSqaTGxkdUq1a0tDCv/t4ejQwOyg9S2vS0qzW2drMazbYyuYIyuZw8L6Koh0q46mDsf3z1y/rhHXcpmc3LS6TV19uvRDyu0bExlZYX9dB9DyqZimtobFS9AwOaODyhpfkFdxwDNUlQw5Hh9LcAm1ZDAbFuM2k1fMIORB3wJYYiS/Oz2byGR0d00eWXqH94QH7b16HdB6RmR7t37VatUdN5m9fqWVdepDWJmIr792lp4pBSiml07QYtZZOabDa1Z88h9fTwYC3jAPDc4qIOTUyp0WirXq0onU4o4aGES+jSi7fqNa9+gTZtXKM9u/bpiiuucmEXFuYXVa81dP+DO7RQquiiK69UDw9mGr5bblwtl516lhiwS0sLGhoccAkmR8dGXVzcerWm+flFbbv/AW174CeKxRNqNgMVenr1mU9/3qldeXXPByjxmO/A5phq7cTjGGP11CP57F23nb2WHv569lSgauDOSj9RwYfFWOWBBWD1ZJja9erJsaW7Sk/7DeiuHjgRlzXsnfA5PwxWw9DVnWdXYp4ef9DmjuxuPNV2JKH79k5o28FjakYSK8r7hlOgAlZv/+YtetFLXuCSUy0WS8r3D7mHSx3iUXcC+StQFTstlJOF5uH44TsX/qbZ0sLMjIvn/NmPffqJOlxn4mZqtY5z0AOrE/YcHNRzvUtPRbDq4Orx/53rI/zY9e/xvuB77Hr2eNR87njzx/fco/e+5z1OnQh0IRkScBOABtwCLKFKtaXrwA8Up2FVIOpEU5WiZERNB9wBHgF8KAscApAB0wBAXGDymSRM7Atk4OKSsiQ7MmAIzAK4kuAKAGNL4oF5LIsGDgKsiMNqsVeBv4AlLlR5D1QFtAEQiT0JZGJf6uUGn74CZm699Va3DzAG2AW0RTUJRMRm1JcWn9KUn9hv2e3pL9DL4osyM2kTeGgJvbiwp6+2FB/ggI20j41sAwIBadgXf3DhzWfK0hdLiGU3H8BLyvIC0PAPG9jOOFgIAPpl6ljKAnVoj/Gi35SlHQAV40UdQDggA5/xKbCUm2++o18f/vCHnVqVOgCwgHbmAIpX9sc3JFQiqdk73/lO53NihQK0+Z6y7MO8AF7SF3xOHFTUp6hQgYxATsYcsGjtUQ5o+MEPftDZjP9JNEYZ4Cl9wX/0mb4yBkBhwCbq0s9+9rMO+DKWzHn6D4RljPEnoJOxwAfMF1S2v/M7v+PGzmL5Mt7ExwWGknSKOKvMY0vwhr/oI9upAx8wLmwH8tryfdpj/BlrVMSAWY47vkMRTf8A/fQJ9SqJs+grvsPvtPm2t73NqWVJnPWnf/qnbh9ANnMLQE2oD+rEJyQks/ll0JHjy272DGLaMn8Di6ZG5XtTbZr604CswUjmmMUmNehoanZT77Dd4twyX+gHZdlun029azDW4jdjE/84JxnM5K8pVTkOTBkeVo+GQe+p4OE4gFgJHcDnsLrUbuZNgWoKZPOPQdcwrA77DJtMTc/xbODXwCvbTSVroQYMZDvwnQOsPrLbl6Tnu9h+rWbHheE4MLFftXZbUUIsVBYUNMtaIN7n/oNqL5fkl8qqNJqaaQfyU3FdeCGxT4dVLC7Jb/oaGSaJXkK7d+/thtVYWHTL0EnyQizRY9NzmpqacT5PZ3Muxmc9aKmnt0dRwiAQbgQZLTBfUrnZ0PjYiAqZtJaWltVWRPlcXvlcTn6rqkOHDrj3I2Mj7i8xURdmp5XPpHTBBZdrbP1WZQtDSqRzLhlWAvWmy/Lty283tH/fHv2fG/5NB48cU2/fgEZG17q4soDVbC6nmelplRaWnOKzimIzn3Xzrji/pFa76ZSwZLz3op46QdQlpQIyA2/37SX0RslBVjKLR6IRee2Y80ehv1fnbT1fQUyKA9JLde18cIc6kY56+gu64hkX62nrhzQW7SjbrKs6O6XGzLJK8zUd9pvyB/q1bdc+5ft61GjW1GzUVCqXVKn6LmFXrdlUNptSMh5VIZ3QK176Qr3y5c9XrbasThBTb/+AS2I1v7CkY0cndejwMT3zuc9XYXBYtXpTsWjMKWfbzaZSmbQOHTmouZlJrRsb09rxNVosLateb6laq6tSqWtxaVkPPLRdxVJVzUZb42Nr9PnPXO/itLqcQZ3uwxn+crXeDjzVgycSWLWj+uxct52dVn76uvfUh0QnJal6PC6TH0WbgFW/PNeN2xthCf4J1amdo7vfdSvtvu+GnrBkV+HmwgDVytvDKqvbztnH94t2A0kfV7ICbqMRBdGOItGkpopV/Xj/YU0V6y7zVLvVVLvjKxNP6Y5v3aLnPO/ZDsIuF0vqHRpRrdlSNB5Xo9VUNEbM4q7x9htyPOEhiaxWVnkQ+uPwwUPqLeT1Lx+69pGd6B+Fn1eLrnrgsfTA6oR9LL27Wvdj4oGnKljt/hg9Ji59ylS66r4zOdTnjjfv37ZN7/7bv3XAjAs9FICW9AUVKd8BwIBYwC1TXFqMQaAmaj0uUlHusXQZaATwQrWI4pN9gXJAK0AWalWgKkARhSCgB5hEeQsJYFnWgVjAIOoB7lIPYJH4kij+sBWFKOo8g8OUBb4B1NgfW2kHCPW5z33O9RHACrgAGAJ/b7zxRgfWALeW7MiW3APegHVAPy6Aga7AZfoA2AXYYS/7A19Zng3kBVQDINnPYicCyfAj7ZiClPbwBW2wDdiC3QZ5AV5cjJtqFnuoz5IrsY8BMFOiEhMW+4A39J36LRwBR4JTR7Ra7h9+sqXo9IE+AeMAb/iGF20AkQF11En7+OE973mPGx/mCoAaXwPEKMP+AEJThgIR6QsxP+k784Y6AdqMK6AQOz/5yU+6sUV5Sjlb5k8Z+oeNgFgLvUC9gFH+AqZoA+Umthi8on+MN+ELDFIDJOkD/ce33FAx5owDc4m5DqxlbtEW4wpApk4+8xdfofZmvllsRfZFVW1hI4DJlGXsgcokPLOQGUB7/Ie/8TFjynccQxwLQFsePGAffQQ0M2Z///d/78aXNukzvsZei5MLuLa5CpDmgQl9R12NTwlPgDKY4wi/hSEefjMlq90I8tfKhNWfpwLF8I2j3dDaMnfbz+afJaSyZf22rz28YKxtH4OtdlPMX/xA+2zj+MPH+NFAr6k87UbZ+mRgNRziwGw1G+zYs3Zsu8ELu0m3m2MDqWy35f72i2NgNAx8TX1OO7zH58xvezBigNjUwtZvL505kc365/ykZeIoKiW/FdF3v/8/2rb9QRdnM4jGFE92XHzUxSOHdWTHTs0fnFCi1XYxAacAAtmENm8aVz4TV2l5SY12oPXnna+BgSH96J57pUhMxXJFhb5+B9h8n9ieLc0vL2upXFGz3ZaXINxDXYVsWolAQt/YqlTlt1sKIh2h0UWRmk2wJaJCb7/6+/rdEvziIkrzw4pGIxoYGlQuk1UqGtOxg/s1MtCnvsERDa7bpE40qUg8paufc43yhV6nem22Gmr5dfe7c/0Xv6DF5ZL6BohNG3eqt0wm61Sa9UZVnaAbL7dUqyidjLskW61qTeVaRU0XbDGmaCem4cEx/fKLX6oNmze6cAPfvvlG3XPnD1QtFxVNp9TwW/LaPJSLK9uT19iGDQ7Mzs3Myq833TEXT3rqHyxo43kjuuz8dRqOST2xjo4eOqDakXlFy4EOL5fUKOTUTGd14RWXqbe/12n4iPu6b99B/ehH92pqdkHRWETZVFKjAz161a+8UNc8/wotLM5qYaGoHXv2KM7Dy3hC8TgJ1Dp63i+9SJ2op0q15pbwz8/MqtloqG9oQD++924N9feoP5dVp9FUOxbRwuKyW8q8uFjS3MKSjhybUrlUV63W0JaN5+u6f71OccYN9uyUg8BV3+VTb7djanRSTyDFqh0oZ++67ey11O3bkxmqYr8lr+L4NMWqPbwKn+bcdnczaCrWk1JynXRGNIBp5/9wfeEHX12Wy0QOQdWVmgClDt9Gogq8pO54cKcOzRVV91eST6kjL5Duue17uuCip7mkd9VKXYWhQRdvmnAh7Mtf4rG683osrlarG0u73WqoWW8o5kW6CT39tkpLy+5894kPfWKVU53J27bVuh5zD6xO2MfcxasNnGkPPJXBaveG50x79KlV36r7ztR4nzue3LVzp4uxChwCypD13JLsAOeAZcA1LvpQ2AFgATFAHCCUPYVHxQiEAlYBeYCKgFBgEmCKf4ADQA5gFVgG2AESAkSAZQA4YBHtAowAEZZhnveUBQ4CTvmLKhEAx4UztpPcCsUgAInkRgALizsKtKJdYoICwVhOTt9Yag0YRcEI1DPFLPVhE3AMW7kIxgbUiygZqRd4TB9pH5jG/tiPGhAYTT+wkxcgkFimKCaxGR9SP35kX+AqPuOC35JLUcbd9JdKrhwv7MO/tIldKENpw5alMyaAI9oB0gAUAQyWJIqyFl4AuEe9wHGAN/UB+eifqS4BxPiIsWV8LKYs7bAv7X7pS19y0JxxISYqbaN2ZsyZM/iJMcYu6kCBij/ZTn8ZG0Ak/QeGERaAOK20zX4omPGtJeSiHsYFKIWdjCtt4hdT3jJvGC+AL3WQyAw78cev//qvO0jJfMQOgDvjD1ClT7SF7xhb5hxz2lSSzBmD2hwX9Ju5ROI1YCb20x/mAPbjVyAm+zHGKK/xEYm6aPOP//iPHYi75ZZbXB9oEx/zoMHCMaBCpe8Gr1HJ4kf2Zzyxn+PTICewF58x3zj+ODaxhf5hA3CY/qHc/qu/+isXqgA/Mh9on/5b4rrwUn7mXzgMgClGw0vybem6KUTtM/PVlJgGAQzghtVF9t7UrwZJbV9bvmk3yfZAgfaw1eLXGTwN30yH35ti1uyzBx/U83CJr8wOgxhhxa6pjcIg1YAo34V9EO5rGFSb4tZCAhh0NuWw2fdoYqymvLY8t7w00E3fvFnfvfMHakdiUoxwJFMaHRnU2MiwJvbs0aFdO1WenVW0HajcaimVimvrhlF5rYZKS0tqAvE2bnZZ4Rfm5jR5bFqlSl1btm6V32xobm5ebT+ieL5HlU5Hs/NzLiYpSaqAp17gKRb4CnxUjxW1Al/5nm4iLo4xznmcU0iI1AkCzRw+qsWFafkdXx4JrjxPawGni0vqyaRU7XTUv2mLekfHFUmmtH7T+br4ksu0e/ce3fbd7zk4s2HTRu07dMiFjYnGPDUbvmIk7vIDtXzga0Ve0lPgkscE6k3HdcmWjRooZPSDO+/UQrWtSDSrVDynF7/0ZbrqWc9SL6rPclE77r9Pt3/vO9q35yHVO4FaQOJERu2g7eLDAnkvvvhSdz7lPF6qlZSIx9TXk9GmdSNKx9pKBA3lvY4K8aTi9UDLMwuaKpb0/Fe9Shdc+UylCnlFvJjSGdSpCbWaDS3MzGvbtvv1rW99W8eOHtXIQI9+9ZUv0XnrR1Toyeq+Bx/S7n0HdOHFl+qCiy5Wo8lqh0Bja9a5pcmLi0vduNNTUy6GLrFvD08c0nBfQUtz08olE5qcn1YfoVGShCFo6uChYzp04LCikYQKvX3K5Qr66Ic+png84ZJ34b8OYxv4ikQCtYKYmkFyFayeqcvNn1FPWLl+XJ0aUrM/mSBHOBTAqYrVsHr1RDiAbnKrEysRTg4f0L1f/Onr9PCDMVv+b+dowGoYUpPhrSNCBEQV9aLyg0DFhq87H9qno0tltTvd5FOo8bd9/4caWzuq8XXjatSbShUK8jtyDx+ahMkICCfS/Q0kKVa93nCJ4jhuysWS2n5TtVLZKdzLy0UN9PXpwx/42JNpCB/j2b5a/ZPBA6sT9skwSqs2nuSBpzpYNWes8iev+gAAIABJREFUAtZf/MA4d5DgL+6D09/z3PHi/n379MmPf1zXXnutA2OAQ27qWTrMcmOgGIAQuIYaDHgEpOHmDCDEDTEw0eIkEscReGPLmtkHYGfZ7IE47A+8QJXHZ9rgghdgBETi4hNgCIT6i7/4CwfZTHFJWeKoAqvYHygKUEP9CKwCCv/DP/yDW0b+G7/xGw5AAdMAfMAqlq5jC8pSlvqjJgSyYC/wjLooR59R0ALJUDViDxfx9Ae1KWAPmAUIwW8oGNkfXwAJAWoWAgBfYQe+om2AHKCVPgFwAYrAP4uxSl1c9FvWeXxjy4ftJsMAjGW2N3UmvgMaYj839dhvL763MAHUjx34n0z2xD815Sd9oI8AXQAb++Af7OcfNvPCXnyOnwCvtIcaEzDLd0BuwCMwnbGlLRJAMYYoL+kfMO/LX/6y8y9jBiQFIL7uda9z+1EPsI95Z/FXUQvTL/oAcOTmBijJXGAeAkwNSOEvxhhbUMSiqGY+Al6Zh9SB/+kz/eIz48l+zAWLZ8ocYc4yDswl2kTBChDFFuYosVcB94wrNjNX8CGfgZ20ixoV1S/t8Z4y7IvvAarAJdokVi/gHSjKOAFRLWYtfqF+gC4PJwBHFmcX3zAXGBf6wz+XxTiZdHMPf1IfPgKw0o4lkGMOGqi0ecbncNZ7CxVgMDEMOm3Zv0HLU6EidRqoxZfYZWoi6jF1ajh8gMVhpayFBDC1qMWJZc4bWKUM9prq3vqDLfZwhDYNvFo/rW0LY4CdpyqebB+7aQ9D2VNBsrVrylcL5/FwYQhMyRq2xcqbf8yXSUIBhBK3/P/9lqWJsUpCsoavG79xk+7Zfp9iyZwq1aaOHj6sxYUFDY+NamR4UFEFmj5ySBO7d6tRLGrDYJ96IoHaJKjKF1RJp3SkXHSK0vmZeXJPKZPOuqzwFeKRtlrqRDxFMjllhofU8aQjRw6puFxWIpFWT2FQkXZLkaAmhI6ZTErNpqd8T7/8wJff8tVTKChg6T1xSzvSnt071fKrSsaiWjvQr3S5Kn92QWtGhlWJSM2+HvWOjyvd26Nc34Duuvsezc0uuaz1vX2DSudzarRb2rljl8rVilOK+S0SR/Vo3bpR9fXntGMXcaCXHdC4ZNN6PfuyCzXSn9e927frrgf3qVSStmy+RC/6lZeqf3RUXjqndrOl3fdv010/vE2HDuzSQqmojpdQPJF2CttCLu0AcX//kCrliiZnp9UMmg6s9heyKqRjCuolZRPSeeMj2jA4pE6dBzJL8nI5vfl3f0f3PbBLP35wu1P/pjNpbTxvg654+iXauvE8F9/x0MGDLt4zCcie+8wrlYi2lUgndODwMTXbgV7CypG152nH7j1KxFMaG1+jKIm0jh51x9zS/LziiZgCv61yuaj5mUmN9PeovDSvQ8cmlOnp1ejYek3OLmji8LQqxao2btisSIIHT31619+8W3Ev5UIggJ9c8ioXCiCQ34mp8YSKsXr8zuH0L/0eYQ2P9RXicYVqd/H8T6nYn2yAo37wDrUr8ys61BOJqU52t8HTn+XdE70Ow1iDpac+ZBOxr1eSVbltIk7riVeE5H0Rz53Xgggxlttqd6KqxbP68q0/ULHuuxjLkSDQzrvvcarTCy++UMVSWYMjo6r5vqJeTK2gq1oNOhGXyKrZaCkgAV+rpVikI7/RVLNeVZmHHithOlKJpD75ydUYq4/wcFst9gTxwJPtvPMEcduqGY+nB1bBatf7q2D19GbhY33Rd3rWPRn2Pnc8uHPHDv35n/2Zg6hAHEAXMI2EQsQt5YLTwBCQBmCHGhMAZglngG4AEC4UiSeJUg5wZTEYKffCF77Q1cc2XoAiIKyBSmAmYIyl+QAvAB7glCX72IUdwCeAJLEmAXnAKoAv9XPDCMQAehnkxB6UhMBigAblP/3pTzvVJ0mX6DMgjLoBT/Qd4AeAQjXJC7ssXij7EfsTIAgMAWbhE+zke9SB+A6AB+DDbzfccIMDibwoSzuAOPqJf4B4qHPpD7CL/QGI+MUgDHUB9GgPW7EPsMsLiATExTYLIYCSF0hnoRuwFYgHiKIe7AHIAgb5jP3EYARA8hnQCBwPx3cF9NAmcNZAL+0D/xhbEk+xbB01LnDbMtDjZ5TE9AkQC3T9yEc+4kAu9mAz/gIQoqylr7wHAFI3fqIubAZkUze+wY/YgS8AscwdfIMKlv4wH/Dnv/7rv7q+EBsV20kARV/oK/OWMcLP9JV5YnAZ3+EzoDx2M0aMFzZQL3MLv6P4ZH4CVQGVX/jCF9x8BJaiJAUWYztjQBvsj83MNT4zJ/ENDwvoA+MGyGc+0AagFOUq/eK4A3hzDPLiWKAegC1+vOmmm9wcZAzpF/Yxxsw7IDH1YwcglXlmSm98jr+ZN/govGTfltNzbDFelrDp4ZZZ8p3FUrWbWIOYBkWpgzIGTOmHQUmLZRpWctoDBPYzNan9Qji10IpdphDlOzt2LCyA3VhT1sCp1WGqW9tmylj62b3W6Cqjwq+wepXv8ZeFGWCb1fWz1LJWr/nK1Oj0wcIg4C8rZ+pYB6Yz2UceYzUOcOnIr7f1jVtu1re+/x1t2Hy+WkFEP777blWKJadmLBDjOZ1SoSennQ9uIyOfRqKBCo2GS8rUSiYdxKx4nnpyOR09dkyVRkPJWEKRmq9sRErEYipVG4pk0+pfP6YLLrtYByYOateefcrmB+XF0mr7LUUjvpJeRH39PfLbUS0uLLtzvQP0kY6qzYaiimqg0KvlpUVlMnGNDQ2oubCgg/dsU3t+WQOFHrWyKS3Eo4pmkkqkEhpbv1YLS2U9+JM9LknV6Pha5QoFtYKmKpWaJg4fcfB2zdiQxob7NTo4oFTcU7vZUKm4pOLCvK551pXqzyV18NAezZeKyo9vVLEaUTzRr6ue8zwFwPZEXPVaTQ/cfY+O7N2lXdsf1MJSUU2/o0Q8rUQypniCOL8JJRMZF1qh1myo2WnBVpROeUrHI4o0qxrrz+oZFz1NQ7msZqemlc4WlOkf0NH5ZW3bdUhj6zcrFk+p5QeanZtVrVzS0y/Youc85yo97fxNardquu3Wb+ueu+9Uby6rZDKh8fXrNb5mrUZGx5xdO3fucb+5523e7OYT59iZmWkBbnp6cjp86CB8SfMz0xroLaivJy+/09L07JzmWPLckorlqnoKvRoeGlW91VYmm9Pfvev/VSqVccukIx0XWdVBVXR5KFZXwepjdx17ElQFDj52TZ21mmsH71BQWbAF/j/zvNvFyCeSVp2k2uUAW9lu504793djAXcjCDjo6t503/Mfm1CShl/ulITCP+K55HVywTEi8hNZff0Hd2uhFqhSb4pfit3bHlB5cUHPev6zu6t3Nm1SK6puTGMv6ZTnjWbLAdZGo6VO0P2tTJBUtLisTtvX3LFJZVMp+c2WvFhMn/nsl86FoT1rc2i1ocffA6sT9vEfg1ULHqUHVsFq12GrYPVRTpyHKX7uoMHT98UvVsO54cGpyUn92Z/8iYMyxLsk6Q2qQhSDgCES7gBoAEy2lJgLQlt+3M3uPO22o84DBBnE4WYZwGOxVMkqDyBBXchfU2tSP58BqkA2oBZ1AaH4DnCGwhTgBDSlLEAJ6InCle9pA3B0++23O0BGnSTrAVDQF7azPJr+oQoErLkELPPzx+OM0m/6YmpY9uHC2zLAsw0YBggAcgJfAD/AWEAeMJm6AYLYAnCzjPGoAQF51AVoQzmJ4pDvAbf005ZfA8pog/YJEwC0sWXy9J36aY/vgUeAPvMnF/WAOOoD0pCpHnADlOPv29/+dpe0CaUntvECqtEe40o71McYUj/9AEziB/oHeAPEAajwMXAckMl44GfqAgTRR8AfKlbmAfOC94wN+wIh6cNLXvIS1wb1Yi/+xU8s3WdcsQMfAQewkX4AV1Fv4mv2BbwCYGkXW7GBthl76nnve9/rQD4KYpurQGL2BWxSL+OIv3kPUMVm7KWvxCWlTqAl4B6fM3exF0U1CmVgJ32jPebG1Vdf7SAp9TDvqAelqsFJ+ou9lKMv2GFKb/bDr/Tbxg0gzXzDr8B6i+3LWDOnmCc87DCYznhgJ8cO/cJ/KF0px3xjPJlH2MM8JBxEOASIxQ41yGoKU/qMr9g/rDg1gGrxVI/f0K7E/+N79gMAU4clYLNkTQZq7YY4rIy1WKr4w0CmbbfwB+EbaeyyzMsnloqeSBoSVsnajbkBY+zkOKFeA70GX8NKXAO0YYAcjrNqS/ctPIH5xYCtxTc29W04NIHZjB2nKmcfHVgF8kpBs6PPfeFz+ty/f1brN23U+Ph6zU5N6tCBg4rF4op6CQVuuWtcfr2s8uEJ5epV9aLSDjoqx6JKEA6GZGCdtpqNumJeTO1aU/FOVLlEQkGnrWK9qQiqzNF+bdi8Qf1Dg9q3/7Da4qFCQ9V6Q7lsWn6rpYGB/pVza12tdkvJFBnnG2q1O0ol00p7SbX8pvp6c4q0m1KtqqMP7VLx2KyDfNVYRLGBHo2uQX2d0lKxqLZiuu/+XQoicWULvcrmSGDYUTKdVKPVVrlSU9RvaKgnrVw2pWpxWWP5HqVigdaMD6mQT2r3np0q18oaGl+j5/3yy7RY6qgZZDS8ZqMqvq/J+TmlUgnt+8lDqi7O6+4f/kDHjk3Jb3eUz/UqlohIcTlfJpMZ1ao1ZG/y2z7hWl0s0mQ8onzK03h/QSO9KW0YGdSasXHt3XdQiqf1vbu36eKrr1GpHijoeMpk8+5cPDM9qcW5KeVzcT33WVfo2Vdfrmwqru9+59v6/m3f1UUXX6Rfe8MbdOjwETVbqLile358ry67/HJ3/HPF4sKzPPCAevJ55zfmQCaT1vz8nFr1ioaHBrW4RFzwZcUUVyKVc8pfFLiJRFILyyUV8n36pw9+1CXkoW+A2W4iISJJBvKDqOr+EzEUgDtL/GKXe49yrzPdSliVelJU0XMErFYP3OkUq6c+xLLl/GHlvv222IM11J/2XdCGXZ7ifQJNW8KrYOW9lSGOMrj0YRICOk7rtqJYJV9V0F0B4Es7J6b0wIGjKvodxaMx7d2+U3P7D+iXXvbLmp+Z0uDaMS0160rFM25/oq3yEIvHD6wgICa1q7vTVqNak9+oqzQ3r1QsrnK5pEazrq997VurnOpRHnerxR9fD6xO2MfX/6ut/wIeWAWrXaetgtVfYPI8zC5n+uLvzFj1ZKrlye/Bnzz4oN7y5jc7yEVSIRIGAWiANbxQ+AEBUNkBRG1JuyXkAXwBZkw1CDCzWKUsaTYIA3xDLcOyc6AWAAgwhtITwAPsQWkHvALgAfeAtwAKbgpRlmID7QGlWP4M0EIhiWoVJR+KO+oGOqEEBWYBpugbEJD2SIwE5ANm8b3FGwUsWYZ2bmItcQ6QDxBkGdOpG/CBLfgA8IEi0xR4gF9sxwfAYL4H5lliJ4An9ZsCj3Yoj930n/qByqgKsZ1tgB3zN/YCXtmfuvErMBCwBxijbmzFPuAf9lkiMHxM7E+W1QPe8K/FjwVa0T520CY+5T32Uh9tmNoQgIiqlHi8FtOScvifsrwsTiV1WnxP/ABIZWwYA+oHFOJPfMz4AFbpIzYYrKMO+oFvUYYCj7Gducjcod/4i76wH//wB3AVf1KOuLuAKgApY8Ncps/WLnPM4K7FDga8Ap/pE7AUnzCHmdfA13e84x3H1b/4hNAS2GWQmwcJAGz6ygMD5ihKVEJcAHmBwcBUytMGPuNmkXGjL4BlXrTNHDClMfMUH2Af/qJP2A6QpSx+AqpSL3WwH/75tV/7NaekZT4wr/EB/sP/QGT6ZzFkqY85YqppU2U61eTKMvnwzagt37cbWLsRDt8YG1y0/QzSmiKz+9vOsuJutmcLM2DAMqxKtXrDMV8tHAD9xi8W2iCsJg0DXGvP2jfYie8sNIH1N9w/9rM6eW9KU1OgGpS2bQZord9muylbTRV8av9N/WrfUz6Zz7sETI/klfKiDgS0Wm19/ouf0cf/+cMq9BKWYlyJmOT7LU1Pz6kZRJVI59RqBQ4SzKPOblSVaPqqtluqJ6LKFvq6Ce9qZSUjHQXVmoJGS6l0Ri2XiKojH3KoQNkUsajXqr+3X9lMQU0/0NTsnALUvB6J0bqKs3Q64xJNlSrLinsAXk/z84SN6VE0iKpSLSuZiCoW8dWpVxVUqqoslLVYqqmTTCrdV1Ck01JULTXqNQc8qq2IgkhSXiKpmIfKOqZCT94lkorF02pXS0p0nLWKtGoaS6ZU8Dq68MINWmwUdeDYUSWzef3669+kS6+4Qnffs1NzS21tPP9SLdcbOjY/rbm5GU0fmlC01dDOBx/Q/r37yTmjRDIj5GuZQtoljgraEdVaLZdQy4uRHCdwQJo4pLl0XGuGenTV07eqsjSj6clJKYgpGs/qJ3uOaHTrpWp0PPX1kJQurXKlqlq14mLftholRYO6zj9vja6+/BIV0il9/nOf09iacT33ml9ykBmF7qbNW/STn3RXQjznuc9154b5uTn3u9JXKGhwaMCdr9w8bBMBsq1kIq7iclGRTkTJSEJ+0FEy340dSyzVaq2p0dF1es/fv1eJZMqB1e4rcFAVcOz7UdWDJ2LyKjtqzt5125loKaxQtR6cpNR8JCeDJ3iZyoEfKqgudBWnDnaeOP/b+c8pTVdu/ux997eBY+rkMADh7q5U1y3TWUl+FQlWPnfB6sP6FcUq/3UiakeJtcrvEisY4qp0PN3+k52aWiwrGkvo6KEJPfj9H+plv/Yqzc/NqGdowCnc/VZHcS/pjh8yvaFgrzvlakTlSkWkwHJK/k5HxelZRVg9s7ysfC6v667/91VO9QSft6vmneyB1Qm7OiOedB5YBavdIVsFq2du6p6JC78zZ82TsaYntwfvu/de/V+/8RsO7ABIUWuiugOUWvIplngDQoEuAAXgJ/AJ2EbSK4AZ7wFOr3zlKx3UQNkH1AEQASpMWYhCDxDEUnvqATwB5ABM7GPKPOAIIIr9AKhsQzFrSlCAJCCIREiAOuAZSYFQ3rINUAbkNTgHhHznO9/pygFCLB6nwVyWTAMpAU2AKGK2mvISX1jsS2yiTsAasUGxF/gGtKSvKGaBekAr4BlQhTLc3ALV2N+W0wOuAFzYCkzFNksUhn2AR4vXCQzjPb4ECNNHbAWUAvuAiOwPrKMOxtKUrPQRf/IZwAx4w9/UY9AVuEMfDYBjI+XoG/sBJWkb3wEKf/d3f9clAQPg0mdT3xqkoi7qp55bb73V2Q5w4jMqS+Ah8wN/GCgEmjOW9Af7UEEDWZmH2PnFL37Rjdvb3vY2p1Q2GE1/Abb0ER8wXwCqAF1CHPCXvhDjlfa6UCft9idUAVCUdlBzMh9pj/6i8KROU9cyluzDHKcvKJWBpDyIYMzxBWPNPsBeHhC88Y1vdGEPmDPUB8DEp9iCHZbgijMfY0C7+Jh5Qb/wNccWY0gfaAM7aI+HCviRRGGWWI3jlPqB57RpxzFzjePnta99reszDxZoC39TP+3QD8bHjjNU1dhooNKOJXyHvyz2qiks+Y73prS0m19TfIY/U6+BZFNxcm4Jw1NTRrPd9g3DyVPDBBjg5Hv+mfLUwL1BW4Ok9r2pck21il0WQ9agLn0wYBp+j29MuWuQFxuxnb8W79V8YOESrF7znSlfLSGcqXQN8DI/aD+WSv9UPMWf9auZAayiDq7VdP2XPqOPfOwf1dffq6GBAaWI73neBu3evV+VRkfxdI+8WNLFGdy7f5/ymYzGB4e13Kio2KxqeX5BPZms1PHlE9qiXHXxBf1YTDWSsRAXNZ2S2i0lFGigt0cF94BjTGvWjuvA4YMq1aqq1VvyW1I8ntTExDGNjw1rYX7GAcd0rqDF5aK8eFL9fQNaWJiX79cVU0trhvoVawc6OjGpybmiIsm04umk0smokrHAZbhvtgKVKi3JS0vRmPx2y8URjcU8ZfJ55Xv6lEsltTQ9qaW5KfV4Ea1NetowVNCGDUM6NDel7MiILrnimXr6lc9w2sbvfvd2FYstXfz0q1Ujnmy7qb0HD2pi/0E1SiXNTx7Trh071SZTTSSmdCqufC7l4qD6vlSJRtREDRx1uc5XAFCgdNLTprXDOn/DiOqlWQeGW01p4uiCWl5Wsf4RRRJp5TJppZIpTU3PqN5oKpfPKR2PKdKuKdau6cpLLtCVl16k73z7Fi0sLemCCy9SLp93YHVwaEjDI6O69db/dufr/QcOuIRXHOfRSESbN21y5zvUtO2Wr1a7qRaqZFCTT1KtlORFFUl6inokLA+0uFTRhvVb9P73/ZODx5GYwS68RZKetvzAU6OTfgImrzoJt521i83TvUJ0D6lWFJfHAeBZs/7sNPRwYDV8rj9VUcpnO992Vy2sANNT/QSMXVny3715NBkqDwGIYcExefKDqhNtBd1jlgjUtBdtu7AX0WhcjUhchxdLuuP+h9RSTPOzc7rtP2/UW/7vt+roscPqHx1WNJFw6lTPS6oT69rnQoNU6+4e1q2qiEbdA5NYLKL6cknNalXVUllRRfRvX75plVOdnem32soZ8sDqhD1Djlyt5ux5YBWsnvD1Klw9M/PudC/6zowVT/Zanrxe3LVzp970+tc7mGIJhYA+XFwCwwAuQB5ADHAToMN3xNWk3Mc//nFXzkAJYAZ1pbt5W1HZWRgB4A4QCzgE+AE0URYoSR28AAtsA9LyAngClABm2AQ0AsABmoAXlsQIGAZM42IVG4AdtowdUArAQuVKH1EvArioD1gIoCVTvMFfoAxQEIAF/DN1KeAU8AhExAdAOgArYAr7qJ8y9AG4bEAQ35iPaAO4aWpLgzuAVYtpakAJKGKhCugvL2yzZEPEDf3EJz7h4Br9Q4lkalvKAzepA38zhqaoA/YAx+g79Vk4AcANY8WYAMvxD9AT2+k3ialom6XxzAX8Qr3UbzFZUVLSD/YDLtIOQB4fERrBYowyn2iLOWGJu6ib/fmHLQBd+k/IhxtvvNHZie9QgtJnfAnYpC3GHRt5KMDcwSbmNNDREquhSjbASl2AbuxmX/oBZKDPxPDlL98DUvEhsYNJgEW4DIOvQH1UqtSFj+gHcxrgjR0oSE0Fir+wCduwgXnNeFx//fVO/cs++MbiqVqCKcowtsw3SyTGPEC5CwhmnBhrxp65aj5jjqJG46EFc4L5Rl1sBwzjU44j/GwPRgD8FscXWwxuM3a8aIdjGt/bUnt307/yjzI2x+zG12KWmlLU4i7bEn5TxNrNLPWGl96betX2Myhq5xvatLpM4Wo2sC18c26fqcOW3ht8ZV/qNCVq+HO4jwY8w/DU7KX+MBjmODOQarFTw+rccDgB6+epMWzDYQFcHS726yO7femC1ahqjYau++y1uvba92vt2lGtWzOmTNrT2Niw7rzrXnmpHuX7RxWJJJVI5rRQ6oY7GezrU4UlqrWy9u/cqfHBIU1OTqg8OaVMvalkJqOqIpovNxV4CXUSMZegKRXzFCOKYbul/r6CBgZ65CWiavgNlcs1VcoNtdtRLSyW1N/bo0ZpWY1WU9FURq2O5CUIb5JTsbisZqOqZLStnkxS7XpV1VpL5XpUjSCieCbl+hHt+GrVAL2eavW2gmjCZeSGEEYiHTX85ko2+x719/TKC9qaOzohf2FGm/MZDaSjKvQkVPQbevkb3qjLnvk8VVu+9h3cq1u+8U1F2xGtWbtePUMj6h0d0/5jM9q194Dq5armjx7Vrh07XFxYlsanYlFlox1lgT3RuKY7UjuXXVki33blEvG40glPz3j6Bbpg87juu/N7LkZtsdLQ3kPTygyulQr9SmQzyiS6iQ+np2cVSxIKI6I0YXSSEUWbNW1ZP6YXv+C5euCB+3XvvT/W6MhI97y/Eqbmwksudeet3/t/fl+z8/NuFQUP4ZhnnJeZU8tLS2o5MN2SF4852DM2MKjFo1PqG+xXNOOJvD6oiSsoVkfO0z99+BOKx1OKxknKE7jl15EAJbKvVieuRvBEB6uOsp2VC89H28pJR/dTAKoyCIBVQgEcP2d3gKUnK1RtsOy3xX477Lehe55+GDV/l0p3uWqw8nDDqU8t7uqJUAHW/nFlLKcRoO1KKABqjwFWO1HNVOu6d+dezVeamp6c1n9/5et601vfrIXlBfWPjriHEuRza3cQo0fUarRdsqxGvaGF+QWlkknFIzGVS0X1FXpUr1VUXlxWcXHJhQf42s3feWQn+rMyi1cbWfXAz/fA6oT9+T5aLfEE88AqWD15QFbh6ulP0Ed70Xf6LZ6rNTw5PUm8tTe/4Q0OrgAZAJ/AIaAA//gOmMrNGnEqAY5AIFNxsl84KROQCWhpgAC4xQ0cny32IRfCgCjUcoAcYBLluJilHADn5S9/uVMb8hdABxACSAHjKINaz0IKALS4WaR+/mIfykHqxm5bWo+CFPhKJnQADgCGz8AxYloCYIFwbMMesxOAB0AFjgG4uKCnfnxj7X7jG99w/eEz8Iw62I9/+BElKb5jH9oMhwMARALrKIsvTbmILwF+2G/qPPyAD7ADRSTtAKbxCTYD86iPmwy+A57Rvil0+Z5+MSb4zdqi35ZYC9sYH7axP8AOn6IIxoeAT8oDSilLu9gAzEONjG2AQepgLIHstEt91MXY0Sf8ZApPABLjBTinrwBX5h37USdzwOKvsqSd/W6++Wbnc+oFMmKTKQWBXRYnFuAKbCeRFKEteG+g2Zb54xNe9AX/Wlxa5jdzkPlBsjPGhxdjgzraEmyhvuY9449aGfsJcwHIwB+oP03hbKEALFmWJY6iLeYI5U2paA8P8BvfYcdXvvIV5xd8Dnhm3jLuzFHAPj7Ed8xz6gTCMg5s43sUvfif2K/MJwPhHCvYDlRlXjF+jCm201+OF/7awwCON1OBGjC05e0GNA1g8tcgq4FK62M4QRb9DSutDVTic4OPvD81NIGVM6VpOGZpGGZaHGM7Dgx+GpwNhyKwm+safAHEAAAgAElEQVRw3dhqCtrwEn6DpGanKX0NBNN385vNNQOx1iY2Wb9MxRtWwWJjPJt72HiAD/ermolzm9NNrPXZ6z6h6z/7ca1dN+aUqj29accatm/fr3RhSF6uX7EUiYs81dsdeZGYMoR8EMmLyqpWykrGpF0P3KfG7LSyHcmPeyp2pFqTZbWe2rGIhoZHNDQ4pMBvuYRIleK8+vvy8ryOopGOyqWyYlFPW7ZepP0Hj8qLRnTs0EG10IWlc+rEPJf4CUCSTCRc3M9WdVnJiK9o4Ltlt9Wmp4rfUSSRcCDQg3awVL3Vls8/Jx6NK4hKrQDFmOcYWjaTUw+xh2Mx5ZJxLR4+qNFYRKoUFYu0NLhhrS66+ir1DI2q46FEjuiB++6SXy+qkElrYGBYyd5Bzdc6uv3+Heq0OmqWyzp64KAq5arakairO6+OBjNpZ8e+Sk3p8TGlsxn1D/SpWW1ofmZenVZDoyM9esVLr1FSTc0em9RD2/dox4Fjyo2sU3JwVMlMSqXFBdWqVZWrdSUzOcXjCUXVURq+Xi+5ZFu//tpX6+C+fbr55htd7FgXDiWXcw9GcoVunO6XvPRlGluzRl/92o06NDGhaMxzoRiYiyTjSicSUpSUPoHWAGdzGU3tO6RCX0GxLCEBfNXqDdWbHY2NnqcPf+ATzsedSKe7RBopX3slFIA8NYLME1yxakfM2btu+3ktHYcSp8RNtfiq5zK0MLB6/CHdypL9E+pR6/0JL9o53s6n3d+T7hJ/e8jmVgLw0Ox4WqxYV6m6Ala7Cau6ADf8EM49WEPpStGusFWdaKdbOoiqHfVUDdr6ycEj2nHwmKZn5nXbf31Tr3nda5TqyaoZaStOuJI0D92rLgngwsKykqmkWi3fhfbIrsS1J6ZqTy6voFrXrocecuexTDKlG25ajbF6rt4tnqv9OpfPUefqmD3l+7UKVn96CqzC1dM7LH7exd7p1f5U2/vJ581t992nV7/iFU4Vg6KOC0wDacAroA/gk5s1lHXAVVNlAs8oAzQAVKGsQ9kHEEUNyH5c9BqcRVnITS5wA8ADfLIkL+xrQJcLZgAO4BTo45azVioOBAGu2M5yccASoQuoAzCJ3UA07KNutrE/wAlF6vve9z4H+VA8AppY4k02dkAeYAz7AG/EoQRwAY4AL1xko+YD+gC9qB+1KvUDogClQFeLlwm0BNAB8rADmwBcJA4BEALCbHk9QAzIhZ8t0Q3ABuhIO/jK4DDf4VNbJo6qDIgG0MOf7I8SFF/YsmwDXabapKwl4AI8AtEsTiqg1cA59tEPyuAHIC79oDyKTsYeyEg57OF7i3OK/1BJ0Q7KSHyBH81fQF76ZGpQi+XJd8A8S3BEu8B0+mNjCrRnnAH72IpS0+Ax9jIeAE3mBlAK/xgspA98ZwnEDHpb4irmGG1beATzPXb/8z//s5v/zA/mH/OQMcUWACl9BjjjC+pDkcrxhC2MO30EHFM/fuM9+7Mf5c2PFrIB+GsqbeYp2/mM/dQJnEY1TvscK/jJJbiZmXEQnbnCmKP+tocfqH0teRVjSf/e+ta3OjuZk7zwDXOdsaFdwDDf0RZ94PzA8WyqIVNiGqg01actlw+DSoOEYdWpgVC7GTYwbjfLYdWSgU7sNFWqg43x+PG4rwY46ZvFdGU/m1PUb+Wph/rxP/VQxqBtWIVrN9z21/phwNZ8Ed7H+mUPmPChPeywUAN8DsNpq9+gALaY/0wV+2hirCaiJEqKqlGt6Kv/5/O68YbPK5mKKZlLa3T9uKbmZjQyskFH5kpK9gyr3o6o3vSVzmQ0P3VEXrvtls6y1DWWyqjTbOjIT+6TV6u5pCvFIFAjlSZ0qIuPWmv52nDeZqUyOXV8X6WlBVWLC/LrxBJsK46C1AEMaXBoRIlESpVyWVPTkwq8pJqRhHoGBjU8POJABNmyq8Wi6qV5eZ2G/FZd8URS9VZMzSDmYrpG456i0YjSyZTqlaqDhC7+NLFNIx1FvBXY0pFSiaRyuYKTsg709SrrRVSeOKi439Qzr3qGrnnRCzQxM6lyq6klF6M3pZmp/SrNTej89ePKp1JK9w6r0knrU//GeSCiDeNrdGT/IS0RlzSZUyYe16axUV15yUXyOx11evuUH1+jWCKmpcV5xfyOfnjb9zVx8IDaaujZz7xMb33Ta7V924P6+k236MhCWT3jG5QbHHWhDpYXZrQ0P+/iSLZIFJYv8FRB6ZjUrC6pL5vQG173q9p27481MFDQM668XJ4XO34O27vvgDvvbtpyvl72ylfqtu9+X7d8+1ZFYp5LRkX4gjgwm6izQVMDQwPavGGdg92dakPZQlZtAH1UqtdRtUa0Yd1WfeRD17pwCwFJgCBP7olCW0Hgy5enZif7JAGr7ig7axeqP6ulU+Hpz0pWddYMPcsNhcGqxVkNn3fdqn2XIK37snOkKfpPfPfTkPThQgGgsLZQAJa86rhKdWUFBlGDXSAA2nYPHTh3RRUNIgpiwNWoDs0t6a6H9mniyDH94Ob/1uVXXK6NF29VK0oc/pwq5Yr7bUpHEu59ieSn2awWFhZd+1y7LKw8UJ+dOKxauerUrLlsTv920zdXOdVZnoerzZ2eB1Yn7On5b3Xvx8EDq2D14Z2+CldPbzKevcvK07PzybH3k8ub92/bpte86lUOrgB7gGEAFeAZ0IaLWyAW24GR/ANamBIPEAb4AsaY4hEACuAD4lCfJVqifoNfAEVAKhfIQBSAJ20CnYAfQBzgEGAMQIJKjwtR4BYAD5AEjMU2uwAHUHKhDcgCLgGZUIq++tWvdtnXf/u3f9sBUAAY/WFf1IjUBWiiPsAY7QKxuOilTaAW/QZeYg8AkrYAm9jLX6Ad6kHK0g+W01uiJcqwJPy6665z/TQASV9MhUk72IX9BvgM3BjwQTGKHSgnqY/98Y1lS+c7oDEqQ1vWTnnAJjDHlK3YbkCJ74FU9NXiY6IC5TvLXA/AxOY/+qM/cqpL9geCEgoCaMeNA9+96U1vctvxBd9hD7CZsQYo41fUoIwLvsIvAD3AJ3UByy2Wr4FqVLHAYHxCXz/4wQ86AGZhBZijtEd/sZe/jKGpn+kTY83Y0RYPAugLviB0A+pRyrJsnu8AiviXbbyYF/gde/ARY8Q8of/4yGA6tgG9KU/72Mx8Z27gP/rGsnz6z/gAQy1chIWGoD22A+EsMRnHDjbRT8aS8aI+xhR/sp39OY5sDgKhGUPmNccCY4Td2GShIZin1IHf3/KWtzhbTI3KsUdfKYPvqI8xw2+MFS/aNcUpPg4ntDLwGI5ZagpMS2rG5/Cye1M0G9jEt+E6wzfZBl0N0BpApe4wTOU8YopUbGIsLJEUY84/60MYDBvMtTioYUUU9jE2BpjZnzrtPMZ2s93CCRhktYccDuWstG9hCbA9/P2p8WYp5x5SPYrkVZl4R7FoR61KRf/1uU/rjm/eqEqpqKPzc/IzceXHhlUYWqd2HIVVQkHgOXjaqkxpy4YhyW9q4uis5kptBam8mpWqIpPH5LWaWq5W5GeyahBHMPCdOjSRyWnjlqcpEU+rtLiserGo8tK8CKraabUUIUldVGr4NcW9iLwGCuikSo2a6rGEMoNjGh1fq+XFRbUaVQV+oIAxrVcUtMrK51Nqk+ylFXVL0hs+y2yjSmUyLi5ru9VSeXlJXqy73JfwAyRXymWzCkgaU2uoGZBAq7ukfmxoQLGgqVinrde88hXavHGDy8h94Ohhbd+7V0+/6mpNH9mvqb0Pal1/RmuGB+S3O5orB/rW7fdpuVjX5k3nK+EBewONrN+kTZu2aN3YqGJeRLVGTfn+fgdI9x/Y68bh3tvv0uyxKS0tLagdJQ5wTL/5htepNL+kb3/7eyo2AsXz/RrZsMnFXZz7/9h7E3DLrqre97+63Z++qapTTSp9TxBBEBUEgWuDYIMCoigfT6STJxfxyfU+uBfQq+Hp+5SrV9SHgoAaWgG5tJGQFkMIIVBpKqm+OXVOnW73zWre95v7jKpdRSBVVCBVsFe+yt57rbnmHHPMufbZ67f+c4yFgy4cgnsQVyiJvG7MnUqxoEKQaaQY6OILtmrzxilNjI9qdnZaURCo24td0izirvLds7C4pCc+6claOLqsf/vEJ7VarWticlqNZtuphpNeV4V8qJmZSee/DVMzOrB7j8YnxxUHUr1Rd2rA6lpbF154ud7+5//LgVmAUz8yBeudj4PVc0exar8qv3u/2x6qJfdQZt2U7weF6sm/5U8GqzDU4w+a+smp+hC1P//ZjqtZ+7X1P39j+IA+El0/PhBj1Z2zrlgdtOfYA7QBsJp6iURIAJLgEfICewJfS62ubvjKfao2mvr4+z6sQi6nZ7/gF9VT3I+X2iB8SZPQ1G5bOHJExUKpnwxVnnL8dlqrapYQQfv2qlIacUmtwijSB4aK1XPjlm9o5TEPDMHqcDKccx4YgtVvPmRDuHpm0/m797PyzOw8N84+d7z55TvucIpVYo8CYYBKFnfzVa96lQMrlj0dUAScAsYAwACsABuAgYUQAF4AltiPsg5YA6gFDgEPAB3AWMABiZcMWqASBBTxoxZwxCtlDMABlVhuD3T6uZ/7OZcUiLqJ8QoEApwBLQ04feYzn3H1URabUY++5CUvcYDP4sS++tWvdiDsve99r7PPVJ8Wp5L2gcUAK2znxzDACmAIpProRz/qABs3rvjG4BrA0NSY2GNJlYBw+Ac1I75mWT19AOoBnC3+KP7HZnwALATmApkMIlP2BS94gYPblKFOzgWI4U/qxgZTr2IDPgeMGUilDtSejCF+4mYFW1BQcgNj40s5oB7glPdARSAnY07yKs4Dcn76058+BifpLxtgD7tRA2MbKkvaB9QBn5/ylKc4HzAnqJPjpkwFctJfIBV+Z2w5zvjTRwCpKT2Jo4q97Af8MSb4mHnE3GPp+7XXXuvsfOtb3+rmOPbQf6AkdQJkGfenP/3p7lrgGG0Tl5W+855zSNSFz7kunvWsZ7lxwhe8Mv6vfOUrHTgF7ANSmW/4AzBrsV9pi41zsJlxoQwPAAC6pqTFt5ZcDR8xFwCc/OPaoSz76QPXKOPNuKPqxWaOoazGB/gV/1mMXsaSeriW8TPKYmwB7NJXbOCawS720/d/+7d/cw8Mfv/3f/8E1SdjbA8i7DqhHbtBNfBoSZ4sNp6pW20Z5uASefxDOeoZVK8Oql4NmlLWIC7vTbVq7Rtk5xj1UZYxs/Aa7Mdum1tcB6YkNaWowVSDo4NLRw2qDqqoDDa7pdZtkpX0w5zwj/qtHlNQc9xiOdNv+kabXJ+U57ibg9Mzx9RaD/e3kOXioQdYrekj7/w73XX9pxR6vpbabT24uqjCxhmFo7PyiiOqNXuKlFN9YV6zxViXXjCrem1VR1YbWmhkWk0iTU9Nq7rzPqXEXe22FEd5xVFOvaynThJrw4Y5Tc9uUo8l8kDYONHC/GF5SU8llslHgdIsUbPXVNprq9TqaNvcnDq+VPNzqvs5hfmSOp2Wkl5LvU5XgRdqYrQiL+3oiU+6RlOTY2qsNXTvjvu1e99BrdZb6mZSqTKmTqerrNdVFneVi6SZmXFt2DCjH/2RH3FA8r57H9CXvnKPlqptZUGg8fFRbds0q62bNujJT3iCcihfi3l95gYAZ0+XXfOD6rbrWty7U52V/do0XtDc1Iz8/Khu+tIOHVlt6Yk/+uOa27pdQa4oLyzpqHtgVFK+lNfOB+7T+MioLrhgmz7z6U+q22ro7i99SfWVVZfkKQv6MUknRipogrVabcorjao0Ma1CedSpP5v1FU1PjWrLljlNTE4pTTItLi67kAb16opCL9bMZFkXnz+nXBi47OKEUJianHLAmRUpJC+7+JJLtFatq9Hs6DOfuV5Hji4ryhdVXau7v3G5yNNYpaRKuajZjYRxGdfX7/q6RscmVB4fdQ9e4l5PR5dXtXXLdv3V2//aKZsJadm/zjKnYk5JXpWdC8mrTr56HoXfbIOZ7E+Cqn3o9/2zNffcckKMVYuF2n/41Q/T43yyDljdfBvwX1912o+ZejJwdSN7LJJAP5a2iwnsTnhoGOt+fxI7GHVs5inzUcsGylCsksDKkxI/00o30a07dmtxeU133Xi79u3eq+e+8BeVK+QUyVMhihQrU5O/h+rD4QD1eben1aNL/RUmi4v95Htx7EBvEEVqdju6/rM3fT9Nge+fyf493NPhhP0eHtzv1a4Nweq3HtkhXD2zmf8o/LQ8M4PP6rPPDW/efNNN+rmf/Vm3VB7wA0QEYHKTD3QhAzvQCjUePwINkqKWBEYAF7kxA/oAC4BEBjlQygErgJeAKG7OgIvABkv+RBn2WbIki2doiXqACkBDwBrhBQAOgEaWMAODgIiAP8ASgJIl6NQH6MRGQBsgi6zxKGkBQPQTpaLFAbXYp7RNHwBsvNJvIDH1AY75sQ3oIss9vqAN7GOjn/xgp5/swzccB0gBsQBV1I+d/Li2pfkGLAFfAFJgCn0ErmAH7dJv6kR9yz7GgvOtL9RB3YAX+osKFxvxGf9oG9DLmJrimLiygDLaw2YSGgH6gLDYwj78RZ3sQ30MgEN9yjH6BGDGTgtlYDZQjvaAdPjA1JGMA2PG/MDnhFDAPzfeeKMbf3zD2AAz6RtgnvlIewBtxsLgGH2hn4wT4SkA+dTFGGE/UJB5AQh9znOeo9e85jXOr4SFeO5zn+vGj77hXzYgMMv7AZFAYvxCPziX/gFJSaAFlGX8UOfiS+Y+1wRQ3pbZc97tt99+LCM84J+xxU76Y35jXIDO2Iy/uIaoG7vwA+8Bs1w/gGagNj6mX6YAZo7Sd/ajGmesDOoxJ5kH1MW1gO3AeHvYwavF0wVU0w72WNvMYfrGuNBX7MYHjB/XE33nPeUoY0oiU3oOAky7tgxmmtrUlnIOqjvtBnpQmWRL/6mTOrDbQK2VY9/gMnpTvFq4EVOnst9grYFae5AzqL61cBrUS/95NaXtYFIu6mI/88uUufQBuxgD/GQJv8xug8r0YTDGrLVv/RgEuJQrT0yeMlgtoAr1pF6roQ/87V/r8x/8Z7fsuzg9o3uX5hXOTMkvTarnhVpaqaqQBQoaDRU6qwrTpktYVJqa1eF6TzXldOkVV2vv3XdpeXFePS9RAirA/qSrIJfTeGVSlRHiKne0trQij5ibilXyM22fGFOYZVqtVbXcaTgA+gOzc7r8ggv01b27dLAVa76dKCARYKshAhDEvViFXFmjlYrGRgr6kSf/gC698DyNRjnNHzqinbv2aM/Bw7rnwV2qt3uKE0STsSIv0QXbNuqSi7ZqtJJXPsffp23K5Ub0pa/cq8/d+B/qKtW27Vv1tCf/sOamppRnaW8vdkt6dx86IhVKqsWpm/+zYxXVl/Zq7fCDumb7ZhXDou64835NbLtE+dkt2rewJNJSXXT+JWo06pqenVCUC/SVL39ZpXxOM1OT+tSnP6HQz7T7/nvUJrwN8Rt9zyWwIewBia4UFZSVyuoFgJfEQejIT5UlXRcrN/B9B5mSOFMuX1C5Ulbgpxot5/SEH7hc4+WCtm7cJKWZ+y6vVle1uHjUXdd87+7es1/33rdTX7z9DrXaPXV6sdIEBa/voGoh9DVJTO3LLtHKWk27HtyvfHFE+XLJqYGrKImTxNX3jr96h/teJzlaf+uD1SxL1EsDtdPCORQKoG//d207KYaqfd8dg4ffNUPOnoZOBquEIDm+nZhc6vj+Phztf/8fRzr294By7gGWo6194Hpy8qqTww7YSgIHXX0wp+fCl/Btl/GF6Pn969XLnEq/kfq6fedeHVpY0eLuef37pz6rkdkxsmQpa3c0UiypNDoi5fvhakZGR1xCKx50j49PKIhCp2hFoQpwzYC4hE+OY73pDf99yKnOnik6tOQUPDCcsKfgpGGRs8sDQ7D68OMxhKsP76NvVeK7+PPyzAw9J84++71504036rnPfrZTHwJpuNFH7QcwBbAAFcmEbsAHcPe+973PqQBf9rKXuRiOwEzgH+CFmy6gFTdywAR+qKLuBKIBVgEUQEEAFnACQEQbAAj+Abh45aaNc4FlnAuUojxwARvf+MY3uh/NlGUfZYF1ADpTMhr0BKCyLJ94qvxg5nzAKnainAT+0S/CDVj8RWwHHgH9TOWKWg+76QewBEhiyWywjXbZD0SzZc58BtCwmToNG7AdOAmMoT5LLERZ7OXVIDb1YiugEkBmINkSQGEDYwf05ByAKPtIroR6E3Xvm9/8ZtdPYB4QEJAHoMZWW0qOvwDVFoeVcUH9iP+xk3PwMwCQf/QDf1AfgJKyqEKBtsTZZQxRDvNqqkogIGOM7eynXs4HXNI2dQCqsAW4yrgwp+g74BK4CnClny960Yv0vOc9z40RdTFf3/Wud7m2UVvTDvb80z/9k4sziI/x7c/+7M86tSzzEMUsPqAd5jLnYCPziDaAupb8jHECmAJtX/GKV7j62GfL2/EJbVMfc8cSmVmcXuY+qlFb5s0cAJbSf8YG+7nhYmMuA9CB0cxJ4Cz+AZziS5TFfAZo4ifGgcRWzBtT/QJxUVMD5PEpc4Expe4PfvCDx5b7018edHAt0Wd8Sr8NmtJHxgAbLIwFdjNPGHdTpNIfU6WbatmAJcdMbUS9g6oiU4Wampr+G3i1a8Wun8Gl/AYfbZ+FAXCYZH2pPcdMAWoPLLgO2QbBrD3Qobztt+X5BmQHwxOYKtauc4PJBogNtFpsVeaExX01+DoYB9ZgL3PSYDN28M++P1zIjplZ+euJ1h7uT2ARP0vqdBt69//6c33sPe/sqxMnJtUpF7Tc7WhyeosyP9LaWlVpp6Og01Zv5ahyShTm8xrbsFFHm22ttGKNT85qef6I2o2a4rTj1InYQixRwADIAb/34q68xFOAejKUrpyb0SUjRUW9WIeWlnXP4oIqY2P6T1c8xsV/vX3/bu3vZFqMAyWepzjpKRdmSrqxwqCocgm4mtfMTEVXXLhVV5y3XSOlkhaWVtSJE+0/sqgv3Ha79gNEJc1MlHXFxVt10bYZbZwe08KRRXV70vbzL9dKradPfvYG1Tst/fSzf0qT5bI2TE4pixOtVhvavf+I9i2sqjg1Kb9UUKPa1KXbL1Apl+rOmz+tK6ZKGvd83XP3Tl3yxB9TsPk83X7/Lu3cu09XX3y5RkcrCvK+KuWSbr3pVm3YuFH3fP1ratRWFbfrijtNB1h7KNQwSp6iXFGjE9NqxolqJDkjG1eaOFUbIDwA8uBrZUoS9G/95Fwkx2HZfyHytXl2Uhdum5OfdVzZQj6nKArc9c7fGdRySZrpwV17dOPNt6peb7ls5aiLgaFjYxVNj45qYmxcG7Zs1j0P7pHnl9TsJGq3e8riniI/UyftafPmOb3zHe9wwLuvJlyPfYliNUsUp4E6Q7D6kJfnQy9f7xf9foYSjV23OsXqoH8MkNrfjpNBa/9zPxEVSm7in5oXHURdh6mmSn2470s7zrmDqx2Owdt12DpYT+IHunf/Ed394EE1up52PfCAwjTRwt69qh1dUeD5qhJ6KezHl3Z2usRcfZTvkr9xuXtyKvSRcllhlHPxWz/0sWHyqlMds2G5s8MD38/fYWfHCAytOG0PDMHqqblsCFdPzU8PVersR4Hfft+++2ee/d4ErKJYBdZw0w1QAugAX1CFvv/973fKVZYeA6MAVAAkljsDA4BMQB3gEzAMgABkRT0KFOUY9Rk44BiAxwAC0AYoZlAScATAAeJxPnYB04BSAD7qASABgoCElgDLoAzqVgNZjDeAyBL8/OEf/qE7BihGrQlwon1TGgLCKAuEBUryg94SXWEPbeIf2jUFrgMVuZyDUpwLkAVUmbIOMEIbFk6BfvMZgGbL7FGVYgOADXhCXbxno37AGeCUmLTAa44BAOk7NqPm/Pd//3e3PJ52LTwDS8U5H2gEBKMd2rRYqig3UXTasmRsNXUf9gCNLKGZASrKAADxN1DNwgKgBMUO6kIVaXAbXwGk+cw8Ygz5jI34H1u4+ce/2ErfqQN7HaTp9dw/PjP/mJfAS87h3J//+Z93cwxbUWkB4OkvYJ96mA8f+MAHXL+YhxaflblKndw0mZqSMiRfe8973nMsLir2WuxOXgGVAHrsJ24v/WLMGR/awgaL32uxehkr7OEYc+stb3mLOwdYiY2MIdcUvgWKUpeNEUpV5gv+4RyuHerjlWuDstQJbOYaoQzw1mIk4yugtMU8Zv4wT5mHXIuAW/MTc4f5wTx65jOf6XxlkB972I8d1MFnriH6/Ju/+ZvOD1z7/aWbxyGqPfRgv6lDTw4BYDexg6+DgNKgKq8GJW1JP58NrBrcdJBiXclk85ZyttTeHoIM/j2wm2lbks8xU6UaJLY2DfpSxsIAGAw1W+1cd+u/vszf3hswMJ8wd83mQUBrfTVFK+Vzlco6QHj4v2Z5lLk8fOo29Tdvv1af/dgH5BF/M4zUy+e00mxr08wWFYpltXs9Nepraq6uKG2xVL+nIMypODKqFg+0uPP3I6ek7LXbSrotlUo5p8AiEUurEysfBU7ZRWxPQg7k4lRXnLdZV2+c0Hh1WaU41mqro53VqrZefKm8hWX1Ak9fPHxAB9NA1aygJOXBl68sbikX5uRn66ETglSlgvTYKy7SYy7YrrFSWdVaXYQu7MnX/vmj+sjH/7e63VTjYwVdtH1GmyYKuvi8jRqrjGlxqaogN6rML+iBXftVHCnrST/8JB3cvUfnb9+ue++9X3fedY+UH9VyM1bH8/WEH32CCK2YtlLNzkxp5123a+GuGzUZd1VIA5332Cdo/OprdKDd0X/cdbeSekszM1MKC4FCYh7vfMCpQpePLuri7du0fesmzUyOK5fz1YsT1etNffXuHVperqnHaog4UYfgkqhnk75iVynL+31XXxhkSrPYXUe+S6xY0MjImAPYrbU1TU+UtXluXFnacyq98bExd/RzB0MAACAASURBVB3wt3lubpMu2n6B5o/M6/rrP6+VlVWErS7RGIB8fLyiuZlZTYxNarXZ1oP7D2tq41bNz684GOSnwKuuWu26tm6b0/vf914XSsHyVqHgc3MfsBr7aqf5oWJ14BL9BqDav+CPlfh+BxLN3bcdCwUw+P1t709e9n/ctf3kaU7Zf1K8VLfKfz2Oqt0TnjwOJ3+LDv4NOq6G7X+Hu99JAwPF8djz1Q4K+rfP36KVLmVCZZ22slZH8wcPqV6raenokjKSurU6SttddVqEhknViXv9v5WQVReegJjRKX/klISB7rhzx/f7tHj4P3LDEmeVB4YT9qwajqExp+KBIVg9FS/1ywzh6qn76qFKnv1I8Mz69905++z34o1f+IJ+4bnPdSCGGzBTiwKHUEkCdmwZLkAPcINajlegjGVxB5JZtnUAEudawivgJKorIBsQFSjEZ8pb/E9bxs0xwA3gB2BkyjhbYo+yz2IV0g6ADFBnWewZV0vyQ50o8ABTgOGXv/zlTsFIf1BrAo44DnQCbphiEDsBUqaAA14BjajXlrvTHsDDVHpAQfaZyg8IQ/vAR1u6DHjEh9iMUhKAzD5UndjD+bTJfuAxQNmUvbQNWDT4BdjGf4BeA2OWOR7Yib+4AQfeMVb4mRienMc5KJQBg8AxxtEUspzLe1uCDEDEXwYhad+UnwAngDH2AqupB5ssXi7A0MIe4D98xLn0kXaoC38wPvgIuMgcxN/0iT7gQ97TDucawGe5PYpNICUQGLUp/QIe/9Zv/ZbrFzYB0+k7y+SZy4BZ/IhvLWatxfZlbJm3qFIBqBamwUI4AG1RAzN+2M759In589SnPtXtAyoz5pyLzwCTzE8+0wcUx4BRwg2w7B7lNHCb+Y4fGWf6wXXA3KcuxpD+WYgAXvEF0BfYiY8Ye/wOLOUY0JXriH34hzL4nOPYhSodhTN9wicWJgKf0yeu8Z/5mZ9x9uMTrnPGlrkE1KY97CU0AA8caMvisdpNqEFPW0LPXBiMazoIGA22cv2aotUeltjyeeq3hyamXKesKVDtejW1qilaOc65fLbvMiszGEbgoW6qrU7q4LqgfQsjYNcINhhgNXh6stqVspzHv8FwCFavKentfGuDNk3Ry7GoDFg9tduXfIRdnjqtht7zrr/W9Z/9uA4vzEtBXs3UU648Js/PaWbDJrVaxABMdGD/bjVJVITPCnmnSEzjTHGX0AsFtbs95fM5lQt5TU6MEDVQBw8f1Fq1qkKUgzS75bKlKK9cr6MLR0u6cmJEI626SqSeyqTFZkdhZVSrS8tazjLdxTUf5NTxcir4RRVzeTWTtoOLUZaqVC7KC1Jt3jStx156sbbNTCtutlQqFpX4UmlkRHEsff6mL+qmL96pLEi0beuUnvpDV6q+eEjNWl1XXHm1WiyvV0Gl8qTWqjWNT4yrulrXwcPzuu1LX1bsRUr9groKVBmfkBf4+qHHP0GTYxM6OL+guckJfebdf6do9ajOm5nS1ssv1/SVV+lInOrg0RXd+oWbVSrkdcHF29RuNXTwwD7NTU/pqisu1+WXXiQobZKhJi2q1enqk5/6nA4cXNDS8pqCfEGeH6jZ6ShfKrh5mqaZopCwMrH7Pk7xRz7Q1Vdeob1796lYyGu0Atz0dejgIRUjX5vmprTvwH4F+aLyuYJGR0bUS3pK47Yu2bpF0xNjuuXmG9VsNOQxVn7gXguF0H2f5Asj2rnngEYnZyU/r3qr00/61W4pJcFV6Glu46w+9IHrVMhHDhC5hxLrsVaxsxv76iS5cwys2i/CR/432+D1aomprLVTu5K/O79WH81WBsHqQ32/nahkPR5HtZ+vioxuhAToY9RjI2nL/znGF8/6g7Bjvj8WRqC/54RxWletDoYVcCsuTh6wIFI1SXXb1+7T3qNravU8RX6gbqftlOQs70e1WiwUNJLL6dP/+lEHVmura+r0+KYJlPUyFzaF8CTo0YG1z3/Jr+r/et0fDKfHozkph22ftgeGE/a0XTY84dH2wBCsnt4IDOHq6fnr5NKP/E/MM7Pn3Dv77PcgilXAKnAE+MMPSSAKEAowBvABxLCsGAgA8EMlCKhBgQh4M/UhEIbNkk4BBTkfkABMAqJRJ9AG4APAoR1iPwKcAE9AMMoDgYALQCaAG+U5H5gDODJlKJCH9oBsAC9+/FrsUW5OOY5ij43l8AZ7DBJTlpie//iP/+gSDAHmOAc/YA+2AHNpDzgDCAUSAv+AUIAWFICAUcrSJvtYWg54Qz0IGAOUoSClLCAPAPfSl77UqSlRBduSYoAMWejxA+MBWAGS4cvf+73fc0u4r7vuumOxWOkXwAtIR7uELcAP2IK92Mq44T8Um4wD7/EDfadfjD37DVpZIjDGjg1VMn4F0NnG+ZyLbfiM44Ba9mMz8wVoiA20wzhiG37iOKCbuUByMeKAAjqBhLxSrylWWVIPhGQOAAWxDb8CAwkb8La3vc3NRd7/3d/9nVuCD5z89V//dedfyrG0Hf9QxhKEWbxaxhpf2ZzCRuYz4Bv1JgpW/IvdzDFitRL6At8w/lwPwEnK4l8gK9cB8wA76Cfzj74y39lnicYYe+YJ1wAbMJ8wCrRjyZQ4l7nAGF1//fUOFjP3gL+m5mZOUjeqYeYt/gSS8ODBfM0cwE/UzdzjoQXj86Y3vcnZy9ynT8wdfG2KS9So7Oc7gbmEYpXy1GXt4i/mJiFCaA+/2DJ3riHOxz5sY05b8ipsMlCJX/jH/OEc2uc89pmK2R5imNKTc7HDlKgctyX4psLGrwZ8B+OpctzmO/VZOAOrm3rsmhwMR8B7U+Hy/WRxXQ2AUqc9cKHtQaWuqaMtrIrdzFsZu/E3IMxnA7Rma1gsnaB0+1Z/EwGrgZeq06zrf/7Pt+lTn/qog4WNdqxmz1OhMqYsjDQ5tVFRmFeS9rR37y6trCypyAOw6WkFLEWXr1yUV6U86parAtEAB51WU/v371W1vuoSG5HQJZcvKksyp9raUMxpY5Co2KhpQyHURiBfs6VmN1Er9XRodU2LYagDCtWIcoozX6VcxWWbX2usOZCXd3BEGp2o6PxtmzU3M6m0WdXVl17qYhOi9Z2cnSakob769fv0ic/eKL+Q08YNY7pwbkzlINXUyKhbrL5Srcvz89q46XwXB/aBB3apNDap0bEp+bmSYi9w4PjOr+5Qs91SqVxxQGbTps0KcnkVwkgLO+/R8p5dGs+FmpyZ0sSmOalY1oHDi6pVq5o/fEj5UqCNc9N64pMer82zsw6wsIQ/l49UrTe0/9CCHti1V/fdv0sTUzOamCA2bUX37dyplbU1xWmiYgRo9dXpxvLDSG3iCqMEzgXKklRhSJ2pCzUwM7OB1f9amD+oyy+5wCWtShSpUiyrWaup1lzS8tJRhVmiTrOp+tqysqSnwCdBj5TLhRofH3N9bHcSzR9d09bzL1KxNKrVWk3zhw67ZcycEyrVY664XP/0vve6OJP9Ocz/MjcGgNZuEijWuRZjdfBKeuR+t52sxnf+Ovd+yH7HLSYUQNpcXp9PA0reh4Cfx+7rXKzaTJlIMtUHq4QDsAdeJytWT17ef3KnHmqs7CGhlQWsDipZPT90ivl7DxzU1/Yc0lrXUy/x1Os2VS5E7uEHD6+I/VyKIpUDX7ffeLN237ezH4M69dSLM7U7XbXTWBdefpmuefwPKijl9Xu//frhVPmOz7xhA4+kB4YT9pH05rCu74oHhmD19Nw8BKun56+HKv3I/cQ8c1vOvRrOfu8BVl/6G7/hlpkDELnpB2YAAwEbgBCgEzf4wCXgEWo3U5UCWYCFgBeACFCF8pbsBbUewA3ABSACIgEJDbgAf2jDkgUB4DgOcALYAVzZDFwAvjgGOOIcVH2cjw0GbPgMyARGAIqAbQCxW2+91QEl9lEeoAtQ5DOwyrK00x5wD3BE7E8gHFAJ+IRSjxidKAhRu+IjwA9AEBt5BZzZMdSv7DMgY4l+8DO+MkUqx6mHDUAG2KEeyv3xH/+xixMKEKM9/GLwZRCiUoclxQL6mFLPKS3WkyIZfOI8ALfBbsASYwgIps8sLbe4moAzW+aNb6kLP1AvfmIsAItALlSQO3bscMCU5eQkQsNv+Jn6gaxszDf2AZkZQ3zHuOIf6kJhaupP/Me52MGYGlCkryhvqYOxZI7hd2ApNjD3sIExZ04yvthKeQtfAbikXuYzfQIeo8IExlE/IJMwC4DRa6+91tWJbwiTAehlP77mfPwBQCTmK/OccaJN5gt9Y37id3xIP7GR+c71xGfqon0LjcG8wzZgJoCXMaI8/yzxGv43FTFtUz/zFj9bJnvOw2fMf/xAOQArIBs/UI7rjHqB2MwR+o5aFluAx4yXQUT8RxkecphaFhv/8i//Ui9+8YtdXzlmITAGl7wPxsszpalBTIs9a99BBklN1WkA1L4L+GwJpgxCMhYW/9jUoXwXmeK9rwRMv0FhyvkWNsOOm4rUVLGmOjXVq4UrsGR1FirA1LemdqI+66vBU+axfSfYjbrBYJtHnGPfaaaczY+MnEYoAE+E62w2VvX//un/0Gc+83GXgqXTk9ppoEJlXET5LFdQZ0YEP9DC4rzidle5iGRVV2lsYkLNdsdBvZFyRZ1mS0tHF1RdXVav11W1Xle72wfncbdNIGmNFErKpR1NlQJNRZlyvbaCbldTQV6jPqEbMi02mjrQ6upwLNWiorqA7EwKgOpJohxLY9tdFf3AxRmNiS0aZbrmMZeru3ZUM1Nj2n7BdhUrI2p1u24e3HHX3bpzx/1K5WtqfFSXbJnW7HhJmzdu0NLKilOFouLstHrace9OrdbbUlBSN/EURgWlkJjA1/TMtKZnN2h1terirq5WqxodH3Pq3yP7DqixuqJSLtKFW7aovbqq5cMLbqk+Y9TutrRl+2b94A//gMZnxxWFkdK4p3atqm6np0OHF3XPA3u0sFJTvlzW1VdfqR7JvLJEK6trWlhZ0/LyqkpBHxB1e6mLgRsTkxH1MADJ9zQyNqJGq6VCsajLr7xKvkcImH3aNDmm87Zt18pKXU1CkyzOq9uqygt9dbJ+nNWk3VGWdhRGnrw4VhAF8gmpkcjFU211Ms1t26bpmU1qt1vugVgSo3rtx1q95uqr9MH3f0C5iJi6/YcHQFb7O0Pyqm4anaOKVa7QM//dNqhM/Yb3594P2e+4xQ8VY9UpoR9SVWoJq/pQn2unD1SPg1VnME963HA68n9CH6xud3j9RvFksGqAdlDJOghW+3WESgkHkGa66/5d+vr+RXUzVgpIIyW+413aOfewJOdJJfm685ZbdHjXHjXW6vKjnFgr4BcKesp/eoZ7oBWjAg8DveHVQ7D6HZ94wwYeUQ8Mweoj6s5hZd8NDwzB6ul5eQhWT89f36z0mf/MfGTsOHdrOXs9ePNNN+llL32pS0YFOAWoAFi5UWYDUAJpgEHAAJZIA9le//rXOyhnYIUywBQ2S7ZiCkqAKrAFGGQxNwE6AFdTs3EMsAOkAIQAkoCXADUAo4E91J1AUQAv7dnSdYOtQA/UkvbDGTAENPqLv/gL3XDDDW7pODfAACn2AbfYgInAIVS4KFgBXAZ2UE/SB8AHsAg4Z0unqR8lKlAPO4GFFneVdoCCAB5bumxLhuknZflMHdSLTfQTwIoPLNkOrwA6jtMvAA5tmWKOMbCbAI5Z4if6ZQmybHk45egX8BblJ3587Wtf60AgcXFtuTJQh3LYZWEC6Bfwz+pljPA1bXCMOcKcMIUsfec9Y4TdKCEB6vgZmArYY8M39A8bGEdCCvCesbEkZsBSQCb7mZPYRl8Bj8BUfAk8NJhMLOAf//Efd3POlthbGAHAI+cZwAcUstwdO7CVcAnUzfVAO8xZ+vqSl7zExRgGrtKmhcGwMQWo0kcLecAY0hZqU9qgTTaAqY0hvmBsGGPa5toDZNBHwgsQRgMICuSmPfxmPqVeytm1ie+5nhgPNq5VNnyPr+mHhV3glblGm/QFm+nfO97xDr3zne90c4h+4W/spR8AVsrZXGWe0i+uL/pDOwBu/I3K2QC8AcJB0G9Q0tSgzEtLAsa1ZeEzbBn8YExV+si42Pw3Jaj11a4R6qQs9VoiO96bctXaNFWohSCgHuq2kCPWDufZewOeZrP1kXOsXlP9mvLVlLP23WR9M9hssX4taZXFgh2M9VocZfn+YMbsb/5XMR9mDqy2mnX9jz98o2644TMuhl+H0J1eTsoVnWI1zJUV5Ytqdhpq1tfUQa2ZL6pYqCjKF1Rvt53SlWXlgLWlo/Pqtjtuibm8QGEQanpqWivLR1nYqlIUqOR1NZpLVMyTtb6ozlpLxU6siSzQWHFEh1erur/WUi1XUssL1SFMhIOnoZI40ZgCleJU47mc8n6k5XpNR3pNbb5wqy7eukmFgqeLL71AtVpTpQLAt6n7d+3S7V+718WD9bNMF2yeVTHiO7AfKqNWrSmHYrdR1/JqTVG+otUasYErOu+8C7Rpbk5HFhf1wK5dOnhkwSWUKlbGFGeeU+iGga/dD+518ycIA11y3jalzYYO7tqlnO+7JDQT4yO67NILVRnJSWGqyalpff3ur6u6uKheq6Nqra16J1UTtenmrdq8ZVbt1ppajbouvOhCeUFB99x3n5Juw6lEa82O6s2emu1YmR8qX6qoG8fKAt+FDlAY6OJLL1WxUNLhA3uVS3u68PwLtbi44kI6BElXY76nMAjUCQItVesuvmtK8FgvVpARpdZTmqHQztRDRSdfhUpJG2Y3KF/Ia+/eParV1pT0eirmC3rMlVfpX/75X5QLw/WYW/3kVQagugDaODyHwapdU6f/u20Qwh2DDOuhO4bQ4Zt/VzUevEXJgGJ10I+DZ/VB64mhADJ0698iFICDquvy1W9W78nKVGvzZNhqYPXYDPEJg5FTGieq9hJ9/iv3aK2TugcdxSh0alripaJYJ3xJUq3rwa/erfrKqrq9WD0/UH5sXD/0Yz+ijlK1SRIXBO73wBte8brhlDl3b/q+Ly0fTtjvy2E/tzs9BKunN35DsHp6/vpWpU//J+Yj1/b3Rk1npwdRrL74RS9yyj6AET8wbUkuijU2U/cB44CTluDqWc96llPbGRwB3HAMIASAAYYADQAFqPeAG5QByBjgAJ6xTBtgBIAA4qAIBCJaSADAITAHYIRNqCoBQqgaWWoNeAISAp6AW7xyPsCJc6kPtR4gF5AIQEQNCTAk5uov/MIvOEUbNgD4aAcfAIgAgdRDe5ZRHZ/QJrZwDmDV4KFlu7elzShhsYG+YJctd7d4pBY3ErgGpAK0WUxKAz62NJo6KY8f2WeAzVSFgDRspp/4mzKodYFjAOUXvvCFzu+mzGNsgGqMB8voDQgCbQF2gB5gIGAZm+gbG+fgL9qgbs6jLvzG+ANUmUfcHNAvoCU2mmqQsvjeYBl1WJIv9tMm40KbzEn6hN+AjJRDaWtgEltRnQLGKYuPaIvy2MN8M19ZWAprjznAewAjxwCqfMZ+VLaMByCVfv72b/+2Cy+AD7gGPvWpTzklKn2iXfpqsJ126aMlYGNuAuptiThtYBP/KEe/OId2gcM8UGCOcl2xFB8VKVCZ+cNDBeYax4GtFoaCfjMfGUvmB3OO+ggZgH8YS8ArdXIt4VPOJxYtxyhDXYwb1xBxf/ELY2BwnuufPnMdYLcBcNo2xS99xGfYyMMaS341CC3xk6mE8BubJZkaVJMOLpG3BwcGZAc/Y+NgzFVTlA4C0UGIybnWvr1a7GT7bODU2sFGs82grwFU9pu6dXAZP+cYdOc9dWKbJduysoNg1WKrGqiiLNeEfRfMbt4iPyAT+8NvhTCT72VqN+t60//9e/qPL97o+ELqhQpyFdV7iWJ5Ko9OKsl8rdbX1G7X+0u+ST4V5BXHxP3zHFgtFHJKu211ui0Hd3Pu4ZuvQpB3Ctd6o+6WvHpxW+NhormponJlKciFKgVFVffNq9SOtWlkQrV2rHvqLS2SHCrIudiC9WZDXpRTkGQqx6lGel2N+9Ls+JQOLK9ob9ZTMlLUkx/3A7rwgjmNTZTUa6BqzWuCeL//+5O6d98Bp0DFb5VCpImxEmFEFWSJsk5Ll11ygfJ5wpX0tLrWVKvR08WXXqZysaJLLrtMMxs26vDCgr523/26d9dePbjvoOSHmhyfcD7Z8fV7pSCSHwGTp5xq88ihg07tS+Kq8UrBtTNazuviC89XGEb6/Oeu13ihoLjd0cpqTc0e6++Lmtgwq3a3oXyOEBa++9s0O7tJq2srTn1aGSmr1Yp16PBR7d0/r24sRcWSeiSTCiNlQCY/0Hnbt2tkdFSt2prWDh/Q5MSEYpKAFfIqRoGK9ZY8ksuNjWqhXtf+pRWlIWEAWMScuBi6WRoojPIu6RXwKAg9zcxOa3pmSvv37XHfo4DVyA91zdWP1XX/fJ1LVqaMYAwn/rbppf73CFjlGjv1323HINxxKjdc9v/wX1OuxMkxVk9Wqp5YTV/J2t9I6IZitQ9Pueez71ULBcB31OAwngC/H0IVe3z4vhETGVg93oanzPP7D+uinO7edUAPHl5SrdFR6IeqjJbV43srSVxyu87Smu6/e4f7rlxtt/XUZz1DESpV/j4IRMx3tufisv7XVw0Vq6c4fYbFzhIPDMHqWTIQQzNO3QNDsHrqvnJ/ck/9N9HpVfx9WHroyjMd9LPTgySv+t3XvlavfOUr3VJnYAFQklfgCLDFspRz0w9wAxIBmABsgFUyngPfgJIAHzbLlA6E4BzgEseBUAZwAAbUA9Rxyw2TxP1ABUhxDgAHUIdKkmMAM4tvatACmIStFpOUV+oD3gBeUQAC0IBxQFjiVGIj7b7iFa9wdgHnaJMf3Jakij4CqVDpYTdL3AFhgF+LBQsQY79BLANRgCtL7IQCEzUloJB2UcQSk5M6gXmmCKVOADMxOg1Icy7/AGWUxxf4zkArsArfAMi4KbeEYtgN8GOjb7a0HH/jG1OVcj5+4FwUtwA1YBlQwpIhYR9jQt3Yi784jl/ZqI95YBCW/YwBQI2bD4AQoBR1Je1bvE4goSU4A74yhvgMOwB51GuKZPYzHxhH7OAYn2nL1LQkWiJcAuP41re+VZ///Oed32jPlrZTjymsAZXMW+zDR/xjLIGpjONHPvIR52f8SwIsfAoENFX2e9/7XvcAgTJAduA6EBvQzmfec00QVoA5xDVEH/EL42uqUvoC/KRdS/xFG/ichw7UgVoUSArgBSBjK3MJX3AeylpTOjO2KEgNbgOYiX3KcUs6ZwDY4upy7Zmqk3aJ8fuhD31If//3f+/GGP8xx7gGqe8Nb3iD6w8b1yjzgfrpG/OOctiODai7aZd6LTYp4zIYBoB6DE7aTa9BTF5NhW2g1cJc2M23XS/sZ9/JS++p38raMn1TnxrIHExIZTDV6hs8l/cGXc0O8xH7bbM62GcKVAO6gxDZQK7VYYpxg7CmYjVFLDfhLHs9la0Yem41bLtR1X/5L/9ZD+y8W5NTk8oVSoqznA4cWVCNOLZOtJhzS/o7nYbiXke5MFDaAxiTCdvTyOhI/4EbD0zyPETIKcrn1en11OsANgKnpATkxu26NhZDbRqN1GivaGJqXBsnN2rvPTsVtFqqKFKhNKoda3WlY5NaqjXUy1LFaU+dXqow81VJExVaDU0G0vTkjPYur2p/nKiTj1wSpu3bNmnD9JiKYUFrK1Wnnr35S19WFTUm0lFUx14mFs9HoadcFutxl52vqy47X/v373HftavVpnbeu1OXXHaV2p1Ya/WWHv/EJ+n8iy5So9PVylpVD+7ao/t37nSxXOuNlu659wHVmm3lCmXlimUnhltbXdb0xIhmxkd1eN9utRpNbd28SaPlihYX5l2M23IYOrUsCak8AGYYqdlLVG831e51ND42pg0zs7r6yqs0OlLS2uqCRkYrSmNf9z+wR1+5a4dqjZaDuihoCd3AEuTK6Ji2nbfdrYlOeh0dOfigU9aOjE4oV6yomC9plFUBK8uaGS1pJe5ox+HDqrVQbrsE5MpQraaeAsI0pJnCKHJzFiXytm1bnFp37+4H1W213Y/qqy6/Uh96/wdULOdJteN8cDyfGqrXQO34XE1e9VBX1rf+7fYNCalc7M/hdjoeIBRA1lo54RT7Dh18uNX/+9D3bv89D8lQX5sq9RuTV1kogJPrs4d0J39nH6/7uDnH/i6tx1gdLANYzVB9B746qafbvnqfDq80XMzmwM+Uizwd3n9AKwtHFSae9u/dr4mZWW2/9FKF5YL7buFBVZfkiFHkQhigiH/Dbw0Vq6czh4ZlH30PDL/3Hv0xGFpwmh4YgtXTdNgQrp6+w77JGWcnFnzEuvddqujs8yJg9dd/9VcdIOVmHmgD6AJIAa2AOsA2jqP8RJ0ITAKWWXxRoBlqSFRrgFMAELADKAhwovxP//RPOzXeu9/9bgdg+KEKRAOOAawAeAAHQBNwBojIK/YA4CjDMcsaj8IWEAjYAa6i8gP+YCt2cR6KWgAU4AmwSbxPbhiBUygBgT/82AZaAi4AYBwnORG20xbQCdDFUnDsxQ7q5x+QFtAEZKIukiVZ1nXgKf2lDoAZIA2ABhDkBz378ZVtQDJA37Of/WwHKoFSZK8n4RKQEPjJPgsfAMhi2Tl10VdgHnbSH9pFcQkIMQgJcGQ8LT4nMTPpG/CcJEbYhz+BxZSlXqCiQU0L1cC4Mc4omGjXwDjnoMQEmjHmAEGOAVAZV8YXKGw+MYUyfje1Jr6gHOdwPnXSvlOfVSrOx5TFn8RNxQ76CBAFrDI2f/M3f+PirjJeHANU4098xfnMA2xnLH7t137Nnct8pR3mAXOOecJ5+BKV5p/92Z851Sj+MHUmdpPgClUm8Atfcm0whxgjNqAnSmn8Yg8PAI1cZ/ZwgesIn9q1ZuCPV+YV/qTPqGkpAxBiH22z0S77mA/4CN8zjwxcMm5c03DWngAAIABJREFUf8wHfM+4ck3gH+ymn9iGD5iPzE/OwV/4jeRW2IhfGBOua/zLXOe6ApYaxOea4Rq0saZNYDfxdmmPuQbMZ1w5x2A6/TCVKftsOf3JcJI+Uc4gqMU+tdi1Vg+v9NOUocwLi63KuaaWppzVRRnzGdc2n/EbZRlXXvnMWDH/LGGWwV5T5BqwZZ4wJpbMjnL4jros8dngQxWnaEoS5xeDyQZqTcGOvaeTvKoQEp/UU722qmv/5L/pyPxutww+TlL5UUGbt56vxbU13fU1VJh5dbpdtTpNl33eI7FYGPRtjvKamZ7pPxQZnVCt0V9O7keROjF2E5e77eIIAjmiLNVU6GnbREWt2qImxkc1PT6lI/sPKOh1lUs9pQq1r9ZUp1jWSuKpncVCPxtFRaeK9FoNzVXy2lIu6vDCovat1JVUJuWVRpR2mhot5TVayqm2WnVxXlM/UJvsSYViH7qQBZzQAsQ2zOU0UQj0k09+rCoFadfu+9x1PbuBhHj3uGQzF196tXbu3q8d9+3UE574Q3rc4x6vAmPVbLoHRdV2UyGrBIJA992/W1+58+vavfegunGqYjHnlKH1laNODUtirF43VRanSnsthV5Pm2dmNLdpg4tVGubyyqK8dh8+onacambjJgemCQdQKRZ0zZVXaHy0qEajplKxovkji/rSl7+qg4cX5AeRELwqCJUvll0s2LHxCQfAu+2Gdu26V2na1egoqzam5GWRpibG1Zg/oOkwU3lqRIdaLe09tKxWm8RYxKbsKQgIFxApJYwCSeCCnLI01ebNc/LSRAcO7FO7UVPoBbro/O36yEf+VaVyQfITeX7/d82xBwdpoE5S/B4IBTD4s/DE327fAFOt6HDZ/7f1W9oUq4NL7wcfOtnDrX4YlYEEVVzzXtoX0fDAwfOPP0RbpzweitUTYOyJJj5UeIBBmHsCRLW4retVBNRL3GIeRMF25Wu1legLd96jpnvAQ1yMhiIF7ntqz559Ln7xyNiEsiB0Kv3M912SQD9mbUDm4qt60RCsflsTaXjSo+qBIVh9VN0/bPzb8cAQrH47XuufM1Svfvu+c/47s9OHZ5/ggbPHm8RYfcmLX+zgDBAAUGkJmCzOJ1ABqAKUYwMOWfZwVITceAK63v72tx9LugSkAUDwChiweI4AQEu8AxRCGQpkYqMcbQGILEEN59EudaE2BDwYmMA+6nI3vtWqgx2UBQwDe1Hv0RfqYKMMwOhFL3qRq+fjH/+4g2ns41yAG5sp72iHfdj8Ez/xEw7aArmAcfgJm4C6wDMABIASu/mhThn6hW3UAWwDzAFNaJv9FpcShSFgxuzCBs4BeAHQqM98AghiKTrwDCWgqVHZT1l8BNCjLcYE2w0EA8Ioz3mMJ/CX8ownQIyxom6AHp+Jl2nL2oFiBjhNvQkYsiX+9IUNX1uCJEtsRV9t7ChnKlhTQuN7xgZwZTDRsqADZ03tChDEHvyHfSSQYtk5MBslMf5nCTvQ9ulPf7qzhWPATnxgcTYZR4AitqM65YEBoJkkVcSMZc7YEuznPe95TgFKX/ClgUTU0IBayjNvgYoASPYb4KedX/qlX9K//Mu/uLaJ+cqcpz/4gbmAL4GZwEbGDFCPL5jHgGP8wLgwJy0GLjbQBtcODz4AoLxnvjOPgKSmlORhAAm4mEv0mb4y5+kTc9hgoimluaaYGwBAoDH1oHjFz+zDD7SHzTxsAVDhr8GYs4wjvrVwHPQfsIpvGBP+WZxTu2GmncGbZwOWzCmDqYMQ1PxnS/gHQwTY8ntTlvb//mfHlojadw1+xF92nPL0ER+wmdKUMraEn3GkLsqYytbUtRZDleOMq92c0y98YgpxfMM1gg8pYzFUKWdQ12D7YL+wqQxEO8UYq6WoHwOz06rpj/7oD7R3zw5NTlQ0MT3t1Ios2SZh1O79h3V0qaZGq61eEssPPI2Uyyr4vo4eOqy03dXmTZtVHhvXnsNHlEShWoDVIHSwPEa1GncVx12XxCmXecqnibZMjCporGlmtKzxqVEtHjyooheoEOVUrTbk5/JayTwd6Gaqeqm6JNbqJvJTuWX815w/p2f80ON0x1fu1Fd27lW1G6nuvmYy5UPPhSxgHpDsKswFinKRtl90obJOV0tH5tXudJT6ZOnONBJmeuLFKF1nVG0su5iwc1u3af7IUfUS6bGPf6KCXFEPPLhX1//7DS6G7NOe8hQ9/rGPVT4KdWT5qA4dXdQdX/2qlpZXNVoaU6k4qtWVNT24e6/CfKiFpQVt2DynTpxq5eia4lZXQdbR1HhJM1MT8tbheZJ5mj+6rEbq6eIrr3YqXRJnxd1ePwZsbU1bNsyoVC5qbiOhAda0f/9B3Xf/TnXi2IUmUBhpbHJalcqoS+yl1NdadUXtTlWlQqSLzrtA3WamTjtVJ0m1ZXpEyfIBTY8U5YWhduw/ogWWK5cqSpKufK+fYK3Xi134AuZqFIXk8tL46Ijq1RV1O03lglBzmza6GKuVkYq7TkhcdXzrK1a/98Bqf94NgoMTgNwQqJ7Rb3zAatpcPmFlAf49WVVqgDQDqK5vx8MGDIYIGEhetR4KYHC8gKBu7hKv9WEsd/WvA1X7O5I5iNu3j/AZri6f+RGo50fasXu/7j9wRI0eD5ukww/skud7uviKy9RKemp2e0oTvvsT97Ci2+0pCH3lCnn3UIi/Rf/1/3zDw5l2Rj4fnjz0wCPtgeGEfaQ9OqzvO+6BIVg9MxcP4eq377+zBwV++304u848OzxKjNVXvOxlDlgZeDIwAeixOJjAIH7s2fJegAYKSY6jkuMY6jbAEMAGUMQxgAzwiWQ2KNiAjaY+BNwAgYBh7AfuYIeFBOCmHYBEfbfccouzj6XoACyL0wngoD7gBKDEVF8ve9nLXBIeQAk2A/Ze97rXOfUr4NFUiwAQzqFeYBZqSc4BUtpSa2Ap6ldCCQClsIM6eU/Z97znPe5HNrFNAYO2ZJ99lAOi0D7HgG3cwNorQAo4hu3AOdoEHFpCIVtab8vagaUk8EJ5abEqAZVAGnwAIKRvQFRixwIWGSdUuFYHEBIf0C9so8+AN/xAPN1PfvKTzm5T6GIbY0kfbFk/ZQGmQDLOZbypH5uon75SxvzFuQbOmTuMG2PBeGMrxwF6zBXqpC4AFPYY6KYNQCNlaQewR/34iGP4jzkFMAd6vvzlLz8GbPE54BFISXv0DR/TPv7Hpg9/+MMufi9gE1/+xm/8hn75l3/ZfUbJy1wBSAJuAeqMFe0TpxT/P/nJT3bqYuYSdgI7rY/MYa4N5gTXAnbgI0JDUIa6gK60xT6OYRvQm/FEkY39jBn2s8+uSdTM2I2Nb3zjG931RH841+a+xZ4FzgLv+MwDhac97WluHL/whS8cS0xF3ahsaZ8yvP+rv/orp/JlTOgbtjBGKL8N+lvsVc7D33x2S4oBOTt2uHE1my0Rm6mSTlYN2ZJ+i2VnANiUrQZW+U4/OT4r5zJnecVWfGGvgwml8CVz0pbbmxKVfRZuw9ozuGpqWz5zPse5Xu09/bXkWviYuhkvfIENlLWQD5bkzh6wWIgE+sw1ycaDhT7kilwbm7adp2AdBj/c37NiGDpg1mys6W1v++9aWz2gyckRFQsFt8zd9wMlhBXw8lpdaarZbguSNjY6JkSIWb2ulQMHVD1y1EGA1WZHvUpZa2mmNcrKl5elCrJUpVLBKRizOFFzraG421HBk+ZKeeXSjjw/VpQmmipWlMSxi1c6MzauphfpK/OL2t9squGR6iVSEETyvFiXbJ3SE6+80I3l7gOL+voD85pfaSlfKKlYLDiQ0ev0HNj11NFjHnO5tsxt0vlbNiuSp7VGXYeOLOqLd9yhoN3SXCHSeCWnoCBt236BDs4fUaeXaGRySj/240/TxrnNWlpZVbPe0r/+68e0eeOcJkbHdPVVV7kkNEeWFnTvgzu1Ul3Tysqqkk6iUr6srdvO19d37tT82prKE+MuoVfWSxQAbdK2Ns1MaO3oovNNmkjVVlfNOFOaKzjAwlLicnlEYyNjKuSLTtXabddVLuY1NTHpluKvra7qwMED6kHE/VAJcRijgiKnxk4V+KQNI/FUorIDq9u1erTmQjwEhaJyfqxct6qoUVUlymlk8xYdrLW02upq4ShhSmLlSLbDw4VcpGI+0vj4iCbGKyqX8mq3mmo1G5qcnFKxUNS11/4/KhIK4Ru2THEafo+FAjjeSRSFDqIZSD0eA+HhLsfh8W/hgdae25Q0joPVk318XL1KHFUnTz2WoNT+NoBIBx+gEWPVjZMLtnoi8jFQejJYNdV1Xxl7POSAxVY9rmTt18lDLo65YAAuq1bg1PMdhfrE527Q3vlF96BlYnxSE/xdJL63J8Uu9Al/uxKE9dTkEgtGUT98QD7K6bX/x2uGnGp41ZxTHhhO2HNquIbG4oEhWD2zeTAEq2fovzM7fXj2CR44O8DqLTffrNf9zu84YAKA40aeG30+A58sJAAgiR+aBreAAgAd9qFsBOAASwAuwBjUaUCUT3ziEw4SAKCAZAAC2kEBCkgF9ACTAA8AGVSBlLGlwsAYkjI5ZVIcO1hkiaG44aZNNtoAYgAZsY22aRNABah41ate5cAbSYcAc8AsNltODLwzuAVUwVYAGFAEHwB4gWfsxzZUkPgHmGUghXqxHzCDH4HFwBIANdAQ+1H4Aq4syRWwBXuf//znO5sBuoA5fIt/OM8yyjMG+A6wSl9QAbIxJqZqtKXy2AbIsyXKFtaA9gGAqCd5j8+wkXHDbvqIutZirgL7DITajQYg0lR5+JixtrHDHuzEdku6g82WJIuxYHwBbaZ8Zb5YAil8Aby1pdHUwdzgH31gbDjGeNAP3qMKJQ4qx1jujm3ATuok7APgF3hIP5kPAELgL76hr6gumafYQ+gFiynLfq6Dn/qpnzoGNxlDlLEAa+YH48cc5gEC4S6ok2sBnwF8mWfMAxJfodxknjGeBg4NqFtyKosnSl+YJ/iGsaEN+sB8wE7KWRgB2qE9ynNtMDctXi99Z87awwPe42MeWtA2PmU+Yw9qVotZjF8YU/zFXHz1q1/tYq6+7W1vc/Yw1+0BCorYX/mVX3FzxhTlHOOaZOwZQzZe8Q3+wH67djmG/YNLP01JajFyB+OdmhLVYKctnTeYav1irCwkgAF52uC4/aN++m7hDEyNik342eaNqWaxn75ZEj6uFwO0tGGKZmyz7x6uEYtDy3kokRk7/Mi1y/iZ2pjjFpICH1vMVbvR/6UX/eoxBf7D/UEthMTNTNWor+ld7/5rTYznVCqGatbrrl/E8mu1u8rlysrnR9VoNV1fSqWiVuYXtLxnr1b37NNYWHDL2w9Xa2qUyzrcaSsO+3E4p0ZGtGlyQpMTYy6D/CpL81eqLsFW6Hs6uneXgl5LStsqB4FmK6OKUHrFiS7dslW1dld7Vmq6b3lJq56vWDn5UU7drKmpsUjnz01otFBUFFW0c/+y7ttz2MUnlRe6uIpRkFPoSeVCpic98RptnJ5Qq7qmZrWuUrmizdu366Zbvqh777hTV2yYUynnq6uugiivGjG+UeNu365NWzdr2/bznOr1yPyCPvihj+j8Cy5UPl9S4IWa2zCrvXt3qZ10pVwoBVIxl9fi4SNaXq4pDXNqK9IIDwbjxEHRZn1NWdJWpRDK65HUi7AzTa02Y7UzX80UyEIfpFwu4ipQpsiFahgt5DU+WlGvg+9iJXFXq6sr6qSJ/DBUF6mxHyiXL7ASWT4qYdTUKE+7XU0TMqXVku+HLqYu6tdIPeUbdam6prBc1nmXX6EDR6taWqkqTXsaHS0r7ra1YWpCcxtRrftiRPJ5Hha0tGv3Xh1dWnMA+q/f8f9ppDKmLEUJfmKm9jgjxmr4PRMK4GR2avDgoZaQP9w1OTz+0B4wxerg0UGwOQhW+2WO/37uH+uD0MEl/AZWB0MBWD3fDKw+lHXub/UAMep/FxNyAJzKYv9UARAXrsqDKr8frqOdSvsOLejw4lElfuD+BjQbDXdten4/JjXK9Waro6CQd0kFvQwVbObCsPzn3/ydIacaXjDnlAeGE/acGq6hsUOw+sjNgSFgPTNfnh1I8Mz68OiffXZ48dZbbtGvPP/5DkAZLDOYARwALAETUK1xww8EZeOmGgiDihNYA4ghDiTQA3AEEALqAHGAN5xrgAGgAhgEyFqiKoAE8A0lJ3YAFSwOJbAUW4AftAdcwibADypYYAD2A7EAgdhmcU+p5znPeY5T5qHaRKHJecAn7KZeXmkT8AbIoH4AFQDRVKm0x37gCcvl+XFN39gowzHspG58RPuUBQCyUR+A1RIFAZboH/UAAFGiAsPoiyW/MoWoARigC4pUYoDiC9rnfH6w03degam0CxSibQM2jCO+AngyboQDMHhGXagrAVTYxLm0RWxR2yw2JlCJOukf77GBvvDZYlECJE3dyPn4zpbvmxKPeK74mrqAUwa6KU8/sJf6CKnAvLAkTabwxVaDjPSZz0BwxhV/oloFclP3T/7kT7pjgEPGHz9TNzCaeWd+xD8AL3xA+6hTAa20TcgAfIAamWuBuiljMUyJt4tf6R/XAHPclNoAR1PuMn95UMDYorgFblMP14Epb+gXcwUoyT/GmFd8bA8VKIP9zF36Qx3YhnKVtmmH8WVOA5Etpi/lmNf0hXlG36iH/Yw51x99BeTiK3sIQDxalLRvfvOb3dgyt+irJVYDbvNggP2AQsaQBwT4H//SnimY8QffDfSBzZbS202vhTHgGHYPLocHOLMx55g/g7FNBxNSGUA12Gl1WgItq8OW81OXlbHvP8aAecq1iS9om3rpo4Wu4Hq1sBXUPRjqAHiJHyyGMO+phzAetEH/bd4yvtSD/y15IH1jvuMD9jFGUxs3OWh5KlshzJz6qdNu6l8/ep02z01ofv6ggwAW53r//n2ant6kMCxqaWVJzWbD+eHLt92m5f0HdN7ktAqZ76Da3oWj0tSkgolxRZURN/bT42MqRYHaTUB9rJnJWU1MTKtcKmn37gf1pVtvVq9ZU9jratPUtMIs0eRIRYuHD+miLVsUeJGWqk3tW1pSQ7666+EJvDDVyGik2dlxp25dXak7IDm/UlOaz6kVZ0oyX4Gf09TEmIud+qNPfpx233+PWiuryme+CqWiSuPjKo5O6NYbbtIlG7dobnJCzWZVq82mDh5dVif1lUWh8pWSKqMVJVni1KFx3NPKas0t/ib26JaNG7S2uqIFIEngK18quHAJ3VZTYVRQK04VjoxrZHxCuYB4zSuunTBINDVaVt7zVF+ra2mppmbPV0eBYvlu+W+WthUFgQutkHp5F6ZhslBU2ms7SArslFL5ga92HCslKSBIh7iMfj+mJP8KUaGvmktT5UskFus48EPIhbGJSfXabZX9TEGroaTZ0PbzLtDSakshDzV6LQdQSSCGD7act0Wl0aLa3ZZYdM13z6HDC2o1utqyZZve/Y/v08z0rNIsPRaawkBYL/W+Z8BqH6quKxcHYN4Qqp7KN9Cpl/lmYNVg6fGaTEXaD+/CdqKKdOCzb6pTU60er8VAqUtz9y1+its4HwsdcEzJejyBYOZCAPRVp/zHJ67leB20omDt8djElyIvUOzCAGUKwkix52mpVtWX77pbhxZXFXuhCsWi/DDQ63/rd4ec6tSn0LDkWeCB4YQ9CwZhaMLpeWCoWD09f32r0kO4ema+PDuw4Jn14dE9++zw4Bdvu80pVrmpN5WgQUTLNI66DUACiOFHrGXDBtBYQhxgEypElIIAHuAmMBNlJECC+JWcC0ADLFnSJcvozWdgE6ACoAVQeMELXuBiZbIMGjgDuAC0Ue9gYiJu+lCBASsAP9gJyKIfLA1/y1ve4gARy52x8bnPfa67EUW9Sh+wl6X+gA/qAjYBGrEBgIIfgEVAEd4DwwDHQBB8hl0oafETgAQlI+0B6oAqAJpf/MVfdH1417vedWwptsFglvUD/wBOBp04BzAFHKNfwD7LWv/BD37Q1Yvvbbk1x2ifz6YABcjQFzbadio1yfkBH2OrqQ/xC/0HGpnKkpAAwGh8RftAR8bLEv0AYAE+vFpyH+YGyYpI9sSYYJclEWL8TR1pSkLG0dSCpjzEVnzInKFt/AS0BHICpZhb2Mn4siwfX/APQIhqlHroHypSS0714he/WO9973tdP1CcorzEPgshwVjSb/YxXymDvcwDYDgJm/iHTfidEBaMOfAU22yJPu8ZT+u3QUMgGvCV+Uw7zFEUt7TB+LKxz0IAUAawBjS2uL3Yyhgzt4CawFMeTtjNJ/uAnpTnIQehIICCXG/MJ3zFfGeOAGMBzcxnrm1eLR4x48v5+BKIz2f6C4ynzT/90z911wDjxD97eIB/Xv/61zufmerd4Ct1MFcMdBJ2Ads4l3+Ab0t0hv2mRsU3XHt2HQAX7buDaw9/U5Yy9INrljnIHLGbYlumTx9NCYu/eU9d1INvDWwPwlrmpsViHVTA8p5yjJ8p1KkT+6xdC2nCZ8rSP3t4ZSEJsJUxtfAr2GqhCfChxWqlPNfz5Y+5xi3/PpWtFPXBKgmrPvzh69RorarVqLml/pMT42o2+su7N2yaU5KQ9b6mNE20d/8+HT0y75aMb9uwUZVCUfv2H9TSWk0qlhSUyjxZkx8FLgN9IRdISarQizRaGXMhBuJeV6trS6pVqwrSVFE30zSJ+zzio0rN2ppC1FkZybUaarV78sLIJX9poSIGVuQ8RaW8CKfY6fQkQgQUiqrHHdV7PcWpr1xU0sT4uHqtVW3ZPKPlhSNKGi35xCuNQvX4zpneoKPLq64/M8QFjbuqtdqqtXvqZYES5kEuJy9iLvQQgjrFWKfTddcSy/exm2W7rONN0swpfdO0r+b0CG3S7SrxQ4W5gotRWqvXXNxZL+0qj4gtiVWv1VSvt8lApl4Wqu3iL8ZOVUwjgJZGJ3aqtYlCUQWfuKtdddvAT1/tbk+xMgdjGgBXvOX7yudzUpYo7SWqRCV1el15ucDFPq3Wq4rKKFZH1Wq2+1nKs56K3Z5Gw7xWlusaKeYVJG3lCjn5hbyqraZyo2X5hUjtJFat0VKtRnLJVIFCnbf1PP3z+67T+MS4gEouI7vDr0BeKU4DteLge0Kx2ofWJ2O9U7n6hmVOxwOEAkibK+6UQWhtKzuO70eVmh4rYw/GjgPW48ATRX7/PB/UecKKiEHF6mACDoO1FoLG2n0oxaqFHiBuirM5O544y/1GzvrA1cUT96XAqVF9FxKE411iAISBEsIAiN/VBR1YXNGd996nhWpNf/CaNw051elMomHZR90Dwwn7qA/B0IDT9cAQrJ6ux755+SFYPTNfnh1Y8Mz68OiefXZ4ELD62te85phiE+UcN/CACZZ4s0SZH4YGDExNyE2/JU9iOTzgAEgH2AD2oHgDlALI/uiP/sipm4CKKAoBTP/wD//gblppBwBhIMWUo5RH1QqkA9oCnOwHN+CL45zHD1XUgwAzgBHtAmH+/M//3IEW4A3qOGCjhQqgXsAOS5yplzKAHQAr0NbiGVLnu9/97mNJfvABwIt6AXkAK/yDzUBK/GXLs1GW0k8UhYA2lvqzlBr7AGi0BVACzrGMmj4Bg9kPDMUGoCMwDHgFYGNs8CkQiT6jIjT1KgD0KU95irONcWCcsA0QNph9nHH72Mc+5pSvgCZ8hi+BloBc4Ct+scRcb33rWx34pC42U8NiJ7YDiwDOg4nCgIj0Ez8zroAjfGR2mNLQYkdiK+cz7wDxQEn6ASSk70BA/MFYA0ypm82gPPPClJz0iVi3lpCMuUC7xB1lzKj/c5/7nLPHkp5hP/1CkUldAEnqQZls85NxoF+mHAT44TubE9YXbAMw0j5zirpdlu11P1hbtE17+BBwZ8u/bVk/44O6mLlgsBfAy7iYkhwfMW7YaqE86AdzA6hPWXxHncxP4DntAT6JHQtsZf7TL65F6sMW+kbbzDl8+aEPfci1AYilTq5pxoVr2EJJ0F/g62te8xo332mPceWfWzI+NeXaseubNv72b/9Wz3zmM931iYKShxjUa2pTU+IdUw2l6bGEb/1EO71j88LCANg8GVzub2DU3cx2u248DGTauNGm3aSbzfbQxCCxKWIN2lr/TEVrf08skRvns9EW++z7juvBQoFYXFWLP2y24mcD7mYj9l969WNcn09lKwZ8r/oOCK6tLamXdBTQd/4LQrfMPAwDF7OV30NAvlRA5kTdTlf5MJJPLE8XpsFzS9wBFEmSySMeZ+gpSWIXkzPtob8EYAAKSOSSKvPQacH8fEW9nIJc5ECjRGiI1O0HKKZk9U6dNlRZnPUFZEGqDrAu8PtAgtCiqMDgF4GnOE0UA2yDvLxEikhmlSbqJsR8TaQecL6v7O0RcTWMlA88eVnioK9LGhPl1ItTB1VZXg+wQQ3MXOh22yqsh3Zwub6JYepWB/QUyFcPX7j4tL5b1styfJJIEXPRjyJXf4ot9LNHn1MFbr0wDBrAgjqUj74gxwBdj36tJ3Fz+cl4z+oQz1cCWKYs6rdM6jC3CKkQMpfpe08eUleF7u/E4tJRtdtN1WpVbdq4WSMjY66/2BEFmYo8UGi3VavWnd0kAuN4q9tRrdFw0IdxaHXaqjfrLsxAuVxxfY67ift7RugHx5OYO4xVxryiD/1QAL/7qjfrq3fueMipumHTjN79wbefyjR+VMocF6oeB6tDaPCdGwoUq0nj+G88A5rW4uBy/5PDALgEUmm6vrKhf4b7m7EOVh8yxirQk9ABzN/1Rk5WIbucbOvlLMaq2eOu/fXwA5Trh3HlYYbNEr7HAMAoyCnJd9F6uAKtf8etV9aPGMsjJSIk++r6gR7Yf0hP+4kXDKfcd27KDWv+DnhgOGG/A04dVvmd9cAQrD5y/h2C1TP35dmBBs+8H49eDY++BwGrL3rBCxysAWpYshkgBwDFgBLQBUWBF464AAAgAElEQVQbkAYIAmBEPQgQAhIAbACgfQVNf5k1y2j5jBoUdZ4taTdV5p/8yZ848Ah0MAgBqAMucDNvWcgNkL7whS90UM1ALOMGwAEQYROgEuDH8WuvvdYBLjaDsgAc+gnwAobYj2D2k4CLdp7xjGc4MIuyjz4CiQfjRlrcSW5e2Vj+DFAC+AFWidXJj3yAF2WBI8Bk7AJOAmMAX7QPbKIdEg7RB+oBuLF0G4gGRKV/+BhwBRizjO20Q9xO2qJuxgZbAHGUx3/ANeAdNtj4USe2ARuBhPiMMtRNOcaCNgB12I9qlcRhzAsgEOCYjTbY6AP9pj4DqAbvGEfapSx185l68YEl7rEQD7RF3Xy2RD/4gPLMK+YjSk3+MZ/oB+NEPfje1JooT4GJ3IhhF+d99KMfdTF9UT7zEID6LNQAykzqAKZyHjCXeQ3MvO6669wx7Kd/2A28RqVKX6gHAEbbjBtjhX3YxTziumA/15EpHPEz/eOVawkbeUDBXAMOWygJ/GDL6nkFbHItMq68t1isjAHAjn4y9swnPmMX18ptt93m+oJdzFnCD3BtOvXj5Ze7a4X5SHmUwVwThBPgM2WIn8p7+k/8X/oIHGY/8xXoCsw1tSh9IvQG4SAMcqIqZZ5iN9cScx8bmU88EOAYPuf7wRKlcQxbsI9XU3FafFU+s9l3gS3lt5tqU/ma8siOGzRlfpiS2lSrFgrAFKzYQt/YGA+7PgaBriX3MwXqoFLWQK3ZQL2DMVOpk3/2/WfJ6LDNzrFlrqbcihzcOrXbl1KYyktjeUHklKiZl8n3fPkkWOGhVOgr7XXWQwtkDqySuTq2JbZJ5pafk1Ql8CNlDlrC9wKlcQ9i3E+YlCYKkXmGOSXdrgONWRAr8xi7wGWsD7K8EuCrG7auAw6eIgcz21lHQZgTgQzTbup4SNeP5edChLAKklQ5bMau9eW9nO9gHnwx6cfodclgWCEP76QvSU9BLqdugp0owgxskjAG9WnmEm+hFAWcAktccpl1lVk+Ch0cpRxpoVC5AaqZWwg1wzCnjERV60o1D9jrKArj4zufkOG7r4ROlGYkVLO43s6RylIS4IRuf5rgU9zQ72eaxAq8wLXVj98YKEuBq8R8xB+MC0o81Nb9ZG0uEoBlKV9P5uMlJMUpODuSNHbq216vq1ar6a5J+vb/s/cmQJalVb3vOvPJzMqaq3qkgQZam5ZBBkUQBBFEBgUcmRUIlcDQa7xrhDw19HEjLsrFQEUeGqIYV8DQJ/fRIqIIXPS10EB3MzQ03U3P3TXPVTmd+cVvfft/cld2dXdVnVOZufOs01GdefbZ+/vW919r7zz7t9e3vn42fdlhbTb1vVZJ51+rlTLq/WGmQ+Zq0rNcIQROe2FDB7DaKR5YfRBY84tJGt7ZnXFr902y6D2rFICuc/mMUY1N2aTyU/69rpPpZxaUAqs+QX9FoKpRHkqsEE8zQPw8yM6lPFhN/af2ePDkYNXbSdv8d9LstcAW1/NB+nvFw5n0iT+NyEoIZGjVr1tkr1N7uWK7r35hhF3RA3vC7I+AnTCHb4ThBlgdnxcDrI5Ry/E1NaEtrR1gZfGqH3vxix3KAAcAVqqnCWDjSyTbgCn8DjwDyABqNM0dMAREBQgCXgAur3jFK3zaNNOxAZdMyQdecXMGbKINFmFiWrqy7gA4ZMnxk6nb7AccBGQBwgA2ZEEK8AEGsZW+gUf8o39gEtl1wFbACCAXGAcoEgQFZALAyEoFTAK1ADvoAETCPjL7uInmeMYLIAOucBwvsgqBakBZwWCtiE42K1/yyf4EHgPQAFNAXuATdtMXCyOpLz4DrnADDGgTmNJq4oJ3gGHa4DgyhLFf09qBWPgKuAkwA2QB8QBqX/ziFx3QojmaUkuTPrADH7MfYwI2KgMQPfEPMI4XUFCLAzFWbMEfjEfQjd+BZ4KFxBGfYQ92YR/HsA37GBfj4DP8xjZgKbqjiRZrAp4AgQGAQELaY+wcr0xEjiVjEn2ID9VUxX+ARsYLwGUM+JbxYgvZumT3AlHJ1qRflWIALihjkzihTAB+JSMZPcjqBNoCB2kLIMs+QE7awVbiDD0UX5p2Txxigxb6EsTXgk+Mgb6JMz5jHKpZKhBHTOJXQDS6Azk1ds4//IrWgFm04zzFFgFLdEV7ADqxp1XuVfOTPsnqJga4RqABcYYGtElWNy/OUWKSWMcGHqZgD33TLnazjzKqBUfR4MMf/rBfH9CQF32o5EQeSDrkWAEW89M3lb2kafgr4aUArTJU1Z6m9NMnxxAftMF7lQDQwx9llTIm7NTCWnmQKiis9mUz++M3dMFvAr4cq1qteWisPnV8wxcaewhIsOKv51SVaeYAU/6lbKk0JXZZQ3Kk/IafbM1yAtVkQGKPxuOwg5IHlD/ISJrDh5R36pig4tlYZG+mBV0AuWSi0h/wj5QuprgDA/2olOboNsEKnTP4tgQHe4NuWuG7AggGlia7HQqTrdxjYbKSgw0ACIvC9Hp9m960yTrUMCTjst+zWr1h9XrDOhnUpk3+DvQHPds6u9nm5+YcEKosBNm7h4+kUhuVSsq2xy8sLoU2XO9og79pgvzNZnpIp1ioeBmK5KOulzAgqzSNtUddAa+3mIEWxgSIHqB3moGRAEzis2jmN6vD1DrmFC/7fznmku+63XamFRA9PZDg5XGE1vi1Bx4deJZwlRkj/eWp1QL/KouRr2+M/ammqxaaI66Wj3XQzZj7VWt1a4XKWM1fU5StGpBg9b6Oz9/1ResvHB3WC07XpPS9eCVkTdez5c/0+zJoXQFW/dqXtgmaamQPlbHq18r8NcrPx3xEZGA1g6jpenjm6zJ2peuXV19ND2l4sJSBVQewNrAO+5CFz37dnu148ksjBFcvBKOnMSgQATsGEaOJ1VUgwOr49A6wOkYtx9fUhLa0tmD1Ta9//Wn1/wBmACJgkOowAoKANXzJ5aYToAUoARCwPxAMKAKMAtAAI5iO/8u//MtDUPdLv/RL9pa3vMW/YHI8wIfjgT/APuAYUIfMS6AoN3ncBHMzyxdXfgKFgISAN2VBkoUImAMuYS9wh2nGgn3sT9vARCCdZ+n0+w7aNA0ZewHEAFEgE7YBFLGDdoB4tEG/6EB/KovAMWTHAlxpk+3APQAvEAa4R9YhGatoRlvAJiAbpQcAUIwNkCvQCZBLK3SnLD90oG3VoQRoAZkZM3BP04Z5DxjERv4Bsbjh53fap19AH9PtAWBALcAg28k+xH9ANDI/VauU/t/3vvc5wAQ0AKfRTWUYgGXKAFWtSpVlwId8ht3oQ2alxuiL8ezY4fpgH2PUNGp0B+jxGTowLuKCdtCS8ZJZCbQFKNI2x9IOEF2gjMxR+nnXu941rOWqDFTAIHFF/AJVGQ860DeZypoWT2xzLuATtCUGmMJO//iShwjAc+KGsTFGtCZWsYc+iD1+5xzRIkj8BHazLzZrUTAAJjbh46c//ek+FnTANvTStEdNH+dzfERsY6PgKlpRC5VjAc0CssQUWvMAgTHSF/FKzKuEA+CUcQNIAdH4gvOAGMAXqotKZirnLjAeuIx9ZPWiOUAKaMx5pZtaZU8zFk3HZz/GzD/0Ia6VqZrPYBLA1I11mqKebrIFmfMgUnCI/Ygh7aebdrVH3Kgfv6HOMmW1P59roToHR12gXrqJ5jP65p9KA6hGK+/z5QDUn7bn+6ItjpNv1Q/7aoz0Obtj54NAw0P90ZyqdlL9zmF9QRBklm01vAPKIKdDB5VDEIw9feXtZdscy50GXjWWlcBatglKpP5T5wmE0Ncy8AAAp/FmZRQqwDz2T3A4HQiGSFQCEMHrX//5U561/7rXvc7uuftu+9Ytt7hOxCozBhy4W8m+c9tt9uUvf8n9xnXv+i98cfgw78rHPc6h7Mc//nG/1jzv+c+366//ol1zzffYNdc80WcjcI7wwIRrJH/DiGeuB1wPP//5z/u148lPfsoQwjC1H6DpkDi30FTez2kcy7DIgaqvOi6d5KykXcrKy+o15r7I9qjpmuXDsTiOn18ObQdeOgE4DlD27N5uytol+7RSAfokQKpzEk3zYF0+UxkN2k9lANJx7kufO108sBpQde2/dlNjtTuXSgHo30NZtQxQ89eR5UWrhqeEFq9aAVb1t8ivM7lSACv7E/j0vw0riBHnpz/oAYbyACmL/RLFVP21XG+Vcyc9PEowNbuIOUxNl7R0Dev3eFBUSSn4Zrbr6h8NTrX2oRkWnIMCEbDnIFbsuj4UCLA6Xj8EXB2fnmuHBsc3hrVtaW0U/MqXv2xvftOb/AsiWYtksgE9gC2Cidw0AuCAidz8kx0JdATmcJPGTShgUAsTAZGAJdzkAryAnLRPO/Tx8z//8/bWt77VPvrRj/rn9APoATwChoA9ZNZxUwyk4ostN8HAQG5msYHtAFT2A/xwg0vNUdoEHDKFnanamv6vab5AQW4YgVkAHAARN9kAIcaNPfRPP4AnwJIyBQFfAGcAmuqkAq3QimxWMlexFYAGmAS2ACLJsgS8oSGQkzYBPYBN4JsWmGLstI/9/ANOAfTYn5t3oB7HYTMLMQGhALMsFIU2gEL6pC/Vk+RGH/uxE//hGyAbwIvt9K3FyZgyD6hES2460BXoS39kBaP5r//6rzscl1+UKcr+WmCMdjkWG2iPsQj+EV9a9Ajd0EuQXpmJ6IdvgY4ch934EviJbcBGQB4+1uJXQEBikPFzLL7lxbHoLsANqJIPAf0Cj4BxwAywlLhFZ+rw4nNiHQ2INaauA1bQDJ9jMzYRZyyGxhR5bAWKAnwpL0Ds41v2pR3OAT00AFhSfoBzgMWiGDtjQRsAKMcRI4wTqAPQVbkHxktbaKSanEBV2mR/sr85D4mNf/iHf3BNOBbtiB38JEjIfrTD5zwYwU7swB7il/OG85N4VKkJrXrPmIHLv/M7v+P74FPiH53Q+hd+4Rc8jjgOP3CuYR+fcy7SB58xFuow0x5+E6RT1qg0E5QVyBTsEYxV1jfH4xtlofI7+wpg+u1vtngVv6sEAP2wDy/PNsoALu+lF9uV2ar+GLcWn8rXY1XbjFklV1SSQGMYgsdc+QO2cX6pZAH2bdt9UTZ1/5H/WjWrbauUVHtQWaupNqDGlqAYYCAP0s4MVv3mX9mNTMXPAJ/AmoD0yhIIvJeetOErZ/vi9QkoUJfT2/BZ98tg1QELya4D4C/jSD7p95TqleAuPvzAn77fZzf80R/9kd104432kQ9/xDZtnvWSHFwjeXGOvPe973U9uZbw9+U97/4ffo5yDeIBANdHznmuqa989as8nlnskPjlekF/XDu5JrNQI77/xV/8Rb8WUCubB1P//b+/y2Pa/a5ajjkYmtcxZbolHeQThzVeUSBBcIGkVKMx1ZM8E1illICXQchmMLu8ygoe9DzLl1IPbOx1qevas1ot1UlNxyQYe6YyFPnP8qBfNuejsTuorPuMVWWlpmjMvVK1iHitsgIL96SMVb+mZHF+mluGDxnS9+QhzM+u0el9OiIPylPmd1q8Sp8tn21nrvEg+OmPMbJ+u7kHD+m6l8uAzc5fv14lfpoaHs4s8NRzfxiUPs9+qghBFnCVQTq3yWgtVcq2+7tfHKG4ynEY3Y2mQATsaPrF0WugQIDVCyN6ANbx6bo2eHB89q99S6ur4PVf/KK98XWvc/jAjT+Ak5tGbjaBO0AY3UCnTJeuAz8BVaa3k73DvkAz1SHkSyYAlhtWIBvQCugAJALacKMKIONGFJjC59ywkuVJBhztcEMM6BSMBMgBeWiTLFUtGMVNLG1zQwy0AYQxTZusOyAXoImXgJ8ABzfWjJuV2oFWjJWxccMJAOIFPOLmmand9EkWIDeeAlm0CcjEJvrnc+wCLNE2fedrStIe/QPNAKvYiN70y5iBtmhMX0BRdAVKYCv2cSxakVlIf2wHvulmGCAFsCKLFh8BA4Gb2MGXduziGN0wKGsXgKPyCdgDEAM+0zfQkTY+8IEPeDYi/iTLGF2wQSUTsFWgCP0YN/sAALFF2ZuAVt3AA9MYO20KPAKtiUM0Qkv6BlyyH3oDddERHYg5+UrxBtBkkSrKT6g2KWPDT9hDTGAr+gIYtWo8sUPWJb6lTAKwj7GhEXFL38QgoBIb8B99KtOY3wGQ2APUVOwwbsALsYyv0EyLlDEm/AKkYTvngMAo77FFugFz0YZzRpm9+XrEypYlBlUKgXjBVvQF/AOdBQrRmDFiA+CdfsnuAy7hR/blxZiVbc2YeJCiBc3wH2MlLhgf5xHnL3YSY4Ba+nvVq17l++lBhLLdtY/qmbIvUIsxoq8yzLGH3wWABUgFXxX/Ak6api2Yqin3gqz6nOPT9PcElASx2Ebssz/xoX1oH1vVH+0yFtV0FejL129lm7JUlTWsUhuCwbrGct4J9nqmYbfr/dEG+55Lxmqj2vKlpJazH7Np5g7b0lhJvE3Zh6meZsoOXc5iXYZ66S9jevgBvUvvpUN+HDpGnwky54EIfcIVvL/E+paBhINXsrayrEjPjs3qtbI1szeBikQR/8e7/8CvbW9585v9bwjnKHFKzP3YS1/m+hGT1N7m3KGsDL549+//gV8jOUe49gJnf/u3f9v+/M//3C571OX+wINrAX+z/uRP/sQfXvEPn/CwiesL8JbrENeBu+++x2dpcP2hT/6a+7U2g5aqf8o0fV+whoWpsuxcxkKpBAfPDpfSYjgCmcqCy4NsfV9J27peo3G4oJQTpOXje9R5dSibADZZqyo3k5/lnAfm6e9EgujKuKVVvZdt8rnX6O2z4nl93ZYCEFQdItUhDUjKx2v1FVi45wvLYNUD9MGAP38tOv28EABdxjpDuOrxu5wl78edIUtVMe/XtFwGvSvBQ6fsWrfyoZHOBV3bhspli1stvz/94UkeDA9tzbLW9X7XEyNjdfUjMXocRYEAq6OoF8euiQIBVi+M7AFWx6drfC0dVcvVVfDGG26wX3372x1acHMomADUAWIC+LjpBDAAUch6Yz+gjDINtSI5IE01IgECADGADKAO6KIFlgQZyBr6yZ/8SYdAtAkQ5SaVbEzgDjet3NBqASGgIX0B2Zg2DOThSyjwBPDFS5AViAbo0tRG9mN/1bIEdDEu9ueGmv21Gj37CdwAmIFlWkiJMQE/+CIOwAJcMTYgMQCOMQID+Vz90RarKJMNiZ58OQfoAfaYSs2+wNAPfehDfqPLOAHWgD5lFXIM+gukog99ogcAAS3pn3YAl2S3Yjs+wbdkUGIXY2U8fK7MX9pFU2Aj+wO/+EeNXGwAgtMW0OE973mP94VdgLp8PUrV5AXQCYziO/yterjopVXU81CQ/hiLICmaoBExpoxN/Ex/gFraV7kA2kRj7McuXkAUbAdw4Dt8iz5AFNXdZEzEJn2jL8diJz+VCQrM5DgyRRkvIA390JP4JMuUfZk+zO9a6Ik+gE3YQZyRca1sYMAOABL/YTtwk7YYH/HJuFTWAF/KT9hGfDB27MDX/BSs5BxSfV2AJm0Am3hx/tInWajoTAY0scrv2AgUwk+cM+xLTKuEBZBTi7VxjtInx2ML/uUzfMVDAvzGlOg/+7M/c62xCZhMTL/+9a8fLuRFDKALL2W2oiPjp13OE84fSiToXJZfVQcSXQRG81l0Pu07y4bUTwFYZU469NLCJLkMwDyY1c2vFqiiXU35xwYBVjRQvVTdeKs/gdh8aQN9Rht56Khj+Uk/fO43+uXyMlBuNLPFkR7570yjsmQl63q2VoJiy6UT9LsvApWVU1iGZWkq6ple0lNzWj1La0WWrY7Lwwrtp31T1lY5jdFLEKSan4KJoAwgo7JV02Iwy+Cbdlw7hzBm73//+zwOL89mIPA3hXji4cALfvhHhiUZeMBC1jn9vuxlL/NSAMQtWe1cZ4h7zhHOx6c+7XvtU5/6lLfD3yEeJu3aRd3xsj+cIbY5pzl/eOhFRuvHP36tt0esc27lx6t4Tdm3Wc3FbBx5zfh9UGJBq6Tt8mfp/TDTN/cgwPcB0A4A0LxBl+XSAV4jdwBYTb6t15vDBeTyDw34zLPmsnMitZWgquJEGdrei8oAZEbyvjsoW6u7vsFq0jYf4fk3q/sd7JHP5I2/x/zd/2mDxWPDgZYsXfvy8e+RuOJmLR9/+kgPdNLFkwcLngN7WntM7c8/QFC8e5/Zg5v8tY0FqfTSNXvl+Xnadc9LcCw/gOjz0CMXcCvBqtuyIuwCrG78uN9oIwywutE8OgHjCbB64ZwccHU82sZX0nHouHoqAlbf9ou/6FBFMIebUi2kAijiS6CmoOumH3gGdOLGUlPjgbHK5tQ0em4m3/a2t9kf/MEfOOgCLgIkAaMs3AQAInsISAFIYVo04Iz+eQ8sox9NawbU0iZ9CV6RVQScAhxyMwt8JGMToAMI1gr3Wg39JS95id8YA6iAS4BS+ucYgA996OaSG2xNMWcfQA8vYA/Hamo3MI6bc46jDewHCqIlYIo+AJOCKapryXHYzj8AINlR+AKIx3gYJ1AK8EVfZPFhDzoCh9mH/dkHzYGAAm9kEqMb4+Jz7JdOaEGbZKOSjQswA8Kp3AFjA0LwhR/YjS/4jAXHVAICkAF8o1/axT58jO0AQ/7ha0CD6lwK9KIhx7MdmIePtSgWx6EPsI7YIwaJEeCoMkIZJ2PnWIAj9qE1+7JdGbDYDlz5lV/5FXvNa17jscq4gZoqSYCe2MJxsgdwSsxjL3GGD/Ev8U5/f/mXf+nHAJ15AEH/tItPVM+XvhgXdgFw8R3+ACjqgYMW/mIbY8FXAuqqyamMR8aEJvzEFmIbW2gf2AEgAQpxDgJy0Y6YIhaJd2Al/gQC8Rljog+OBbSjP/9oDyiKX4HoxBP9EDPYy3vaZaz0xdiZRo3POPfQlWzzX/u1X7O/+Zu/8dhjH4AxDxjQQbVJ2Ref0S7xpdhS1jKZg29/+9t9O/ugJ+ezavlq2r5AqTQTJFR2rrI+80BLN+rKEBX81DnKMbr55qcWFMNmYpQXQBXwxrHozDF8xviUzSoYxj5s10081xZ9hg/4jH4Ul7r5zmfnTm3e4gtEnc1LYNX5AivUZ1PwEyhL4E6gAj3T9uUyAQIb2k+aCnjmwccwY3HFwmKnoavsM2Xf5qedL2esqjZhL0FV/uv1Ug4n9QdzcCUP1ltLC649OvKiD9W6LfniVILKZq1W232p2QleGoJsXSDvgLq5LavV657NSxziRxbAWlpqDbO98bVKl9AXvtOCZKncQ1rQTyUWZM9Kv+Xhcz7WAKt6pWnHp9+yyhdusC+bk0o69HrKpqa0AhBW86MBq9l65IO+VSq1oT7oUa0m3RKUSmB12bYEggV0k+5ZGYcsI9Y1z0AYGatL3eq6yVhdTkjNZTS6rUOFz3A6rd53sLM5lzf6PspYXfbIMljNw9SVIP90XZYfPOiYcpV20qJ9p12vHLieXkNaoJSMVX02/Jntr78fp8HbMzhHEDUPb3Xtyp/zOvRM2wKsbvSo33jjC7C68Xy64UcUYPXCutj/zMb3qZFEDvlGkm/FwRdezS9df7294bWv9RtGgADgSHUzVRaAm24+48sisEjZZmTsqG4qXwwBDNxwsh0wR1taeEhZf0z7B+axP+ARYANwYSoxkI6+qPFIO0BXwBxtkcEJeOJmVlmHgC2yNZWJSRYnYBaIBbhS/U1EBcjIfgFdYBKQifaASfTDzTlZS1oYS4sqAXa4oWQhLKAmgAud+IcdQB9NqaYt9hdoBtJpQSJuTgXwsIM+06rT6d+b3vQmz/jjhh6AxtRsADHaAF2BnwAyICNgjX45ThluQDk0UJ1SbMAfAC/gJwBP0755j75MP0d3YB0wVvCKafFaTAxdGL8AIn4FiAHysIGfbAM0AgeBjPgKeASAY1/Vp6R9tuNftmMTbWiBq1e+8pUOerUoF3HFP2qYso244ji0w9fKmsS/+IV9rr32WgeHjB/b0Z+MNB3v2W1ZzV/s5j0afvazn/UYp13qrwKdOS6/KBLt4XcW+2JfsmLZBlAmtrEN2E+7jIuHEMBl7KNdZVWrli+wVUCI81CgT1CXMShDnLZpAw1pn/EANAHOnFPYg1b0yb60oXOReOI9/QP5eWnKu0o6YBPQlHjB95yb9MMxWgQL2Erb9KkMbUA1bRAfv/d7v+fxS5wTu/ia43lPPL/whS90wCwdOSfwIfYTE+wvAM85+sEPftD+23/7b36uY4seqCgmBdgEhoY31bl6qgKdyjTVDTp9S28tFMU2rh2Mkf70kIVrAn5Ac85x4pDYVaY2etE3x3KMrgnYpxtyZWkr61Y32ypVgD8EtWRbHg5v2bXLIenZvPJg1aFBDi5o8ZUEyChvkBbwAqzmSyIINjAu2ZMAW7Ya/IqMxWUYmNVNza3gnYcNghwCFIK+KxevcqaIj7wGbFroKp89OQQt2XT6fFmH5ezaVOaAMVQqAMtkWx6SDIF7uewLWKX3ZH+mDFH0Qve8BrJ9ZeZbgp6V7JqRyizouPy4l9tOkEfA3ePXfSwYBGxWGYdUHkHlGwRWq3xeShm+Kft3eQq0xy9+LqfzHd9RW1VwttPpui56n8pDJP9qYatlkJvVxi0NrIqNOQi13sDqSqC6MkF1RXXVgKtnc1G5QPuQsUqNVb9G+FT8069x+WzPPBDV9TN9vvxQyN9r8aph9vZyBuzKxajyw1LGqs5Jf/CSBY9KdeTtyf9+GrzNwO2ZYPDKY870gCXA6gUKtmj2gikQYPWCSRsNXygFAqxeKGWX243M1dE0vvAocDT7inX0hVcTsPr2X/5lhxUAOK06runS3NQDnfgiqCxWACIABMAIyAE8sR/ggX01dZ8sOWAnwAHAAlwBlJA5CHgDaAIh/u3f/s2hGnAG8MJUTeAL7QEwgCz0BbDDDi00BRjLLzgFKARMAryAmbwHOgFkgEXYCtDBLmpaAkkEghkTtfOomwe00rgJ/QgAACAASURBVI02YEW1XhkXEAWbgcIcwwtwSF9AT7LzADIcD0QBMAFY+AewxQ4W5yFzD00Ev5TRR7tAOWAntmMjdgMutbgVwJCFpngPyATa4TvsB/TwJV0wjN/RQjUfAWH4Fk0YJ/UIsZlV4YF7WmwKSKgSBwBc/Iof0BuwC/z+mZ/5GfvDP/xDjwW2X3fddV6vFuiLfwFkvIB0qo+J7+RD9hGo0mI+7Ms/2mJfxoOOxAIaMnbV1mX6vRYnwj5qquITFmpiHzJJsfmnfuqnPH6U4Ymu+IpjiQVemtpPO2gCYAY0M+Udfelb9S7xFaAODfA7MYUGCURUhtPriQHGQVvoTQYw2vMQgc+IbQAyNmIHtqsUgVaiB4SQUaup5vgHW/EV29CY8dA/MQBUVVakAB8gVlnoWsxL05iBo5yf6EqM0S52ojvxxBgZE+1r6juZyQKHLDAGTMZu/v393//98BgWAcPvLALGeDnHsZcFsPAVMc742K7rjPzBfiqJgB+Id2KUhwt68MO5xXj5iXbEeoJnyzfleq8MV/TXQ6J82QnVmFaWKm1yrMAzY1PWoeAuuuuljEVBWvmAcQiaKlNTmao6RhnJ9Ef/aKYMZHyDLbwnvhqzmx80Pfah/qZN1dpWLiVQO7zhz2qZ5jN3V2ZLCarpmDwEUFkE6ydQyes00ElmVwZbOU76qc08mCSH1vMtvcxqWnzmtEyvVCE0q/GZMihTX6dnm9EmZV/zdV6lCe11vS6sMuBS9ufKTLI8aOXYZG+CnWnfBFbVhzTNw9Xlqf6qWat6psnuvE3LfSTAq5dA98BBasreXX5pgZ70MMCBDb7Npi6n6capfiqi+s8sw5cxpAV4lm1J/ktlIvI+FDRfBs/JL0kTusv6J5aUEet+TNe/do9SAGufsZoqIuTwaf73s/4ieOG/g521KRt4R4HV4bVokOJbmdKK9/y1bCVgzWd1Z6GfnVvpfMifSwKlgp66PnmfmcuH5VvI1vaM+dOxEe9Xbls+j5cX2cpf0/LXgLz9K6/BHBNgdQMH/AYdWoDVDerYjTysAKur492Aq6PpHF9FR9Pv9KMvrJqA1de/5jXDhXkARXypAyQBEARFuaEGYgAFAHJAFyApL6AMMIAbSy1uxT7ALaARbQIzVOcR0KRsVo4FrpHRCnwC4ABSOA4IhA0cS9+APoCYpj6zLyAWMMOLfdlGViwgBMDHZ3xp/tVf/VXPYlU9TWVUqqQB+6kvxg5Ywn7AGkCVPgEcZM0yVuAaffGFH8AFDAUYAeYAzfzkGF7YTxvYDyBhejorTQOKeSkjU+UQsFsQkcxC3WDwOX3yGaBQNWTJ0kR3ZQzSphZ5QkM0EwjWFGw+x0eAXsAb/+Q/Mhv5os/nmipOH/iJ4wDif/qnf+qxgI6APsZHH+yjGwbGJYiqeqhoB5DCdsopoL8ANWNgP0Ai+wFC5Wva4Rj6pA9q05LByu9ograAWPyBTS9/+cs9PhkXemMTfsGv+BqfoTOQEP/gW2IOoKwp/IxTWdHKrsRWbCIuAJFkUqt2MPYBLAURiTW0lC/pT3VcGSdjEXxnHPTPscQdY6JvwXXFI75FM8aLT4hDdOZ8EnzDBmWAchxtEZ/4Ek3pCyhP3/iOn7QhwEscoJ0yg/mcByRohHacx4yVMfAZ5y7AE8hKbVXaB2qTaYpPKQPCwxN8QD1VfMKLmpSMD1voSxmo2ME5ix+0cBdZ2JwLZIxz/RDEFpykPS1wxdgFJtkumEo885ngHvsLhrFdC4JpmxbK0k2vIKGArPTWQxQHfD5tvO59aDzsx+8Cjfnzis+47tAHvwuGy05+aiEw2p7dvuOsSwFUyz0Hq7nlsoczcgQU8j/PBAV8Ww4o9LrdBCuyaeXK/mQ3hxNeSmD59qqXaQIwTIszsWBT9jPrUGCVz4TBdA1JJQDS1FyB1YwTD81y/2QLLLHRYWP2cs2zrOQ0lNOn1WtogiTqN2WEpj51XIKL6b2mwuehScruPH1hp7TvMmRJbZ0OhpclRjdN3U8A+cFr1Kd9UoKeU87kX9+QMlaXF+vJjs+0kyouwfBLrmpPKiM2lQugPRbWcr+ddrc8GPow1XHNfT8BNJXL1utRZ7WyZqUAElBN/zsNSz9MmYphwJzxlwv7Hezh+56MT+fv+k/rL6bvS35ODU6fur8STubfp/NrGXIKqi6f06nG6pnAav46MXxQtOIBj8NcP7cffB6vPJ/1ACL/wCX/+8N5c+W1OMDqZMT+RhplgNWN5M0JGUuA1dVzdMDV0bSOr6Kj6bd89IVV8v/7j/+w1/3czznE4AugMleBJsAbZY0pm4r3gBuAHbCFbD1lculLJfAIyAXQ09RoMkSprUgGHKCHfWgDuKSMNWVDavo2QAyYAVABUgFfyB5973vf6+8F+phSjw3AIVZkZuEQQUPaAkABaAB/QDAy5YBv+bqctAXYQActGES7wFjABzayP2BNMI+xsyAQMATQRi3Pj33sY64JYJB2gISaWq+pxb//+7/v7kUD9qFtoA66AprUJtl7wEcyJlWagL6BLWQVAqjQj/2AurywRYBGgIltgtUcwzjwHXoB3BgzwItMUT4jixG4xfF8xviJDT5Dd2Wgsvq7MimxUxnLGhvjAqrTj2qf8hl64HvAFuCRF+/pAyiFFsQS8aBSB+yrepqAOMaL7RyDTbTPGJW9iY+Z/k+7qt8JkONzYkClLxgrDwlog9in/AHwkbFjvxYPU11NYpBt2IdNQE4W+cIvZOvSF23TLrHCPwAsvsVP6C94Rn9kXSsbVrVqWVSLfbAdGMv5Qj8CdMQyGmCD4CefEQvEE34gZjiGmFc5CPanT/rhxb6cp4o7dOdY4pcXY8JXjPfv/u7vPMsUwMk4sJv28RHHcK7+8R//sX/O+7e+9a2edc65yzn7/ve/37NZlUkMjCUDlZrFbEN/7EcL2cRP+sLHaED2L/HEmClHQDyikUpLKPNTtTWxgzGptin+0mJqKp1BnwKiqsOaz3jVjbNuyqUh2zXtXDVZlaWqqfuqmUpfXD91/mOffEn/ineViKBt1d6VbcSiZ9Kfw+JV4/oLFO08lAIX9m9zvtcifh/9r29/p33jq7ecUbyLLtll//Nj7xtraOXB2XiA6mkeGKut0djpCihjdbh1kLKoz/TKZ3rmH1Lw0MS/g2YPJwRWlxdyS6358ZWVWdrLPeVrrHr7WVa99sjHmR665TPg04OelG3vD5oGngN+VmPJ77T7mpcEp4oTpVAKRMAWyl1hLAoEWF3dOCjil9nVVejhe1u92471NOpx23JhVfzyl75kv/TWtw5XYwfCAEyAadzIA1AACLwHapD1B7BgG9lwZJABo4Ag7M92YBzHcQygDMjzt3/7t57lRlYbYAHgRLYqX0KBJhwH4ALQAaKAJq9+9asdzDK1X7URWZQHYEsfwMVPf/rTnnVI21pYSABH04S1sBMQg39k4wGNBAuBbYyNF7AJyIh9HA+MAU6pNib2AoXIyAMGKbuVMgbYzjgARbQBvEVL2qFd/gGX3/KWtzh446VSB9gC0FNNWabba/V2xgVI44Uu6A5E5IU+tIuG6I9N9MGXf02npo4sNgF5dVNAG4wDmEQpA7Iz2QbIQw8AFBm1WskeO9kXOwBvbMc+3gNY0ZSxqnYkvhc8pS1gIWCJDEn0UNYofQLutHAaQBcd2MZYAKjUOgU6ARsZvxYKIrYYI/6hX2Wjyn9s1xQ/jmfRMvwM1MIWoN6HP/xh9wGgDt8SSxyHzcQhtqhWKDFN7PM5/qINdP/c5z7n4yIWaEegEA2IS86Nf/7nf3agD9Rl7OiHDsrEw5cATzRWBjbjY1yCy+iLPsp0VQxwfuFbziuVcuABCLZRagAtsZux0QfnD30wBuKbc4Gx0Beas7/q9tI35zzwWACQsaIn/tdDC2A7C1VRRoE2Ge9f//VfO4THPmx+xzve4TWNOQ5dsZVrAP7SwxX6xk5lhGMHfeEPzkE05XpAu+jJ59hIbGjaPRrynn2Jdz7neN2EowUvZayig8pW5Gt0Ml4BfU2LFuhU9qkeJtEevyvrfblGZcpg1ZRWta+MWmUWK7uVeKBPTUMl1miX4zkff/Tlr7CprMTGuP/SRHvno8CF/fuct6ho30cfCaz+zcfeN5YlDR4EVL20xBCDnY9TH+KY1fP1GI0uRFNavCpfCkDX1Lx/2aZyAPmBpX2yxatyYDW1QYb9ckR4H8PF7E7PQmX/PFjVdZvSAWcCvfkp/PmHb2T0p2z7rH5yVi95pc35v/8CwSo/cvGTXhqcqhDRG0ZeiKttqBoKrIoCAVZXRebTOinal9nVV+jhe4yvoqN65MIqeMNXvmL/x3/5L/4FEOijabgAIW7qAQUABsEKgAbQQtMygRtMJ+c9xwJLADfAEcFC2gUyApyAQQAS9hUwUvYh4Ao4BNgDpgESXvayl9mb3/xmB6jYBHQA4mmaMBmPwAlgCVCGKce8sEmLcWELbQL6yHIEWiqzUwvhaKEhdMA+IB37azo34BGbtcgVmgCCAUOf+MQn/HeBRtpilXSyQtkmqArAIkuPzD/2QQ9lQmKPapnymSCXoDDHAr0FhdkfqMnCSfxkfNiOvUAq7NeUdGXF4k/8SGYt7eML/Mn0d+wFzvE5flCGMDCPvgSjZAdt4TeOe8973uNjBMpqkTD6ph/aQU+Apmp0ArE0fRqgp7YBjVptXdm4gtuAKI5ReQViinbQndgSJGMbOrE//sJO1WF9wxveMARuykpkf2KIOOAnQBIwzTjREE3Qgxe+FKAmk5I4Rx/AHw8MsAl/ogvgnUxQ2ufcIPsb6Ir/qLGKj/lcC1Epk1RwEB+iHe0R19iBj9FQi6QBbBkf4yQGgKbYzjg09Ry9tPgWbaGhFjHjvMAG9qUvQKwWqlN9W9VO1TmMTzm3BP0ZGzeCxC5j+6u/+ivX/nd/93ddD15a3Ixz+d3vfrfXN6ZPzh09ECGO2Ia9xCRgEft0I811BfsExSnBgO+5DqisCPGvafrLNTUTlOQfbRILeuDDNmULq6a0FilDK15qRw+NdKOtzFXdBOt6yPFqA1uVPavYlx20jR34jG30Q8xhH+cE+wNkuQaqVAcLsv2fv/d/eQzGaz0pcGH/RmukRfsuejZglbGNol6a3Z+VM8h+XVEJc8yBMoq1YzZlAzU3d+d1uVIA5eFCe/lp9AKXgpGnZ6tmOaK+8NvytP+0T8oazbelGqvaJlhL2xUyX7PMVkpb+O/Ujs6dgHmg6mG3sv4qgDZXSqRvDy4lsNJ9K0sNRMbqBgrwCRlKPAmYEEdvpGEGWF19bxbty+zqK/TIPcZX0UfW6OH3uHAKfuXLX/aMVUCJ6m9ycw9gAYwIDHIzD/QB8qguJD8BL8o24zjVRFRGF8eTfQaYAIxoESn6AiAAMLSQEkBKi+YwrZqMVfoESNH229/+dvv85z8/nIKsGpPAh9e+9rUOMpn+zQJU2E79Vb44AyYAW1qACfABXOKLLHADG4EYACrAEZmw2Cbogu1vfOMbPTMTiAdEwh5sB0gB/ygFgB1avAugQmYn7QK92Jcp/ixcRYYoQAxNGS/7AlC1QBP2ALwALVqoB/vRApBHu4A8dGW6NXBJ9U7xBToCOTkW+If92AFIxa/4EF8A67BLmZfKoiO7lGxN1ShlfNhK3yyWxRi/9KUvOfhiAasPfehDbhNA8wMf+MCwNit9MlYyHPENsaGaoYwVMIb++B/tGAP20hcZwABNppKjD3qhEX1jP/bhR3xGPwA59uMlewWYAW/4jnj4jd/4DY8NfPvv//7vDvbQj23YqNIB+EA1NPE5euErsi+BYPRPXDEO9sUWpssLkAJPsRN9VUpCK77jH+xmrAK0+JK2aZO2OX/QAd/x0sMDAXj5kmxP9qE9+iNu0EjZlvSpchH4j+1asA3NBBA5lngD9BEPaEYM8Z6HJ+jE8bSHLirnwHuOU23Rd73rXQ5yKcmB7zhX0Faw8Md//Mftt37rt3wbbfIAhbh50Yte5PbjC7TA90Bu1VeWP9iHzzh/OU85t1icDJ/zO+PTucTNMvbRBnGPz3VDjJ/ypSe0SJQyeSlpwLVEGfU8EEE3tGWsaCrfq0aqfK1MWQFdfirrFN0YuxZlww7GzIv2eE87AsRaKEuZ2s967vOsnkHfUf+qxPHjUuDC/X1+MHwZl80Xvp2zBavnA1eXOdbpUHUZs57+23hHu3r+Hq/d67c1SgH05ilvU7ZyqTKsg52HqR4nvpDciuzT094vQ07fTzWfs8WrBC8BpWpvJRjVLARB1zzAXWnDyrIEamslJJXyD7X9TJ4JsLp+4zUsO7MCAVYjMgqnQIDV1XdZgNXxaB5fRUfV8dwU3HfqgHd4096bbe/Jg6b3Z7LiHz9+rVWqleGNPV8oW0vUFd3sYGJ+YcFX/200G37jzwImrLS85NNvZ/xYQQv2dzDQ7tjUVNM2Uxtwbs4BTZspuguLtnPXTgcztKXFkTrttlVYsTsDmrNZ/U+Ax1SzaXNz81atJehw+WVkEKbVjRcWFx2qzUzP+GrF9MU27Ni9a5fdRx1Oz1pINRG73Y4vzOH1OisVX4gDgAOEAd4B0AAx7CtY5CBpbs7tLVfSytBagEXZaYAtwAhfwlXbVF+iHXJ1Om7Do654lGulfWvVqgMbhyq12vCzbqfrensNU18Je+CLsLRbLbcVuLJ3zx7XzOuAdjoOYzrUIiUTb2rKIRNj2ZStmA5cAuhoUR50mqHGpC8oU7bpmWnr93qpzuXOndbv9a1cKTuU5nX5ZZd5vydPnLTNWxLIYl+ygNGh2Wja8RPHvY00LbrtbbaWlrwPFpWpMb2d8Zi5XxeXllz/+bl56/Vpo+GfEVvoz7Rnxsx+9DG8MeqzsAz2panWxKRPC5+aGk6n50ve8RMnEsA+ccL1fdTllFvY7GCOuD4FLH3MYxwaohWZmspe9PgGmjJdnsxCpmRXKsMbu+mpKWu120PYC3QDMuJo7L7IF6iasYWFeR83fsMn+KvXTfE1Nz9njcxuz37sE9dpJXMtskR7+Bb/MxZf6KrZ9Dj3mCyV7OixY7Z92zY/xxQvaOHw1B8aTNtSaynFTr3u51mnk1YRZz/AZT6D0uu1Hjvmxy0uLvjPLVu3uC81ZdGzYstl98+mTbN25Mhhu/Ouu+wZT3+628P5xbjR2OubNptDcEhWLVrM8fCA7Mxaze169nOeY4cPHfJ48WtKFjO0lRbGSbEFoMeWg4cOud1kuXLeoQfngi9i5CsJkamU/Z4tyEPdO2WaopVu1DnPKefBA4WlVsv7QOf9WakJym5wnqd2B37uEeu+8rgvuJIlz2n9odxdBpvoCx9it7JUT6tPrdp82eJOvvROKR2HfvRRazZH/UMSx28ABYrwvZT6qgf2HXpItV/00h86P0/kzqu4kT8/CdfbUUDVfnshuxZ7jujywm16m1BoZvpDeH7FoctFIVbsr7e5bs5Kk4fZP79U2oAyANn1G5N5r9fpS6o9uFft+4c/80cR3mfllNhpvSgQAbtePBF2nLUCAVbPWqqx7ViEL7BjG+wFbujc0OAFNqaQzT+8gsBTQOqNe262T9722UKOMIwOBUKBUCAUCAVCgVAgFAgFJlWBm3/t08GpJtX5BR13BGxBHTfJZgdYXRvvB1wdj+4BVseh44NVBKb+062fCZg6DnmjjVAgFAgFQoFQIBQIBUKBUGCNFAiwukbCR7fnrUCA1fOWLg5cKwUCrK6V8j7zL14jKhASjijg8PCkJBmqb7v2Hbbv1MFxNRzthAKhQCgQCoQCoUAoEAqEAqHAGikQYHWNhI9uz1uBAKvnLV0cuFYKBFhdK+VTvwFXR9M/wOpo+ulogCoZqh+84aPjaTBaCQVCgVAgFAgFQoFQIBQIBUKBNVcgwOqauyAMOEcFAqyeo2Cx+9orEGB17X0QcHU0HwRcHU2/5SzVtDhVvEKBUCAUCAVCgVAgFAgFQoFQYGMoEGB1Y/hxkkYRYHWSvL1BxhpgdX04MuDqaH4IuHp++v3FVz4SWarnJ10cFQqEAqFAKBAKhAKhQCgQCqx7BQKsrnsXhYErFAiwGiFROAUCrK4flwVcHc0XAVfPXr+Y+n/2WsWeoUAoEAqEAqFAKBAKhAKhQFEVCLBaVM9Nrt0BVifX94UdeYDV9eW6gKuj+SPg6iPrF1D1kTWKPUKBUCAUCAVCgVAgFAgFQoGNoECA1Y3gxckaQ4DVyfL3hhhtgNX158aAq6P5JODqw+sX0/9Hi684OhQIBUKBUCAUCAVCgVAgFCiKAgFWi+KpsFMKBFiNWCicAgFW16fLAq6O5peAq2fWL6DqaHEVR4cCoUAoEAqEAqFAKBAKhAJFUiDAapG8FbaiQIDViIPCKRBgdf26LODqaL4JuHq6fp+87TP2zs+9dzRR4+hQIBQIBUKBUCAUCAVCgVAgFCiMAgFWC+OqMDRTIMBqhELhFAiwun5dFmB1NN8EWF3Wj7qqb7v2HcbPeIUCoUAoEAqEAqFAKBAKhAKhwGQoEGB1Mvy8kUYZYHUjeXNCxhJgdf06OsDqeHwTgNU8U5WM1XiFAqFAKBAKhAKhQCgQCoQCocDkKBBgdXJ8vVFGGmB1o3hygsYRYHX9OjvA6vh8M8lw9aa9N9vbrv3N8YkZLYUCoUAoEAqEAqFAKBAKhAKhQCEUCLBaCDeFkTkFAqxGOBROgQCr69dlAVbH55tJBqtAVeBqvEKBUCAUCAVCgVAgFAgFQoFQYLIUCLA6Wf7eCKMNsLoRvDhhYwiwuv4dHoB1dB9NKliNbNXRYydaCAVCgVAgFAgFQoFQIBQIBYqqQIDVonpucu0OsDq5vi/syAOsFsN1AVdH89OkgtXIVh0tbuLoUCAUCAVCgVAgFAgFQoFQoMgKBFgtsvcm0/YAq5Pp90KPOsBqMdwXYHU0P00iWN136oC98sNvHk24ODoUCAVCgVAgFAgFQoFQIBQIBQqrQIDVwrpuYg0PsDqxri/uwAOsFsd3AVdH89WkwdVP3vYZe+fn3juaaHF0KBAKhAKhQCgQCoQCoUAoEAoUVoEAq4V13cQaHmB1Yl1f3IEHWC2e7wKwjuazSQGsUQZgtDiJo0OBUCAUCAVCgVAgFAgFQoGiKxBgtegenDz7A6xOns8LP+IAq8VzYYDV0Xw2CWA1ygCMFiNxdCgQCoQCoUAoEAqEAqFAKLARFAiwuhG8OFljCLA6Wf7eEKNtdTrB6QrmyXDY6A7b6HD1pr03Gxmr8QoFQoFQIBQIBUKBUCAUCAVCgclVIMDq5Pq+qCMPsFpUz02w3YBVhr/RQdNGcnGA1fF5c6PGfdRXHV+MREuhQCgQCoQCoUAoEAqEAqFAURUIsFpUz02u3QFWJ9f3hR25wGrA1eK4MMDqeH21EeHqX3zlI/bBGz46XqGitVAgFAgFQoFQIBQIBUKBUCAUKJQCAVYL5a4w1swCrEYYFE6BPFgNuFoc9wVcHZ+vNiJYjYWrxhcf0VIoEAqEAqFAKBAKhAKhQChQVAUCrBbVc5Nrd4DVyfV9YUe+EqwGXC2OKwOujtdXGwmwBlgdb2xEa6FAKBAKhAKhQCgQCoQCoUARFQiwWkSvTbbNAVYn2/+FHP2ZwGrA1eK4MuDqeH21UeBqgNXxxkW0FgqEAqFAKBAKhAKhQCgQChRRgQCrRfTaZNscYHWy/V/I0QdYLaTbTjM64Or4fLhRwOorP/xm23fqwPiEiZZCgVAgFAgFQoFQIBQIBUKBUKBwCgRYLZzLJt7gAKsTHwLFEyDAavF8diaLA66Ox48bBaxGxup44iFaCQVCgVAgFAgFQoFQIBQIBYqsQIDVIntvMm0PsDqZfi/0qAOsFtp9DzI+AOto/gywOpp+cXQoEAqEAqFAKBAKhAKhQCgQCqwfBQKsrh9fhCVnp0CA1bPTKfZaRwoEWF1HzhiDKQFWRxNxo4DVd37uvfbJ2z4zmhhxdCgQCoQCoUAoEAqEAqFAKBAKFFqBAKuFdt9EGh9gdSLdXuxBPxRYZVQbBTIV20Pnbn3A1XPXLH/ERoh7oCpwNV6hQCgQCoQCoUAoEAqEAqFAKDC5CgRYnVzfF3XkAVaL6rkJtvvhwKpk2QigaRJdHID1/L1e9JgPsHr+vo8jQ4FQIBQIBUKBUCAUCAVCgY2iQIDVjeLJyRlHgNXJ8fWGGenZgFUGW3TQtGEcdg4DCbB6DmKdYdeix/z3f+BlowkQR4cCoUAoEAqEAqFAKBAKhAKhQKEVCLBaaPdNpPEBVifS7cUedIDVYvvv4awPsDq6b4sMV1/54TfbvlMHRhchWggFQoFQIBQIBUKBUCAUCAVCgUIqEGC1kG6baKMDrE60+4s5+LMFqxpdkUFTMT10/lYHWD1/7fJHFjXm/+IrH7EP3vDR8YgQrYQCoUAoEAqEAqFAKBAKhAKhQOEUCLBaOJdNvMEBVic+BIonwLmCVUZYVNBUPO+MZnGA1dH0KzpcvWnvzfa2a39zfCJES6FAKBAKhAKhQCgQCoQCoUAoUCgFAqwWyl1hrJkFWI0wKJwCAVYL57JzMjjg6jnJ9bA7F/GBAmAVwBqvUCAUCAVCgVAgFAgFQoFQIBSYPAUCrE6ez4s+4gCrRffgBNp/PmAVmYoImSbQvT7kgKvj8XwRY/6Tt33G3vm5945HgGglFAgFQoFQIBQIBUKBUCAUCAUKpUCA1UK5K4yNjNWIgSIqcL5gVWMtImwqop9GtTng6qgKFvdhQixiNbrvo4VQIBQIBUKBUCAUCAVCgVCgiAoEWC2i1ybb5shYnWz/F3L0AVYL6bbzMjrg6nnJNjyoqA8RImt1NL/H0aFAKBAKhAKhQCgQCoQCoUBRFQiwWlTPTa7dAVYn1/eFHXmA1cK67rwMD7h6XrIVHq5GrdXR/B5HhwKhQCgQCoQCoUAoEAqEAkVUIMBqEb022TYHWJ1s/xdy9AFWIV4YwQAAIABJREFUC+m2kYwOuDqSfIWsL7zv1AGjJEC8QoFQIBQIBUKBUCAUCAVCgVBgchQIsDo5vt4oIw2wulE8OUHjCLA6Qc7ODTXg6mh+L2JZgCgJMJrP4+hQIBQIBUKBUCAUCAVCgVCgaAoEWC2ax8LeAKsRA4VTYFSwyoCLCJkK56gLYHDA1fMXtagxHyUBzt/ncWQoEAqEAqFAKBAKhAKhQChQNAUCrBbNY2FvgNWIgcIpMA6wGnC1cG4fGhxwdTTfFRGwBlwdzedxdCgQCoQCoUAoEAqEAqFAKFAUBQKsFsVTYacUCLAasVA4BcYFVgOuFs71AVfH5LKAq2MSMpoJBUKBUCAUCAVCgVAgFAgFQoGxKhBgdaxyRmOroECA1VUQOboYrwLjBKsBV8frm9VqLbJWR1c64OroGkYLoUAoEAqEAqFAKBAKhAKhQCgwXgUCrI5Xz2jtwisQYPXCaxw9jFmBcYPVgKtjdtAqNBdgdTwiFxGu/sVXPmIfvOGj4xEgWgkFQoFQIBQIBUKBUCAUCAVCgXWlQIDVdeWOMOYsFAiwehYixS7rS4ELAVYDrq4vHz+SNQFWH0mhs/+8iHD1k7d9xt75ufee/SBjz1AgFAgFQoFQIBQIBUKBUCAUKIQCAVYL4aYwMqdAgNUIh8IpcKHAasDVYoVCwNXx+auIcHXfqQP2tmvfYfyMVygQCoQCoUAoEAqEAqFAKBAKbAwFAqxuDD9O0igCrE6StzfIWAOsbhBHjjiMAKsjCpg7vIhgVebftPdmz14NwDq+eIiWQoFQIBQIBUKBUCAUCAVCgbVSIMDqWikf/Z6vAgFWz1e5OG7NFAiwumbSr8uOA7CO7pYig9U8YP2nWz9jlAmIVygQCoQCoUAoEAqEAqFAKBAKFFOBAKvF9NskWx1gdZK9X9CxB1gtqOMuoNkBV0cTdyOAVSlA5moCrJ+NLNbRwiKODgVCgVAgFAgFQoFQIBQIBVZdgQCrqy55dDiiAgFWRxQwDl99BS4kWGU0Gwkyrb531qbHAKuj6b4RY/58Fri6ZPai0YT0ozeimmOQJZoolAJ79+yxXq9rA0tfE0ulkjUbdf/HFqJ80B9Yv9+3Xr9v9XrVKuWy9QcD43rc7nT9s/zZQBvlUmrLrGT+Y8B7/pX952B4MU/78pY23Irs2JL/onbSZ9onte0Gn6b3cDv7DgaZDcOWh8cMj9Ivvsu5f1Ve+TfJbWRjMt3HlUl7RjvzY5KGeStWauXvsyZ9fFaywbJywz40FNknXTjG//mRaivzUYmfqXftl73xGOj2un5MuVKxchk/pv09Rgb95A61OhhYu9NxASrVaub3tC/byjg9ew36XWu1lqzb61uv1x/GFvv2+9ibxWa5ZPVazaampqxaqQx9Wy6VrN/v2uLiorXbHR8V4yZGe3683F6yWrVizUbD6vWaWansdnP8cMz9vrW7XVtaanm8o8NyvA+8zeXL/7KTXYehs1PcLYfT8rmFMcM2Mq3cf4xxGItDg4fnTfKxziO1l23S7sO/SmmDYiNpbnbFFVcU6toUxoYCRVBg/75Dj2jmxZfsesR9JnmHT7/5w+f+x3eSBYuxr7kCEbBr7oIw4FwVuNBgNfuuea5mxf7rQIEArKM5YSMhwfMBq1962ydHE3D5znoM7Ux2E3Eun7//h7Dl/Juwf7r2Y/YLb3itDcoN65ZKtm37Jrti9xZ7zY+/1Oq1ui0uLJj1unZifsn27ttnj3n0JfaYKy6xpcUl6wwqdtvde+zefYesbyUrl6tWLg2sXi5Zo163Rq1itcaUlYFxNrBN002rlisJepnZdLNhNuharcRIygaerTeaVq/XrVqtWL2aAF6lXHHIVavVrNFoODAqVcrWbE77ts6ga91ez8Eon/MTWJZYKWCsklAkvLMM5HP0ZrVa1aFfp7NklXLVILxAvEql7NCtUi5ZvzewpW7bapWKv6edbrdn5VLZOt2eA8O+la3X7dqg100Eq9/1H9jGEd0M8Pb72FN1G2c3zVirtehQu9ftWMn7RpW+Q0P06vfph02lBPkMSFm2SqVqgwz61coV61fYu2SVcs36AzxhVq2Wrb3U8vGUyhWrVkrW7XQdhLd7QMeqj63RnLL6dN0a1Zo7pVyt2PzigvW7bRt0OtaZn7N77r3Xbdm0abPt2LXTyvWmzWze7H5k3J1u10r9jm2Zqlu/vWh33HqL3XP/A7Zt1yW2ffelVm3MWKVSsV6vbVbqW6VSslqtYlPNKY+MU8fvta997ct2374j9u077rNjp5ZscalvC+2edT16Kn58ycr2hCuvtGd871PtR37oubZ1U9MG3SVrtebt29/6un3ja9+w//2lG216dtpm6hVrL3atW67a0ePzdnK+bdVK1Z7z9CfbT7/6x+zSiy+xXrlkx46csGYtaYHYS60FO7Bvrx0/cdy+/s1b7c4H9tn84pLNzy/aqYUlBLJOt+8g1Mc06Nug37NKibjI/O/6V2x6asq6nbbVqlXXr0KsAFY9NsvW7vWMyOx2WtYfEOsl91/6+zxwewHa/N4fpAcQxCwRh7PQnh7LlZpV0bVUslq9ZguLi1YZDKxRqvqerX7XAfPjrny8XXf9V0e4WqRDT3/+kEFetZrjwyN3pAcT42joLNrotNt29PBh9wEPi7j24IxKtWIdf0iQfgea8/nwwQLw3eOb64Ffnbw3ju90O379YX82c91gH9/OMX4NWX6g4X1mD7h4kMGxyw+IzHr9XoqO7Esc7fKPaw3XEq5HemhV9Wtbx+3QNrcji6/U1/LjFX9AxoOGcopFPRQjrrnmpDHzsIOfXIdSu/yOOOkn4+ZapoctpaEu9MdnST804/j04Izzhesq/bONzzS2/L70k8aTjkuaLz98Y8xsk2a0gc68Z7v0lSb+4CR7SCP/5fdlG3+PkuapDflHx/L+r/7sb63GfoOBXwfwsx4KoifjesNbfmoYF4ofxYnGii38a7Va/tPbyh5iaV+Pq8yvK2NH7SjcsVfjk70cq+Pa7fYwlqWZ9KIt+kfT/Ge0qXbZLi3ZF63ymg9jmb8R2YWD9thX9rD/dz3+8cGpzuIaFbusHwUiYNePL8KSs1RgNcCq/7E8S3tit/WlQACZ0fyxUeI+wOpocbAejo5zeTQvjAJY/+kfP2ZvfuPrrDOoWX16ymama7apbvbaV/2E7d6x3RbmTjpQnF/s2J133WXbd2y2J1/zXTbg5mpQsbv3HLDb79ljnR5QdMp6/Y7VSuaQp16vWLM54zdUs1NNq1XKVnJnl61UMX8/Va9YhZt1QCRAtVZ3cjPl0HWQbmoH3MRzw1n1m9VqjZ8lqzca1pyask6fjNt0c51u3hO84IatWgOO8C99Dab9dH83cPgKRCmXB1bKjgFAATNSXylTV3BEIIGsSoeKWYZiuVzzG8Vep2ODQc+qDmRSCq7f/Dtk4H9lq9fJlqzb9FTToVmrteCQDKAJ2PGx9VIWMNmVfWBAFh4AzGq95uMDNnj7jBtwh+aVmu/ZaNSs3V6yXo+s0Z6VB2ZVh3pAu7K1uwNrd0s2PTPrujana56hWSlVbGlxgWHboNWyQwf22LHDB12b7bt325YdO61aa1qjOW29TjuBxPLAamjY79r+fffZt77xdWtMT9nuiy+3xqatDuzRFM3L5Z4xvG4PqIS+Zev2zE4cecDuvPPb9u17HrCv3XKXdXp1W2yTIQsIMWs0a1YalK1cqdoVj3qMbZ3dZK9+2UvssZfusMN777Ubv/wfdstt37F79p+0I/Mp0/TSi3dao9aw+bkTDpUPHz5l27ZssRc87wftxT/yQzYzPW1tslPJcCU28A0+6bXt8L4H7IF777YvfuWrdusD+6wzKNv8qQVbbHes0wWMJiAFKC2VsbNveKnc61jVoenAYWfKC+5bs8EDh5KVB2VbXFpyf9UadWv3OtZeaKWMWOs5GO843Erw0jO5ewmEAcKBsBUeFFSyLFrrWwdt/aFB3/uuN+rWx4FA+V7JOr2udTLodeVjH2fXfeGGkS42K6Fq/v2FutFcrb8Px44csfvuvivpnQFIZW4Dg3gBpfhd8EiQSJDPH/R0Ov7wRGCK3wFRDmfN/PwXVAKgCT7RFucjsEvt+ZUquw5yvtEm7S0tLQ2BmGCh2hKcox3ZugxUE/ClfT6XHXn4mofEOl4wjv0E+wT+2Id/6bq0DDLZj39oonHQH/Y3m02Hh/7grEJkJ80T3E2wMw/zBBLzfuEYjV3gmPfST21iG9toY9OmTUNormPUDvstLCwMQSrbsVGAmnHILvTnvcAiv8sW+uK9xqLY4XOBWcFObMqPH13y/ld/grr6GydILJBMFj/96Vj217gFNPOAWRozDsaY4PYyQJXfFP/YzowAfirGiWPFNNvSgyXzn/SV10D+x/e0qeNk//Oe97wLdfkY6XoXB4cCD6VABGzERuEUWC2w6hf8wqkTBq/Wl+2NqvRGifkAq8WP0DiXR/PhSGD12o/ZW970OutXmlZtNuyyy3ZZ69Rxe+73PdOe9qTvsdbCCRuQoVmfstu/8x3PNHzqU7/HYWuv07MjJxbsxm/e6pmFgDyyERvVNN2fKddkMc1MTdl0o25T9ZofRwZPr9fJ4GnfGvWqI6h6reHgkCxSsvHIzuNGrFohg5WMUm7ce/45Y240m1auAgzNswJ9exZMuuEFhnZ7TAfnhj/d/GIDGVJkGpLlxZjYZ7kEAcAMO1N2FZlUy5ldZK0BVgbW6pINRiZruqnsdNpWyjJGgV1kHHqGqzKlsuneDiHIO+z3rOTZZlXrchzQmIw4Si/wPgNsZAD3rW9LrbZDTrISlxZbwxv7QSllNyqrDCIH4CazEi5XKpGxWnFI16Wkg1WtWp+yar1hNTJ1e2T8ktXYtVKnaycOH7YTx45au9u2LTu227btO61ea1rJM7vIoiTTsm+DbsvqVbP2/Am7/gtfsKOnTtklj7rCZrdst06vb7X6lENLQB+QGE1LjJmfAPBqxSpkYPYW7fChA/ah/+d/2XfuP2Stds1anvwJruxkEL7hEBaoe9klu+yZT77anv29T7Tbb77Bjh/dazffcocdOGW2/9Si9a1mg17LpqoV27ZlyrZvqltvqWvXXHO1vfQlP2Y7d+30zGXXswIQqnpWL8csnDhqhw8esM9//j/sW3feawdOzVulPmWL84u22Gpbt1+ybj9lOwMv8QzZaQP073U9+5VYbjtsNY9xz9Ql67RXYkjW7XesXGWfLimI1u8OrMR5U2+6v4gt/E/71UrZtm/fagcOH/F4UBZ0oq7A1IEDZL7EAlbxGQ8aoPHbt2y14ydO2FKvQ1P2hMddZdd94cbzvtg8CKLmNlzom8zV+Btx5NAhu/euO4eACeAkEAiA4tohiChohpgCWIKmQK8zZe0JhuFD2uaaARBTpqSyGAUPBcLyGYHKVhRgwz5BLV3z5OA82NSDJsAb7XJdFajNZ2GqT9rIZ07yu/rOZ0BiK9sBgryAb9KBz4ZZvFlWLnZgb8qwTdmgAqwap45Rf+oj/7lgs4BjPns0D7RpW7rmNcvDbWCqAB8/paf6y8Nc2puZmXG7BWEFRgWWBQ0VGyoTInip+NDnAsgCvHNzcymrudPxvuRX+VPAWMcL6CoLlJ+zs7OnxaX2VQaqIChjUyzms3n5fX5+3seJLewDlOan9FFM8V5AVw82ea9MX9kljQXasUltPPe5z73Ql5Dzvu7FgaHAmRSIgI24KJwCqwlWA64WLjyGU6GKZ/n6sXgjwNW1A6tx1RhnJK/GjfM47V1vbZ0vXP3UJ/6Xven1rzWrNqxfKdkll+ywyqBnl+7eba940QutNmjZkcOHbXbzdjt87IQdO3bMnvrUJ9nUVMOnOS+0enb9TTc7bFpqM22xYtVyyqjbsnmL35wDVKcbDS8NQD4fsJVp8ECnOmAtm+YNaAOWNuop26tcAYDW/KadLESyOVuttk1NN9O0/2Yjm7IKLAWGLmerAkOBeWTBdnq907JoUnlPcjf9FtXhZ6oTmh6yeqYr4JWsnwwmplqf2fRgz7Ad2MBLDiSgDIRN0/rTlEeyGVMuYZquKlAhcEFGr78Aa2T5ZFM201TvlG0LwPSSCEwlHvS89me5kjKyaLNWTRlUZtQ+TVNI/aZ9AEDtWalKndyKtZi6axWfcl6tNaxUrVm52vQsSjzSafesNOhZv7Vo+/fc7/s1pqZt58UXWanesEGpZv1e36bIJu62fSp6tdSzztKC3XzTjbbngftt645ttm33xd52p1+yenM6g8d9q9eA38QGmZuAzIqXNKg32N6z7tK83fTVm+y6r95s37prr7U7ZesgWbdj9crASylYCficQPclF+2w3VtnbOt02eqDJbf3nr1H7dh8304stKxXrlu/07Id03W7dNcmq5c79tRrnmjPfOYzbPPWHbZ5yy6HvmTptrt965ertmV2xuaO7rebv/olu/Gmr9ndew/b3mOnbL7Tt+mZTdZpkQlrNjffsopnJbasPOjbdKNqu7dvsac88SpbWlh04D23uGRTs5vt1MKiPbBvv2e0Uke2hP1WtkUAfDVNE6cEAZA9laTo2ezsJvcvIC9lxJqDZYIVsOqg3uFuio0ypQaYul2vWaNc9oxj84TugftrgJBZNvSVj3mcffq6m87r0jUsaayjVxGqqssL/Tfi5PHjtvf++xwoCUQpq1PZfCunRSs7UbBL8EyZnYJ6AqDKnJyenvbrCyBSoEpZfrpeKINTmX9sVxaqslZXglVlKnLMqVOn/NopMJgHcLJrZUarslnz41EmpMCyMlbVF/s68M9gIPtrSrigM/YCDFdmt9ImWvilMJvCLyArUCmwKNAqiCtILACq6e3KpNUY6FPw0K/82fR1jUfZp7p+KsNYQFQglHb82p5dZwXIBQoFDvOZsPpMbfh1O8tmVZZvPqtX8BSttmzZ4rpg3/Can2XGKnNUGihmiCe1iw/8b2f29yf9XUtj4HgBbfpU6QFsV9wBduVHZediD/vyQIDPBcgV95w79CmAy3b05Jh8lmoeNmPLs5/97OBU53VljoPWSoEI2LVSPvo9bwVWG6ymW614FUWBC/0luyg6jMPOIsf92oLV4S3fONwQbaxyTb2NKPi5AtZ/+cT/a2987WusS0ZSvWK7d2+xLZs3W3tu3t74M6+y2XrJFheY9jhl80sdu+ueezzzb9fuHdZeWvCp5tffeLOjvVaHqZxpiv/0VMM2zWx2GEr9RzIVZ6enHaLqxnxmKk2LH3gt01SDkNqszeaU3/w1WEALuOQ1RAd+M5duwBNgBM6lG3rIE3Az1T9MdQb71mCqJmCTadEVoCtZk2VP9ut7/UKySitpSnqX7NUET3k50CK7qgLUTAjWQVY23RWw60UNskWLdEOaDs4WMmL6uk//JFs2Tb9N9fdSvUzPdMwW/vKsniwg6cenp/dTzUHG4WDXa22mqbKeEVdK7QM6l8edgC+1P3sDwGXZWj1uqGvZFGQAdTNlVbaWrO6QoG9zJ07YiSOHXfPp2Rkr1WupPm6pYrVyPWUYN8rWW1q0emlg3/z61+1bt3zbGlNTtvuSS605PeX1cdO0V6DplE9Dx6n12sDBIlnBlGLgRhuPlito3bFDBw/addffZF+/7Q6778Axm19KtUpLlM01ahb2bVCuOlxHu5lmDUxs2zY3zXpLDq+PL/St2yvbTCPVfjx0ZMEalYH9wFMeaxdt38SNu11xxeXW6pXNapusVmk6BD8xN2e1qWnr9zq2eHi/3frNm+zWO++yO/Yfsr3HFuzUHBPpE2jvdfvWIcYpA9Hv2XS9bNs2TdsrXvTDdsk2atXOWq3RsK2bN9uJE0ft8/9xnd1x7x6bW2pZo1Kyxfl527pzlx0+MWdL3ZKR79rpdFM8lypW58FDr2vbtm71kgEO4Ry8M24qzQ68xMagVLGe6wFsHVit1Ld6o2/Vbs92bJ31sgJe+bfbtx2bt9n+gwe8GsaznvUc+8P/+YlzvuydBlW9hujavS7k9z4yVu+/5+7hlGZNl89Pcxd4zGcfAq4EkzTtGoWU5anp5FzrBL6AZQBFQBTng6aEC9oJMup6I6AnsMrnAnkCp8rs1L7pUlRyMCf7lElLfwJoApICbprKLbCm6w19k0Hp0J/rYjZ1n9+xJT+9XXBV08XzwE725TMklRkpm2WDMoXzgJrj2R97eDE2TVkX3PVrdzY9Pf+ZspDlH/XHT5V5ECzUGAUm5QsBWWwCXpPJmYeQ+YxegVVpjE74HB2JBf6m5fXEPvlYgDg/HV9wOQ/4BWs5jpjKlxJAG2XUCvjKz4praUIGbj4GpJHAer48A/ors1ixKgirDFzZyvY0oyOB2vS3NJXWSH8fe/ac5zxnLS8ra3dBi54Lq0AEbGFdN7mGrwVYRe0iQ6ZJipYL+QV7knQseswHWN1Y0Rrn9Wj+PB+w+guvf411yjWrzzTs0ku2+TTn+eOn7IXPfoZ979WPs06HDNS6zbc6dsedd9uO3bvs6qufYJ3WggPJG75+iy20+1ZrTGdT48vWrNfT1PtKyfrdljWrVWvUyT6dHi7EVK9WrU79SbJNmcpcq2YrvjOtP92sM54qWTq+eFTZIUSaUptWXu/2gazAUThkqivnN7HUGq3VvR3gJWUEUnnXcoKpLFDT7fjvZHEKEqQppalWIO0AYJkmnm7mWYxqeXUer+uaLVXDcWSd+vFZTUG6BYgCzRy29pczZ30leqZ8AycGQN6yw9BulyygutvsC4TQt0PVBGravbb1OiyONbB6tebAD0DsuZClZCcZntQ1bXVAghWr1FnQy3y/OtM2qQfbTdP5++2OHT5yyJZaLdu6Y4fXGWV6fLNB1hHoj8XIBl5DtdJjcZ999pUvXG/dQcXqM1ttetsu27Rl1n1HaYhN0zPpxtmn+6dyCo7FsQn5KYNQAb32zXodK1vXDh49Ztf+y7/ZnffttwPHT1mHzLelReOAQZ9M275PlYfa16tlbxsta5SB4Gel5DVNgfdX7Jz1qfC333fSdm/fai//4WfYE696rF180SUGqR3Upq2+aadn8FKG4fCxI9YjtoCcJ47ZLd+40b781RvsWGvJDs937fgJpnUTg2addtf/AfJLlYE1q2W7fNcO++mf+HF7/BOutF2XXmF9FopaPG733fo1+8y/fMoh6on5tl28Y5sdO3nC6jMzds++o3ZyqWxLg+Rzgh//V5kaXTWbqtWsOTVtnX7PTszN+/lxydZZ271lxnbMTtl9e/ba4blFW+xXrd0lIXVgV106Y0+88kq79KKdtvfgHrv/3nvssZc/ynZs2W6Hjxy144tz9ujHPt5+473/cE4XmJXT//Pg8JwaGuPOF+pvxLGjR+yBe+4ZAi9Nl/brQA4i5qduC8jlp/QLIgK5gFZ5CCXApMxN3uuBi2CT4KdKBygrVll+yvyjHz4TWMxL7NeObCEkAS5N2aaflXCUYwUrBQPpR9mUskkZqIK4gmMCqaqFqmzGfLvYmc9apG2BV7RSHxwjvfmZn3rO8YxNQJLPfEHD7KEVY2Zsgo0C1gJ4gov5BZyU8SpbBEFVqkDgUMfmwan6yQN3fKJaomzHHgFFQVpl+6qEAePM19vNQ2/pgl3soyzkfBa0oK9gPsfkM4qlvR4IaCyC2wBigdH8wlh5IK62FVua4q+4VBwCjNmmOsPYrNITaoM4UlZrgNUxXhyjqVVTIMDqqkkdHY1LgbUCq0UHTePSvwjtXKgv2EUY+7htLOoDhfUBVuOqMa54jHN6dCXPBa7+6yc/bm947c9aqTZl1WbdNs82bHbrlHUW23blRbvsFS96rg16wMqq9Uolu+2uu30a8vc//SlW7nd8EaRv3X6nHTs5b1OzW6zM9HNWdfYMvKr/o+4oZQBmZqYcFLJa1dLcomePcjPXmKo5LAMuUSuVhX1SOdJUT9RXoPa6raluqWefAmx9oZSyL6AEn0oQFYiXpjp6RqpDzvS+2+l59itt+VT8bIEaviCzEBbZoWRvphtrnrIC8ChJUPFMybSqd8qy8VIAqeUsa5VsXTJKU8Yo7ZFR2KEw6ADgWbZBr+tA0G94vXQBNTd7ZuXllZvzIAH4ySvVeE0LuqS6iAnEOvBjnGTSDtKCW2R1smh9q91lOSSH3dhDrc5aaWBdr+3Ycb+cOnXCDh84YDObN9vmHdutR3ZwtWa1csOhY6Nasl53yZqVrp08cthuuflm27N3n23bdbGV602b2bLTmtObvE4qy2I1yITt9W3z7Cbrtls26LKYV9ehMlPvyczkvWd8AnbLfTt69Ih98Ss32ANHj9gd9z1gcwsdW1hqeWkC0oY7S8mfsPBqtiK5Q+VaPZUkKJP1OrDpTTMG9qZ0ALDy8NE5e+rV320vecH329Oe/GTP+myTpVduWrm52bNn+92215VF84VTJ+yuO+60r3/9Rjt0/JAdm5+z+ZbZ4cOL1mw2bOuWpu3bf9RrpxIP27Zt9Zqq26fr9rIf+1F7xrOebzsuutxKgyW755vX2QO33mT3fudOO3j4pM232rZp05QdOjlvB+eW7ESrbK1uxZY8XkrWZwGwStmapYFdvHXaKgMWTOtZq2+20Onbtq1b7Ae++0rbMdOwS3Zts4517cjJebtv3yG74evfsq3bttljdm62i3fstB/4/u+3dr9jd919h+3cttXa83MOmVqdJdu8fae94bf+4mEvMH6zuOKOcfh2jbNV84ZfiL8TLF51z513pEz1Ws1raPp1I1uASUBVD108Wzy3IJGyLPPTrXWMsvQFDf0bQ25FdQE2bRNMFeTKZy1yrACdNBmWAen3Hbzl64ayj4CWsleVsSpQLjs1tVzZiWpf8EwAU1mIyloUYKUdLcCksagP6ZUHx8peRW+VJfAQzGC2jtVU+DyQA+AB7KSHsi3zx8sneVA5nHWQ84EygLFZdV9ph/bpRxm18oPGlvc/Y8g+Vw8jAAAgAElEQVSXIRCAFXwVGNV2f1DWbnsMCXQKpktXjtGiUcpQ1vHSSJm12CuQLJ2kicotsK8yqKWJSgHooaVAcj5TWyA9nxUtm6UJfav0gD5TuYR8vVV+13mlOItSAKN/74sWVleBAKurq3f0NgYF1hKsBiYZgwNXsYkL8SV7Fc1fV10VDbCuH7AqNxZNwXUVflE7eYzuOBvA+q//fK298XU/a51S1Wr1pu3cudUa031frXxbY9p+/jU/YeV+2cHdoFa2+/YftoMHj9iznnGN11Lt9qp2//4DtvfAEa/TSm1NoCpfOpnRTsYiU9br9ao1p2q+Qj3Qkan/zcZUylhqt3zRq6lagqrAPU0vrQNLqc0JEM0WUAF2lqpkKQJIuSlNqxGnxa1SthPT7Mmi5Cepjw5amX440Ar1Zc8YTTfuaZUo4CfVSB0i+PR5oHDJoW96MX09TfMna9FBAaAXCJh9afCsVYewgN+0cBX5mUDbVNqVTKI0pd2zOb0Wa8pcVTaR3yj7/qmMQddXE0+LFbn9mE5GUjctuGVV4G7FF0fq9yu22G5ZmYXAgI9lwPLAetTDY3o4YLfbtb17H7Bur23bduxwSFohS7ZU8kwwaryyMFWvvWClftfu+ObNdte991q5MWPl+rTVZzbbzOysg/FZFlcppRqLwM7p5pQDa/dpmRv9Ja8nyn9MW++1F30RqsGgbAtLJ+2mG2+wBw4csf0nj9vd+/Zav1+39mLXjDIBpYG158kYZfiAW7THP6l8waZmzbZuKnuJivlWz+Ous7RkjZrZlmbVnvnkJ9ozn3yNPeEJj7fmllkrlRo2qDSs3St53V1frKvfs8W5E3b7rd+262+4wRa7bVtqt2zPvn1Wa2yyTi8t/DU1VbUH9h2zlmcl9zyrdPeWLfaC5zzTnvLkJ9rFlz3BLnv0VdZunbST+26143tvt31332e33/odO3rsqPVLJTveKdttB0/ZUrdiHWoS45NKjXmxnhV80ZYZu/oxl1lr7pTH1X1799pCKy1E85ynfY/t2rLFHnXZpTa1edr1rZardv2NN9pSt+OfLS507ClPfbrH3sLSKauVu3b84D7rLS151txFlz/KfvK//skZrzAPWphKdDV397jebiTH/b3v8KGDdtftt5+2wr3AmWCWMkwFGnXeChCtzGbNA0oBvXxdVoFKfioTU9BUn3GcygiofYFYwTTBOWUg5kGuIGAeaK4EorQju/hMoNEvWX69S/YJ4ilDkzaH33wyUCwwqbqr7KtszHzmq6An+wHllLWq9gQkNVber6wHmq8/y3HKgtT09zxw5vN89ql8KegnLZURyr5asEkZoNI3v/iW/KWp7srEVbYq7apGqT6Tncpmlhbsi9aAcektIJ0HmGyTDRqXsokVq8qiVraoYkRxRfsC6SotkP6Mpjre+f3pOx+32l8a5gEq26SJ4kU+XplFLd/+4A/+4Hq7vIzxm1g0tREViIDdiF7d4GNaa7Ca3SdtcJU3xvDG/QV7Y6hy/qMoEhoMsHr+fl6PR8a5PD6vnA1Y/bdP/aO97jU/bb1SjZRP27p1k23Z3rRuq2OlxY793Ktfahft3G6Nct1a3b4dOTVv9z+wx57yPY+3RqNm7V7FbrvjHtt/6JCvMl+pkElIzdOU3cmK8NVy3RrNmnW7bZ+6TpZlszFjVc9uZap832uZOr90KFlNUJQsyEbdKvyrVHwqfqrll2qe6iatxGJZlbSyu25Mfeo80859ijwVYBM/BeDSBgs/kc3qtU/LKeOSn2R/Wj99ZU5LDXF8WrSKDFMyRf2G0+udpvICgz7gMwMQsE7sgzb6YljA545n0noVgWzhENfHx1H2kgQsNqTarPyezoO0mhYLLJVYUd5SXUXGAFDutOl3YP0ymbaULWCaf99q9YZVmVPuK9EDUlONTrJV506d8LqAs5s3eVmAMqvbZ7ayKn2p1LWytW1gHbv3jrvs27d8x6ycgDmwtt6csUqjaQ0Aqte9bTo0r9UTaAapt5n6WcffLZ/2T0arZyi1O54JS73VxYU5O3Z4v+25/y7bd+io3X9szu47dMwOHD5lZava1CbgYdsWTpI1CGge2M6ds9bvdu3kSabHs3o3mbptm59LtQq3TDVstla2mdrAHn3pRXblYx5jj7/yKrvssY+y8hT5rFXrDao2AFwbmWALNnf8uB06eMCu+8/r7OTJUx4PC0tL1gIOlOu2/+icLbXbtnP7dtu/75h1+32bnirbzk1T9qwnP9Ve/KMvtMd891XWqzSsWmaRr571Fk/a3ME77Sv/+5N2/OgR27//kJUrDfvOnsN2pFuxE4slW2TRqkrV+q2WTc807aorLrfnPedZdvnunTZ38piD989+9tO2a9c2O3z4oPv+0ZddYc/7wRdYud6wZr1pvVbbFlvzVp+ZstKga1XqxvYrXrd1YXHO+t15mz9+0EEt0GfLjl32c7/5f5/xArOe6qieyxVwnH8vjh89anvuu9cfWqjOpaaMs031KwUTPd4raZE7/iljj8+V5SpIma5fdW9bNTYFtZQFqFXgVfNSME4wUFOv9YCJn1q5XfYK5tEmdTwFBDUVPD+1O9+vQKmmmgvq5eFefqq66q3SnrIsBXCxc2VpBD4TPOQaiBaMT9PG+T1vowCm6p7mszpPnDjhfQI9+SldsYkxqaSC4HceHhJbqmsrm7BVPud3jlMpA0Hl5dkCzExIWcFpZkP6WyHAKJDIPgK2yiIFlirTl4clPOwAeipTV76Rpsoslf06L9SHxilddVweGMt++t62bZvbS3sqIaF9BbGxW1BUU/lVy5btjBtfsbiWxq/+BbEF4TVWPVDQeSIoKyjO51Fj9VyuerHvelAgwOp68ELYcE4KBFg9J7kmfudxfsGedDEDrI4aAUVScNSxjv/4OJfHo+nZgFVKAfz8619jvUrd+qWyTc80bOvWKa9Xaq2uPeeZT7Lv+94nWbNSM0p7zre69p0777QnXPUYu+iSi+3mb91u9+3Zn9XTrPqNV5OapU42s7qmnrVJthOlAeo+Dd8zPn2F+AQMAayeyVlhgam0sAVlNYFnlAegBIBuJOuUCmAaeKVqjWYjQVMvFwDkSFmyPhXRs1UTq4Vq0o4vTpVlYHk2Wr9ngFn/ne3kVpbZb+DZqg43ymnqOpAzwdBSgrbYCT8dpEWmUp1Tpq2XrZaNwSGM5le7SfSZQG0b0Oi1TxMk9oxV6iLmFvbwm26t1NxL09bRqtVeSmUAADvlig1KQOGGLyLlNRIBPUtLRilT1JxbOGX7D+z37MfpqaaVs4W4UGaqxsJMXRt0lqxZq9j+vXvshq993fqDik/h9/q7jWlr1KdcU45tktlaLtnslk1ZrdOUhZvq1zKdlpW4WaG64py6UU9lGsgqbbfmrdeet+7iKbvr9m/Y/Xv32D2H5uw7e0/ZoROLWYZvAoQVzzaueJbzJbu32NLCnGdzsdh9q923XrdjU/W6bW5U7fKLd9qmSt9mKh3/fffFl9nFVzzBtl+022r15NcOelRTdu6d37ndDh7Yb7fdepsdPnrMFheX7KLdu+3wkSPW6g3s0IkFO3ACiFuyKy7ZZUcPnfRyAlu31u37nniVPenxV9vVT32aXXzVd9mADGnr29ypBauXa7Zw5F679abP2dGDe+3e+/bZwWPz1hlU7J4jJ602s9PuPXDc+9hUq9jm2Sl72ndfZT/8gufbdKPmJSNOnjhq3fa8Vaxt042q3b93n7WWuvZd1zzVNm/daZtnt/qCYt1+x+3zE87r+A6s0+3YcbJkO4u2ePKYdZbmvY5vc9Nme91vfuC0i0t+6n/6fW0XpzrXK984/1aweNX+PQ+cttq5YGYeJAocyVZlYeaz95Q9qOnaQCqBPwCtygwIdAH0gIyCofmp4DpONUCVrch2Te3PL3gEkFO2qD+eyeCnFrASpFQGqDIaVwLClSUQtChSPrtSkE+QUpmLyrLNZ+lqqrlKJXCMgKp0EmxUxmQKyQQDOS5f/1PgUVPk0U/Zpppmn88+ZRvta3/5Tw+78tm4yrDMg1rZq7IEKkOATfhPPs8DcmUOCypiD3ZrvCoxQH8CjYBfQeG8r2Sf2sz7R6UruL6znZcyTDU+gXT6FxwWRBXIZl80Ig6JUWI1XzZCU/zzGbyC8gLriqv8GPIPFAVkGWd6UFix5z//+cGpzvXiF/uvqQIRsGsqf3R+PgoEWD0f1Sb7mHF+yZ5kJYuEBddfxqoip0gqrr9oj3N5dJ+cDVglY/VNr/tZa5dS9mKtWrHZWVZ3r1lnsWWPvmSH/dTLX2yzTVYb7lt7ULY7777LtmydtWqzYffuOWBWJhOLRVjMamUyUlm/vGQDshQpNNrreOYp094b9bpno7LSe6Vcc6BXrVesXik5EOI4K6UFp5rYwzTs6ZR55QApW1EYeKnMrXTzW0tT88ksxRBgXK2W6pg6rKQGacUzUHmlDNS0+BHrs3u9VBZA6aTprmRxpsy0Uqqb6tA1AVvvp1JL2aoOYJk6y4JQLG7USpArjSS9UuNpJn8/lQ3wrLZe18FnpVrzPrwoQQZB+Nz/cRALeJGB6guSUAIAe/tenxUblvpl+4Hn/pD7o9agfEHHOkstL+HA4YcPHbBOt52yVBs1r7dKxyBtSjNYn5qrZVs4dcq+euPX7OjROavUN7OaGA418n2np2ccivcdMPetOTNl09MN2zQz7Rmy3Mx3O12bnspqHno8pMXEuOkvVwDCZNWiYdv6nXk7+MDddurYXjs1d8xu/Pb9dst9c3aqZ7a0uGStJTJbiZekPf9mpyt2+aW7HBqS1Xzk2AJI3jZvmrXO4ryVui27+srLbGt94LVIqT26bffltmvXbtu+bZs1Zzf5lPyFk/O2eOr/Z+9NgC05z/O8t093nz7r3efeuXc2zGAjAJIANwkkBYKRSEnUQsoURXHXUokcl52K43JSXmSX48TOUuVyUq7EWRyXyy5nqZLtSGYsmiJFcDFBAgQIEBgsg9n3u9979t5T79fnHbZGkglwhsBc4AwKde49p/vv///+v/vcfvr93q+H5547jhdPnkCvP4LvBYjzFGGSYpPFnjpD5G7Nik95QQVLi9Nw4hye62Buro6PfuD9OLiwH3OH70Jr6QB8x7VCasTYWZJj1N1Af+MMnn3863jisSewzQJwrou1TgeVYBYnL7FoVmDK8KXFOdx9+AB+8UM/axYDo2EXyBL4FQf1gCYKqW23sbmDqX2L2Le0gqDRMC/Z4WgAn8XG/DrCcGAwm2rV3Z0t+JUK4n4PSTQ0W47ZxSX8/G/913/0wlIGqeMFu5duGG/m9wSLV129eNHAl4BgWb14vRJVoErXBMEy/i4Voh6YCHbaeTIu2iToKXinc15QdHNzE8vLy6BCU6CrnBYuoKvjcr/roZ9UkuqP1K8Ct9eDQ74vACq1qF7toc7YEsAeRKlY3/ihkD0YGhcl4nEJ+QRFy5BNvqV8lepXClEpQxkvxU7XfAK/Mmjk/oJ+BJtS+kpFKihbjpP6rGuwvgu4jT2QGmdClJWyPK4+0/ZlVaxiooJgWg9SMwt0CiiXVa7yMWW8uD1VuIqtCn3pdx5bStMyEOXn3La8DtVPKabVf6X/qy+yTNBFgXEQKNZ6LKt2FR9BbfvOHHsQdzod67+sAPgz+6u51L7qp9TRbGPisXrjf+9NWnh1I7CXvidf3chMjnbLRmACVm/ZqbmlO3Yz/9C+pQf6I+zcXkKCty5YFVH5EU7U67zpybl8YxP8csDql37/d/HZT30CsUtv0wqqBJm1oEiJT3O0aw5+85Mfxfz0FOLYQZS5OH3uDPrDIYYx06UJQQk0qeJkCnwOz7xKWVSqSJUkjCNUpaJx7GhqwLLqM52SP6YG4Qg9mTbOiu1UsVZZfIpKVCpUc5gayYo4yQbAVJf8nypR+qk6pkRkm1QlUvlp6him/Y+VMQV4LQAs4WyhBo0KH9KEfp4EuEWxKbs5Zeq++bjSKqDw2yxuOGH+qXbzTDpK6GmwswCeUTgqJs/ga2ErUKTMFqpVqk6ZNl7YA7DKfAGEqTikKtZunK8pZAsQa6Gy9rJCaZvlGI6GNifzS8s4fOyozRt9TD3kGA6GIJxptZr2v+sTLjPOHGuESpqiSaVcv4dnnjmOl06fR2N6Fv1RAtevFTYI4xgyTq1Gs4B4tRoqlRzTM1Ooc07MT7aIHZWqhOKE5zan44JkBKtFHHwk8dDsGfo7G8jiLk6fPo5Hvn0cp9ZT9OIMg34PUZgiz+jbmqMWeEjiCDPTDbTqLlr1AIPBCKMwQ2cQWR/bNR9VjNCu0tg1wdHDR83vdWVxH1rNFhYPHkJzdgoBAUy3h/72Lp555hlcXKc/8DpajWlETo7zq2s2/nDEdeFwZtEdjbCwtIBKFGKqVcVb7jqC97/zfiTDEZbveituv+8BuHkFcSWxuXeTGP3ONs6efAGP/uEXceXyFcS+bwrTzd0d823d6CcY5FSBO5iem8adKwfw3ne9HQeW5pGZP23FrDZarbZ54vZ3d9Gen4UXeIiixOJL6400ThD4VZsDrq3O7o6tyziMgCxCZ2sNSEZWsGxqfh4f+Y//m2sXlTKAsnV4Y5eb12Tvm/kdweJV58+cLs57BnPsyVmGq+X3rz3EAa5BPcEjvpaVrGWvScImXk/KqeKqqF6uVi/IKIVfWf2o96TgLKeTCwoLkgrsCaayb1LXatIEOKWm1NpQWxqPXvk5YZ1gp6Ar3y/bIwj6aix8JSQWYNb2shxQmrgUpwKzirUgpsAg22E85VUqQMpxSA3KfQT3ZFugOeV4BDfL6luNQXGRYlZx5ys/4/GL76XCYkD9LB7KFQ/KynMvYCu4LlgveFn2IhWgL9tRlCE6f1YBL6XyS2Et6F9Womrf8raKl9ZDcQ0vLCsEQGXtQHBKmK0YaIyaE/6utgWA9aBQYFf90rmlef7ABz6wFy8/r8k1b3LQWyMCkwV7a8zDpBevIAITsPoKgjXZ9I9E4Gb+sf1GDO0ErN7MWd9L0byZ4745bU3O5RuL4w+Cq1/6wu/hs5/8VcRuHY6fo1mtWcX4ildBFqcIvBwfevjH8cCb70WaeAhzF+cun8fZcxeZpI0wLZSI5nvKYkxWpKgQaRI1WnqjpedX4JpXZuGBRxsA3yAq9yFxKxShTPOn/ynbq+QJGr5n7/HmLajRk7WIB/1WTcA6Tv0vAKvUqpLeFa9U09I2gIDUgEHJG88AJtWsqsxMRapLgOoVYJi9434smmSwpYCF7EZqxa8wVo4SVsam9jFomqUGau3mlP6mLBplMLXwTzWISlWrweYC9upGXDfA5tA69lpl7Ez4yvEk3JPHKNRvKW0b/ADvePA9ptJlsaKNtStotmtw6X/KIlaEzW4RaydN0KhRLTnCubNn8NSTT2O7O4LbnEZCIF3lXBUWAr7jw3V8+EGAVqNQpxYgwsF0e8rmME4jUyQz7Z+j4tgZT0JWBsiUwuO5KoBGBLdCJfMA58++iOeffxbPnVnFxY6DK5tboANqHDF+NnuoVV2DqlOthvm/tgIf3d0dUw0nWQXtVgNuOsB8O0C/20evnyFozKNRb2Jxpo2pZg3LB1awdGC/KbLXrl41f9LzFy6aN/AozrC+20FnFKITpUjgYXdnYMWhCHTjLEU18FDLIyzPtXHHkWW87Z470ag1cN8734Plo3eZcjamcg8JqlmIy6dPWiGkF555Ctub69gy6OKiE47swUHiBHjx7GUEjWlUanXctrQfH/8zv4BKSmsDFvOJMD07b+ucsdzZ3sHU3LT5saajyNaBXw8w6g1N1e3WfIMh3d0u6F2RJRmiYQednYtAMgSF0u3ZOfzCn/0716wxdGUpF666savNq7/3zfx+2N3ewpmTJ6+BMEEhKSftnB0fUFBJIEmgSBEQKFSVdKn/tB1/J6Rie0qxL8NMnmNSBXIfAaiykpbvK71fCkYBOikzBXcFyQQhNQ6+ygNUoPB6iFkuvKQ+CuiW09HVpjw4pUgVfJQHbRnMCcbJR5TKUyk1BYsF/ZTGLyAtNabgZxkq6kEa39NcMa1dIFgq0DIIlFK4PH7ZD1xvH8D5KANkjYPzQcCqNXO9erV8vDKE1doqq0M1bqlK+Xu5P2V4K4ArkCq7Bv6udVRW+woml9cJ11N5jXMuBPO1HduQQlYxLENozp2OLVsIrQMBYgH+siL5oYcemnCqV//yOTniDURgsmBvIHiTXV+bCNwKYNVudF6b4U+OeoMRuJl/cN9gV/bk7ntl3d/aitXJFeRmLP7JuXxjUfz3wdU/+P3fxa9/5lMYgorVFO2gZoVxHJcpfima1QreeudBfOiDP4XhMMfOKMELp15Anntg7aSE3qJZbkpRepSyCj1/h1ModpiKTzWmbuqMoZo6rlCzGhClP6XHNPHMvDQJVQPfRz1wMcVUc/qyuh5cU8AWdgN+tYoqQZ6lnxZtWLENKmZ9+rYV3m2ez7R9B1VTrBYeqwYyx5DUXt0CShXqUloUcB9CwaKzrEDPvhmYJUCj12lepOpTCYgkQ7/XQxjRuy5FGI6sH0yNZ+o/izBZRn/FATPp4zSnGNiArfm1ss/sK9WhhNPO96tXsx16zVrhrYoHc1ZIC3Uo48TK9qYs9QPcd//92N7egp/naDbpo1pB5rsI2C7Jmtkr0KrBwfkzZ/HEE9/BzvY2OqME9anpokp9UEO1FhigpTKYCtV6rWFxrjcacL0qpmdmzHqBXqC0B2AIeRNN71wqWanEbTQJQQugnnP+GU8qfdPQim55lRxXLp/CM099B+ub2zi3McDpzQF2un00Axc1gqUoQ5zkmGkFQB6aN6znxGhXPUy3GhbnoNZAs+aj4VdQawTY2t4Bcg+dXowULK6WoV2v4s5DBzFdr8Ov5BhEI/SGQ6yurcNzXKQVH6uDHrZ69EH1cfHqtlkRVByqCito1CpYagf46fc/iH3TTWytrplS+N3vez9Wjt6N6YUVpLmDmMXMnAz5sIOdc6dw/sXncObUCVy+etFUpoPMwclLq5ienrWHEpfXN+C4dWSejwfuuhc/9s63YapZx76FOZvfoF4zyMwCYWGUwvE9s9KoJLSeyFCpVc12I4sShBljSsifm9o3jWOEgw7icAvhYBdplGJ6YR8+9B/+rTGeL64pexmqlq+KN+M7gsWrTr904prXpR5wfP9BR7HO7Vt9XIxJikuCQYEvgj8VZRKQE/iSUlVQUIpMgUCBNykuBc94TG5DMKifyyBMQE7KUSkfBT6luNR25VR3gVUBL3sAZNeXQp2v4wjeKh6EiBpnGfgKuJX7J/jGVx2HfSyPSdC23A/BWLalfvKVMS77sAoocjvGToWX+DuPU+67FKzXq0sFG7mPxs5t5G2rfhXfOYUPt8ZatmFgzKjKVT+kli3DbMVVUFjesjqG+qvvTUFvebEyBooDX2XfoGMIxkp5qjlTn69f02xDDwPKqlxtp/hq/egcKIN8vqc5UXy0v/qnNVGG62zj4YcfnnCqG/szb7L3qxyByYJ9lQM+OdyNR+BWAasayV4BTTce+ddXCzfjD+7XV0Re/mj2wpqfgNWXP597ecvJeXxjs/enwVVaAfzGZz+NflaF62do+FVMtVqW1k4Y5DoZbluZxS/94s8hiYAXTp03MGV6RnqkWjGlzBR79FO11PGxitTApqkYi7RCKgDthmqsLOXNFwEdHUPZhtkFsCXeuI6LOlGymVnKZYoqVacsDMUiWPRqddlekXJLeMq87TznTW8VaZ6a8pIAlMWErGCR3dVRaVr0hypU8+nLE1P98X32tuCdjgFNHY8qVusf+2DerN/3X2UfwlEBU0lF6XNJr1b+ow0CAWuWmVGAFX8ajCJ0+gNQLGs31vQ7HVsNUIXKf7zJZXErQlazjGXMCGEJhwv/BPN0JcxsBnWr9HXgyEEcOLBsRa2Y4k+yGTPu6QBVetKigrXVNTzx5HctPb3X7xdestUqAlYQZyGoIECz2UK93rDjNBqsmE1bghy1RgtBrW6fc/g1Qj7aKaQJakHNgC1VsYTE5qvKWCcpXFO61hHRB9VJsbu9g+9+90mcPvUckmSEUZJjqx/j8vbA/HDDQd9UqFx//H+q7iOOhmg26tg3VcO+dg2zrSrSOMXuMELY72FxYRq55+PK6rodM6g30B8m6IYp5hfmUUeOtl/FgaVlBIGLzqCHtfVN0BF2q9/D5eEIW10eP8Dm5gCjEVWqFXiVFNONOppejv/iP/1zuP3oAZw6cQpzi/tx6M43AVR6O9T2FgAqSyKkg2088cgXsXXhvPmdDsMQnU4PqDVwfqOL05fX0Wi0TZVKwDoIQ/ziB34G97/lLdYOgWq73bBzgvCac8DV5Jry2DPbAdpcZLQCpu0C14upownxCUgyjHpUrsaI+tsYDnbNc7fensaH//zffd3A1OuviDf6HUGwSisAqUOVtixIpPOyrA6UAlSK1LLqswyx9DPbkOpQ0PN6VaDS2qUSFMQqqxWlQuS2+llAVHBV7ep6pXFIbSpoKMWsIKZAoOLAV4FY/ly2C1DbAnMqwCTIXDw8KzIFBKE5LhXwKr+vfnEcAtf2vTEu5qdxKVVd/rGKbRnyCbyW+8N+E3gKOrMfek99YqzlEarCVzyuALnUtwLPUsna9W5sHyHvUMFPQVqNVbCU/ZV/axm8a/zllHy9Z+r/8fePFJ9aRxxD2eKBxxOg1X7l4wiEcpxlSK31p7mW7QLHxX+KrWC5YKmOrb6WzxvNvdSsAshSJb/vfe+bcKob+xNvsverHIHJgn2VAz453I1HYAJWbzyGkxYKf7vJvx8+Ard6+CZg9Yef27225+RcvrEZ+5Pg6le+8Hv4tc98EkOnZunZrLDeaNTM33EwiKyaeCtw8IH3P4RwGKI3SK0CfZKGptLLCBt5I8wiFrQFGKfJE7wVXqd+4Zt6LcW+8C/lTRnTx6kONUnihXQAACAASURBVN5oKfaFfyqhKhWTBqqyFH7Vt9T3JMrg14rCWlTFepToMRV/XOApThJUHPpy1grg6yQIar4pVOmXaan0pkYlNHWseBY9TZOc6fRpYRdAxahLCECoVviwFmn4VMLSX47QcAxpqVKkYtWpmCrV0vyd3FSkw+EARJmUpmag91xibRD4FjDazFYNiNGR1spd5SSoRT8LVSpT6l1Tt9LrlXGJqQ5GBXGSWnEi+tDS+5VBbLbruP9tD1i6e8XN2Qh8eqrGQ3R3O/jud7+HEydPoTcYoNluo9cfwPcDJFmOoN5EbkXGAjQbDUxNTcE3hVyERruFMI5Mseq5AWq1hgFr+rYSBBJAV13fwKpf9YqiYYyb5xappC7nrIput4tTp0/hm9/+Fi5euYQkjeFWctSaDVy5uoHuIESWU/lMlWahXOa4mwHVsSkO7V/CnSuz2Neu4tDKgtkdbPdCnD59DnOzbdSbbVy8uoH+KMV2t48ui1IFhOwZqkhw121HECYVi5ubRuP4AYnn4uzGLlY7IXphaGpV1wlQq+ZYmvYw6PUwPbOAv/3bfxXT81P2N0WVoN4N4FarhTibkL9CP+EITtTHztoF9DbX8fTj38GFs2fR7Q1QbdZxZauH751bQ9CeQ3dnB8Msw+L8HN5+951477sexKFDh1Cp8UEAEA0GCEw9XkHmsLhOgFrQMOsHgnorauaxwJdnvqxhxIJhXAsOtjeuopJFCIddDHo7yOIQzZlZ/Nxv/Zc3dhG5xfe+ke8IFq+6ePbstYrtgoMERVIHcvhSKUodeL2SVCCS57CKKl2fQk0wJyWl/CjLlgCEWCz+U4ZUZXCm/kjxqj4JZHI/QcVy6raKaKnPUpCW1akCldq/rKoVEGMcuA/PaRapYn+uB7rqi8Cf4DPbUDzK/RagKx9Dlgj8jLGU8lbLUCrXMlzl/oR/ZWjJz7kvx1T2tu31enbNU0Et2QFcD4jZD60H+67wPLtGExCrYJjWhqCwgDiPJ+h4vQJU4ygDZLYncFveXipXAc0yIBdElzWEIK9UqGVoLeAplSzHzjapPmY7vPbLzoDv873y2BgbWSwImmvOlO6vWAlOS20sqC1Qr3FOwOotfmGddO+PRWACVieLYs9F4FYDq/YlueeiOOnwjfyhPYleEYFbed3f+mD1Vo/g3lnlk3P5xufqerj6yBf/NT73yV/F0G1Qq4NmEJhCLgg89Hsjg4GBk+OeO46i0WpZujOL42Qp1XaGduz6QDhnKfNj/1CrOT8u3GFp0mFkwIJt858BV7di6d3BWCFKqElQxxff7AEqBtTqfhWeXy1gIiEroaoVe2J6fKGQ9KqFkqcwGSg8Upn+b7YDXmFFEI5Yabpi71PdVyHIJHatsjjWWBpKUGu+pwSs7MPYS49ll6qBKVbN3sAKNtELlEDBsSJChcqUKcEEhATFnnnO0iKhuDktok/1bXEDTw1pkedvKZvj4h8R0zJpWUDprOMidwrFqFkCEEr7ngFIQjy2wJR/nhuEvO9859sx1arBd4FKloIutt966ik8+u1v48rlVStAVa35qNeqBnXZoYTV5+t1my/6htaDOpr1pqX5DwZD1NtTSNIErekpmzdCUsam1axbwTKH6uCxEpnFzyqea764qFDdFiGJcuzu9vD8iRN47LtPYavbQRiPEIV9TDfrNn/DUYT1zV2LL6HtzEzbPFr73Q4c10Pgurj74H78/Pt+HMeOHUGUhNhcP48kHhjUfu74CVT8GsIww+Wr2+gNQri1ClrTdcRRhpmqZ7YWL5xbRaM5hcXpJipJZOPNvSq2BjG+e/oqunFoKuN6pYa5hoe33rmAe990Ow7dfh/uufctcGsNuK5P2TO8atXWRBwlyMfrEATnlHanMcLuNk48/STOnzqBKxfOoh9GiJ0Az548i0EWYLszQORUMdUMcO/hBTz4jh/DsaN3YH5lkQvbYKnHonJuBXmlWE/2O9fE+GJIAJ2kkW2bJKzozXMzw7DfsTUQDbtmCTDs7qDaaOHDf/7v3PhF5BZu4Ua+I6hYvXLxgp3DgmNKV+f1g7Cp7NOplHBBxbKCUKo+KRylUiz7Zgo2CZjpdwFGQVWlc0tBqONIHSt4JXWiIJiUjRwPz2+CM0JQFiES2BSQ41gI2AQJlRav/gqASnEoUCkLA8VM67KcTl6GngKljI+2FfgViBWg5eccG98nBBR8tGt5GF4rOiV4WLZNKKfyC+wKkLNNtmd2G+Mxs03FUUpPtiGwqL5xO+7L4xNA8p+OL5Aq2Kvjyr5BEFLjKB6ejbMnxv69ZW9YqTx1DL5e75GrvgqklteX4HDZVkBro9ymZU2MASqPL7/bcl/K1gUC5JpXXQ6k7JVHruIhmwQ9SCgrWQVgJ1YAt/BFddK1PzECE7A6WRh7LgK3IlhVEG9l0LTnJvpH3OEb+UP7R9y1PdX8rbrm9wZYncDVm7HYJ+fyzYii8F7R1te+9P/hc5/6ODpZFU6FxauqYyUprOANeWPgVLCybxbrW1voRfS3C6ziONWfSeogomeoUt2J+sa+qsXNW44oJnCkmnRcoMnUpIUlABWrXtUxiEdIlyNFq+ZjtllHJYthoK5SRS2gEpV+nz6CMZSt11uWGu9XiwJJZJRUylI56o6hZcAiV5XM+lR4tOamMOTxCWhJcT0vKJShxi1dRKZ8Lf5sJsitN9pmccCCSgS8RaEsKm8Bj+qdnIWrCLTMpNUUq3GWIYxTjFgMKSlunuk9WkCTSpEqXyl8YAvP2RwVKm/NkzVGyoJJ1RoyptPnhLf0SC0Ka7EQFgEex84M9CxnMSMPUVL4cf7E+x40f9DVy1fxxS98CY9+7xns9nqYn52zAlT1mouqV6h2A9omIMPs7KyBCqp9CU33zS9iMAwRhZGlz1JlS9/URrN9zSbA9124nmPp6oxvwMJWLqEf4HtVEBBzLC+ePY8TZ8/hzLmzuLy2jsxxEDGtNIlwcHEBvd6uwdNuj8AiMtVrs07462M47GMQxWg0WzjUDvCJX/gZvP8DPwuv1UZn+wqSwTbWL57FY9961MBso93GbifEYBgjSYdI0hF2O0PUqh4WpmcwDHPUOKc+1b6ZwSZ6nF7a6uKl1QFSv4psNETDdXDbyhx++Rd/Gvfecy/as/sRBA17gMD14rtVuEEVSTHlNGYwOwkuLq75mH7BWYgrp47jG1/8fXR2trG1vYXFlRV0d3s4u7qDTuzh9LkraLR8vPnYQRw9eBtm5+fxzp94j3kNM0ZUVVN1ywJh1aBuUDcKk7FauEglTrMY1FTzwQbBKmOfRAOD0rRfGA07QDJCc3oGP/3rf+3mXERu8VZ+mO+KrY11XL5w4Zq6UKpSAUAOuexHqvelDuXnUvKpYE8Zdgo0cXupKpWCLZgoJalgFEEu16hUinbdom3I2OeTgE9grOy5yfcEyLS9QKseeEnBKbhntihxbDMraCZAKlsCgVGNQZ6zZRgqiCzlbjn1XfspNV1gjcdVW4K3UtOyDwLVZegpQMnt2XdZFMjCQOpTKS4FB9mW+qZjKZ7aRiCVsSjHXqpi7cd+S7UqFasAotaH1gS3k2WCPEfLKlQpeZUer5hqzIKejKe2KSt2pRpVf2WhwD6rUFoZpHN7rTOtIc0zj62HbVo33Ff+wdpeDxjL61nng9ad4qCx6vNy7CfFq27xC+qke38sAhOwOlkUey4CtzJYnWCSvbOcfpg/sPfO6F7dnt6KcHXvgNXJVeNGV+vkXL7RCH5/fylXv/7lf4PPfeZXsZN4phSt+fQxdcyTkyadvBmqVlwcXFrAlfV1BK02ur0+Ar9IkY+SHKMoNrhETkm1p3xIeeMUhoSEBUggWFUKc1E8CqjVA1M8tmdmMIoLtWer7mO65iNPIlRZgInYsALMTk1hqtW2G9kwTJBmLN7EkUSm5qTXJKEZAWyzXrOK6kS1PBTT0+lpGcUJhiMCvxRerVYUuHI9UyuxIJYhTtoG5AV0IzDlDTuPYxW+CZCTwk8ziTnuHN3hwHwPCEe5Lz1jwwzohTF2eqGpbgMey6FXLP1caXNA70HHbmypdmzV6phtN9BuVA2S0UBAkNPUYbyppcrVrAJIhnMrJOXRc9NjES0H27tDbOzs4K577sCpsy/hm//uMYTDHPG4uFSNMfFYEKyKVqOOelC1VHPfddBqtgzQ8Bh8nZqeMTBKdW273jDlLgEf/VV9v2G2D7VaYDCbBbE4m4SBNDWgXQGh8uraGk6ceAmPHT+ObjQyz9DCr9Uxz09W8qpz/E5k4JYzyPWRJBGm2zXUa561TY9dAtzDM03cd/QQfvbDv4KFQ7ejFnioIsOl08fxxLcewaXLFw0uhyPCIRdbm1tWPGy3P4RXDeBUWBArxgxjTMCeRphqNzFKMzx/fhXrfaqLK6jlEX7xZ96HN915GLcdPoZaMG1z1NvexfraZXhBG295+3tQbbXQt3ERa9O2oYIoHsCpMFWWFgwdPP/YV/HEN76Bbn+IZrsJhmx7bQNRXsHJjcj8d5uzbRxYmMXy3H4cPHIUt91zN2qNmq0zQtpmu4XRaIhaozlWNvMcc1ELAgMsne4OfLdYWwwj+xFHIwy7XfS620AWm7etF9TxwU//5Zt3EbnFW3ql3xe729vmsSoQxWuWQJPAVNlrlPEuKziV8l1WmgrMKeVZaeSCmQKNUj1KSVqGtgKDAndSPpbBaFmhqTYFxARKBQvloWrX9nGautSGgmdlGKm+61WqSCkqeTwBOwE2AWXuI2VtGVTbg6axHQL31e/sq8YniFwGviokJQVtGQhye42tXLBKII8PIewBnFnMFP0SrOS1XdBccSsX1yr7vJb7XobuHDPbYR+0BqQkVVw07+yLFKFlxavgqGIr1ev128iagGMRHNXYyn2y75exLUR53rUO2U75YYFiL2BfnmPBeh5TwF0PAghh9WChrH6VBYHWoOIuqKs1NbECuMUvppPuTcDqZA3s/QhMwOren8NbZQSv9A/sW6Xft1o/JmD1ZszIrRjFmzGuV6eNybl88+JMfPcNA6sfRycNkOWp+YoyBb9qsIxp6ICTpDiwNIfecIRelCGKI1Qyqqbo/VgAUqrlCB3tRtKKSjkGKCxNloo+QlcrLmVeAZbebGC1UTWP0YWlfdjp9Yob3zxGnX6nWYypVhOt6Wm029PWjgk3WSSLoNP30ajVMD8zhVajBh8J4lHPLA0ISevNKUxPz2AwGuLosSOYmpmCV62zPBBi+FbYqT8KESUxBqMROrtd7GztYHdn1/wvCTgJH2enWtfAbByFiEYsThUa7CUcbTen+IOpLXlDutPpohcl6Dsejp88azGlInf96mphCVBw2cLzlVH2HLRbTRzevw/temDjnmk1Cl9Xgl96u1Y89AcDU7d2u7u4fPkSlpYPmDcqHA8bW7t48cQZRCmrx9OaITYv1orDVFpW+C5sEnzfQ6vFVP+aKZKY1u8T7LZa5pHKwmW+V7G4ypqAXriEqLVaHblTQa3atnR0KmqL4mGJwbwwidEd9LG5u4OXzpzB1Y119MPQQDZhN9IQeRab4rXfpZIyNB/XZsM1v1V6+hJR0qZhH4tRZaFBd6qWuQ6Wpuu459hhfPDnP4xDt99bHJ8+tvEQF04/jReffxJXL5zD7tYmtrZ20R8C252hrTXaClzZ2EDiuGg0AsxNTcEJ+wa5O3GGtd0+ejGPU8e9h/fjYx/6AFqBb/Hv7nZx8uRLOH3iJXQ7u5g7dBd+8z/7W0irPpCHcB16CDvm2ZrlYeGRGyaIu1fw+Fc+j5eeOY7+KMf6xjr2L00jjnMr0vX0lZ550w6yGD9235twZPkIbjt2O6YX581KIU8zs93wa3UkSWxQmw8krKic69r8GWBKUjiVonBNOIow7HVt7fY6uxj0dlH16ckboVpv4KcnYPVPvYDSCuDC2TN2jSqrB8tV3QUwlcYtECi1qEAagZHglSCbIK1S+aX2E3QS0JPfp7bj/mVAJYCmvlwPbQWE1TcBLykfBRZ5HO5LiwOpE3VMpZwLEgrgCaqVAZkgWxmsKYZSVJY/UxuC0gKrUrFKLSvIrP4W3zOFP2tZzarjS/3Kzwguy/2SIlavUqyqHYFTKUHVF81ZWQ0q+Kw5FmjlNoyj3hfI5vuMdbn/AvRSCMt6QUD6emWvIDP7JQWzYqs4EaLaQ8CU2QzMhCgKh6nvWodluKy0fKmKy/uUTxTBdEFaqWk1d2xHUFltCbpKQavzQXGQQpltTsDqzfu7btLSqxOBiWL11Ynz5Cg3MQK3OljVUCeY5CZO+o+wqQmQufHg3oprfW8pVidXjRtfhZOCdDcjhmrja1/6PD73qV9BN6+Z2pB6HtcvCjcx3Z1+nnkc4+D+BezsduF4NSt6RPVhSqiWE4QWKYVUMdIH1ZSrYzhx7WaShNbAqsldzEOShZ6CZgMpUhw4cABbO5uYm5lBf3cLc9PTWJohUJ1CL05NhWgwz3WxODuLfTNt+3846GJ1fRVLi/txx+134c477sDywWVakZrHJ0HUs08/jnvuuRNTM9OIcxfD2EMvAaLMAUtK0Ym0UBKxg5mpL7MoxsnnXzSV6ebVVZw+fQpbG2uYbjUwN9NG4OYYDbvosAAR1ZeEmK6D2ZlpOJ6L3WGItWGEJ58/AebzNxtNXL5wCfEosm0L2kzrgcKigAWn6Fm6ODeDSp7iwP5FTLcJVwsgTdVuf1AorliQ6Ny5c/BrDcANsLE7wObGdhF3oxaF+20BKFxTRpmi2GA47QTop0hoWLXUcXrQttst7F9cxPLSoil/XdCewbXxRxlBtWdV6d2Kh3q9jTShCrhq8HyUUJm7Y4CGIPDK1SvY2d2xlH+uCVPqhiNUsgTtKcJBB51Oz5Sp1aqLmamWWQ5sbO4iTanGhBWjYvGxetVDNBzhwP5l1L0cH3zfe/ChD38E1facgdUKC6lFOZyki/XLx/HMY1/D1uoFU6ZevDLAd589hdzNsbhvGkmWWbErN6hbfHsbV7HVHWBjmKNWr2OnM8TybA13H5jD/XfcgX6ni6sXz2DQ2TUAPTezD2EcIm8v48/9jb9nhdTicBduhTYahKxcAyHi0QDJMMLFl57E9771h1i9eLV4GEBJuFvBle0OzlxcxeV+hkGcoT09gw//5Lvx0I//BGbn5uBUfXjVCjwW8koSpCxylqZmyUBfV3q6EoCY3zAnlnXKssLDl08eqFQd9nct5t2dbYPWqOSYnp3HT33iL93My8eeaOvl/u3H4lUXzpwxQH09XFVRHlO42/lUwNfydgyGAJ3AqyCT/C4VMAFCATMpRAmnWFBJoE1QStCQxxOQFZjUcZVmLoAqVWBZhajUdSlUBTHLClNVo+c2Sq8vA8cyZOSxlXrPnwUZ1Qbfu76gkQBf2T5AsFIwtNw/9bG8/fWwktuUi1JJ5ap54OeaGx1fak0pgaUgVVtsg3OheKqNch81PxwjoSqPJ09V9ofbSnWqwlsC31pHbFftCDpLdarY2vk+Luio/eRrK4jK+Eh9qja13sqAtex1Wga5UsFqfFKeSmVbBqLldSmwq/VWTvFX+r8eGuh4Oi/UzwlY3ROX0kknSxGYgNXJcthzEdgrYNX+mNhz0X1jdvjl/oH9xozODx71rbjO9yZYnVw1fvBq+/dvMTmXbzSCxf5UrP7Gp34F21mAJM/gk2pRienwRrRIWSeVo8cqbzLDiJywkJ8myJDQBJT5x9wMRWErylx181rcjGVwcxaboh8nE9lzOIQT9OVs1JA6GZaW96Pb2cLRI4dx+dxZ3H/fWwzoFpAhQLMWYGlmBjNTbVNs0rfgyLFjuO+B+7Fy5DY4lRq8ahOe7yEw/9DUQB5BMQv7PPqtr+PBn3g3Kl4dg9hFL60gZNo+GacV2ir8ETkKplWfP30aB5cXMTcza96r0ShEOOjj4rmzePGZZ3Hh7CnEwyEWZmfMFiEMhxj2e8hTKoYS+M0Whp6Pbzz1PYyiDIFfx/baZgGITcFbXE1pneCiqBBO8NawIlKpWSCsLC9hutU24JpmKNSo3CmLcfrMGWxsdzCKHbuZL1LpC8jGwlkcEKGq0WyHkNy3NHzzmOX/FQcVh/jUg1MtCtcQ1DVoSTAzg1a7bV6rVENWzLqA+xCiEMj6CKoNs464fOkSVjfWMej3zPczikOEw6HZHxBk0raBIuY0peKybWthd6dr7023fMy0WEhmiN4gws7uEDHT3ylLdhIsLEwXasvREIcPHEDLr+DeY7fh5z78yzhy572oBzWLIyOZxRF6u5fw9HceMdVyJQfW1jbx2GNPIsqBUZZgGGXwag0DzIHv4cDiDI6/cBKbI/qtVhENelhpAUutigH8nP69Xt0KtHXDBGdPn8fRowfRWjiM//xv/32zRiDQzB163eaoeDXkzgCj3i6iTgdtf4ivfOFfI+qFCLcvIc0iJJUAFzZ2ceZKF/VWC4+/eNag7c+8/72487ZjeOCBB+DV6VVbeO6mUQzHPIXdorgObRSSBO64qBr9jgugEhXnLKH11ibSqI9Rr4vtzXVTu3q+i/b0LP6DT75xrADKV8iX832xtbGB1cuXrhVwEkgr+1ISNPKflKk8b1VBnde3MtyT+q+sqFT6ucCqnc527hYp3fw3MGX62ON5XIFdYEpKUW4n8KfCVIK36ptgLPch7FPBKI2rnOIvlaOgqQpyEeYLCCqe6gPf55oUXBaoFPi9XnUp4CYgLeDLdqnC5P5S0aoNqXfLoFBwm8e3a+gYTPJnxe16Fa9UnopRuS/aVvOkOSqntHN/AV7ZBnAtMPaCmYLQ/JzbS1nLfrEtpeXLwoHvsx+CxGWlMftShrYqrCUgWS50pvXJ+eUxNFa2z/ekOlYs+Z5gqPpsD0bHfdE60RqQJQLb4zpidgP3Y3ta+4yNPGTZd3nR8n32ndvJTqOs5hbMnYDVm/P33KSVVy8CE7D66sV6cqSbFIEJWL1JgZw080ci8HL+wJ6E7E+PwK0GV/cuWLVbgslSu4EITM7lGwjeeNdvfOnf4Nc/83HsZgHCNDGlquv7lkpMcMZUf/483Wpi0OtTzlpUpM9ZoInwjNtRlVOAvUK5V6glbYVbvabcYGJRXaooGJVXXAO0NRapcjMcWNmPXn8X73jHO/D0089geX4f6l4FU7UAB/YtoFELcPHyFRy57RiqrSkcufseLB46iub0LCqsUu/5VuCn5mVoBzmabgUelZ5JjpQwKkvwla9/De96z0MYpS7g1UEnTqaJE20SkNEKgd6b506fwtFDhzE7PWP+q0mFKtzEil3R99JJcwx2dnH6+Rfw3PeewdlzL8FzKrjtyAEkowF2ttfQbAXIajX8wTcfx0Y3gufVsLO6iXysNiSPNuZpqtUcdGjlTSaLZ1FhSGDoUdWbZ5iZbmJhfhHDkKpdx4Db1bU1DEahKYap/ORcMc5WQIuNmnqyYupV2gjQtsFuwE00SZUsC0+5rIxlIDYdq47jNEe92UCzPYWgHqDb7Vqqu6WsGpQtio5RNVnYGhBLUxCZU4xp80jYarDaoedsjvZUDa1WG27QwNoafU9zxKM+jh1aRODE2NjeRneQodMNra+Esyw4xnEHNQ/zM03sn5+GNxpi/+wsPvrxz+C2u99sN+qeAf3Ci5SAenPrsvnBIo5x6dzzeP6Zx/Dk957H8fO72I1TTE23sLxvBjtb2zg8P4f1q1exPUjMYmKh1cZc1cHCVAPr21tY7faxPciw1QnhBFUiaNx9eD9aU7P4m//9P0RQrxb2FA5V2wkct4osGyKPBnCzDMlgB08+/i3MNNvwok28ePwxbHdDnDx3GWfWR/CqPi5td03R/BPvfg9+6v0/hcXFJWSVzLxfnSxGNBqZn2pQa9h8JnFm9hyCHdVg7OmYUT2ZmNcw12A46Jpytt+lHUDX+sriVw9/YgJW/7Sr5trVq+axKhgk5aiAG9eb1KxSZgoOStUnmKaq9TyWIJid307xIERAsAw0Cel4vhFsCbxyn7KiUoBKEJGgS31QmrtAqgCrQKHA4PWgmMflWPkqdaXgF/dluyrGJVsEQVT5e6qPGh9hGtsqp7qrbalzBUEF4diGLAikfiQkJNwV0BYY1YM7qUKl5FUMGBfBQqX9K06CtpojgVWlyOsYeuXn5dR32QdojNyOMJy/C0KrmBbHKvWswHlZYcrxCdSW+8c+Ku6ca8F3vrIdfiZlLdsoQ30Bfa07zbfal0+toKZsLBSX8gMBqaClcuWr5sOyJ8LQ5llzKssDzS2PeX2RNJ0rmiuO7+GHH55wqhv/c27SwqsYgcmCfRWDPTnUzYnABKzenDhOWvnjEZgAmRtbFbcSDtzbYHUCV29sJU5sAW40ft/48u/jc5/6GPpu3arNm/NphWA1MwhHL0iq4HjDNOgNDaoRYvGVUFU3uMVr4RkqaGA3u/aeU6hVDfxlhd8qi1I5QL3VRO6kOLS8iDAe4q1veSueff4F3LG8gjsO7oMbjdDrDXDv296F+9/zMLz2LCKH8NHBmTOnsLa6jsWlZSwuH7TK8U0fmK07qDmZ+WMS9xI2DcIUqztdnDhzDne9+T5TtnpUcaY5UofFV2JTutJjcWVxEfMz84X/qBV3AlKm1zsZBoM+nDhDZ3UT3Y0tjKhiXbuA0y+dMLC1vd3FsSOHsH+xgSsbV/H5P3wM53d6iDMXw80u3HCEzAUiK3hUKEoJAqly/X56ZOGZIFURQajFjqCYcJc/5CwExj4RchdKVgNAbHGcLsypoCeqT+WxWR1wjrgvY1JB4PnIkhQJoSAVUp5PBH7tcQ/bLfpQ+PWl3JftG5wltAUaQc3WQeDSpoEFxghpOti/vIzhcGSq1UMrKxhEMTZ7I2xu79p2QYVFsXykcYit3S5S+NjcpD+uiyhmYRf6ztZQDzzsm2/htv0LcEdDTDcbOHLsLrzrJ95nrz7tCdwC9Aa+izgLEaUO4mEfg+1LOPPiO2hj2gAAIABJREFUk3jkG4/iD77zAkbwMdOsYWaqBieOseh7aNc87CYprqztwHcCrF2+ilqtiTAHdsIEw4wPGlz4Tga6Ad+9Mo/ZuQX8jb/3v6HiMJYJUsaVc5TxwUQRwTgcIRyF6O52EHguOldP4NILT1gsv/rvnsC5Tog0aKBGX9bYxbsf/HHcfc99WNp/AH7gIahVLa0/SyJkcYK8Qm/c1lgdmBuUNXWhilYlsdk10JM2Ggww6O6YB3AaRwZWPZ/+jy286yN/4UYvGXty/5fzN9/25gbOnjp1DY6VQaTUhlKO6hongCQopff5StikivF2WeVcj8GYVJvaTrBNPpSCYlKH6jiCbOVUcYFBpdyXU/+5nSCfgCDHItgoSEfIJhViGTiW/TmV3q/32CfB0LJf5vU2CEpDJ0AkOGZ/NM4/CTQLZEsxqv15fEI6jU/vK7Ycq0BmeV6kAC6rWQW5dXzFkG0pNuwnPy/bMAhoC3wLAJdPCilQCcEFJNlXtiMvWylmy6nymlO1JXAqmF+OA2Eq+ycFqdS7ZZWt2pPNgh4GqF2tVQFOrc/y8aSa5dzxnx4EcFu9J3C6tbX1R7xvtVYFvzVWtc/ftaYmitU9eVl9Q3d6Albf0NO/Nwc/Aat7c972Sq9fzh/ae2Usr0U/bxW4uvfBqv15+1pM4evmmJNz+Yefym898m/x2V/9JXQrNVPeGUyFi0rGKuckcJ7BOxYZYrEh5oOPM82RV/gzvQazIgWzyEC/5rNX3CBX4NDbk1CBcDBOQI1oRtpJYNtqIqukOLC8z1KZ7z52DOfPn8fb7r4Hq5cv4+Mf+1Xc8Y63I3NrSL0AieshTmFglMpNppwjqeCx7zxpEPXw8iLuPnoQdYoI2Rmmr1cqGEQJwgy4uLqGMI5x9OhtZnWQJ4STLNrlYGv1CqYbTSzMzRmQdLyqVbivZPQJpU1CirTXwQtPPYvzJ06bPcDi/gXM7gtw5PC8FaE6f34HTz15AsfuWEEv6uCf/79fwPNXtxEmLgYbHQOrtD4olMAFWC1AQRFHBZEAtEjlz62IUcX1DKCaapYg1UxknWvVrXXDX9xMFyDbAKtbMTWpgQRCA0LcmAqj2KrKc85GCZWiLmLCOd+niLWA4Ywd2xkXJSv6yUJQVC01TFnaqNfQ7zH1P0MSDnFoeR/uOraMNB0hTTLMze+3GG51+jh/dd2Uq4Te1TxElsYYhQkurm+jM6T6toIopF8o10uKRtMzOH7P0RUsNID9M1PwHQf7Dx3BPQ+8C7fdcS+m2tOG8gv/UgejOEQS5siiPgadyzj30vP4w0e+hidePI3QDeAwLd7NsbW2jrfdeSfCQQcXt7oYZoF52fa6hLtAvdlEtz80gM+Y8x8Ttd96234szC/gr/+9f2hFuyp5ZDCaweL5QuUzQXkSxQijCMPBAG4+wvnvfRPh1lVcOHsZiR/gxOoutkcJWhWg6gX4sfc+bGC14lZtHVUDH06eIIupUq6YKrtQ1BVwjudOAcNdW+fXcHgSotftYtDZKc5fU0eysFXfwPl7P/bG81gtANIPvkbSCuDkiy9cg2n2MGj8gEPp0VIultV9An5SeQoWSb0qeMdXQkspUrm9wCR7Jx/TMrxVG4RRSj2XolAqTh2/DF8F4biN0vV5PKkspWYVbBNAIyTTGMsQkVCfUE2qUxVJIjhWCrnGwN/VF0FGAVEpS/W+Hsxx37J1QXl/gVz1WeBW6fGKo5TAAok8poB1GTqrDwKPUtvqfQFoKX3VnlSi/FxK3sLCpVD1aq0IDEtxKoWm1pPiJL9bKU7LwFrqWfVJUNKuQ7xG0/6Fhe18/9qDAEH4Mowvx4RQV3CU7cp6gT/LToJ9LMNr2S6wr4q/1hPbIihX3zRuvl+G+7JBkLWAzgf1jf2YKFZ/8PVpssWtFYEJWL215mPSm5cRgQlYfRlBmmxyQxF4OX9s39ABXuc7v4x7lR95BF4fYNVu/X7ksXo9H2ByLv9ws/vYV/8tfu1TH8VuHiDMmM7NyuYVVI1TEawyTT6D7xVqITDt2YCeVHpctwXsKStiTLtKVaPdyWVWtMdWeVIUfLHfKw6q9QC5BxxYXkJQdXHHoWUrEvXeH38IH/7YJwEqab0AWcVDQmhrN5WEnBVUyXzpL2kk0EWeJuh1tvDMd7+DxYUFzO1bxPzCPqtyn+QuHNfDKIxw4eJ5sNL9kYOHLNU/z0fobm9hKqhjbmba+ulWGY8MCVVQ4RB5fxeDq1dx4aWTCAcDeIGDqXaAubkpvOmOA6g4CS5cuoBRyFjUcfDoQTx3+gX8o3/+O3jmUhedkYPu6hYwHCDLY+pU4Rm4ic3DVFCFaf2yUijiRxhdhJFltuiNSg9W+tkay86dwq91DNqK2mBUmVIhlRqY5Pb0TyUk5U0u5yqKihRzjp+fDUZD81PNba5pSVB44maswk3YZ7POAkoB9s3P2XaMZVCtI0yGiJLYwMjKvgUcXZ5HQDWn4xoQ39zZQsXnHFZR81y0qxmcaID+aIQrm12cvLyOYZwjCukVS0hZuEb4fgW+7+G+o/tx18oM7r3zKKrcf3YOh+64D7ff/RY4jldA1TwzcI+4h60LZ3HmxeM4d/oZrF2+iP7IwbPnrmLkBpa63x2OsL07RNRnGrWPhPEiRWb6bUKAYMseeUyf08JSgapc9v32hTYOHljBX/6v/z7qjcDmnRDcyV3zMeX88XeDOl4R62FnE2ef/BrWL5/Flcur6PQS7IZAL47hV5ja28BP/uwv4sDKIeQs0Bb4VsArjUaIwiJV2AuaY/WwV8whca7NJ9dbbvNZpR1GOMRo2EcaDg1cs8oYAXgSdVFvtvCeX/6LP9yFYo/v9XK+H9ZXV015Xi58JEAkiCWlopSBvJYJgkndyFAJvAqCCbqVAZngVhmQlT1G2Y7SuAUg1Y7ApECtFIuCrtxXSsQygJVKkEpHAS5dE/SZ+qXruVSg+l3j4zHZX6W/C77xeFL42rWU3yFj+wPBxXJKv5ZWGWQrtVzXxXJs1ab6UW6b712vAr0+5rIeUB/Lnq0qcFW2AVC/9Jl9paXpHwHh5cJUUuTKikD9FVgU9BZALwNJbsv3Nc/6mdtwf0FNfi5YLDAsIE7QLrit72Wm72ueBWXZz7JNgeIiIMxjSNHM43LN6JjqJ9XAgstlwKz1KVgspavUqppfrbmJYnWPX2DfgN2fgNU34KTv9SHvJbBa3PRM/u3FCLycP7j34rherT6/1ut+AlZfrZm+9Y8zOZdf+Rw9/vUv4jc//TFspT5GVEZa0RSmPsNUnKzsThhF2MabIBYXspt8wtVx4RArvzQuwGLfhZaKPi5WNbYDoC+k7TcGqw6Vdg6sGjsh0srKMhp1D4f2TSOKBvjpD/4CHvzgRxCDKYi59YP+m7HVYmIaPUx5SLBKCseyU9lYA0oAmCUx1lbXcOLkCSwvL2F+dh9m5ufshrg/6OH4957GkUOHMT87h2HYQaPqY2VxfwGHDWFW0B8M0B8MEYcDHJubw+bpkzhz6iT8mo/mTA37F1u447YF9HcG2FzrIiZUq6TYt7SMhZX9ePbESfyD/+Wf4ZmrfWwOM2xfXkc+HBRKRFRsDDlYiKi4EbYbdyqACSnT76u+uKXdoLq82hb2Cw6hpXm00nwhL/xMDWJQaeuiWauj3+vbfLpV3yAs0/+ZYh/FcQHCM1bSrqHeqCGOIvRZKMx1sbRvn8Fr3kRTTWW2uJUcC3NTZpNAdW0UskgX4WoI3/VQrVUxjIY4uH8Ri1NT2DfdxuraBjpRjJmpaYzCGDMLS3jrvXehVonQ3V7FiVNn8fUnnsFulGGThaviCqI4uuY5y3mdn5vCg2+7D7/0sz+Je++8DW4lQ38UYWp2P5pTc6iwcBTXB4upJRGunnwC3/z8/20q2h4LjkUxBmGGS1s7iN0aVjd62OrGGCZUAhfFw6jsNW9h+v5Sqe3aowPEUYyAim3+8yum4r7v4LwpVv/af/c/wXEdszVgbKmy5TlCSweCzDRJ7HfCis3VVczUgdPPPYYTzzyDrY2RWQ1s93YR1FtotRfw5ne8E4cP3WZF3RqNooBZGg/NwsEUiSlQq7GQVqG+ZOEsAlwCbhb7CgiuqWJLIvsfSYLRsIec/rss0Jb0zeLjwY/+J6/8IvE62eMHfT8QrJ45+dI1xabAo1KZCY6kgpTaURBSBYKkZuT5Ki9LgS6GUb6WAk4CgWUfVcGrshenQJ8+E2STz6UqxbNd9olKUsE/+XgSgqlNKULZrqrYsy/cj79rO7ZV9isVBFRsuE/ZR5T7CTrzGqMUe+0nBa3iKHAtwCYbAnmzllWc2kYglduUfWsFsQUh5RlbBthSgOr4Unea1c0YEkpJynYYO7WjcelaLQiuNH8dX3MqYK61UrYFEKTWGpHPaTkNX+tNxaY4DypYRtBZPh77WgasApvsf7vNooGFry/nl+PkK/sg32DNj+ItBbM8btUvfi4Aq3EzhlQ0C7yWfW8F2/UAQrFgG/xZ58kErL5OLrJvoGFMwOobaLJfL0Pda2B1Alf37sr7QX9w792RvTo9fy3h6gSsvjpzvFeOMjmXX9lM0Qrgt379k1gbZcgsbdwx1WBR4GgMT8ep4IV/JxWThdcndZP2vZcVKen8d+3G21SE3//TU2oaenpaAyzMRI/VZsNA4MrKEtqtKlamG5ieamFl/2F85DN/FlmlYYWVTPVE3JUXnndMVaebAKlfoQykdUHFwCDBH2GZaWkrFXQ21/HIV76CM2fPWAo8U7h9z8VoMDSVX5rFaDebWNi3gNm5OXi1AEv7V3D/m98Kl8rbbIjLJ09j7fwlq2TfnnExv9TC0twUdjd2sLE1gOfW4XsZlpfnrSCXU/Px6Leewr/4F1/GsxsdXOmEWL1wBVl/YMW6eJ/LtHZUCmUnAajURYRlhonHSi+m1FtsOWB52Tqupe8zfd1xUrj0rM0SVFlZPM+wvH8RvV4XMVWldVaTl3q18MIlwGSzbqWKmBAo8MyP0+KJDO2pqXFBMio5Y/PrbNdr5svqZCk8U5P6CJMIU34TvltBitjSz+84chR1v26QMHIyLO1bRq3WxpvuvReVCq0bBla1/pFvPoqXWMjp8hp2OyNsd/oYjCJ4vg/WnwqqPpYW5vHj73wnPv3xj2NhtoFqlSnwLlCpwnNVTIjFxQhKE1x54es4/vXP49tPn8O3X7qKStA0u4GgUYPfqGFrq4PeILYHA3HEdFouU6oOC9Uq1z/hM0FyQpjt0EvQt7VJ79K7l2awtG8Jf/nv/gPrJ8Eq/VX5sylVTQkIDPt9U/lyXvvDIeDm2Dx9HM9+8ytIwhTdUYRekqIxtYjFpQM4dvfdmJmZt7mgzYJDVXMaISNwpw2E2UKYcYSRXFOW02MXeVFMZhQbDB6NhgZV4yhEFBYQn2A1DXuoVAO892NvTMVq+ar4p31HbKyt4cXnjl8DaVIqSj0odZ/UqARI/EdvyampqWsepYKfSiEXvCqr+wQkBUQJpQTLpDTV8aX2I3RUerr2lx8o2xHU5XHp78n2pGAtp/4LiBFuCYrqWlNWxAr6CcKxjzyOlIn6XAWMuA6l6C3U1O61FHmBxLI9gqBwWQkrVWg5bV7fK3wtA1leL8vH4+dlRTE/V6q8jsH3BETL4JPHJURUHFTBXnBa60dzz3ZUdIo/C5jzeALZgs+C4loPgt/6XO1oTjX28jH4mRSuhJj6PhXwlMpU8LdsK7Gzs2NwlYCY8dM6ZJvy25UimttoDgTG9Z0uCC2gLTDKV7Ypuwz2U6pc+/tg7PnNY+uBgJTYUtZOrABe2d9tk61f+whMwOprPweTHrzCCOxFsGpfIq9wnJPNb40ITIDMjc3Da7XuJ2D1xubt9bj35Fx++bP6nW982TxWe5WgSKVOE6Qs2DO+gc6o5LOiSMV/SUoVEr0kcytMZDdkVuK+gKrXXi1lfXxVsHpJxc9MNyesFFgNmg3kPlWSC1icn8JSq4aDy4sYdELc+7b3wA3aID5i2npxE8jK2oSKhcckfUj9oIZGzUdAIOcVcNUUtTnw+GPfwnPPPmmAMU6Ytp1agR/2lIpLz/VZU958X6u+h5Djp6dstYqFmQU89O53Y2VxFoN+iKrjoBZkOHZk1qrZX7myhSRyEeUR9u1fwNx03UAYvSxRq+DMmXP4P//p7+H4Wg9XeiHOvHQOSa9rwDpJc1TZzwoVskDgF1YLVB0aVB2ng9rNrcHUvEhXN5Bd/Mx5Me2wV9zI0ge2XQusiNP0dBtZWqgmWQSK7SRxgt6gj82tHdSnpjEYxUgJyj3P0tr9ClDzPfS7PfPOY9ErWiIc3b+IPBkhqACthg+PEUtzhFECr1pH3XUwM92yNlqtKYO1jeYUcsfD/NIylvbvx/TUNKpBYOpkx0lMFXrq1Cl8+SuP4OTpc0iQY21rFxs7RfGp+bk23nrfm9Db2cHK/oP45Cc+gWPHDqBG/wdaQmQEu1VT96ZpaPOdRCN0zj2OE9/+A/yrrx7Ht890EXGdJiwElltBqG53hDzzEacR0riwPsicFLnnwHer8KnqNdsK2kCkXHhoBFQAu8hGIe5amsacFa/6380ugZua+przRbUg148BqxhZFMEnXOI8BAF6mxetgNULx7+HYSdEfWYJtz/wIPxGA/sWFsxSo9fro16vwveoEneRxWEBUdyqrffBMESj3bJ55bEGg56thWrQsM9pAxCxSjj7H4fUExbK82hgyuV3feSNq1jVVfFPB6ureO6ZZwySEiIKJAlaSqnHc1HFhwiiuB3hogpO8T3CM/luSkGq3+VJSgimtHHBK6lFpfqT5ym3E5S89pCKGQRx4RMigKp21BcpBaUM1ftqQ8BRoIv769jsn5SFgqmCt9yP2xHgCtoqXjqWoFnZl5XXcMFJHVNQUO8L7to1a+zXqvEJMGocAqH67uHvgnwCr+qzHv4J/ElNqVgIbBJ0ltPmVdhL4FCvZUDKfaWelSpXkFfAViCVrzyGQLkAM9tlfKQs1rpj/8p9LXus8rhSuwrwKkZsTypWwnH+W1tbs1fOK98rg3fNB9vhZ2UbAilYBYcFXfU+j0OAqzjIbkDqYamN9TCi0+nYd5oUzhOw+vL/ZptseWtEYAJWb415mPTiFURgr4JVu/F5BeOcbHprRGACY258Hl6LdT8Bqzc+b6+3Fibn8suf0W999Yv4jU//MoaVAJ5LoDWDjc1tK97kVQMMIypBC9NLJp3Tt7NQPMbmO1mQvgLs2c2tU1Sl102Z3cwSrPIjqjKT1IpZWRV1ByBY9ep17JuZxsryHGZrVczMthB2Qmz3WFQpMMgrdYzdFI/Tt+1G2Jpn+mkFtIQluOM2BFp5EhtsHCVx4dtpILiAq6YOZRK9lbjPETgu6kzJz1OE9Nms+kDmWCo40+VXVlbQ7/cQeKkpZQnlkiSzlOzploelxf3w3AxensCv1fHwz7wfw2EX//h//Sd4/nIfF3YHOHXyPHKqFw1MOqZETJ0iRdPCWEiBDfDKs6+wBkhMpUhLgDyjijJH1eN4Cew8RHlRhKsZeFb1vuG7qI19OvnXyOH5GevzKArNX3SU5nDqTaxt99Bjqr8VXgJqnoO5qSk7PlPrO70+ojjF7cuLqCQjrCzOGaCjzyn9VT0vMOXo7PwMZmZnkWeFqrI9PY3G1BS8ahPzc/vRaDZRr/nw/cL+gTfTV69eRrezjfVLF3H18nkMohAvnruKJ587jTCroNaom63AbKuFY7cdw89/6Gdxxx1H0GzWLb3fyQuwCtoqsHBWkljBrM2XHsXxb3wR/89XnsVTl/sGoWlVUW94iMIu0jRAGLI4Fi0lKkis6EyGUZwapLe0W1urXCtFYbHALBpieHmOt99+0KD33/mf/6mBSq63Yq6Csb1CYsA7HA3sIQXnK4kjNGoBLp4/jrPHH8eVS6uYbs1gGDt46/t+Dq3pKaRxCNf1sbW5bV7DrpejRgjFwlMRwXHFrDD4MIP2B4xlq9XA5sY6AionK3zgUDGYzrVAf9Vw1EOaxmjUqoiGHXjVGt71kb/w8i8Or+Mt/6TviO3NDZw/cwaEPoJnAlMMheBdufgU17Jdh5LkmmpfvpQqYqVrl2CdQJ1AmICclK5SuApYypuT7bENpe5L7SqvUKVxSxVY9h6V0pSQj//KCkv1rwweBcwE9coAWKn1UjkKBmq8UoKWfUc19nIRMO5PuGgPBEYjU15L3ShVLftatiUQvJWStKyqFJAtF5sqj0MqSoJvecxK1VqeP8VdYLnsrao46notFSljLpAqsK75FfhkPASWy+CdbfF9zafmQf65guVaZ5wLqVrlc6u5YLvaf2Zmxvpk33U5fZiL9HvBTsFdtidAzff0vmLH4+r7XX0pH0fqWMWkbEEh/1UBfMVJPryK30MPPTThVK/j6+3rcWiTBft6nNXX+Zj2Mli1L5jX+fy83oY3gTE3Z0Zf7XX/+gGr1/DKzZmIN3Ark3P55U/+Y1/7Ij79K78EpzmN++65Ayv7Z3H16ibWN3aw3R+iOxoZOKWyj2pRqjwLf08WjSJEKqqSF06nrqVPM7W6UDjR+XRc6N6K7VDVR1/UothSVgGCRh21WgNT7TqW9s1gabqF2dkWtjd28clf+48QwkcWJ1i7fAkL+5fBEkUsVmQpkPQBTSL8zu/8SywuzOO9Dz9sis/hcIAoLpR64XCIMIwwlDoxCw1+VvIU61c3sNPtodmo4sD+fQgqLlxUMORgXFZ2jzAaJKg4KfyAylx6xBZAmCnwhIsz01NoVQk5AzTqVQRVjjPHxz7xy1hfv4Tf/Ve/iydeWkWl3sBj33kBw+7AgB4VnwUkNjmv2Sp4vmfetoRh1EymVIV5PmpeBaMRvTIduPTFYyVqpJifbWF6poWXLq4jSRxM1XzUkGLf7BRyWi1UimJkh1p1G2/F97DdG6Daatu87g5C9IZMXSc4THFweQmjQa9Ii6+4ViyMRamOrCxirt1EHkfwaLNAiNuegl8N4AcNLB44iCyroN8dWSGsucV5tKaa8Ks1+C6BvYep6TY8z7TKNvcc9Mnnj2Pjwil0d67iyvomXrywhTNr29jojEwJ22q0MNNq4EMf+El86Gd+CrNz06gFga1Bt1KkJDNWaZIbzIyTPtZPPYbvfuX38XuPvoTHTq8Z1K8zJboSW2GqLHWRxlmRwp/m5v1arTfR60cI09ggZUDfA/r0GsQkAC/WO7XNDxxbxlSjgd/+H/4R3Hpga4yws+pVLTWfXrVUilI52qjXkCQjIAnRqGR46olHsXrxHOrteexbWoFbr2Nu+XYwoz9JRzwktrY2bX5dz0GV//sO0ojQhueY0eDCQ7NZN5U1oSsfERAfV/2qrRM2WAE9VjvmNWzF2+IR3GoNP/bhP//yLw5vgC3L3xUb62s4d+rUtYdCUpYKGEoJqXR8gTLBIYHXctik3LOHPeMK7kzl5r5UewrUqc1yKruOL6UqoajSyrW9oFfZA1Pgk2Cs7L3KbWU5IAjGV6k/ldqv/QVmZUWg7fTQTIBZYFawVkBRCl8eg7EhwJNFQbktxbVsR6CU9jLUEzwU3JPCUtC2DDnLqfB6Xyrj8kM/QWlBYB1DCksCQPnVKgODn5Vhb7mPbIf/yuCaMSdsFRjlz5pLAVbGRv8ElctAVTCUMVd7iqnGKuWt1hBjLGBcBtVlZSt/FjTn+BgPWT8IRGutSUEs4KyHCuWxcgxlBbCAavmcYL9k6aCHBhPF6hvgYvs6G+IErL7OJvSNMJy9DlbH95NvhKl6XYxxAmNu3jS+mnD19QdWJ1eOG12Jk3P55Ufw8a/9W3z2438GcdDGA/ffgcX5FgbdIU6fuWIekNvdPvU0SDMWV3KRWVq1Z+pVq1JPLz0CHsJBwlamXqeF2s/UMWNf1uLmllCOedz0C60ATM9u1NGo1VBt13B0eRmLrTqWFhpYW9vEX/rt/xZRbQ5unuHKqVNYuv128yN1Kjk8U+dlqFUz/O2/8ldx+Oht+Mhv/Fl4nm/9YhY3lbZOGps3ZmN+P+CkqLIclpOg7WT4+le+it/5l7+Lz37qo3j3Qw+ZYrPi5OiOHHzvuRNwWKBpNMCBxSYWlmewtdlBPMwQpSGeP3kKTz99HB//5Y/hvvvfhMCfQtBg4agMaRTi3IlnsH5lDV/48h/i289fwtsfeBP+2e88gt3tASKqTglx2T96aDoVpK5jytyAN+0e0ApcDJMQs/UmKkmInH6e9FHMM8Rhinw0wNJ8ywAmiz91oxzRKDaA16rXEDK+nmsg9mCrBp+QmUrGimPAlsabVNua4isllKQFROHHSYUpi4V1CJ3bLcy12phptRH4noFHQs1GewrN6RlUawSoVfPBDYK63aTLa7FWC0wp3Kw34flVuAGVtbHFmJB9Z/Mq8sEOvvqH/wZbO128cG4Np9a7CHPaImRYWFzC/vl9+NSvfBT3v/VetFstUDxq5dXY0bEy2pR+hPtpiEsnvonHv/x5/P6/ex7Hr3QxijL4VabyVxAnnqldEY9wdGEeYX+A0HGxE2ZY3+0jQoqa52G6wfTu3OLPY9Q8Wg4kCDzggaNLaFd9/PW//4/hWVzpUUv7Bz58oLo4MriaxvS7dRCHPexuXML65dPYWNvFfW9+B6rNNrxaE26tWthRVDzs7O6Y5+7m+kYBoJmS7Tlwssj8ZvksIkk4eMcKpHEuqHANRwkyqmmrPnyvZucEHwT0OusGU9OwqNrNAlcEq++eKFb/2MVR3xcsXnX5wvlrafxlxZ7UkIJ0bKSs0BTcUmq+YCgBkj1AsesfH0oVXsqqGC9FrJSYUhTyPBJAkxeqAJbaLisaCdCUNl+GigJdVCEqdV3gT0WpykpXjlmp5mpHCkQeT+PWONlftn09UOT7sgAQRJVSV+pHpbdLISqwJ4Ap6CYP0rJylNvIQkDgV7HTOPW7VK3leeA4BFUF/wQcywpjqY/VJ86feRqytwewAAAgAElEQVSHhUWH+ixlr6A029ccch9Bdc1/Obbsl2IouK3+qWAVj8mfpQYWrGa7mhOtNYFeAUx5Awuu8n3Fjv2QYrpcDIttlNe/jsdXxVtrtqya1cnFOAiOM1ayzNBc7+7u2qZaC+9+97snnOrl/9k22fIWiMBkwd4CkzDpwiuLwOsBrE4QySub89dy6wmMuXnRn4DVG43lqxnBG+3rrbf/5Fx++XPyna9/Cb/+yT+DLqo4enjeFKsEZ5evbKIT5ljd2ILjVK34kd1omdKSRZOYL12AAhY0iqnWS+hLycJRhEAFXC1yN2gTUICF3AoxOeZLyTbrraYBOb/h4+5DK1iZauDwwTmsrW/it/7i30RSn0c1z3D+xRewctebkOaAV/VMKcsDVfIQ/9Vv/xXceffd+NCnf9PSwxOCJsc3D0qPKfDDAYKpOfMGbVRSzNZdVPMQ3/jq1/CP/9n/hd/8jc/ixx78IOp+jt2dVTx38rx5oDYqMQ6v1BD4DnZ2hvDcohjM9Ow0Hn/sKTz66JP4zOd+Dfe9/c2oOC0rIpU7rMjew9kT38WV85fxB498E0++dB4PP/Qu/IP/4/ewvraLzKU/LNWqZMsZKrmLeGyjQLDabvg4OD+FHAmaDivWA06tYVXvYapLB2G3g4V2FXNzs8h8D1e2++j0i2rwTBGPPaa1+wZqCasdzgXTlpn+TnuGioNavWY32AI9eV5B1VJB63BIdyu+eStQqdpqNjHVbKDdamA4GlpaeWtmBvVmy7xTW4SFY5/Yer1m0IlepQaknAoarSl4BKtpoaikatdJI1w99wKef+YJnLtwCacv7+C7L51DtTlrYLUS1HDk4FH85uc+jbvvuh2zszNmWYAsQRZHpqzl2iqq3rOgWYILL3wT3/nS5/GFR18wsBomOapBFbVqBZ3OCDELRtHyIPAx3O0g86sYOD42uyOEeYpaNUCrVscoHJqKmErtqkFwHinB229bwmyjjr/xP/4TkLRWaQHARP2xp3C3u2t2DnEYYma6iUGvA89JsX7xIupTc5hfPoi1jQ2bj0ZQeN8a2Kq46Pe66HXowUsjWsCcgrMQVb+CKAlRcRpg7TevygJbVOtmyOLUbAE8qnI5xSxiliQYDnYQDfvWF9d1EMX0WK3hwQlY/WMXR31fbKyt4tzp0wbEqCi0h0YqIJfywUFh92B/14930qvgFD+XGk/p2gKTAqICeWUfyjKwlBJUx2EfBDJ1rmoQPIbUllIYyi5AKsgysFTqPdshzBP8lP+n+sbfBXLZz3KhJh5bRa+kAiX0kypXfrMqjMR+8D0BS8HH/5+994CT7CzPfJ+TT6Wuzt2Tc1LWKCGBwRgQYILI2ZYwBoO9P9+1r21slmsc9hq8Dlzb62uvF1tgjBYbWxiQUBYSKIxGeWY0OWrydO6udPL+nrf6HY5nHUbMjDSaqQb9qrvqnC+831en5vzreZ9XwST70fN5rCpddWwK6BSsKpzTGGhausZboaXCcF0jPU6BKo9XRaemw7NtLcal0FLbUYsFhYbaHsfH/aI+uKp21fXVOal6WIGiKoJ17bUfnb8qRTWOHKuey0dVvuq6q/KU/eh+0ZgodM9/MaDz07R8Bex81DHnPXHz0FTXIK9izaupOReNu6p7OSaNgdoSMG6ExpdffnmHU538P9s6R54FEehs2LNgETpDeGER6IDVFxavztGnHoEOkDn1GL7YXyacm4rV4/+EPT0Lch620nkvn9yir3/wHvzU+9+JxC+ir2rjssvWYHpqGuOTTYzVQoyOT0uaNw1M6bJK0MTUccZXXFftdsGjKMmkonlIcEoFZpIdV0jR+7TtsWoipmIwAyzXFuTKQjyWV4TtAmsWDWNhTwkLh3sxOT2FG3/+NxB6/bDSGPt37sT8NWtgmA4StpW1Ya2DEL/3mV/DosULccNHPwnH8RARrJqu+IoSwDWbLRQq3TDTCP0lB1XfhosQd91xO77xz9/GTTfdhFWXvRpR2MDerbtgmwl6uzP0+A6QNdCMTBixB7/goW+oG7bj4f67H8BTTz+FD330RixfczGMrCiK2CQLgHgaz+94AuNHRnDnvT/Axl0H8aY3vxa/80d/i8nxJqI0FkBMeGYkKTzXQ0RLBaaexyEqvok18wZgGyG6qDq1TMSGJX6sKUFoDIT1Ono8E5UuFonKsH+ihukggWvZKJVLyFyXq4ViBpmv1BVjij8VvQZTzyMUisW27x4SlEtds2nmFrq6+2FaDuLUEHDK9c3SSHxby8UC6s2GFGPy/AKK5RK6ewdmU5rb6ifeYHse/UHJUAn+HPhUrfoOkpAApg3Xw8YMnnz0ezhycA+mpurYfXAMB8frAkNtr4hSdx/SzMFb3vxmXHftNRga6BW/0KBZgynGvbRKIADm/7nfAuzf/AjW3/Nt3Hrf0zgcuqg3Q7TCCBaLhKVW26M0DrBsaAglx8FEvY6D41MIYKERxgI4XRY0yxI6YMg+tlKANbMcK8MViwcwUCrhN7741zCLHgpeUewSWBiMyfpR2BLf1lajiWpXURS6XAfaFaSWA9vzUZ+ehkmlMItLGe33hm37aDYaolgV9a0AUX53EaJUsNEMakhTHwW/gsxsK+U45yyNUSr5sGxX9jmLZtFewrHbxbyCZiDvQ6Q1ZJaNV733V07uwnAeHaWfFWMjI9izc4fsV/UxZVp0vpCVQjNV/6lqT0GTQlSGj+fxfEIt9U9V6KWQUCGgQjMFtArZ1H9U+1XVq56vkJKPBLIKBfm3KhXzqdl8XQsG8Xjtl/3oHFSZymtDtVo9XkxJobJCVVUqKiDVFHRVKCqoU4DJmBDQMi55VWgeEquqVQtIaTq7Aj61PMhDZ+1XlZSqCs1bCygMZXtcE45dQZ/GVtdM1ZWqMmU7jI0qb9XyQaElz1MlqcZIY6mKV4WXnDu9T2l/oOCeY6tUKrJeqsSlz2/eWkKtBDT9Pq98za8d55X3AFZFdD5uGm8+xzhrLBWM5kF6Xk2sCmA9Pj8+hbsnwmyFtydCbe1DvW4vuuiiDqc6j66558JUOxv2XFjF82wOHbB6ni34WTTdDpQ5tcV4MfWW5zZYfbEx9amt+9l4due9/O+vyroH7sZPfeBdMEtlXLR6ISplF0eOHsX0TIjJRoZag/CHxYxm/VLJTWEjmS3sY4sPJH1WaWdJZV0ias8goBKyXSiD/pc8Xm4GCV6Zrkz1IlU3lS6Y9Op0gUuXzcWi7oKA1UbQwts+9EnYvUuQRi3s27odiy++GDAcUXwK7E0A14rx+c/8ChYvXox3/uynYJkEghFcpyjFuMJGU25iy929cMwMRTtFV9GBmwZ49MH78fff+Ed85KYbseTy14Dy1miiiRJa6HKnUB+fxujUOAqFIqrFCnp6izALHhynB/fedT+eeuYxvPcjH8bSlZeIxyoVppQNhs1xjD6/CaNHD+K2O+7F9ucn8N73vQO/9Jt/jpGRafGjlXRVg2ngBJApollQ7ALo6fKweqgbrhGgmCXt6tuE1kko/ptxmKE1NYXugisK0iCMcazeQiOm1ycLNbWtAAhHCxkEEIs61rFh2pYoMXmj307Zj8QXt6urG65XQspCZJYngJEFzEpUmtJj1rLgejZ8z5d0dJvw1PcF7PqlMjy/XWFafR2loj1T5CUN2oJfLMH2bCnwRSuAJE7RrE/jqXUPYue2DZgYn8HYTITDkzX0DwxjaqYOu1RFDBdXX/UKvOUnr8dQfy98h3soaKteCZPoN0uCzqimEQ5sfgQ/uONWfOfBjQJWgzBFM2x7DSZxO70VaYB5XV2wkhjEoeP1JgyvLAWsWAit0WyKClYKtZn0V81k77hGjKuXzUF/sYDP/n83w62W4JquFEejF2uSxAjDpiipxZux4LUVurNF1miaIUrvhGNhIZlYbAQIQ6j4nZ6aQm1qBq1WIAq4SqUIJAHMLIJpUdnKQm5e+0sJptoKuiYYp6q1JPGm7UEah2Iz0WJhspixpq9wA804wms+8rnZC8KL+Sl9Nn4y/HBMebB68Pl9bXuM2f8UAObVmKrmVLCkx6qykO/tfOEmhVeq7lOgeSL4VIWmwk6OUEHaiQWXNG2d4ExTwBXq8TyOV+GwKmXz6nSFnfp+zYNhns9286pdBXaqsFaImVcpKtTla/SR1VR/HasCW1WMKuA90YtV1bN6nnrZalq8Kml5vkJcVUeqclTec3F8PH46Xy1spbFVcN3V1QWmpyvA1T4VTCpUVPDLR8ZMQai2y7XWdSbAVQVz3sZB1aAKmvmoSmS2o6rOnp4ezMzMSB98np9j7JPXbe4hzlWBq+5TBft5MM/2VUWtKllVwzJ+jCvBrkJgVTzrOun+0S8R2LYqTnmMqmB1DfJx4Th1PRVQ6z5XIM3j16xZ0+FUZ/dlsjO6EyLQ2bCdLfGyi0AHrL7sluycGXAHxpzaUr6Yt2wdsHpqa3Wun915L//7K/zYg/fgox96DxLXw2UXLEWx5OLAoYOoB6l4jU5M8WbOQpJGcoNkgin87RTKNmwwUXBtUapS00oIRUDFavJEsHLDTgsAqkf5SKiata0AMtMQsOqyEI+Z4ZKlQ1g1VEVfxRefz6tf93ZU5l0E1t3es3Ub5qxcAdP2xTvUSC0BWUYW4Pc/++tYtnw53vnRn5OxpvR+zWyxIbDolVlvolDtllT9ggcZrxe3sP77D+DWW7+F99/4Iay+6o0IshA+55i0kAXTiOoRZuoT6B3okcJQjpmgVKrCsbvw4F134qmn1uNd7/sQFq66EEyjN0z6XUIqsE8c2ISJsYO4/Y57sOvgNN5w/Wvx6d+7GWNjNfG7JNBkTHy3IB6ajFlbE5zCSlq4eHgA1YqFstV2s23SFtUyUPA9hEGCqWMjAlaLpTKSzMRYI8B0bRpdBReOZyNwbMSmjYJlYbDgwGHhMab/FgsIJKWUkmNCcQfNVigAlX6phOMZ18cy0dPb1y4Q1aJCNBOlVdsmwBFlMMEBU/pL1Soq1W7xIaVXq9xMI4MvVcypLDZg83fbgu8SwsdiSTA5PoLdWzbg0PM7ceDgUTx/ZAoTzbDdBwwEpgvTq+CKtdfg+utfh4HeLniWAcemWpPFp9pqWHru0lSXwHXfpofwyF3fwv1P7MaeyRiNIEIEB60gFuBpkDDHIYarZdhxJGBz+ZpV2LptJy68aC1acYLn9+/HyOhRsSMICUJpgZGGKFrAlUuHMFgu4TNf/BLsUgGeUzj+pUGrxaJpgaTkJ3EClz6oVBlnCZqtFjyL8fAQhC1wVPw2Ig2pQE7g+i5ajRamJ6bEroC2AATkjsECcW3vW8MoiBVARNUt33sWvY5DBOEMHNuD5zpI01CAM2/6Ws2WvPeoXk1aEzBsF1e999c7YPWES6J+RoyPjmD/3r1tawZ62c6mM/NR/UxVqUpIRKilUFOVkKpq1OrnJ1ZWVwirwFQhE9slOGObeXWkArR8OrgCw7xqMV98iX3ki0MpPNQvPnRuOs98VXjtW2FYvkCU9iFf92btjASFb/nUc039ZszUw5PHt1XY1nEvWIWI+ryqb1VdyVjwd429prMTKLIdAkaFt6qIzCt+FYYqDFZoqtYKupacj8JyQkZVESsIZMEtXuv0bwWMCtA1BmxHPVLZnv7H8RO48u/8uihY1jgpEFflqsZR21FFssZfVbh59a98YTcba84vr5xVQKtx4VjYpoJSxlNBsEJ6/RKAa6FrrIpYVQrr+HRuClhVlXri+0kV1Lp2bHvlypUdTnWu/2P8HJtfZ8OeYwt6PkznXAGr8iF4PizYOTbHDpA5tQV9sfZ8B6ye2jqdD2d33sv/9iqvf/BufPyn3o3ItHHVZRfKTeWhY8cwEwSYrKWYoW8nCx4RBAqwadsA6I8UOyLQYbpzmopalZXJpUZVSqsAWwAY25AbvjhhzSoYTOG2TPilEgqVkhQ/WrtyLlYOdaNkA0NDA1h++bWYv+qVAq4O7tqNeatXie8nFZ8soBWzSFBYxx/81uewZs0qvOOnPyEFhDJEArAI94zUQKPWgFepSuEj1zVhGRmKSLH+wfvxzW9+Gx+46SasueI1iEHlYYLMcuQmOG4EcKwUFtPYqdpEgu5CSeDrfXfdhuc2PIO3vf3dWLZ6tXh9UrGawUZjagz18Z04cnAn7r73Qew9OoWly5fiT2++E9M1xjGSNO3MNOE6LCpDyMpiTAaKJR/VgoWFRRe+HaNgU6GZwHRZ2T6FR8VpbGJqdARdvi1q0TABJpqRKBQLtGYoekg8Hwmr2QchBssuPNcWBavJyuRMW5c1JGhk4ZSijKVS7pHiYE0qKMslgQFZlkjqPH1TCTwtp4BSqSLQnB6thAC0BWAhLKpZqXRtA5BMYAQ5JmE7Fa6O78JzyMXbKfm16Skc3rcD2zc/i337DuHoZCB2BgSyLGhmFEqAU8KSZSvwEz/+GvR1V1DyLfge91Qq1glsl5TVyBKJ6eFt6/HoXd/EPet3YNd4hIjqqsRErdaUfUcLhK6ii6suuhAFikeTECNTkxgcnIOF85eiFcc4Nn4MYRhgy5adODg6jVDUxAkKVopL5/dg6Zxh/Mrn/xyk9J7tixKYsKBenxGvVQY3aIWwTSp7TSlmFrYasta2V0AtaCCVwcQwokTsIOg3EIYxpsamxKdYoIdtoORZCFs1ee/YTgHxLPSmA6vNWId1GEYEx3bFi5UxiKNQIDffKM3GDAxaA7BoW6mMS2/45dzF4MX6lD77P2X4fpgYG8PuHduPgzVeA7RiPWeQVyLmVXnqIarATgtFKUjjo/qZ5tPWVe2pqlNViao3al5dqBCOzxFsqWLwRN9XhcAKr/Lwjr/nCxwpoMsrzXWOChv1UQGrQkWNB+eg/ql8Tm0CFPppH2oXwDHo/DgWhbNsgzH911Lc80BWz9F5q69p3tJAx6rqUl0rjpVQltcl/igozseSYFXXKq9I1kJleZ9Vjj0PJzXtXeeg66/z0kdVhmr7qlzOA0gqaBW4KlDm6xy7Kn91PRW0K6zPq2T1ncf1YL+qaNWx8PX83tIxsw8FwgqV80BaIbCubx7Anwj+FfSqylfPVXsM9tlRrJ7918jOCP9lBDpgtbMjXnYROJfAageuvuy23/EBd6DMqa3dmb5164DVU1uf8+nsznv5/1zt9Q/egU//4kdh+kWsXLIIcZxhZGYCx8YnMVnPUKszvb2d5kwPSUlnptSSBalMgtYMRZcJ7ASaQJxmolYlJGrbrbJaetsGQFSrs2CVgI8aTRavKnaVBMpetnIOVs/tg58mmDd/GPNXXYKFF75GQNGxvXswuGyFAEgmbNsES7aNoDGJ//4Hf4jly5fhzR+8SWwHLDuDa/kCueJWiOl6A8VqDzzHEqgqUNDM8PhDP8Add96Nt77znbj02te0PU8Jfy1bCi7FrYZUvHe8ghSlItLtK1BFmOHuu+7Csxuewgff/w4sWrgYSF3xoY0SA82ZMUyNPIeJ0cO46+6HsPvIGHr7uvGVbz2GWo1quAhRqwFPUkVNScXn3jQNC7aVYc5gF1Z0lWCmDRQc0j+gHkYo+C6Kro1WM8HU+BhKnoliV0XsF2bCFI1WAiuO4Lg23O4eJCx8laWouqYAPvpwRoTaUlTKPJ4qWywURJVJ/07XK4hXLpWdRY8KS0PS3Huq3XB9KiYzUROrByIVrxaLZHkeXNeTdQyjsA1iXU+8XaMohlcoiJVAgYpVtPcIUfSGJ9dh364t2L//KA6M1gWmNqamUSp6iC0b5Z4hLFy4GG943WuxeME8+J4p54HFuFgAzLLbRdVSwuoGRnc/g+/98//Cuq3HsOXoNCana2gETKOnT6qFuXPnoL+nggV9PfBYkM02sf/gfqxatQY9pR7Zk42YVgAGtm/fi3sfeQqB4YqXqW8luGLJIFYtnI9f+M0/glstwrULsue5eVotFjziOyFB0Gir9aikpc9qGLRg0/KiUEQQhdJeEgTcMgJik7gh8HR6vCaKYs7JZSGqsI6gMQPbduH4BW4FsQKg1zC/NDA5BzOEadDuIRGAy+JVrXpD3uxsF/S0TWM5/+p3/eq/csk/05/SL49PmdFjIwJWVWWq4EuVelxPvqaKUC0WpF6VmkKdh1V5JWk+3V5TqMWiIklkr+RBqqbBK6BU8Kgp6qo6ZTsKslRhq31qm3kVYtv+o21VoApRbSPv/8pj8pBUoZ+qDGVvzRY5UkCm7enY86BQU+EVyCqw1ZT0Wq0m1xCdVz7dX3048+pYBZ2qqFRrAp5PhSmvT3lQqwpcVV6qelPVl/q6Qlz+nVfvqoo1nxavcdZU+DzYVDUux6zj0dhpX3kfWY2ZnqcwlePTeagKmmn7BMQaS7aXh+267uxbvVzFbqRcPr7H2J9aEjATQeGzzlnXjn1ojHQcGuu8Ujav7lbonVcpyxeVueJban2gCtsLLrigw6leHpfJzihnI9DZsJ2t8LKLwLkGVjtw9WW3BTtw9TQs2Zm+ZeuA1dOwSOdREx24+i8X++mH7sRf/rdfx2QjRH/fILWeouA7NDKKqWaCeiMRmBpFoagQ21XYmYafSjo/q5uzajrhECEklYhMZW4F9O4kAGunnEu6IOu20+iSHn4C4RL4UvyoG41WA2tXzcVFC4dhRzHmzhvE4MLlWH3Nm5FFCUYP7sfw8hXSZpLGApWohLUd4Itf+G9YvHAB3vLhG5FlhGi0CGABLcK2CBOTU7AIBcMQJpV/tCFIYmx65hls3vQcLr/qciy5cC2KxS7YIBDO4FgmmjNT8IsVFEoVGGYEMwnRV3RQKRTx6LonsHfPDrz2tVdh3rwFMMCUdBu1IEbanIBnjmPHlg14/MnNODTRQKlSwc3fehS1GiPMqvaRKHbpNSqFrGiyYFowrAw9RQMX9lXh2ylKVJpSXUVPW4HYHoJmhMnRMVRKDopU+9IntBZhsha0i2GxqFR/H+IshW8m8ExI4SnDstCKIWs8NjMp8yh7DnyqYS2gWCzBc4uwbQ9hlqDgUkFmw3NcGGkmhaq4boVyRVKWHXq2WkDB9wWq0h6Ayx0mkahSeUwS0ULCRKHoodJVRkrAZ7WrVh8+dAg7tjyLxvQYdu/ej1poYjpMMT05hWqpIO6h/XMXY82aC3HN1VdiaLAbJc8VWMk9yEFT+UyLATNLBUBOPr8R37nlZvxg4z6Mxh6OjY0jDBkhYP7QEBbMm4PBniqKlmivkaYJRicnMW/uPFQcH+MzMzgwcgxxnOLY2BSe2boTieG0+0hDXLKwD6vmD+PTX/hzmKUSbMeXPZ8ms76c9E9NWMSqrcCzrEzAdMBiObI2HtIgEqBKe41mEMBxDLRmpiSdf3RsXN4zVBUToLSmx2CkEdKM55bEPoPSa4tfbLC6FlP/QeVfKr6qWRJJ0bag2YRjOwjDGqK4Jcpht1DGVe/4pX/jan+mP6nP/g+Z0WPHsHvHjuOQU0GoKjoJgRQ4qhUAPTCp6CNEyqdCq/JP4Stnr0WxVNmoKdkKEwm/9DhNA8+r+tQnU1O8eZ7CRi1KpcAzn54tVxdaesxaHOQBoIJEPqdqWFWtqk2BHqOqU027z8NHVa7yPZ+HwXm4q+3kvTu1T4LCvLJT08kVwGnavoI47VvHogBQwbdCcT7P2Ch81DEwrgr+FNKqmpjnKARUAK7jUZipFg0KNLV9vp6Pr7ap81BgqiBV94yOn+2ony2BsqpUVdmr8+V4dB9o23zU/xRya3wV/vJ1rpGqahVwcx75sasqNr8m8rk96+mbB6m6D3XP69roFxT6vtE4K1jW1/m4fPnyDqc6+y+RnRHmItDZsJ3t8LKLwLkIVjtw9WW3DWXAHRhzaut2Jm/Zzn2w2rlqnNru+5dnd97L/zIeGx++E3/1X/8z5i5ZgYPjDTyxfa/4XzZaTdSjDK0ghZGacsNGsHr8Jps3dhZ9TFkt3ZTq76ymTuVjrV5HlGasLyR+k4RBciNImER1pmnAcX3xtyRY7RscQm16BFdfvBSXLhhAWGuh0lvGxVe9AsuvvF7S+o88vwf9i5cgziy6vEqRniwis83whc9+BhdfdAluuPGjohikB6zJgltowYyBVr0Gv6tLvEHF11LAn4EffO/7uO+Ou/CuD74Xa9a+ol2QyaYut+0LGzWYZm3AKxbE59UzM5QcesQCP3jwITzz9NP40IffhzlD85CZiShzZ5pA0jiK5swBbH5mHZ7buguHxmtw3Cq+cvtDmJ4KYaQx4hYLEjFcBB4xMoPg04blAn12jGuXLYZpRKQC8H1XqsIz1Z7wtVlvYWpsDOWij0qpJAB1dLqFmWaAVhhJTHuH5gm4RdyEk1qoVBxJ8a/Bw6Z9R9CIY3SXfAwQbHsFlLssVHuq6HZLCGMTqWehWrawdecI5g0Nor/MGKTo7u+F6RbE21XUwU6KSrlLUtFt15d1bYUtURUXXBeezRv2FCX6vPpM23fgOy6mJydw4OABjB7bj4mjBzAxNoFjozU8PzIDalmdJEGptxtWqQev+rHXYPWqxaI0pRUAC35ZNhXPFkzHFSU1oXMStjC29xncdstXcfcT2zGReRgfm2TWPLqqVczpH0Bzchw9pSKqhJZRjOe27URvby9+4torYYQBNuzYg8c27kSzRUuIWU/WDHA9B3EQYslQFy5bNhef/cKfwiz3wKJiMG3DU6bfJ6JGJUiti7Kb4N9yPAHpYdAUX6iUlhqm1fZaZZV2tM8zjBImpsdATTaVzy7tEJIGENTIkmV/cA9TIEtwzS8JkBFUUybLYnFtb02qd8V2NiPgbYmCll+AFCtduOytv/hvXE7P5Kf06byCn7m2xkdHsXPbNlE7qkKUMVX4pHBKPSkJ3TS9Oa8a1XT5fHEhhZu8nuTT0RUyaQo/H7Xwk8IrhYS8dqrvKMeoSlqFdZoafmJBIb1mK7jVdhXMabua0q9zzoM7PpcHY/nUez5PxamqOhXS6ZzUd1Q9Sjlu9TvV9EpeEYYAACAASURBVHztSxW5eeisMFUBYl4JmVf5avsaa/YjqvFZda16tyow17iocvNEpS/jof6zXDOuiwJshczqe6pqWx6nVgLaTx7SUr3KL0w0xjyWAFXBrQJaBb+65xTocv3Zh8J5BeJ81CJpqiRlW2odwNe0SJjCUY5Fx80x6vVDVcDsU20AOG8F4uyL5+oXAqq47uvr+z/iw5ipOjoff85L22R7K1as6HCqM3dp67R8BiLQ2bBnIKidJs9sBM5VsNrBJGd235yJ1jsw5vRE9Uzcup0fYLVz1Tg9O/CHrXTe0+1YbHr4Lnz+l2/Emkuvxp5jM7jv8WdgM+WYqlPmxqdMnyekaRd00ZtRuTkXc8s2WCWwdC0bYZIJlJX06IylrgzxjBQVE3+P4+NgNU4TFCpl9Az2o1WbxBUXLMKFc3qQhgl6B/uw+vK1WL72eni2hwN7dmJo6VLEcCRdXlKuYwNRHOCPf/tzuPjii/GOm35GrAfYb9vzNACo0GzU4Fe72iCOA2b6tGVg3YM/wH3fvRPv/OB7sWrt1QKKfduQQlxUaDZnplEqFeF5tgBiT4pNZXAMCw/e9wDWr38UH/vZG9E3OFdgF1WLzRBI6gcRNA5h45MP49mNOzHWCNGMgG/c8wSmpyOpXp+FsaShC5AzaKngiJdsyTNw4Zw+LOim2rMJR+AcwXQ7/uLPF8SYGBlFqeCJF2kQtTDVjDHViiS+Pb296OodkIJYBmJ0uQ7COMZ0ZmDPsSmMNDM0wrRdUAUJSlmMBcN96OvvQ5fnIg4C9LJQlGPi3se2olh0sXbVMgz1VtHf3y+KyUq5gnKxQE4qP0xV91wPfrEowKdQalsBWFTKxRGyJBSFM1WTtpGJktW0LRw78jx2bn4a0+MT2P/8CA5PNjFRa6K3WkWhu4ogdfCKa67BFWsvQE+1iJLvCZykx25q2jBtgtVELA/SJMahbY/j1r/7Cu5+YiemUMTo+ES76JpJxSl3AIs52ZiersGm+pXp9EmIN/3Y1YjjCPeuexL1xGn7CQuTMWW9CcONNMW8agGXrJyH3/qjv4RRqLRTw+nLOyvOTqJgFqw2xY/YoGLY89qgfraYD/1bCcBnZmro7qqgUZ+S3ZoaDmq1uqisHaeE1IzgmgHiRkOgLq0YYLbVvgKRqM6OArgWFeEpgqAmfrZhwCJxCVzPQH2mAdtykKGFQqkL1773V/6DS+mZ+JQ+3VfvM9MewSoVq/mU9jycUwCmBZkIhzRNXW0CVKGpMFChE0es4E9T8TUtXdWlqnpVlauOQ5WAYg/hurNfcrVT1QmtFHryeEI3LX6kakkt/nSiCjZvTaDwWOfLthQ4Eo5NTLTfR3kFroI62gtoHBQAquemzlHjIir2JJFq9wogVX3JRwWGnJMqbDU9XtWoCkv5t/qQ6hy1rXxKvaa365wUZiuQzoPpvGpVi5NxznnfUI0j58yff827lONRKwXdC6oaVqWmAm62kY8r40JwqepSha55Na7OUyE+X2NcuE7qIavj5J7R3+VzeNZrl49cb66FrpvuRQXGukf0kcdyvXWt8rCWY2YsFOxrITFdL7bB38fHx4+rk3XcF198cYdTnZnLWqfVMxSBzoY9Q4HtNHvmInAug9UOJjlz++ZMtNyBMKcvqqf7tu38Aaudq8bp24Xtljrva2DDQ3fg9pv/AKbfha37J3D34xulejjlphELKjH1n3I5SaZu38zLTRZBktQeJzBoF+whWA3iRNKeWWSHNpj0e8wItlh0ZxbMys2b40rBq2KljGp/FUF9GmsvWILLFw212yr6WHvtq7DoktcxyR5Hnt+NwcXLkJgubDOD69Jb0EAUNPH7v/0ZXHTBxXj7T9/YThFn8SnpL6KgD1lQg12uIGa+e0YBYyaV0h974EHc99078M73vgerr7hOIDELBqWEbaaJ5iRvUgtwCy6YkG8TrLKYFYAH7nsQjz7yfXzy5z+Gnv55bBFRlEhV+bS+H0lwFE+t+z42bt6NgxPTmJ4JcdsjW8Sz1mC6NoVwzAcnkGU44wymY2HZQA+WVj10lYlaqfI1KAKWlHXxgDUsUbuOj42hq8TUfTq/hphqxBithwIyq11lOIUyS3GJTUBvwUctNvDM7n1owkatFaPgVUBiXqi4sAwHngVUCj4GKkXMH6yiZBMWGnhk8wE0oxgr5g9jzcL5mDdvThuiOo5UraffJz1WCXgJ2Km+NW1TClvxBp8erNwlQbMmBcxsj0pXrh9tBCwcPbwPB/dswfjhw9i6aSemAwO7Dx9FpdqDUl8/enuHceUVl+HSS1ehUvRQcD2Bh5nJVbRgsHhVFsMTP9EE+7eux1f/8i9w38Z9OFBjSm8K2zThmIbA0TIhEKFmoymp88Syc6pF9JYL2H94HONRjIB7RHyFE5mbnZkourII6PGB1QuH8bt/8lfwuvtgEhKnsRRU4w/haRzR/1Wk2gJ9CQ8cQoywRbkqwigSW4BmsyUxI9xOJd3fQn2mhiggFC3C8FIYSYD6BMFrLHGn+lXeH057PGHQkHiaRiq+sPRUpH+u7KtZOMV3cRpPw3I9vOoDnzmJy+jp/pQ+iS7PgkPGRkawd9cuWXeNXV6lpzYAvH4pJFVIp76SquJTxaVWmefxebCqKdqctsJRBXE8Lu9HqaHJp9XzdQJP9qcFthTUtbML2lkC+qMKyzzMa38G8kuqNjBlv5qSr9BWoZiqUXksARqho/6oglT/zntyqvJSYSKPOZ71kHLPtrMh8ipMhdQ8Ng+zVbmrgC6fRs9jFabydZ2XwswT11OhNdtXuKdgmmuuoDNftErHpQWrOGaFnew/H6N8f6p8VQ9bXZe88javEtWiZnxdAbV+duoe0HVhv3xNlbRsh3PKA1HtV9eY56j3q85d1conqnpPTNvn3wqZ82vJPahjYtt5z1e1E1AInP+bx3L/X3PNNR1OdRZcAztDOPkIdDbsyceqc+RZEoFzHazKP2rOklh3hvHvR6ADYE7fDjnde/78Aqudq8bp24kdsMpYbnrkTnz9z/4L5i+7AA8/swv3PrWZCEfAI4sDkf0J1Jv9YYo94d3xG3em3dvtAlWe7YgaNQhjNAIWRyGfbdsHMDVZyKC24zlgMfRSpYRKXwVJ0MLlqxfh4vn9klJd6e3Cda99E4ZWvlIA47H9+9C3YCFSs536bbPPzEIctPCnv/s5rF6zBm/7yE1SdEkSw1MDtpvCjFk9qQajUEZMBS2BXBpJxfZH7r8PD9x1N979oQ9g9dpXCBxzzUzOlRTVqQm5QfTKPlzTFYUgX7cNA/fedQ8efvgB/OJ//hR6+uYgTV0ErRiZZSCY2oksGsVjP/geNjy3C8dqTYxPNnHnY9tRq1H5GMGI6T1LX0xLFKs0Wk0R4fJFc7G4YKNYMZFRmUiYTfgm1ppMn4wRNANMT06iq1yBbZlw7RRj9QhTzRSma8vYbQJEWAiSduz3Hp7ASK2FxLFRrVaRhikqJR+GGWLRgkUIWjUUHAtz+3rRX3IRRQ0cGJ3CzsNTKJWqWNTXg0tXLEWx6KO7u1cALz1bbc9GudoFFsAS84VWDa7nolQuC1wlWiREjVp1xCknQZWtK/6s9C2NwgZ2PvcUdj23ESOHxjBZC7F/dAK98xYgc31cdtHluO6aK1HtLQkcVRUUIaRhueKxGtPaIU1lD+7bvA5f/R//P+58YieONi1RMBsJtdUpip6NC1avwMEjxzBOWJnE6HYyXHXZRdi6dSeOTjcwFbeLsDmEsfTipaVFytR7wLNtlK0QKxYO47e++D9Q7h+SglH88oCxMGCi2WogCln8i+e1oTj/9lwLYRQI5KX/ML+UaDYa8mUEAW+zNYMMdruIFe0E4CJl8bWoibBWF5W2FOsyTDiiQE1FSU5bCxa5CkPCFE8e6anKgmEmy62xeFYWwstCRGmKH//p3zqJS+jp/pQ+iS7PgkPyHqt5L8y8Z6QWEFK4p7BPoV5e8akAMe+9mk+HVxClaeHqo6l/KwwlEFNlZj6NnX3yywsFabxWKbRT5aV6tCr4U7/R/HFqZ6BqV46RoExBnKaWK/DVRwWAqthkH+rNqWAyDzkVrurY8nYC+ppCS1Xvnqhm1XPVAoB9KpTkPBQYUlXJ+eRBo35mHf9ycNYigH3zRxWcCsF1bRWA6rVHYbDaFmgaPZ/n7wrI5V9rszcPCrtVfazKXVXdarwUoCp81P2koFL3xomQXgEv+9O0/zzAVn9fzkGtGdQXV+evYJht5Iuu8XXdm3quqnBV/apfLOj6aFucB20iOCYF0/KFVU41y2OuuOKKDqc6C66BnSGcfAQ6G/bkY9U58iyJwPkAVjuY5CzZbCcxjA5cPYkgneQhp/O27fwDq52rxklus//wsM57Gtj2+P2462tfhOF14dENe3DPU1uRGO2UeNrTUR1pF9o39pZlS1oxiancpDL/Xaqgt+W/NkGsbaMRtovpUO1KsCopnbOV0/VG0/QIfQwUygX09FXRas7g8lWLcemiIWRRjP45A3jlG96C8pzLYRspJg4fQN/CxUSq8FwbpIVxBPGt/Isv/B6WLl2Ct33kRvG8TGVQLBwUI4syOGkIs1BEI07hmLakTdNj9ZHvPYB7brsd7/nwB7DyileIX6vntM+lh2VjalLSxv2CB8dy2wpHqgOzFD944CGse+xhfPwTP43evkEBq1GYIkpD1Ma2ougEePiBe7Fhyy6M1WKMTdRwxzqC1Qhp3IQRk5NlbdBrMd3chGVnuHjeEBYVqAoOBOZZoC8pw0wIS3ARIQkT1GZqohql/6oRh6jHBqZaRLMZrGIRiV/CkZkmxiYn0Qzpn+fALVTgeDYyktY4wWBfN1Yum4/mxBiGB/vguybm9vbBzgxMRU08vm0/jozV4WQJrly1DKsWLRR1Zk9PPxynKBC9Uu1qK1YLrqSkh0ENla7u9o20QxsJAs9AYCFT3eH4KPiOgG3b80XJumXT49i7eQviVoJGK8JMkKJlOhhauAivvvZaDA/1yRpQKG3TWzWhFYCPjB6/pokojmCk7cJCezc9glv/9su4+8kdGA0I2CHF1Phet1i2K6Oaz0QcRah6Dub3VcCDjtZamAgCGgWgWCgKrOzuKuPY4ZF2MTMCCTtDj5Ni0XAP/ssf/iW6BucI8CRoj5K2Eo9AgipZ+spy4QyT8+evmRS0sgxC0HZhNz76nisKar5GcBpH4/CdCFFoIkwdxFGMNGShnUAUqgTa3DMErCwEFrQaAtcIf9l3EDSPF3CjUpX2BrRIMOJAVOKvv/Gz/+F18Xz9yp9WAJs3bjwOgLSIkCoqtTCTArZ8CjmDqinnCtjUR1RBm4LSPMBjW3nFqQI+BWgKbFWBqWrZPNjSfhVm5YGaQkFVPyrcUgCovqWqTNR0efVBVfUun1eAqaBZHzVln2NXgMhjtSK9QkGFgQo8JSug2ZT9y/5U3cprh85XQTD7UoCr8E7BpwJVBb55mKygUtWSOq+8KlRVmwo5+ZiHqmpZkPdHZXvsV71lNYVeY6FzVsUsj1X1qdoWcH+pn6+uA5/jOepTqypphcEcG0F63jJBIawCX45F4Wpe5axwlH0QhCpYzUN2Bbw6Vl1z9qvgXve17hmF21xvzkNBs+5zhbRsm+PJq4U5ZnrOrlq1qsOpTuLK3Dnk7IlAZ8OePWvRGclJRuB8AasdTHKSG+IsOawDY07fQpwOwHp+glVdg9MRwdO3ni+3ljrvZSpW78HX/uQ3MTBvCdZt3IP7N+xEatioeEx/NtGo15AKzEphyU0RC0P98J+UcnNF4KOLz79hIKOaLm6nMorgNWmnpzKNm8JFx3OliI9fKqLcU0TYqOOSZfNx5YoFiFtNDM0dwuve8h5YvaulyFNjYhRdQ3OQGC4cqkqRIImBMG7hL/7gD7F82VK87aduEpWh+KvSigChqBUtpqcXfBmXTZCZpaICffzhR3Hnd27Dez/wbqy45EpyLVGkskOC14mjRyV1nEDFMgkDM/j0s2Txqu8/jHWPPIyf/cSN6O3rBTJPFJONsIHpY9tQ8TI89OC9eG77TozXEhw8PI57ntyBej1GGoWSXp6JtyrgFFxU/AIaM9PoL1m4ZG4fKi7hdQrP9KQQVJbGcEXhGYptgECMmIFNRdlKJW9gmMhsDyPNCHsnG6inJmr1Ghy/gN6uKlzTxMjIUVx0ycUCNBfPG8a84W4M9s2BXyzjmqvWwjMsTB47jNvvvhP3Pb0V1Z5hJK0ZXLpyGeb19MDzfZR7+tDXM4Cp6WmUq2W5Qe8qe8iydoGm7p4+FApFGKTH9JNNm6IAjWL6ybqolItwfUJRG1EYYWz0IJJGDXv37BVg3KjHGKmHuOK6V2L1isXoKvrwPPqepsgIxk0XhuEiMywKfZEJvM3EV3T3hofxT3/7N7jnyZ0IvKpYJjA1PjEM2PT6jUOxT6D61KW/rG1iulHHVAZiVziGAdc10FXtFYsEtjk6NiJerE4WYeXcHszrK+FXf+/PUBlcIIpVbkSOhYC3nWrN/UfFtin+uIShfD9QXc09EkQREn7hEHNH0qrAQBqlcD0bjekDKPkBaN/YDLhXTUQsVuO1i/BwX3Ms7ZTcSBTaBMWEzWHQ9mWU17MYzcYk6jN1jI6MCSgemDMHb/3kb5/EZfr8/FwZOXpUPFZVSarKPVWJEgwRBCpEzadjaxEmhU751HseR7hEgMhH/kdFpXqtsl0FZwR/mkZOOKagTiEmXxfPXtpOzB6bB4ztPdL+4ovnKoBV8Me2VQWZTyHX1xWOKugjTNM0fR0LX9Ox6XgUpvF8BbzaFsfDuCisUzsC7VMBtUJGnqdzIrjUgl1qy6A2ChoHBaJ8Xv1FFeYxrgSRCpsJ/3hMXlHJ/nhufh1OTNdX4M32tOiSFgOjJUMemits1Xbz+4TPcb75uOpY2UYeyKpSWa0VFDJrvPKFp/KqWr7OWHJcnJfaUeR/53OqMlUgrTFXQJv3iGXs82prwlDda7q++kUE9wTHqjBb975Cev0CiuPjGLgml19+eYdTncSVuXPI2ROBzoY9e9aiM5KTjMD5BFblA+ok49I57KWNQAfGnL74n4493wGrp289zreWOu9lYMPDd+OrX/wshhcuw+PPPY97n9kiHqUlK8UNP/k6HHj+AJ7YtE1Sqik6NalY5efVLExtP98GhApZ6X/J56hWVbCqqlUp8kO1outIm27JR7nbR9wMsGrBIK5esQBZGGLugjlYe+1PIC4theVYsJMQbrUHpu0jjZriT8oCRoRZX/nvf4Elixfi+vd/UJSmUtyIyj47QRzEcE0DTtFHKsW0RBgIyj/XP/oEvn/vfXjPO9+CRRdcKsWkPDMVAEuIOXr4IEqlMkpyE2mK+rLosSq9jfvveRBPPPkEPv7xm9DbVxW/11ajgcOjhzF2YCsGqkVsevZxbH9+D6ZrwOFjE7jniR0Yn2iIJ6iZGKJiJBQjZKyWKpQcoqtsYcjNsKDsw3IyWBllqyyeRHgdC4hjQS7GXwpfRSHCNJ0F1iZMr4R90yGe3T+O0CCETDF/YABzB6uYHj+KhfOX4PVvfAsuvuxSzJnTL0pTQvM4s2GbDpr1GkYPbMc3//4WPLr1eUwECeb092HJ8BCWDM+RG/ae/kGUixVMTIygq1oSJW+h4AhktGx6r5YFhjgWi4C1YIrXbYx6M4Vf7kax4MMrMNXdEbVnEDUEHm7bvlVsJ9zMQWQVUR0cwNLFw/BNeogyXvSNtACCVacg6ymLKfXI2qrUbU89gFu/+hXc+8xujLR4PAQ88xfPcZHEIYqE+nGIMAolto5XwGSTICBDj++gUvYxVmMBNgfz5wzg+f17pIhbyUmxeqgLc3qK+KXf/ROUBhfAYYo+PYgJb6mapSUBIW0ckPiColoO0DEtxFSOZhkazZZ8uZAwXT9LEVPNmwKuYyBsHER3gRDaxGStDrHeoPdqSBibig0AgaxtuQjjCJYzq4QzbAStuswzaQUIGk184+9vwa4du1Eu+hga7MaipcvxO1+77yQu86fjk/kkujnLDlErgLzKMw+d+LtWcdcUd01rVuikUFO9KjlFLebD1xRy5WFUPhU937fCVgVUCuo0NVsVhGo1oOnl2o+OLa8sVDWtKmJViZpPQf/XzlPYqan5Ct80dV/7UMCYtwcgPFMLBU3/1zmrclRhJc/X+bKPExWceZin1gV5ywLGQNvIqyfZVl4ZzNhpLHTsakeQB9UKmE+EpDyWY2ebHDv7VTVmXrmsMDHvz5ofl9owKOxWhau2p2ur69X+QoUZCLzOtLNBFHSzsFR3d/fxAmdagEo9VtXiQJXCnJPGgG3pmqgiOA/wJUNltjga+yFYVRCt9gK65/WRe13XQwuqaTz5yNd1D19wwQUdTnWWXQ87w/n3I9DZsJ0d8rKLQAesvuyW7LwZcAfInJ6lPh23b+c3WO18JXOqO/F8fy9veOhOfOfmP0T3wFyse24P7nx8kyQxUzH5U+95m6Sdr39mC3bu3SdV3G3HY0klBFHSBnuUyhF6yY0Z/S4TZCweIv6P/C9FErdVUuqzyoJKru+J2s7xPVQHykhaIZYO9eGyJYNwjRRz589FCxVMxT2w6T/aqiEr+HD9MlhHiP+oZfv0rZw4ckgK+5TnzpGiPgSEBFVxEohSljA1YxV125r1LLUQxCGCWkuKSFW7fZh+EbZjI41bciz9Ml3OIU2kmJcAuiSA71vwXapLm3JD7fsOqt1FWJaHKI7RCgNcvmauqFJ3b3sW23btRDOycGikjgc27MbI6DRSgj7WN7KZ/m/BMVP0V7rQQwWPm6HPSTBoWzAtlmcSTWobCKMNHQgjqVYlrKTyNqRskxpepoZnFnZPBNg2EsCv9mDN8sV42+tfDc9J4VkmVl50BRKziEq1F+XuCiLemLfGEccZarUEURph36YfYPOT67DxUB37JmtYvWghhsolrFywUApOETQP9A3g2JGDKFd8lIoFeFQ3N2swbRt9A3NkrJWiCyMLkIQt8RitNQJ4har4rxr0NaD6FFRmtsTSYMfO7Zg/bwitqQasQheK1Qp8N4Nvs3QYXVJZ+8kQb1XbLSCK25Q8IagWIAPseOZh3PaNr+OOR7fgWMh0eRN2logSuVQsYWZmCqWiiyxlobEYMD2xH6gFIboqRfjck6aNmTBAmNAygluIPqopuiwDq4dKmNtTxC/81h+jMncBzDQB2akMxTDFxzQOY5gmQS/hPz1WIxQ9v+1b6TqYITA1qTKNpPhaJH7EBlwnQ1AfRW+lJHFshE0B6K1ajFAKwbFoFUF4fBwqCxChHzKtAFosXpYiaczgK3/110iaDQz292J6ckL29uJVa/BrN3/3JC+Zp+PT+SS7OksOoxXAnp07BVypmlJBqQJPVYAqdFIQlvfE1IJHqnRVCKvtEjZNTk7+i2JWbTuHdjEnTdnW4/Np2XmFKI9V8KvAUZWIBJKa4q7p+XzUQkoKOjlWgjFVGB73ME5TOZ/zVmWszkPVngogFfTmvTi1HY5Hrv2zRQ81/V3T/k8EqWyTal5Nd9dCWXzMF8Ui1GQbjA2VjwoINYVeVbEKcjWGqhZVBa3GLT83hcyqkFX/UlVwnpiOr3uC4+YxCqb1efaha6Bp8Koc5t86X91zhPc6P/Ui1VirWlctDVTJrGpi+Tye/VHozed0PXRMurZ5wH6isjZvecEmNbVf14zPKRjWPnXP63jUiiC/r/S1vIXB0qVLO5zqLLkOdoZxchHobNiTi1PnqLMoAh2wehYtRmco/2oEzncoc6rb4nTcunXAqq7C6Yjmqa7oy/P88/l9vOnhu/C//vRzmLdoJR7ZtBt3PbmF+A5dvomPvOfNGOiqYsuWHXj4ifVYumIFPvj+9+PBh57Ed+5+ACkLA836PnLl8750KdPSqaiJ2zfmbcXqD/cHfTmZCu+WPPQO9YgVwNK5Q7hsST/cLMWS5cvwEzfchMzvhwMTY+NHMTRvCGFqiQco/TwpFGSF9T/5wu9i4YIleP/HboKRJeKf6RaKyGJVPKXwK5W2t5thCwhOsxQbn3wSx/YfwLve/x5kBtWgWRsIixLSlkruJqhGtKRqO1+3qZS1bUyMjWHL9i247LJLUPQ8zExOoljtxdRMDRMHN+LoyAgO7dqMA/sPYLoeY+94iO89vR1j49NIQ0pOqcC0xJ90sMvHUFdBgLFjZKhaKYaKRYHVVH3S9iCLEvGwjY0MqUlVYgtGYsAy7DYcpRenkdL8AGOZh00HxvH//PbnMdxdRbWbxaIsRDMRUCjD7u6lh4J4f1I57DmZpKIfmwzQWylg1xO34aFHHsTmYw1MtzIMdFWwoLeKFQvmwvc9dPcPoqenD7XJCRGMlgsuPN9qg47UwODQXJh2Al/sYVkALRFITNsG3yujUOqWtef/TNNCGMYoFHwcO3oYvb29MB2b4lSxPyBEdn0flu2LBQNT6AWw0tIBtGzwEKecdRs2H9rxFG79u6/guw9vxrGmgZjQP2kXHaOSORIv1gCeY4HlnczMQSsikGbhMRutZgjPdmFKYbG0rW6m6pBA2TBw8VAZ8/tKuOk3Po/i8DwYiOCmBsKMal1P4G4UhfBd2mdEiLNUilsVbVtgkahumaKdRogIncKWqKOZ1u/YKY4ePoZiqRum7cC02p6tUSsSCB/U6clKSwR+meFIrFnQjFYCVmYjjJqIohnsenI9nv7Bo3jDdRfD9Uzs33MYe49NoTJvPn7jq/e+gIv0+fWZMsb37P79xwtFKSRTqKTXN+5zLVxEyKRKUVX1KYhTeMV21KNS0/8V6KkCsaurS94/CtJUPaigkHuHx6pSMg8rNVVfFZ6qAlVVaV7xymtg3rdUQZhWlVdQp96uOj719FTFKp9XiKsgWOGztsE5cpz6o7BQQZ8qG/PH5xWtWnCJsSY81SJdCkXZXz59X+fL9VCwTCBLUMkf/q7wkH2ql6um5av3KV/LhYuTlgAAIABJREFUF3hSUKqgVdWnajGQh6DsR5WaCuXVR1fhYj7FX/1gFYIqWFcVah4I655ROKuAkuNV2K3rqNYHfD7vs5q3YdB1UYWqtqvH51WsulaMC/tjPwr2+bfaGeRtJnQMGgfda6q21Tmy/+XLl3c41Qu4MncOfekj0NmwL/0adEbwAiPQAasvMGCdw1/0CJzPQOZ0BPt03LZ1wGoHrJ6WvXg6NuPpGMiL3Ma29ffjoW/+FYLUwfrN+3Hnk89JsZ6Sk+BjH34X3CRCb383Fi5fib6BfhT8Ev7mq/+Eb3z7TqSinIwkXVnVNuInSZ9J8TJtWwGwKrrcIBImznoAEiiyKJNX9tE90IW41cKioX5csXxIrACuvGotrnr9h2EWq6LKHDlyFMNz50n19TSqwzWoUgSCKMUXv/AHWL1qDW748PvbSk4WWimWkMa84YtgZBFKVYJV9YdlUSHg2fVPYOLoCN767neLLpQqS7nJz8x2cS56oJLLifIwawNC1nM3DAGpX/m7v8UnP/kJOJaNoBnAKZTRaDYxeWgTdu3ehYN7NmPs2BhmGhG2H2vggae3Y3y8hlSKGNlIsrZid35/BXO6SzAJ57IEJQQY8AsCF1kwKTXa6d22QRiYIE5jDkq8VuPEQM/gMAaH5yOIE0RZhunYxJFGghve/T70lEqwrQCTU5OwYsJcF5XBQcxM1aQiPUFjZtNb1kGx3IOCC9SPbsJd99+JDbtHgYSqOGBebw8WDw7A81yUursxMDCERq0uBb+6xWc1a6uyLA99/QOAGQuYJBQn0aSC07DotejB88oCHC3LhGm5UsHeZUEytD0GmfIuRaqY6k4PUnr7UkMslJN420RK6G15SBIWjgqYbA/TcHBo53rc9o2v4dsPbsT+qRCk+VSVlnwfjVaMVsKW6EGaIqVqlt6oUkwqJqaVwlPtdTcAIxH1M4dGX18riXDNkkEMVwv4mU//V3QtWowMMeyYsDYUWM52uAfTpA2UXL+IaVGoCvpFlkTyn21SYdqAY3MvZkizJmKuX0TwX0aWubN2AoTmEaKsjiRMYdHigl8qwEJCNa5liBWDOESEXA9gdPdObH3sUayY34dCpSwK4T0HdqMFBx//szte4BXm/Lkw0mN157ZtAuvyfpAKNPNemNyTCh9VCar+nqoK5HkKORl0VUWqelFBar59TZnOp/nzPIV5mhpPsMUftk9gyL61fQVlClTZvgJOVWMqMM0rXrVQkQJKBWYEkNqWQjLtWxWSqq5V5WheoapwLz9mbZvtEIQqNM2nvKs3bd5+Qcer/fLcPJRkewq086pWHa8qPRUiUkWuCtGpqSmJp6b0qwcpz81DTB7P8zS1Pg9QFSbmlaP8XddaCzgpMNW9okBVQbqOM6961dR/XR+Ncd5GQMfKseW/CND9pOsu1ya51qqynur+9HhRLL6ua8HfFX4rUGffurd1T2m89d8CeXWu7kntX/e09t8pXvUCL8udw1/yCHTA6ku+BJ0BvNAIdMDqC41Y5/iXIgIduHpqUT/V27YOWO2A1VPbgT88+3x8L29dfy8ev/3LqAXAE1sP4rbHNokCsqfk4H1vfx3m93Xh7Te8EbHhiEI1ilL89Ze/gX/41t3i+Ml8fKbN60/75t4QD0k+ilp1togV9Z96w6aKVb9SQM8gwWqARUO9uHTxgFR4v/7N12PJRW9B5lKZmGJ6fArDQ3Pk9zSegZU0xDuz3ojw5b+5BYsWLcYb3/sOhGEi6f6WRy9YF0EzlKr0frkkcI5GsUxD543tto0bMXroKK7+sdfAdQjmMqnazgrwkqYoFp4ZUsuRlHB6rPbTw85ypBr0l798Mz718z8H23KkH9MrIAhDTBx6Fjt37sTzO57B1Pg0WnGGzQcncf/j2zExWYdBr03WgjdMeEUfiwarGCx6iKNAVKtdVoJ+34Vr2/A8pswbonK1khRBHCASMOegXguR2T5u+NSvwq0OiVrSoerVNpDZTLM3ETRnsHDuMCZHJrBjz1789u/8DmYaDbiuh75SBfMWzsVVV78CV111FUrdfSiXLGxcdw8e+P6D2DPegmW5KLkmls0dxJyuLpTKBRS6ukR5SkWtYRkoFhz4LK5Ebmu6qPb0wivYsC3aFaQwMhOOy7tzqjLprdv215XxukWBkSzcRGsJBav0KjXb/gtiE8DiVAJEDaJWFsGypJAVYCPNIiSpIcdMHNiEb95yC/75gQ041KTHbgjPsGG79OON0YhYbCpF2S8itQ1MNZuihDWTGAXXEcATZkztZ9tZ259XliCFiwjXrRzGYNHEJ371/0V5ziAyM0XaCtGsTYjVBPcRi2y1mi1R4xZKVTRCFqxKUCp6yOIWkASixo2i1iwotRGETbFZmG6wKngZSUZbDRZfa1sNtKJpxCFBL2FIJFDZNImtM/Eb5vvQt0zUW3Uc3b4V3/3qLVi5sIpt+w/h8rVX4crrrsTYZA1v/eyXfoTL5al+Sv8IXb4Ep9Bjde+uXQKRNFVdAZACOFXqKdQ6MS1aAZ6CRq28rqpCvq4emapgVGiVT5HOgzyFUnq8qg4VqnIM9LzMFwzKwze+rqpZtqUKU4V3qtTU19i+QjNVhfL8fPEoPUbPUSinMO/4dd6ypD/2pUBSgWU+fV8VpnmYp5BQlY55BbCCXgXK+TT1PBjlODXmGhP1RNVzdM0U7ioo1UJkOnYF4jqOE5Weqj5VQJ1XauraqN+uxkv9Z/PFtlTxfPxfdvLFXvuzU9tUMMt4617R13TOPF5hu8JRbVv7V2uI/B7L2wPIF4yzxdD0d42DQmTdXwqF9Tgdv45Rx6/7T7+cYPsdsPoSXPA6XZ5SBDpg9ZTC1zn5pYjA+QZWO3jkpdhlp6fP8xHInJ7ItVs5ldu2DljtXDlO6148lc14OgfyIrW1df09ePber2GqkeLRjftw+2ObEMYJeoo2PvSuN4ua8vrrXwmbPnZ2Ac1GiL/+yj/hln/6LhIqVZlCnbZv4NQzTdK15V+dTMUnWJ0tSELgSppGVdGsFQAVq33DVYTNAIuHe3DR/D5RUr77/e/DTDKPAktJ6U/DKQwO9EhRLPqcolWXQkDT9RB//w/fxPJly/Hqt7xJihuJZ6XDIh8mstRknSo4hFrEcJYrKeitoIntmzZj/MhRXHrtK+G4ngBV27Lh2g7CMACNTelNaRksfGQJEF00bx6KVCzV6vibL/1P/NynPiHn0t/S9IqiWJ05ugnbd2zHvu3Poj49jXqQYuvBadz3+NZ28ao4lMrtBIOFso+V8wdRNuidyoJUKcpGjP6CJ36cvoBVIG0GMJMMQdwSz1XC3HotRmI6ePsn/i90zVmCzPQQteog4ySk41g4l4G5fbj323fj97/4xxRoYrBahecXxU6AQLTWamL+3IW47Kqr8NpXXYt1D92HpzY9hyNNAr0Yc3sKWDLQg8FyCZWuIgrliqhbCTppJUBVrc0iTtRRWh56+gbgeExPzWDEhAIuTCuB67IIFVV2HuKkXXzMtHxRiNquiYzp8AImgZg2BSZRPNulg2kGiyDVMJHSzsFyQbsJAmqm0VPFm6UtjOzehNv/8du4/eHN2F8PEDdSeKaLzEoE4DZZBM2wUPJ8TLUaiLlvU2DecD8uvXA5pqYn8OiTG9CIHVHGOhm/OCC8NNHtJfixNcPoc2J88pd/E153CYZjIpXaWG2FMy0jLFYOp8LYLsCwfNRaMQyL+yiBY8aIo6bsSfrF8j8quun1a3sWJmdqyJyCKHnpmYsoQxbGCONppAlROSvMN2FYDhyzIO2w3TgLYEW0iggxtnsHvvOlv8NHP/BmPLtrCzKjiNWXXYjxsRre/fmv/YhXlnP/wnjsyBFRrKraT4GVpq5rGrz6dKp6lK9rWrkCv7xaNA+a8r8r7FRlHxdGYacukoJbTW9Xdaum3ecLEym40nY4JlVO8vi2J/QP1ZYKtlQ1qCnzeWUkX9O+5bo967uq4ztRhatQTxWY6oFKMK2p4zr2PPjT7AZVPypwVEiqakgepxBSYSHHzX7y6lW+RlCqc1LFKJ9XNbJ6omrqO+Oj/ennlFogaGw5rjzUzENMtRnQFHodq6psNd7qwcu2Fe7mVca6//KKaI29xie/PzSOulc0zmorod6w+ePy0FdBqe5DHb/OU9vV2OQVqfqeUNif34N6HJ/T9H/dj/rvBZ1HB6z+iJflzmkvWQQ6YPUlC32n4x81AucrWJUPph81aJ3zXrIIdODqqYX+R93zHbCqcf9RI3hq63Yunn0+vZe3rL8bG+79GmZaGR7ZuBffevhZ8RetFizc+L63Yri7iNe//jrYrFrPSuRBhi/d/A+45dY7xOeSRZr0Jklv1kgCmepN2CTqLIoEk0SsAI6nBFICagJUrPYPVuW4ub1lXDjcjWq1jDf85DtRT4ZRKDtIghTNqQNYML9HgFIYxeitVjE1MYVWEOEb/3ArLrn4Qlz+469GFBqIwxBuxUeamGi1MhQKrniT+uUygkbbq5DQ8fldOzF9bAxXXPcKKcpFravneu1iVymh5WxxDvE+JcDKsHj+ApRdH/X6DG756lfwMx+7EZbjtMGqX0Kz2cLk4U3Yf2AftjzzCMJGgForweb9k/jeUzswNlZDFtETlIDQhF90sXrhHPSwUlZCOBijxwN6HKofbdAxwbYNWHEGK00x05jhE6ICDUJyNxvv+YVfQve85QhTV6AtfWHpAxuEJH4p+vtL+OPf+X3cce+9ePV1V6PHdVDp6UP/8CA2PL0ODz75DBPusXDOIly4ajm6Ki4OTUzh0EyAkfExrL1gGQZ8G/1FD77nwvZ9dNGnNTPgFwqSKu9x/FLMxEN3Tx9KXYx/ADNjpTGmrzPNPxXNsmVy7W3YDr1TCwgipuwz7b+tlKP0NUkJYS1RENOGgSpNFiijbpWGDDBpJUEwYYPq1igKYGcBRvdtxte/fAu++8hmHGkEsGGjx/OxYE4fDo1P4FijgTCmFYCNMKVFRYgC7Q2KHko+7QWAIDGx7/B428M1a9tDUF67sM/HdSv60WUFuOk//RoK1QpSh0WlqA52RBUbx4HEnL6otk/LAwcR7SnSEEnYhGUznT9DQtsHQmUq+sIIZtTgBsPkTAuwSkgtV4AugauRZqg3x0C3AQFZoNVAG7KyZ9tOESYtRPUWWlETEweex+jWvbhyxSCCLEAIG91DPXh2wx584kv3nMIl+9z+jKEVABWrJyr/eM3SwkwERJpCnU+j12tgHrophFTIqMpUBVX5IlcKzBS2KpjluQSJqgbUPtXrUiGjwlBVmtJ3VQGbXnPzoJG/ayo74SPT4BVm6nkKw9gXj9U2CdjyPq2qQFVVK89XewJuNqr7CTF1jHyObSkIVVisEFNVlGodoLHNKxwJSqvVqsBTBd+Et4ODg3jsscewdu1agaT5lHoFfPqoa6nqTY09X+d5nJcW28qn0Csc1/R6XV8F7KpcVciox2vKvoJcBZ3abx425vegtp+H6XkVKOOmymHdf6q21XMUgOa/AFXlLh9VjazHq8ev7ieNcR5Qq4o2D2Dz4F33u/rm6h7XfaV7nOesXLmyw6lO4crcOfXFj0Bnw774Me/0eIoR6IDVUwxg5/QXPQLnE5A5E8H9UW7bOmA1vxI/SgTPxEq+/Ns8X97Lm9fdiWfu+SpqQYZ1zx3A7Y89J2DVN2N84IY3YPFwL9769tcjNn0ptmQaHv70z7+Mf7ztnraOkJXVZz3Y2mmgTNduV0eXOvZperyAFcHqcSXXLFgtlttWAHx+Tk8JFwxU0T/UjVf++DvQRK/4dDLl2Y7HMWeojFYUYaYRoFysIGxFaIUhbr/1O1i2chGueM1rYBo+HNOCV/XQaiWoTcfwyxYszxP1pe+0VVz08NyzeRuOPn8Al6y9ApZfhOn5cGxXlKNUqNLblRJL+pAShvmujXlDQyg6Dpr1Or721ZvxsZ+9UVLAkzCB4RbRCsJZsHoAO597Eo2ZGcw0Y2w+MIW7H9uMqckmUipq5a7agluwsWLeEPqKNljcPYsC9Lgmqo4laf2WGcMvuLDCdgo71aUJU7+p5UwtNKIMH/rlz2B42UV8GTYSURFT1RoFMaJGHd3VIj79f/8XPL1hA1atXIS+gocrr7hGvFvrk8fw0DObsHHXIWSGi4XDQ3jVVZdicmYaxxp17Dl8GJeuXIJ55RIGyr5AXq9Uhuv5KPhFVLrKsMxMCi1VSmUEYSpglUA8y2LYBKhUjLLIk01rgFgKM0lZK8dDudKLIAqQxs22FYPZhqqGabeV0AZVxu1bGIvolapVAn36zSZtFSuLOdGD98CunYha01j/2KO466Fn0YyASy9Yig/d8Cbs3fwc7n/0STy19wimUxf1MINhW7DTBEXXRLmrBM8tYHxsHK2YnqZAEMZwCHBTwDVCLB8sYe2CCsoecNN/+jSsCveMB8cswjAj2fdB0GjbYxgWWmEK260goIesRdU2bSnaHqtgai/b5jyiAEZag+8XMDJaB4wu+RKDBdX4xUUSh4iTFuIgEwsIQ94TlhRia0xNIUmaqNVn0JiZQBgliJsB7r/tu1jgAVevvQiFahG2U0LsdeNNn/urU7w4n7ufMUcOHTpuBcBrBNPMFe6pGpGQKA8QCZdUTanAVOGUQikCOClCNlucSpX9P/wi6oeF/xS6KdzkYincUwsBBVaqLFS7AU3NVtCVV4ZyDISd+kjrAJ2LKhs1RZvtcBwKFvV3Bau6gRTY6t8cp8IzhaVaeIrQkyA1n87P5xhjHZeqX9mu+tyybRauIpxV/1NC4L6+PkxMTAiwVUjMuX3961/Hxz72MYmZKiY5T41FHm6zD46BbaiaV89jX3yNbSq4VCCo5zGGWkRMfV55vPqv/jCDg2p9eklHx+Ey563KWS3GpbGRz8xZFbQCbIX7av/AWHIu2r+qWxWW83i1V1AYn1ffKlxW64a80vhEVbQek1dPq72D7le2nS/oprHS/aDqXF0L9n/8S1bDwIoVKzqc6hSvzJ3TX9wIdDbsixvvTm+nIQLnM1hl+M7df76ehs1xljZxvsCYMxn+F7rvO2D1xNV4oRE8k6v58m37fHkvb153B5697+8w08zw8IZ9uOuJbVJUqcs38Z63vhbzBrrxvvfdgGbKQkP0GvXxJ3/+N/j6rbcJfCJwzFLC1DZQleJCGTV17X92iv9a1K5urh6rcuwsWC2UfPT0V0WFN9xVwoXDvVi0dBAXX0l/1V4kcSCKRCeawqL5A6g3W5huNARCEqqRN37nm9/GihUL8ao3vhFhaCMKWhT9IYssRLEF00tFGWi7LjzXl9TrJIyxf/tOjB46hkuu/XE0OTrfR6lYRNqqgW4DVDGKOiuJBLR6toU5A/0oug7qM9P4ys3/E5/81MdhmAaa0w3YxQpGRicwcWQTWq0QOzc9jpnpaVGsPndgEves2yyKVfAGm5/xhoni/2bvPcAtq6p07XelnffJp3LORShyBkmNIIqIGEEEUdus3a222n0N7dW+ndXu1g4qtglFJIiiSIaCAgqqCEVFKseTw85hhf8Z89TgX7dudwtNgVDs8zz17DorzDXnmHOtffa7v/GNfIqZPXkDLQUIR36droRFm20ZX9dk0jLp+mIDIIBvtFigKeDRsnEszxRjuvJPv8CiZcdJPSsDhV0BvZbD+Mg4jWKRvVs38onPfp4wCJjSmaW3p52jDz+WdCpNYbyPLVt28NDT2xjxbaywyZXveDPD/QNs2buHsUaTJTOnMaczT2fKIZvyCF2Xnp7JJmU/k03jijFs5Bsv1HQ6Z2wGEimXlPisCjwUjGoJZA3MGMQawChNbYdMvp2mKHjDOq4ta2nCKgJnAqzKKkomRKFrAmZUpLJPfFarNQGyIbVKkUZlnLtvu4tf3XaXaddJ5qmWynz86rcyY2obe7bu5NHV61i9dQ9bBsuM1qAS+qQSDikror2jDT+ASr1JGISmcFSj7hvwKbFO2U0WdSc5fnY7XR0p3vyej5DIZYyC2iFFIygbaCSFq2xHvGKTlMW+wRMPWblPBMjVRKdMIMpk0d2K96t4zloYcOp5LmNjNQI/jR/JPSJKWd8ACIGvtbJPOpUyvr/Sv6gZ0CiXGBvpNzEoV0vmS4xSqcZvbr+H0+ZMY3pHis5J3eDkGQodPvIvN77Ah/Kh+/7Sv28f659+2gBAtQGQ+79QKBgAKPOr4EzBnyr51LtSQJc88wQGyo/+Ls9EOVdAmQIvVazKueo3qjBWFYNxlaO2pdBNlaPyqtBLzlPQKteUsQjoU1iq6d4K/+JKTFU1KgAVYKltH1hMSf1KVQGpPq3SngDYuIpV+ivx0HR/iUscwEobCm2ln3Ju3ApA9qmXqsRMfh8bG6Ozs/PZeZJtsu+pp57iwgsvZGhoaOK5Y9tmuwC9uI+pql9V+alQV1Pa48W+pC+6/8C0er2GprjrfCnUVSgpr3J9Vcdq3BViKlSNq3blmtJPvbZCX429KqfldwWsCscVxCo8j6t+4wrdeCq/jEVBqfb7QCW2vqfr+lSAGoe3GgttQ+8DmUNVrypU1dcFCxa0ONULfDK3Tn9pI9BasC9tvFtXOwgReLWDVQ3hoftn7EFYJC+zJl4tMObFDvvzWfMtsPqfzcbzieCLPZuvzPZfLffy0ytu5am7f0K5aXP/qs38duUzJkU/n4Z3vPG1TO7I8JZ3Xkq2owvxTm024Z//5ft8/7qbJgCf2E+K+lCKPRnF6gRMNc6UpvjQxIc++UBlhRPFN8yxrhRvisjksrR3ZY0Kb1pHO0t72njN+acyXuuh2rRJJZMUCsPk7CY9bXn8MDC+no26VGWe8NtcuXIVM2dMYs7SpXhufgLwepIubVMp+3ipQOic8eMUpZ/4jjYbPn0799AsNzjhnNfj2wIjpfATJO2QtPirWhHpbAbBYMlk2igRJ3V1kvFcimOj3P7bW1mwcC6dHXmCZkQq30Wt0iCq7WZwZIgt6x6nVChT80Me29zHvY9tmvBYlRR9U4QpIitgdVIbvdkUSddF8r3bLJ82xybhWdjiy+nYpBNS+Cikf3QMX6CreINaAn3hvX/6JZYeezxBIGnmpoKU8QeVwk2jg/3Uhwf4xB99gmQY8s63XMJ1N93IEUuOob2jnbacTS6X4Y6VT7N87RbKlRrnnX0WpdIoQ+MFkqksPRmLxVMn0ZURP1Wbtq4OXC+N63lkMikS6YQRYCY911w3m8sbsCrV6wUcGs9AfKljj2c8Gl0iSwqMJcm1tVGv1mg0SiYlPzLF0DDrx3XElMEydgAiWp1QpzoGksu8j4+NYYcBM6b00LdjPQ/e8yA///Vy1u0cxEtm6M46/NF73sqppxzD8nuXs2H9Nh5du5mnt+yl6KQYCwKjg8160uc0jTCkamBSEqHUlXJlotCZFZF1YV7O4vTFk+huT3Hxle/HTacnvkgIPJLplLkXGs0GrmsbL99qMzRfPogtg6h6w9DHb5SF+JvzxFfYiKJtF9/2J1KXGxb1ZgLLThFG4scaEgURpfKoKV6Vy2RoNCoTCrymzO8A9coY1WKBQqXK8PAgO/YNs/KpHZx12HyOXTCFwHNZva2PqpflR7956AU+kA/d9xaxAtiyadOzSkBV/wnsiqfWy3ZVM6oSUtPC44BToJGqUhVEme8M9oNUhVLq2Xog5FRop89VhbeyXaGaAuA4CJZrKuCLqwJlu4xDAbECMAVzcfWiAj0Fdfpcl1dV8QpwVNWkpvXHQZsqdFVJeyDclXFrH+KwT0GoxlQUrQp71ZJBIa0C0ra2NjM2UbMKwBMVqkJvjYHOlWZNaMzM88mayKbQedL2Zfuz71mWZaB1HCrH50jblVedZ50zXRd6rsZalax6HYXOcTCr1gLSRvx47b/0T4G8nqdgNa6KjkPSOPTUces60PWpimhtQy0LtG3pqypVFdir2lbXaBxQKyDWNaIqcDmm5bH6Ah/LrdNf8gi0wOpLHvLWBV9oBFpgdSKCh+6fsS90hbz8zn+1wJiXIvLPdd23wOp/NRvPNYIvxWy+8q7xarmXDVi956eM1yxWPL6Z2x/dShD5tGUs3vb6c5nUluCq912Bm24nEE9KbL729e/w4+tvoSHFqyZEfQZ86Qcw/eAkHqJCaSWlWpSFCMcSnBjt9ykkIpVJ0zEpi+VEdGfbOGZ6F++66l30N7ppNgUUikq2QVQvkE2J+shjfGjMFDbKd+YlT5zrfnojc+ZM5+xzzqUROKSybcYiwJd07kpVECN2NiOOmRNenJK6blns3LmHgb3DnHTmaw3wE4Wo51nGMzSV8EwcMpk0oaSnB1LMKKC3s4OsOwFWb7zhBi674s3GC7Uifp7pPPVShaEdj7NvZJDN65+gMl6mXPN5ascI9z66iZGxMkFT7BNsEWCSz6U4bE6vsRcQVawbNcg26+TEQlQArytQ0iHl2kZJOVAsUhUFpPjTeqKUtLny059l2fEnYVsJ4/dKGJkYB806g4P9BOUS937/H7nkTa8jN2kmn//y37F2w3ZGx/o479gjOe+887nxwVU8sH4zY+MNjjjsMAPyAlMoqsnCnjwzO9vJpxMm/vn2diyBqDZk0xlSyZSBDQJa5IO/wFajSJY0ftc2IFtS/EWCKvGcAAUOiWQSx3Oo1WumUFMul5L8UBMbg+tFwWtbBpCLeFMUvbabwrccmoHN2FA/WTugIxGxd+t6nnx4Fb9avoon9hYQd9VZk3N8+M0XMKsjzeBAH8/sHuDRp7cwWvZ4Yl8/o6J7DdPkky4+vlnfYkMgY5SCUc2GQFKXIGrQlbZZ3JFk8eQsvVN7ueTK92MlU+YPNLEoqPl1PJkp8YONHLx0zqTli4pUYmInUuYeiMIiQVTBjpJYovQWQw2ZLyfC8hLUGgnCMCX0DUu8Y/enkDcbFSrFAo474VtsFHClIoWRQcrjo1QLY+wZGWdwdIS+sTpPbB4gadvknIBlx57Axj3/WLEjAAAgAElEQVR7yeTauPvBVS/wYXzovq+ox6rCIYF5otpUSCaKQYWJcQilqfcKjuIBVrinKdAKwBQIqkJR51QVlHHopCpJhW9aREiet+KPKqBT0/lVOSh90DZUqRn3KFVIpupZaStemEnVkjqWOABVQKngWeKlPp2qwFRloipMddwKKaVd6buqcHXcBwJJ6bMqZw9U+Mr2OPST9gYHB5k3b55RtMo1FfjKdQS4ymtcLamKXAXHCkIV4MZhs8ZWtsWVxTombUval3+qatZ5i8NH3RYHuQpVNdYae21H4qwAOA5S476nqrhV/1OFveaz5H4Aq/sU2Go8ZLvCWrmO2lHEAa62p2NWyKowWdtWKKtAOa7c1dhqzOWYFlh9gY/l1ukveQRaYPUlD3nrgi80Ai2w+v9H8ND9U/aFrpKX3/mvFiDzYkf+ua75Flj972biuUbxxZ7NV2b7r4Z7ec3yX7LqN99jvOLz+LZBbl2xFttLkHQsTlo8h2MXTuGDn/wwbq7bFA4qV5t89S+/zi9vu5vIcbECQUOSmi7qSrEDEGWe2IGGpjiTgRS+wKDAgCSTCy66Rs815xiw2psnskI6M2mOn9vNhz/6YbYMpcyRAp3asynsZom2jKg8fUYHR0m6SUJJHXcsbrz+VyxaPI+TTz3Z+JzaSVG2Qr0ZmersojZ0c1mTOp1IODTrZWNLsG/fPvp29HHaWWeSTIgPqHhj7q98LUnn4gVqVLUZgjAhNaNob+8gaVuUi0W++53v8P4PvZuU+PFV6yQyeZqVOkPbV7JneJDtG56iNFai1PBZu2ucOx9ex+hYBV/AoviFStvpJEvnTKUjl6VeK5OxIzrxye8Hqwlb0sQhKSTVgrFKlUYk/qq+gc7N0ObKT/4px59+Jo6dNDEzcyFpyPUyAwMDRLUaj/ziGtY/tZr3//FnmDZjOp//k0+Tb0vxwasuJ5vP88df/AaZ6fMpV0PGRkcYKxUZLJTx8knm5DwWT5tEZy5NLpc1imEpYCWK20w6RcrAVfEZFbgqcbINNI1MDCcKUHny6oRksykajeaEFUBg4SVTVKtlEp5NOinwWsBm0qigpRCY2CwkEmljO4CXBCdlwGtYCxjv20Gz2M8zT62mPDLAcN8IK5/YxPZaxFAjwfTJPZw1t51jZ3Uwd/5c7lu5mse2j7B9BNb0D1EJa3ihQ9Lx8O2QpBWQtEK8KCCfSdOeS9Hb1UZbzmPRzGmExQLz5kxjy+59nPvGt5Lp7HjW69TU05KIWJEpymW7ScqlKpV6cQIKu7LiLEIkLTswRbsa9Rp+o0bCmyhihetRb4pXoTjlyjyGNGoVo1QVn9VmbUJtKPeUnFstjlMY6adaGKVcGWdX3zB9oyWGyxGb940Zb1/xixWAP3f6NOPhunL10wfhYXxovq8M9PWxa/t2A5fUM1Ohpio3RRWpYE22qQpTwZIB3mJ7Il/UyANjP9BSqCa/a3EmVfPFj1PAKK/xNPx4OruoMRVwKQCTV/UJVb/NuGpVYaiCWJNNsL9vCn8VrMmrHKfwNa70lHPiqktVmip8E9sE2S99VHWsZjMo2IsXO5IxqupVIamOXa6lY5G2BCaqn60qRzUFXs4Vtao80+fPn09HR8ezlehlLAJhVZmpc6Rj0esqDFW4q8rfA2G1xiuucFXlpkJDnX+F8TrvCkTj1gMHqmX1HI27xlvnTOf8wN9lexzQ642uUFNjpQBXt+taUiiqYFfmRiG+wnldM2pdoApZXWtxsKtwVe+HOBiOj0Gu1ypedRAey60mXtIItMDqSxru1sUORgRaYPX/jeKh+efswVgtL682Xg1A5sWO+HNd6y2w+rtm4rlG8ne18+rcf6jfy0/efwu//f5fM1ryeXjrEKu29SFUMue4LOn0uPDUhbzvTz5GoncWeBlqTYuv/eM1/PhnN5lCUk7kYLmC8ULsSESpAlZDQqE5zkRVZiJ59bEFCEYT8HIiB3oCrHZPajcwozeX4TXLZvHuq9/PvnKOSqWK2Hdm0x5eWKcjn8APm4wPj1EvNUhk0gSWxc+vu5nFS2dz6mknkcx1mirouKL8cymOlsi6IXYmTTphSrgT+Q2T1r9zx17G+oY4+9xTJ2wMzAfTwPh3WvKhMjVRICSM6mSzncZ6IJvrwHU8SqUi37vmGt73gXebolbVSo1kOk+jUmFk1yr2Dg+wdcOTVItV47H65PYRA1aHxytEzYliKgKfM5kki2ZMpjOXI5lwCKtF2qOAdCRqydBAP1uqPjerBlYWKk0aYWRgbhSEVGoB7/nMn3GcgFU3aQSfAjYjgUP1MkODg1QbAZmgyG+/+08ce+45nHjeeex7aAVPrHuCBdNn0N6V574ndnD/E1toWi4LF83nvuX3MzBSoRTUOW3hLKa2p8klXXKZJOlslkQmhXDylJcglRMwPlHsJptN49i28QIV79QJv0optiSgKCCddg20kX4aRbKXpFYpkXAdshlJgRdlqywQG98UsRKlroWbyuClsvgkjKo0rFYJC/0MbF1LRypBvTzGA/c/wKNPPcO+WshI06JQrPPOc05hVlvI/Jkz2LC5j2uXr+HRPaPUmgFXv+tNPPnwcmzLNqDymMUzWTijCydo4Dd9KuUSViAFZ3xTCEv8heu+T7K9k4vffjmJTJJcJo0VOmZd+mIDkBD/V/HzlaI8Rer1kvmSwhILC1vmRpRgYhMgPrtNo15OeBkiY0Vh40dSZEgKawl4bkwUugotatUytXLlWe/JisDUwhil0X5q1QLDY+Ns6xtle3+Juu/RNzDAa84+k9vuuhPj6Bu4LFq8hBUPP3aQHuSH3vvK0MAAm9avfxaIxiFnPN06DtZUiaqQSlWccryksAtgVHWrgjxVCCqEU3ilcMp8nyS+0p5nnp9a9Ei2CzDUQlAKduOp7HKMgCwtjqTqybiNQNwHVAGgWhsoMFPIqnAsDmTjSsa4WlP+rz6iusjiXqayT54Han0gv8v/VbmqqeoKsdUqQMGoxENBnryqwlbjLMcLgFXwrHGR87Vv0i85T87RsR0YfwWtWlRKxyDnKnxVkC3X0H7JvriNgfRF5lGvL/s1XrJd46CgU/ep9YT61Gp/4vBe16Z6osbhddzaQbcrdP3PwG5cqarzpuBXLSH02jp+Ba0Kn2VeFaQr8NX1rmpqnTsdr94Hsn3evHktTnWQnsytZl6aCLQW7EsT59ZVDmIEWmD1Pw/moffn7EFcNC+jpg51IPNih/q5rvMWWH0uM/Fco/lc2nr1HXMo38uP3/cLbvjmFxltJrlpxQbGmxHtrk2X67KwPeAt5xzB3KOWcOJFlxG4bdR8j7/6+r/z4+tuIrKk2JJgJPGMnEg1DE0pd9uAVfVZNd6sjSBWvEqsV8UL1EK8KSdN6zCFgqa1ZXj3W87hlFPOYaiaxU54JPBpNssknYi2rIDDJp6TYHyowPDIOG0dXdxw/Q3MXziNU04/gWy+0yhEpYCSwLNmJSBhhWS7Oox3p21UgCXq1Qa7du5jvG+MM844FWMAK/AvIUrSJpm2LGmpCt6sQzPAdZIkUmnSmW4cL0uxWOBHP/oRV73nnSQSNn7Dx02mqReKjO59nL2D/TyzbrUBwMV6yPq9FW5b/hTDhQpBrW6UjfKTTac4bO4U0rYUKYnwK0W6HIsUki4/AVCTSc+oIaUoUqFSJ7TE1CAyoLoR2lzxqc9w4pnnYBwGLFGGOoRBg6BeYWx0mGq1Tro0RLq8g9T0meSmzOXGb36Ttu4ujj7maJoWPPjEVv72337ISKnGCccdTb1eoDBWp1Aqc8y8yXRnXDqySTryaRLpFF4qaV4Tjksy22bmXFSo5oO4ZdHeljfKVClaY9lSXKdJPu+Q9CI8UfJZLtVaIIJk6rUa6VQCzxV1qgBxAaoefhCYsTSlkJOdJOlljBWAePuKzQHlcXZvXINVGKcyvJsHl9/P7vGQ9lmzTNEzP/JYt3E7Jx82myMWTufGB9Zwy+NbaDgeqabF1PYsnfkktpekf6SfRTO6mdWVY0pXD229U2jv7iSdco0HK47HlOlziWRtI1BH1LVN42nruqn9RaUCiuUKqVzOqHHlS4RycZScFJyKwG+W9xfnmiiK5lM2al7xVLA8h9B2GB1vkEr10AhCarXyhE+k5dKoCaRtmC8vBHJUS+PUiiOUx/sZHRpg52CBVZv3sWuoSrkq6vAmH7zybfTv2c76bTuNNcCChYtZtfrxg/gAP7TeVxSsqppO4JF6dSqw1Mr0muIch5SqSpXzVGUYV3TK2lb1nio8jU2EbVMsFg0MVWAWV/4pgNL2BcgpdFVVq/RTVJla9CmuOowrTvV42aaAceKLjgn1rfqa6jkK7uRYOU76qen77e3tRiVbKpXMPjlGgZu8apq4Kl9ViSrjVciqKkbZpyBS1Z8C66R96YuMT9qR3+X/cSgdL9wk+8VvVa4h8FTVwOrRql65CjllXqVdaSOfzz9bXEnVm/Kqqlntt86TbFdAKtdRb1JVMSvMlN+lfXkWavp9HMRrgSkFsHq+XlfBqkL8eLq9wliF3RJX2aaA90CP1zhYVaVsHIDqvCt0jkNfhavxNtSGIA5PtU8K7TXWqlTWtatrXK7RKl51EB/LraZekgi0wOpLEubWRQ5mBFpgtQVWD+Z6+n20dSgDmRc7ns/1I1sLrD7XmXiuEX2u7b26jjtU7+VV997Cj/7+s+waj7jzyd0mlXxaLk13KoVTHeGso6cyc34vl3/uq0SJDhpNj7//xnf48U+uM5XLjcekQEmTtW9MVE01d7EBEAXexIcqC79mqN9+xY6pRGQKA3nJBN2T8niWzfR2j0//0VXMn384UbqHUCoi+WVT9CdqNg3kkoJJjZpPrdBgfLRsUv5/fv0NLFg4lTdc9Fose6JqvElXtxM064GBcIn2vFGaptJJ/Lr4Jlps3bqb9Y8/zWsvPB8nIcWiPFNxXVL1k+mkGY80l/XEL1SAmouX6CFCKm2X+P5/XMPV770CT8BqvUkilTG+lwPbVxrF6q6t66kWqgwXfTb2Vbjj4Q0MDheJmhPQQVLpRQF6zMLppBwp8iVesjVSjRpuJFARErZNT1c7UTDhJ1gL5CwXJwzwvCTlhihW/xdHnXIGoSgnIyn2ZBGFdazApzg6RL3WwOrbiFXYQfuM2eQXHsn4UI1Jc+aw5ZkNXPmHH2O42KQSgO21MXfGZKZ1J+jbs49CocH8KW3Mm9JBZy6FWBO0dbYbqCo+quKf6nri7Trhr+pJrEwau2Ngi8Q5lcmaQlzZrE0+51EqFkQwjOelsJwklWqNbEageQPbkUrY4smaoNkMsByHuh/iuen9FgETBawEIAz29bFv1y6StSKFXet5fNUTrOuv4GcyHL5oNpu37GTttgGOWjKfoxbN5tq7V7Khf5x2x+KotnZSoc+2YpESHnYqZOn8qZywZB4zp06nZ/ps0p3txpPXEvVvaNPZ3Usq7WJHAUkBvo2yWWepdBt+s27WaSLlmS8cfLHIaNSoVQokJYU56RH6VQNYw3BC4d30J6qdT1RRT9CMIko18ZHtpN4IjUVCRhR+9Qb1WpEwCLCNErJEUK9RGh2gPLaP4eEhHlyzjYe2DFDeD9dF6fytv/kKt/zsx9z+wGrq2CxatJjHHn/qID+4D533FQGr27dsmfiCaL+fpaoQZY5U2ajwUV4FZirUikMpVQ0KTDJfLuy3CJDga/q7wk+Fs6oSlGPiStM4vFLVn4LZuCJRVbW6T84TCCmwUa6pAFLuS0mbV0WkfimmYPBZu4lG49mChHKMbFdwq+OS1H9Zw6qSlVetXi99Fbgp11NAqdBN2pFtEkOBtXF/V7VfkNgqjFYQGbdN0HmQfikw/d73vsd73vMeA57jSk+ZTwGnar9gvrAxXs9iXzNh36DgT8GkwnGFhmqPoDBWU+Xj86cwWYGkQuU4lNR4my9IqhPPAFXu6tzpfMX7FPdjjc+1KkQVuKp1gbSv8FLGqKBT16nOs/ZZ4xVvR++DuHWBjkVeZd7kR2G7+TsgDM160+upMlfW4YGQXedt4cKFLU51kJ/MreZe3Ai0FuyLG99W6y9CBFpgtQVWX4Rl9ZI3eagCmZcqkL/rY1sLrD6fmfhd0Xw+bb36jj0U7+WH77iJf/zSR6naOe5+YhsuNm2JBF2ZDGGzzoIehw994K2cfNnVIIrVSsQ/fOObXPuT6wkj8VaVKu/7P8CZwlSRSeUWteqEanXCczVsyL4JVaukhUu2vigZBUz1Tmon7YYsndnFH3/8PcyaswQrlaJBhGc+qEU0KzUy2TS1Rt0UAQprFgMDwwS4XP/TG5g7dxJvf8clpniTfAAW9aQUP7Ijx4CFCbCaMLA08ptGVbll+042r93A6y65QLip8T2V8dgmFX3iR/wwbZqmz6KutJ1eIpJUyuP85Mc/5Ip3vc2kfzfrPqlslkaxxMD2R03xqh1b1lEZrzFUaLCpv8Jdj6xnYLSEXxVIOuE3m015LJnVTUa8X6U4jm3jVctkHbmej2fbtGfTuHaAm0pQqTUgkj4GBiKXGgFXf/aLLDvxDBMtqULvOBZ21CRsVCmNjVCuNgjG+hha+wDTentY/KYr8J0OvvZXX+NHN/6MkaZ4oabwxHch8JjU1sZrTlrCIyseoFDzmdWRYP60HjrTCTJJm1xbnmQmhZNIkUmlCXzfgFaJu8Qi8AUKS+GYnNlWrdVJphw68i69PW0mxV6sAFKpjEmbL0mBMYlvKEo8AUDiQZrEERWvKxDVx3PSQqSwHZd6NWL3rj388tbf8vpLLiVnBzx0+00M9A9x35otrN83TG9XO0PDQziJDJlEguOOPZ5b71gOboYzlsxlzvg+0uUxRhshO8IMmxslcjmLk5ct5NilS5g+dy6JfJZQZMABBE6C6TNmYttNHPFjdRKMjQ8ZH17Xyxj7BWEMsq7ETqLRjGj6vknlT6c86qK0tpuETbFFsLFcATo2tu3iN6ukEjaVekixamO78gWG3Cv7U4dx8OsFKuUyQaNOILYDohQc6aNeGGbHrj1ce89a9lajCSV0IOs1wcfeexXX/sf3Gan4hJb4GL4YYNVgokPizWBkaIiN69Y9W01eU8EVvmmavAI5BW2qXFT4JOcp3FKQp+nieq4AKU2jVlCnoFYBpmxX4Cf7VG2qKfOqbhWQpenzCu0UQCrokv2q5lTgppYG0idRdMYhXFwxK30XyKlKXnNPVyf8fqUvoljVIlyiYhWYKv1WaKbp8grg5Bw5XuMn11IVrkI5tTuQ7fKjEFMtC1QFqapWjf1jjz3GWWedZcCxtK+qUe27AlU9XsauCkqFhOqdqsBSx6bqWV0XCibVckABbDz20ob0dcISJfh/ALNcPw64VYmr8xi3C1DwqdYJcYircZNjtJCYAlBpS2GpglvZpgpinWv94kDV2ApyNXYKt7VPepxeW3+XtuPn6hzqQyKu5tZ+tRSrh8Qj9FU1iBZYfVVN96Ex2BZYbYHVQ2MlywekQ2Ukv59x/Hfha4HV5zsnrcX4fCMWP/5Qu5dX3HELX//iRxlqhDwmlcQdD89K0JGwySdcepwaH/voOznj6o9gu1L13ufvvv7PXPvT6wgElIoKVYrxCEjdr/IyH6Cl0rkpoWTTCHwDVgWQTnyQkgro4mkqXpQek6e0k0tEXHj6sbznyneQyU7Ft30CN2lS5BvNBoWRUTKZrEmZllTyaqGM34hMmvh3v/sD5szp5fLL3kommzep2iINdKWqvPHy9Em0tUNom3R6K2hgRT5btm9jy4ZneN3F50+k7gYTfypPfCicgMQCvyRtXQoJGcWg200YSoGhAjf89Idc+qbXm8JDhbGSJOtTGB6iMbaJhmWxce1qaqUmw8U6zwzUWP74VvYMjBDWxbczMkC6I5di6byp0klsK0JKaGWbDfIiDQ0FxDXp7mgn8GvYnqTFS8Rd3NA3HqRVy+HKT32BZSeeToBHTXxLJXPdCqBRoTA8aNSTYQKSQ9vZ/vhDHP+my/nHf72em35zB2Xfp+YlaNSaYDVJprJkHI/JeQ+/VqYW+kzPu8yZ1ElXNk3Ki2jraMdJJkikUnR2dFCr1nA813jAeomEiWG+rX0/PLYN7HadkFzGYUpvB6XiGL74rjpyfJJqvWlUqnVR6roSeymEJn6rEwWADFwKbJMqv2tPP3f89j5Gx4sUqwGf//JXqRRHsRsF1j75FH/2l//AsO8aRaztBCRcl/PPPpN5c+by7e//FCvh0e3XeW13mtTYEMXIZWMlYl2jDomARbNncMEZpzF33nSynXkpMWaKhEXJPJ3teZIiwo0kxh6VctGobFOpnFHD1eoFMimPwljBrG1R1tZqFTKZFJYd0mxUSDgJA74jxyad7TbKXIsKfrVIpdGgULFoBhkDugPLN76qqWSayK8zPjpCo14h6TkUx4apFcaojA7y9IYtXL9yB+PVwFhaiKWEWAZM7u6mf1+fGBYYiLJo0cIXQbGqT8dX/vuKFK8Sj1X1AVU1qEI89dqU54Om3avn5IGQSeKt0ExVevKqhYkU7MVhldoMyDECx0TpKteJgz2BampRIEpPhWxxhaB6suo2AZyqvNXr6n2lME22yzHavgJIVZJKPxXs6XHq/xqvUK8QT/ooEFRjpnBRfpf+THz55Zi0fYGgej21JYgDRrUpUKCs0E6uK3GS7WpZMDg4yIwZM561FVAgq30/ECgKBI6DQ1WrqgJT1bg6BwrDFRYrvFTIraBQ4bUqdXU86lmqqlH5XdpW9bIerzGNty//1/1qu6BjN18eJhJmLApKFRorTI17weqaVFivkD0O5lXhrHe4HqvbFSgr4I0rWXU9qbI2rh5WsBrf1ipe9UL+Km2d+/uIQAus/j6i3rrmC4pAC6y2wOoLWkAvs5MPNSDzUof3v/rY1gKrz3cmXvkfgJ/viA/28YfSvbzizlv58qfezzN9www0I+wwRdJL0Znw6bRC5nWn+NSn3s/CC96MnWgjaMDffv2b/ODHPxEdpyms44VS5X2iWrkBCuKB6Yu8c0KxKoo/vylgdeKDYSR6VgFolmtSpCdNyjEpn+Aj73orxx5/HLff9YCIMk0hn9Bv4ElBoFrDFAiSwk3mA1kzML6sJmW6EdDRJurXyIBBSR/PZNITledrAcmkQKoJcCpQy4rEp3Wi0MrMaVO54KJzJ9S0gSgIE0RSyMooVCM8xyOwk9imTruMr934fZZLA6x88F7j2Wp5SaqlqknDt/0mc3pDxqolNqx/2lgWiBJxw0CZB5/eyd59Q0T1plHxCmBOJi0WTp+MJ9YIURM3aNJBSE9WUlkDnAjSySSO1SBypUjSROqqbJc7uVANuPpzf8GRJ5xGw/Jo+JIubuG5Ic1agdLQCL6TxnMjwuIomx6+i6FmwLeu/TXj4v0XWPT0TKZYKBPQIJXLgh8wu7fXgPV9fTtZKIpi6nTlUiZlP5sXJWoS23XJ7/dZTKUzeAlR6tnGP1cAt2OL76IUuYqIgga5jMWknpxR5pZKZZLJjLERqNeb2I7AainYJQXOIlLpnIGTTb9BrV7HctKUihV+dv0tjFcjdggwbEZ85GN/xFHHHMHOLetZt3oVX/q7b1Jz8hCE4IQGdl983jls37Gdrf0DOOUx3rJ0CdNGB6kUyww2ArZFLuuKFcpRjdmTOzn3lGNYunQBPVMn4YY21ZpPqnMS2WyGVMqeSPlPpExBMb9eJplIEMk68Wtkkg5BU5Smosj2KJcl1VeUc2LgMKESC+TOSYova5cBS2PDe4j8MvUAxksBzSCNxLPRrE9YacharJYNyHUsUX83KI4PG29VAfkPPrKKVXsqNKX4lR+aonJSfEtsMwwgEpV4BEsXL2bl6qcP9uMw1t4r+71FCr09s379s2o7VaiqIlVTn2WdCgBUeKYQTFPY4z6qCio1SNKmQDABY3EFpG5TSKVgVqGb3BP6jNV+qCpWYZjMtVxPz1ErAEnX1+JTeqxAOE3rV8in8FDho1xHU/xVdRhPF48DMlVjalsHtqEp7xMZC7a5D+R60g/5JxA2nu4vx6jaV9Pk1YtUjpcf6Z/8X60SpA979uyRCvP/l8JW+6btx2Gf+pYqXNV2dU4lxqqS1dgpUJTftW3ti3rM6rHyu45TILmCbFVBq4+qAlFVf8rvsiY0TqqejUPMuEo5Dv9VcRufA503vY7s03VyIOjUa8kxcRCssdF2pS19z1ewrOpfjfWBDxu1JND+ahstK4AX8bHcavpFiUALrL4oYW01+mJGoAVW/+vovrL/fH0xV83Lu+1DCcj8PiL9n637Flh9vjPReno834j9Z8cfKvfyPb/9BZ/68NXsHS5Rlg9SYYasUdjV6El4LJmc4V/+/W+wZi6B0CVohnzr2z/g29+5hoZjkww9MVc1KknflrR/WV+uKfhUj8Sjz8FvWkTUJxSfjre/GEgC3ARe0mLmjHYOnzqZD1z1DuYtXUJbZ4ZyUXxQU9hJ3/huhuUGyaxDM5GiXglwI59Coc7g3jI33vxLliyZzpvedp4BhXYjMIWnQjzCus/u7TupV6vMX7wYS4rFyIfW4jBjgwPs2jfImeeeiiVjsFL4gaRt+ySynime5Xlpo7oVT1MBVLjtWFaSerGf66/7AZdf8T5zXFngRTpPrSAFle5leHSQZ3bsoD5WYqzQZNNggZWbdjE6MEJ7IsnwaI2qD04qYHIuSzqdIJ12cWs1Oj2L3ryAmwl/2qybIEWVwLOxPZd63cd1E9i+T6Fh8cE/+wqLjjmOmmMbgJ0SQO741MIyteGaKfjUsByqpWF++bMf8qvf3E3FSjJ38UK29++lMF6n0vSZNmMqzZpYLTSYPXs240ODdCQ85rYlydplsmmLbL6NZDJNNp0gl8tgJ7M0/brxtRV1V8JxpBYT2WwnVpQQdm4KmgnYactHxg7AKPfqPraVJJnwqFQLuIkUkeURRk2Cpihg01iiWmdskQQAACAASURBVHVsiuMlgtBi4zPb+O2dy6lGKQZGyowODfHmt76Rc845g7wb8MlPfpqVGwZoWBK7OrbxxbXo6e2E0CER+Zw9s4vpxSEStRrFqs+ID8/UIjZVqtRci96MxyWvPY3Dj1iEpDUnbIeG7+Nkusjk202hMleKtdkWDb9Js1Ii6dp46Sx+0DDjkXlz5dphRMMPjZ2BSeUOhRULeBYqbuMkXWNLkQgjQteiVG9Sq0aEfgI7ncHyQ8aLBaykDY2ysRGwgjrNSpXRkT6i0OHwI4+g3pS7K02QsknaHvc98CD/+m/XMDRWNnAXu0HOsVi8YAG3P7LuYDz+/ps2XrnvL+Kxum3z5mcLK6niUuGWpLzLPCpwVbVgXJEaV+qpx6RARfk5EMgJ2FRQpqrMOECNg8a43YC0pYrFeBq5qizjasoD09pVvSreq6pgVMinNgWqMpWxyphFwav7VDEZh26qGpV2VOEq11XvUQG7Mj4Zg7Slql21PJBzdKx6PQWrGqO4WlNjpin38qp+rMuXL+cNb3gDIyMjz6bgK3iVNlUZK2NTlaj288BYyRgVluv86DHx1HsFxXE/VdmvY1UAq+NUZad60Wpf4nBXAaj68cZT/OOQVPulsVDFrPRF51VeFfjGFaqyXY7TAm2qZlbQeiBwVVisUFYhukJVvZ6uYd0fV34rnFVgq0rvlhXAi/xYbjV/0CPQAqsHPaStBl/sCLTA6n8f4Vfun68v9sp5ebd/qACZ31eUD1z3LbD6fGei9eR4vhH7r44/FO7le+74JR+46jJGSj4N28K1U7hWiGv5dHsu5512JF/9h69STeaMEu8//vX7fOcHP6NUbeKkE0RSTMm2SLruBDAKJZVZvAAaxu9RUqm7e3q56ILXMq17Co898STX334njpciaUuV+CrHHzaVq97+ZmZMmcKcw5fxy1/fzQ+++2Mqomr0Qj76wSs59/zzueveh/jhz24g7yV4/3vexhEnHM+6tUPcedudLF48jWXHL6Kzs4etm7ZxzInHMjxWYcOTa0hGTSZPmcGkKZMo+k0ee+RxFkzrZlJPJ3t3j3D0aSdgpVweun8FTz7yOHv27MVJuLz3ox9kzuIFeIkUdhgYEWTktmGRoVEe5IaffJc3XvAGSoN72bJ9Ex2TZ7Bw0RGUh/fx+MqV7Nq1k1ptgPFmyPq9Ffbu7uevvvBJtm94gmuv+zUb9xQZbQYkPRfXsUm4Nm6jwrROsUZImmJaUiSrN9tBNhGSSHt4rkWtWMYOQgImwOBVn/4Cx59yDr5dpzE6wr4N6+jf/TSZnl5mLDqTpp0yvpxJGvzwh9/nwYcfo3PKTLb39bF3YJBGc2IO586dbQBFs9Ykm0sTNX2SFnRnkszrTTMl7ZNyHdK5PG4mQSqXxEnkaVQqBJFPMpUwqe7pXBu5fCdRM8D2RJob0tUzlbp4yHohSUv8R5s0I0n1D4kaVeOt6gcBVhTiOi6JTBuBI76PLmOFcePb++DKJ1n+6FP4QcTgYIHxUpELzj6ZS193Fpu3beXP/8/XGCpZWHZiwq/VzRAFPh2TuhkrVzlhZi/H+GXaCuMM1moMVH2ybR1sHimyI/ApRT6T8inOOG4Jp51+Avm2NqN6rjcEtLeR7+42RcQsv05alLamUJT4rfJsSnKuLYdjiraJQhu8dIZaw8e1LSxf1KcO1UbDWAlEjovnSCGyCE98WP06tXLDfCEQuWmStsuenZvpntRlvIJr1QqN6hiN6ijlYpHenqnGx7a7exJpsWdIiAowQalWp1kLePs7r2JH3winLpzBrDaPTOc0/s/N9x6sx98hB1cFrG7euPFZVaEMUGGTKk1VJaqASos4KSwUGKswUIGZFiJSIChfMghsjIMshaUKRxWQKfyS6yrUVHgr2zT9WwCVFqTSbQoOpW3pn1gLyI+m8Mv5AtUUwin0UgsDuY56vEqf5dmgKfwyTvVJlT7K7wfaDaj1gRaZUt9VVZmqalauIxBSVboKkaU/Wt1e461V7yXGCnwVVEo7Dz30EBdddBF9fX3GDkCOkXHLeZrCropVBa0K91RFrHFWEKzg9UAoGVer6vwIZFagqmBS46pwPa4IVVsDHafGUGFlvNiTHCNjioNYhZ2qXlWFrNoBKADXtaAAW9deHOTrDa1rT1/j14hbGsTVyxojhamq5laAqveSgmD5Xe8H+X8LrL4Ej+XWJQ5qBFpg9aCGs9XYSxGBFlj93VFuIZLfHaOX4xGHApD5fcY1vu5bYPV/MhOtJ8f/JGr/2Tmv9Hv5ztt+weXveDt136VpiYdogp6OHHOmT2XXxvUsmJ7kfR/5Q/7gokvp2zPEZW+/kr2jNbBdk+bflstRDeu4+z1WHVGouhYNqUQdQVtY43UnLmWwXOX1F7+Fc844jWtvuY0vf+snZJ0G3/7Ch7jhZzdSqTdpy3t8/JMf5b1//FfsHRMwBlPSHuefdBjzlszjJzfcw7p9BVJ2xNHz2vmbr/9vtvXVufuOe1kwdyZHHLmEWi0i46XompSjXKkRNMq053N0tHdx+y9vw3dcdm3cTHva4/RzX8PuLTuYe9gCFp9wNCN79nH3jb9kxcOPUvJDFh29jE996XPYyRx25BtQZrmdRFGGenGQe269joXTJjNnSjsDu7dSczPMXLSU3Zu2cOcdd7Ju6zZmzegyEHHzUIWFM+bxjjeeid0s869fv4ZHnuljc3HCB1RS1sGn3YOOlGc8S8eLJWwroCPfzbyZ042HaUYAbNCgUhgmCn3Gqz7v//yXWHz0qdQrI9z4za8yJe2agmBrt25l7tEXMfPY1+DZPpWxUf7+n77JwOgo/cNjBF6Kvfv6CWzo6Wins73DqDDL1TrpRJKOXJ5yrWTS+Xscn2OmtdGZsfDSCZKZtClglZACVOU69UYZLwmZZBvJTAe5tnacKKAZ1RG33Wym24BU3y+TEC9Zz6XabJDJi5KzScrzaDRr+4s7eSQyOUgkwUoxXikTNJvccecKnt6y09gd7Ng9wO7BUQ6b0cVHrryUf7rmJzy5c5ygHpK166JVJnQ8Qs8jdBP4TTi+I82R9Qau7zMQwmi1xvTJ3awZGGIrFqVmna60zUmHz+XMM04gl8uLzhDL8XBSGdyUSxTU8YImbbk2o0aNEglSqQQpURNLmrcvBbg8/LpPJB7CXhLbkXRl8SEOcJLSM4gaobF1kC8yaqUGVkIUbilqVbGUsLHTORKOy/C+HURhk46OKRQKA8hdJ0XlRgeHDaSeM2cBbW09JPJdpLNJ02at2aBSHecvv/BJtm7Yx9tOWopn11jbH/L3dz11sB59v6OdV957zGB/P0+uXs2kSZOeTf9WCCZAK66QVHAVV1aqb6mANS32FPfIVNCo1ekV3MUhlEJFva4qNQ9USqoKUFWCCqriKkHZJmtR4ahCNQWdqsZUgKlwLO5dKu2p2lTBYxzyqnJTlaoKJbXAk1wj7jWrqeMKqhX8qZepwlxV96o6WK+jNgvqM6seqjI/coyA1QsvvJCxsbH9hRKlqFzyWVuBuJpSIWF8jhSGSqzUxkE9dxUwap9VwSzn63gVtsYhs8ZE4aaCbwXaCldlTHKsKlsF0iqQ1DjoPOucxYGpptUr/Ne0fF2XOm+63uT6Ene1I9C1FleexsccT+PXm1/OPdAPVv1u1eNV46xzrkpvaUNj3wKrL9FjuXWZgxaBFlg9aKFsNfRSRaAFVp9bpF95f74+t3Edyke90mHMy2FudN23wOr/ZDZaT43/SdQORbB6122/4LK3v51alESMO0NJl4x8uvJ50lbIFZecwpsueR1TZh7OAw+u4U8+90UKQUAQTBSnyiclSb0udpYmZd7DphL52OKF2mwwNZXkwpOWUg8rTJoxh6MXTGbhssN5zbu/yOSMy/tedzT/cutamvUqR8/t4ePvfSsf+eK/MlBz6WlPMjeT4C0XnkZ2Sjtf/+drKdWzRH6VE47o5vL3vpMoN5377l7BtOlTWbRkPpaVoV6r0NGZ4Nijlpmq7LVylUqtyU3f+wlj42PUiuPkbIszzj2DTWvWcsTJyzju3HMY393H4MaNbNy2i3see5IjTzyFKz/xYSwvZcCqpOVbTge2laZRHOWRO29ictYhrA6zb+N6Mp2TaZ/SzX23/5qO3kms3jJMI/SZ3N3GvrEyC2ZM441/cBqrH36ItavX8dimPh4dbEI2QeRHuJFNR9aiw65z6tIlXH3lu/nW9/+DpSefyduueC+5ti5cC/zCMHfefAM/v+5HuJbLFZ/+U4447hRGNz7JpgduYd7c2cyaN4NitcyufofEvOMMWP3ut7/NE5t3MlIqUW3UqUbiOwuVWpnF8+bi12qU63WjpBTw19Pdye59e0nl03RENgs68yya2UE2G5B0XFKuiytFyAKLQHxrUy7JZJZErgPXcwgDH+wEyUTSrIvIDxkpDhNFTbLJhCnC5GUcsm15qTVGvVwliJIU6yHdXZ2k0jZeKkmp0iCoN/jJT25h0+5RalHE4FiBff1jpMOa8US9Y8UqqqFDe1Tk42+/gKOWzjXFrR5dv4NfP7CahJfkuLY8mb39VIOQEjZjdZ+2tgw7anXWl2v4tkU+CScuncXrzj6FdCZt1K+2lyKMLNKuzcYnVzE+Nkg+n6OtZxJeKs3chQuwxC824RnfWzFYFcsMBTPilxqImrshEtcExWKNZ556ikZ5jHXr1lIulumZMp13XX0lpUZA5KZIiLowjCiPjpmCWLZnMT7aTzaVpTQ0yqan1zNjWhuHLVli/FhTbT04bXmi0KZQrFCPqtT6t/K3n/0KuajOSUfOJtEzk8u+9euD9eg75MCqFK96ZsOGZ0GgADVRYgrgEmWnFDqSOZVtCqkkCOpfKuBJPHMFuKlKVSCZpuYroNTUdAFs6s0p5yhwkle9lhaiitsPKBDTVHLpg1xHIa8Wv+rs7Py/lKRynKpCBYYpRNRzZb+m9cf7LH2Ua8o+hctyjqonFa7JOXKsQGWFy9Km9l3OlTbkGFUuyqscK8BTIJ9CSmlDYiJ2HAopFfypV6nERmIo8dex33vvvVx66aXGazWudlXYJ/2W8xVmxj1sFWarylIhaVzdKcfHobCMJ96WgnG5ts5PXGGs0FOLdCkYle0aP72eXl/Vq7pfLQO0vwrMNT5q5aDzrcfFYX3cZkLhZhyYq8WEeqHqWpHxx31044pXnTtdL3HVtXrLyj5VHcs9JfeStLF06dIWp3qJnsytyxycCLQW7MGJY6uVlzACLbD63IPdwiTPPVYvhyNbYPXgzIKs+xZYfSGxbD05Xkj09jOUF9rE7/X8O39zM+96x9ulbJGBY6HrGjDUlc2SoslbX38qrlXnM5/9Irf8dgVf+et/YjyQolEN4yWZ8kTpGuGFjlFdOjiUGxU6UlkatRqTkxZnLuymd+o0bl+xmpmTUrz/41fzzk9/g+OXLGBW3uLmx/eSth3mZW2+9NmP8YEvfYua45FNhnT5Dc46cQlXffR9/MlHPsNYNYnVKHLu6Ufy5g99iE27Rnns/keYMWcaZ732DNq6usi3ZYmokXKSNOs+P7v251z81svZsuoxrvn2N0l7aXqSDosXzsJvhBxxxonMP/4Y9j2zhfHNm1nx4MOs29nPEaeczof+/DMGrvk0sMS/1ZFq9x5+tcyTK+4mGN/DvMkZ8nbImjWbmTJjEo+uvI/eaXO4+9HtjPkC7xL0j1dJEPCBN19IexJ27u7jm9+9mRV7q9SlGFVo4zoe6VTAMbM7ufjUo+hqz7CnUOWKT36ZbTsHSbd1MnnqLMmKx8Hnhm//G3fccB1v+fBHOeXsc1l/5w08cvuNnH/+BaxbvYLZS5ZQyy2ibfbhPLHyEW659df0V3wDvsuNGqOlilHhSsGoXCJFV1ueSq1qVMuisGzL5tjdvweLJjk3zbSOyUZlPKvXY0FPhs6kbcD10FDBQMmO7i56eidjZZPGtkAg35SpC1mw5DC2rH+Kh++6g1VrNhCl0px03DLaUhG9Pe2ks2kSWDy1ei03/eZ+do9WWTB/Pq87/zUcd9IygihidHCca6+7lT2FJnv37SKolSgUG4SWS8OCOha9iZCLTjmMOZPa8YIQK/TxcRkerrN341amOBH18RLDkUUBh4LtkMgkGSpV2DVeoxHZZFIWpx41j/NOP44o8klkMrR39jI+MMTKO28nY4Wk0g69MyZjeS6z58yjUIeOmQtJ5jI4rovfbBobhHwuQ6NWNxYZokCOGhGjhRo3//yXtNPkrBMW09mRoVppUK77rFq/lde88VK8XPv+tG8pLib+EyHN6gjNRo2kl6B/9052b97JnGlTSUg1d6tOkMmz9Jjj6cy3G8sJJ+XRkYn4xpf/iuWPb2RKIuKtl5zDe77125foefPKe2/Zt2cP27dsMRBRFZLFYtGAOwFMqpIUoKfFmATSyT49Rj0xtWCRwkFV9WkVeGkrDrRUGarKRwV+CiAFUmnld/U+VaAYT0nX68ixqlhUSCrjkmMVMiqwk7a1LYWECn91zLJotHiUAjtVPsrvmiavgFPhoKooZb+0rVYH0g/dJ+2oSlN9XyUeAt3M13W2/SwkVdCnUFrBrY7xzjvvNFYAo6Ojz6o/45YIqh7VPksfpC2ZR/1RhaVCw7hHq4xDga0crzFQqBlP85d46bFxaBuHqZpOf+D5GitV7so86Jh1bWqbaq2gQDUONA9UPsf7F4eiut4Ugutr3FJAj49bR6idgs5nXLGra1H9YnWsOqfxNdUCqy/RY7l1mYMWgRZYPWihbDX0UkWgBVafX6RfeX/GPr/xHUpHt8DqwZvNX228ky/f/bXn1eAjH7r1eR1/aB/cenK8kPl9pd/Ld+0HqzXxdYwCIschCGza0g4dKYucHbJw9mT+z19/hbU79/GVL32DgWKVoWIRz3HwBKAFYIc2vj1RmCeo12hzXYIoJG83+F/vvICNW3azcv12JuUTnH/phXzmn27gjeccx+DGx1mzpwFelm4v4o/f904+8fffpebAOaceD/07ecPZp3P+G87jn/7qayx/ejtd3b1053Nc9O7LmTdvDjff/BvmLJjJuy6/FMd2iUQ+GzWxoyRNHC67+oMcf/QpnHnCsfzsx9/BHy8wfXIPb77sYtY+8jjLTjmZhcsW07d5Iz//1+9gBw4bduxm8Qkn8LGvfskU4wqiOqGVwHPbjULz1ltv46wzTmXz0w+TGN2NUx9n8449nHTqaTxwx20MjJZYs2OE6dNnEHpNNg2X2b53gDeedBSvP+kInl6zjpvuWMl9m/YSpttEnIjnJMglIhb3JrniolM5adlStu/Yw20rtvGFr/0z23ftYNbSw4mcDAkcGvUSX/j4ezn34ot4zel/wPanHmbXo3ezYFYvQ2N9dHRMxZt9IsM1l2/9+3fYMzRk/F6L9RpVUabaDk3x97Qd6pIWP6UXx7Gp1puUShUkZXlwsJ+cZ5NNp8FO0d3RRTi0nbOWdHPErHZ2b99NpQo79g2Q7+xk7oIFdE7tJpVLURqrcMmll9Ek4vGV97Hm0cfZvG2ATbv6Of7Eo1m2dBoedTzXxfZD1j25gYee2sju4YqxDeju7eLPPv+nZi43rt3ELb+9j2179vGmc09mcspi61CZm+5fQ0mcfKXaeBDgRXUSYYNZk7uY1J2nWGuyadNejpg0iZNmdBu7gu7FC7n7kVWs3z1MNZGgXC2RDGzGSw2y+RTHLJ7BhaefQDabpL2rGz8M2LFpPbV9uzll2TJ6J/cQJSIGhgZZ+djj9I3VOect7yadzxuwmpECPdWamGNQKhRo68gb9d2+PX38+Oe3EPoRZx+5hMOn5Zg/ezojY+M4XoI9ow3Cjilkeyfv9/kUH12ojhfIuBMq8XJlHL9RYPe2Pq7/0S/5+Efey/FHL+TP/vzzLDvqBC7/ww+QmTKZkcIwwfhOfvY3/8z67aPMmzOdw5bO5N3/ctsLedw9j3Nfee8r/fv28cSqVWYtCdQTBaX8iB+q/F8gq6Zxy3YFXXK8gFaBk/IvriDU9GktFqVQTIGgQkqFVprqLudpSr6ALD1eAKCqCaVPqiLVFHsFm3KOtKl9VKWqgC/1VdU2FfDK9nj/VF0obahiMQ5EpS+irBVVqf4oUJZ+acEk2Sd9UbWrKjn1ugqVZVzyf3lV+CZx1XgK4FTAqCBYjlOrAYGBDzzwgKgf6e3tfVaZqu3LGPSfxlsVpwowNdYKhrXPOk/xeVMFqVooyD4Zk8JpnQOFpKr21FhpTNQXVeGq7FdAqdc90Gv3QOCpcF/VwKpqjfdN51DP1X7G14Gcp+A9frPHr6djjKf461wq+NY2NK66PhXmHwj3Fy9e3OJUz+Pp2jr09x+B1oL9/c9BqwfPMwItsPr8AvbK+zP2+Y3vUDr6lQ5jXk5z0QKrL3Q2Wk+OFxLBV/q9fPutN3P5ZW+nScIo9KIwwvaytKcDLrvotdz32zs45+RFzF00n/PeeTVXvOsTrNu6C5+JtE8rgUkLF8WlUbtaDTqskPltHYxVCxQaDTpSSeZN62ByZztdGZeL3/c+Xn/F5/jQm19DTyrgB796hIEgQcKvcfFZp/LNm++h7thk3SS/+t7XGd+8mnJ1hEWLj+RzX/4bmqkunt66j6WL5vDJ913JitVrmDSpg1OXLSGq1ik1qtT8JiFZ1u3q5+/+40cE1ZAzTj6ON5xzqkmlX3b8sUyZPYN1qx6nXqlw7OJpJKoFVtz1IGvX72bDzj1ESZur//DdzJs3mwp1qoFDKtFhqrE/smY9v7nzPv7XFz/NZKfO2tUPMf/wwwgDi93rVjFUkCrzGaxalZlzpnHfw4+xbuMujjp8ERecdhy7t+7g9oc2cP29D+HkO3DEW89y8KwmsybnOf/Uo1g2u5fa6AC3rdrOYBG++pW/YPqsOeQnT9kPwC2Kw32seXwVhx91Ik8+9QSzswFj29ZgN6vUm9C+7FQ2bx3ia9f8ADJ5CpUy1VoTJ5GkUBgzrwL6BKo7rkVnPofrJKgFTVzboVYqkrdsk9o/WCwzdcoM6n1bectpC3nn+SewddMmHn18E+u27qVcCZgxaxrHn3Y8XlIKWdmce965JIChvTu57fblrHzkaQOdU+05zj73RJC03Mjn+GOOZO+eHfTv3kPfYIEg0c4d9z/CUcuWseTwRTy1ZTtrN+/BcmFqzmZKeztbBorcs3YbgRgNSPq9qRbl4NgWibBpPGhx01SqDRLNMmcsmodfKTFtejcZzyftZBgqVNg5NsyMOQtZsXo9lbDJkQum85Zzz6Cro41GJFAooDzSjzU2wtSODgNteib38uCK5dx17/04uR7mHHUci448kvauLhzHM6rVMGiSy2QYGh5gx+atJu7f/dktpjjVVReeR6q8l5NPWEaxVKNYGOGh1Rs4/g/eQG7KdAOYmn6V8sgItZERUkmbWqNGpVoknelg88atrF2znv/9xT+bUDbv3UrW66J79lxqqRyh7fPITT9g5W0rWL9vhI62FAsPP4y/uOmBF/K4ex7nvvLeV0SxKh6rAtsUSKnPpQIuLU6lykoFRnHIFFf2dXV1PRuzeCV0VZ/KeVqVXdPnFcDFlYFxOKjeqAI2xXpAYJW0J1BL0/rl/wIl1Rc17kUq7atVgSpNVTWqykVN21fLAAWNMhgtqKQqXoWt6ueq6lOFgfFUeN2m8FDb0+soiJPxyjbdL9dUMKh90evJOZpqvnz5cuORe+SRR5r3J+2rqkfjqkkFo3FQKDE1X9LY9rMgWO0YZJsqXBX2Sh/kHO2b9Ff7LXHRf7I/7sMqYFjBq0Jkua6m02u/NXbaJ7mugti4JUBc4aqQMz5nOm6No/qoqoI5rq5V5auuDVW5xte8Kqm1D/F5PRBS69yoclXhtkJxeV20aFGLUz2Pp2vr0N9/BFoL9vc/B60ePM8ItMDq8wvYK+/P2Oc3vkPx6Fc6lHk5zEkLrB6sWWg9QV5IJF+p9/Ltv/4FV172NhomlT+SAu5gJ+nI+HS6IR1egk9ceT5hJs38097IBW96LxWpIo9FZLvYtoXt+qRD2/hLJpyISY7NAi9FNagwY9lShoOAp55Yw8ffdwmzpk9i2Ovky//777j83JNZufoZtg1XGJMK8lbInK4OnumTitkhge/Qnmryo298mWphhGRXD47r8ZsHn+Ab//ELFk6fyTlnncgxRx0JUYkFk/PYIvFLWjSiFF/9h2vY2jfKvv5BLC9DVCsypT3Jx/7oEyxeMM+oEOctWsDD99zLxScs5qFf/5r7V66lvxDhp/M4TkAyrPDG157KBz/zMazeqYztGOanP7+Jp7fu4Rd3LEcqdF1x6cWcdc4pDA3s5KilhzGlN21g2Tf+7bu8/6orWHL4Qqr7dnOPFM/K5Tn5zNPp2znAzXes4mvXXDehLMtkyCdd8g4sXjSPZccczmWvP5sNy2/n6b4R/u3aX/P6c8/ja3/9l0ROQLFcJtsznUS2i13bdkAyy/vf+wHe9bZLOGrRdCo715Nu6yAzbT6f/OyfU3WyFIKQpl+n6UeUS3UCv4GbShIGNvWgTjLpkc+ksSMbN5kwYKEuqdCSBi3/oojeSb0Mbl3Ln7ztD3jTGYcztHcXTzz1DI8+sdWA3GQ6xeIjlpBwHbB8li6eyfDu7SxZtIS1m3ex5okNYHls2ruXOQvmMN43QsKz+KPPfQLHL7Fn41Ps2rGToVLE2s37yGa66J4yiQc3bGLTkFQej3CbdarlOuO1BkUBLkkpFtUA26MZ2SRsBzsIDSgOmg38yMIPGrR5MDOT4eJTjmT+VBeqTcq1kO3DI5DKc/cj6xhohhx1xGLmT+2mvTPP1FlzEP1cY3Qv9/3yZk477nhyqRQ7t27l9DPP5La77uOok05jsFJgxsKFpCWNX4pXBYFROQ4O/n/svQeUXNWVr//dyrlzbrVaarVaOQuhgAgm52hjgo0xzuEZj+1h7GFsj7OxsTEYvef/nQAAIABJREFUnMDknMGILBRAQllqSa3QrVarcw7VldNb+zKbfz+/+a+3Bsmo8apeq9etqnvPOfvsc++tqq9+e+8eDh44RE9rLyPRIN2hBF1DQ0zJCXD6zEnsb6iHtMHixdPo7A7iL5uIo6jcBCxvr3md7sONLKibTFlFOeHoKPsONNE3mMHudNPRdpjv/uvXKC0oIhoL4/MGcOfnc/hIG4MD/Qw2NdDYF+exdWtxZWzU1E7n0bc2Hc1t7gO0/ei8r7S3trJ540YTRgpoEmAmEEvVgKLcFLAqUExgm4a1y+sCk0TRKhXoNW+oXD+iVM7NzTVfk/5kv0I5BYKqFJWxBNpLG3lN1asCSMfCybHh59JvYWEhw8PD7+d61VyZY9WtYqsWYVJoKVuFtKrUlLmNDQNXFaVCQYVjciJogS7ZJ+PrPBQ2a/X6sVBT5iT+FbvFJulvLKyWflVlqyHtqnxVhadCQlU/KmyUnLL33nsvArMvuuii99dwbO5Q6X8sBFcwKjYLpB6bfkDBn0Lpvy/ypH2N9YlCTc3/KseomlnTEMj4WqhKjpf7hOarHZsSQOc3FlgrMJfXZD1Vcau2iW9U1asXq66twnRZYwXbqoxWRaraLa9rugtN2aDni6a7UD+qzQrjVaWtYFth81jVqtgodpg/ICUSZBWrH+DWmm1yXD2QBavH1f3ZwT+IB7Jg9X/mtY/Ox9f/2bz+2Y/+qAKZ8bIuWbB6LFciexc5Gm9+FK/ldaue4aff+jyxlMHgaMQMnQ+NhinK95KIJ/Eadi5cOo384gATV5zD5278CSOxGEYygtNmxWKzkJPjobygmObDraSsDjKpOLlJKz6/G8Oe4Iff/Saf+8ZP+PwN53HV5Zfw+Asb+O1fHyIYyZhwz2IzMLCTMpxYMzG8Ho9ZcGpyVRFlZQHOXLaIU0//GL2d3cTDMW788S/pHkxhsTlx2Q0CXjs2e5oXnr4Pvz+HwiIfjzz0Ct/8/i0kYhlSRoKU5EeV4lpWC7n5AaZXTyDfbeXss07mwNvrOKluInfd/RRdKas577TNidtqwW+k8LotXPe1aznz+iv56U2/Yn9LB4PBCLsbJQw+jC1jw+dN8+fbvktrZwd1s2bTsGsvXb1hbvr6ZwgNdZIY6uaZvz7A7DMvxFtSTlFuGZ//yr+zftcuEqL2tWQo9rtZNm8mVoeVgvwirrn8Morz/Dzy2BPcfu/jzJpUyQO/+wWe8gIcHj+ZWJxoxo3Dk8tnP/t51mzZgzOV5OLLLuSqKy6ltLSUBx66jy07dtHe3UNECmS53ivIY36pFViaTJEwDAaHhkww4pN/pxuHxTC/8Ao8CUdCRNMCzW1MLC6mo3k/37xsKSdOyqN57wHcHictbUM0dg6TttspKinAYWToHxri9KXzKS724nb52LxlF4ebWmkdDNE1HDEhUl9fHwG3neuvu5pMKkLbvl10dffgzSmmo6OHlDOHvLIKDnV1s3r3PtIJg0tPWobbaaW5s5M9zZ0caO0hKZlgjYzUXzOLZtntDrzWDAX5ObT2DpsQFksGfzzCCVVFzCh1QzzB0MAQ8xbMYDQUZXd3iHWHeohH0zjtSSzESabsLFuwkLOWz+bg5jUsnjubCQVuEokofm8R9fW7KaiezFAS7AX52J1eXM4A4VQMq8XJjvpd3H3foxTlFVFQ4GFnQwtxmwVnKsONF5/BzEn5hAb66B/spXxiDQOjSWL+fA407GKwo4Xl8xdQN70Ku9OJkTZ4Z+061m9rpCti4EvHWTJ/Gp+85AJiRhrDsGKx22hpbmL//ibufHg16QKfmWs2Gk+b+WBf3bjzaG5xH7DtR+N9paujg3ffeed9YChgaWyeSAl57+/vN1NkyD5V9Ml5PDAwYMJCAV0CTxU8qmJUri2FYLKVNgpnFURJfwLZCgoKTDimYfAC/LTgkkKssWH6MpYqB8fm71SwqceOhYoKN1WxKDYpcNUiUqosVJCrykUFfppXVuxUWKjFuhRKqsJTngt4Ft9p8S9NCaCAVZW+AgylP819qgpQBc2qblXFp9otaQlWrVrFjh07uPnmm03AKn9agEz8O7bgl+aWVZAsPh6bP1XaKtBWRa8qSWVemrpA7ZJj1FcKzTVfrwJMHV/XScYT+1XBLPt1PdXfqnQeC7/F55ouQAGlwlJV1o6FrQp/Nfxf1bGq2tVzQ30xVmErj8U+VbuKzXq8FhKT52rv2O3YtAL6+ljQrekupk2bluVUH/Dumm12fDyQPWGPj9+zox6FB7Jg9X/uvI/Gx9f/+bz+mVt8FGHMeFqPLFg9lquRvYMcjTc/itdyw9pn2P7kb3F43PQNCxxwUFxSTiAvn78++AzRSJKyPI9ZZGhHaxfDYQctAyMU5jr4+JknsnDeFPKKJuDJKaW5vYsHHnqa/S1tNPWGzRDwQkeKW396I9/67m1kSPKVz32OX9x1P8FEBiMNUSzYLHaMVJyM1QLWNOmMBZfVyqWnLaYs38nkyiockoO1qJCt27dx52PPMZKWYih2nBkLhi2Fw+bgFz/+OsuXLDbTAvzgh3dy75MvkEjbzC+EpG3YbZIrMEpejp2KgiJynTZmTy7mhvNP44n7nubRd3eTNtzYSZr5YzGg1OvGZo0ya9F0Pn3Tt/j6V35EMG0xK7bbHH627dgKNieTyl3cfdfPWPXW22QcTkL9fZx3xuksmFZB2/59+DMZVj36OP4p01h27oVs37Gfb/zg18QSEkoaw0KE2XVT8Pk8JuiMRkJ88tLLqKmdypc+93WG4ykKAxZ+9PVrOfOyy7G6c8z0AW+//Q41UxcTjaRZed4ZWOweLKkMfmsKry1NUsJ+/YXE0wYZMgTy8ohFQgT8XjJpA58vwJ6DBwiOhIinkpSVlZkAVZZCv/RGImEzL6vL7SbX4SLY2crXzl/EjHwDayxB2u6kYyTBnsZm3Dk5DA2MMDQcIppKcsK0CZx98gKMVJI1b21jKGoQqKhk4pRpPP3SKhqPHKLc7+baSy/m5OUnsGrVC7S2dTE0muBgawc2t4/qSVNxulxs27uP4OAI+T4v1ZMnsmj+PPYdOMCWvQdpHRjmUE+vmWOXZJJ8u5Wrz1rKpu1b2d7ax0jKgVVyn4ZjZqGxM2uKOX1GFT6PZEK1sH5vC6/va8dVUIotHmHetInkem20D0TYsusQtVXlOEc7Kfb7OP2kJeQUeU3lakfPIAeHQxSXV+Dy2zCwEU14cebk09M3yC2/+a1ZFKuuvIiVc6YRSqTY29zIgSP95KYS/K9PnENJnp2GvftNED5i8RF0udm3YyulXiuXnn8mLjcmWCWRYvXqtWzZ3cm6/Z3Mn5DDySct5ITZ00m6nVjsfrNYl7+4kC9+8d/Y3DZAIpmiOM9KMm4xwepbG3cczS3uA7b9aLyvtB05woGGBhOSKjhSJaiGTqsKVWCngtfe3l6qq6vNgkkCuwQ8CRyU3KwCEgU+ybWkUEuVg/+dSlQgmcI5AbkCtVS9KvsUgGouTIGSAhRlTA3BF4AlYwogVaWsqhRVkagQUfoXhaweq1BPbFSorGpGDffWPLIaNq8KXgXBqnBU9auqOGUrxwg8lPE0vYGGlStkFN8pJFQ/q4pYjpX5qp/FHwK7BdqKf//whz+YPvr9739v+l98J/2KaliOk61CRVXESjtVE2seXelDc9nq2itA1dB2vRg0D6usp6ZxUMiu89Q+/h5Eaoi/HK9QU9NQjFUOy2P5F7sUrutrmopB4amqi1UhqwppBb8KhBWqi00Ks2VsaSc+U8j792khVLmqaQs05YDOQZWpet4o6FWFqyqPNWeu2FNbW5vlVB/w7pptdnw8kD1hj4/fs6MehQeyYPWDOe+j8RH2g83tn7nVRxHKjIf1yILVY7kK2bvH0Xrzo3YdN214nuHtTzNxSh3D4RCth6WAyw7Ky0pw+nJ48+1NdPUMM3FKDbGRUdyGl3f3t9ATHGRqhZff/Pz7lE2ayuBghIm11Tz11HP84Z7HeGd/Nzm5HozQMCctmGGC1K379pO2OghH7cQSKdwuicZOIz5zpiElCQYMKXnvwppKMKsql0vOORXSSUoKynG4rdz94MNsOTJAyuIkbbOQkbpXdis2S4Y/3PpvrFyylH31uznS2UUoleEHP76dUMYgnozisDiYVlXAzV+9ijyHjcGBAWbNnEz3vkP85Of3cSCSNPPFuixJApJv1OflE9dezpxpE8jL9+Ioq+DaL3yf9tEkxfm5OG1OOtqPEA0OcN4ZJ3H6uWdS37QXv9tJcHiEGz9/Pa89+Bd6uztZ+bGP8cYzz2Px+rnw+i9w992P8aenX2U04iCVSJLORFm6eB6RyCgj4QgjoRBzZ89ly6ZNxFMZMkmDgC3BzZ+9lLMvvox3tu7mtnvuM8P6Syon8Mi9D3HNDTewZccOrjp3Odeefyp7d21i7bZu/rbtIEmbFZ/Pa/rJZbfgtNlx+/yEwlF21e/DsFkJhcMSkmlCC7MAU/K9vI3DAwPYBNy4nHS3tjMxP5flE91ceup8+tta8HtKaArGWXHOqbQ17iUeDPPMqrdo6RmmwGLl42evoLg4wOBoBqu3gO6RAdZv3MCWg4fx5RSSYySYXVnMd/7XF3jzzVdpPtRKW98oLcE4/YPDlOf7WTxrJsGhEZYsW0bfQB8pLFz+iSvZvbeBRYsW88Qjj/CrO//EwsVLaOloJ9dtcO2K2Xhtdra3DXLnM68yavWQcLjwJCIsK/axYnIRDkca0abuah9lw4E2LjnnZK65/HKKCopIxob49Z23s78jQlpSXsSCFDucnDK/jpx8DxlfIY+u3kLVlOlMzndilzwUdhcZV4CB4DAjvb2sXb2alGFl7txpXLhyJbNmTefddeu49f4nCcUznFw3gRXza+nv7CYUjfHk+m1cdPnH2bHxbeZNqWLJ3BqKAw7sThdRI8LqNRtYX9/L/j4Lp88vZcnCOsrKSxjo6SDtKGDq0mXc/ru7ePDZjUSwmPlzPQ47DofVLKT27vbdR3uL+4Dtx/97i6QC2L1zp6kkVRWhFuNRSCVqVFFAyn6FdgrLBKJ1dXWZcE3hloZ6Sxt5LLBUtvpcjhOYpwpWMy3If6UWUBWotFFloao3FXyKXUNDQ+8X2lJQpypDBaYC5MYWZFKoKfdbhbljc37Kfi0QpYpSVVmqYlQBn+zXH2Hk5FBgKVsBqRqeLgBNnks7BbviBwF4EsavClWxSezWcbSN+EnXQ46RcQWWijJVoHZTUxM1NTVs3rzZ9O8VV1xhnqvSXtZKgKz8eCHjSN9ij6o9FY6OhYPqD7FXIabMaWyBMVX+ajoChYgKbxUiqg1ji42pGlZVnQqL1QZVvY7N4aqqXoWWqhpW+Dk2v6o8Vgis+XplTAW0ci6LDxXM6o8JCva1reaPVdWuwtexvtLr47+DzrpmmgdWjlW1t/64kFWsfsDbarbZcfNAFqweN9dnB/6gHsiC1Q/qOcxcd9m/j54HPmpQZjx4OAtWj+UqZO8cx8qbH5VruWPHa/h738XmC5hwbbi3n6fue5xJFZVm3rwtDS20RGA0mWJSvpfFM2qomVJHIpGifPIEUmkL0xcsYmigl/b2wzS09PJvP7/brOp+6ccWUuSMU1JYjM3r5tkX17O1tZ+Q1YMRExVpgpRFPC6aQbuIQCVzKzarHUs6zjduuIoH738Y0XM6rWkuPGUB6zbX0xB0YBE9rJHAYmRIGlacNnj0Tz/j6QefIdjbTiw2ynnnnc36rQd4bt0uUukERjrCX3/1bzgGDvH2hnp2HuxiSlUp8+fO4K4/vciI1cBls2A3UpR77PzHj35Azdxawt0H2fTWWmx5Bbx9YJj7Vr1FQa6PvJw8XIZBsSXGBeedwlAqjs1jNYtwnTB7IUOtTTSsX0t/MMzV37yR1Mggzz74MMsvvpRMxsOfH3uB51ZvJpxxYLdmzGJcgwM92N1ehkZGGQ3FzNMxlY5D2kFxjp3LT5qD25PD829tozeVxmuzsqiulHlzZvLz25+gwO9iy5sPMtLWzP7mFr7/x5foCCbIWDImWLWSxGm3EYtE8eXk09beRXt7t9AQCouLzJy5clxGCpMZGRNGROMxLA4nPreA1TbKPC6m51g57YTZZki+QJBNzUe44JIzOWFGNfHePja8u5Mnnn+Lvv4Rpk0s5/IrziESH2XDmg2k4hairhyeeWcroZSVUq+dFTOrue6Ss2javZ32I+04c8t49I2NhBMJzlo2i+rSIja8u5f/ddP3zSJhGcPAajPjT8mkE7QeaeGxBx8lNDTMtl27wUhRk29h4Yw61r69icLJM3l0bT2ZgJ/TFs+nJuCEkS4cmSSRSJyO/hDOvGK+csPV2Oyi1vPg9jh447W/8fQLrzKMk4FwjDkTJ7JsQS3dg0Fe2nmI3qSF8+bNZmGNn5FkgpFQnNBIknB4hJHgEB5bksvPPY+iwgI8Ti8pS4Z9Ozfx3MtvYvPk03bgICtXnEheQQ5DkSiPrN3EWctPYteataRGh1k+t5IiO+w83MEppy0jHY/w1Ms72dobZc7kQvzWBKU5hRSVFVC7eAnBeJivfvf3BA0LqUSKjBQeS4uaNUF19SS27dx7rG5xH7Cf8fseI4rVbZs3m6BSgJXAOYVwWsRKXldAKOpHBZ0KzAQ6yWNRAApAUigmUEnup1JYSSCg9CH75E/GEzgor2l7UbqOVfppWLfCNs3jKsdoaL3mApWtgkCFaxrKrWHYCstUlSj2KqxU6Klh8ZqzU+1TNabYrmHqAj2lD1V8il/G5lE172OplAlZFf5qkTCFu3KvkbHG5pwtKSkx/aU5YjXnraYVkPlp4a6GhgZTpdrW1sbixYtZuHChqcZV2Cu2KrwVJayqgcW38i/jqsJUw93Vbk2LoOH3Mq4CSYWEYxWZ+ljVotJegaTao76Q5wpgFX4r3Byb4kFVpGMVsmqXgm0FpzLWWBsUfI5VIasi9u9TBsjrqk5WPyjQHQuQFeKK/breOo6qszX9hZ6HY6Gx+kP2ZcHqB7ydZpsdNw9kwepxc3124A/qgSxY/aCee6/d+P34enTz+mdu/VGBMeNpDbJg9ViuRvaucay8+VG5lo9sfpnCkZ3Y7E5i8TD97Z3Ub9iFz+mhu6uD7sEoDQNx6nsGmFBaRLy3i4oSH2VFOWbxoZbmVnw5ASrLS2lp6aBq/kl84xd3M2tyFb7EABOK/FRXFOO0p3FJTsruBI+vXkssniGaspC0WMhEk7hcHmIkMEhhtdixpyOsmFdHb2s/JXm5BIN9fPbi03ht/XZeaugAi8N8k8sYaRI2CzYDXnjoLn520w+ZUODFSMWYM2UiPfEktz37DrjsuDJRbr/5KyyqyuHt1dvZsa8dT5GHmqoq/nLfSwwmkvjsLpKJCMtn1vCFH3yHvJwcbMFunn/wUcLJNM1xL399eS1OASeGhWgkjtdu4d7ffI/t29ezYG4tOYkYTTvr8frsEAxT39LCwo+dQllJMRtWvcL8084iYc9nc/0h7n7kWbqHBsh1WairqSKRSRMMJYkmobt/mDRWrLEw1ZVVVNWU03T4MNFohv6RJIYjRb7XQa4lSkVZgFc2NTPBa+evv/xXDu7cw6GUncfWbsdi8xGLxU1lr91mwWrIF2En3QMjtLb34nY5sNiseLxeE6ZK8ScrGdImCEmTttpIG1aSo0OEQkGm5PqpK/LT29HBwOgI1151BU+8+gbf+PzVnLloOuHeXg4e6qKzf4ThWILRoXYuOG8lqUSEZx57nsPNw/RFknjzctnXMWCqWS88fQXLZ02mq2EP4WCY5rYeNjW0Ul5VTm1lgNjoELsPdDBt5hLKp0zl4muvZs/WzQy0NDOhbip5JSXc+tP/5KQl8wn1jrBh7bsUFTqZOqmY/Yc7Sbny2Xe4HW9hHnXTp1FaOYHJVaX0Nu6joX4f/aNhDu07wLkfO48FJy7gmWce5eIrrsXrsbFx9Qu0D4S469WdBOPvpasI5JUSstnx2DKcVlXA3DIfI8k0nVJUK5ShZ7AXj8vOYMcR5k2azPWfuIDf3XYHZ11xMbNn1/GXO+5i0fxlWO0u/vj406a6dHAkzJDDy+LZ00gN9DLccoQrzpzD7PJc1q3fwwlL5mF3GLz5zh4e3XGYmdMnUVpUxJnLVlJZOxGbK8mVV32L1lCGaDphKr2tZkE5G1annck1NWx4d/uxusV9wH7G73tMS3Mze3btMkGdqiQFJmqIukA6BZ6iIhUw1NPTY6ot5bEcK8BP/uQ4VYkKdBIYJvvkGH2skE4glPQtCkLpV+Ch/CuAVIAp4FLD5scqU1V1qMpT6V/DvaWtKmDHFuIS22RMVbYqIJV+BS6ODUfX9AfSl8I0TWcgY6piV21WJavaKvOTPmW/holrSgDxU3d3tzn3jo4Os4CUpi3QVAIKJeUYsVmLcml4vdjV3NxswlEZR/rbuHEjs2fPNv9lTOlL2kr+Wp23plhQ+KnqT7VV7C8vf6+QnNoi9mqqAwXv2l6Vu3ouqBpT56xbvXAUMmp7Va4qONXQfYXgCkIVxOr8NY+rQneFvnK+iJ9lK+uqa6prqMB8rMpVAaqCUlUpK2zVdAPyuv6ooO0VFKvCV1XRCngV9itQ1delrxkzZmQ51Qe8o2abHR8PZE/Y4+P37KhH4YGYxLhl8eBReDDrvaNy3nFo/FGBMcfBNf+/Q2bB6rFejfH7xfdYz/Qf3d9H4Xquf/MJnvzF18gkM2Y4+2MPvcCM2jqGh8L09vTj9PvMfJ6twVESToMZlaVEhvq45Jwz6e7sJpLK0NnZzuWf+gSPPv48KW8ltzz4MqXeNKngKPn5LrwWSMVjxCScXYou2aBoYgU7m/rY0xfGsBo40lLIKorTAobFSSoZYtGMGhJhg1Swh3KPgznVeRwOw+5gkpqKSqZNnUIkFuHuJ1/CIM6t//ENnrv3OQo8VrMQ0oQ8H67KyfzuqdVErRZyvHauXLmIqTluXn/rHWy+fIYGu8jNCbD5UB9Y3PjtVtLpKKcum8cFV11KOhTGiAzyzENP48/JYyinlHteWkPaIqowm1mk6cYbrmB+XRWH9zQxf94MujqaCDjsZOJBDtXvpKCyiNq6qVROmMDOTdsI2nyUzz2Faz7zFVJxOHVFHZ+66hMcbNjN4f0NBHJLeGnjbjpGxB8WzjlhKvGUjWdfXkPC4iWnqJj+4RAul4HPYSFpteHPcZr+rbMluPacxZy49CQ+dfMddImy07Bhsdje/2ItkBXDRldPPyls5Pi9ZsGsRCqJ3+sjHBzFLqHv6bQJK9JSqMXto7Ol0Sz+NSlgsHxGDfW79tE3MkqBJ5eIzcmXrzqbhZU5rFmzhuknnUF7zwCdnR0snF/H8tNOJZNJ8eLD93Jo72HWbDmE0+6mdnIhC0+YyaTpMyn0udnx5uscaT5Cb/8w8YyDeXPqmF5bgs9hY/3GHZTVzGIwlOKcT19PLBSms7mRybPm4vK6Wf23x3AYSRL9QV576Q0qygopyrUwODhK53CECVNnUrdoKZ6CAhwOg9bGeg7u3IbTkU93/xB5DjsL5y9iyszZRJJRXN5cOloO0Nh4gGfe3MDaxn5G4iksElrvD+D0+rFnwJGK4omM4owMYHM6GMj4SNmt5HqsBAhz/WUXc9KiufS0teDKDRDw+bn9N79lwYnL6err56f3P0/QYqW6dAIt/QPUzqilf98+JmQyfOWyU8mxDRPwuYnEQ4Rw8bvn3+U7v7wdv9ugq62d8GiQ6olefv3rO3l9Wz+xZIKMKMAlrYYRx7BayPMFKC4uYctxSwUw9m47Pt9jRLG6a/v295WqqlIVACQQTraiiBwbTq2gVNSWcq2oUlAAnoA3DbfW/KcKURWSCdxSeCvQSuCipgUQ4CR9KtQbqzbUcHsNq9cQbB1P+hegpuHsCl9VuaqvS5+aC1aUoQoNZb6qWpRjFKCOVZeKYncs1BNbBOLKGApnZQ5jlZ1j1ZaqtBVQKm3FF2KzjC1QTkH02LQG0kaO0bygsk/SAbz22msmNBWQunr1atP38vqnP/1pE3KPDVuXtvJcQbSqeMcCYlkTGUfsle1Y+FhYWPi+2lXnpjl09Tg9D8RfcowAThlP0wjo2qgyVVNAKJTWdrpVqC7PZV6yzgKQFXiKr8bmvNV1lTWSOWg6CWkvfYl94mfxk+xXYCpbWUOFs6rG1XnJeFrAa6zSVdXVel6Nhd5/D141fYLmapUxsorVf/Sn0Wz/x9oDWbB6rD2a7e8f7oH3wKr529w/fKx/5gGy3vvorO5HAcSMN29mweo/akWyd45j5dnxfF03b3qBzjV/pbygkDyfg472bup3trJj+wHyfIUMJRI0DQ0RddgJpRIsm1xFcY6Nuul1Zsh2bHQUq81g3qkr2N/cyprNh1i/4wj5uSl+/cObmDt7Ji5LnNF4hKGuUZ6890Hy8vN5+vlXqJozi6c27MXh91LgzScdCeLPJKkqKyOvwInDbmPDuwcpz3NgJ86FZ5/G7x9+haCvgFCwD7/bxgUrlvHE2m1UVOTz0G//nZ/d9CuMeJzR1AjzptXxxJptDKSdkLJx4tRKSj1B6mZO5fm/bSTfW2RWXN+2aw9NXYOU5BXh9KZZtOQE9h9sMosXXXX+WcSiw7z47GoGhkcJFhbzytaDxBLgdFiYPbmC737hE2xcs5bGrQ14PVZOXrmAgf4+sBsEOztwO1y4vFYzx6vFacOWV85bDV1s3FZPUcDHLT/9JjWTp+KxQm/jbl55+XWe3XiArliaadVlPHDPbfT39vOTH9/Ga2u2EbJb8XucDI+GSRhuLB47dRWidk1Q4cxw3XlLiRh2fn7/S6TsAoQM4okUTrfL/IL/nrIuxODwCHn5xQwPD5qFuiSPqKjv0vEYqUQCl00K7hikrQIHLHS2HsFpN7h82VSuPHkxe7btYWBwhP7BMNva+/nSJ09neoGTfYcPcNIl1+JxeQgPBxmOa1mTAAAgAElEQVSOR5g0bTbWeIrOA1vZ+e47vLVhL+09YQJOg+UnTuOkc8/HSCZ48eH7cNtdVJZPYPPOPUyfWsP02nLCg0M0t/Zz6ee+ytrN2znpzPNIW+3YfV5iabBFR3jlqQdZccIytm3dwX33PUB5XgCfI41FFHM+N0tOXEzRhGpyS0vJOBw07t/HwfodJmC2Wr0Eu7sp8rtZedq55FdNIpWGR154ltfrm+gaiNI3EAJriuLKiQyEIoyODuK0ZLBbDYykhUh4kEgqQSJhw56OU5bvpq7Iy9euuhq7NUxRbi5ul4dExuDJp59k1gnL6R3o5fBgnMraWWxYs5oXVr1J3JeHMxFjVoGfmYU+Vi6eioUE0UiM1sEQj2zs4F9u+hJVVZWU5tto2reXdKKPT3/nLwSjBpJdQ5TH6bQFi9WGzWaY0Ly2dso4Aat6Zx1f7zHdnZ3s37v3/fynAqBUpSpbLaSkcFSgleRUldcVngnAkmtIQ+w7OzvNfap0VSWseEDC/wXISt8CU+U4SRcg/SqYkjQBY/NXyrUrf3ody3OxR5SzqkCUttK3AC3NYToW5GqIvvQrYwnwk3EFimnVehlDlbUKkhXuyXMNS5exZG4KiLW4lqo1NZep2CnHKHzWIk+y1Qr34jcpBKbwT8bR/LEaUi7HKFgUv6maVPo+dOiQmWN11apVZsoF8encuXNNcCzHyVbaS/8CIeWxjC1/Yp+ASgXHCm5lfcRHCnNl3rLeCiDH5gsV2KnP1WcKSsWX0qeqWseG1CuU1TUfq1SVfg4cOPA+GFaVswJmsU/PR7FNFabap/hNwbjMU4C3FjaTtdCUFQpQBbaKn+ScUPgr7dQv8lgV3GKbpnfQx7pPFdWqlJX26hPpQ+1UNfLMmTOznOpYfeDM9vOheCB7wn4obs4Ociw98P+B1SxcPVq/jq+Pr0c7m3/e9uMZwIxXr2fB6j9qZbJ3jWPl2fF8XTdvfAZn44s4rR5am1uxu5zs3HGQ8FDUBGyxjJONhwcIYjCaTjC3Mp/qQjeTpk3nSGcv8cgoVZWVtA4nuOSaT3G4vYO777iDG7/5ZU782Bmk7AGs6RgkQsSGRgj1HWbjmjdJRuIEYzFeXX+QvV0D9LT3UDupmNOXzsWbieP3WcnJyeetNTuZMbWSDG6GU0nue34d5cWllLkyJui98LyzufXRF3BYLdzxgy/zxnOv07D/MElLkkUzpvHSuzspKw7gMOzUlRcyvSqfoYyTlzfuZiRqEAqPcO3lF9PT2EjDvr2ccNoCHIE8nnxmHUYyxGWnLmPmnBk8+9TrhBNpGkaj1LcNSeF5LKkYZyydxYXzp7F44UzW/G0Vw8ND1NZUMdDeQSgdZ3BkAJfVgctvNX8jtnjclNfN4zd3P0ssmmLChCJ++P1/YcrEGkJ93RzZu436HdtpHEyzp7OXGZMruOjs8yjN9/Dgg4/S1T3IW7v2cPWVl5HIOPjjo89jeH1UlpRjdbrNsO98V4pDHT0MxuIU+vMxLBnzS20wFMHnfy+ctqWlhYKiYjCsOOx2s3AVNguBnByS0TAkE9gcLhw2K4l0nHTCSmdrK3YHfPsTK7ly5QKaDzRxYE8jR7q7Wd8RZMaUUr5+yTns2baVRWecSXlZGcMdvRzsaKNroBN7JE3b4WYzRL2tP8Leli7yPE7OPm0B1dNmUJhfwNurnsGespBKwq7GFvx+L5WFOQRHghTkT2TxySfTFx4wFdVT5iykct5iUimwjLbx1luv4/CUEEkk+d1ttzLB56XC6yMaH2HSxFKWLp5LXnERvrwCwoaDNHYiwQFGBruJR9I889zfqC4ppa5uOnkVFTQ0NPHS9v30enJoO7Sf4aGMCct9gTwiwyHC4SEk1r6yKA8jGSM4PMpIIk0kbUNOEL/XxuzyAFWWONdfeRF2lwdvbgHJgIv9e+rxeEvp6u0iGExQWT0JT66bffua+Pff3W9CH286TIHVTjQ4SGcoTcJIY7M7+PQ111OZa+e0s08nzSgDrQ1876Zfs2MwRTJuxUjFSThSZNKSidhFxoiQTGak8jbbdx3vHKt/f1cdP+8zPV1d7K2vN68VDWtXAKRwSdV9ApAUQMk+gVQCrATCCQxUICePtY0ALoFyAlsFWsmfjCNgcmxuVS32pMV+pC+xSdrKuAIWBZApgBSlqYItgXICFFV9KuBQIaiMIY81n6qqU8fCP1HMan5MmbuAYulDAJ3aqe1kTAFw0q/4QhSj0rfYJ3MYm45Aw+zFTzIfmYuc4wJ05VgZQ+Yk48ixWjhLAbKqVjUEXeZh5n+ORs05Sdt9+/Yxb948UzHf19dnjrFo0SITqsqxAg1F2SlzUvAr/tdQezlO1khBsYLAASneZ7O9X+hKjlGAKHMUyClFscaeK3q+yFjSj9gp48vxqugVG6Qv8ae8pmpWmbOcN9JG115sEz9rmgGF3DK23M/Fl0eOHDG30peMo2BabJHX9XwT38p6yXmiIF/GE1tlDnpuyfiypvJc9suYYo+kR9B5yZx03mNTDIxVsGqaCVVgq+9kq6rlbCqAY/VpM9vPh+WBLFj9sDydHeeYeSALVo+ZK82Oxs/H12M7r3+23sYzhBmPvs6C1X/kqmTvGsfKu+P1ut6/+jGG199nQp9IzGDb1p30DfTjsuczMhShLziM4colZsuQtNuYVVPOrOpiEg4nd97zCh+/4hyGYik27jzErqYWls2fwmWnzGXm7MVMPeljOFwS1gnJkUGi0UEskT5GB4Z447W3eev1NzAC+RzsGOT0eRPxu+L48nzMmT2fWbPmsXHtet59403S6SQ5bj9VtRPZ05Pi9TXbsEcjeOwWrrn2Cn72l8dxel1mUaWmtgEGrQYVLoOT6yYTjASJpcBmtTJ/znRKynJ4ds0+djQ2c2gwQiKd5odfvMIEpLf9+k7mzpvL1Loq/nz3M6YCdFLlBDoiKVoPtWCxOmgbHiWUkoJZDvPL+aKaYn70hWvoaW1lT8NB0vEQfoeDvu5uaqqK6RrqJSfHj9tmwV+Wxxkf/yS4i3hn41ZefOJFIiP9fP1rn2P67HkMt3Vhz/Pw8pP3k/GU450wlbk1leTneGhseJf9W7dTXDmJymmL8dpjtB45xL/c8hCdcRfllaW47Q7SNgduj5tDjY3gsOCxO7Fmkni8PoLBMBmsHGltp7iiFKsoV0OjJMMxUpkELpcTmzcPIzaCmzShlAufz07MEmekfZhoRMJwrXzrsmXkx0Y4+dRTuO+eR0mk0jQMCUh08O0brqC77RDBnm4Ki0rYvkNg9VmcsGI+z99zjwk6Ysk4Dzz1Gt19g6QiQU45aT6VkysJBIqpf+ddUsEIKQMGR6JMri5h+tRyXlu9Dqd/Ina/h3mzJpOx+iidOgNffjFGMsNguJOW4QQtbTHsmQi/+eVPKM3xUR1wEgvHyMSjLJ1TjcuRpqtnlBNXLqO0dgpxq4fOtsMkUyk2rNlCYU4hy5YspPFwE/2REC+8u4/K8mKWzK7lR7feS8YVwOFy09XbS9pIY3XYyc8JkON20d7eQzSRwLDapHYWKUeak6ZVURge4IIzVlIycTKOwhISsSEO7ttPUfUcqqfUMNTfQ+uhDix+p6l6/fdb/sJwwoornSASThLOSBEzq6ko/tyVn2BxbTXzF87D4rYQG2jjtl/cwlv7ehmUCt9xO0bKIGVEzevOYthJk8YgTU1NLTvq9xyrW9ox6mf8vMd0dXTQsHv3+6pCgUgK2lRpKbBOYJCAS4GoApM0zFuOEXgk0Er2iYpUgJvsl3+FlAKqBIbJVuGdtFPFqYAvLaik6kVVlQqkEmWkgl9VQIpNWjhKgJUcp3lMVaEosE0AmYSya1EnDd2WNvIv/ckcpS/N2Sk2Sl+aC1RD/lU1qQWhNCxe1Zha0GtsePtYsKjzFFsVsClQlT4E+ilI1dyz8prmS5V2Yr9Aw/b2dtOXZWVl3HPPPeYc5YeEKVOmmHPWlA3ic4GuoujV9AYa3q72K2iVOYsvZK011YLYpT5XYC7rIT4WIKuFzTTcXcGz2izHaYoFTZsgr6miWAGsnEMKg3U8VYGKDyoqKt4H3hrGrwXX1H65QDV9hcJwTXGgaRcUMMuxYo+0lbUQYKopKORc0RQOMkfN2yo+VHW0pr7QFBCy5tK3njM6Z/WjXFeaekH8PmfOnCynOkZ31Gw3H44Hsifsh+Pn7CjH0ANZsHoMnflfXY2fj7DHfm7/TD2OVwgzHn2cBav/6FXJ3jWOhYfH6zW9942naF71R3xemwgJ2bHjAMFInOEIDA5FzOJQSasdZ34hZaVOpk8soLW5GU+Ol0BOIaFUDudc92UefOhJnnvtTWomlzO8r57rrryIlReeT0X5JDMcWdSftniYVCxEPJbkjjv+yN7DnazZcpDzT1/C7m3bWbJ0Fnm5uSxfeTpTps0ikxjl2fsf4eWX3mRmiZfzLjuTEYfkkryfCf48Cv1OJk+voW0kQiydZtv2Rg4MRQjbwJ3KMKkoj/llHor9PpKJJLVTJ2Mvyufm+9fQPjJMJpHElkozqSCXj58yD1s0wtKlc+juOsyGd/bizfNSNnEyv3t6Pb2RUSYWF7F48mTsmRjrGxpp7g1RYg9z82c/SToySmNbK0YSZtVOY8v2DUwoL8KQyyc8hC9gw+F3csFnvs5w3MpIbzd/e2EVXV09XH75BVRPqsVIxE3Itvq1l+iIeVl8yukkR7qZWVfDvo1rCQ6EsJWW8PHPXM+R3ZtZ++KLbDvQwVM7WgmUVFJWUm4W6WrrbCM4EKSgpNRUL9pIm6oww+pkYGiISDRO1aRqwpGICQlSqQh2uw+L1SAcS2OzJjHSBimLlVynjYw1w+G9LRj2DB6viy9dvITrzliOkySPP/Y8zR2j7GntpnZSOf/x4++SzCRp2rwZW3SUxoZ65i1dSc3M6Tz85z+wfPEimluaWbvtIO19QZbNnoY9NcyM+XPZ09hhFi7r6+ggvyCf9q5B7MQ4belsNm7ahqO8jo62Ns45ZTHFlbWUVk/F6XLwyqsvsHDlMrbs62U05SEV7+GuX/+GvNwK4ukwZXkBvJEhVs4sZ9aUUlq6+phcNw17XiHuvHJefuJJ8gNeXly3ncnTl1JU5CI92EUiEcWe42dRZS4bnlrN4Y4IvS4v+4IjNPePkpJ8wNaMWbxsQlEeI+EoRcVl9A114w8UMhiKctYJi+lp3Mn8GRNZdvJpNLd3MdjZArEIBRW1VEyZSWtbM6PBMH6fi+2b19PUFual+v0400nyXF4GB4dI+3JIxNNcecW5LJxRzoITllKSV8jLTz7AT+78K0Mxm1n4LJ2Q4mRWkpaYuYZGxkKSpHke1gpY3b13nP3IPn7eXwSs7tuz532FowAlAUICsSRMXEOtBTqKek8gk4A3VU0KNNLCUwqVVNkqxyqcEtAn+7UyveaqFKAlMEug09iQeXn/UTWnXMcSLq/KUC3AJK+LHQIgBRwK7FO1qgBOuc4FhImaVLb6p/0KgBPbpb2mPZCt2DJWhSrgTf+1WJECOQV/arsqY2VszcupoeHSh/St1ew1P6jYJaBNFaIyFzlGjtf+NfxfbBUAKa+LWlOh7fr16835izL4uuuuM+Gi2CC+lWPHKog1F6qqKWUr8xF4KbBQ/mRd1JcKxaUvOTekL1lbBeUyDwWbuvYKzXXOqkyVdVEoqrloVUErbUUpK2slNgo8lnNQ1bI6H00NIe0FAEs7UaKqUlrGkH9dI80bLM+lL039ID6VvvRcFL/K2DI3OU4gr+aplde0MJX0I3NQAK4KV/GTKpylT5m7/NAgfanaVceWfbNnz85yqmPxQTPbx4fmgewJ+6G5OjvQsfJAFqweK0/+n/2Mn4+x/5j5/bP0Ol5BzHjzbxasfhgrkr1rHK2Xx+v1vPnlJ9n8yG+orSwgPBrmYOsATV0DhOIpkpEkAa+TGBaO9AxTEchQNzHfhGDJTJjI4ABWVx6WgiqaexL85cmnsFicXDxrMtMmFeDJ8XPVZ64hlrGRGejihcce5uIrLuHhBx7GGk/QHoI/vL4Ll8eNW/L9+R3c88fbOLzvIFOn15FfUUXG6ibS08Mfvvslzj7/bGLOHO79yxPk+/MZHmnlxBUn8KfnNtIYlkraNskMiNUapcDnJdTXw+lzq6kOeAgYVny5uTRHI9z/TiMR7GQyBqRieFN2llXlcOq8WeSXeLA6ErQ39+D2OkyV4dd++wjRdJoTFsxh19YGFpbnM7duImu3NXDZirlYIiNUzprN+nc3E4vEWDx3IbsOHWDHoSam5RWyoq6c4dgAgZICwhY/EcNJT1crzoxZ1cv80nvRVZ/CkYkQGxrgzbe3cPeza/jSF2+gujSf6TOncHjHJvbuOUjUZeOb3/sesZ4e3nzuBXZu38721kFWN/ZRXl1HXkEOLR3d7xW9sYNbFKuIgjFDJBqjq6+XsrKK98OBLWJCOgpJO2RSjIZDZrEjKW6VtmYocIk/rOzddRCbLYPH52FumYfb/uVz5BDlz396iKBhp3NwhIDfxc0//SkZm5tkTwc73llLX89hCovymb3wRDZuWIfbaiUcjhIoreKlt3fgAyblu8gpKGIYF9V10wkPDWA1LDz0xDOkY2GuOWcpXUdaiLnySbnzKC8tY8nieRQWlbNt60Z8ZQ4cheUcOBAknU4wZ7KHlx56jIONYdJ2K4nwEOG+dq4+dwV+R5jiskpcHj99kSS5VTXsb2jAbdh4ffMBFpx5KcU5brp2vMnUYhc9R9pp3riT4c4wQQnvz/PRKXkx/UWMOJxkbHYiI8N882s3MDjUx5/vfZiEN4fG9m4WL1zBtVffQHG+nbfXvElenpd0KMiMqbXkeLykPH7yK6ppObifTGyUoc4WdtVvY319M+8cbGZqjp8l5fkc6WjntfYQqYyNiy84hy9ecwHJVJLqqilcdtll7OsLkpCKcGmJSU+9p4gzUljk/EpDxpJ6D6xOrWX7zvdSAYyfO/r4sUTA6o6tW01IJFBLQJMAJ600L34VaCXwTMCbACKBTwKrBCKqMlKglxwrkEmAlIaYCxCV9prPUiuwC7hTyCjt5DjJEaowUtWpUvlew+81NF/zsso9RCGbhPOrelLhp+bh1Kr2Cnk1LFz2CzwUm/++oJLMS3NuSjuZn/hHQ/AVXCokVPWrgjNVLWoVeIV0Y6GgzFWgr+YDlTHkT/oQ1a/kshXfKcDUwlMyP61OL8fKetx3333meggAP//880175bEqhFWZK/2PTfsg+2XuMoYojjX0Xuej0Fdzk47Nc6qgU9ZF0xpowTAFsKrQFOgrYyigFogpY4v9Mi8BqOIbOcdEeavngdgmPhSAKuH4Mr5CaNnKfoXNYrMWARM7FJJrrtSx665pBmSreVW1oJemHJC+xB5N76AwWeaiqmfNJSzniJ6P8uOB+ETmKPOX9ZG+xCaF5bKGZ5xxRpZTHe2HzGz7D9UD2RP2Q3V3drBj4YEsWD0WXvy/+xg/H2P/MfP7Z+p1vMKY8eTjLFj9sFYje+c4Gk+P12t565svcPf3v0pFUb75pa3+UAeVk2dQX7+X6dOnUOgz6DjSRVt3P7NrcvnYyrl4SwqxOmy0NzZSkF9CxyCsa+ilobOP9qY2fnTtmcT7mukIxvn2T35AOGnQsXcPXZ3NzJlZx86tW3BGQ3R0h/jeQ28QmDiFttYWfv6fN5PobmJinkHAn09B9TT8pZVEYmmONOzhxace5/mNuxlNOk3FX3Gui/OXn8ADr79Nf8ROxrCQzBhmyHSuNUmZNcPSmZMYDY9QVlpBPJGma6Cfd/a1EbVYieDA4rDhtGbwZSJUl1dSWVHMlZecyaZXVpNMRhlKGjy+aQ+hlAWnkcaSSuGzuJmR7+aU6VX0Sp5Zh5f6xsO48/3k5hQQ8OTx5s5NJKx2arweSl1JiooKWHH2CpqbW0mkIByPEh0K43FY2Heohetv/DqzplbR195Oc9sQ3/nZH/E4EiyZVsPPbr+Dhh3reeX5p0kkYnzlq98iGh7lgb/cQzoSY8qMGdSsPJdPfunb5FVOImGx0t/dgc2aJtcXMCFlNB6nd6CfvPxC7AJhHA58bpe5jcYiZjj98OiQWbRKYKHD4SKVSZHj9dHb10tfzwA263uFkQpsMe75wTfIzwzz+hsbSXrzaDzUSd2UUq74+BXE0hm2bn6bvsEIZ515Knt2bmDKpGkYVgfb6neSV1aOlyR3P/kGO/e3MGNCPkTjXHHN9eSWFBEd7qe5qZH7n3qeRQsW8ZVPnkVz/RZ2HjxC0l9FPGMwdUIZebmFFFcEmDStmJ31DXidOcydVUtv/UYe/8XvGei1MppI47Q7CKfiVE7IY97iKThdViaUVzCacFAxbwktPb34rLB21Wt0NB6hwGnBmgyZhdkcNjvxgUHIOLG5beR67MRSGXb2jnLKp6+mvLKM2gmTsPoCpGJRvnPTTaw+0EbKSGLJePiPX91JZZGbRCSF3xoh3dvKhNIJOAM5+EtKsXi8HNm/mz3b3qHv8EFy8gI89Lc1NAzHybNamJHrZCgWYU3rEImEwZkrV/Cf//oVLKFhXnzpDX573+MM4yBFRrg4NgnBJUnaApa0HdIJMkJV05ih0aJY1b/xcUcfH1aIT1pbWtjy7rsmPBL4J1sBQAKwBAgJHNKK6qr2U9AlIega8i+vCbhSNZ9sBT7JVkO+NbRfQ9sFKmohIgFUqpBUOCv75bHm49TQeIFsmhtTQ/610JNsZZ8oNwXQCbzTkHsBY1qsSgszyRza2trMY8Q+mb8COYWkAhzFNoFhCgM1Z6mAOTlOxpIxBbDJMaoSVeWsqiNVGSpjyT5VROpYYpdAxqqqKhM2S18arq+h9erPN954wwTbMpYWYJL+zzvvvPdTJ8gaa7EmWVdVGP895NOcoGKngEHNpSt+EZ+JrXI+CMCWrdg0FnSLMlP8qyB0LMAVOKwqXGkn8xKfauoA6V/GEeioEFtBpfhFALHmURV/yJoJdFY/63mr6lyZm8xZfSrrKX5R1a/4S/7kuZw/sraai1Zs0PnJnOT807mLjZpyQhWtY3Pv6jqoElj8ITYqTBf7ZC7yJ48vuuiiLKc6mg+Y2bYfugeyJ+yH7vLsgEfrgf8TrI6vj4JHO7fj2X78fIw9nl746Iw9XoHMePFgFqx+mCuRvXscjbfH47XcuPNtLIMtNB08THHAy7bde7n1Tw9g2B3MqK3m/KUzaN+3m4aGZiZP8nPRxWewYMXJJGwG4cEehrqG2LqjmZ3tUe5ZtUHiOLl0/kSWl1jwlJZy7jU3YBRMxiKpAGIDDLTUmwDoh//2Q2qmzODx9YfoSWZIWg1uvvHz0LOP8EA7acNLKG7lpI+dRsqTwx/ve5g3Nu8iIsq8hIHXZqcox8WyGVMpn1TNn59/g3A8buZTzaQz1Hjh7Hl1FOW72Lm3ifrOEEV+J59cORvSGfa3DPDG3iO0RVPk5biZMXM6zc3tdLZ18Kff/oCD2zabXzLf3nWQUYeHaDjFsimVLJ9Vyd1PvIAz4+IzZ55EyaRJ/Olvr9La1kUkHmZkJMQFK0/m/HNO5ZXVa9i/eRf9I8MEfF5KJufjcttwxdP4nG46OvsIFATY09TGwsWz+PQN12EzHLzyypv8/K5HKPZZ+eW3v8iKcy5k8/pV7Nu6jkBeMZVTFlBaFuCeO28n4A4QsuZx0soV3HLnPWzuHMZTWEwiGidhteG0pLEbFoaGg2ZhsrLychMEpJJxHBarCQ4zaQObNcVQNEQ4mCRmJLEnbfgDTtxeD82HmwkHQ7hdDizpNGV+B0/c9VMad6yho3uI0ZiD7Rt3ctGZy5g6u4rhUIz1azeze38vN/30+4z0teKyuSmpqjbTC+TlBdi19ll+edejbDo0SEWhj4k5Hm749GcoyC/gUMNO3lqzjj1tHRSXVvDdL3+OxHAnB/YfJO7K44xPfQZvXhmW6CiDnRvJd8TwWb1E2o/wzB/vIdE+Qm93iLZg3PwiPzU/l5TFoDU4gqciwLwT5uLxuolmrBzsHmIgYWHvnv3kpSNMJk2x3UIymSYYj5MxnNiiIYpKA6SjEUoLA4xaHLzbOUJrJMrPf/yf3P37O6mYPI0Tlyyn6dB+br//Ya7+xCXcfPsDjDj95PrtOKwOKgIObvnG5/FIhfBkCrvPQ1F5FU6rQW9rMx2H9uD3u/jtnx5jR8LG6FCYQCZJLBqnLZbCanVREnDwy29/lkJbml/c8nv2dEXpxSCRBovdaRbNSmeSpEV1nLaa+XXTAl3TMKW2ll1jwKrcy8bHHX18WHHk8GE2b9xogiWFh+KjscpKAVMCiVpbW83jBITJfgFQquKU/RpKLVBL9jc2NppKQ4FXqliUNlq8aSzoU2WmwCkBezKmPBaoJUpWKTyn+7TYkxY10hBtzT2qoekCxeS6F5glkE1sV9WhglRpq7BTlaAK2gTY6X5NfSC2C/RUxa1Wfpf5iS8EzOlcpV8FrOJTDcGXvmQOMk+xS+YqoFZBn9ipoFQgqoa2y3bixInmOuzevds8Xv5lXEndIHMVha/466qrrqKpqYmSkhJz/gIqBU7KnGR+Gu6uKlKFtWK/QEvp78CBAyYA1bB2sV+LZ6mNMj9Zb9mqolbmLceJveonzZGrhaM036j4QF6T52Kn2C5txS9yTphRCC6XabNAZLFTYaVCfFkDzYEqtusPADK29KGKXFWeau5TzasqvpE10R8VNGes2CbHin9FLasqbk3lIP6UcTXvreb7lf0ypsxfz2s5VoCyrofM46tf/WqWUx3Nh8ts2w/dA9kT9kN3eXbAo/XAfw9Wx89HwaOd3/FqPz4+wh6v2X90xx2PUGY8eDMLVo/HKmTvIh/U6+PtOm7athZnqp+24STp0SHeeuklNm/fy2DGwuH2I3z5gpWcOMHHgb37ySnycfaFZxPDwCtVhtNxupsP8fLrWzkczuOJdZtJGi688VG+c+2JVIEAACAASURBVM3ZpDKjXHj+RQSKyvHZDQaa97J54yvYLXZ2b91DTm45r286TJ/VS0t3J6cvn83c6iI2b9jC4JAUzHBSWl7Ajd//Hqd94kZihpvCggAj/UEq8vwQ7cafF2Bv5wChlBsjYyWesZKIS7GfCE63hRmFOUwMBLBb07hcFspz/RTnBIh0B9nS3M0Rw8ne3n4yVgepRBprKs0XrjmHSQU+CksqufnXf2EwZeBIp6nJdXL+wikMJTK8vLOJeCTEeWecQXP3IDu2bSediBKMhrn80stpPdJCW1cnlT4/oSPt9MQSeAqc3HHbL2nYtpV1L71OcChIYbmXlNVNOhLh8uuuZsa02fzqV7/jubc2cf70Sn70r1/icGMzyYFevD4/7xzu51Awyekfm8/WtWtJpAz2DhicvmI+fUcaeejFV2iPWEi7c3HkFZCOBEnGEoSiUfOLrNv9Xh49pwlU09itNjxOqTCeYTgdZ6hrkIRVwsg9eBwZ/AE37a1H3it2Y7Hitrkp8rh54fF7cEgeT5uN3996GxvfeYfSPD+nLV+EI1DAb/78OC6Pl8Wzp1FYVsY3b/4xdq8U1XGRHu5g/+aX+Ob3b2F3awxsdgq9FiYXFXPNJ69m25YNrNmwGasvl0mTJlHoMphXGqC9Y4Abf3k7qYAPh8tOqucg1p4d7N24nnXPrMboCpNjcTI4EqIzDi3Dogi2UpkjxX5S9AWDGC4Lc5fNJ57rpaRuDuu27eGNrduw+nykQwmqMjaqjBi1hR4cyTi5OX68hihB42YuVYMoMbebA0GDjK+Yy674OJHREaxeF56cAtpaDxEcGWB3/Q5+/uImBgwnDrcdSyaNK5Gi2gWP3HELd9x2K4GcPD792S+QW1jA3j1bcZFgoLuTm353N5G8SqxkqMTBaChE48gIg/E0RR47Xz93MYUeCxVVFeAwuPXhVby7q5sRQ/JQWrGQMEEyGcME4eY9x7BQM6Xm/wKr4+cT9fF/T5H8vZJjVcCYwiAtIqSFquQaqq+vZ9q0ae8XmBIQJeHqokRUxaDk/NRwe4FMWghIAJNCSwFK8q/wTUCagDU5RotXyfpo3lTdr2pGBXSaU1XBp+bTlDFln6pMpS9VaSqgkz6kP2kjr4kyVgsPadoAgWNmjub/AmvSj6Yk0GJX0k4hsqYnGJu/VQCdzFUgpABmHUPay/wEkIotY/OxCogbC+sUIktb6UP2yfwUWEvY/65du0yAKTBUYLYoZ8WOiy+++P0cqwpoVSmr66Gh6QItNWxd1lPVveI7gdp1dXVmsayx4fQyL/GPtJO1E5+LvQJFNVRe+hFbxR4tBibHSTs5R+Qeq7lxRYkqrykw19y4CuYVeMv5KbBT1khs0FB+eV38pMrZyspK01cyBzlG/sU+VanK61rwTNZXQKq0FV+ID1TdLOe5tNMUCgLsxRZRKSuQFpWxKrRVMatpEbTglTzX4mZZsPpBP01m2x1PD2TB6vH0fnbsD+SBLFj9QG77fzY6/h9f/58mZg/4bzww3oDMeFmkLFg9HiuRvYscjdfH07W8++0XGGmrJ7/mBLZv2sbcGdO49557efbVV8HtY6I1xb9feZJZvb6idgLlNdWsXbeRHdt3M7FyAja3l/te3UbcUUHX8CCD8STpZBKrkaHY72LBtIl8/2ufpNTjpLWpCYwYe+rriQ2ESMVS9EZtvN3Uy/7OHk5evoAyr42uQw3UllcxdcoELFYLztIybvjP+0na7XgSYSaUlBCLh1m5eAZFZWX85rG1BKMJLJk4Lp8HDMd7RXzSYZbPKONIYwt1E3LJcRkYKStxp4+9DZ2EEimKJ5SyrbWfWCKDxZIx865ecd5Srr/obJpbu/junffRMxzHHo/isFn/N3vvAW5XVed/f3Y5/faWdtMb6SR0Qq8iFhRsICAjA6PiWFBxhBERVMY2wowFwQpiAwtI7z1ACgnphCSk3uTWc+49fZf/891x8c/7Pu8okphkXs95njznnn32Xuu3fmudnXM/97u+P8a31RNL1rNii6rCFwjtGLPGjWLewfN4ZeOmCOS5sRgPPrOAVDxBynY4oqWR7YODXHTJebzzzJMplPL8+ld3sOXVzeT7t5OTP2yhwpjJE5k//yh++Is72La9l8+fPo/5c2eAV8YrVVm8vchvV+2kHI/z6Y++j1t+8BMWr3qFYpggRpErLjqHWZMn8Pn/+B4bsl6ULweHQrVMW1sLMduJfnGP7fZLtH75FnmrVv1I5TjS6qev4DEQpLFVuCZm0b1tO8VqiTDKa8iwTIInH7mHcn4Ql5DvfPPrPLngeWLxNK5fIJmqZ3CozBknHUo66XDYW97LoceeRswFx7XJbl5Bfvt6PvX561i8YYCym2DimHbsQp4wiNM10EfZSjJ8xCha6lMMbVjLtFjIRVd8jsNOP5M1K1Zw0MxpPP+zG1h136+p820GtmcJQ5dkIkZPXz+5sJ6tuRKdY1ro2tlFqeLgo1+FArxUjLWBTzcxLDtG87D2aLu971hUi1VSuTLjEj4z2+LMGFbPtLoWvFwvyWSCXGWQXh/W9laYfcJpzDpkLoXcEO0jRuGFFW77+Q855NAj+Pkdd/Hgul6KEd+0qYQedXaSdx49l6sueS+2V8XXdupkCjuZZNWaJTQ3t/HUo49wy2OLyPlpAr/AaDdJX66fqh3jtYFB0g5cMH86x82ZzOjOVoZ1NOBlOrjqOz/njqdWEbpJYmEpatvHxgqDqIiVTFanTJ3K4qXL/z9vXQfGHX3/RrF18+YIrBplp0CUgJHgmPGhlNJOkFDvCU4ZP1JTEMkoT/Va0ExQShBK8EigTOfv7otpPEUNcN39/d0tCfS5NRYBxiZA7arNcePGRQBMIEyxCt4JjAlYGh9QxWtArvESNcpc9WlgrECbeSg2jVcwbfeq8mpf7xkvUcWhh14biGuUpaaQk/EJNWBX5yl2tWv8XQ3YVdwGqOo95UHXCRbqPTPWZ555JpoDHRfs1HGpKZcsWRIpiDUmgVDlZO7cuRx55JERaN1d7bt7sSmjINVYBAwFx5V39a22lUsDXJVfbY9XnHooH8Zv1KhEDazU+4KmGp/Wg67VP+VW18hSQPkwamNjwaB5Ml6zasMohTUuwUsD2NWPrtWYzdwYf1hjI6A86T3lW+3quPpWfo3nr+CtsZjQ/Gl9KG5ToEvXqg+tJc2nsa4wRcNMwTFdo7VqlLvKv7E6MPYQulbtGT/iL37xizVOtSdfKmvX7vMM1BbsPk95rcM9zcD/DFbV8v79AranY9vf19eyt79n4M31fyABmTc3gr1/VQ2s7v2c/vUWa3eQv56jv3zGgfJZXvX0H7G7lxIbfjBO/QgGckOsfGEBt99+Ky9t3ExDUOb7n3wnw9JJegtdTJlzMMVCQF7qFyfkgQVr+ckT6+kv2oTEGKgO4VlSzVlRIaG6mMtxh07gs+e9lXrXYsem9bQPG85Pf/Jb+nsLZEmwNldl/WCe0U1NXHn+6RQ3r6Br83a6dgwwZeZ4GoeP4Ru3PUShXOX2qy/m/hde4g/PLuFjZ5/CXU8u5ektQ5SrNu3pBNNHthNUfcqhx6ThDfz7x87lmYXLWPDCMrxSETuAVdv76M2FVCyLIOmwveRj+wF2EEb+pJlYges+fmmkrL3yv29hKF8lcCxcFQRJ1EWAUr9o+/omYoMDjBnRzvHHHk/oh/zhnnuibeQx1yaswmGd7TQWcxxx5EFceMl5xBIJXlixnJ07c9z167vxfItKqQrxOMNHDefZJctJ4fDN809n6vBW/MIQ2WrAzc9v5LHtBerScb786X/i3vsfZ9GqVazd1kMyZnHxmadwxeWXMVAo8bmrrufeJxdQIaRleAdtre1YUp2hbnYp0KRiNBW8vWqVhO3ygWNHsWZ9N0u2DeC7GZyqx+Bgnp193ZS9gLgNh08byw+/+y3CSgmnmOMHt9zGfU+/SMkLaEjFqEummDRyJJPb03gBnP3pqxg9ZUYE26vFHAxuY+WixXzvlt+waN1OqjaMbM8g89nNXQP0ym8xXs/oYSMJczuZVBmiszzE5MNmUm95DGzYzLCmRor5HiqOTWdjnHxXnqBqMTRYJJ60KWCxLe/Th03XYIm0Y9EUc2hJJqmGFqt9WFMJiA/voBwK+Drky0Pk82FkZ0F1iGQYMjGZ5JyZo+iIZWmLJdjek6Mvnmb1QInATfG+972PYcOHEwTaZr2dF55/ilvvWcBrlRgDFTtaY64qmgdVMrbDiXMO4mufupBtm19j/LhJxOSIajlkBwvUdY7gIx+/jJV9FYbCBKmURb6rn2Rc68ilt1jBsSocN3ssE+tjjGtpYNKkiWRaO/j8N25hba5CyQPb99BEy2dV9qp2YEtszOzZs3hqwcL/8cZ0YNzV918Uq1eu5JEHH3zd21IgS1BIIEugSfBLn3tTdEjvm63UBoDpPVPgylR/N9XWTcV1U8zJeHua14JfgnsCWmart/pUP3pWHMbb0hTYkm+ugJkAma418Qqe6aF41L/60D+da4Ca8fJUXEaJqL6Mj6nxkzVFkQRCBQ31vtkKb2CiAYZG7atY1ZfZEm/Aq2IwBZGMQlSxq11Tyd4AY+Mdu3vxK4FM9alYBD5N0SYpibXF3FgKCLrqeuVEY5o+fXoEFHWOwJ/ilwLYqDaND6lR5qr9CRMmRBBReTJb3E2hLOO9a7bUm/d1XP0YEK7XpgCa2jZ5MmtHoNeoVJUjoyQVLDYFtJQXnWMeZlu9xq6H2tRD0NNAUnPcFLiSYlXnS2lr/ICVHwNzTbGq6A9vsViUH1OgzRRnM8pm44ertWbgu7G1MDB/d0WrFLXmDw56Np6smgtTVOzqq6+ucao9/VJZu36fZqC2YPdpumud7Y0M/GWwanrYf1/C9sYY93cbtezt7xl4c/0fKFDmzUW/d6+qgdW9m8831lrtzvHG8nTgw9XNCx8kt+T3vLxlgNPP/ww7e7Lc+dtfcsdvfstA0WPI95mahkuPn8WEic20jmyirqGRSq5A1fLpzae56qePsXRbloYwoC5p0yMFZjxD2a8SC6GtMeSyc45hVFMrpXKZKVOn8F/f+SU7erKEqRRLuvojdZ0b2Exvtjj/uGms3/AanpXGigWceMbbueJ7t+PnB/jvj72TZ1ds4P6FrzJn0ggeXbGR7WWXhkyaaR3NzJ0ymqefXsikiSN412nH0t+7jbJn0ds3RMWTRYBFueKwaOlatheqUSX6bKGIHbOwqmFU/CqZqPKek+ZzxLxDueLb/0Wl7OK5ITE3ZNSwEWRzRfr6cli2g+2CTUDniOGcdvIJ5AeH2LR1Cy8sfGmXYlBesGmHGU6Fw6Z1cuaFZ9HWNhrXchjyBvnCF/4DlwTZsk9vrkAcyHllxqZTXHHmMQzLpCL/0x3ZIW5Y1MVT6zYzesJ4vvm5y1m7fCFuXZyv/eCXxF2Pd88/gn//+jfJZnu44etf5ye/e5hh48dS8Mu0podRDSpUCAikIIrblC2HjBsn8EOq5SLpTBpKeYraIloG2/IjSNA7VCCXzVEqlHGtkJ/feDWdI0fgVIZwS4P85/duZcHqDRR8jxEdbWSCgAltTRw0dgRD5RIf+uJ1tHZOgWqFSrkf1+/lrp/9iiceX8LmoZBstUDKlTegz8uvbsPNJLHcOBNGjSNYv4ITWlOwYytNTfWkLY9hdSkSoU8qFSNfKYKViABifmAAixiNrfXkcXh+XRcDsRTFYoXprW0M9nVTn0pghyFFO86OdIptqTgDrovvJtne1xcVxqrkKvhBBdsJ8X2Lsa7FpUdOoq3cz/qBkD++vJpphx/CiGSMU48/lqb6BgaoMGHqNB595B6+9L3fRr68AvJaHaGgfGARc32StsV7D5/Dpz98Nl1bNtPW0s6QkyTVOYpFi17g+v++he6KQ9UPVFGG4mAex5InZUDR26W4bUo5NKdidMTh6EPmsmDZSpZsH9DpkeLaDwNCgTSBf8+LdAjxhMOkyVN4cfGyv3hTOjDu7PsnirWrV/PkY4+9rkI1ClMDBQWCBKoEo0wRIAO5BM8EovQwcMn4XRo1qClqJbCkdgTMBFEFH01FeLPN2oA0QSn5mCoWATSzxdyoBKVSNdXm1Z7ZEq72DczStYK9AmvqT+8Zpa1ilDpTfpwCiYKVJl4DY41/pyCjflY7BgAqdgNajQeooJruG0YNKhga+Tr/uSiXcqTrjMWAxmiKYal9o0g1akajqFV7ukZ51DZ/M27ZMmiMal+qy9NOO4277rrr9eJh5o9HgpWnn356tHXe2BYoF4pP8eiY2jYg06g2jbrSeKhqfGrDWBtoLezuy6oYNH/GU1brYveiWWasptiXKXJlAL7eV/vGXkBxqD3j0aq+1J7x+1X8Wj+mqJX6U4y63gBWo5Y1NgDKrSliZQpvqR2zVV/9SVFrfHL1nvET1jEznwK5ilWQ2hTeUhuKVf90XHHqnwH8msPo/5Xe3ihu9VVTrO6Nb5S1NvZlBmpgdV9mu9bXXsnAGwOr6mr/fAnbK4Pcz43UMrefJ+BNdl8Dq/83cTWw+iYX0R5dVrtz7FH6drt4f3+Wlz/8K/yNTzHjuFPZOVCmVLHJ9vRyySWfoNTYwbbeXuptj4uPP5jDxjUyrCWB67i4qUaeXLicld0ef3hhI06lxCljRtDEEHPfdjr3rl3HvU++hCM4alf5+Q+/w6f/5RN87J8+EBXj+eWfHqWvLHldlZ5cFUdly3Fp9asc35wm3hSjfkIn3YM5hsJGnnl5LY2uz+VnH0vgODz74sscOnsav3l6KVtKSZozMaZmbD51wTt5ddNmuvq7I4A4asxY7FSKar5CEPr09vcyZsxECGJ855bb2VCJ01cqImllXaivylXCeMgJRxyJa8f40zNPYzkZHN9XrXWa29sY7M/iex4+fqRGbK5v4N1nvYt1a1dHRU4OO+wIdvT0snDJS9G3E9e1mNuQ5C3z53DECUcxmB8gEaswZ85MPnfFt3h1ax+ep2rzsirwcPwyR4xp5Z2HT2XysDaqvkc5DPj6c1t4cOUmhnV2cPG738aMccPYtmMnV3/ju5xw9DxOP+owzjjnXHL9W7niin9n0boeLv7oP/OTX/wCJ4xHFeILgYUXxnHCKo7tkUnGqDhx2hJpSr6OhQwM9JOKyXvRxw98yTkp5ofYtnU7aTfk4V98L8pTXTxOtruLK77632zLVUil4pRLecYPG8b4pgYOmXUQ67p2cPnXvoWbacGyqoReHqeS5dvXXs/TzyzCiyep2G6U6+6+ATb1F/GsGI2pNEeOHsHk7DYahnIM5YukXYtGB1rSMVJxcB2JS33isRSBLS/DEnVpVeP2qSbSPLx0EwMVaGtp49XubhqaG0gUK4RhwFBQxbJc0sNbKY8dw9KdOYYqJbwgJJctUq5WsCoebixJEp/6chHLLzMUWLR21PGW0+YT9+KcePhR9HR3kW5ppLkxxr9+7gtsqSQJk6qoXsQmjR8W8HGIOQmCaoGxVsAn3nMyB8+ZQV3HcLyGNnr6e7n6muvYPFRm0LNJOAkGC1KihaRVkCZfoODZUWEqKcXTcZfRHc2MGtbKMy+spqxkBALBIZZjE4o0S4UdoV2IJ+NMnDiRBYv+Mlg9cL5R7/v/Y1atXMmjDz4YQTqztVvQyGyDN56pWnOCbQKSBqgKWAk+STFpoKXAleCfQKvaE5g00FFgS+frtewGBP0EoQQ4BUsFnYxSUzDVwFj1+/8uPCUrAMUpWCWYZYCoYJbZHq5YtXVd/0xldwE6o/jUz1J9mor1ikftCMjp2VgWKBbFZmwHBPGM2lX9KTajYpQy0hT0Uh40vo0bN0YxaRzqWzGbfOs6taFjRjUr8CbQqByZYlOK1RSa0jHFaApSLVq0iFNPPZUHHnggiluxSaVpztdnYPbs2VHuNT8ai+IyXrQGqpr3jepY7RugKkCodjU2442qeTfeuCZ+xan50GtBR1MkS8f0XmTD8mebgN23/5t1ofY0blPISwBS8emh/hS/2tVcCZwbEGpAtuZCeTQFqDS/yoPmwiiLdy92ZewddMzYMRjlqda3+lBfpmCVxqOHcmQKoOk99WdU3YpX82OU3mbcBrwrr5rDb3zjGzVOtbe+VNba2ScZqC3YfZLmWid7MwM1sLo3s/k/t7Xvv77um3H9/7mX/Q1jDqTcvhmw+sJH7qn9OWaPJ7F259jjFAqb7Oc0bln0AN1P38aaVzbSOnIsEyZMZtnCF3htR4GbH1pMX6mKhHIHNaWYN6KO+bPGMSwDJRyefGkLj6/bjleAo1ub6MxX8Bx435X/wjV3/IreVDOnn/Z2enbu5KDOJnp3DnLErIO54fqvsr47T7G5mexQmeyObVhSiloB88Z0ksjlIrVeV6XCtOOO4U+PPEEptEjbFtd+5iNkd24lP9BL3PJ5/KU1LNqSi7bCH96e4eNnn0SREn5KxVLqGDFmPNlKkdb6FrZt3Uqut59UOk57eys33XInj63pY0cFkm6Fj73jFKYOr6e3HHDLHQ+Qq4TkwzKBvDj9P/8J140Rc+LkB7ORgjUTdznrHe/m1Q0beHHhIrTZXr+EHnrooVEl6u1dXVTtgIMamxhplTn86IM5/szjiVGIlKK//NnvWL62i8ECkbI0kXSYM6qdd8+eysiWDJmYixPY7KiUuerxdewseYzvyJCwHU478Vjq6xv5r5t/xPTxo/nYRy4mjGdIBANccc23eXlDD7f99CY++ulPksgMI7ACAluem+BXPYKolHxAiwBRuUDZh9HtHby6ceOuCvNhlWqlRGtrOxs3bKBcKVEXlPj9D7/OCBUtKRXo7u7h3752A3nfjawUAgKmjhnLxNY6po8fQTkW470f+yR+og43ZuP4VYrd27n26utYvXYjHg49Q3kCWx6UBYbKbqS4nJK2eNvIRti+hZ5sBUmD61ybBjegvS5BvQOOA6ErJWgcK6ziyqfAcnAdi4oV8vyGHD0liyG/wrpyEBXsSntWBBqrXoWMYIkLxZYmuusaqERb/bvJFasUpOgKbJzQploZjFSusiq1YyFf/twnaKtrwHLbSMRd2tqaaUlVeOjeX/Htn99HJZ4iIKRa8fArMSynRDWwsawYBGWOmTGNC46bxdhxE3nx1Y0cdcaZLHnmIf7jxh+TlWutHcPxoOx7BIFHPAzxKiVKgUMQhpFCWveNqZPHkuvrpzsrtV64a9u/7e7yN7SCSOmajsdxokJWQeSx+tiCJX/1trWfb0l/jm/fR/Hy0qU89fjjrystjfentlGvX78+UtaZokCCWqYgj9l+boog7b49XnBL7ehhtlgLQgk+6T4RgewwjMCUUY6qPbUtCKrzBMS0ZVzvC4zJR1RATT+rDcFB48equIyaVO0KaAn+mSrvpniRKX5k/EDVnvF3FTw1ylxBMT2MulKvTeEqs53dVLwXjBM0Ndu7jWLWAFNBY51jLBEE1xSf8e4UqDTWAcqBgZzqx2xV15ilzJw0aVI0F2bL/apVq6LjTzzxBNdeey1//OMfmTdvXqTwve2229iwYUOU07PPPjsCokbBqXwZha4gsWCh2hUUNlvsNYcao1EpKx5BTAOeNSY9FK9RgpqCVwauGgsHY9FgLAVM7nS9gZEG6o4ePTpad5oztSvlsimOJZip/o2K1hSL0jHFrf4Ut9aN2jGeq3pfuTVFq4xnrFHuKg7NoeIScFYuNJ8C0vKr1TpSeyo2prHpelOkTDlTjmQBoZwqbrWj/Cgm46+r99Sm2lfO9PrLX/5yjVP91Ttz7YQDKQO1BXsgzUYtljeUgRpYfUNp2msn7fuvsXst9H+4hvY3jDmQEv5mwWr0C82BNJD/lbHUMrin07a/P8srHv8j/cse4KiTjmdwaxfPP/kIJ7/lFBYveYWv3XInL/UWKQwVGZ5J01nvMHF0K4eMH0Hc8Xly8Va6+nKMKVlMdqs0unFiaZuGeTP4/L0v8pqTJO5Dos6mNRNy+60/YeakuSx+8mku+cgl1I2ZwKoN/czqbGJCR4yDRtWz4NmXWbhtiNZ0I2MmjmHZKxvoK5QJLAExh7e95VQu++cPERZzDB8xjNWvvMo13/hvNvft4C1zDuLESR00t8VINjfQOWoCbrqJWDxGuRzSPnI0YSAAlSdFhV/fehffvvVBtmnbe8KmyfFoTcQh08grW3sjgDV6dCtrtvVgqQxU4ICKrcQdwmKBU+cfycjOkbzw0nLWvLpeAkHtnycMAjJ1dUydPIlVK5dTqnq0JOMcO6KV0eNG8rYL3kVjyiY7WOTpBx/j0WefJ5UaSdf2bbjJGFPbM/zbe88gnx8kFXOoDhbotRN8+q4ldPX08fajp7FlazcnH39UVDl+00Cena9tZuzU8Xzxy9fz7EO/4dNXf4dNOwvccP1VXPX1b9Fc1xoBRzdZR4BPtThEuWIROvKXlfdslaoVZ8KIsazdtEl7x7HxSGjbZqaBNatX0VCfoa4ywK9/8B+0NuyCTM8vXMrNv7yLguVGCuGk6zJ7wgS0e3/syGacTB3vv/RfSDR1YKtqfaXAUPc2PvfZq3h1Sw+5ckip5JGvlHfB3IpNR7WHD84ZxQgflq55jX47w1C2wMSWJhqcKul4lZaMGxWAchK7tgbHXeFSB9xEtF0+5jis7y6ydkee7tDmVRWPsRxS8py0QmKhT2MyRkMyTrZSoa+5jQ0C2FWf7b2D2DFHU021XKUisGq5OKFDfcbn29dcQ12mg3xZfoEWkyaNodr/Cpd+7BNsKqf/XCwKPD+IiqhVwzJhYEVF3eobklz+sY/Q4XgkEy1MPfxQQqvMf17/Ze5bsIq8L5gb4HkBtm0R+BX8io8TB8+zsa1IphsB/LaWBoYGs1SCXR6uUv3uAkMD+H4QgeeMwKoVYgU+EyZO5vFFL//VW9aBcVff91EsX7aMp594IoKIpiiRQJLApVGJCghpvRk4Z4opGb9KQU3juyp4pvMEAVsVvAAAIABJREFUZo0CVfBM5wo+GbWoPkeCWaZavdn2rYkSdBLEmjVrVgS2jN+p3hMsEzibMmVK1L4AlwohKVapNAUaBdyMF6epVm+8MQW91LdRWxo4K4ArBad5SKmo2BSzYJjGIIAmWKZrjLrRQDTBPv2sdnf3LDWxGBWtAcgmNxqrKXikcwVPNWZBUANWjUen4tAfr372s59xyimnREpYgT3FovhWr14d5UYFq+69997IOkDw8IILLohiU/EnA/8ESRWT5sqMXSBROdjda1Tg1UDJ3dXKakfXCuIq13pPeVG+tF60JvQsMKrzFIeB78aL1hQWU04F0jVmzaXJt1FNa+6kYtX8GosD43urZ2MVYWwIdL7Wg1FI61mxmT8aGCW0cqY4FY/uIWpf8y7wqZzqGuVJ12ld7W4LoWs0ZuXUjENrR/k3f1gwilazbtWmsT7QsWuvvbbGqf7qnbl2woGUgdqCPZBmoxbLG8pADay+oTTt1ZP2/VfZvRr+P0xj+xvGHEiJ3hOwWoOre2Mma3eNPcni/v4sP33PHdx29UeZO6GNaYfP45Djj+PZPz3KrKnT+OLNv+KPq7ZSLHo0JlzGNmXoLxVpTyejLeovvryemckMc5wEzXaZdCykTtWiGxK4p57IJ3/ye7IluV7ahDGbtmaXB//4R8pFh5NOP5aRo8ZSVc2mSo52RxBqiIGixfqKw/C2Nnq6dwotMOSHJBw3SnMY+Jzz9rdy+Wc/TW8uT0tDPZ/81CfYkOul2Q748ofPpT4+RPtI/XLayA6pk3StVc/Mo47HSiXxi704vVtY9txSPvOVH7IsV6TiyX7VwnJUyYgIRMVCJwK6csrUjnjbD4nFZVrgEVbKXPD+D3Dvg/fTPVAgEPCyHZKp1K7tuKFPU0M9hcEcgeWSyTgc0t7ElIkTOPefzyVOkb5sAcu3mTh+NEM5CBM2g4UCzYUs6a5N+B0j6BjejlfK8YcHnuG6P7zI0FCWtx0zHS9wmXnQJLxyKYov35dl9LQpvO+Ci9ix7mVOfu8lFP04V13+UX72u98xKhXjjNNO49s/uh3LH+KsU47g0aeX0VUIcK0S7z39NF5ctor6pla27+xhMF8h06Rt7CHxeIJ1q1dHW/+ndyS5/guXMbyjmWxPP7/45e94aUMPOys+1dIQc8aPoSEMmXrQGKYeNJHDjzkBu74ONx4Dr0oh28/WLZu58cYf8+qmPopScbopyuUKgVdknJXnnKntjHQCurb2saWnTMlJkxvoY3RrI60upB2PTCZOqVrBd+OkEzF8J8C3YviJTFQMSsrVQr7IwM4+CuUAK+PSInDgeyQdh2q1RExb5mXx4IdsznusIcGSgs+mgkfctvCpMCRlb+gRehYZJ0VjA3ztqn9nWOcUkrGQwWwvpewG4mEf//KFGykk6qBoR3AnCCuUPYeKV4nWT9wJOPWUEzn33WdFAN724owf206hfz3vuejjDFr1lLwwgtyW5WCFQQREIi9K/F1gNQgicI8bw43KpwV4Uqr+Wb2monG+70VQWELVVDyGHXiIO0+ZOJlHFq/4q7erA+OOvu+jWLd2baRYFYwyCj8ly4BJo7AT/BJ8MtvVBdxMpXXBKQEvwSfBWeOFqjYNdNPaELASUBRAM4BT4EpQTSpAXS8gq2OmGJLAlVR/akdtmBgE8AwAVHtmq7d+FgAVcDRbyBWfeV+xCdTqfqV+DcjTmBWvHsbyQNfr2t0LWSkWATLBWQOUjVpRgM14rqot5cIU+NJ16tNcq2cDGnVcDwOn9bOgp8asfgTwzFZ15eiVV15h7ty5LF26lDPOOCN6rViUN8U+Z84cfvGLX0Teser3iCOOiMameHSu+ta2flNUyig/lSPFpGejFDYgU4phA0QVm/ImaGqKaQkmRsUB//wQYBSolarWrAepPhWn5lSw1kB1XWvsB7QuBGQNVBU0Nf6pmlv9bIqbme33itFAbcWu83RM/9SuUflqXWjs6ltj13taU8a3Vq8F7GVto3OUf1PYbPz48REgNmtBY1Wcil1x6CG1tY6rTfWp9/RPbWjd6o8FakcqZrV900031TjVX70z1044kDJQW7AH0mzUYnlDGaiB1TeUpr160r7/KrtXw/+Hamx/A5kDJdk1sHogzETtzrEns7A/P8tP3X0Ht33lMt553EyOOfIwHnpsIW87632E9U28/fxLeamniO2rqrjP6OaGaIu+G4PTjpzHn/7wOIckU4x3bZoTDk0Jm3TMioogDTU4xOefwD/f+GuGSOCqlI5T4tDpB/GLH/+Io854K919gxw2bSJdW7qoegHlSh7cOF41TrEiuOThR7uYtf3ZxXJcPN8nZoW85S2n8NkrPhO1+6GPXEJ/pUzMK/CW2ZN5x3GzmThhIun6ZnKDg2zZspnOsbMYO2U2yUyagc2vcNevbiHbn+O+hxezYshhUL982tGOaexoG7UqAdkk3AQjGpN4dkD/4AATO0fTOWIUTy9dSk7FrvK6gKhYUGjZBIGFZYeRZ2xbSxMD/X0RWG1tqiNTLTJp9DCu++rnSbk2A30FrGSS0aMnQJDAi3sUC3lSm1/D6dpCMH4Kw8d1svmlpXzlptu5b9VWYpR56zGz2Lk9y9jOEcyfdzAdI5p45vEncRtbuOgjH+WVVct498WfIYglGTOsmWy5RIMdI60CKNoK6laYO30cC5dvYcBLUq+iSkGZwE0SdxMUA9je3Q8ahxOhOrq37yD0Ao6d0s5lHzqbgyaMYmDnDnp6Blm4fAOPLllOvlDg0KkTaM9kGDaqg+NOPJa6ukZ6ioPRFvZsz3YSiTi9fXmKlQZWrd9B1bbZvH0L1UKJo9oSpNY+R3ssiEBmX2+OnVmPnbkyOAGdY4cTHxxgWDJOLOnSUyri1Dfip5tpm3sEic4xVBNNhKkGKtWA1NBmtt//W1I7u6NiXSreJYWvQKcdc4nj4oZOBHVLVZsNOY+XSPFg9yBezMb3ClR8gU5xTBfXggkdDXzm459ixMTZkXIs01DBzq3iC1dcxSPLB6j4vqxsce04nl8mL6Lqufi2RdwO+KfzLuLdZ5xCWey3XKHcs4If//C7PLO+QL4c4gvIVgVCrV0gKgxpbmomL0Af7lqgUSVvgVe8qMCYHzqRKlX3ERsbP9RfCVSmTVYAbjRmuSQcNHUaD/yvsQKI/oyyJ7fVv/naFS+/zP333PN64R8DpATPpODTs5SPkydPjkCY4JEp3jN16tT/B9A0W5/N1ndTqMeoRQXL1aaeBaU0p6YSvK41RaiMB6ZAnI7pHMGq3bfqCxIaRWAE9IMggqlq18BArSWBSIFPA7jUnikIZWCtxmXgn8ar/gycM1YIpg/1o5/VjtnurWPmfLUp+Kf+dFx9m6JV6sOAaU2U4tAxQTej8tTYBTAFJk0RJJ0jJaXOU+5NgaeXXnopUq4aZabyrfj1WrYABnrKHkAxKxeyalmzZk0EW5V/4w9rtu+rL/Wh2NWOALcpHCVwa/JoClfpWaDUeI8aawWNT9cbSwOBT41LwFJj1NwZJbPO08/KgQH2BobrPbVpvE4Vn7Fw0DnmWuMbq/kyRbb0rOvMOBWL1qLGpzjUn7G5MKpWA05NgSk96zy1q3uf2cZv1Lo6X+Mxa0Lxa5x61hpRrHrP5Et5Uf9q8/vf/36NU/3Nd6zaBfszA7UFuz+zX+v7TWXgjYPVff8F7E0N6H/JRfv2q+z/kqQcoGHuTyBzoKSkBlYPlJmo3Tn2ZCb212f5sT/eyTc/9WE+/v7TGduWYvRR89m5uZcVjzzFDb97jCXlkFS6jqF8nnFtbTQ6IYUgxzuPO4SVz6ykrVimHZtGJ0XGqdCWiuGmLJyUTTGdInbciXzoxl9BNUbZCsm4Njdc/wU+9+/XUSiHzJk0mk1bdlAMvGiLs61iFoUKVdciKItQxaKt0VKP2qk0HtoeXcWvFjl45mTS6UY27Nyyaxu4V2ZqewOfuvAdHH3oEby2YSPNmRS9A710Tp5L2/CxkZfo9hUvkx/aTlPncD598edZORgy7Yh59A3maG3QNsvttI7oYFtXF+1NLfj5HEcffxTFYo4PvP2tPHjXPazeuJ37nl5EvmRTcawIAMvfMgz9qDhSzLWjf9VyGct2mTZmOJ0NdUyeNJxzzj2L239+J/gux556PDgxElYiypllBdTn+8lvXIufaaYtmaKUL3LLo4tYvHUnlcEsR86aHHmkHnv4LKaM6mTCzBkU8iV29A4y/9QTePH5hXz8yusoe2Xa25oohD65rI2r6uPlPPXJFLZjQyJBtVjA1i+8UkRaLvWxJGULdvZno+JQdggJJ8B2U2zdvoNjJ7fxrhMPZ9q4Dga7u9i8dSfl0GHxmi1YbooJY4fT2tjAUKnCwQfPpVAtM33ekTQP72RoqI+dXTt49dVNPPD4Qi669ONYQZVGP8/t//ElJoQF6vq3kZAtAXEKxTL9JY9s2WEwl6e9JUN7wqIlbkVAsRxzGbIccsMnMfE9F1GIa1yqQxYSBi6JUi+VJ++iZduGSN2qX4RkARAGXlR8LB6L4QdVwtClkC3hhQ5LKzF+sqmX/ngKr1xAolAVa/Mtn4QTcsqcqVxw/kU0jphIU1MzI0bCygX3c+El1zDkNuF5ZSphoFJVVP0qZUFcOx6poeO2wxWf/AyHzZxCEAuJBQVyW5bwiSv/i+5qhiAsY8vL13GjQmv4u5Srre2tDPb3RapqV0aq2FQCAQxZHoSquxb50jpShodisf7r/ovJmCPXVpKuzaSJk3jkxb9uBXBgfaPed/+vqHjVy0uWvL7NXSDNFGQSFBSMe/zxxyP1oUCqQJNAmgCr1HdmS7xAlWCgIKIpYCUIJaAmCKWH4JQgk+CYgaSmqJSxGxD80nsG7plCUgJYppK8rjeFgMxWewFL43dp4LDAlqCXtnCrb1PoKlJDR6r0+OseourPKC7Ndn7FpnYFEw1UVE6M4lBtC1BqnMaTVLBPOZKqUnk0qklTrd6obpVDHTPjNNv+BZgVlx5qRzGrH4E/KWwFuPW+ciQ1qJSrv/vd73jve9/7OozVeB977LEIrCq2k08+OXpPYFAxmZwbaKkxmkJkyrfmVG1ItSpAKMArtaXWgnJvYKTONYpcxWvUvcaHV+0KgGsMBjRqLMZ6QHMSfe5CWaPs8pQ1Prg6X/MtYKtrtD6Mz636MVDdqHwVl8mb+jeetkb9btaJzlEe1b6OGfsAUzRry5YtryuvFZ9iMFDY+MCaQlvq09g+6JjxX9UcGlhvALVyoXwZH1iN50c/+lGNU+3JF8jatfs8A7UFu89TXutwTzPwt4FV09u++xK2p+M70K+vZfJAn6Fd8e0vIHOgZKcGVg+UmTiwfh0/kLLyRmPZH5/lx+6+g6s+fC7nvfsEjjtkCiuWLGXS6Ils2LyD7977LC9lqzjaflqp0J6oI2k7FKwCJ08ZA6/1kCrkaUrESfk+9bgkbIsyu7Ye12di+CMbKMyay3U/vY+ik6Biyb5T25hDbN+J/Cv1i3d3fxHXCahXUZhyyJB8JaUWsnwqIbTXZRgqF6gKHCGo5FOXSZKsb6GhNUXvtp7IwzNeLXDe2+YzcdRoygMDzBwzmmHDm2gdNRFiKeqaU1S6thMWB7BSKW696XZ+/uwiJs46hI1dPWzZ1oMn+CZw51UjG4NUPMWJRx/K5NHtfOziD/DoH+6kd20Xz7ywimU9/awrViNVamQloPpJ8vCMxRg9ahR9/b0MZXOce9phfOaiC3l28YuMmTWT5cteZcwYqdAS5C2iQkrxwKM6NMRg3w4effAhVm3r48RjT+SYYw+hP4zvKkrSO0TXto2s37CSj112MXPmHhVBz7DqU61ahHGpbd0IdtpOlYceuJ8nn3mKh59ZRVFxxQNsz6Exk8ZyAorlClUpkuUlGng0NqrSs81Af5ZYfNfW0HQiSSpdz2vbd/KZ88/iwneeysvPPULflg3s6B3ASzSwckNvpE7tHNVIur6B9hETOfKYE2kbPRLb0Ww7+EGFoFJmyfPP0tTUwqiOdp6690/0LFtEZcsm6qhS5xWx80MEgc9AtUrFd8gHLsVygfqYRcqFxnQKK7CppOs5+J1vp5hupItGSvXD8PxILoptxbAredKvPE/qpcehXKIsOCNo6WlbvYfr2ARWSNkPCTw951lbzfDj9QN024moYFTVk8ODheuEpJ0YZ590OO98/7lkOkbS2pim0clz9Reu4u5n1lGoeFQoRwpSQo8qIW7FIrBk1mCRSiS58vP/xuzpE4nJ6mDTSn72w++w4BUYijxRyzglK9raHzgedlQ8y6FxWAOFbF9UoEqZ1H3Cx4oUtA0CFOUqJYHY0IrGIo2xxiXX2YQjK4AKMcti+rSpPPzCGwOrB9Y36n3zbXTxwoWRYlWwS59fgT6zFV+wSCBRW6MFhk477bQIOj3zzDMReNP573rXuyLAJ4AncCdgJeAkKCioZCrDC3AZcGYKV+m14JX6MwWidL4e+tzrHqn+1Y/OFUQzKlOzhVvX67j6VWy7w0IDO3VMsNAAN8E6xWe2jRu/VeOVaSwBjOpU7euh80eNGsWiRYteVzHqtQGDpgiVgYy6TlDOqFmNutKoFwUs1aaOC3hqDpRHU03eFLMy8Fog2/iQagz6p2N33nkn559/Pi+++GLkz2rGI6Wx8ij4K0WncqU8ma3+BubqWXOlc5VDnWsUqIrNKEx1zIBVrRNdZ2C15tAUDhs7dmw0FuXReKsaWG+24xuArPnUOQKNWj/GBsDAb7N+tBaNxYN+1nmyM9A6NIWk9NrEa1Sialt9CbrrjwGaUx3T2lK8GrfybQC+xqR+jMet4lDOjOeqUVMrF8beQnOsfJiiYLpebZp5VluKWc+KW33q3BtvvLHGqd7oF8XaeQdEBmoL9oCYhloQf0sGamD1b8nW3j9333yV3ftx/yO2uD+AzIGS5z0FqzUcuLdnsnbn2JOM7uvP8qN/upMrLj6POWNbedvhU6kfNo6p845g4/p1fPZbP2TlQJVYaJNOJ6loe77nYCdDRts+b2ntIDk0RC6fpSWRwoq2HLu42g7qhEgtZ8nHcnQrEz54IZd+5Tts3FnEcmLEwoBp0yazavVKkun6qBK74+VpVgEsXLIqIBNqe32VmJMkTCQJy4NUAqIK8k2pOHbcpq6xgcD2yfYVSDpJUrbH8MYER86dTZ1bR1jxOGhCM6efdDzJWIp0Kk6ur5uhns089cxzrN3Sx3Ov9VPXMZr+QoUNmzZTyGu7raqyh1h2nFHtrUybMIwpY0Zy7FGzGZ702LR4DV3bi6zs2s5di1fQWwqoCmnJOzMWJ11XT1N9HbmeHeB7fP3fLuXtJx1HrujRJ4gZVZkewIrVU7ZdqqUi5cEs3Rs3MGvKZG656WbKAfQPDXHmO0/n3AsuoFL1CcplQq/IPX/6E3VN7QxVQ95/4SU01qva9q5f/AMpNsOQEI9HHnyAgYEefvDjX7IzX6YaWiRiaRJSTDoBVR+GCkUsqYjiMZrq6qlWffpyWRKpOIOlIRpS9cQtm96urcydPIVTjj+SfK4Lt1ph/LgplN0k8095O+mMQzIB2VxAfctIYplUpIS1/TJdW7ewcfNW5hx2RFQUa/XLy7j7F7dCxeeKL13D4JY13HXNv0FPP5VslpbWDNmgSi5McNJ5FzN8eAN3fu1a0r5NqrGR2PDRnHDRxcTHjsUfynHXY89QP24GlWKJeCJJNfBwCgOwYRmFl16gwXYj8E45CyUV67Lwg1JkbRGibfs+XmhRmXQI9SefwQ0/uYU1q16lUAYvrJKMyULB4cTDZvCOc97H5FlzsKvb2fLKcv71iq8z6LYwVCxQ8WzitodTLtLW3kJ7SxMvr3yVcjxJOh7ns5dfzpFHHI1dybLmpUf40rdupr9gU5bi1HKwfSuy3ah6FfzAwXESjGxLMXdiM011GSaMHUe6LkldY30ERColj1x2iOWr17Jg4VJWb8/heWHkDUzgELNd4m6JBA4zpx3E/Qte+ptuTwfO3fzvH8l999zDXb//Pccff3wEkFRJXoBLYEzV2ZVv+XJqi/m0adMiKCclpKCdAJ5gkd4TaBI8MlXtBZX0EHQyzwZeGX9KnWMq0hsPUp0rACiAJ0BlPEaNdYBAnM4V1NKzsR9Q37rObA9XHGrbbNNXexqfvEL1rDHqGv2sh84VxNWYdI3xyNS9xXiAaiwTJkyIxm6AnOCo4jDqR51r/Fc1PrWv/GjMBvoKOCoXAoKCfcqxci3gp2vkkapzNWaz9V3j1bb2p59+mssuuyyyVNBDPqd33HEHF154ITfccANXXnllpE69//77o/ypf8UsWGq2shsLAsE9jU99Kq+CiAY6GzCu11Lo6lqNWW0qR7sXA1OMsm249dZbIzB7yCGHRDlQ+wZaqn0D1gUpNX6TN6MANdv/lUsDgRWf8aKN7EBkOxIE0TGztgzQVX4Un95XW1KmGlsInWtArwqEmZ8V5+7tKn6jnja2AsZ6wSil1aaArtrQMZ2vseh8o7hVHEbNqnFrjvWe4td7Ovdb3/pWjVP9TXfm2sn7OwO1Bbu/Z6DW/9+cgTcHVmuY5G9O9P9wwd//a+zeirTWTrTq/0EnbG+A1dpdY29/hv5BF+NeSuO+/Cw/8Kc7+MSHP8gRs6dw/ecuZXvXAHY6w/Inn+WrP/4j24TGLGiuz1Aq5ikHUj26jIzZnNbQwNRqhaLvM5AvEo/9eTugAwnLQWUsMnGXeEOcQkczD+/o55EN3fh2KvIjbW2KMW14K8+v3gylCoeNamPetPE0NnfwvQefYMCysVUARjA0jEO5GCkVY8kkiaRDYNs0aKu+J0iZj4oYTe3sYFRLPfnsEHUNwyGeoa3B4cjxIzli2kTimTjlQj+bXtvEipfXsmxTP4s3b2PC9Hn0lars2NnDjm3bqFbLu+CbPATTCaaOHkFneyNtrRmOmzeDY2ZNpVKosGzNJl5c8xq33/8IO7Il5GiQTKcj1eT4zmG0qzbTUJHz3ncW8086kcGwSqlcolIsU6iU+Pr3f8r2XCGCuD4OXuDjBFXaEzZj6pPktr/GueefwzvefSa+Ci65AX61ysCgx9K1OxgoucyffzTNTbsKkUTKOCkwo1/8B1m1chkd7a1c9ukv0FuoRpXsZVnQ3JAmDCtUKoH0v/gqBFWt7KokXvHpzw5gxx3KXolGFR7BY+KINj70vvdx8Lw5FAo5fnTTz1jbNcDwztEccvh8jj7mCIalQ8pBgnRjB44T4lcGqQ52RapJFXJ6evFK5h16NOs3bGDxooXMmnMI848+lG1P3MsdV3+e9niKrm3baB7VRsuMiaRGdFCxM/hbttK/ZDHxCjSMncxpl38Gd+QoLCdOLGGTzef46c2/wnPjnHDKaax7eSU71y1lx/Kl1I8YxYcv/yyZhno2L3iCR35xK70bX2FES4a60CURWFTDKj3JBt593TfJTJ3GEw8/xKUf/RTJdJzDp02NgEr3jp0cNvdgTn3r25g4ZSxhYRv33PcIP/3j01TsOJXQwq6EjKrz+cqnzmdsR4p8yePiy29gvV+Ha9t88bMfZ9YRx9KSLPOVL1zGE2vlN1sGv4JEp7aVxPcEfIXpXWK2zci2BMfMHMGUSWPpHDmS1vY2WocPJ1PfENkepOQFGfMpl6ucfMbHGShKZgtVKVcdO7I/kEfs9CmTeOpvVKweWP83/n3/X3nogQf4+U9+EsHDgw46iOeeey4CYlJCCuLp86XXqkAv+CooJ9BqQKbek0WAQJmpHi9YJYBkIKYpTCQIZcCTKaYkiwGBQEEoQVLjaWqgm2Cf8V81kMyoWo3qUP3pYQCWttlLoaiHUUTqZwFO9W+KYelZcQgKCigbMGZAsECdgJwp7qRrTeEmU1BJkM74kxp4Khip9008yp3yY1SQZqwCf4KrZvxSfQqAzp8//3XPUd2bZKWgPI8bNy4Cpuedd170WjBW41SOdN7dd98dtSeF6vPPPx+1pdgFxFVsSkpbva9+9DjmmGMiyKd5MWPQPVTnKOdaExqL5vyhhx6K2tH4NY5d37/DKH96rf6lmFUOzTm6ToDT+M4az1vNl4Cp+tGa0UNjMAWvBJsVh8atHCkWA+WNYllzp/lXbnWu1KqCuAZcLl++nEMPPfR1T1jFZVSwalP3NgFexW/Us8aLV3mTElntKUYzr2btGAWq1o3GJMiqHCoeM5fqQ3HtXsRMYzYeunqvBlb30pfHWjP7LAM1sLrPUl3raG9l4M2DVRPB3/dL2N4a54HaTi17B+rM/M9x7Usgc6BkZ2+B1QPrF8gDJbt7EkftDrJH2dtH6Xvg7jv56IfOZcakcdz+g6/y3BPPMXXOTF55YSEfvf5mtnpS0FmkrQSptEO3AGYyRcYKOTiW4DgbRrY2sXF7D0OVMm5CekQIwhiNtkWd7ZFMJPGCCg0zJjLz/edy1kc+T+jC6cfM48hx4xnSdsSwQAb40VPLWJAt41lp4pbHpW8/KVKcfu/Wu1i3dYDB0CXd3BIV5ImlXDraGujPFrHDgLEjhzN51HASDsTjGbb2FVi+ej1TxoxhcmuMwye34lfzjBzWQCKe5uEHnmPLpl62DQ4xfOJU+mLxqKJ8T183G17biJ8rEKhglm2TzmQ4eMpE2pqbqUsnOXrGaCaMbOX7t/6B7hLkPYu1r7xKtVyKfGLddB3DhnXQXp+kM+Zw7nnvoXXUWMKYTV/XNgZ7+lnxylp++Nu7yZZCbCeFlUxFY5P9wXnnnMXHL/gg2S2vEU9VI8DX3buD3/z613R391Cs2PTkQjZ2ZRnRlOKsM0/nQxddRH06E20ZX7F8GetWr+L44+Zj2T7n/dMlDHpSRmoLcRhZNYS+h+PEoiryKluvZ/2SLtDal82SSu8qjtJY10jcK/GvF5/P2WecBq5HOT/I72/7LR2TptE4/iBuuvU3LF2+jJNnjOHKa66jrnkYVmUIq5qlUtlxV1fCAAAgAElEQVQFe7BSDBUgVteMX86xft0aZh5yKIVSiduu+xLdzz1FXTxJxXUZM3s6p3/wPVSLg/zsph+R7u4hlushGc8wat5xTDzxrYyZMpFYkyB7jLBc5rJ/voztWY+DZ81m3bLFbN2wnopX5Ss33cSRbzkz8pUNS1kqfVupDGylf+taul9dT3ZrV6TyPfjUt5LNDGP0lLl874Zvc/P3f8TpJxzOafMmk8qk+PGd94BTx7yDZzNnxliqlUH+7T9+yPpsDMeNR0WnprUmuOzsY5kzcxJJO4yAyG8fXMjNT62VCzBnHHc4F15yCX29G/jM5V8kF6YIvSqTRo1i3eYtlFXoyvIj79ld/q42o4YlOHX2BCaMHUYybnHQ9Gl0jhmPm0iwQ2DIsRgxahRBpcL7P3glK7YNEVoV/BBidoxxTSpsU2D42Ak8+sKKN31b2ke3pL8S398vCoHVG7797Qikyl9SQEgwSBBN4E7emsbfVBBJakSBJAO+BE8FlASgBK8WLFjArFmzIiAnyKRjRsWqQe7ufynwtjucE7CSUlagyxQoEmQT4DRqTyk3jXenfjbb7QXwpBwULNNxvRbAE/AyVdvVho6bIlLGV1TXqQ+tWwFCxatz9FowTnEpVgFbgVT1rxj1WucLsJkK9RqPAJ2BhQYGm6JVxs9UMRrvTuVSj5dffjnq58wzz3y9wrzaVb51ncam52OPPTaKTVBUQLGzszPq88EHH4xgqWJYsWJFBJHVtsag7flPPfVUFLfmWHD14IMPjgCw2jLzp7jUluCi+hNc1bOg6amnnhrNqe6XApqCuppfKW2VF4Fd5U7nad7Uv+LXMc2r2WavPgQuFYv6lupXKmCpb5UTvRb43F1Ra3xbdd3ixYuj9arrjaJXcZiiZKbAlFS2RgWsOVyyZEmkBpbiWipe5W/XbgdZkuyyNVCbakfrV3OnPKlPY9mgmBSL3lfbOsesL7Wl3Ed/qPvztWYdGj9ZjcvA2h/84Ac1TvWm78y1C/dHBmoLdn9kvdbnHmWgBlb3KH17fPHf7+vrHodWa+AvZOAfDa7uTbBag6t7+6NVu4vsSUb3xWf54Xt+x79c+H6GtTVx78/+k2WLFjFu/FheXvAin/nOb9gUWJF3Y8pNkszE6M/laatLEnc86os+J7Q04mb7ySQzlDyXQfk5OqqE7keelHXyHP1z8Zy2TJIcHr5+Qc3EaWuM4/oeg91ZbD/GYDxFw0mn8eEf/xZb2xxjIZMbE/z+u5+ie3svL7y8hS/ffDdBpgUvLOOk4nR2Dmcom2VU2whGNLZSl66jobmBwXyRwWKV+oYmdmzdgktAY8Jn4TNPkU5bjBnZSaVikVKV+VQD1WSGgeZ6yqq0LOhRLhF256JfhLf091EQJI7HOGjyNJpbOhjdECdpVVm2eSelwGXIqzKws4uOZILevl66ShUah41keHMzI1vTHHvULA6eNYdqscwTDz3MULaf91zwQc656BNky9q2r5SJhMWw4nHqW1poaG7Gti2olqICSqWqR7G4a/u65iS0Y1S8kJjtE7NlvRDDkldepUKlMMgZJx3Hddf8O3En5F/+9RNs7uqP7A5cNxb9Am1rE7yr4i95qr58ID1C28F14hGI0S/AKu7U0JiiBRjZORIPh8Y6+TKWKHs+EkfmBov0DOYZLOQ5a94Urv3G17ES9cSrORwvS6EwCKGNH7hUghSZ5g7sUg/dO7YwYswEHl+8jIZ4guGpJJnGZuINDdF29qoXUMz3seqFx8m++BT2a+upxtPMee/5NI2dHq2rYaMbeW3lSm685pssWreZgpMmUSmTiYpUOXRMGsu/fvUaDjvuePxSL3g5rLCAE5agnKc0VMCyHeyYiqYNsb2nwrQ5Z7Ju3Uqu/+KXSFlVhrem+cW9T9Jj14Pv0J70mD62LlIC3/PUCrJhBumNfb/CxOYUnzrnZOZMHUd+sJtEQzM7chU+9MUf4DlJ2pvqOebImSxfuYa1m3O7ioZ5ZY457AiqlsMTzyzYtfskkItqLKrJ1pDxOP3gicydPYXDD5sTecUm4hlGjh4Djo3jWmKr9HX3cf23vsvvn96Mb1UiP9bRMZujDuqI7B16gjruWbx2T25J0Trd/4+/TxRPPfEE137pSxFMFdAS9BJUU1EkKVN33/otRasA5NKlSyNwZCqgq6CSAJkAo4GuAmmCWfo8GSWg2hKMMrBPMEvQz2xNN+BTrwWwpCIVpBLsUtsGoprK7oJbalPXGUArkGVAqPoWNDXFjoynqNlWr+30glxGiag5NrEZP1fTttpYuXJllKfDDz88ApwCdWpLuTIwTeMXcNQ9VDky/pummJLiNJXiI1uLSiWCdwJ9al/9C1JqDIKTxu9V41d/AtlSpJr31Z4AopSf9913H6ecckp0H3vppZdYtmxZ9J7gq54FVo1qWHBUx/QwqlHlQv0r/kceeSQCrxq/jkvJPH369Aiq6n21NXPmzAgua90oLoFVxSvFqmCkxqm+TbEvXauHKY5l5l4Q/4EHHoigvfKleZc61wBstWGUw8r1vffeG0FYA/w1DuVB/WiOlXt5zR533HHRceVR8/fqq68ye/bsaEy7b83XGtHr3edcsWvd6VzlXmtYbZgt/qaoll5r3pQLrVkz3zquPOizpOOaL+O7qvnRmL7xjW/UONX+v7HWIvgbMlBbsH9DsmqnHhgZ2HOwWsMkezqTf5+vr3saVe36v5SBfQFjDqQZ2NtgtXbX2JuzW7uD7Gk2/96f50fuuoPLL/0Qlh3w+O++z8IFTzJyZCevrdnAJ7/2azbjYNnyjbRINybIZQtMGNnEB885k2rfIBvuvYf5dfUs6R1gVTakRYVEnICE71Nnu1hBmaSq3jtVRqfrcKwqmaYYTc0NVMtVlTQiVyjgV2J4KrzSOpyvrthI1o9T9gZosTOcPGcYM0YP4+h5s7n6B79hVc6iaoW4yUT0S/zItgZGtg3HDV0aG9tJpevY0rVDGzRpbpT3YYxCvsTm7ZsJhvpZsfRFhiopOjo7qQ7uJFUtYtkJgqZGMvXNDOQGcVybtBfS1d0VKQJVfigIIZFMMW78eDrbOqKt3Tuy2Ujpua2nj3QySe/WLfh+QCEEJxGnvbmJjrYmJozu4KSjjyHlBvzh978lmUrygX+6mHMu/FhU7V0FuUL5YoYOVvQzBK4DyVjkiep5frSU5L3pCFaHAbbl4quYkbxDgxDHsrBDormyvDJfvfoq3nPWmThUuPF73+W+h56g4Es3aUe/iAvWxmwVS/IZHMxhORa+wCwOhWKJunQ6+mU67lhRUbGsV2JHthBVvA+is8LILiHhWFSkeg1DLjz9GK771rdwknXY+W6cIMdgNks6kYn8cQtBmkxLG/ZgF8VcDzv7hmjoGI+TzmC5DnY0/pDQFzCWEtRn48rn6HriLsovvkjWc5nxvvNomzID1fZJ+Vl+fO2X2bmhl/U5jx2+/H1lQ2Hh2TBmxhQuv/56Jh92MN7QBpxwCMsPCKtlrGqVcklefwFxHGyrwkvrd3Lo/A/wvRu/zc9v+yV1yRSDuRzrB8p4doAbBlEhKM/ykYmCa8UIPbnZ2pQqVdJxl/ZYicvefiinnjiHgYEsyaZhfPAT32BLNYOFT3trC7mBQYqBg++EVLwKVrUSFT+TlYSUr67tEvhuBDjqGy3GtNeTTFi0NWfoaKgj6caIOy6+XyUIPUrlKgP5QdZs6GdV9xCBZ9GSSnHshFaGtaWZPnYkz7/SzY8eWbJHt6QD546+9yN54L77+OKVV0YKPIEs/ZMCUqBU0NBsZzZeqgJzgkxGiSooKfAkgCRAtnr16ggkSSFptuxL9SjAtXDhwshuYPfCR6aoUuSPHIYR+BNYVRyCc4KfgrnGn1LgbncVqM4zHqjGikCxCtrpcyzAJlBpKrULdglwCYBpzObZVI0X9FMcUuoKpBlQprjWrFkTgTtBPbWvHCk/ik/wUeM21eF13GyFV99qU/k0Ck/jv6p7uQGhyrvxgpWqVO2aYkl6Vnu67h3veEc0LvUhIHjLLbfwne98J/I4Pfroo6MYtBVeyk7lQCBUKlcpWgURFYepTi+LAIFJA7n1QVE+pUw1PrY6V2NTbOpTcQpi6mGKiimvukbzqfd1jf6dcMIJEeRV/KaAmcahuPVQPDNmzIiUzoLxyo/a1twoZ8ZP18D0ww47LCqeprzpobaUXz2UM6075fPxxx/n7LPPjkCoYtOaNb69xrbCAHWjkDZrW3Or/owdgPHfNeNXXsy5BshG36H/HK9y9dhjj6E/OOg8s65NkTM9K66bb765xqn26M5cu3hfZ6C2YPd1xmv97XEG9g5YrWGSPZ2Ivf/1dU8jql1fA6v/NwN/D7Bau2vsrc9Y7e6xNzL594Srj919J5/65/OJxR1+ecOVbN6whtETprL4+SVc9f0/sNVLEJN2zvGIpR2yRQE8n5ZUgvFtzRw/vINpr20g05xgRV+F+zb3MRizGZuqY1QiTtqvkAniZOwqI+osWloc7ASkE0JZLqVskULgEoYWfUNFNqabubWri2ze58PvP5UHHn6B3sEB6v0ql7//VPoDl/+8+wUqtrYrJqmXz2vnKBKJOJl0htaWDlwnzZatO8CyqVQ9GhrT+P+HvTMBk6sq1/W3x5qH7q5Od6czdxICIQkQZAigDIpwnY8DHhVBRRzACVGOICqDAqIgk+AAAuIQQMYAQkKAAGHMBElIQuZ0Oj1317hrz/f5VmVxcs+95xyxOzGeW/U8naretfda//rXqp3ut7/1/b6NYqWAtFfAhKyOX97zHCoIkG5qxnChF2oAJFIZxM0EygS9CBBRVZSsMqKqCUVjXXsVBgt0hCz2pKIhlkEsFcXO7m54dijeC0MPlm1DUwxEoiaC0IEJFelkGqVSBU0ZFUcdPlMA6iOOOwGXXHk9uPk1oDKVha9CQPWoQKQiVUGoscK7AjUgxuMpCoKQBZdYm0ihHJjoG8rujxq3tHMrPz1xn3jkAYzJpmCawKsrXsXlP/4ZChUfMDSRbxYJQ8gq9kCVRbFCFnACAkUXkFAzdNh2FV7VRnNTFvlSAaWCBcCEqwbQgkBcqykBlCBEVPXw/W98Df965ueQbmyCn98Bza/Ash0YehSO58FS08g2ZREMbofulDFQcpGbdKgoHEWArSi6KBalsaq9G8LXPOza9Cq6F92HygvPo3eogvajj8ec407Clu3dmNicxLN/vBOFN3eh6upY1juE7T5jAcLAxeGnnoQvXnQJxnRMgVvdAtUrCXjtew4Q2AgI1T0Xqk1wrWDVlkHMPvoUvPvE47F2ez8UegWHJmwFcNyKUAqrOgvdhIDCazQB3F3XgesCuh5gfIOBmy/+NDrak+jethm6Gsdfn1qL7UUdvYM9WLGxGwXPhBd6CFQPbqjDUDR4VcZS88LkvCpqHErooyGrYmJLgwATrsc/VCiImwYU3xN+x1wMhuJjoFzFkGVgzZadwl+1QTcwdUwS23qHMD4Vw7QZ03DbwldHdEvav+7ooxvNA/fdh+uvvVbASsJBAjDCLMIlQkWCK8JGqlOlryXPJVAjwOI5VFByK7cEUnyPMItzSkhG5aNUZhJWyS37hHQEXjyfbbJvgiq5xfqkk07C4sWL39pmLz1KJfQlnCJg47Zwgka2I4sJyart3F5PJSSBn/RtFeA+lRIKRiotGSfbZiw8h/FSlUvAyAcVpYS23EJOeMi42B6hL88nQOMz80FwTC9T5kwqVplX9kFlJ1WkVCsS6hEk8hqqMx955BGhCOX3UqHL/qUKkrHyfLZ76qmnCuhJeMo2r7nmGtx111342c9+hg996ENiHufPny+268ucUrUpfUaZK8bPB+eJYFWqhWWemMs950VWvJdb5YV9Cv8oBggAzfnlOZxbPqRNgwTVnGvpVcp2ZXEsrhm+J71HOX7ODY/vaeXAfEk4zTXH3EgLBVnoi+0yBqpHJXiWhawk2JXqVB5nG7yGa1wWxGI/fMjvCdGZE35xDqUlAdcZlctciwTHJ5xwwlt+tWyXil+pbJbj42eIr7kuCM0vu+yyOqca0Z25fvG+zkB9we7rjNf7G3EGRg+s1jHJSCdjdH98HWk09evrYHXvg9X6XWM0Pmf1O8doZFGsxb2UyiUL7sUFZ38akUgU5332fyH0qki1TULPjm5cfPNf0BMQ0+kw+YujrsD2qFWkOkeFYjvo0FR8ZXIOE6IB3CBEp6diYWcfVpVDxA0NszIaxigamjQFk1IRtOQSiOpARA0RaBoG8ja68g4GwxAbyh5WFn0Mcge0ZeHYd83G8hffwLSWVnzmX06CW+jGUxt68eDq7fDVEOloHJPGTUYqHkUmncCYXBMi0SRcX8OmrbtQrFiIxWOIxmIwdQ1u4CBiWZjW7GP+o0uwZZiAJIG4YcJxbTS2NKNUrsD1fFFBXiUpC3yEmgktGiJhxlDMV1AMHQH+TOoc2a4XoCbY9KHpte2tCpWMoQqoLEklKpLQFRapuIoxmQRrE2G4WMBg0UJAqKhQgUqtKn9cDxEGBGum2KZOv0ySUyUgWOUGfhVEq3RpUBRWk68Vq4LKnmrediccNw83XvtTpKI6YoaB4eIgzjn32+gdKMIJApiGCTWoqTQd1xfKVwKCquXAVzQUKpaAulSzek6ACbks+ob70VsqQPV0YTkgomDsYa0AVoPm4OYbf4kjjj1eKJKrgxuh+hZKFRsxFjZTFFhKIzLZBNyhHpihhYqSQEPrgQhVH9BowqAJ8MnlzjYDeOjb+ioGly9G1xMPotDZCyuMQc80YcbsuXjtlaWIu1VoeQJcH1uGXKzqK8Kliayu4BNf/RJO/fyXEc81IbS3AQ7hKEOuIvQcBC6f7d0+syY2bi9j5tEn4th5R2J9V5kiUiSjCXiBLVS5ouI5a0NxPBqrcnN+NThVT6h9QzVEs6rg4yd2YO7EOAoFC5MnHSzUvammlFBl3/KnBViy2YLruwKSFqo+FDMKu1CCb/vwlaAG0xUd2ZiK1gYDTQ1ZAZ8tx0PU1JCOq4DvwuD64xZlk4PSUbRNvLR8KypKiFyMcC2KnnIFfhBi6uSJWPH6myO6Je2l29AIYhq9iKhYveO224SfKiEYwRKhFiEj1X88TtjJYxJcyu3pXBdUQxJiSe9JqhUJoCTAklYCBHjcMk3IKQEZzyHU4vXcCi+BFueWj3PPPRc33XSTUA4Spsmt2tI6gECQ8RLEMnapkpSQmACTQJEPglPCMLZDYEf4SCDIbeeysJSsBk9wefXVVwtoy7GyX8bAewXVrgSp7JeveYwgkHkg/Dz66KOFUpRtMifMG6/nlnmOndvlmU+pymXM9P1kW/wilGObPM4+ZVEpKmgJUdkXx0rIKu0bbrjhBtx+++1UQApbAuaclgRUgbItjlUqeJkbxsfjVBrzPfYlASfvqYThVH8ybsbEPLBNPniM50o1L19L9au0Y5DnyHmWPqYSlsoxSo9ZXi+VqfI1v5db/Xke+yOsZd74LNeifI/rlfCb8JKwXHrdSjUzn5kTPqQSlce4PvhMYMy8it0Ku7f0y/7YHsEqc8W1w/cJqQnWuRYIuDm3nBu51gi2P/WpT/0fwF5aUHDNca3deuutdU41grtg/dJ9n4H6gt33Oa/3OMIMjC5YrWOSEU7HfuKtNdJR/M+/fm8BmP01c3tLsSrHO3q/tu2vGdybcdWzN1rZ3Vuf6+WP3osHrrsU8YYGfOIDx6InP4iphx4Nt+LhnR//MvoCwCNcDU3oCrWRDlzfE+CHP1i2eCHOmNCEQzMhohrhjoJSVcXCAQfPDBbElvb2RAwdmo6JSojJLTGMbSTIBPp9BTuGK1g/BLxULmFAB3TXw7GzJuC8Mz6CP96/GLGkgUeffwPTcjHMPmQObl/0EipmTGzVb8g0oj3XKCDBhNZWZFNJBEoE3YNl9OaLYmt1cy4HneiLtqSGgr6BQTiD61DqH8CqnUOiEjuLawEBWluahT8qwaqiqNB1Fa5tQ9c0NDRE4PkKBgZZvT1AxAyhmRpsK4RvavBpNqqE8PTamtd9DaHviyJdvD6aiAjlZkQxYKo6mnLN6O7fKQo3hZ4CJdiNVKlI1UL4YQBNVYWCVdE00baAqWEofqFnfBxT7Yd7qlhrv+gLlZ2m4Pbf3IS5s2cgHaNyNgrbq+LMz38ZfYOl3dv2VfhOgFTCEFv0Ay8U15UtG4qmYyBfhGLyPReeG6KjZQy6B3rRNZyHFppCraqAMN0Xqlxu2z8wF8evf3cnOg6cLUBfpX8jtNDDcLmKdCwpIGRVaUJj2oQ10AXPKiI58UBRzGqgdyOq+UFoahy5lnboiQxCRYca+OjfuhL9m1ciVe7B5ieeRP+mbtheiEQuh2QijnzXLviWi7Lto+RqeKMnLwqKubEQp513Lk75zFmIpxQoTq/wsaXKFm4JWjUvtuDTx5Z/MLCqPvJ+Gq1TD8FJxxyDtZ3D4CZ/U9Nq23fpiEr/AY/r30CgUx0cQGWbXgBH0HAFhg8c1BTBxWe8F2kzAd8wkUlqSDWaKJZL+PENd2Cjm4Hj6bAqVXgBYKsKrEIZgVObZxbaIq2PhwG++vkPCCVYxQkxWK4gGo8hlVAFENaFR24V6WQcbY1pvLm5D69tGkA5UHDYgeOwcs02sUYIfad1TMaK1etHdEva/+7ooxcRi1ddcfnlAiwR1hH4cN4JJaUiUyonCZf4HuEXIR/BF49J8MrzpJ8q4aq0ESBwIljlPYsgq6Oj463CRlSDEuQRmBFG7qlqlJ7HskAQ4Z70JeWEEoJJNa2EXjzOOPg9zyd8ZYw8l/1LD1C2KYrUZTKiaBffY5wEc4yd42dMhGpUJcpjzMkBBxwgzqcilOfR/oDjZk4I3Zgf5lHaGxCoMRb2JXyeVVXEI8EilY30syVcZv+MS8JO5oBgk6CR6knGwWr3hJS0JqDa9cYbbxRWAHfccQe4VZ455lgeeughMQaqaHk+80xlMWOQ8JHtsS/miw+eTwUwxymLOPF9gkTGxnXCePg9X++p9uX1bJfXcp74Hp+ZGyo0GZcs/MRrpaqVQFQWmZKx8FppJcFrpA8sgbaE7IyD3zMWrh2C+9NOOw1LltDaZ6zIj1Q5EyLzjwRsk+uc65ivuVYIj6UHKt9jfiRc5ZjYnwSmsnga15H84wNjozKa8fBaQmnmjqCdf5zgeWyDXyzsReDN8S9btqzOqUZ0Z65fvK8zUF+w+zrj9f5GnIE6WB1xCke9gdH7EXbUQ6s3+B8ysLdAzP6W6L0NVjne+rof6azXMzjiDO6lFK576l4YnS/gpVWrccKR78CarZtx2FHHYcHDz+GKW+5B3lfg0+9TpZ+nBiewBTxSxQb0AGnPx8UnzMQ7svSuBAJHhed6GKyG2DhYxPI+D6sHy4hFdHREI5ibS6E1HsXG3jzWVm1sV4EteaCkAhnDw8eOmooPnjQHmYYGFKsuGsd34JSzL0GlZKO9ZRy29PZDT0QRjyeQyabQFE8i15DFuLYcQlVF/6AFqFFY5TK0qAE9EoWhmYjoUSRiMZStPNa89jKKlSK6ugcQBipMU0FLcyMmTRyH9evWIfADuCwKFYliuJDHtIltmNCWxdq1O9FnuULF2RQzMH1aO1au3g4rVBFye6dQjVJRyq32IQLPEVXdk/EEHHpyup6AoePbsnCVKHr7B1GyigLuChkwH/RHpQ0AtZuquvvuU1OhCvnk7gd9b6WMWRxVNEBluSIfmUQUCx++F63NWehqCDOiww8CnP/dC7Huza2oOmyd2/xZKduDr+g0BUBU1+AJaK6jf3gYmmnCc134jo+2sa3oHRpAvmAh9BVooLenyxplLNsEUzcwtyWF2+bfjdy4yYgFJXj5HmpvMVSx0JRMo+qH8Iwcouowqrs2wQ50jDvoGCC08OZrS9DcPAnJ1skY7N6GJnoqxjNsHP1bX8fOjRswsWkstqx6GYNbNqE8kBcpSzc0CsVtY2MLlEiSNbLw9BNP4rUVqxBtyeD0Cy/CEe/+F+iRMhD0IXRd6CG33RcRBhyLB1PhdtwqhvIWUq2zYCZSOP644/F6dxlB6EP3Q7hhgFQ8gUKJBhK0anCQNFQ4VCuHVJRBFD3zwaJRFN8qaE/qOLKjBdNbGjF+Qg6JaIiCp+OmB59ERUvAVw1YVIBbVQSOj6JDhXAI37aEtYOqGNA19quiY+IEWJ4l4ixUHDQ3ZtAQV6EpGuxSHk1Z+g234fWt3dixdQDFkocJTUlsHC7BUAMouoHxEyZhxWtrR3or2s/+Pxy9GyPB6nnf+IYAbwRDhFj8ktvgJcwkaJIV4wnhqBgkRCIgkkCUsJFfBE0bNmwQcIoAiuCLz7QMoD+mrC5PaCi3nsst5JwoQkT2y2dey/7k9n/GyThkASi5hV1u85db0vm9VKju2ZaEZBJusj3Zp/Ru5dil4pb+n7QA4PeEqFQ9HnPMMWLsLCbFYwSzzAf9SvmQ270JN2UhLl7PsUgVJI8T4hEgUo161FFHCUjI4wTPBHXsi4pIjp99UI3K5w984AMiN1KlOX36dAHtmNsTTzxRANBXXnkFCxcuFDCXUJN5ItikWpIPQlzeXwkVCT85j5wvjoPnSmApt+zzfelJy+tk3niMcyPVnoyZ8y+VsIyTalOpQGWOpRJVFg5jv1wLbJevJQwXNiC7Y5EqUY6BeRO3f0URcbM9CcJpp0CAyrbeeOMNcS4VqjyXcXKtEngStO6pTpXrhe3xjwASjHMtcM6k1660CuB5jI9xEaizcBiBN99nf7yOAJX54edqT0jPdcL3Fy9eXOdUI74z1xvYlxmoL9h9me16X6OSgTpYHZU0jnojo/dj7KiHVm/wP2Tg/we4ui/AKtNaX/cj/XjVMziSDO6tz/Ibi+cj2PoMtveXcMysuVi69FkcesQcPPbwk/CVEFOmtaMnH+CmPy3Ehp4SHEWFFxoIfA+6FiLhB/jc4e345KEfaxgAACAASURBVKERRCOG8O0MjABBxYdVtNHd6+PVrSW81JvHoAdkNRXR0IQV1dHnughgoBpRMVC0cfyMHGblHBwxewLKdoCuUgTX/mUF+lndSdGg+ho8XYESiSCRiCPbkEWKlZmbGzGhvQX9QwUMFx1kG3PwhLJGAcwIVNUQisqIaYCWlLu6t+HlZS+havliGz+9LtPJGKZOHo++3n5UuA0eGiyqE6EgFdMRi2gol2sKTTV0kDFVNDSlUQ0iKJctFC0XxWptq2wNgqpkpEhGDeHdOlQownMdUfjoxHlzsLlrAFs6u2FZVSikclJ7qqnierbDX2JDqiB3v0ewuqfySypUhSKRilwqitUQ7z3xOFx71WXIxE0YuiKKWRFa3HzLr3H/o4/DCXQoRgT5UrGmSNJoCwBENYJCF76ion+4AE0z4Do2gsBFU2sjhkolDOfL0EOTpaEElPSEp2uImG7ig0fNxFXX34xUcxuCSjdQGRCguWh7yKYSqNDRINIMu28bhje/ho6DZ0JpGAOvMoz1y59FLDUWHbPnwXfLsMoFAThLxTzyO7dgx9YeHHbMKVBTKWjRGDTGrBLbhmLwrh2gUiqhPLgT655fgkX33APFCHDaud/EYce/D7bXDzUcQOjYMGHArRahqSxQVLMfcK0q+vNltE+fh+7uHfjoRz6ODT2OsGRQWVGK1hUhxPonWM4GPiZnEwgVH31WCZaqI18VWalZQgQE3x5iGtBo6JgzJYOGpgas37oLXVbNXsKnAjYATK+KGVPb8eSrG+H5dDR2qU2GoZuYdeAB6OvtRCoZRb7qoS2XxabNW5GIN/BqqLqDCa1pRDwDWzsHkGprRt+2TgHJD26IYW1fFXFNxbaShckdHViyYs1IbkNvXbv/3M1HLxKpWJVKQw6WwIgPbl8naKMCj8pSWXRKKlBlgSeCMwImQlJCTJ5PuMfjcls+QRIhF+EfoRYBGL1ICRtlYSH2yc+s3LYuiycRVrEtxsJ7AV9L9SxjlYWdZNV5Xi8LWUmwSRAmgbAEqDxH2hpI5aW0CZDFrKgmJQiTBYwI3KgSlVXoCdEI8tg2Y+J1bJNxybEwJ/yeccn3GTOPSTUwc0b/VkJOjpNgmn3we+aKoJQFqBgLQR0BIa+V1gBUZ/I4IR+VtMzrn//8Z9Ef+z3ssMNEG2yTMVMZyv4JG3muLFwmPUQZnyxMJS0YeI70i+Uc8IvzzPaZF6k8ZWzMN+eDMUo4LwtnSYsAxsZ1w/fZBl9L9agEs1wDUlUqt/9Lj1/OrZxntkFg//LLL7+lOCWE5VwQVPNcjlkqWZlvqdDmuDhGxsd8yv+HGIOEv7IoGdshZGUMLCLGgmDMJ71zGSuLdbFIGwu5PffccwJqS9Us+5GF3xjvc889V+dUo3JnrjeyrzJQX7D7KtP1fkYtA3WwOmqpHPWGRu9H2VEPrd7gHhnYWzBmf0pyHazuT7PxX8VSv2uMZKb21md59aL7sOSua6Gk02hMRJEX6hMFsdBDNqqgY8I4OHoEhdDED6+7B8u2DMARPpgBVCiIKCoOaVRw0SnNMKnug4FENgK/7MC2CLuAQtlFvhjD8s5+7HQ9VKCjEITIhwrsACj4NjQvwHmfOhJnfvWTeO73v8DUAyajoE/Ep8/7A7pc8jldKA0dNYQRjSAWiSJNxWosgYnjx8DUVKx8fS3GTZ4uYFkukxGFhxy/piCNRuPCj9JzqEZSsPTlpcizMrvtwQl8KGEg4OmEcRPQ1z8AxwlqW+ZVVr0nTK7BzoC/AIceZk6bjIYMve4CKKGKQVvHmi2dKLFgCYsS0X5AARpSERRsD/FoCoV8Aarq48TDZ2B7Xx4bO/sEEAz9mo+iKIDCglX/Aaxy2794XyhYayow+QuvOE4Iw3NCFaam4M7bf4M5B3Ugm2DZrAAGVbAI8dDDC/Dr2+5E0fbhqQYK5aookKUHgMYq5Do9OU1UgxA9fYNQQgW+44p8JjNJVINAKDapV/U9WxRWIvalXUFEA778iffjOxdfhliqEW5xOxR7CEGgwlENRGM6LFtBNNmKoDAALchjYNd2bOvugWFEMb5tDCq2K/SeTrWARCKJMeOnIptrRdemjXDtEIlsG5LZHFTTEAW8VOEB68Hj+lAMKIELt9SLVxctQPcba1C2CnjHKR/C3Hedikq5E2o4BMWuQgsUuNUyVI34UoFPH12ngq4eC9Pe8UH07dyEb33923hq2VokYzoOPWgaEkaIpuZW3HHfQ7BDFVMyKXzncx9FW0sM3aUhPLbkDdy3aBWqSqTmqRs6CKhSJmAPVLQ3ppAvlmDGEqLoGH1xxRZc10VYrYhibES+rmULkEsP43gyhncdOgMHt2fxwDPPot9NY0yKcGYYZUeBbuhobIhDCSoYHLLRnIqIOR8cGsK2zjKmtzbCKVdwzAGtWLG1G7GmdjyyYt1IbkP/x7X7xx199KJ4evFiXHD++Zg6dapQTkrlp4SisrI9QZAEk4RvsriVBE57wlUqDmUFex4nSCWMorKSyj5ZZIhrgeBLwjdZPZ1QToI96e0qYRz7I0xjG4SCUtUoK76zP6kQlKpW3jsITAkpOT7pI8uJlcWSCNSkapbns1+OgSpRwkMqMqVfK4Ecc0BIJpWP3GLP75kjAjZ5v+Izj7EtPiSI5GvGSqjJ3HCbP+NiG9IbljknlDv22GPx7LPPimcCVxZKIiR84YUXBMQmkGQO7777bvzkJz8RgJe5eeCBB0R+OWYCRUJZxkFFJq+XsHrPImJsi7mXhah4jvQ9lW3J96UVgFQRS8Wr9D2VgJnt72kZwLnkGmEuOG/yfeZJ+DmHNe9rfrENfnF+pH0CX7NvrgMJ5RkDISYVs3JtMg/MKfMp/YAZIy1GmFep0Ga/jINQl3MrVdgyZsYpoT5jkOuDHqosrsYHoTi9gk8//XQxV5xXHmNbtAPg9WyHX1yHbKeuWB2123K9oX2UgTpY3UeJrnczehkYfbAqftodvQD/P26pnsV/nsnfW0Bmf8lAHazuLzPxt8RRv3P8LVn6z87ZG5/l1598EPfe8EM0TZoITWcl+giGB/sRFPrR0ZjCu+cdgTc7N6GxbTzKSgrfu/oOvNZVhK3qNPZDJNAwzXRw02enIR3xoWlpqKYioKVdcmAXPZSGqyhZKrbsKmHA19AbAm+WbeShw1NUDDo+2rMqfnv1GZg95xAs+N11SCQdNE6Zh4987fcYChLwqN5SVPhqIDxDuU2+KZfD2FwOLbkUTC2Czu5eDBQqlBjikIMOhKlFBdRlAShRQMXQYWghNB144YXnBFTs2tWHkmUjDD3hqaoRRfpklKwETUWhJ0AZ1YVeaEMNNWEtkI4bGNcQw6wpTQg8FW/0VPFG5wAc26JhKTxWatc1pCIKSp4PU0vUvBR14KiZ46Amsnj65dcQehr8PcAqPWn54C+ftQcBXA2o7vnpqalVa6o1+ggQ4NHQtiGTxKLHHkZTOgZTo+rxLRdWLH3ueVxz3U0YLFZRqrrCs9OMUH0airwkoxHopiHy0dM/JOwePMcVqlnd0MR28kKJ203DmtKTRavIggMfUTPEFz7xYXzvBz9FLJGAO7wNul9E6BlwVRWRmIGCrSGabUEELrzhTtz0i5/jtdfXIUAUvh/AMCNQDBMHHTBNbOMdP20GIrEU9IgGRTNQtR0BXqhW1nUWB1MQBjX7A1oacA57d27Ga88+hf5tm9Dc2ow57zoF02cfBmtoM9SwgLBqw6tYYG0requy4BfnVfdtbNxewox5H8czj96NO267Hdv6qR5zkY1FMW3sWMyeNgUVu4zXN2zArIMORFMyDk11oRkBugdLuOjnf8aAG61BeJVKWOpXAS3QMSaX4ShRKJVqqufaXn8oio4wCGGHEbi+Ddd3oNFSg+PSNRw+MYtPHjsTtz+6BJV4CxIRBRFTw9ptPUL93J5rgO+UEUknkB8cxMyOduza1YfNXSUc2JLDtl29OGJKCzZ1FzBp+jTMf2bZSG5B/9e1+8cdfXSiWPDQQ7jtN78R8Epuy5fgUXqmEgwRWMlCQARGLFIlPtuRiACSsvq7VCoSHhHu0Y+UateTTjpJ+IjSj5Rgip91Qjt+pgkQ9/yjifThFB6/e3iRyqJO0oZA/jGGgI3xyYJOslo8IZrces6+avcNiFgZE++Pe9oecDwS9taU86GAwfz8EcJJ71COneNg+3xN4ErVqlS/yq3ycmyMT24l5zm1Qn+1sRHMMldyuzlzSdUpIR/bJaDjOQSqs2fPFnNACEvYyXFSVfz000+LYlvf//73cfbZZwuwyDFedNFFoh+Cw3e9612iDb5mHgkNZT44bvbPuZRAXJ7DXPOLcTA26YXKfErLBLk9XtoCSHDItSC9RaUymXnkXBGsMhd8n+2zrbd2PvAPVyrtakwRD2PhWmKf0vdV+qyyDcbEnFJdTB9Zjp15YT/SQ5Y5ZR8Em8wbx8I8MgdSvSsBP+NgnDxHriVZmEv+H0UvW8J0Xsv32C7P55qiOpifEUJfxs12JUTnuiMA5vPzzz9f51SjemeuN7a3M1BfsHs7w/X2Rz0Dewes1uHqaEzU6PwYOxqR1Nv4WzOwN6DM39r33jyvDlb3Znb3Vtv1O8hIMjuan+U3Ft+HR2+5BIlJ0+CHJqp2gDVvroEeBGiP+jjt5KMRiRiwXBd538CDz67BM69vw5vdA0KNqPgqOhQP13xgMsywLKBSJKlAJYQbtlEpBSg5LjTdhGtH0TVso9sN0Vt24OoGSoqK9T2DuPonX8Ixx03C1vWdeP3JR9DcamL8jMPxvm/chaITr1VJ9wN4CqEjkIjGkG7IYnxbGxrSCVGAynZDPPfyMtiOjSMPm4MJ7ZNgVQNRfV2n8tTQoOsarGpJeFXu6u3BujfeFIV9OMZaYZUKwqC29ZPnEqwSXHL7vOtXENVNAXF930FLJo7pY2MY2zwWT63cgkIYQ7lUQOg78KHANDQkoxoqjg34OnzPRzJhYFprHBMPnIP7Hl0MeAS20mC15rHKOCRcJdR8a7739FgVr2vn1U6uvT7mqCNw4zVXoTEVQ4TFxAiFVcBQgDdWv4FLLvsJeoYLyFsOrKortvsTKEdMHYYSCFUsCyLt6O4RW+RDn5XuudXeQzQagVUuCS9ZuuyqYa3glqbaiOgBvvPNr+PTZ34N6XQS1tBWRFQXjqsImwE9GsGArSPe1ISY4sHu78S3z/sOqp6BjmkHYt6xx2H6zJnI5MYIL1yF4FFh/gMofhWFoQGoqgYjEhNrTNN1aGoECq0nAhe2VUF+KI/iYA/6N2/Erk1rEEmYOP7Dn0CuvRVOcQdCrwjN8+FWLSgCDHMx1RSrhu9h7ZYBzH73R/Hyovm4+idXoqrlYBgE1oCuBmiKRYWvqlDgmTrax7WhY0IbpkxohacY+NgXvoc+R4cTaghUFhQLwCptBlRMm5LD3HFptLc0oLt/AFOnTkHguSjkS9DMBF5YsQGvbe1EwRKTiZDjDwJ86PDpmJoJsWhNF/rViPDnDfwQazZ1Ix6LIqb6aG/NoXNXH6Kaj8MOaIdt2diwbRA5IwLKkQ3Pw/r+MrLtE/Di62+O5Nbz/7x2/7mbjyySxYsW4bvf/raoak/1plR58vMoq68TMhEESUUp1wIhJhWuBGYEawRKvJ4AicCQMIxgjECPxwjZCMEIASXklFvF5XZrXs+2hVdzEAiVIuMheJWwUhZZIsjigzCQx9g+z5EgVVayl/6v8t4i4Z8Em4RrhJhsh9ezHcbHWHkOx0m1J9shSKP6keCQ51KhSK9SAjRZGEkqQaXSVwJQ5kL6gcrc8j2CW4JXxk0wJ4uI8RzGJdW9fO+QQw4RMRGwshI954xerCzadPvtt+OMM87A+9//fgEtGfeVV14pckeQ95WvfEVsieecEZQz15xTAkcCdTl/nDuOUXqNMgaCWuaHc81x81rGIbfW81we4xjZL/MkC4jR05XtcTycJ+mvSrsCbqEn+GTb7J9fnFfGRSUuY+GD8UvlLK/ja2mBwH4IuZlvglTOCV+zH9oCcKxU6krfU/qrSgsEaW3BPvb0vOV8MF6Oj/mTYJzrXKplpe0C22WfBKjyjw/MM3PKcTBPfOZcScsD9sucLV26tM6pRv3OXG9wb2agvmD3Znbrbe+VDOw9sMpwR/YD2F4Z8D9Ro/Xs/RNN1h6hjiaQ2V8yUAer+8tMvN046neRt5sxef5ofo6XL5yPx393Fbx4Dpavob+vgERcF96QbQkVszvahIdp99Awlq3bjn4LcBUVVTfE2g3b8OaWXZge0fG5STGksiHGTByHam8v/KqHaiSF5jmHoGHKJGhmFGYkCjWWRRjNYOu2LcLns6LG8Msbbsbcw9rwkY8cDTdvo3fjajhWCZ4WxVX3rcDqLQ4oM1VZmYiqUlVBPBJFqimL9pYWZBNxZDJphKqOzp5BvPrqMsRMHUccfhTS2WY4dgmGRqWpKjxDRd0nBXjxxaVIZtIYHMqLX1z5i59tu0KxKvzsklR2BaKgU8Gi95yHJqolub2e29EDFW3NGaQMDf3lAP0lG5Zto1wpIggVGCxWYhLSqrBY9Mr1EI/pOHjyGCiJNJa+shoqCGyp2lJrVgOsCK/WXhMk1DxA/72g1b8rmWrn/PsjFHm5+qorcPLx85BJRGBoivBcpUUA1b5dnV248Ac/woYdnagEVCeVoWuGgNSK58JUanYAVL/2Dufh+bwWAqgO9vejIRlHS2MK8aiOatVBMpFGNp3ElGnTMHfuYZjUMR3tHQcjkzJRGd4p1Llly0FUN6DS09XSkWpogBZ6qJT6YNshMk0TYEZiUBUFPlywapMqFLqBsFPwOVGhD88to7uzE44dCmBhxkzEEwloVHyKrHF7vwOnXMDqF5di+/qVSDWkcOz7P4Zk1gTKOxG4Figk9Qm6Axca/VIRiLkPnQBbe8qYOu9EdK19Bhee/y10FRKwPRfxZArxVLy2bRpAQyIG3w9RKFnID/Qj25CClshg1dotyJctUeyNym/XD6CHCjTXxcGTm3Hy7LGYfeBk2IEP3QDKlSE0pBsxXCihpzuP1Vv6sWDpRuHXKmwE3ACnHDwJ4/QKXhgI0VOln2qDKLi2YWsnxo9rQSYRx/atW5FpymJMwkRLyoDmB6hWAlR6unD4nA68uHYbXu7zMG7iRCxfNXpWAHvev/afu/nfH8mihQvxw4suEvCLgIjQSm77J5yi+k8W/RG/RYShAGA8j4pKXkf4RgUh1woryhNIyeI/LP40d+5cUTCIEG358uVvbfem/QAVhtKflWuc9wFpLyArx0s1J4GYrLxO9SjvFXJ7OmOT28eljyXPJUgUyn3TFO9LGwMCPAJTjo3gkNCQ53NchIRSWUo/VV5HQChhH/uVkEwqKNk+z5GAUlheeN5bSlUJSplPts3+CTUJ3HiNVMrKbfESRNOrk/1J2wHmmw/GzGs4vvvuu09AxFNOOQXnnHOOUNay6NXvf/97AfWYt29961uin7vuugtyTjgfq1atEkWufvzjH4vCWOyX8Jsxfu1rXxPzzTY4p7yWc/m+971PjJV5YYGov/71r/jRj34kVJqcf84p2/vBD34gckrQyr6pvP3hD38ojn384x8XAFj+H3TnnXeKMf7iF78Q7XK98EHvUo7jX//1X0W/EmBz7Vx44YWikBdfE57yOr7PXFD9/+ijj4rvCaI5d/Q+pdJ0yZIlIve/+tWvxJrne8wR1x1tEqQvL5+5PuQaZx74mnCV7b700kvivsy1v3TpUgHcOXbmnu0xN3wQ3nOsjI+QmOuLc3r++efXOdXf+wNh/bp/SAbqC/YfkvZ6pyPJwN4Fq3W4OpK5qWdvpNn7x1w/mkDmHzOC/7vXfQVW62t+tGf87/8FeLQj+Wdsb7Q+y8sW3YfHbvsZzGQL/KgJywkR2CXArYjt4QZ8ZKk2tFh4yEDgVeE6Aaq2K6Sjg4N52Fu6cawfoLE1jlQ6DiNfRFnX0XT8ybhj2SqoiTimTZ6KXEsTjjjuHchmYigO9CEebcKWrX24994/4NmlL+Clhb/FhuXLsWbFcsye0YH1nX3YHkbw45ueQFWUn9cEYKWSNBmPIZZOYEyuEeOampBKREU8w2UX69Ztxo5tW9HYnENzaxs6RNVjByqVjipPMyiGFEqajVs2wuaWVPpsQoNte0IRyG3i8Sg97xy43KrtiDpMmD55AgZ6doqiSaoaFdCUClVVjyDdmEP/4BCGCwVRvErXVOgseuQGqBDcAohHTYzJGKj6OnoHCmLp8Zd6CU/39FitbfPlNtXdK3R3Qavad1KtSujKE0IkE3H8Zf4f0T6mAemYiYhBaweqSjUorHo9MIwrr74GS156GSXXhsktr6qKaERHRAHamxqQTcYxc84hcMMQRYvVphRougO3VIFGlW4ujVQ2iUPmHgU3jCCdzSKRykJXY/BgQktmEDcd2EO7QExM1aWqm4CRQLGqIJ1prBX+MSDgcxiaCJRA5EtRWBgshBrqAqxStWmHBNIhVOEr60FT42KeQ5UoVYUe1uCor/pCheqUhrF8ydPo3rwGjU05vOPEDyGWBFSnG77DNaACvofAo2VDKPxtfXALrY9qmEXj1Fko7ViFi887B2/2AKEG2AjhOiFcH4gZCsY2JJGIRhFqUfSW8ugaGEShCDi+gmJhgBMKlzJh/jEAXLcuPvLeo5GoDsE0VJF3U695BSuegt7hfpSdED27inhx4yAsXYMm3F9DzB6TwuzmGJ7p81B06JerQo9EMDTUj/FtjcgPDWFCWw6ZVBSabSOd1hFUNZTyBUyKu2hsTGJtdxWbqiYCPY4Xl9cAx9547B939L8/iscfewwXXnCBAEoES4SkBEEEjIR2hEiEYnxNcCQ9UXkOgRnXNSEfgdyeleXlVnIWXLrgggtwxx13CJhFCMj3CCw/97nPCWUhv6dNAJ8JyQgMuZWb0I0QjoCK8ItxsA0CXaoDCTN5H2GM/J7XEioSkhKAUckoizVRdcgxrVmzRsAwAk3CQVoVEJLxvkilYe0PO/5bW9jZ11/+8hcB27jtnw9CUen7ScDK1xz7Zz7zGZEjWQCLr3mcbfI1Y2R7hGtUurJ414IFC97aEr9nIS2OQXp+yuJQrDpPhSbhLJWYzMupp54qvmf8hKff/e53xXVUhxJScvzs//Of/7y4lrCRgJPwj9cRSBJcfv3rX39LZcyiS5yPr371qyKfLJ7F2P/whz+IvB155JHiXIJYAuNf/vKXuPjii0V+mTvGwnm+6aabhKcuY5WFq9g24ePJJ58s+ud8ct0RetKblICWOZVzQPuCe++9F7feeqtQ5nI8nAvG/5vf/EaA3A996EO4//77xbrl/LKto446SvQtoTXXBiEp1wzb4RzQPoHj/93vfoerrroKLABGBSrHQz9brgfmnmv3/PPPF38U4JrkuAnlCU8JfrkeOM+cD46Va1paBBDGMj7m7Ne//rWYH+aUMPvGG2+sc6q9cVOut7nXMlBfsHsttfWG91YG9j5YraOSkc7d3/8j7Eh7rl8/kgyMFpQZSQyjde2+BKsy5vq6H43Zq2dxVLI4wjQuX3Qf/vq7a6AmxyAwWRTKROhRZVWB69mImCzYxF9IDUDVUSoXULUseK4qlIbWcD+yPf2Yark48PBp6Nu4URBIv2MyDvnil7Bo2VqsWb0Wfbt6se7NTUjHgEu+exY6d27BMe/9IMxYA5Y88QyeWboCnTvWY3wqglOPm4lJU1JwYjlYRhNOP/c6DFcJzugpStCnIUpfu6YEJo9tR1s2A9MIYRgmipaPXT1DWLlyFSzXQSKVxNGHH46I8Fel2lWHY9N3Fcg2ZPDYosfF2CqWJbbhex6LhUQEiKWXJaGl6xOseUJJ2dTUKKrRs1p9RNEECHRV+mQGaMo1IZpMYvOW7WJ7uWkYArza5Soc2nkiBC1PuWXbVagK8uCHLkI/EG0Ln7/dxavk1mMqZulpKgrWaIynVtyKxbz4oNKVVegpXp3WMRm33nITGtMxJKOGUKwSuIakyaGCaqGCX916O+5bsAAR08ChMw/Cv7z/fUgkdFEwacaksejesV2Ay4YxrUg0ZIUWtFAcQGM6A7tYgaIGsHwfTe3ToUdzCAipA0uoMoeqGtRoClElj7DYDz0EnGoJZjQOP5rFsKsgkWpAjApVjpUKXe7GFxBRgy8MFMg9uea4/ThkVS2AhakUYm8qaA0EKlW1hNGhyCl9b6nKZdEw2xrE+leXYvnzCzH9oNmYfeypMPQqdLtH+MWyn5DVrqhYpTtr4MALq+gbrKJp7Gyo6WY4PRtw2Xe+irU9tIDwoBBkFixYZQcTxrWhORuHW66gXPYw7NiwQx/54TLKjo9ymcXLuI4UsIQZYfCcGVMxa0ILWrIZVBwLlfwQEDgw43FhLQHFx2DRQrES4OFnVwpFuMhPoKI1GcHc6WOxZcjCUJlexWU4VPfaVUwc04RsUsP4xggSmoI4bS6UAL4DBJaFme0peFUPd7+0C9ssD+MmTcbylXsPrO5fP1G//RvjowsW4CeXXSYUdQQ+VFkSAhJIERARBBLIyQruBGoEWwR/hEyEdnyPxyQMIzCTlgIEWueee64Abyz28/jjjwvoxC3w5513noCRP//5zwXsIhgjXKR6kUWYCD5vu+02oUpkLARdBGEEatdcc40Ap2zrmWeewZe+9CXRPyEXQd1DDz0k+qWKkqCRCkiOcc6cOQKwLVq0SMA9XkOISyhGGMcYLr30Ulx++eWiL8bDIlB8SFjMZ17D9qQ6lgCN0IyAjpCSeeG4qNCkKvL666/HJz/5SQGwmQNu6+d4WHCKYJhb3AkZCYAJrJlP5pDgl3kmbJw1a5bIA2MkOCYQ5lgJ9Qig77nnHgELOWc8RpDHuWBbVHBS8fmnP/1JQON3v/vdYuwEngSLjJkQke2xuBMVmN/5zndEv4SpPJdQlPNE4Cq38LOAFq8nEJV2OGRXtgAAIABJREFUAMwPYyFQJADl+JgvPj/88MP0FhWwklCS8bFPQmbCWOad4+J42A7BKtcDATTBJuPhg+3yGMf62c9+VoyJc882eT3BNc+X3rvMF9cToTLBK2HxF7/4RZFPxn/WWWeJdrn2aatAZav0s73lllvEOmV+uI445o997GPYvn27+GIOuc44RgJXzjH/ECGLpr3nPe8RRdD++Mc/ij8y8DyO/6677qpzqtH4gbDexj7LQH3B7rNU1zsarQzsG7C6f/0oOFq525ftvP0fX/dldPW+/rMM/E+Bq/8IsFq/a4zG56p+5xiNLIq1OIJULlt4Hxb+4XoY2TYoWkx4SfqeVwN3WohyaRhVKjptG1UvhOP6sK2qKHxkVR0YVhGzlRAtlWGM7xiHYHAQ+UgEn77lNvRqIbxKEQ3NzdDNDMq2guHBYQR+BYbuC1VoKptDqaohnU7gpUVPY+VTD2LWJB3xdASHnPAerNzWiSt+ei+ef70TgctiRSy4FIca15DMJjFr/CThsRqJsfiKDUVjpWsbS19chqHhojD9aWvN4dBZBwuoFokmERUeglUBjrfu2Ik3N22GwerLKlANfLj0Dg0VRLhfmypKUxfb4suWBdMwkcs2wqaPYUDvVhWBgJ46NNMUcLe/vxexeBK264nt4FRuMq6ICpihL7w3fSOJvjz9Sn0o/BJIsba9WADD3b6O/h7+q0KjKQrJ1KwBZFEZ4ZCAAOec/Xl86uMfRTIeEWpbeqfSAoFIt1qtwCpZ+NWdv8cDDy/AJ9//fnz9nC/C1FXs6tqK1pZxsAa3YaivB5mmNhimjgo9YVNxRBMRAVWNWAJWuSAUuRMnz8G2HTvx6toV6N62FW2xOE782BehN46Fbg8gsAagBb7wolUiMShaCtUwDjORgBlRYYYK/N254/g9KkdF0SdNfNFPlfYAVK0qoSr0uWKZK9QKU99LpCp0vrvfIHQN4dkFLF+0AG8ufxGzjz0eBxxxLGD3QHf6AM5FCGHJwNz5IVFuDVpv2jKImXNPguPaKHWuw5WXfQcrdhRRrNKG1USuOYtkjAXBNNiVCiqeC8ujRYEvFM6W46NYqWBwqAjL9aArCqI68M6jDsW4XAYxHXBoE1EYwoRx44TFBIG5IawPAgxUynjyxbV4bTO9i02QwGuw0ZiNI2NGYPsubI8qWAP5UgF+6Am7hzmTWzGlKUpDA6ieA5oQW14AU1Mxc3IDBgoefvngWhRVFVMmT8HK19aO1m3nP21nBLejUY7t7UXy10cfFR6rVGMSWhFOEXYRphEsyi3sVEDyiwCLsJFQkFCRYJMgiYCJikXCJ4JMWcyKKktCu+9973sCThEoUelHwPXNb35TfBE2sW+CXR7/6U9/KoAj+//Zz34Gql6pJCRQJCzjFnO2Q7jLfi+77DKhpqTfKGNkW4Sa3OpN4EVgOX/+fAEbP/rRj4oY+T2hL8dN0EVIxxgJw6677jrhVcrrCDcZS62AXEIAZ352qG5kkSKqMwkMCdwkSP3EJz4hoCC3zhMocxx8j9vZCVx5LvPKbf6EqAR+HAe38rNtxsY2+ZDb5XmcSlsCacZNYEjQyq38hHgEu4TGnBdZtOnPf/6zuGfyixCZMJFqUQnDmScCSqnUJNTle4SZjIvXSFsI5pXH+T3zwjlkjIS2hNJUeDIGxsg+CK8JGXkdjzFPVIk++eSTAoZyTaxYsUKATL5PFSi/aFPAnHMNMUd8nwCdY+Vcch645jhvzBtfc11ICEtALYuDcVxSzSt9ctk355hrmCpUruFXXnkF73znO9+yhCD4pqKafRPIcq2deeaZog9C8qeeegrvfe97xfdcjzzGtcW+eR3Hw9ikxcW8efNEYS1Cba5Vxszn+++/v86pRvnuV29u72agvmD3bn7rre+FDOw7sFrHJCOdvrf34+tIe6tfPxoZGAmMGY3+R6uNOlgdrUzu63bqd43RyvhIPsvLF/0Fi/94HYxMiyg0xM3LLEgV6BGoEQORqIFiuYBXVyzDQLEKLZJE4AfIF0owdCBjF/CeXBMmepbwzgwMYN6XvojGk94PNZFAsa8LlltFY/MEQE+hahNGOQgDD6l0Rqj7jHgMLIXu2QEGtm3Cb6//CSJqgANmT8URxx+KDVvy+OTnL4GnmfBdFYlEA3y1jGxjA6a0TURbYyM0rVZZWtQj0k1s2LgVq99YD8/3RYX2g2fOwuTx40GdZywah8dCWJ4H33Px8qtLcdDkVrHNerBYwnDZFgrImBmFoSuiCJRmROB4EMWGdE1DY0NG2A9QkWjSMsGMiK3fDj0DCD5VKjAVRKJxUSyrVCoL/9J0zIARjWNX3sJzrywX3qCez23wta393PrPh1CsGizMVCtgIx67fVilDYAscsUxJ0wdv735eoxva0VTAxW8GkzhA0ulrw7HqWBocAinnXmWUBRffemFOPmkY9C9fTtaJo7DmhUvY/1rr+DIow6HqprY1bULmeYsNMJPuKiweIwRQbl/BwYG8/jrU+uw8Pk1GHR8oTX9l/eciAt/cg1i9D+1uqG4BeFbyiJmnqbDDnRokSZoLP4S1aEHVKNqAoLzoQt1L/1SFaFkraFT8SSeJXimgpYklc/8d/cpu58VYWGx6pknsezphTjmfe/DtEMOQ7WwA6gOwfccuLYl5t6IpKDqCUCNQteAHTu6MH3WPBQLfehcvwx/vP23WLetF05oojHTDNOgINZH1bFRqlZhBR4dYeE6tGqoAf+K7aJrV6+A5YfOnIEDJo9D3CTcBhTXgcIiW66H7d39iCeTSKeS6OzcIYp0DeXL2NRdQNdACboHBBqLFvnIteVErgLXh64p8EJF+Lh6notE1MDklhQOaE8jHlEQ5R9FwgA7e4dwyMEH4OMffjduvuVuzH92K4qBj44pHVi+Ys1o3Xb+y3b2j7v724ti0RNP4GdXXfVWNXgCJ1m8h6pE3i9kUSHea2RhKkIywi+eQ+AoCyERMO1ZXZ6KS3p13njjjUIxyW3nvIbwSao75fZoqYK94YYbhFKV/VI1efTRR4svQjKqDQli6etJoEdIesUVVwiASeDHOAj/CK6o3mSRJ8YggR5VijyPoJPtEUQS1nGLPJWYhHQEu4S5M2bMEOMltJXV7QmcCQkJSwkyZaEkwkxCYCouCSR5/osvviiAI/uhKpLKRbZPhS3jZCxUdjJeAr8Pf/jDAtZxmzghIuGhLIgkASljInzkeRKSEgA+8sgjAv4xNrbH3N18880C7nEO2RfvnQR/0mKAc802eC7njPMoz5dQUBamohUDISnbIjTl/BNKMh8S+hLKMx/sh2tIFgLj+VSzcq6YC8bHGHgdv+eDbfE1z5F9cD0Q9PKLMFJCfT6zfcbD82XBK57H+WbeOC7CYbmGZZxUxzI+XvNv//Zvok3mm4pe5pE54NriePmHAgJ95pbzyD45bwTA7IPxcxycO65FjpftHXzwwULFSlsCKm8JtHlMevkShDOGs846q86p9smdud7JaGWgvmBHK5P1dvZZBvYtWOWw3t4PYfssEf8kHdWz908yUbvDHAmM2Z9G+o8Cq/U7xmisgvpdYzSyKNbi35nKlYsfxKI7fwEz1QyfRXPCAJqqiYI9sWgMumkIFedzLy7H06+uga+ZUEJuk9eRjOgYCx8nRDW0FYfR1JjEcGMCp//6VnQFSaQyafheFUrgQTNSsH1NFDEKPE9st6fi1XU9pJIRBFoAzUiAaG3b+jW4/sqrcOZnP4iJUyPYtH0Xzv76ddgxWBUFjUwlilxTVNgUTJhwIBrSaQFqmQT+8qhHoihVHDz9/POoVm0oAcvS6zjxXceiKcUq165Q58bMGPp2bYNb6MSZp50ILfBgewZKFcI+DYGnwHbKAjST7jWMaUE8ERfgT4WCaCQqIKXtVEQxJ6oJqfQlBFQUDbSF9QLmM4Sq62KrejaVEkW73tjejUt/+gu4tCGlp+vuLf5yPYjiVXuAVQFeBXCU3qr8tqbAoiL24AMPwM+vuBQ61cO5ZqikhQLQArYdwA2qeP21lTjnm99DJpPCvDlTcelF38RD99yNL55/OTatXYGLvvs9DBSKqLge7KoH7lJ3Am7UNxHYDlzHwjmfOQHJmIGNu1z8/oElcFSO2cfnPv4xfPOCi5BtyiAY3gYDNjxHQagbCDUFBRuIJ5tZhwq6qcBUa362ZjQKI2KKQEUBL0Lp3euZw6XPqM9CVmKce7xHVa9Sq5gufB1oiUAA6eTxyqJH8cLix/Hhz34eEw84GF4lL8A7AaYohqXoUOg9SwsG8I8JNjZv3oj2qbPgVPqxbuWLWPPaGixZ/DQSqQwC1UTguwg5WaqKEgvu0EfTdVF1azBTD0NUHB+VUhlHzT0UY9IR8ccBu2oJ8BOh7YGqCLCaL5WxcvVauKqKRhbzUoDhgoWNXUNwKg4mpFMC/vYMF5EYk4PBWANaUljwAhWFSlXA3HhERy6tY860NqRjCszQQeAT+Cr4wPtOxoEHdeD0z12KNb2WUAdPmTwJy1fsfcXq/vd/4992c3zk4Ydx9ZVXCqBGMMTPFgES7ykER7KoD4ESj/MY55awjP6WEogRJBFEEaxJj08CMoJEen1STcr2qdojbCIUIyClWpDnELyxDQIwWWSI7RFqEQYSTjE2qlpZfOj0008X28cJ36g2pdqT8Ui1JlWhhLGMk8CMz4SVVA5yrFRfMg5CPkI7vkd/TEJGXkugRvUsx0IYzHETxhGOUcVIpSKLIjEvhK9sU27V5zZ09kklI48R8hHoMW9sj+PiNcwBFadUZBLwUgFLsMf3L7nkErGdnQCXffN99iFzwZiZM7ZL6EdAy/EwNuaR8JiKVcbMMZ122mniWsbEfDMOKo0JuGl1QIUu7ysEswR/zO1FF10kbAuoTOVcsk/O9/HHHy8sAXicsVLxy/44vxwj43ziiSdEgSqOjcCT42JOmTfGy7g5LvbHfnkOlaCcVypNpcqVxxmn3G7P8fE6tsc1yv75mvPJfHD+mVuuQxax4vkSABNmchxsi+ewr5rFjFor3JhIiDHyHOmLS2gq4+d4JZjlOqQKls+cIypUmWvGJKErASzhNW0AmDOuX46XfTG+M844o86pRuuHwXo7+yQD9QW7T9Jc72Q0M7Dvwer+9+PgaOZzX7T1t/34ui8iqffx32Xg7wUx/127+/r9fyRYlWOtr/uRzno9gyPN4Ftr8W2m8tUnH8Tjv/8FdDMOI5pELBEXQNTjdstcs1DGESatebMTN//+L3ACFUpgi4r3UU1Hi2fh9PHNmESvymiIzLHzcPQFF0NRcqiEDlRDR5QlfBQNivCTJNgiTSQyq/mK0p/UcwOYZgSqRv9LG4/c9xA2rH4FZ5xxMix3GM88uxUX/+wuWE4VUdVAczqOmTMmoBIkEU1EYbColaaKX+YohqzYDl5fvw67dvVAcQWhQy7XiCPfcSg0AUzot2cLEFnq3YrPfuJoRBQPyWSr2L5vOyykpKPqV8QW8oDgTjNgGFGx3Z9KzjD0BOcMAx2eBxhmXIBC4akopJaq+EVU57ZuQ4dt2TBJ0YwYVmzcie/+8Ap43MFOC4P/OG+qIn4xF+BQgnOx/V9/S8EqFasRXcFPr7gMcw6ahkQkgkjEhGFGxS+toviV66C/MITLf3wVnn5+GRQ9goTqo6UpBsWq4K/PvYz+rnX45Q03o3/AgmPqUBQdpueiCA3Pv/CygOHEmp/70CGYMWk8dhZU3Pi7B4U7qq5U8dWzzsJZ55wngIY3tANqaAtPXpdg1PdRcg1kss0Y6BtEc1sOw/0DMM04GsY0QaUHw+6N/VT7EhrKsRGWi83/QrmqinXDh2DMYvd/iFANQMcE3/VgFXvx1IK7sWHN6zj9nG8jN6YdZkBPXa63msqVHqvDff3YuXUrtm/Ziu5dOzFl5iwc8Z73wil24c3XVyHd2I7H7v0DunbuhAMVtu+RkgsdbdX1hWq1WHVQrLrwfA+K72D8+AkY39oqLB/gWsIn1qGy0XGQiEXFZ4rzybGtXr8OyXQDoqaGaqWEIcvFK6u3IxlVMbOpEZ7tIG95lCIjQlcOzcDG/jw83US5UBH+q7mGJDra0xjs3YVxrRnENBctqQZhtfCpMz6Lzdu24Nwf3InCbiR9QMc0vLL89dG61fyX7bzN29A+iOm/j2jh44/jissvF7CJ0JCfP6k4JHzjg7CJcI7vSejEYwR1BJb8vBNqEWLxOOGT9FglTCOge/DBBwXopF8lQRnb+8IXviBUnSeddJKAeYRYhJWEnFRlMiYqAQnZ+MW2GRuP0SOU7xNWcQs2PUvZBuEYz+HWeoJJgk8qIQn9CDIJ3vhg/9xmT4Ujn2v3LF1AMglICcvYHreCE4ixHYIyfrZ5HgEllY08j3CRW/T52STs4/h5LiGbtBEgmCOcJiRl/3zNwlgExYTCbJ9t8DjzRBsFts2xsy22STUsfUTpKUtoSV9SQjpCPm45p5KURaB4jPkiXCQcp5qVYyFQpEKTSmC2Rz9VAlgqfjlvBM0cG+OiPyzHxTwyb/SlJcAk9GXMzCeLXBGW0zeVMJUAnPNIn1qqhF966SXRJvtmnqlO5nXf//73BdzlvZNtSN9R9kF/V14jx8J4CdjZB9eZ9PulXyvnj2CYMJZj4XVUnLKoF6E94+Z6I7DnOqF6mWNgLFT/8nzminMiC4sRrMs/LjCvBONcG5w/ns855nri+pc7K7hm2Rc/D7RX4Lpg7vk+55Z5IXDmeuUz2zn77LPrnGof3AXrXYxeBuoLdvRyWW9pH2XgHwNW63B1pNP73//4OtIe6tePRgbqYHU0slhro77mR5rLegZHmsG/F6wufewe3PbjbyOVbkSmMYdsQxOsalmo23TNhBFPIDQNdA0M4ac33YZCmZhJhapFoFKx5BTwlcktmKj66NcDzDvnS2g4/gOIxdrgG0Sn9CCloJC6SqpxqErcrbYUkJDb5lmxSEdACBWURUGn4mAZD9w9H+84fCKmTuUvwSms71Lw4F8X4ZGHHkZU1TC2JQckGoQaMWpGxBeVn5ZdRZngq1zCug0bYFsu1DCAYeg49LC5mN4xGVHVRyxiYMvmbVBtDx88+SCMz6WQSDRBMWrFqMJQg+tXatXrNR3c9E6LAEJlglPfd2sFlqhSVWrvR6JRsFYUlaKEgTorvGvc6h4RVegVqoKMJB568gX8+Oc3wfEBlwWSditWBWClQpGKVVblJjGssdWaUnZ30Sr5SyzBSWMmjvm//x3GNKZFUSYCambeclzxi7ddzuPJZ5biqqtvgMX2NR2mDxiqj5TuYPnrq/HykscFZIwlW4RCWdM8KFUPQ1YVV1x3PaqEiqGOsz9yNKa05bB52MfNf3xExJQMS7j8B5fh5A9/TMBrq28H4kYNcntwhGK2ghSyDQ145eVlmHpAB4aHhjCmuR3ZMY0iR7W6XTXFtEL1KrWqhKas5C3VvLuhZA00E6DTw9WDGjoIHReB76CvcwueeOhBFIZLOPMb30YyoeOxu36Dcm8fygMDGNy1C4M9vbDKVfiBAsvxkBk7Fh/72rcw+90noLhrM4Z7+6EkmrF59UtYsuiv8AMNNv1UKbcFVac+8sUKilYVflgb56SJ7RiXawI8W1hlUBXNdeL5jvBT5Rg924Lvh9jR04d4PAGDf2AIfZStKqyqjS3rutAxthXNJlB2K6g6LlIpE9PHj8FgaOD2p1bBiyTglCrCbuLgKe1ob9RQrhaQMEw0JE2Ynofp0ybgqBOOx/x7HsUtC1YJhW6oKJjG6usr62D1P7vXPvrII/jJpZcKGEnFJuEkoR8/hwRFBEQES4RBBGKEYVRj8n1+T+DIz5vcws12pDKT77MtFgOSlda5JV4CR8I+ArgLL7xQXE+ISOUjvyccIxi88sorRV8shETQRgD35S9/WcBOxkVoxsJQZ5xxhoCLhIOEYvTPJBgkrOSWcII3AkNuiSeQJUwk9PzgBz8oVJQsLERrAo6H7X3kIx8RCksqYhk/oZssSsQ8EdwSghKaEqaxT7ZL8MfXhKHslzERtFIBSmjMPzLwPOaMsdJnlSCPkJYAmscZA/1Y586d+5ZCkn0SxhFCcxy8hu1LBSTbYp7oY8tYmUcCRPqY8n5COwZaF1BFef/99wu1JqEz80mYSRsDgktpx0B/WtolUIXJYlCcV84PlarME+En4SLbI9jkfHDrOyEsx0cbgltvvVXEwpwwHs4755OAkj60fI9rhcrgp59+WswJQTGBMdcN21+8eLEoFnXttdeKeHnfoQKV+SBUpR8t1xThLGEv80vwzHllATM5NwS4XM+cG64bxsN8MH/ME0E+1zjjYc44fxwL1yXfl0XE2A/zz7mUsfB7rhWp3ub4uN64PqRCl58ZWTCNeeDxhQsX1jnVaP0QWG9nn2SgvmD3SZrrnYxmBupgdTSzuW/bqmOSfZvvv7e3/wlwdX9QrNbh6t+7Ave8rn7XGJUsvs00rlxwL+b/8DwMsdqyZqBpfDsGBvtw0knvQiSeRCyVQbViY7Bs45Y752O4WKb+FKoZQ8l20OK5+MqkHKbpCvqiOo48/+vIzTkGWiQnAKFhmoChwKWkEwHUUBFWA1Tgie3bokBRAFUxBIT1lUBsoQ9cFTu3b8YN1/4I5339ozDMBIpuHFaYxbqNW3DZJT9GKtOEauiiKZlBY7YBnkvXS6BSrohfCqlO3LZjO7r7exG6VfEXkGQyjRlTJuGdRxyC0LE5EgwPF9GacfHOI+dA03XohoqIYYpCVWZEQ7lC4FvbBs4vNVTF9m3+km7oVN7Qh7TmqUqIzF349DilMtekT61pQtUjCH1fbIH3lAhu+/MjuOnWP8L2QrihL0BqDRiGb23xp8qVv7CK7fHcSi7eq23xl+fz+aBpE3HtT6/A5PGt8J0qQrE1XoPjB8ITlr/MX/Hzm/DKq6vgwhEg1wg0RMwQk8Yk8OzzT+OJ+x+AVSqLolpVx0M6HYFne3BsH7fePR+rVq+DBg0XnPkBoXZd113CHx55liWTkIsEuOG6m3HoMfPQ1JBENd8NM/DEtn/627qKhkqQQSoZw30PPIRjjjka27dtxcxZhyHdSF9BBbpmCLhK/M6Jor4UQq0bCtDOxkLfg0846VThWbXiYTxeKlQEuDaNKrq2rsNLz76AdGY83vfpL0ALh/DyY/ege8t25PuHYVJd7HiiL+bBcm0EehQf/OK5aJ11EMpd21GtBCjrUQx0bcTDf74Tqh8RquVBuwIPVFd7Ikf5qgVN0XHQ1GmIx0zooQeDa1zRBYgW68G3hY8vt/b/b/beA8yyqkz3f3c6sc6pXJ1zoLtpcm4yiKCCCUVHHcecryJGdHTMDjo6KmYdxYBpVBBEBBUJgiChoaGbzjlXVVc4dfIO9/mt6sX13r/3GqqnKf9zzvNUV51z9l7rW99ae9epX7/r/Zji4aFheem0ojhRvVo2hcuSqK7eng6lGoFWP/Cwjpg1U9v271JnoaCuzrSmdOa1eXBINz68R+WgoFKpYlSxy2Z1auGMDmXzaflRosBLFDVL5trtnNajt7/rP7Rq/6g8B6sNafGChXpg5cOH4jbzF7XxV96K/qI2//aD/nw0t9x8s/FYBUByzQAKUThaP1WuNUCQubcctAYA/qH4A1TxPvAJqMeDY+01zfEAMhSOwMlTTz3VgDJgHkDxiiuu0Kc//WmdcsopBmwBrQBgQD5gHSAROAe4ArbSH1vZUTsCQoFoqA3xb2V7OYWdgLnEjr/q2972ticKTmEXgKqQLfFALgpS0T7WAIwZhebLX/5yoyzkZ6AY9yGgHzFwLOMEYPIAKPKc2AGEdps5bfEArjFOYB1AGFjId14HTgP3yDmqXcAd8aOwBCY/97nPNXYIgFz8ZoF29MU5KDFRBgMVAY70y3Z02kKRifIU6Mo4UEzyxZzgOUv/9AE4xIYBSMqcAzVf9apXmTmlfzxgga/MA+O2cBLYDbRE7UqOySPnAlXJEYpRQDztfPvb3zb55MFx5It1g8qUeXzTm95k5oP1wTiBssQDbAfgogYFbLI+yAVrBRiKpQTqV1ShqJ0BrvTPOgAMMxe0g2eqLexl1bJAVAA20JN5JY/khueoV4mDPDMOvtMH38kXa4u5ZBz85wPt0C5rkHlhzLzH/LKG+RlIzdwCcAHsxIfimBzz81133dXiVH/7za115pOQgdaCfRKS3upyYhlogdWJ5e/JPvvPf4x9siNs9W8z8PcMWCcLWH0il61lNcEMtO4cE0ngX3stP3zjj/X9d75egZtRKQm0s1lX1B5o/qI5Wrp4mVyH6umhIjenr33nRxoeHtS86e3q7urSvn2DcgZG9Kzp7TrCczTS3aPFr3mpeuYvUTY/Q5lCm6m6TjEpF6UqvIGt3FEixw/ker6xCmBLvRF+sr3eDRQnKEM5ONTQ4D4ND2xUoY1q8a5GKnnd88BaXf2lLynX0akMpdcpjASwxPturKy2fF7pdKBcJq1dO3doeLj/4PZeV/lsVvVKWUcuWaJpPVNUyLcpdhN1pROdeNRCFdqzCrIp5YChsRQEjryobhSLtSZeqSl5eIEqUmdXQdlcVpUqkQaqh2xJhw7GBqal076BMD5VvlzfnMdX5GX0yS98S9/5yc3GM5OiSlb3boGp63pyUawCVg8Ws0I5a31VLYBlrZx0zJH64D9fqVnTeuXEbD8P1YykOvBveNT8gX35e96vegNoHZJ+uY4nP5Be8YLn6KMfuEKbHt+gu267Xalip/w0Vc/HgXF1ZEzb+vfp3z/7OaNgvvwfnyM/rmjVtv26+XcPKnIz6vRjfed7P9HcpUtUzPlqlAYVNapy3Iy8IFGMDUTQp0wq0b9f/Xmdf9YZSppNHXHUcUpng3E/2maiTJriX2Nq1ipK+Ylq5RGFjZrxDU2ipoQtRVSXm0Tq6e5ReWjYKEOVSqkWJeruTKlZG9Te7bu050Co4865WM2xPdrYJZYlAAAgAElEQVR4/+8UpLIqtLWpWqmqCTDzfY0MD8nHazBxteS085Tu69Oe9evleAVV/UCj/bv0rS98WoVcr6I4Un9lRAFa2kpD+wb65XcUtGTZkWqnOnrckO+4pgAaW/9RaDfCUM2wqbFK2RR7Y81jCxE3x4Ebbc6bNU1T2tMGFO/aslvr1m5WV75j3HagGSrVlVZQCKQgrZG6o1sf2qr95UR9BV9Hze1UTzFtipRlabcRK3FG9ZIXX6Y9+/brzR/8gfZXUEOnzeW0eMF8PbBy1URuL3/1uZPnbv7nI/ntbbfp85/5jLlmgWiAJgsQAaxAMOs/aRXlfB+33BgHmxzPz9bywb7HdYxCEIUj0A/lJhAMOAkkA9ABsYCRgEC2fLP9HegEYKM9tpITwyWXXGIUjEAuXnvxi19sYC7nAvcAesBaC4CBoyg+AY4cB/wiBgpoAQWBciggTzrpJAMOaRN4x3hQl9IX8A2oiY0BoIy4rR0BMBNVI/ECzziPL/rnwfnANuvZisKSfHCMtQbg3v30pz/dwE8gJNv/gcgf/ehHjW/s6aefrs9+9rMmVxbcAYaBoYyH8+xWdtrl/vjCF77QjAtoSAzEDmx+/etfbwAf0BXQiboSQMj4rS+uzZXdss7rjJn8Ax5pnxzyPu8xNuae9cDPPKz3qV1LrCFrJYFC2NjWxLHJAXEAmWnDwnnaB0KiegVQkg9r28C80S5jZ14AooyRtUMumTfgPO0zZhS9vM6cAE15nXjom3YAt8RODLY4l+0DpS455H1iYK75mf743cLaoB07v7Rrdlsc9Fhlvdi1yHm0D1zHsoKcAn3vueeeFqf6q++urROezAy0FuyTmf1W339TBlpg9W9K26Q66c9/lJ1U4f63DeavhTGTKVEtsDqZZuNQxNK6a0wki3/ttXz3z3+oT7zppQpdT3vKsYYbsZ7zjHNUG92vWdNnKl9sl59JK3ID/fSGW1QZHdHc7ry6soFR6PWlsiruHdKsVKKpJ5+iofmzNH3RUhV6Z8nN4tlaNIWiAE0UKeKPrhhjUd+VlwauesZylZ3zbNfnrTgGYHrjvqZsD2/WVa/s09jgHtWjnPYMRnrdG9+kWQtnqDwypv5SVR3tBeVyFEKJlcFjlK30bESvjKo2Vtc+tqh2FjV71lStfGilYgXqbO/R8Uct08zpPYpLo1qyYLoWL5yqxHXHrQU8X5nAl5OEakSR+cJDlT9KG03+mE6br2wmbxSr1SZAxTHKVMdNpCg04NWARc8zNgUA4Ebi650f+oxu+d0DiiJUjah5//jhmLwAZfjjlPPGFav/66O89SDl9VlTevWed75VRyyYp97O8WI7lVqo4VJJwwdGtGXXNr3v4/8qJ3FN7h1jx5Ao4zb102uv1aknLNNwqarPXnWVjli8UAkeixRaqpQ0dmBYw4N7tHXzFg3VG1o6f67CsKLBWqKV67apVI7UlU/rq9/6gabOnSfPCeWETUX45sauwriqZlhXNj9NvtvQW654u04++mgduWiRjj3pdBU68ypXxgzEbdSriutjuv3WG9VZTKurI6+ejoJcjatZu3u7NFYaNbnIUgU7k1cqnVXihKqVywo8T3GjrF3btyr0c5p2xPEa69+u8t4tpniZJ1cdbUUN7t+vaqmkwYFBtbcVlMrl1D5robpnzdXGx9YqyPeo6Tuqjwzr0x/6ZyXpdo3Wqto/NKhkpKyjp89Se3ubOuZOl5fNKoW7AopajXtyOnFTvhOrVC5ppFLTUJliPYE68qydplFo9/UUtXThXE3p7jT2B5VaVVtWPa4H7ntIlXLD2APMnD5FHdO7lC7kFSeuGmMj+vFvH9OGkUTL5nRpbleg9jb8dH1zDXnNRL19eT31vBX6wfev1zV37hLcOaSommItWrBADz3y2ERuL3/TuZPjjv7no/jdnXfqi1dfbeaQ+xRACOAF2EJxBwSyW6QBSbboEMAK0AbAskWreA2ABbTiddpDJQgMZOs4xZkAmkBC1jMqVACl9T4FPAHMeE7bwCi7/RuYBQhjuzcgDR9RYCtKR5SFQDigsAVjADBgJm3iccl2dkAbIIw4gWZ8MUbGztgAejw4ljHRBscAJ1FRAv+AbLyOGpWxEi/gE1BpVa0W1vE+ffEeIA7wBsSlP37mnsoY2P6OuhZVL5D2RS96kennwgsvNFvnAZ60BaBk7HbrOp6mjNlaC9A/FgioelFOkkOKWjEWAC7xE68taIXvKDFwHPdPO17iZQ2Qe1SxPGccF1xwgRkrD9ogd+TTqnU539wLDqqciZv5sPNifW6ZR6Au56OipW/aY+0BR5lPQC5xcy4QlwcxkD/OA9izTiyABciSM+aOGIHB9EEsgGjWB+PlGPpjbdA+eaU91gb92LVHrnjfFIY8CMtp0xYeA8ayXhgf+SMurg2+GB/vczzXAOcDla1HL/GQt3/7t39rcaq/6e7aOunJykBrwT5ZmW/1+zdnoAVW/+bUTZoT//xH2UkT6n/7QP5aIDNZEtYCq5NlJg5lHK07x0Sy+ddcy+vu/qke/+XnlHgZ/fiOtbrjkd166aXnK+WGRgHH9v1MLqOOrg7d9+A6PfTwOh05t1e9eU8dbqyOIKd4017NTjk69qknad3oqApTp6vYO1WZjmnye6cp3dkl+RmlskW5fM9llUXhk8sc3OoOFfLlN6UGVeSF8SikVYo9lJ5Ss1lVvRZr8+PrtGXXHl354Q9p9pyZCtJFNRpVueUh/ct73653vvcTKkd1BZGjYrqhpz3tbF13452qhrEaiaOR0YriJtvrE+XaMpoxa5qWL12oQpyWF5X06uefpbF6TQ3PV1uuTQEep2ztNRWTfeOfCVzxfEdh2FAUN5XL5pQ4nhK8VvGNPahGjBp4sEp+Gu9XTykfvpdW3c3osle+XWu37lUYJoqjaFzJCpD18KQdB8vGa5RK9zHbyIGr41uME9cWcMKPIFJve0Gf+uTH1dvRro5sVkGQVsNBsdpUeXhEq9Y8po988mqztZ7+HB832EQz2mL96vYHFNWqyrl1bV7zoMJaSY2wZgBCyvNVK49peNdu7du5S7uGSxoKfXm+J99LVK4ABBMVu6foyo99SlPnzlYS1lQZG1US1dQcGdX6NQ/LKXToqJPP0eDIXr3g0heot71LF5xzll73xrcp3VlQuTSoXL6geqWuR+66Vfs2P6xmc1Tzj1ionvYu9XT2KV0oyM8FpogWFg4UDyNHw6XR8UrVuaxZJ2RmaGBQo7VYMxccqepIvwZ3rDdFzyqlunJBxgCBXTt3meJk06b2GjsAN5vT7AXLtGH7fuXaexQ26xorlfTZT31Cj23aqW2DI6b0lRu76ssFuviMk9TX26sYZXFcVzaDtUXabPkPvEgjo8PaPdCvtZu2m62zUzpycqJQ+VxKC+ZO1axZU5TKpuUFFBgKFEclNUoV3XHLb7Rr+y4dc9zxip1EleoYdqqq4fFaresXv3tMK3fXdMLSPvWmU+oouIoDR26YUhLXdPrJx2j2/Kl630e+qz/sLJvrKPHGi24twufwSQCrZs1O5IZ2yM79f0cBWL36M595QlUI/AEE2Qrv1rsT8AVs430Ug1alCuwDUgEOUeEBjdgmzetAMauC5Gf7HyNAJq41ikRxLN6TwC2ueQv3LMAFsAHa2IZOGxaYsVWfOKySkMrrbP/Gu5I4OY57C+AVQAgw45phHKgqrXL08ssvN0CUew3gju+cz1Z7lLM8AHWMB8hoYSLj5IsxYXHAF7CVcQGLAXzkhJgBb4wDCAcQpG2es8Wd87BB4PHVr37VADrixTuUGNnCTx+AQSAd7dpCStgY8ByACDDlO6pUYiReCwYZE6reiy++2IyVvLANn2Pe8IY3PFFMifkjJvxJmQtsA5gP4iAGzmXOiJf5wa6BeaCQGMCSc4iD+Ph9wQOwDmS0RQkZg7WIAKKSa+YD5S8WBHjXksOzzz7b5Ahwai0PgLAUmWKcQE07X4yXNlkPwFnWBCAemG8hNnGyRlC0shaA7db6gtfoh2P4zjoBfNIuc8qaoX3GxHySE3LIc6vAZXzMO+cxV7TBWHifNc54yAVrwObjQx/6UItTHbL7XKuhw5GB1oI9HFlu9XFIM/DkgVU7jMnxUfCQJvUwN9bK4GFO+AS7M/P1dzZpLbA6wUmf1Kf/nS3GSZTLvxSubrz3Om2//YvKFTv1nd+s109uW6OLVhyhYxdPVXdPt7o686YwDxXNb7ljta6+5mYDkRZOKej4mQV1OlJl7W4tyme1/KSFctVQjE8qCksnq0o6p6CtU0Fnt3LT5yrbM0NOtk2pfEGZXLvZHp3tLBqAyk7vxE2UxKGyfrvxHo1cR6BKtt6XyqGGBvp1/fU/0ee+8W0tWXKE4tjV8OiwutOBFszt0aYdFTUd12zLPunY6fr2N35gvC4jiks57riiNciYrfpB2lNbMa8Fs6dr8fQFcqJhvexpKzR3Rk5r1mxQKXY1c/HRyuUDs3W8Wa+qXq8ZF1CPbd2mmJXkp1C4ZcYVtmbb/rjalD92eXhBwL9ynYbZlq1MUU+99NXaN1JR2IzNH5xm62QzNL60po1gXP2It6fdVgxpNgWdDha3MrYBSaRiLqOrPvohHbd8mdy4acAqCs0aVeuHh0zl8A987Cql82mdd+oZml/w9Ic779bJJx+lt3zic1q3ZrUW9Ra1efX96unJamhkSPVSRWPDw5oxe4b6d+7Tnu1bdWC4pv5SZBSY+/oHtW94WFX56pu5UJ/6yreU6+pU/5ZH1L9ptTauvE/V4SFjBzDn2NN10gXP1h8e+YPe9q53m2Jic/v69MMf/VjptpwyfkaVRijXqevRu36hPY/fp0wmUbGvV71Tp6ivt0dZ1M4BxaAiNRp1+UDsmDXm6sDQAXV3FDVWGjQFylwqTdekrilzNbJ/txrDBxQDwuOKtq/bqJkz5yqJEg3t7jdrIdvXoyiVVnvndO0dKCtV7DNzTPGzHZsf1xe/8W2tXLvVbN1nHqe0pfRPz7pQ+ZSrVCZtima5XmD8UmvVqmqRtHrDJm3aulUrTj5B3YWMMoGrtnxKixbNUVdnQYV8To4HiA+kJFajNqqBvbs13L9PXT3dihJHO3ftV2m0ojCMFHMdeI5+fe9q/X71Xp181EwVPE9tvhQ5rG+pWavp0mddpHQm0Ovf/TXtbUQKo0QuPD7xnlSwOnk+Wvzff6fcdccd+sTHP/7Ef2Rw/QK7+M71CVQDjtqK8dYGwIIzjuF9HgArlIOAUOARz+11zPVIu6gGgUsoSe02dAutgLX0B7xCQQqsIg7AFDALcMaxdis9r/Ez/fDAv5IHfdMfEBDQBhAEkgHNiBVQxmvWN5OfiYW+gLzATsAsYIz7EfHwHt6dFh4CPzmGrfq//e1vn9j2bQExsNB6bxITxY9Q26KQBHgC9YCRPGdLv42N2Mk17VN8CX9acoYCFWAInMNnlBwCNFHUAlcBiUBV5oU54Hwgp1VNkg/GCPijfYChBabEau/bxAa4RHVp823nnzwwF9Y71kLaK6+88glgTdsARoA2YwSSAjQtLKV/xs37QGS7vZ7xsZaIg/cZM3YQWBew5Z95po2zzjrLAGGg9R9bEfAaqlPGy/HMMecAie32fcAp88kXx2NDAaxlnq2Klzjoh3PxuuX3FPklB8wNubIFw2iDOFmnzAcKa+sbS26IBRBsi8GhNLagnbF++ctfbnGqSfT5sRXKn89Aa8H++Ry1jphkGXjywerk+Sg4yabmLw6nhUX+4lRNmgP/UiAzWQJugdXJMhP/FXG07iATyepfci1vvO867bzjs8p3dOkrN6zRTXdv1/POX6Yzj5mvrimdauvIKJMOlM9ktWrdAb3rE99SOfSUC6Q5xZTmd2Q0o9zU0rSr5cfOVyGsSH5o4CCV3ZsYlSaeIsdT3UtL+aKqQVpusVtBZ5+KU2cq2zVNQWeX3F583prGfzOXLspN59SIQ+M3SYGfWsh28aa+fPVV+o+f/ELHHXO0ktjRxq1bdcTc6aZYUuLnVG7iW1fT3h3rNTZUUTNuKpPNqNZoKG7GRh3qU2QmFRhVbHt7Xgtnz1FP3tdFR87Rcy44UcODY/rOjb/V2j0DOuOME3XaipPUVsyqUSupPlZWLp1VfBD5orD1fdco1yByQDmKMUG0jG8s4Cui3/Ht4lG6oPMu+ScN1xiXo2YUysML4WDxKpM7n1JRjoEnVrFqwao9eNyPNVY24+sLn/qEZvX1qru73VgusO0/CiNVKmVt37VFjzx8v17w3IuViyONrVup9Ws2adXWHXrTv35ZWzc/ojnZQLs3rFbXjC7hADo2OKrRoVH1zp8pLwToOvKNsjLSA/fdr83rN2r3rj0qNV31zVumyz/870oX2nTP9Z/X7vWr1N09RT2zZmvK1JnKFfvkd8/Qjbfcog9/8pMq1yL15Yr65re+puXAYDejZpIorI6ovH+r2lKxas1RKpjJq5bUqA5rsH+/ysOjqjXryrS3qaenV2k/a+wZvHROne1dcuOqqmNjCpsNDZfqOuLIE7Rr80bVhoaULRZUjatmK74XO/LiRKlMu7y2bgXt3Upn29SsN7V12x65FPCKEo1Vy4oqB/Sr2+/UV797vZqol+WpM+vqxc94iqZ1tckVvoWuKmGkvTt2GEuIVeu3a1f/AZ160jGa29euYspRd3dR8+ZPV7GYNWq7dJA2ayKOQ9VrZW3fuFH5fE5dPZ2KklhO4OvAgWFt27JDYQ0H35Rip6kHH9+mB9fv0ZzpBaUcX3nfV+ClVGmW1aiH+scXPVtrN2zVB75wsxI/ViXG8hcpr6eFixZo5cOH3wrgj+9hk+OO/qej+O1vfqPPfOpTT3hDcu0CjrjO+G4BKuAOoIbSj4roQCXgESAOpSMACWgERAI2cTzAk9es8g9gxXUNiAIk8sDz1G41B6rRJlAL6IdlAO3YLdSARWJA9WmhqvWx5Lvdho6akb6JEXAGaMN/1aoPbQz0b+0LaBvYZT1LgYq0Z+EdwBDoRk5oj/hQsjIO4mGLPmucuBgv/dM3ClCUl7TLz6h1AaBARdpA3YjNADmgf3JJmxdddJGBqvTFF1AaD1ryQQwWOr/2ta81Kl3OZy7oFwBo7RmAxxQMo236Ykz0j0qTMfHcbq2nbY7jfMZB/NYSgJjIJ2NkDVhbBNYHeaAtPG3JMTmzYBPQSN6AvUBO5tKqcjkWUMlzACbH0R9glbgY4/Lly81zjqF/QPSll15q1g7jAnq+4hWvMN675IW54Fh+hxAz46AQFm3RN1Ca9Wu9WlkLHGetIADHKGeJ+7LLLjPQFWgKHCbP1scX+Ey89MUYLDDmO0CVHPOdXFooa5XC1mrjhhtuaHGqiXzYa5172DPQWrCHPeWtDieagRZYnWgGn/zzJ8eH6Cc/D39vEfwlQGayjGmygdXWf8cc6pXRuotMJKN/7lreeO8NWnfzv6nY16Wv/2yV7nxwly45Y4EWzZ6hJUfOU66Y1chQVcMHRvWrO1fqD4/v1XBdpjAPf4jlHencjoyeObNNS4+arkKtIqo+NRNfmWxWjodfKOpNlHMpUwyLjckgRnxdm66rGkU9cp3Skecq19ujzq4+5YKcgmKHQs81RaSSsKGRcl31ZqgfXvM5fen7N+ms009XrVbVms1b1NPRril901VtxDpQ3qeh/oZGBvsVNWvyfJSqbG0FTTpiiz7943vq+b4yKV+FtpxOXr5Qi4sZPesZ5+gHP/m1Vm7ZKaUc5YNAF11wrk475Th1debUbJRNu8DTlB+oWq+ZremeM+6ziAo1cSkOlTEWAcCzxPib1hU7gUoN6Rn/8DqN1RNsWNWMI3O+IcMofdlyTmx/BFbH18C4Z5/hZAd9V5MkUibl6IufvEpHzJtt7A2wE0jCRGEYq9aoq1bareWLZ6lRHpavUPs3Pyo5WW3fXdbx571A+/es09TOlPywqlppHPjgCwtgxRuUwk+oZPfvWq+0G2ngANBTGt47oLFSVaPpBXrGy9+itkJa21bepDY/Ui7TISeTVVKP1TFlqspuWl/4+rf09e/8UJVapLyf0Utf/iK94x1vlZ+kFSU1jQ1v1t4NK7Xm9/doeOCAil2dWrR4vmbMW6B8e7fy+POiCq3XpJjcxSpTVKZWVnlkQM1q1RQPS6JQrutoyow5Rq0JEK5WE6VyRbV1dynIFRV4ObmZgrE1QHaMh2kYNrXqoQcVN+oqlSqqUoBHkR5ZvUYfu/prqrEO5SnvSc+76BwtmtkjN6zIcWKNlutat3mbHnhsg0qNWG25tC4+9zR1ZT0VsoGOXDLbgPm2tozS6aw8z1ej1tDo6JC2bdmoaT1dKlCMrdBu5h9LgSgMtW7NOlWGKehVVyNqav3O/drRX5Pr1eUHKWV8T6kEX8yyZsyYrrPOOE7f/N7N+vWqQRVzgfaNlpXEQNlQixfN18qH10zkdnJIzp0cd/T/bxS//MUv9L3vfOeJbe2ARruFHHgGPEJ5iAIS8EZBJQAXMA5oBGDifUASrwOhAE22ABZgFWjJ9cVrwCaOA5oCw1By0jbwC9AIhOQBTATi8RrfaZfzLXQFEgKqAFu8zvvECuDjfgSYs3CT16xSk/OtJQFAzaowed2O3cJRC/OsNyqw0BY5AkwyLnIFdAPEMTbrqwrgA+6hUjzzzDPNWK0il3iwTwBA33LLLVqxYoVpBxUnbdAH8ZJbznnjG9+oL33pSwZ68tyCSHJmt6MzVptf8s9z+mHOGCex8CBHvEf/FlLbnFqrB/olt+Tdeqlan1LmivjIP/NoPU9ZDxwPsOQc3qddxkOfxEk83MP5Tu6sMhkwy3iJG8hMXxxHe7zGF+0CelkPrCULUIG8xEt/xAJcZXzMIX3yZb1YGT+Qky/yTZyAbJ4DsilehuXE1VdfbcAz0J/xMk7WhoXNtkgZ8ZEnrgPGQpsAXOJlzMwHSmHWNGOy0J7xMi/f//73W5zqkNxdW40crgy0FuzhynSrn0OWgckBVu1wJsdHwUOW3MPcUCt7hznhh6C7PwdkDkEXh6SJyQhWW3D1kEztwUZad4+JZvP/dS1vuvcGrfnlZ5TtbNP3fr5SK9cO6syjZmvNBtQ2Uj7tmiJOTQXaV4m1c7iuA2MN7DoNjKJI1CnZRG898wjV8650YER+o2QUokkIK8QLM1CkSF4KUOcoajaU8lE01RT4VCx3NZLp1tV3rVbHgvlatnyJ5s2ZpYue/yKlOrqUNGJFtZqGx6oaGh7S9d/7ir5+3W066/QVaoY17R4e1thIqEUL55mt2OXamDZu3DpeWZ2CJPifJqFRqoLGxlWgicI4Eru7YWtBxtG07k4tnzVNrpNo05bdRkVbGu1X2kspl05pWl+3TjnxGD374gsVhxWFjYoCxhOH8tnWbXxYXaXSGYVm1zjeeuPbLVEMAk6TxNOW/cN64Suv0FgzEYJcfFr9g1WUmWvAqSnqBTz9Ex6rIYrGg2AVqJdSUy957nP1j5c9R+2dRQXZnJo1thA3jbdoZ6aqmb1talZGNTy4X16zqlS+Q7GTkte3TJW969SsHlB3V0FOpaaYavTtRTX9QHE9VDoVqH+4pPa2rOqjI4rD8fEEvq9cR5ce31XVrONPVyGfVbR3rfbv2aTAz6pjyixVx0aUzWUUtHfqPR++Sj/9+R1qRIlR1E7v69P3f/BtTZ86RUlY1fYND6srl9FrX/0GDQxVMD5QVzaj6b1t6uxpU8+UXhXzOS2eO1dz5sxVhj/YgSi5ghwXf1NHDZSdUaKkUTNwuL2zR24mLS+XV4qCYs2SKiP7tWnt49q1dbsB9Ucdf4qmzV0uL1fQxnWP68COLdq9Y5cy2byxplizbp3+9XNfVdPxFMmVH8c6dskCnXvicuVc/CsiDY+WtH3/iH7/6AYNjlW1ZP40nX/SErVnfDkKdepxiw0ASWfHAUR5rKTdO3epf99eLZg3V7PnTDOF29xU2kD/qBmrUW2of8+gdu3Yo6GRAfUPDGn/SFXy21SujypKImOP0OZ6cpKGjj/uKC1aOF9XfORabR4cG4fr5q+/jOQ0tGjxQj20cvVEbyeH5PzJcVf/36O49Ze/1Aff/35zvQI7LZTkfgEIsg9+BjABy9h+bsEhUAuoCdQCuAH7AFZAQ44FIlmlJ+AQOGUK4aGkP1g4iS3aFEbC09RCQeN3nEoZaGXBKK/Rlm3P3g8AXMQO3GT7O9+Jj9eIGZWohVzExRjx9wRU2gJd1isTxSLjIVaUjbRNDBYuMzbaBuCxXd76mTJ+IJ+Fh0BA2uF8ckR+aYO2ALHkly3znI86FlhnASJ9APs4B4/Vb37zmyZfFtqhumQ+UObi3cm51veW/lB40g9jt+pejrFjJU7mkPiYA8ZCLpg/jgf6MU+0b5WqzCX5ZA6AoHxZeGnHbAuDWYWxVR3TtlUw0z4P+qZt2qMf2gBMEjMPu06YN+aZOQdycoyFttY3l7Zon7VHXph/5gZoamOyvq8cQy6NDU0UmX6t+thCUnLzu9/9zlgt4HWLdy+A2EJ45hGAjp2FUeKn00ZpS45YX3bd0ieFxMi3LT7GOfwnxKpVq2i7xakOyZ211cjhykBrwR6uTLf6OWQZmFxgtYVKJjqxk+OD9ERH8d/v/MkOWCcrWG3dMQ7VtdK6cxyKTP7fruONv79Rj958tfxcSj/4+f1av7OsRTM7tX5HVW1pKRe4KmZSxvNx71hZI3FK2/rL7KA329DdJNayDlff+Je36Iqrv6GUAp20uE9tOV/VSlNhM1S9HiqJIvOzE4KmHI2VxtSIKaTk6kC5qk0HPO31cpIXK++G+vgHrtSp5zxVDewD4tioTOuNUFu3rtONP/m+fnjrfTrt1JNVZqt45GjHvgOaN3eWCtmc1j++XgNDuxW4abmRoxjVrOOaL6NOtAlNqEmFPlBqRhVl0jl15TPyEuns047THx55VNOnT1GM3+XOXUqxhWFd4g0AACAASURBVDSf0wVnrtArX/YPqowNqlobVRI3lEqlx2Gn68vzAvmpDPaopuAUtaYAra4Tqxl5Wr15h155+b9orA55dhRb6IsKEw9Vs3N73EbAgtXxkMezbtS2FqwyB3FD0zvbddWHP6CF8+cY389mgwrUoZrNhpzyZi2dP0VxI1S1XlUuSMnLBKqMDqpKwaVKRV4Sq9he1PDQsFFDhWhbHbxjC4rCssqlIUXVUFkvpZGxSJ19c+X5DQ3s3aL26cuU9C1QLuNoaNta+V6k0lhN8xcs094NjyjxXXXMmqcf3XSLPvxvX1G1ESoIUgpiT0+74Fx96P3vk5/U9eiDdyvtB3rD5e9SqZHICzx1trWpgHdtHCp2m5pSzGtqIS8naSpbzOuoY48WNe+rpVF1T5ulhSedoWzXFEVxolx7t3LFbjPHfjimh3/3c/3yp9dqaO+AwjCloXJTGzbu1vvff6U6pnXp2DMu1MC+AT123+81OHhA2WJRtbihdevX6rNfvka1GLW1EWSrp1jQJeeeqt6cb6wAKKI1OlbTPavWa0v/Ac2e1qPTj5ylae1ZU7Dq9JOPVld3h1FNj44Ma2hwQNu2bFa1XNWKFaeqrSMn18cbN1AUNow9QBLGxmP1sUfXaveWAfny9eiGTeqZOl0Nt2mgr+Mk8gwcCXXMEQuU75ii91x9o0pNbAYcc0wYswZjLQasTgLF6h9dfofi1jbBNv7X75ff/OpXpngVUAlVHiCLaxBYBEhiKzQAC1gE2AKaAcIARlwzwCRAIBDJgi7AlPVNpR0AGsdyPlvC/7g4FgDtkksuMUpF2sbHFFho1ZRAL94DnhEfYI74rHqQtoBjwDbOBXABsgB0HEesgDALu4iRmDkH/062dgPlLCgmdqAkvqdso6c9oCXxczz5IVe8ZreCcxz9A3CtjyZgz4I7XiMPxGCLZgHarF0B8I/3yY/dlk8MtjiXVahaaHfvvfeaMXI+yk88YW+++WaTH15n3hgz5/Ggbeu1ytZ6vFbxkiVexk5M1luXvFrAC6Rm/skhsJZiWSiMv/vd7z4x31YlTBxAUs5nrsg9UJ28km/iAeIyVuaMY8mpBavExzqyRcvInfUutR6lFshan1Te58u2SX6tx6310QUa0y9jZG7tuVblTKzkC9iJBy5rFfhKwSyUxuQHsAqIP/74401bgFvWBapW8oaKmxyTK/phHmkHMMuxFnTb8TBuAHHLY3WCt7HW6Yc9Ay2wethT3upwohlogdWJZnBynd/CI5NrPv7SaFpg9S/N1J8+rrXuJ5a/v7tqahMd7n/h+X/qWt547/V66LqPmeJV3/35Q1o3kCiHt+BYovaUo7ZMoFzaVUquDlRGVHYy2ry/rjBqKnYTgZoWdWd1239+SRe95HU68diFeuWzT5CislHCCDAhRwdG2D4eK2pGSvD+LFEh2lMz8bRxqKFPfvs+NTxfaS/WOScfr3e8662aOn2+UQnKQbEaq1Kt6r47fqkf/OePdP+63Vp29HIljtEQatvufVq4eJGiWqjVjz5i7AYQivqgMMeVl/CcAlYy8JKH7zoGyrF9PHQdYxngmGJUUlaRqk5THfluLGJVGRnVscuOVHloUB2FtN79jjdr9tRuhY2y6rUR07bjpUwxrsTxqcJlClo1UEKFFDfyFUV4zwZ6DLD65vepGjlKkP4mlNeC8uLHana5HyxQhdIWhW1kQKr1WAW28jr55T3Ut1nf0RHzZui9b3+LZs2armYYqlqpqjo6ptG963Xcwg4ND+1V36xpSpp1ZTs6DQQvlavq652m0XpN6WzGqDFR+uInmmkr6sD+YYX1utq7CioNjWloYFB7du7WjLlH6EB5WLl0U9MXnazUlCOVbvRrcN9eeSm2rWZVb9aURBUF2W75hRmqNOq66FmXaWC4pJSHB6yjwE101JLZOm7pbF149hnatadfH77qc6o5KQNHURkX0p6yGSBzUzlX6s7njRI5Xyjo7HPOU9ysa/u6lSqPDqtz1gI956WvUb5rhpJMm9q7pioIB3Xvz7+nT3ziU6oniYJE6mnvUByk9YeVG3T5G16jZUfN19Gnn6+B/YN64M471Ag9pXJ51ZO6HnnkIX3l29epzmpKQlMYLfBcPfWUYzSju83Al0a9rsH+fdozWtf9a7cqm/Z1+vI56sx4RmV75hnHavasKVLckJsk2rB2g9Y8tkbtHW06+5wzlMlnlTiBwihUo15VrTKmsXJVe/cP6fG127TtsT2qDpfk5XzlOnPyCxmFzaZZyy7z1ahoTjGnXeVY1z+4R3XWCMXVxrXicuNIRyxdrAcniWJ1MsJVPFa/ePXVBi4BtYA/QCIAEnCLB3CJ16wnJz9biwCOA2KyHqgWbwtLAQYBSJzDA9BlbQA4HrAFCDv22GOfKHplq7wD8njY/uiD9vhuiywB07gfAO6sQpLiRYC0c845xwAuYB4AjHuG3crO6/Y/aDgesAeY5DXaAwwC31AWol61sJc2AHMUPKIoFvAMaAbI44tzgKkAM2IEBjM+jrFb02mfeHgOyGNMwDzaI1fEjlLy/PPPNxYB5NMqT2mXHDMntMPrKEzPPffcJ+wRUGjic4pClhwzp4yR+IgJ0GnVn0BXxkTftmCY9bhl6zpFv4gJUAtkZOzEgMqWB4reiy++2MBb+rFevPY5x9CvXSfkh4JTdg0wb0BN5oWfUZoCm63vKvNgwbRV69q1RVsWdpMTcspasb7cnGsVqahsrbqWthkTeeNY5phckhcgsi2m9dhj457MzB0F0e677z49/elPf+L3D9CU/FibAXLCnKJExgeXPGK1wNhom7zhz8o1wLzwOvYPP/7xj1uc6r/ws1+r6UOfgdaCPfQ5bbX4X5yBFlj9L07wk9B8CzI9CUmfYJctsDrBBBqNXOsxsQy0Mjix/I2f/afB6nW659r3qLNrqr7zy8d1+/oRZVO+8fwsBK7aM4HSKVdZL6O6I+0dqWjHgVCNsCalXHlxrDndRX3pk+/Wy177Tj39vGP19tc+VWk/luol1cOKfFcqVxsGOgapQOVySWGjqUw6qyhxtXcooxe+60dGpZl2Y738xZfp0suer3y2XX7gaaxZU7lU18033az9O9Zq/dZtWrVxp2YuWGgqoKe8QLv7hxUEOQ0P7lS1VFfipJVKO3KSmineY8CnKTUEOWVbPmWIQE+xAbNND8VpKC9BRTv+fuTFSjU8xV5s7AHcJFTel049bqle+Nyn6/jjlhq3WDcK1aQQUeIZD1WqvaNajaNxL8VGvSzHqGXR+Aa6f806vemdH1WlmYgP53NmTdWF556rH/3oRzpQqipyx31oiWEccoxv/bdgFRgLADaFsZJIUYK6NVYx42rJ7Bk67eTjddoZpynl+RratUu7196nI6dnlO+bpnknnqIgZOv6mBo1lKp1Jc2a2jrHi15lMzl5nqPS6JhR6npuWpGfl6KGwrFBRWMVrX54tYbroZ73Ty/X6lX3qqOvV9OPvkgjA9uNGjmsNc0f8242pyJFYvCa9boUxw298tWv0aNrNwsPhEoUmj+8U2FVb3vdy3TGCcdq1ep1+tC/fk4xW+KjprKupxDv2mxGOTdRzkvUWcwpl/KVTaV15plnq9oMtXvTY/LG+hUmnp7x4ldpwfGnK8m3K9fRrbh/tT7//it09/3bNFCJFKSkni78CnN69PHt+ofnP18nn3KClp90qgYH+3Xr9depo2fmeNxJQ9/9/vd058rNahwElQCIwHV03OLZxmeVdhQ2DQzdPjCmx7buVViv6pj50zStk+I9WZ1/9smaOaOgdBCrXq2pVmpo1UOPqru7TcuPXar2zg5jS2BgWdzUQP8BrduwT9/5zzu1e/+wMpmUerIZdfS0qdjhKdOWUdKMjQpcDUcjw8Na0lfQ7zcNaGNNGhiuKuJ/EbA/SChm1jSK1QcfefI9Vv/4XjY57uzjUdzx29/q61/5irmurEIScAQoAgihtgRo8TOgiWubdW59WC3UBBoBmgCGwC6gGoWFgJNAJWAXUAnQhrrTPgeoAcYAUFb1h6oSmMYDgAjo4zmwknuCsR456J0JGLVQGLhmrq1UykA82rMgC1jLuRa4oW4F8j3taU/736AxbTBe4BpjQnUIkKMfzgeiAeVQuvI+cJBrw24HB9yh3uQ14Btgj23fHEduAJQoX3mOBQLgkxg5ltiAgOSfcRMz/fI++SGnwEZAKOfbOaK9s846y8BFW92emCkoxoM+OI+5Y75onxxhv0BbvAfsAwwCeokfcEyfjAO1pi3MhWKVeOiTsQGlWTfknbwxn/xslaG8Rk6sFQLjt/Ca14Cp1heX8dMm77N2rGWE+X1yEN5an11grLWm4PjTTjvNWDcwp4yB/JETYDVjJr/khD6Ih3Ps2iHnKLBZq1axivqUn/l63vOeZ9Yw35l/ipDRFmuDNXH77bcblatVBRM3imfyipqVtoG5rBnUxsw752zfvr3FqQ7Fh7xWG4ctA60Fe9hS3eroUGWgBVYPVSYnXzuT48P05MvLZIyoBVYPzay01vxE89jK4IQz+CdSuP3Bn+vBn35EfrZNP/3147p51ZBRK+azOVN0KuNJ7WyFbUYaa4QaHqupAXQEQGK1mSRKgSx9sKV08ekL9f43P0PptC8notBF3eydrtUahuwW8gU1mjVVTBGRSG6Q11A0Tc97/WdFqaC0E+vYpct0zmmnqL1Q1K7+fVq1fpMeXfO4hkebCrxIs2Z0apQ/iHvmqlhMCRY11l9RVNqncqVkAKobB0pSbNzGA9OXmwQGULIvPwkApz4lgiQRHx6wFJryzZZzNxjfju+5KbkNR5E7XnTK9QLl3EidmVCf/sh7dcSiOQZceUBPx1GItYHDlszAyE4BlBS0aiZS2AjluWyvT+vhjVv1hiverUo9VltbQe9/++u0bO4MU8H+u7+4Xbfd+7CasS8viYxHJrAX0GoKYSXA4siASSCm4a2OqzCJjJJySl+PCtmUAsdXW1tO2eqwzl8+RVM7MlrxvNdo9jEnKm5Q5CmQ67uKYsd4xTaqo4oaFMcB1talWllxGKpSqataq0v1QTXL/Ur5bYqTrLyUq137dhrYkO8oau7SM1SqV02/xWKXgkKPvHRK5bEhDR8YUU/3LDmpjL769a/o29d+z0Dl0XqkuF7X/Ond+uYXPqnygX1au3aD3vvhTyuTazPFu9KplPyUZwqE5dOBprTnlTfq4kT5trxOO22FUf2uf+Q+5Zo1NZqhuucv0Qtf9zalu6Yo01HQrpW36psf/5A27Wlo4/4R+VlPfe0ZdebyGhyra8WK07XitFN01IkrtGXrFt1288/U0TtDbYV2jZVKet/H/11DdabU/imFSjpSb1dBs6ZNUUexOA56A1fb9wxo/Y59KpVGddTCWSoE+Pw2dfFTz9Yxy6Ypk2VUjqgMduev7tDi5XM1e+EMeW4gP2jT2NCIlDS0Z3BAn/vsj3T/7liNuGn+c85NHC1bMEPTCqGCtGd8eYueq9Gxpnq78lows11f+MHD2lmPTfErlMyxl8iPuTJjs3X5/pXjCrTJ8pgcd/XxKH523XX6/ne/awAb2/QBXwA7wCQKPoAbEIpiUtajE2AHAON94BiQCQAFtLKQi2NR+gFSAV68DmACyALiAF/0AVSzakerYqUt5s1CLvoB2PE+7RAjUA0lLTAMcAig+2N1KNvWAWiMCVDIdmwAGkAOVS7AGHj3spe9zMQJfAOSAcM4DrDGeChqREEjACH9kweOtfYIwDSekw9+JjbGDgSmHav2pS0UqIyXnJIXYgGEAqLvueeeJ+wLAM/kxyprUaFar1Hi4HXapV/6BOQB9oCtNm7gHbHagkrkgvECa8mT9XQFYgN8bZElzgGq2pwCA4GoVn1pvV9RrJIDxshYUQmjlLWWEBZwM4c8rNcp82bBJvMOVGf8gO5Xv/rVuvbaa/XiF79YH/nIRwyUtHEwZuttyvGMmfGypmiHNl/xilcYxS95Zc5vuukmMT5yThx/7EMLKKbP1772tWZ+eY7a9NJLL9Udd9zxhCIVWwraR9GK3QJ5JX8AVjt/wGXWIWMjj8wVymbUvuSSHGIjwJzSB/EsW7ZM119/fYtTTZabciuOvygDrQX7F6WpddBkykALrE6m2Ti0sUyOD9OHdkz/f22tBVYP3cy21v1Ec9nK4EQy+Keu5W0P/lyrf/FppQvt+sEvHtbP7t+rEGiKjjPwFTbxb3SNdyjFqgCsRjFpPD5RTrLleBwsBl6iC0+cpQ++5WLl23JynYbZ/h4EnqpVtoXH5g+zRr1mtunHqEWdtEaavbr45Vep5OJpmCishUblSrOh48gHkipWqECBGjpm6Qz1dnXosZ0V4wsaVWs6Mp/WBQsL6sq1SV5a6SCrclh6QhkZNR2FUaJm2FCYQITTqtYbGqtVtKFU18otu9Vfjc2WfQf7AJefAxOL40RKXE/ZQt4oVk85ar7e+vqXqbOQl+cH8txEfmpcvUYfruuZLexUphcergBRqryjMJSncuzojVe8U7PnzNPzL32elsztUX1gl0b271Zh3pG67FVv1tY9JZPbRoKP7Tg8xa8VOOwCcUOjvZXnevIToB8+to7aCm3K5zLynUC1ZlWF5pje/9JztfzMC7Tw1PO0d+sm3X3nLdq9a5e62os66fTTNXXOYnX29CgsV/Xog79Xri2nKbMXqqNzigHFFKuK41CUhqpQYTpIGYgcR1XFjVGNDg+YWAp9s9XWPdsIgiulfbrmG9/Wzl0D+od/eJ4qVEs/5Szd/rvf6Z/f+wEDNBsGyidaMGuKPvmh96g62m/g5Sve+C5l24pq1hsKmzW1FzMqZNLqSAVKO44yeDuGoVljJ592inJtGa178H6N9e8ztgqpzj694coPqjBjvnKFjFb+8lpd//Wvae2uirYfqCqTT6unmFIhCJTOFrRg4WKduOJknXrW+Vq/7lHddusvDFilsNrA4IiuuvorKss3xdjw6QVWYoOR8j1FtbrSeBumPHW3txkgvGuAba4lLZrZp/ZUorSbaMXRS3Xi0XNVzLsKY9StkTasX6fjTlim9u4pcn1fbipQs9RUaaRfgyND+td//7G2VAMNl+tqcp1Fjmb0tmtKLla+mFUQ+Momifr3DegVL7xATlzVx//jNvWHaZXGKlxgip1xVbTnSIuOaFkB/On75/jvlZtuvFEf/sAHDPThPgW4sz6mwCQAlt1GD0ADcvK6PRa4BmgCXAFZOR4PT9SOQE1AHHCJ44FNPLeV7LmeaYst9CgKaYPzOQZ4BhREVciD9oCjAFSOsYWTAK485/Xf/OY3xjcUhStbsVErEjPbroGDtAv0Aj5yPK/x4L6OT6pVg3IeoI2YaBu7AsAnYBSQRxyMmzyhpKQtxgFsvPDCC58Ax0BW4B1t0B7jsYpZ8oyKcdGiRaY9xm6LgPEesZ144olP+NoSO/kCqPKgPeAebfIzkJr8Ex+x8aAdAC79AEytDQDfAZpWSQqcBQajrEX5CRxkTLRJQTHGz9wBFTkXeMrcWn9V+gUQEwvHkhPeByYyJn7mPOaS/NMOc44KlDaAkkBZ7A+IiWMA1fRP3EBg5tPCWQujmSesDJg3/FB53HDDDSYO5p08MHYexESb+NSyHm+88UbTL/kntyiUuQY4jhwTA/+BdsYZZ5i5ufXWWw00N17cB72IySE543wgsFUzMxZipg2OZ86BulxHzCnw96AncItTTeTDXevcw56B1oI97ClvdTjRDEw+sMqIWn/YT3Re7fmtTB6qTP7XtzOZ4epkLl71f85Ma80firXayuJEsvh/XsvbHrxJa375GZVqDf36Dzt03b17jA+p8Q04WC04doGG44VcKIoEWGUrtAGQ6D4pY2+q08d6ynFT9LF3PFtBBrBqKjYpw3b+sbIBQWareBgqpqBQQN13X0PNdj3tpR9TSVn5vqdGPTRqSc9LKXaxG8AHtW7gJlvXT1w6XU854xRdc8O9yrZ3KhOW9PKls3R2d0PpIK3YTytFwSNP8rM51T1X6XyHKTAVJqHqtaba23vl+hmVGzXtGOrXtb+5Q9sqiRqhjxxXU6b0ad4Ri5XJF7Ty0ce16vENqtQbKral9emPvV+LZvUp7csUYRpPV2yKGPkYtAKl/UAOcCVJTCV51IZhGBn/VKUyKlWrymSySkMh47rq+3doeM9mFeYu0Uevvkb/efM94/ASpEzBL7b9grstVHU9RQBuPGyNXUA07uuaySrlu4oj10Dtbr+pa656szoXHadcPq1obEznPfdlGkt8EWk+nejIuVO1ZM5MDRwY0d0PrdZws6mpPe06/YRlev5zn6XjTjpTqeIUKcgYUIycNzHWCuPb1r04UDNuGGVlLki04bH79e73fUQPr9+rbDqnr3zug8q5Tc1eerLWbtiqN73xrTpQaagZ1nTa8cdq5/atuvJt/0Mz+4rK59v0T6+9XPm2ouJGTW1Z3H2bygcemmLzR7qXKchxUwoCRyeecJRmTevTI/f+QYN798r3YmON8Op3/LOmH3m8Oopp/ebaz+ruW2/Tfev3asdww0CJbNZVX3uHZs+cpzkzpmnhsgU696lP19233aqVK1eqvbvXQJP9/QP64U+v076xpsaqkVESs9xdNzIevfVq3cy547lKubGBF+QRz9P503vUmfOVQnFaHtGcng61Zz3VmxWlshmdcPKRWrR4rortM5B+K/SbchqO9m3bqet//nOt2xVp64GKhsZCjTVDRQkexK562rCKiNSG12yjrrSX6Ip/eopqtao++I07NRJKpUpdTpgYsJqwdpJEixcvmlTFqybXJ+pEN/7sZ3rb5ZcbGIWSDjUq6w3wBRQEuNmCRMRuCx0BrQBcwCrgGXAPgAQos9viuecBYgFUKCVpzwJS3rOgE8DF1mm+A/l4AKpsIShALJCKh916Tz/ERTvEwnmANuAY7aLgZC0D5IBfKE+BsMRDe8CzRx999ImiVYA5xoZ61W5X53gAL30AyDgHcAlQ4zWAG4CMXFmvVyAqW+ftln5bWAnIyXmoFwFr5BlFI7HxHn2jHLXercRO/6gggYEoL9k+bv1seZ9zbJ4Ys7VyoA0e5McqiZkn5osYiJV8kC++33XXXeYLkElBJmvJAFwlV+SMPLJGmEvgI+dasEq79M95gEPAtVWjMgaAovVSpQ1AMm2iSiY/5Nsqohmf9VoFyNImY+V4lKHAS9aJ9Yzl9zPFzwDRxE47jAPIzbHYHbA+rO8s64L5+vKXv2zWOzGgqGZdoiYFsJIfxkc/rDdiYv2Sb362FgSMBSDPOsLrllyTE5TBjIm8MFbOtWps4gIE098999zT4lQT+WDXOvewZ6C1YA97ylsdTjQDkxOstrDgROe1BZsOdQYPT3uTFa62wOrhmf/J1UsLrk5kPv74Wt7yhxv10M+uUrkZ6b7VB/Sju3coZhtoGCnxAHQUf2KbMspMik1FpmgO29zNVn4DFYGsiVJJqDOXFnXVlc9XplA01c3ZZg+AxFeSPwpNUQ3PVRhFRgkbZLIajYt6ymUfVClOj3uSViP5B6s4NWG2FMGKGoodT54badmMgp529sm69taH5OY71BzYpUum9+n0XpilIzdwlCUm11UjchSjHAUE+q48H/VeonQ2b4pN1cNEQ+WaVu7ep2Evq2pTmjZ1mpYsX6r23m7NX7RYbR3duuf+VfrS175llLcf/Zf3aumi2cqkUaSGcj22d6PgDJUKMsanVI5n7BIoS+W4ntmWjdLTmBOEsSlOhYVAyvdNoaHa3m2myFTPgiN0z6rNetXbPqwGrDQah6p4qo5/kHeMchjg6nqOUZICt6M4VAoA7gfKBoGaVbz9HPWkIn39M+/V9KXHa/Pq+zVvwZE6/en/pMh1FCUUEmsetBNAVYsmeBzWNvFX9R3lvFBnLZuj173xH9U5ZapmzlmmdK5Lo9W6Mvl2A6ddN6tms64Utcqau3XpZS/WQ6t3qhq6ygWePvWxd2r5vCkqTj1CG7fv0Bv/x9s0VGlqxlRUsmXtH+jXW173Kl3y1NPV3dWhV7/+ClMcyg1ras+mzdoBmCchEDPQ0FhDu4ZLKtdKuuSic7V03nT96he/0fBwSYEXKkg8vf7K92nByWeqK5vox595v/Zu36uf3bNKBxq+as1Ybe154/NbqzR04Zmn6uxzV+issy/UVz/77/IzOfV0dyjxEpWrQ2rUqtqyY78eWrNJj23arhBrCS9lIHNIYaM4luenlA5c9fX0KJvJaNOGteoqtqmvq6C872pg53ZN62pX3kvJj+uaPrVdFz3rLPVM61Rn53QlcVMN1dSoVLRv415974c3qurkNVBraG9/TQfqdVUo9uWllPUTtbfnFfi+UfJWh/fow2+6WA88skFf++VG1ZxElXqoBKsFHQSrTqKFixZp5cOTy2N1Mn2ivu3Xv9I/X3mlUXqiVASaAZsAQ4At1KjAJVvUip+BYXbbPfc263fJe4Ar1Jvc0/CipB3AEm0DnXgArWxxJcAkUM4WmKIfjgOQ4vmJ0hHASh/ANL5sESegmvXcpH3UhwA0wBwgjrYBmLwHOAXyYVtgj+U7W8bZag8koy/gHECO8+6//36jUmVcxGP7thYJgDnGZot8kRfAJTEBkRk7D9ojZgApcNZuLbeFtICHFoTSB+0BSXmdY2mXfDFHgD+ekyNb1Ik4AHWoNIGK4wX+EhM34wBa85zzbN/ESV7Z+k5fvG7Hz7GoSwGDAFVAKX0RAxCTGADugERySj8WnFPsibZ4zwJIvgM3gcqA5Oc///n6/Oc/b/5D5pnPfKYBk8wDxaSInzYBpfQJdKY98kIf9MW80+ZLX/pS3XbbbeYcYkQJi8LWbv0HXNMvcJO+yAXQk3bZio8XK3PPmkM9y5wBbwHSgGDmjbzyPjEA75lH3meOOYa1y3wxV8TN+uc7fRIXebTerZxPPmkLQP/www+3ONVEym2RxwAAIABJREFUPtS1zj3sGWgt2MOe8laHE81AC6xONIN/P+e3MMnfx1xNRrjaAqt/H2vn0EfZumtMJKf2Wgas3vfjj6qeSA+tL+l7t29SzHbnZNyBFCaJhBW/VaCdgW5UY3Z08I/oRO5Ba4AgDnX+0V16zxufqnzH+DZVilMFbmj+gLPVq+kbUMv7VJCvx0U97UUf00joK8hkVKX4EVuf2eLusQU6EvrIyBmHWdMKrs45dbluXblZXr5TQ7t3q9io6bmnL1BfJ5XVa0qStOpUS682FdUbimJixhfWUSrFH4dplat1LVl+vH522+81WKvLy2TU29Ghc846TTNnTVMmE6i9raBMOi0nyOlzX/qmeqdM17Of+UzNnDFF2Xxaol0qs6PcjRrGPzOTzimXy5v9LeTKOQiePd8zUDmJHTVNURO2knpqRKGqe7ZrZP8mzV52pAYrns585ss0FgJW8co0Dqvy8Wg1glH8YRPjteo7gG9H9WZTgeMpSKVMQa4kHPeJBaxe/Yl/1mnnn6ff3vRTTZ+3XBe/8PVGBVrDajZJG89cJ47MPLqOJ1eBKdMUR015vq9FU/J633veolUrH9B99z6gtq4eOU5DJxx3rF7xunfKL3Qrwa+gEenA7sd1xsWXabgcykPN6mf0zje/RueftEzFqfO1ZvMGvfVt71LsZ5VPpzSwt9/MzZmnHK9PfvAdKhYLev5l/2isFLywqWI2ZWA1OavHNQOEV23YrCRIy08iPeeCs3Ts0vm68cZfa8feAflOQ93ZNr3unVdq8Wlnqztd0/eveo92bdqtx/cOKUy1qxGxlR8cnRjLiBUnHqNp82ZrxWnn6HUveYHOOO/pmtZTpCaU9u7ZolwmpdGREQ2XKxoYKWv1xp3ae6CqeuwpTGI1UFeLgm+O+no7tXD+ePXwOI7Ulsso7bpyo6Y6C2n51Viz2n2dfMxcLT92kabNn6lcga3NFUVJqMED/RrZMaofXXe7KSZWimLt3lPV3mZDwzXWmKts2lPGpwaboyQKNb8vq9c86xjdescq/eqxkqrmPxQSNcoNszaN74ZiLVo8ecEq97In+46OYvVjH/6QAVdAIKtSBBABwdjOjZqRB/cyYBtgyxaYsgV7OBfwBYwFHKGERDlpvUaBd4BPgBIgCjAIsAKy0hawEnhpt83zGrAT+MgxgED6BrByvt2GDdBivoFpgEzWIP2ff/75BoLRJrAU4Ae4A55ZpSUgEdgGgAXCkQPAHYpT2kD9aAt5MXar0uU44BrtAPgs+OM5wJHcAfCInf6BesT4nOc8x7QHBGQMAGx+R6BEZRzky0JI+kJlClgEVDN24iU+csnrAFSOow3es0WtOA/gRwyoMQGo5NraPBA/sQJVgYf0SVzATZTrxEfMtA9YBDoCLZkbHrbQE3ARkA0wBvoyRs6hPeK02+F5nRyxlq655pontvhT/IljiAXgDOgmLyh3LRwFUDIe2ic/PH/BC15g5po5o13iJUbWnoW5xMq80g7b+Vkv5AoQS65YR6xZ6xOMpQB+ruQD2ApUZy4tsMUWgvXNfLIeySdxmYKFrmviAtaSY3JPO1bdaz8DMFZeQ/3MOO+9994Wp5rIB7rWuYc9A60Fe9hT3upwohmY3GB1MnwMnGiGJ8/5T/YH6smTickfyWSDq39PYLV11zjU67t155hIRrmWt9x/o1aiWK039di2hq655XHKPRnfVKO2NF6qiflDkj/G8A+t1erjtgDN8T8uo6RhoJ8XNfWU43r0rtecp3S+oFQqo0qtISepj3ti5vMGKHoeYJNiUaheHTXdoi55ycc1HAUGrJY5B+VkjOIzkpfE8oyWEqCIijLS4rm92jZaV7WeqFYqq+hH+sBbnqEzTpirOkVCkqLGoqbiqK6xkVE0neNFpdyc3FTeVHxvRonGypF+fffjil1fviItWTxXs2dPl5d2VMjnVMjk1FUoGJXjtt17lSsUtWjREQaQsh3dA0R6B20RnGR8y77jGjgAOE0MsKyYOMKobt5Htmp8V5UYcFmvVrTt4Uc03L9Ddz28SqVaoOvuWqPh2DO+rJFRrIZKuwetAEwxItSyAN1YXhKoipoJv9c08Lmp0DgDJOpJx7rmi5/Wcacdrdtv+LHaO2bqlZe/T5UqCklXKQCBm6jBNvsmatVAgevqmOXLteqxR40P6kmLpukNr32RNmzcrB/86CaNOZ7asoG6HEevfc3L9MwXvVLNdE5uHGnNnTfrJa9/qwZqxhhWiZvSa178Aj3vKStU7J2q3973e33mi19Rvq1DWzZtlGLU0L668oF++dNrDMR+81vfrccfX6+w1lTK9YzNBAAxIL+Bq9CBCDvqKbZpxQnH6Mjl8/TTn92ibXsHjd9tu+vpDW9/p44851y1RQf09Q+8Q2ODZW3e06964qm3r09BypcXeEZpetqKFQpz7Tp6+XL95NtfVq69TwGAvL1HD9x9t/YP9stNu2rv6FRbPmdU3MOjJe0fqWjfSFPrNm83sBslcTGf0iknHa97f3+fxqp1858RqILbgkBtOanDiXTm0j4dv3iKmf+OaVM1e+FCRU5Drhtr87Z92rF1QL/7/XrlvabKampgwNfuZl1DNUflRlO5bEY5p6lMCnsOR+cdv0AnzPG1r5zWf97ykHaWEzXiSNWxqhwsMSJT+UqLFi3Uykcmp2J1MvxuvOnGG/Ted7/bACgAF/AK+AMcAlxxDwRqARlRe3Ic17lVLHIOwMhCtD/2nwQIAv2ATABbgJQtgAUcRMEIDAN6WVDFsSgBgVZ4tQIUAXm0i3rUerYSA4pYoBUKQfq3qkHrq8lr3LMZD1vmOY44AGhANaAcY+J9oC9j4RjixKcVSMaxQFSAHTDPKnhR03IusfIekBTICDTjOXkkNvrni7wBDFEsMkZ+x6BoxBcWyGcVw4A7fmfQNzHZHQ9AT8Aj+bPb683vlmbTxEB7vEe+AZ3EyftWLUy/9jzGwZif8YxnmDb/J3vvAWbXVZ5tP7ucfcp0aVRty5JtLPeO3E0xBgzGlNCTgBMIBPj4KcGhJQQnkD8fgYTQEiCBACG4UAwuYIqNu40bsi1bsqxeZzT11N33d93raPHx/1dCHMuoOOfommtmzt57rXe9a52tc+551vOSV2ICbgL8aI+xcR5x8yCnPIdf7RVXXGHOoz0Lf8klBcN48DwxkDfAJQ/mhrZs0S0LyG1xMfrH35Xxr1y50sTN+sGagVjt+fx/zFgolgX0ZM5QtzIGoDnrhTzwM3CfrffWpoIcMzZyg4qUn4G9FK/iGmJj7nkwh8TP+IjbWlAAay1gBsrjPUuemSdipC/WHfNvn+OPD8wn19l1Tl87d+7scao9eTPXu3avZ6C3YPd6ynsd7mkG9n+wuj+8FdzTLO8f1/fwyP4xD080iv0Jrh5oYLV313iiq+yJnte7ezzRTP1H56FYffi6T2q60dTandKXrnvIbAMvKFTFC91BXdrdTskDJWF3G2VV7XaoKEJ5gkqoZBSE5x07rA+87bmmKFAlKKsTo9iMzIexrj9g0G07pSgUnqAVhU5Fr3rT32k68VWuVtUIk66CMnNUUCALLVvO9mt8RVGvSscsP0TbG201pupKkkwjfqK//8irdfrJBysoVZWmw+qwPb/oKItCtKPqNBMdtPQULTjsRGVmC7tvgG3msS0e5W0X4tInQJc3zlG9YQoTJWmman+/UZCaIw4YFoWOb/xTHephuRSYQunJmAuzvRso6Oapwk5dQnEZh10LgKAi+YHxwHTzSFsfXactm9fpimuuV5qVdc/6KW1pxMZvFgA9OlDW/3rT7yrwcl1//Q3aNdWQ45aNxcCu6bam6jOmYJXjUziL8cioMke8VDf+8LtauHShfnj5V3To3EX6u7//R6XtholhQI7arrRxtqNHds4occty80JvfdMl+trXv6YozfSsk4/U61/9Es1s26I7fnazOn6ghQcdpPbYuBbOm6f3/u0X5M+dI7fo6L6f/EBvufRjmg4zA4WBHJe89mJddN6ZOujQZfr8V7+ha398k2amZ5TkuYq8ZCorVb1U13zz81q4YJ4+8bf/oNtu/4VRqaYROSyUJ5FKrhSUS0Y9ncWJ5gz065yzztDyo5bo2utu0Not48Y2Ysh19Y4/eZ+Of85z5Ext0D988D3qNEPFSWFgeikoq9bXr0q1JlUCPfcFL1J5ZKEWL5qnDavuUKPVUacdK0ocbd202QCGXfW6JmcbqtebGqgFWjhnWLX+IY03Y/38ngfVSkum8FZf2ddxy5dp7dr1mmqFKtf6zfb+mu9qpM/XPL+p37vgBC0ZxTHWl1crG3Be6e9T30CfOklF//tzl5viXXP8TK08U6Pha0cz1ESYqs245wzr6IPnacsGtvJm+v2XnKmiuVULl5+pK777I923pSOn5Gi23jK+vI6xw8j3e7Bq70/76o7+w+uu0yf+37/+lVoUFSIgiO/AJkAR4Mh6bfI8oAlgBiQCNAHzUDxa0AfkApyiduRcAC0ADQWsfY57IxASuGW9LlEFcp+lT8ATqlUAFVAK0AVURTlp1aPAPc4DogFngaVATPoD2qIi5DjtAtKsx6gtdGWVlsAzq/L8/ve/b9ogfgAZgBWwCwQlB1alyvZ1YCOvdWIE9gEiUYdyHoAQkAdkfPWrX21i4RwKNAEMiRdPT9pAIWv7Zz0ACvHsRIVJjjifHAD6iIM+iJHxWt9Tq4Ykl6gvGTexcR4553qbR/qwykraeP3rX6+f/vSnBgwSt/WhZR5R+TKvQEHyRwxWdckc0o6FuIBw8sX5rAdgvFXmsk5skbCrrrrKzCeFvq6//noDdTl+2WWX6dJLLzXwm3UGtGQNEhPXMv+MB6BJrOSQucWaAPUtoJ2xcoy1xjqhmBY/o9z99re/beYAOMvvAFzGR3ucSy74zr2PNgDlp59+ulE8s37xU2XsVpVNbIyf2FhzxIaCFeDLHDB/1prBFiizhb6wprjhhht6nGpP3sj1rt3rGegt2L2e8l6He5qBAwOs7uu3gnua5f3j+n31Rnr/GP2BGcX+AlcPRLDag6tP9Zrv3UGebEY33XuN1vzkM5qabejxsUKf/+4vlbi+MrYSswUdturIbDGv9fVpdN5czczOqNUBqDqKoo48rAFyR4Hn6pRlZX3wbc9VqVxVX6VP7TBRueoroXq68c/jmljlKoqixFR0T92KfudNf6/ZpGS2P7dTqKBhkqZvoKfnlCSHfmJ5rq/RkX5FjqewUVeSFxpyQn3xL9+o5YePmAr3rbisRieGjCoIMhVZqDR1lboLdPy5F6uoDJot+pTToqAUnqdFXsgzMDYz27jxHFWSCG1niQJFu5WSwFS2VwPxCmwTMrOn3tgMAFdp0Lig5ihvM1Mwy1EkZW0VYUdRu2U+dAa1PlPYCnuDeDbSjp07tOrx9br9xju0akdLD2zYqiyn8FWig+ZU9HcfvdRUmf/il76sHRMtZU5FYSptqbc13WgoDoHVnkrElbtygD1+qve8/U1609verBt+8HUtHJqrL376S/LUUacTacApKwGs1mM9tH1Gsd8n18n1+698ma657lpNNDp644ufo+ecfYLaY9t07423Ka3WVJs7otbELs2plfSWv/6sRg89XiU1dN3l/6IPfeILRl3pFChiU73x9RfrjBOO1XEnnKj3f/R/68e33GX8TfHw9Us1E2ctKPTZj1+q445cqqu/fbW+dflVKgdVo54FWhjldF6o7LAVHoVuKKfi66xzz9Exy5fq5z+9Ufc9vE5FqaT51Yre8Idv1ukvfqEaG1fqa5/4uMJGR4FnHGTVChO1Wolyp6TRpct00StfrcOOPkauUk3vWKOx8R1iCSZJrGajqamdY9qxbVyTzaaaSabJqbY6ndjkb3ThqDbuHNe6sY7xAC67hRaMdD0k73voMaNkpcAXWuvR/ppOOriql5xxsIZLmcq1mrE3cD1flf4hPfLI41p48HL91Zeu0/Llh2hukKoeFYoiaWom1GQn1mwn1MjIoE46YpEOXbxQw8ODmueFGh/fqkNPPFfXXXODrrl/h4JqSTMot3OZ4m8A/COMFcDDT/ZWsVev2xd39Ku/91390+c+ZwAVgBR4BVhjOztwDJgGTAKWARst0LJKT0AR9zgAGtfyPOdQIIjXO9ARGAesAphZ+ElftiAVkAs4B2yjPQsQuZY2eR0QB6pQq8YExAElgV+8VgCdXAugpD2eY0zWqgBgBsgDst11110GwPEFWLOFtGgTmMtYuBagSi4YB7EyNltACdBIfMQD+KMtxse4rD8q4I22AdBASuAn4weykQ9UmVglAF8BfrQBkPvqV79q+mRrOdCRNsgBeWY8wDqAHo+3vOUtRpUJUEV5iZITmHjttdcawItSl2PAW9ogPtrgPNolFnxTie0LX/iCLrroIjN+a4MAoGaMxAMQRbFKf7RB+zzPcetLa71pmUOAMCpUYOtXvvIVMzeMk3GgBLbb7V/2speZHPAcIJmxMUfAYdu3Bf4ohck7IJN8nXfeeWbuv/nNb5r1yrq1fQPtgZzEYAuQAUdpm9xaNSzzg22CVdWyVlALM0byA7wmb6w3oDfr2/qp8tqw9gOMl2tYq7Rhi4nxnT5sgS/O361q7XGqvXqH7XW2pxnoLdg9zWDv+r2egR5Y3esp32cd7os30ftssE+jjvcHuHqggtUeXH2qXwi9u8iTyShWAI/95DNGjbezVdHnLr9TjaJsgB8foHi47CWmcBQV791cfsXTogULtXP7mMJOYnxFXaeQn+U66tCaPvr25ygoV0yxpswBiubmw1y1whb8QI16W+VyxWzFxmM09Qb0mrf+raaiQPIyJSrJ0D4nldmg70heIWUule5D+a406AfyBru2AXGYa57b0Rf+7Pe1/LilqtYczc7Mmu36SttIbpXhb+DyfKaTzn65gvlLTVV3tuozNrN6UK26nrE+AHbmaWIKdKXmYlhqdwu675cpHdW9jsJaYLMsN5XXKWNlpK4O5gNAgK6pQp5HGKYa79gkbKnZ3KWyV1K5MqAUKwXfNzA0jnP95Ge36d+/80Pd++gGo6wdDBzN7fP05X/4lIYruS77i49q285ZOeWqsszXVOJq3dZxYy+Q5UBIV4VbUuAFGqx6Ov3ow/XFf/sX3X/7tTp4eK7+4v0fkY+aNi+U4/VaLmtzvaNHt86q7fXL8VJd/ILn6fY779H4xIz+6tJLNK/PU9Bu6+af3KR2khmvU4dKYHmsN33wL3XK2c+Tp4a+/Hef1Neu/IFCt0/N1oyKONV7/tdbNa/P1/PPf55e8tpLtH7XrBlrGsfGumBwaEhzBit68yWv0XNXHKNf3na7/vXL31Qnw/whVK0UyAWK5gBqWGFXeeqUfJ1x9tk64fgj9Yvb79DNtz0gp1LRaM3Xa37vDTr9Bedras09uvqfvwiTVxK25QfA6FxRkmm6EamoDOsNb3unjj3pJLXbs9q1Y7Omp8eVJqlRY+dZIR/LiiTV+OSEtm7drvGJSWNx0QpD8weGTuHqgTVbleQVyXNV9nPNnTOkRiPUTCMSC9bJYrmFrwX9hS48+SCdcEifBsq5ytWSRhfOVTNM9Om//5nOOPcUXX7LA3rGssVaNuSpGbtqxG3NNnNN1nNNtVsaGezTa1/+fC2cNyQnmlBnfJsmZ5o66sQV+vFt9+jym9fKD0rqNBvKUtfYAAC5sQK4f2UPrP5n98lrvn+1PvT+9xvQA9ACFAGSUAPaokl2ezjgyRZX4lzOA5bZLfaASc7ldQ3UAowBwIBbQD3Unmxp5zuAkXP4GfAECLUQ0lazRwGKupDjADmrZAQ+Ag7ph/5oG3ho1ZS0AyAFZOEZStv0y5iIl3Yo6ET8PCzsBTYCDbmO8TEuoCnt2tgsEDVe2llm/r/gZ+uzyrX2/xD6AZ7yu4WGjIc2AYXEzfP0A8jjWsAdcbFFHRUpcRC7zStjoV3GDkhEDWsBMJCZfAMyOQ9FJgpf5uWmm24y/QB4uRaVJ7kHEgKMGR8gGND8rGc9y8TNvGEV8NrXvtYAQwu/GQNfgEnr1wp4B0YzT4BPICRx0t4rXvEK0z/x8hwPICR5s6pk+mHcxEY8zBVtkg/yZaG7BeocA3oD8O3We3JlbSlsMS5yyoPr+SKWyy+/3FwHtCX/QFW7bZ8YeWDbQI64njjpD2U0rw9it96/5I92GJdVSwPvAbJAYnJGLujHFlrjenJ/33339TjVk3kD17tmn2Wgt2D3Wep7HT/ZDBxYYLWHSZ7sPNvrelhkTzO496/vgdU9z3lv3e95Drst9DL5ZDK5/p5rtOq6v1Oz01arGNKP796mTeMN7eBDdJgoybu2AGY7dk415ZpRb1ZKgTw3V73RUCdLzc8VeVoyKv35W85WX3+/hgdHDFhNwm4RnWqt3wCyer2lmdm6Fh+00FRULyrz9Ia3f0JTcUVZFivzSnJSR7mXwoSMsrHsVY3ys0gAlYWGy4FqZV+TrbZS19FA0dRnP3yJDjvqUFWCVGkcGTWp54S7wSbw1FWaeHKCg3T06RfILVcNTDWrB3jreb/yfqNgVpomBrAiQuXDPB8WAQCiPBQXoGD1/G7BJ4et/xibovItDPwzKksAJP1mbeN96juenDxXEtfVadVVLfeZ/skDXq2uDyx2ddV3r9X3rrlOObLdhKJVkT7/6U/p0Hk1ffjSP9GmbU1jJYAlw/qpljaMTRnl4/KjnqEJCr9EidJOpOG+so6cP6Qrf/B9TW1eqaHBIb3rj96qZrNtVLXGw9T1tHZiRut2sgZK8iu+fDMGR36R6s/e8weaO1hTNDujq77zA8VOWQoC1duhAjn60Ec/omdf8EIpndXHP/xh/eT2B7RzumWKMVW8kj7wvndK4YxOO+kkvfNDf6bxVqKp6aaSMJMLIHddHbN0iV7ywmfpZS9+rratfVT//tWvKkois+Ufharj5CbnoFW26TcaLfm+qzPPeKaOPvE4bXh8vX56w09VeNJAydOLfud3de7LXqotD96ih275mYo0UxaGSqJEUZgauwaKsw0tOkTHnflsHXvqCu3YvtnMSZ5RgTtUp9URFrTA7jjJVCm7wsI27DS1ZdMWbdywRbvGZxTK0/2Pb9REI1PqVYx1Rn85UNjpKIwS+UGgOGzhFSEv8DQQuDqiz9O5yxfoiKV9Wnr4qB55aJO+8t3Vev45J+q7dz6oQ5YdpBPm9WkqjDWTpGo3Yk1MJ6qniYb7azrjlCP07LNXKJ7drPH1axUXVS065FA9vG6LvnD1PcJWNUsokIZKNzGK8mcceWRPsfobbpKA1Xf88R+b1y33KwATAApgBBAEAAG5UCRa0Mo5nG+9NIFrgE2Ocz9B1Qlc4lqAHDAMhSDt3nbbbWZbvq34DgzjPkMbfNEGikzapy2uJy5gmy1m9brXvc4AU6um5RrgJ20CwGgP1SZQi3bslm5+B4CxlRtgxzjoE8hGW4zBqOoD7jGByRrPM05iR+1o/VHpC3hpwRsxEofdYs81jB8oh7ISyExMwE6OcS39orYEYhIHIBnYzO8oRrkGtSXgj+MAZY4DWoGXqDN5ALzZrg4IBY4CaRkHeecYW+pR+wKNUbACQFFtUgQKWMhYmBPyxLyxrZ5cAU9pk3jIg7V7MP93FIWBtsBfxkh89EWfdi6wM+B31LIcow0gJHMJXCRGO+/Ez/jJC2uPMdM/47XzzNj4AloyduvnyxzwHH0QI2sGOAwYZWy2wBTrinHZ4lEWUtuiaIyf3LDemTOba9YT8Jqx2IJrtqgYwJQx8aAfoDbri7ljPWAHQY5R/gLzWVd42/I62Lp1a49TPZk3cL1r9lkGegt2n6W+1/GTzcCBB1Z7iPDJznUvc3uauX1zfQ+sPjV57yHBpyKPvSw+mSxuuBew+glFaaLUH9Y9q6bUCF1tm6pr884JTTQjRbG6UBNXSN83BZuGB6o69qgj9PAjq7VzJpLvSRXH0UEjhf7sj86T7xaaMzJX1VpNnSg1H6CDoKyhoRFNz3SLnMybN1e55ygvz9db3vVJjbVLsEcDYwGKftnrepUiulNFeZ7IRXmYtbRwcEAHlyJNxdK20FHVSfSp91+iw48+TNVSrKzTUuZ6qhgHgY6yPJXrBUbBt3n9mJ730jfIGVlk1KfdAl18AZCdrodnmptrePMMgOQRx2FXjQUMLoCsuL1SSIoK0IDWQgUgFsWogazd4lz0WzjAvFBuAYR15QtF5IzSNMJp08Bis4K9QKlbVasV60fXXae7b79dCxcfojUb1+mv//IyLahJf/GnH9D2iVBh4ajWX9MDW2fUSD3N1Ge1eMF886G22QmNTcK8/ooOGq7py1/7uuaXsUPI9e4/+iOlblllj13qubwg0NZ2qHsf2aIIawAHmFkzBaPml3P9watfokMPOVjTk7t0xfeukz8wotxxNTU1q76Sqw/+2Yf0nAsvlpIpvfed79bK9Tskr6J6s6GiE+vjH3mfOrM7dcH5z9crfvcSbZmYVbuDgtOVH+BbWdacSqH3/T9v1nEnHqu0HequG3+iPAHIY7sA8E4Vxx1TBC1sh2q3OwZol8slHXficRrfvkWTO7dpcnqXAsfTESedp3Nf8nJtfeQ2TWxcrSzL5SSpOq1Q9dmmUSub+ewf1pLjTtHxZ56nDesfV7nkquTjuwiETTU72+zaDvieOq22yr6vio9SN5VT5JqentKatev1yzWbdM8j69RWRZWBYWVFoqrvqdXCNiA1EJf5LVdKclXg7KuBItQrn3Wcjl9U0abN2/WtWzfr7JNP1Y0PP6zFB8/VMxdVtX2yqY5TUqOZaGo2UitJNXfOsM459Sidfdpx2r7uASUzU/KHDlZQ8bVx67j+8epfqBkD+rGvLSl3URLKWAE8uB8Xr/r1+9e+uJtfdcUVeuub32TgGWARWGWrwduK7ChGAZbWo9QWheKPLhYGArUAVVZ5CmwCLKK07uy3AAAgAElEQVREpPo71+M5iaIR8AYMA4IBrIBYgFKUfbayPO3SD4AKcAdsIzZ8PImLe6tVF9Ie0AugBozjGBAUEAvk4lqrQLXqVWtdAMADVHJvRlFoYRtjoz3UrIzNVra3XqccZ0w2X6gnGTM5YmxAOQAdY7KFsYiT3ALv2AaPfyex8hzAj36An4yF5yzMJQaUqOSTfBEDgJT2uDcDWZkj4keRS97o3+YKaAkE5TngLOcCTF/0ohcZJan1vrXFy5773Of+Sg3KteSEcTEXjBtICIQkXr6IiVhskSj+v+TnCy+8UDfeeKOxGmC8xAbQBo7SHupf5p5YmAPaxT+WdUiMwGD6JofMoy1KRd6tUtoW/bKWEXwnZquepi2rcmUdsa7IF3kH8JI/ALdV3gJjiQeLAc5jfbB+iMH2j92Bfa0ApJl7fudn2uXBdcwh6x1IztwAeS+44AIz/3ytX7++x6mezBu43jX7LAO9BbvPUt/r+MlmoAdWn2zmDuzr9sUb6gM7Y/su+h5Yfepy31v3e5rLXgafTAYpXvXgNZ9UmMbyB0b1wCO7lClQJ81N1fixelubN09qbKqu2XasHGWnX2i4v6ITjn6GOq1Y9z28wWCjiu9p8VCuj7z9RXLyWNVKRZVaVVEYd7fG54VqtT4Dm9I81aJFCwywakQVvesDn9Hmlq88cuQHvjppW74faHiQgj6xElwJMjSniXI3EZsaLz5xvtZub+j+sVCBk+vj77tEx550jEp5XVFjRk5QUV/gKQ2p5hzvVpcWGlu3UUuPeqYOPeN8OV5VLv6t7N4HiGJs4DhGrYnStKte6/qtul7xK+WqcRDYDVbRUVJYy0hbhV1BRgUrOcBcniuxvX63DyvtcuMsYrkOBU8ayqKGnDSXkztyg0B5qawwzpV1Cv3k2hu0+qGVOubk4/TyV75UYWNKn/rY32h854zi3FVQrWqH26et0w2T58bsjLEs8EqBlCaaU3U1b7Csi1/+ClNEauPqVfr8Jz6lLCsZKFkOygodaVOjozseWCunVFOpr6y+/iG1pid09GhJzzvnFB1/0imamZrUld+/Tn0jC9RotTU9M6ugyPX+D39Y51xwkYpwly655A/10MYxJcSfSsPVqj758fdLUUunnHiyvvGt72jl6jVqzNaNepdt8msef0zLDpqjz/z9x9RKE+Wpq/FNW1T2sBsIJIc4S2rUpxW2Gwo7bGXtKElTo/TFamLuYJ8BsbPNWbVmG6qNHKKzXvAibXr0djW2bVQ1KMlDPZ1lCuPUKIt3bBuTG/Rr8TOO0wlnnK1Nm9apHFB0xRg9KOyEajVRmhbKs1yTE5PyHdcUKgOgF3muSqVsAHS71dCq9Vt05/2PadVj28WfIVxibuPl6itK2/KKsnzPValC677yOFZNoQ4b7dPRi4Z125qdGhiYq8mwreWHDOiEgwe0dVdDjVaoyVaudqfQbBSrVq3qzBMP13POPEkbH75DfpZpZMlxCjsz2rlzSp8HrCYozM0KluPlBqweicdqD6z+p7fJH1x9tT5w6fsMvAQEAd8ASdZXEkgGOOK43XJvvSSBZwAxgBsgE7gEDEQVCjSjPc4BVAH5aNv6kFrfUOshiooQAAUoA2ABooCZdtu89as89dRTTXuciyLQFsEiZkAYoA7gynWATfoBNNIeMRGvVcZyzwKeMlbOpw3OPe200wz44zwAGNdaH036s1vDuR6QyzVAM6v6BeQBPwGVxEj7nGe3gAPfUK4C6yzgBQaSR3LE+IF3jNFu+zf31N1KUdpCscm8kD+UmOSKPgGnAEPaARoCamkPMHvHHXcYJSfHAZX4lf46NKYtxobiGEUl7XItsJHx26JijBdQ++sWAswfMNEWmCIXVq2MUpf+iJE5scpSQCqKXXLAnHGc660CGWBrt9pzPUDV+qGyDsgvY2LbPkpR4PQLX/hCA4q/8Y1v/EopTB7IFzExF5wL6GVNAnKBxIyb8QJ+iYd1ghqVPlEN80cBC9/5IwRxWkDMWuE5rgP6W0sCxgO0JU92ffE74yKWxx57rMepnswbuN41+ywDvQW7z1Lf6/jJZqAHVp9s5g7863qI5MCYwx5YfWrnqbfu9ySfvew9mezhsfqLK/9aGVXuK4N6fHNTrhOoE6ZyfU8RhZccRztnQ9336CZt3TVrtsL3VfHvLOnII47Q5MysJianzZbuoVJL73ztszXQVzLV11Fy4qNqYKPUVbB2OipXUCpW5OEFGXr64GVf0spdiQGrQSVQmCUqOYEGqhUlBogVyuNErhOr8FOV4lh/+cZzdPOda3TLOjZjF/rgH79KJ644QUOVRK3ZCTmlklw8R00xqe54sqSjrQ89rNrQAp3xyj9QpX+e2S5tVo8DHnaNhQBbp/mZYlCe6xiw4OJVydZ+YxvgK01QrnJW1j3XK6tw2LaOrWUqJw+NsjEL+uT5faYKPD2AbbkGz9WiSJVE04rqs/KAsa7k9/UrzktKE1dJK9d137tSrda4nv+CZ5lt/mNbdurWm27TTDNW2ysrmHeIto5RWMbX6OgcbdmyTbPNtpJ2XcsPnicv75gtn5//0ud12/VX6ep/+56UuoodslKoKFf1yM4Jrd88KXml3WB1QEOVsk5fOqxjjzxYS5YtU5GmuuI712myEZut8bXBYc1OTegvLrtMZz/3AjXHN+g1r32dxsNcaZzJk6+Fc4b1kQ+8UxUf9aRjlKdJlqhWrqjVaJvt8bfcfo9uvflW/eM/fVqjSxZp545xRc2Okjg26wZ/UywijAmE66pebxo4Xw7Yhg0Cl0ooqUtYJmSKGzOanW7rzAteqLWr71M4OaYaJr1pR1HYNjB2sK+mJM01Ph1qYP4SrTj7XG00YNVTyS8UJx2zlT438EhqNzvaObZDzfqMRucNd18bYaw0Aban6u9D+VwYH+FmK9VDqx/X3Q+u1ur1Exqvx4pUqOqXFZR8xUqNomvn1i0K2x2zdkeqgYZGhzUw6Ko929KSWkknHrlYG8anNdmsa7IhU3CrmeZKs0LnnnyknnXa0Zra8rBa03UtPuZ0ReG01qzeqG/e+IiaxhYYdTTZSbEX1rJlh2nlw2uezG1in1yzt+/oV3zrW/qbj3/MwCAgllV9AhC5Z1mgakGoVVMCKVHjAU8BR7zWAJAWQqIMBGJxzG71R2Vo4Rv3V5SYQMybb77ZqAppE6hGn4AqYJoFk4BFwBmAEIhJrHa7OufTL8AOcEefFhLyHIpRrgFoAl4BW8A2xkictMNYAZbkgXM4H4DIceIkNs6nH9qhH8CmVU4SP79bKEwe6Zc1D+z87ne/a6AgbXKNLXIEoAPYAfUAmHy34I9YrKctgBVwTN6IgbjIEQ8ALCAWeEeMQG7aYuy0wfn0zTHaYD6I126hZ+6I8/bbbzfzCPDlOHPFuAGXxGEVvFzPF+3beIDCtM/YbNEyaxmB+pO1wNgAyNgQ0DcKX/IOBOaL8+mDHJJf/p+xhdEYJ+3bfvFmpR1APGuC8dMG/RALFgXEAczu7hwJfgU8GaMFv1wPiAWe/uxnPzPx22JpzBXtWS9X4C/t0B7WFkBUzqFv4CpzBKQlRvuzXRfEzvhojzmg37Vr1/Y41T65y/Y6fbIZ6C3YJ5u53nX7LAM9sLrPUr9fdLy331TvF4M+QIPYl4D1QC5e9R9Nd2/d7+mLoJfB/04GAav3XPXXakeZJlodTbZkik4FfqCC7dcpBVEq6hSFdrVS3fPQRo1NhqaQFUq4xYvmanpqqosL80Jvv+QVmufNarjPN1XSAUk+3qGuq06nbT6wx1lqFH+LFvOhPTKFpb79g7t1y/qGpscnzBZylQZUCcqqer7iLFSYOdQFUhZLuS+V0lBnH4puNdCdm6ZUdQv96ZtfqlPOOV3DfdLs1Lgp4KOsbeClj8TUdeQVmTbc/0tV+0Z0+FkXaNkxK+T6XRgaZ1nXZ9Wo/ErKi64vKwpQPth2t7q6grR5VNDKu1v/+XLcQIUo7tX1XPSdTE4RyilipR656jd5xJpV+KYa1eruOld5pqQ9raQ1oSQNVSr3yyn3K81dA/+aExP6xW0/1/NfeL52zcSame5oYucWfefqH2gmyeVWaspzV4sWLtQvfnG3pusN9fcPK1CkZaN9mtPna3hwSB/7zGd1/63X6Prv3KDNG8Y0mReaiToKw0JjzbZivFyzQkceewQiTTWnpvTCM47TvKGyDl22TPPmDKheb2vDhh3auXOHdu6aUBg29c4//bBOXHGWdqy+TzfferNU7dPsNErcVEsPOUjPWL7EfOhectASTe7aoUrFU7VckZOR00TtKNY99z6kFWeerWVHHq61ax7pFh5zA7moLvHdLSIlANbCVSfM1GpFardDoxjFa7XAjFeFsjhWOW+pMV3Xyec8WzsmxtScnVW7Pik3bisA7EZtlZwuFG/EuUr9ozptxbnavmOLXC9VECBJpeAYBb6A3yiZfWVJYsDP7PSkKuWSKdyVpqGazYZKAcXaynLkyQN2l8sKATCTM7rptvt014MbNROnaoThbpVtoIH+Ie0aH1Ml8I2ae3iwqqFhT26c6rDhfp1w+Dxtm9ilTRN1zbSkTjtVu3DUClOdcfxSXbDiOEVTGzS+bUwLjjpFed7WHXc/rOvu2awI94oCiwncfrtF1Q5btlQrH3nsv3N72Ofn7s27+ZWXX26sAABQwCEUesw34As4CQgCdAHorJcm3znOfYPjKEitdyZADOjHOuO73SKOOvHrX/+6eY72OG63U/M7ykHuk7TNd47RJrAMMAis4jnuM4AuFJMWGtKW9c60sBUgC9RiTFzDubQHuOO7VRcCy+jfKmM5Zq0OAKzmjxxFV7WPapbjVhELfLXKXr4DzwBmxAmAwwIBiwNgIuCOMQIXie3OO+8034FyqDbJP8CN77RPP6gkrWULOQHaAeyAoIBlniNG2sdy4d3vfreBo8wbMW/YsMGcy9gYI2CPB7+jnMQK4Ac/+IGZI/oGyAJVKQz2tre9zah1sRz44he/aPpmHnjQFjkCMAI+eXCMsbAWWAPAzbe//e367Gc/a2IGwpM//j8hbuaGWFesWGHyQluMifGTP8aAIpVryQfrghzzZeNlTTEOLAN4sC5o8x3veIdZa4yJc8khsJrfiRu1K32QN9rlHOaXGMkjMTBvwFP6JhZi5v9z1pFVznItkBaVK3nm9UBbnMP6BLySC74zH+bPPp5n5pa+p6amepxqn99tewH8dzLQW7D/nWz1zt0vMtADq/vFNOzTIPbmm+p9OtCnQef7Cq4+3cAqS6G37vf0BdHL4BPN4Pp7rtVt/3aZqZq+fXyX6omjtACTlgz4KlUq3QrueaJOlmmy4Wj9WFtbJhryB/oVJqGOWLJEW3fsNIWsnnv6sbrglMM1WMEntbua8cUcHOw3H+CsyokPhfPmjyhOQgWer89+7tt6YNzV8551um666RZNx2V5gaslCxdpweiIVj76KLJEhfVUue/KL2Itrnmq+r42t3OV07YufeNFOumcMzRvdEBpFJm+m7M7FMUtlYtCQdlTkEur731Anutr5NDlOvPCV8mpoChFlZrILwXKC1xVKTjFAHzjQWoKV5miVQC5TEWeqIQ/bJaL2vWO68l1AwNloZKeAKuJgbqOiwdrn5wSYBUAzVZWYK4xOe36sCpW0plWpzWrVrOtkdFFyj1XzXZHaVwoaTbk5G01o0wPrXpcd9/zCz22cVwTnUQl11V/paLAd7V4wTyNzB01Kq362CadcuRiLZw/qKHqkC76vTeo7DT00H2r9anPfV0zha+242p6fFodCnXlJTP+oCI9++yztPrhh7Vk/ohOPf5wHX/yCZo7XFGzUVcSp4rbbQMSk6ipI595vo445nhtXnm7Jsd3qvBd9fUPKwvZEpzJq5aVZJ7mzlmgKGzJybrqJx6uS/4yxWGuqdmWhuYMqUhjo5IrPF9lt6w8z5Q5qYKSJ7dwTPGpTpSp3gwVxonxRQ0CT1maycVXVE3VJ6d00tnnadfktOI4UeHmihoNRe2W4mZLTtLU5I5tKleqKvXP0cJDlmnB4lGNj+Pv6Js/Kni7lbApFc+B7q4ripolcaikg8crceOnWFK9UVcUZfKDiso1tumWjIesx7qrlFSPY61fO6Z7Vq7RLx97XKs27lCSlVUueapVKaoWyQfkA3I9VycePqpTl41oy9btGmtmqkdSFjmajlPNtEKdevQSvWDFMcpbOzSxfZeGlyyHQ+u6H9+t21bvUlJIbo5tAdnlZ2nZYYfroUdWP9Fbw35z3t66m+OxetlH/tyoMlmfdjs2gAiABAxDxWeVjnYbPEANSGaBEQAJCAXcQklpASP3Ptsu90K+gLIU9LFglvbpB9hmfUStVyuwDdALhOSLexKQj+d5ABYBZ8A+oCntc44t3gSws9v0bVEuq4QkNs5F4QqAJU6e+3WrAAsReZ4+GR/t8QCgASuBbsRroSjxAOoAqz/60Y8MrORhQTVtEB8gEujGuVYZS36Jjy/iBSyzjZ1r2Z5OvLQHmKNfAC7fud62Qf9YDQBzAYnkljjpi3MBiPiefuYznzFjpk/OO//888099JRTTjEx8TPQk2utbyoqVgui7RZ7imMBIXmwjoidGM4991yjKqWIFTCXmG0OacOCSuJirTFW+gU8Mm/Mt7WfYE6YI9SpVmnM+fxui5rRP3D4uuuuM7mlb8AsbVnbAdYm0JM+brnlFhMr82ljIVfAb/pjDd96662/yjvnERO5YO5pE0sB1ixzTxzME+vZFruiPdrhd9Y94yPu3arkHqfab+64vUCeSAZ6C/aJZKl3zn6VgQMXrPbQyFO1kPbWG+qnKt7/ye30wOpTN/u9db+nuexl8IlmcN091+iWr31Y5QJtW6rUL8urBEpTR2mYqtJXU5TFRnmaxqnqbWnbTKpfrp/Uqm1TSqkQn6QqVapqtUPNq+Q6/9TDtXzpqEaGh4yyD7hYrnS3DfLBq9kERgUqBZ5qfXwYLutf//ka/eiBXfqDN7xCaZzoa9/7mWIvV8nxdMIRRyj3Cm3YPqbWbKiE7flZpv4g03C5oh0oF5O23vP7L9IpZ52u4RH6LZsPyJ3GmKK4KT8vhMgoyBJtWb1WWRpqeP7BOvKsCzR60JHG65Wt5UC8wvGViyrNjtjQ7pb8rm+pG5gPg1mWyClSU+QoA4w6Xb87FLGZMV9FlJobha1RtzpJ14/V91W4nuRQAKbaLSxUUKAJ6SofwHNF7YYSCjO5rvxyRY1WR3fedYdaMw1N7RrTbCPS+i1j2rB9q3ZMNtjRr8D1dfTyo+TSdx6r1W6r3ZzVoBfr2accoYOXLtTyw49RdXSRli1doNldTb3hHR/Sttm2GpGURrE6UUclryzHLSkICr3shc/T/fffp+bspF55wXk69rjlmr+wT2EUygvKYGGV/EDVwFd5wXIdsnSptqy8Q2FrGtGuSqU+lV1XYdKRgppmGpFGRuap5GVyFKtcrsqjqBdqylJFboEdQ6YUaG18VhOlWawk6igvmIduUTE8epOEyumZkiRWp91S2OqYP0b11QawlZUbpJrcNaaTTjtTE+NjijsdJfjdljylBRCzUNaY0cSGdVq3+lGNzF+gZccs15w5I4oSPCjZQi8DUn3XM/OS5RSAQtHVVuCXzM9YI2RpbAqPua6jIi8Uh22lrJ5SIK9UM2sBz1azDhTgDKEoz7V914xuvPUerVqzSbOtyBREG6gEyiNpOuroiINqeuYzFmvTznHtmsW+wFdztmPAKnN2zKGjuuD05fLiSU2Pzag8d7Gqg3362uU36tGJUBl+xMBVX+YPBECZw5ct04MHIFjdW++oAat//qEPGqWdBaV2Wz3fgaWAIutBCWBFlQgYBIYB6jjHFv8B2gEE7QPghM8nc2EBFlCW+6JVQHJ/tECKdoBvgCigGBCN9uyWbI4BqABbfLcV3e1WfdqiH+AlfVtVqT0OACR+xsN9zRagAggyJqsQNfci3zfjom+e52ce/M6YicHaB3DfpW/aA4Di30mbKCC5DsAG1LNb8mmf3wGVVqHLMewPgIO0xzFAHse7/4d0VZ0cs1DXWhZwDedxXwVaohgFduOVCtjjGmJjzIBka+NA+8Bo8mytB4CS1suU57mW8dIeD/IE3AWOM0evf/3r9ZWvfMX8DDSk7de97nX6yU9+YqwEaJ/4jY93nhsYTix8Jz76Yl1ZuG/hOPnhecZCQS2A6I9//GMzp/SFXyxQ1vr50iZ5JW/ES9x2XEBnnkelCwxljjgfhTNxcS5rBuUp7TMGYiMG8k5OaROFKuuROaVfACnfyau9jvGwxpgLxm0LngFzuZbjHOtZATzRd2y98/aXDPTA6v4yE704nnAGDmywurfeCj7hdB6QJ/bwyIE3bXsbsPYUqwfeGtl7EffuIP9Vrjfcd61u/PL7DESKkkxe0KcQFWaaqeYDFR0F/Wz9Q8VHa77CPNC6nS3dv35c9cTX9vFJzR0dUdROVN81qTmVVG//w4tVdBqqlAKNLBg0HyItQPBRbtUqCsoookJVJH3/+nt07d1bTPX0oaCqdtbUVFhSrVJV6hQ6ePGopndNa6YZySuXtKA6oJrq5oPtlsmW/Lyj17702TrnzJO0cP4CVYJ+xUmkKKobiNpJIgWuJz/raGbDwwY6SWUNLl6ik1/wOgP/DE51M+Nv2vUdRD1YMcAUL1DH9ZUnOaRKvluI8l5e4CjJUIWhai0pN56Wkm/8Wru+rB4mnbt16FwFdCucsrIiMMrV7jH8QzFnzZXwITiOVGSFbrj+x7rvgfu1edsOhUmu0QV8KN6gequtqUZb5b4BLVu0QH2Virbt3Cm5Xld11dils45fpte8+DytXf2gnn/hRZrNKzrx6KPVmZnSg6vX6d+vvk533fOYoiTW4MiQwijRxFRDnutp0ZwhjfS7euFzTtPY5q067fRT1D/oa8nBC7vwtYyiL1PejuSMLNPCJcu07qHbFTYmVWSJqn6fXJwYskJeuabJmboWH7RYUaetUuCoEgRdGA3QN3PhyuNDNrACZWjRVYYCL1H5ohrFyxQlKF6yWYZLrUM9M0UUdxrbrumJrZo7NKLRxfM0Nr5Dx590tianZlWfnVQQsH5jJfjioh52K8Z7d2L7Jt17x61aceqJirOORheNGq9WCqcBSg2sVmY21GMLkJvCZF0lHR67BgwAptJOVxZagFkBmYXiCGUzLraJqtW+3fYPrpKCcme+Wp1EzUZbO3bs0t33rdLGzRRyQQWcaN6cik485lCN7dyhXRNNRW5JWVRo21RdM3GhwxfP0fNOXaIFfb7Wr9uh/tGDVKoU+ty/325UzGnuqfBSU4RLKWtLRrn24MOP/le3hP32+G/7bn7Ft/5df/XRjxpAyQPIZLfQM9/AL2AQEAr4BNhDfWi9WK3fJtCN51H78VoEngLtrA8noMkqM1Gc0h/A1m7v554GFANcsYWd78ArQJ19cD2gykJD+zvrkfaAaMRPrMaaxPcNOGMMFrCZO2C5bPrifmfPY4yMj99tHgBijIe2iQ/wxwMgDLSlTcAeUJM+OJ/rid+C3IsuusioRzkP2AhopV9bMIk2gXyAbfJNXxZg2jjIq7VF+PViXPxsbRnOOussAwwBiMS6evVqkz/8USnCRFw8zzj5mS34bPW3wJHXCWCRuAHWwGN+tmpW5ps4mX9iJveAzWuuucY8j3IUdSu5IS8Ukfr5z39ujqG4xQeWcTF/jAc1Lf83snWffNjCYsTAOcTOecw/80VMF154oZlbvFAZw5vf/GaTcwpYWTUv2/Ktl621lqB95gR4j98t8Nr+8QArAeaEtYpC14JVW0yLOSEXxApMZr0SK2uXeWferOoZT11+Z/ycYy0v7DomZsbE+HbH1ONU++2dtxfYf5SB3oLtrYsDLgMHPljtwdU9XXS/7TfSexpf7/r/OAN7E672wGpvFf7mDPTuIr8pPxvu+YF+9s9/Ygr0NFqRgr5hFXiCmtI3mQFg3aJODppBo+os3JJmI0djzVxrt09rI4q5ckWDfX1asmieosa4TjpqqcpFFyyWahUN9PcrRu0INFOmvv6qUfrVahXlYaTb7lynG3+5TbuoiBy19eJXvVjfvPJGHbV8udau36jRkRHNHRnWjoldmp6ta0G5TwcPd7Rs6cG6Y+VWpWFLZz7zGD3v/LM0MjikUilQluOF2DGWpkLl6vjy8lA7Vj+gwZIUtiOVh+frlAtfqb75h5oiW8CzOKWKOtv3XTklIBzA1JVbCqQ0VZrGCqhYD7XCP9aUH3INbMRXFiUl29lRrJZ8wGG3AJhbUHjIVBWSPCwHSvL8itl+n1EsywEskvlcSdxR2Gxq6+ZN+vktd+nOX9yvsclplWv9WjB/nvlg/ssHH9ZMo2n6onhTh+IsAVuEpYqb6m/+/D1aOr9PN//whxqeM1enPOsFWrJ0mZJw1sCgVhSp3ki1eeM2je3cqU4S6/4HVmlsbJf6a2W96qUX6NQTnqEonNXs1LRRqM5dOE+limN8eMNWqjwN5c09XActPVqbVj+gVn2XOmGoIsnVqO/SYLmiUmVQtaEhzR0d7XoEFuDzrn8kbZITlMLkyBQD2719GWUwXrQcA2oYoImvLekDTuN7asBsAcFVe3ZaD997r8persHhIZ1w2hmaTVLVsSTIU/WVHIWthhy/pCj1JK9qbC7cNFZ9aoc8o+6MNTQ0IN8BUKfGH9gv4bHbhb1pEprt+qzirntpoSIDqOZK08jYOhAOClYHpW0ey/OkOE6VJaFczzOq5ShFpQyUxWc2V5Tmmpisa/267Vqz+nHlSUuHHTrPFNuamW6r3koVZ542TjVUTwodPH9Ixy4o69CRQd1xz6M67VnnKcoi/fNVt6hF2ojQRW+Neho1unTYAQ5Wf9vvqFGsfuDS9xm1HWsTgAQ0A/wAnwBIwD5jC+I45jVo4ZIFWHa7PPAPhaEtFJmq+JwAACAASURBVATIA5ACpoBjQDzAF7/bKvN4WQK7gHKAK87jO/CUvgFiFprSH3FwjoW3/E57gDGgnC1CBbzi9W7sNXZ7pAIFrYKV16SNn+P8zLj5Ttt2azhjANpZT1E7xg9/+MP69Kc/bbb7s8Udn1SuAfwRty1S9U//9E/Gr/NTn/qUgYS0TaycR9xcaxWwFvKST2IB0DEfQEWUkyhNyYs9zxbxQl1J3IwZWArERtHJ/L3iFa/QN77xDTNugLmFfGz7J05UmeSNeSLPwEcKQwF+ySXzzfit+hL1MePkdyAkcTLnjIc4ga4ARvohLguVOU5bnMv1AGvWAMpkxmnXCceAkgBIa+fAmAHZqH6f/exnm3aJj3NPP/10cy5QlOsYA+sMZTLHb7rpJp1wwgm68cYbf1UIi3yzRhk3ubQ+rDxni2ZZVSmxkXdAMLkhJ6wdcklM5Bo4yzyRJ3KONy52Cha4co1dm7awF7nfsmVLj1P13sofUBnoLdgDarp6wZKBpwdY/W2/FXz6r5UeFjnw5rgHVvdsznprfs/y9/+9upfN35TN9Xd/Xz/98nsVoBKNc3mVfuEuSWEgn2JPTqFaUDLqQN9zDSgs+SV1Ukf1qNCuZqLxOv6TgfpqnvqrhZYsnq+kk8rJUpVKjhJ5qlQDFVRPB6TyvZ9t0sBLKYlaGh9r6cH1DY3XQ43vmNFs1lakqhYvmKs1j2/WUc84yhT5AdI+uvohHb5gSJ++7O2aM3dYIXWgcporVA7KplSPCrZrJ/JctmrTd6E0L1QNAv3s6qs0lNcNjE3dquYfcbSOOffFit2SfMdVnkdK4lx+gBIV8ElOXMmnOBWdpWgljbKzyB2jXgWoCV9NH+sD1I2pgX1OnigpIgM+UTZ6pv2MPaTdOOULoueVqsoLYCEK1lS+mxulZZ5GmpqJtGr1eq3ftFWbqbSc4MuaaemhS7WA4jgqVK83tG4dRUBmtHnLRh131OF6/7v+SJUi1OzOMX3581/QRz75SSV5otqcATVnOspCjDspMjJrFLJh1FFqPGMdVas1BV6mWpnCY7la9brZrt9KC3ig+mtVkwq2zifVRXrG0Su04/FVijozqndaZqxp3NKGVas0NVPXhS++yMDpNEs1ModttIBIfCm7qjfGA2g3E5kXygCsHvYAsNWuPYA5zmjzXAkKNdZkqazCFBwrq0gkL4/04B23GUhx6pkrtHF8Qseddo7C1pRqHkrirsVAit2D06cix7vQVRK3jScuc9mud/MxMNBnbAG8EqWfgO6oT1OlcUdZBqTKjZrZKFsdV2GIzySODyVlaaEsiYzHKegdtTN+ulzbareUsARMARxHSZwY1S7ntDup0iTT+I7tmpnapempWeWFr/HZWW3aPKbZrKRO7KtcLeugSqwXnHSsVj62TouOOUpr1m/VTfeuV5zha0xsqH+7r35CPfzwI7Ry1YGrWLX3sd/WHf3KKy7Xm974RgO2fn17ud2uDyziZ+CVVXkCxABEQDW+A46s1ynw0AIxrrPH2Y4O9LNerBbw2XOBcoBPwB2AkOet6hPV5S9+8QuTCgtX6ZMH11noCxgD3NlziB0Yx3eep03uU4wV0Gi3wHMdcA3gRlvERuyAZsbDcQtdaetlL3uZAXa83sgZ0LNb5O//qlrt9vI3vvGNpk2Us3hyAloBc7/zO7+jK6+80ihRyS0xoSwlPvozf4faHS8gEcUnMTBewCz92XEQk/Vgtf6zjIc8Ehvtk0uKPJEPC/mshyn90C4qV6AkcNJ6iZInjtucMF6gLbmyylJySyz0w/m0YW0W6IvYAJT0Ye0gANIASFsMyvqTAnUBmfyOkpTfbREq2mUdWeuIiy++2FgDECvn0ie5vuSSS3T99dcbiM8x1pz17GX8Nn/Ab/PHK8nkyeacued86wfMvZpzaR/1LaDXwm9iIV+sFeJmDTO/wFasB6ziGcjP+AHAtE1Oe8Wrnsr3vL229kYGemB1b2S518dTmoGnD1jtwdU9XRi/rTfSexpX7/r/PAN7C64+HRWrvTvGU/nK6t09flM2H7/ze7r+8+9StdbfrSTuVeR4FDLxTKEez2X7H96URsypICiDiRSUa2pRQKgdqRUBkVBw1TQ45CnwA1PB3PMcBRVfLcARvqSOFPieqpWySiVfQbWsiC2neaFmvalN2xLNPWi+puuRVq7ZqKl6RxPjs5qJQp143PHavPlxDY3MUxilKucz+spnLtXBhx5qtmez1Zpt3hQQoopPCdUt27WzUHHhqEahJXBeIj18752aevRu+XlDrVau6tCwzr74EjlzFhuY51GBPk4Vhu2uqjIIVLgVFW61S6oMLEuVZ4V8p6QsaakE0EXy6PkG1KGuzOPQaFk9nw+PvhJio5iJ77Fj3OTTaAo99I9sjcdyIdit3kzlFLEpFpUVvjy/qqwrkTXtAxsBty7FYdAAZ6lmZ6a0Y/t2Ay0XLZir0YGKyk6mLA617uEHtfiww+WUK+rHJzJ2lbVmjSIyTFJlOdCbIjyxEGACQ9qtuvprNRMv4zBeoxS7mukYBev80UHjZTsR+TrmpLM1sXWN4takOmHbgPoMq4Aw1JrVa7Xo4CU65OAlSDmNL21Q9g0opfhXRofKFeDrWHT9+SgGBsguKOhkYCprKDaqX6Ygp20jVAV1evLKw5KDtURbNdfXls1bFMcdozbuH0Jl1lal7JsCX0meyfMD+UFNYYexo80mhMx4u2JlkEYoU3O5TmFUq7W+srEmwIDAKFONLUAhB/sGUDheq4DjtAsoXPnG07dkQIwjl0JAUUN51FZeAFILdcJukS6Ura4TqBOHciCzgOU0U9SJ1GrEmp5paGJip9Zs2qVVm3cpTAJ5fRV58az6klxpNdCKEw7T3b9cr/VjoVIDpw2zNfYS3AHdojC+jL986MAHq7+t/x+/c9VVet973m1gEEDJVrQH8AF/7JZ+YBrgjHm2QBJAhHKPBwCNYygFAUzAV5SnzLUtfIRKD2UqgIy2UDFaj1CgE0CR3y2kZWs7cXAe/dC+BYfWQsAqS4GLdps7AAzwBbQjRh68tm2RI9SFqCrZEk67gDJitIpcQBl98rBV6Pn92GOPNeMEmAEpUSvaLfbWsxWIhx8oY6d4EtvXgXI33HCDAbwoRL/2ta/pYx/7mIFubKG/9957DfAEstLHJz/5SQMPgbp2HMTB1nNitbYGzBnjAFzSllUTW59T4B7t4HWKuhJASVxs0adffmdOyDExArVpjxyzlZ9t+swLYBGrANSoAELyi1rVFvRi7Mwd48WSwHqdcs19991nxkARKGKwebLerXaLPblmvvgiJvqyRdBQ9eJZe/PNN5scER/XsdaYQ+vLC5hmPZAH+gQUW0sJxoofqrW84BpyAXC2lgonn3yyGR+2DcBXYmV+yTPzTUx2zKxfW4yN2ImZPplj/oBAmxbWMx/MA2PmdcS5rKH777+/x6meyre9vbZ+6xnoLdjfeop7HTzVGXh6gdXf1lvBpzrr+297PTyy/87Nb4rstw1Yn65g1ea0t+73dN33MvibMvjYHVfrp1++1ACohE3tpbJcxzPb4kuuL8/LVe3zjNqw3UGxA7zKFFTw7vPU6oTGj7JUqqjklRRGTQ2ODBrIiTMlCkOOhfj2RZ1uNWsUhllhoA8/s62eau1jOxINzB2QWyordVF/OspS6c7712jXeFsdZdo5OaXDjzhO29eu0r98+l065sSjVQrwoUuUZKj9uo6lruOrv1JRlqYKXUc+1qjoTFPXwK3br/qyam7bgFYg3uLjztLSU8+HHBtfzTSLjJ1AuzGjwX5fjldVppoE4BTbZB0VCdv9qRQfmqrxlb5BpShYS5R2klJUQGks341UDqoGiqIIRY1pvFCRfgoFK+jQleuVjZcr4NBx2G5uMIharaaBi0G1zxRyMgDRUNnMwG+KOgGtUQQDJvH3BADWpyc11F8zatsgCTU+Na2Rkbkqytgw+FLcUlaEypwBA+I8J1WSdAw0pF/aRIlprBZRr2VteS7KUU9TE7Na//hajQ5W5VTn6uSzLtS27WuVtKdVCUpKolQxEFSZ4ihXJ8rV3z8sPwDaFyp5UjkomfhTCktRvAsgWLD93jPeqUnumiJilVrNAM+wjf8r52GtAMxMTVwUBiucKm4PJi8UqOJf0g4VdUIDcCs1tjWj9GWKu3NRrlQMoI7TQmFCDTaAa7eYCsXHyCXSUkBqpz1jYu7vqxjVKW3GUawYWFV0C5q5TkleCdsCGcWoz1Z8VLe5q8JP5Rpg2zQ2DzBy5q3rz5qr3Qa2knNU0q55fQDi662mWdsMOEkKjU1Pa9XDG/X4+Kymx2e0pH+OJtJY8xb2695V46qHuRwPFS3xO8pZRBTQcgodtuxwrXx49Z7eUPer65/Ku/u3r7xSH/7A+w0sAwTxAKbyAKwCOoFTwCHAJVAUCGj9I4FPfAH+WEOch6qQc4FcwCfa4Y81QC0AHu1zPg/OB7gByuiLOCyg5b5JxXnasNvzAV2cSxy2OjvXAa2AbkBG4BWxcD1jAoxZD1cUhbY9zuGLtgFmnG+ViBYGoxblOXw8iQ3wydZ+Kt3znWMAPtoEyAH9AHb4j5I3HsDG9773vb/Kry0mBbSkH2AcUBIQygOgDPAF4gIayRd9Ex+2CYzRwlD6B0BalaTNKXGce+65RiFJkalzzjnH5Bc4SLuAVcAw46FdYufeAli0qllra0BuyB8xEgvxAiFR0ZI7gC8wkfEyNwBN1Ln0bYtpMVYexGnVrozJqkoBlXa+6IM/iNA/4+AY42QNYbkAIKVfmzvmBkAKDEYZTHzEZtev9QzmfAs7gZusY6ugZV2ypqyS2RZGI7cWyJMj4gD8s24Bx+SLPq29gF13tM15xG7XKeMh97wuGMvKlSt7nGq/urP2gvmvMtBbsP9VhnrH97sMPP3Aag+u7ukieyrfRO9pLL3rn3gGfptwtQdWn/g8/M88s3fX+E3zvua27+n2b3xUHUCo8bb0DdjzURamufr68cGUgVCpqc6eK4pTub4vH3UmXpKm2Apb3X0DVAFcjk+RppJRjiJ3RYDIB03uBWyVDipltVqhKpWqgV+VwNH42LjmzJkvt0QZqZJabSoZt5QXZc00pfs3bNP28boKN9CCfk9vfdVZOu/556vUP9dsSceOwHFROQInSyq5ZaMKlRcL4pp7ril6VMRtPfDj72tq0yp5+GVicTD3IK140e/KHZhrFINF3jFqSbbBZ9GUitxTKRgynqvs98bH1HVSufiFFmkXypVr8vyyUXwCwthAnkShmnVUYIGGh+YYZWSc5XLxWKVcVoH+l7a6Klbjzel0t8T7qG7x+iwitVsNeT4ein0GlOLLCZCFPKPaDAJsBboKUKPoNNBXmp6eVG14rtyoZQpAUUwsZa6cGkjXeICmmVQGBhtPUypis7W4MNAY64IUyukViuO2vCJT4Gcm1omxcd30wx9p4YLFevHr3qbx+oSazRmVALl+oAiVadyUwxhLqJ6AwqjhZFSg1XJJQck3uTNbqV0p7LSM1QQKTwqCsebov8A2AvqbxwZkAja5BsiPatfxUKN2QXSbAmMFqtHAqJmjqG2sLLCxoBgW6tBSUFW5WlGYhmZNUhiqHadGdcx6ME8miXwQNXOL3UMWKc/w7EXNGhtLC/JUN+rFzKw7vIOZQ6NMdqQ4wj+WsFIDZj0Xi4TIqHo5XjIejanpsxOlCkqewk5DzXpbOUpa2nGlZgNleKYwDhXknlK3rG3bdmps85i2tWN1HF/3PzpmwD6+s8BVN8MHNjNgFb4K/PjlQz2w+p/dD79z1ZW67CMf+ZUSEYhmQSmwid+BUUAqCyetJylwiOeAnYAtgBjgyQItW90dsEQ7QCWrwAQuddcyntTdn4Fd1r+TazhmPU/pk3spwBYAR2zALGK157FtnHYAiRZ0ASbttagq+bLX8jPtowIldlvBHTBHO0BMLAj42YJjxkD/F1xwgYG+u7d0G99PvsgJPqDXXnutga2odwGpxER/gMVfV+cSO7CTsZ122mkGNBIT5wDniJWHtSmwXp48x9jIa7foYGKUmhxnviw4BObZY3YctM88MG/kz1atpy9rPwCk5nnaJi8ATsbN+ACJdrs/uQOiogjleluADGhLH/Rlc8dYaYscECvnopJF/cq1tI29AtcALG3BLmKyxabo1xaH4mf6tzmy9hDWn9dCXKuQpm/aBwoDr60q2a5xW2wNuGrtAEzBvjQ1a5d55BhrEGUv/fAFUCYm+rH+sLbgFnNoC7jRji2sRjurVq3qcar/mW/QD9hR9xbsATt1/3MDf3qC1R5c3dMV3cMke5rBvX99D6zuWc57a37P8mcrsu9pK0/H6x+77Xu67nPvMWC1A0jt61PJB7BCR/mQ3906arYVm3o7FHLqwtRyEHTPc1G4lgws5HwAoGf8SX2V/LKcPDLPhR2UW1RkRrXoGs9TU+kdNV7qaNuW7fLcsubNHzR951lJcdoxwLQ6UFOnVNPqx8a1eetOzR+q6ZlHDurlv/tKlQdGDXjDVzXLSwZcdkP2VSn1dwsLZaHSJDXKWydua+ujv9T6++9UkLYMNKwNDGnOM1bosBXPVcZWcQpIAUBdT24eaXpql1FBAk/nzFtkoLGrWMojFVksub6arUj9AyPGSsEUozJbiF11WrNqt9qmeBMqXUAo56NQBfSiejQf4kky6kLyR7ErB7BLbh0D9Zqz08azs9zX390ibxSOhVE64vVqwawppYXVQJ6bgmHtTlvVkqPU8VTFw9UL1AoLOR49st0drXIuF4Wj2SbvmG30uy1NFZSqipJ21zcWSOqwpTg0ILY+Ma3vf+dbesFL36jhRaOamp4yha1KlTLF6FXzwMeZoiRTGBUKKgNy/cCsAzx8wcqopVENo7LEMoK1xNoBBCdprlK5ogxf1bijsodQN+7Gudt3kQ/pgJIuOO1aFqA4JrceoIVFWbjdrdBdymnAN7YWQHLTVi7FWEnEwObdiuQMhE1OukrSErLn3WA1bM0op18jke7CbNfEnJv5YxxdWMwcY3cQK0t3Q2EAf5p1lcHG3iBTnLUNdMFKIEtRUjvqtHO1O6ES2opRrOYGwkbtWGHOCi2Uxx3F8rV2R1v3PrJT23dMq1VIqeviWGHWTgpodooeWP0vbuDfvvIKvf997zOwyyoTucSuL9YbgAy1KUpQoBJzZrdBcxwgZWEU90277Z5zrVIVUMg1QDO+0z7wz1oCWI9XwCDtA7JQlwLYULTaIlQW1qIYpG0erHFgqC1IZCvX0z9wjj5RVHL/JVaupbjQihUrdPnll//K09WOi+vYWo8S8+qrrzbAlOuIhfGy1Z+f2ZqOepK2iBH1J1YHKDbJAT/TJj6gQF+g3pve9CZTkOtHP/qRWZtAUKvgxb+Tre30xVZxxgewZDzEboG3LS4GkKV95ocx2YJXXEdOGLctlEX+UVwCF+32d+aTODmX81BYkn/6YW74mb7JHf3wRZucT3/Wc5fvnEO/Ft4CO7mWvpgX5pex2HhQzFo1J/kgD7RN7oGu1haANniec609AmuHeWX8tGvhO30BN+nH2gOwromJ9ljDnEs8HGe9c4xrAMGMj9/pkxygPAYi8/6AsVnbCv6Ps68D2gGu2jbJJ/PJFzmgf9YP8Vs4bvN011139TjV0/EN5tN4TL0F+zSe3Kfr0J6+YLUHV/d0zfZA055mcO9e3wOrT02+e+t+T/PYy+D/P4Mb775Wt/7rRzTbTtTmA1albIpUGWDq+WqFqcI4MyCoQ6GWoKpabbDroYl6ia39ePIBADGVZBu67xooyDlwLL8SGIUinqdGCZsDnbqKS1MJnm36RW4+rAHA+mooBgGFvnKEmHlZAWpGOar4NbWSSI2plir5rF7xh69RrVI1haSksjqRp6DWpzQPjRrUd8sGimV5WzGelkWqII+Ud1q670fXKq3vkOd24W7cP19nXPyHqvb3yUO16ntKUteoPJ28rSzrqM121OqA2ZbvOsDIyBi3AospRNVs83OgoFpTJ0rkBSUDEClQFCeRqn0VU3gJdaPrlLsq25JvILOpUI9PK76ePtvEAYIAu5KqAUrbltqtWbP93Vg2uJ482s5cJYzVFIGinVTlkqckio0S0ktR2s0or3jyolgFKkmXyt+pshiY2TFeoOVy7f9uRc8z82EYwFuq+ErCyADA1EkNOE47kfrKAMyGtq1dq5WrdmreglENDdQ0Mm9UXn+/8lJVfhqrz+v6m840EpUqg3JLVQNNUbWiinbY+l7g5YvaUyZXPjlnTmIUtaaykykuVaSx0oQt1V2FmYHRaINdX1GeqWTG2+p64BZSM4zNWhRwUoEyl7VayMMvNknlOSVVqhVFcef/tHfnMZaVZR7HT1U1ixoVmdHE//nHxAhqXHCLBkSiLEOAQQQCiYo2O4xjookGjUbjFiMmqMElJL3QgwuSIRJETLOJBnogg4mQoIkgjs64gTbdVd09+bxVv6JourvuvedU3VNV700qt+qed3ne3/PU6dPfet7nbZ76O8CsxunuZnraoUSTJS6BcPbs3PFkc+i63c06ZRr27GombdXetaf5q0PGdv9jtjblJL9Iet7RTE3xL/D2ZLNrZscc4JftfVCznbbNngKKS9bz5I7miSe2N4cepIzC9mb6qZlmp9rFcsQnp5s9Oyebf0w71Gum+b8//60cugX47pze2ezeMQ2xNv+7/eBm+47tzZ3//bvmd0/uaCb2WNvBzV/+9MQsWD3iiGbbAw+2vYn2qn+Xd3SlANRYLfehOaAKOHmBRb7Plv5kiuaAHvdLgMnPQKj25R46N05qSoJP4B8o6vdLO3GfLFhATBwl+zVZkkCkfjn4KJmlgYHgVcoHnHjiiSWDFOi0ZR1Ey3UAMVmqAJ42slEdcHTccceV+p/J+gTCbEMHSkFVcA3oAyZtKbddXz8QFHQDXwE//y7cc889ZQ2gpPZsl/EK/lkjsPm+972vbJGXqck+0M3W/mgLANIL7Iv9gCe7ZbMCyNZGA3CTfX42HxBqTmDRS4YlGwO1feZ6KSfSNPMlEXLIGC35Je90z0FaYkBfdvgyL1iYEhJ0AJLjq2z3Z5M1WYM1+ZLF63OapGyEjF5t2G7OHCJWDkUsVVkm5w/Wcg+km/loG9BsPHDbSyzIhHWolVfqB1tD4s3ntPGzGOaDgHc+NU/0SkattZiP5ilnoU+yr/mF/WIdkNVGqQjrs5aAdPPddNNNlVP16s5ajVlMgRqwiylUr/dOgdUNVsnd5SNh79y35AZV9ZZc4s4mqGC1MynrXaOVlPWu0Uq+vTqP8ntdsl8XvPb+uUv7Rhtr/DGyVBZc/sErm/+679lg7dz3n96c9/5/HU2utdZrqZyz1nTsaL1duuO6TRubyy6+eH5beLbgu0cBU7aAA4rJJM1hPoGqWRKwpG8gVk5b957sPWBJOzANiPWzsZNFCF6BXOYAQ0HO1KwE1nwOrgJW2f5vbCDTOA4vAsL0lYGYk9zBSP0BQ9/LRlU7U8ZpbAbDkskqG/Laa68tdUi1N5capQ59Ak/BWDbIKvV63eteVyAcKAhEmweM9QJgf/zjH5cs1RNOOKGA2W9/+9tlrle/+tXl4CqQl76B0jQH/GgUaOi6OQE9mlgjiHj//feXNtZNr2R8mtvPsiNTVzT1cK0HkPQzEBoAnpIAtJgtYbNnfh3GBZu9my/X9U2Gpu9dty7r8zNfs0NGK034ha/4jD/BZq8cNLawLqkx6K9Nsna1TbkI8WkOtrDBO9+dffbZzUc/+tGil+vq3fK1dSe7GdwN+EyJCWOww5zRm/3Ad+KbX/SlN5tcs2bxlN8N8wTEA6zWpI/xwWhjGv+nP/1p5VQd3RPrMMujQA3Y5dG5ztKhAhWsdijmKh2qy4fqVSpRL5Y1CoAZ1PDVXmN1bx1qzA8aGftrVxVsq2D6D/t73X+oamX9iI+lsKKC1Q4ifykc04FZa3mIrlyyeePG5vJLLi7gKBAv8KqUmpjbLg1C2f6e7eLgUWqtBlqCeECSDD4wLXAUMJS5F+iXrf7Gd38EOgGnjJNsTJALjAMG2WHunEpvLuN55XR4NUrBSG0daCTzFDxU89Sctuxfc801zUUXXVQyGnNIlBPfHYoEegKV4B/waF6Zi97VygRGgTvtzAPSff/73y8lBW655ZYCC9mcbd++t91fPU6Zq6ecckqZX3at+WStBkBaJ7tT9oAW1kpna/W9NRgb5KVZapGCs6AdAAnoyQqlPwjLBtmlwKY+Kcdg3IBUfgKD6aBfyjPYah/oDQR60QVMBBLpbwz+TekI6+DX+BSkpZn5AyDB8WRI599H6xNj2d7PTuCS7tYNxqbWb0oM+JxvaUlHNr7+9a8vwFt7dsqkNTY7gXd9konr3VrZnMPRzCF+8wcB19iSmrU+51NaA7DWnjqrwHo5BHBioujGTj8nU5tNAdPi6vbbb6+cai3fxFfg2mvArkCnrXWTK1hd6xEw2Pq7eqgebLbaalQFhoUwg86z1sDqPNQaVKDabh8K1LtGF2Gx2O/0gbJR+5ep2r8/YXQdpRWsdhD1XTulA5PqEN38OWTThg2lFADw5OUelS36AFNOnwfustUf9PMC7oCmgKSA0oUHSgFJ+oJMMkgDrVKfM4cvuQZq5QCiZLxqH3iXw5YALbAM5FOz9M477yzb680he1RGoDICap2CkAAr2HbssccWUCfz1FpSD3Tjxo3Nxz/+8eab3/xmgbsyIY2vlqr6qIAjTV7xilfMX7PFHpwFQr0Dibany4w8+uijC3gDD0E/wBBIsx1cFuyRRx5Z1srmU089tbn++uuLlqCmdmBfDpcyRrKIaWR9AB1dQGAvMBVEfNvb3lbKBdj+7jNQ0LipgQs80tC6wdZA3WTKJqM1NUDpnoOXzONn+qQsQKnf3DRFd/Okti379KMRTcwLvFofKEkHegGScSihQAAAHZ9JREFUMpTZamzQ0zrYDYj6DMDmb/7kP3omMzUlBcQBf5oTVNb/7rvvLvEmG5idDz/8cAHUxqOxOGMzW3O4Vw5hY4dr2vNv4DqfmgNUVoaAXdZsLJompq2JjWI7YNY147IJyNZ+69atlVPVG/mKUqAG7IpyVzW2/MM1PbPKH2FX+fKWMYyrkssodoupip86dtZaBatLIGULz67Urh0H40qVYUS7DwRWV0Z26mILH398dGlBBauL+XuA6106ZIDpapPBFWjrmi2bNzcXX7C+TAj+5NAj4AcUSj1O15I5moN6tM11nwWOpU5oDsMCV2X8JeMQwAOrfB4wq78vQDPXooLPA2RT49LYV155ZQFxAKEs0C9+8YvN8ccfX8CkOqvJUgQcTz755FJL1cs1UAzoA0E3bNhQAJt5AT1jnnnmmc1XvvKVkp3KRtmyACfAB7zmcClb/XPaO1Aoexa8A+EAOC8Qjo3a+TeCfdpt27atAE5rpq9sTTo5wMpc7LF2mbbWKyMSWP3Vr35V7AUPrcM6AUXjskGGrIzdQFQ2gITGAmoDyAMD+SHAj09BRdvp6ZJDwUrt6amp0j/1XOnCTraZy7pz8BRtaSdTNbV6U07CGmUFg/agc+qXWq+1mZMd1gWaph6rbFS28QEwSy9fQLq+qcPKFjZt3bq1vL/5zW8u39NaWyDc2Mm45lv+YbPvS43rOV+x1bpTQ5i9vqen+UBUEDx1aY3BfmMr6ZCyFbTSx1gButu2baucavBbXW3ZAwVqwPbACdWE4RSoYHU4vdZy67YP1GtZu+Ve+2JZbsPaU8HqsIrV9k8rUO8cbaJhf7/LC6Fq/zNTD6RAP+KjKysqWG0T7Qv6duWQjsypw3RzR/+P665rrrj0kjJYMkJzujyYmS3/IFLAWg4CAo98lizGQFkQyefeQbWXv/zlBS4Cf4Bgan+m/EBKDhgPCANg9Ut/GX7AF4DlOtAI2OV0eKAKDAUUjS2TMWMCW294wxtK5in4CIAZx5eMStvzv/Wtb5VaqKAgyOdwK1v8AdSAUEDO+syhHxhpDHYYEwDU1xdQmmxGdoF41hIoJ8vR+kA8mZTW4TpgmW3yKbmgHSCYjEz1Sx2q5Wd6yqbNlnbz0IptoJ4XqKjkgVdAagC6n9lujYGMACVoCeBu2rSpXAdP+Zydxja3ddIrwNj6AccAYbbwNcCcA6jopb2xzANKskWcJds1tUzpp22yR1P7VGwk0zgHovlZW3Gmn0xeUPe2224rZRrYKqs04Fd8sJ1u4tQ1Y4G0tPYOgpo7pQHEFf/kjwGJT+CVLuBv4tXYdDN+4i2HW9HCWoz32GOPVU5Vb+QrSoEasCvKXdVYCqx+sGqV9Qm9i2ivKnah4vKN0SVcrWB1+fy2Omeqd482fvW7PHse1bMfM/f3eZv5lrdvf2KjC0sqWO0werpwSIfm1KHaw9Xrt1zX/PsVVxRYljqayQrNgVGBX9mSD26mdAColJPTATqQCjxKVmv6gmfAlq3gMjK1BeNArIAtAMxWecAwB1epz2kMwA4EA6hsLwe8cgATu7WxxTxZizm4ii3Aq/qrqa2pHIBt/SeddFLznve8p4A9AA6UBP2UFgDmANmFB0CBpEcddVSplwqYGdc81iSbFCwEMa0NKAyUsx62040N+miTzEpQELQLjAP1fBnTum1nZxv9fAG01pByBg6xeuCBBwr0sxYvPrnsssvKZ1u2bCkZtuanNb2M6ys+Tn1V455zzjnNvffeW0C0sgJKKmgLNGrPfmPRFlgEh7OdP37PAVngadaufTJBA1mNK5aA5GSsmsdXYPDLXvayogUdzWM887DLeulILxBZKQYxo7/as97Nu7Aua+zXJ1qIK9oAqzRmn2s0CGjlzxx2lvijA6Caw7zYxUY+zR9YA8UDgH0O2t92222VU9Wb+IpSoAbsinJXNXbtgNX4uj6lt4n6ql4b9cbXtwvAWsHq+Py3umaud5F2/px9zFzZGap7K9CvmGhrTQWr7SL8Wb3bOqRjc+pw7eDq9Vu2NP922aXzwAu0ypZtICgZqYAgqBY4CEIBWOBitoIDVl7JXHVfBL6MIZMw26llf9oGn/7GAqN8mRPwMhZgtfAALZ8bW3apeY0D1IFYsiOBVRALzEs5AdBThiJwlwxb85177rnNFVdcUeApmAqU2Wpue711Okle5iaY6iuHL8nABDa9ZHWCxMCbLMXU6JR1ynaQDtgE9xycpF5nQNyvf/3rAiXZmn8/cggU6Ga7uzECDpUVsKbzzjuv1GZlh8zMHDBFB/2VGACnAVJasRWIBk7vueee+WxXWbm246dOLl/QLvVSk5mpH3AKagKgyW6lkTlT/9Xn/AdEJ5vT3HyTNuwJnM0hTomP1CfN4Wd85ct6zG98ehkvYJ927BMjvnfdOOqwyuwFk8Uy3cVetv+zwxjJks0haz4XR/wnXlLSwjr8LA7EScoXgK/WlvIJQL3MaNeTnR2f5rAuffgRKH7kkUcqp6o38BWlQA3YFeWuauzaA6tWXJ/SR438qtyoyo23XwWr7fSvcd9Ov2f2rmqOrqaMo4JVRx+ilz37FxNtLKpgdQmCrI1DlsCcOuTocPW6TRubCz7wgQIXwR/ACZzK1nXAKtmJAZMAZw6ZApxsjQe1AClQKXAUtPMKXAIfAULjAFS+AtS0CZjNVvNk/5mfHWCcDMJsmTcfeMluY4Fw6mcCi+wCr0Avma3AJmDp5xNOOKH55Cc/WQ57AgKtFSSV7Sj7U4Yk6GZ8cI42AKoMyZQbOP300wvc/N73vlfWlFPlgU7tfbE3mhrrjW98Y5kPTATerMl7oKk2XtaojbYOo6K374HeHCaW0+1pluxVoJPd6sRau+/ZoT+Q62fwOVv7aUYPoA98dZ09bLaebPfnI6UcsoUfqA6ITaaucTJeMoP1yxb4ZJmKG7Hi82QDGwu4BkCNp42M4oUlDsQOOEozkJ5tDhe7+eabCwQHUPlG5i4/0UdcAuvGB5H1MYZ4yIFUiVHrtXaQlY7sEy/s0t9Y7EkNVlqAvCl5YH057Eu8Gouv8rtCW2308b3xH3744dX28FBvxatcgRqwq9zBq3F5a6MUwELP1Sf0NnFc1Wuj3vj6toWrazljtf45psu4rXeQ4dVMlupqhKpRo19x0caaClaHj/BFe7RxyKKD1wZtFRjGPZs2bGguvejCAjiBIJmBwBJw5LMA1GxdB6CAI0ATBJPhB2IBkN6B1YUZrKmR6XNAL7ARXDM2GJcM1dTVNDbglcONQCiQFXjTHxRLbVN9AS1wEhRjkwOQkumYzMMPfehDzTXXXNO8613vaj7xiU+UbePsZAfYqM8rX/nKAj+NqRwAOJb6sWAjKOaArE996lPNGWecUTJA2XLHHXcUl1mjTFNrjp3JUAR2aZqt8im7oB9QDKTqn7qk1gMSmpNdIK6MWoDziCOOKPVDzZ0MUnVdlTtQWxUkve+++0o7kNGavFsvjUBCWb/0/uEPf1iALWAJKvMjgEhrIDKZo97ZkndrNJ51WFe29KfGqmvmSbkD7V0LuLVe85sXCE/Wr7nZSCcwOBmhYKhYoSvb6AGaphQBvYydWqqgqAxTUJR/2QNYG59W8QPbxZqY18Z8KeXAl+Y1Do30Sx1gcFScyrxOBnNKEADdgcNztVRLTPCXl3WY46GHHqqcqu3NrvZfVgVqwC6r3HWyLhRYe2C1n/+R68KXyznGMA/Sy2lXnevACowKWNc6WK1wtavfrHrnGETJ/W/1X+2Pmf2IjzZWVLA6SISP2KaNY0acsnYbTIFBXbN548bm8ksuLhmK5d/VuS3YwFe29OdwJW0WgjKACIwCp8DN1M0ExrLtO7UngSmwCZwCq0Aw4M52flANZNNWm5QQADiNZY5kn+bgJ9ALBMup7WwHy7xAVwcZyVIEZdn55S9/ufnIRz5SIBoABmBaKzvAOmuQwfqzn/2swFRgUv1VUA5YC3QGQenBXuMCrsYCTrPFW1v62abOFnalZAKb2QT4rl+/vgDPzZs3FyDqGtuMSy99jSWDFtTUxzx0Tr1VMFSmK5u93vKWtxR7AT1gk96pS2qd9DQHkJy59NXW+oHCHJhFm9RE5TOwmSbgq2vApzXn8CYZmV7WnsO3+Nj8/Kqd9q6Dj9ZhrYCnd+2MG1/m4Cx9TzvttJIdrPattcvKTQbrwgPPrMN49Kan2DJutv/zM70WZlGLa7blMCvz0kSspcSC+DaOuHMNKOUXNWiztpSpsC7t+D8aBRwnw9u4v/nNb1b7A8RgN6vaasUoUAN2xbiqGhoF1i5Yraik7W/BoA/Sbeep/btToILVdlrWmG+nXy3FMph+zwSra+nRsh+/YW2sqGB1sBgfuVUb54w8ae04iAKDuAZYvfCDH5g/GCqAzntAWQ4dyunuQJZrfs6hReCSz3KQVYCUNsaS3Qd6Bdxm23rqZQJ+4Fq2T/sZsJTRmCxGMBOQA7kC52z/dt0LfLR1XjYmKOZz29ZlNtpafvXVV5dsR+N6AWiuOeQIiAwsdb8H7mRBbt26tdgPjMkEdZDULbfcUtad9slSlXn53ve+t1zftGlTgYjGoA2gBxwnw/arX/3q/IFQV111VYFwwOd3v/vd0i6HgllrMnK9W79sXCBWJqo1gMg33HBD+T5b3IFoc+ZAsWQMGxd4BF+BR+CT1nQHGNnKDnYGhCbTmKa+p9XCmrapUUsP14wpFnyuT7KUc2BWYkAb8wC57GQ/f4O4qaXKh3QFUdWFVV+W9mzNgWvWRjMwVckA18DTZKMG/po/9XxzUJi5tM3hYewxV8o5+Jz/Qe5ktPJDIDXtktFq7sS4urCyZsUNrczLDmODqwDyb3/727X0MDHILau26bkCNWB77qBq3rMVqGC1RsWoCgzyED3q2LXf0ikwClytGatP+6PGfdvYrAruT8EJ9VOf8SS5Fh8rxx8fbSyoYLXt/WGA/m0cNMDwtcloCgziFjVWL1q/vmRRglvZCh3gGTgHXAFYAaaug1PAE6ClHbAEqoGe2rnuC0iSOZkSAZkDSPUCY8G2nDwvkzJZhOCZLEXwS7Ym8JVt8znRPXUxZWGChoCd9eSApWTaykYFWME+oOvd735387GPfazAUkD2qKOOau66666SyQkEA5ayNIE0sNZhUZ/73Oear33tawUCy1p0UNLRRx/dvPWtby1tctjUZZddVqCatXuxAVRzWJZyBCDtT37yk2Kr/g8++OC8beq3yliVzcon1gHQgsTspgd9bYcHZNnhWnRMpiefgH58Qg820Iduxk25AuujM1v4gD/51RoDRgPcrY8vUzqCTwHD1Et1Lf6XTQzwss/8oDYwnIOczOV7tpjbOCBkyjz4XEZzMpa1oYu5cmgX29min/XkMK6ATKA2JRjMFYibzOisS1zpaxwwl73iPX9MoKHxfSY2rMNnqQsbSAzUq8ebuDcmHcUUu32ujzaPPvroWnygGO1mVnv1QoEasL1wQzViGAUqWB1Grdp2XwoM8jBdleuPAhWstvdFjfm2GlYFKVhA6sLXmoeqEaMf8TGKFRWstr03DNh/FOcMOHRtNpoCg7hEjdVLLryggDrQKbUns+UfJAOQFsImoAqwAvLAOhAuWa0gWg6xCnjNAUmpm5rT47UF/mSHgpKumwvcOvLII5u77757PsszNS31BTjZGXAIFKonGhtAMWODZ8Y75ZRTms985jMFamnnXY3UT3/6080xxxxT1mC94NeNN95Y4CNITBOZk959gXzqnbLF14YNG4pjHJ6U7FfQjI0O0frOd75TIORrXvOaAkHPOeecslZQjq6yYUE3gNE2fLD1G9/4RvODH/ygZGfaRs42tVPjAwA4INH729/+9ub2228vmZIgI93UZgU1AclkftLWnMksNi7/pYxDPrdG2bA5JIsOxmBjICotQEY6e/ncix/M61pqkwZwB8Qa11z0s6YAXWASPLa1nv/NByDngC86guKApL7WkgOncrhXMqxTwsJaZLiWf9snJoq95gv8Bjr9TAdg2jhs57+0k1lKV9A3Wb3HHXdcAfCBvAHF7MlhafwEwtIv2bMB5OYX9/fff3/lVKPd2mqvMSlQA3ZMwtdpR1eggtXRtas9n1ZgkAfqqlc/FKhgtRs/1Jhvq+PaVvAZULUkqk40a1uRfcXT+BUZ1oIKVtveF4boP6xzhhi6Nh1egUHcoRTAxResLyALeMp27WR75iCrXMvP4Ji2YBSglfqUqan6jne8o8A+GZ05lAmsymnzyQK1KlumZTbqK/tUG9cBPjVEwT/ALtmNMlNlk8ryBMIAOQCLjamHmu33YOWPfvSjBgy76aabCrQ7++yzmy996UsF5maLvJIC+oOdACu4qq9t/exiu+tAG3sCLWUvfvjDHy6gzZzaAqjnn39+yWwE9Kzns5/9bMlQpRNgCPpde+21RTtrfuc731mA66WXXlpsZAM4Cchaq3IFwB4NjGvdgN1rX/tap8vPl0NIBqfrwB9/yZTlq2SSAopsohngCtwCi8kUNb91gLvGDpi01d8a2WEeY9ACIAWyfZYMW1qZ27zgsXUG0ufALdfFjzXxQ2Ijh5C5FghrbEAV5AU5ZQJbIzuth15iNhmq+tLHy7ip4WscL2vUjy18om/AK034m105UA18NYc1yJwGX9niZe2u8xcbHWr2pje9qfiOrnwNkitpQGOxTPOrrrqqcqrhb2u1xxgVqAE7RvHr1KMpUMHqaLrVXs9UYJAH6qpZPxSoYLU7P9S4b6vl2lRw70zVhTVV16Yi+4uj8asxrAUVrLa9JwzRf1jnDDF0bTq8AoO4Y8vmTc36888vgAvEAgwBprwDXgFP2TIOLmUbPnCWOqqBr4GJwBd4CTqBVAAf8BR4mkxBPwNv4CGYlwOxjAdWAWNg2r333lu27YOnbAK9QCpZjuCsw6py4BDY57rDnL7whS80r3rVq8r4xx9/fNneb2x9wEWwNLVDQTJAONvn9ZP1qC1gxs5sBacZHWSNGsf3wB49QM2zzjqr+frXv14gm63r9AXtcqI9OwA647CVfcaxTtmZQGv0s0bwmbZspKd5gE19XQPwgFDQMAeIae+6sgLJFGanz8xFS2PwFVhJw2xrNw8bAttzwFnai43Uu7U2cWGcwNWUJOBPffNlTaCnz/WxDrrQgV+MmVITop4v2BZtQVBzpJ5qYpHdgGjgcjKRjUkT18F6Wcv68Im15PCpHKSW+AXW6ek6uG0c37NdG2DYWnI4mZq3P//5z8t1fcFUgF4M05I25gbr+Wv79u2VUw1/W6s9xqhADdgxil+nHk2BtQ1WaTbIo+Bo2q61XlXJlePxYeFqrbG6b9/WmO8i5teOis/a+j+3ZXChimtHjUFjZ/yKDGNBBauD+rWDdsM4poPp6hCLK7CYS67btKmUAvAKJM0flhZCVnArwAxIyoFRyT4Eu3weEAaE+kxWH7AEmgFxxszhR+ASSKkf8PTLX/6yAEGwTTvgSp9sg09tz8DWZF2Cg0AWUJbt2MZQ9/Tzn/98qWuqDSgGagJytuybQxbhL37xi7J2kCywz4FU7PMCCI0L4nr5HAAGWx966KECKdmYk+5BOxANyGM/cLsQtLEDvKUPABu4a25gU91UY9E4awal2Wxs8BhkjEbG8ZWDllIb1fwp2ZAsTBode+yxzc0331ygYg4pCyBNGQXQ2/jamzvZxslsNnbApXH0SyZrykhEt9TUTbQGfuqXbfvefW7OlC1gG7voLo7yPZvMkZqy+Tm2LzyUiyb8lVqq5hSboGcOXrMO2j7yyCMlBqyX/8QQrWWd8lG2/LM1WbbaiGd6iGHz5BC2gGQxIM7E+rZt28p4gP2tt95aOdXit7DaokcK1IDtkTOqKYMpUMFqdFrscXAwPWuriqpXSgwMA1crWK1gdWnjevXffxceTLUvwFr/JVoswsYfI4NYUMHqYn7s8PogDulwujrU4ArszzV333VXc+cdt5eB3Ad379ndTE1ONXuaPc3kxGR537N7z/zn5frUVIFoJVN1YhbqTa2bKrCpwNU9zXzWaykVsOAa+PWC5z+/QLKpdevKvI89+mjzwsMOK2Bqz+7dpW/J8Nu+vTnk4IPnxl/XTE5MNAcfcsh8RimgWUoWTE83z33e85qdO3YUqHXY3AFEshzVG33Ji1/c7Jyebp609Xtysvmnww8vKRy7ZmYKOJRV+NSOHQV+/flPf2r+/Je/NFOTk2X+cqhX0zRPPPlkyZoE+IC1F77gBQXMef1t7lCi6Z07C6ycnpkpoJU+h8/Z4jP2BQga1/jGPvQ5zylgd2Z6pvn7P/7evOiwFzV//dtfm3VT6+a3x4N0IN70zHQZY35XRdF6pjlorsxCqT26a7atrwIVp2g0U/zAx96f2v5Ued81s6tc58ddu3eVd3OB19YCMmb7fznIaaIp8fH7x//Q/OcNtzYHHTTrwxI9E00zPT0zdxjVZPPPLz68OeHkY4oOqX9aYmUOmJaYFEMOG5uZmYWfExMlBvjZ+0Jwz3deu9V2ddDa1FTRHoxNPM7G354C5cuhWg5de+5zm5ldu5pDDzmkQFDtaa+/70v914bt08XOlAcwV/mDwVz7fB+oLGaMwX7ziVlj0K/Esfe53xO+AFYB/pKZOzPTXH755ZVTDX4Lqy17oEAN2B44oZownAIVrNb/zg4XMYu3rv/XWVyjvrQYFK5WsLpvj9VY7zKSV7ea5T+nex9WtQ/5VrcKbeKlH8osZkUFq218PGTfxZwx5HC1ebcK9MM9/bCiW2Xbjzbos1/7mboZ4feP/7E565QLDzjYS1/6kub6G6/uZsJVOMq6qanKqVahX1fzkmrArmbvrtK1VbC60LH1AayLMK8qdqHi8o0xyAN2Bav790eN9y5jdXWpua8DqgZRa3WpMMiKB2nTD1UWs6KC1UF82WGbxRzS4VR1qOEU6I9r+mPJcAouXetBnvuWbvbFR54HKuUPkk0DrJ75L7MlJPb3qmD1wLpWsLp43NUW/VKggtV++aNaM4ACFazuS6T6EDZA6Oy3SVWvjXrj6bvYQ3YFqwf2S435LuN25au58DCqKDNItureKq58JVZvXOzPNxWsdunzIcaqvyxDiLW8Tfvhmn5YsbzK73+2xZ75xmlnYMrsLo+yC7+A1TNOrmC1jV8qWG2jXu07DgUqWB2H6nXOVgpUsFrBaqsA2kfn+vjataLLM96BHrQrWF3cBzXuF9do8BYrV829oeooQHWhTitXicG9PVjL/imxL4sqWB3Mm0vSqn8hsiTLXImD9sM1/bCiD/7rK1h9NlSdraX6P4//sTn9pPUHlK5mrB44sipY7cNvXrVhGAUqWB1Grdq2FwpUsLo/N9QHsDYBWtVro954+law2l73GvftNZwdYeUpufBwqqjQFqquTCW6ioF9jdOvuKhgdSl9PcLY/QqPERawerv0xzX9sWSc3u4TWH162//sgWbJUi3fl4sT5fCqClbbRUwFq+30q72XX4EKVpdf8zpjSwUqWD2QgPUBrE14VfXaqLf8fStY7UbzGvdd6LgyVNy7hmqXQHVvFVeGIl34frEx+qNEBauL+WpM1/sTImMSoH/T9ssl/bJmXN7qA1ydBafPBqroagBrwOppJ9aM1TaxUsFqG/Vq33EoUMHqOFSvc7ZSoILVQeSrD2GDqLSvNlW5UZVb/n4VrHaneY37tlr2W8FnZaKW/wQu/SNgv1Vp6/Nh+vdDiQpWh/HZMrftR4gs86L7O13/3NE/i8blvXEB1qehqjqqyVR9ZsbqHHVtfv+7PzSnVrDaKkQqWG0lX+08BgWW/ql6DIuqU65uBSpYHcS/9QFsEJX216aq10a95etbwWq3Wte4b6Nnv9VbCFH3dVBVm5UfqG+/VVmqVff3X5YKVpfb50PMV39ZhhBr6Zv2zx39s2jpvbDvGZYbrM7t7g8znYWqE00zObf1P2V1FkKVxytYbR0eFay2lrAOsMwKVLC6zILX6dorUMHqIBrWB7BBVKpAoK1K4++/vwfsenjVaL6pd47RdJvt1U/1xgVV+6tIGx+37Tv+GNnbgnp4VVufdth//OHR4WJW/lD9cke/rBm3d5cDrgaozm7xn0Um3vauq5rPF2pSwWr7CKlgtb2GdYTlVeD/ATPdFjq9EfP1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 name="AutoShape 4" descr="data:image/png;base64,iVBORw0KGgoAAAANSUhEUgAABVYAAAI+CAYAAABXOVGrAAAgAElEQVR4XuxdB5gUxdY9M7O7ZAQFETBg9glGwJxAxUQyISZQQAkSBUyAsAQxBwwgKGJAxQgIignMCQxPQZ+/mAUVJAosm2b/79bsLDOzszPdU9W3e3pvv4+HzFTdcG5VV9eZ27cCkEsQyDIEthUVl1VtcoqvssxPt80tEyi1QlAGAVAHQEFPB72EvoxgXtlrNJYuW56R8TVr5KFr53a4deKQSv2fe/EN3Hv/bKz+c22Vsv9z4N647+7rcMB+e8W1CYfDOP/iEfjqv9+jrIobWyAQwF57NsXdtw3HkUf8J65/cXEJho68Awtfe7/i8/r16uC+u65Du5PbxrUtKirGJT1vxLIvvk2LwaGt9sf1I67E8cceXqntOecOwopvf6z4/MD998K9d47Efw7ap1Lb87sPxxdf/S+lb3vusRtumzQUxxx1SFx/wmPI8Nsxf+G7FZ/n5IQwbNBluKbfRWl9iG3w2+9/odfVY7Hyp99T9vvm65dtyc2ksV/XL8apnAnsGfbh84pPU4ZQxHSbNnUOpk2boy/IJQl0z3n4gTH4z0F7p7Rg3fpN6HbpSPz40x+2LR3Q9yJcd23PtP2uve5OvDRvcdp2qRo0bFgfd9wyDKe1PzqlnL/XrEOn84Zgzdr1WvqoM62H994xMiM5//yzAfdPfRbPPr8IhYXFtmQM7N9drQGhULDKfi++/BZuGvsACguLbMlO1viE447AkzMngtbhqi5aW9ufeTX+WPW3tj5TAjp1OgXj8geaEueaHK/eFxvXrVP1gHANLVEsCFSNgAxYGR1Zh0BqYpXc8eoSkV1Q+3VjyhkFIVf10JaZrIdfXG8GMFetXoMzzrw6Y6N1iVUiKO++fQSa7LpznA20ETvx1F5VEo/RxrSpGzuqL7qd3wG1a9eskFFaGsaUh57BfQ/Mrvisbt3amDxhMDqdfVIlf/v0z8eSd5ehtLQ0JRbHHXMYRt3QBy3/s29cOyJyTz+nH375dXXF58ccdSjuuWMEmu7WKK7tn3/9g+NO6WnJtxtH9sIl3c9G3Tq14mTQ5vuue5+o+MxpYnXihEHo0qV9xuPESkc/r18MU9kKxA604fGMR4s+PPPnL8HNY+7XF+SSBA5iddjgyzDkmkvSenjdTfeCfpzTuXbeeSfceeu1aJ/wY1qizA0bNuPsrgNB92bdS4dYjer+/odf8eDUZ/H6Wx9bJkGJPH5oyk3Iy82t0oXF73yGETfeg/XrN+m6ie4XnpH0B9VYwUTgHn3S5di48V9tfaYE+IVYJTy8eF8UYtXUSBU5XAgIscqFtOgxhkB6YtWrS4QxCFgE+XljygJguRIhV/XQ9uLDnp5HLvZ2GMylS5fjyt6jM3ZQl1g9+8wTccfkoahTO544fP3Nj9F34ARLdg0ZeAl69eyKnerXrWgfLivDvPmLMey6uyo+q1EjDyOG9sBVvc6rJHfi5Bl45rlF2LqtoEqdROKec9aJGHtTXzRu3DCu3Q8rf0PPPmPisnM7nHasIo0TSdG3l3yK3v3yLflG2V1XXXkuKPMq9lrw6nsYOOzWio8oS+nczu3R6ZyTLcmNNqIMrbunPIU/U2QVU1siVYlcdfLy+/rl8FR2MjRpZPN4xqNFD0YhVtPj17fPBaAfjNJdjz81H2MnTEvXLOX3uzdvgocfGI2WB8f/EJbY6Z91G3FO10GgzFXdywSxSjYQ+fni3Ldxxz2PgzI/013k61uvTkPNmjWqbEo//PUfPAnf/e/ndOLSfn//3denXW8KCrbjkDbdUFJSklYeV4Or+3ZD377duNQ5rsdr90UhVh0PuSgwjIAQq4YBFXHOI2CNWCU7vLZEOI+NSQ1+35iaxCqdLCFX0yGU+nuZyXr4xfV2EMyHpj4L+pPppUusdjj1WNx56zDUjyFFyZYv//s9Lug+HKXhcErTgsEg7rrtWnQ86yTk5uZUtA2Hy/DyvMUYfsMOYpWIUcqymTD2GlCGZ+z1xZffYcjIO/D7739Vqa9xo4YY0LcbruzRpVKbF156C5NuewQbNm6u+K79KUfh7tuHo8FO9eLaf7P8B3TtNgyUVZvqIt8ow/bczu2QlxefhfTKwncx6NrbMg1bRv2cLgdQHdYvB6dyRjE104nPKz5NmSGzbNly9Ol9c2adPdCLI2O1a6d2qkRKumvz5i1oe8JlljM2k8mjMipPzpwUtzYka0dvbnS+YCjWrduYzqy037dp3RI9Lu2IYCCAOnVqY6f6ddCs2a7qrYxUr80nE0xrBBHMt9z+KEpKUr9NEQwG8O6bj2KP3Xer0kYqI3PjmCl49vnX0/qRqkGDBvXw4eJZqJPwJkVin6+X/4DO51cuE6SlXLOzEKuaAKbpLsSqs/iKdPMICLFqHlOR6DAC1olVMsTrj84Og6UpvjpsTjUhstRdiFVLMKVsJDNZH0MlwUEgdeqrkmm6xOqxxxyGe24fjt2axL8uT6/kd7v0urR1SA88oAVunzQEhx5yQBzYtCGdNuN5le0Te514wpEYN6ov9t1nj7jP6b457Lo78OqiD5JmB1FGKNWUG3Pj1dhv3/i+pGtM/oOqHuD27YUVco9q00rV2mvWrHGCrjLlG9V0TVU/dv/99sQt4wehzZEHVxpI0x99UW22Oa/XFz2sCAKnLz+vYQ5OZafDkkY+n2d8mjKD9PDDKmfEZyaJvxcHsUrZowtftlYuYeyEqXjqmVfTlmhJhhRlbj5wzw1p66tS32+/+wndLrsOW7Zscwx0KktwSMv9cWaH49Q9fe8WzSv9wJdM+abNW5A/cRrmvvIOqPZ4qmvooEsxdOClKdvQ2xUXXDISmzZl9no+/ch326Qh6g2JdNeosQ9g9rOvpmvG+v306flo3aYlq04nlXntfijEqpPRFtlOICDEqhOoikxHEbBHrEZN8dpy4ShERoX7eWNqFKgUwoRYNYO0zGIDODoEom59VfJMl1ilzeX999yAVkle1aTN7ogb7sZPv6yKIyxJL2WnNm+2q9pE0kY18fXH4pISDBlxO1597YO4AFCfwddcjAvPOx2UERp70cFTo8c9iG9W/BCXHRQKhbDvPrurEgLUL/Ei+wYMmoT//d8vcV/ttVcz3HfnSBx+6IGV+tDmduiIO/DTz3+gIIaMjfrWrGljDOzXHR3PPgm1asW/2knDYci1t8UdXmVglKUVwVFntWL1d2jMp3XS4QY+dSsGNR4PebRkNhiEWE2NGxFzSxbNQPPm6X+koVfXKcPyk8++SVuTOlYr3TOpjMo1fS8CZXKmu15740MMHHprRgRuOtmJ31PWKq17XTqdgku6nVWprEwyefQGB5XGWbMm9eFatL699erDldaMRJkvzXsbN4+faptIprXw3C7tcUv+wEpvUSTqIJL6pNN6Y/0G/XqudjFO1f6VBQ+x/EBo0uZUsrx2LxRilSvyoscUAulXCFOaRI4gYAgBIVYNAWlDjJCrNsBK0lSIVT38Ynt77cHPnGdMkhwC0G591UNa7Y8aCa+k0yaZskD7X3VhJTAWv7NUHT5CJx3HXr//8Rf+Lt8gUt3TWycOxjlnnlhpo0aZoERyPjNnEZZ/uxJbtxao0gB1atVUG9POHU/BiSccgbp1alfSTYeQdDx3MNatj3+1k8jULh1PxvXDr8RuCYdKkRDawE5/9AX89FOE8MzNzcUeuzdBl07t0PGsEyu9UkqHVlFm7KOz5mJjQgZQjbw8jB87AF07nQLyM25OlJVh+YqVeHrOa/hm+Ups2bpNlQagA7ha7NVU1a47+YTWqFevTiXf6ETuDh37G3lt1c4I5qizGrXHr+uXQ1PZThgdbsvnIZ8me5CdfVY/rF69xl4nj7TmyFglV2+8rjf69j4/rdeU0f/zL6sw/Ia78eVX/0vbnhrQ6+lEqF7Zswtqpag3GivMxEFZloyLaUQ/DlJZBDoMMbFcTKIsylS96eYH8Ozzi9KqefDeG1Ut8FQXvRFCa9Y9988G1UG1ep14/BG4ZfxgtSamu958+xNcNWB8umas39PbI68smMqqk0OZl+6FQqxyRFx0mERAiFWTaIosFgSEWGWBuZISv25OudAUctUc0l568DPnFaMkBwC0W1/1+dl3VHqtnbJvateqCaq5lnht27Ydm//dWikL6N77Z+P5l96saH5qu6Nx03W9sM/euyetQbe9sAg//PArKMO2qLgEuzXZRb3Kv8vOOyUNQElpKe574Gnc/9AzSb+nQz6oViq9ypiYDUod6HV+IliJECZi86ADWiQlYantF199h/yJDysCmOq6Jl6nnNQGN4zshQP33yupb3Qoyf/98Cv+IN8Ki9Ck3LdGuzRIajttiB+YOgf33P8U4+Dboeqbr+c6W5sixiu/rl8OTGVXxkJypXze8WmyB68XiVX6YSf2cL+qPKKMx9tvGQoqQ5Lq2rBhM64eOAG//vpnynb/btmWlLg74vCD8NRjkyodWliVMPrR6aGH56hyK2v/2aB+ZIsto0I1s+vVrY3mzZtg2KBLQfWtrdYzJWLx+HZXYP2GHfWx7UU889aUATph7ABcctFZaYV8/8OvOKfrwLS1Vk8+sTWmThmlfqRLddGPgk8+vRAzZr6oMmGrqmdOONI6SKVt7rhlaKWDFJPp+Pffrbhm6GS898EXaf3ibCDEqvNoC7HqPMaiwSwCQqyaxVOkMSAgxCoDyFWo8OvmlAtRIVfNIe3VjbA5Dx2WZBhAu/VV33trJiijSffKn/QwHntiXoUY2vRT9lLPyztj54Y7IaDxlEOZPW8t+RQjb7w3ZQ25o9q2wrBBl6Ft64ORk7Pj0Cs7vlHm7d33PYVFb36IgoIdtVVjZZBvvXp2Qa8eXdGoUQPLm/1kdpBvS95diuHX310pO9aO3TptX180vfw1SsODMYVRflzD+NDTiXYmffk849NkD4ebx9yP+fOX2OvkcOvjjj0MI4f1RCih/Emi2ry8PJUxn+pkeepDByn9+NPvaQ+WmvHYS3hl4XuVvKtfvw7GjuqnDuZLLMlSFRREpNKPa59/8S3+b+VvWL9+k/qhrXatGqpGN9VuPfboQyu9HZAKWrqn3nnPE3ho+nMOR6Bq8fRD31uvTkuLOUnoeN5g9aZDqotquU4ePwgdTjvW0npDb4PMX/CuwvWHH38HkaKENY0BItoPO2R/nHbqMTjjtGNBRHC6K1xWBjpc8ebxD2HTpi3pmrN+37p1S8yYka90evX+oQOIF3wSYlUngtLXDQQ0thxumCs6BQFAiFV3R4EfN6aciAq5ag5tLzz4mfPGBUkGAWx1aFdbDjhFrJIRu+zSAFdc3hndLzwDlK1pNdso1gHK/lz8zme4674nQTVMU11UwqDdSW3Qt88FoBIH9FqmnevX3/7EU88sxEtz3wa9mp9uo9vjko64uNuZ2DWDk6FJNvn2znvLVKbqd//72Y6pRttOnDAYVBIgchkcjGms9OMaxoee0SGQLlJsyryKH5GqRK566Tr7jBNw/z3XWyLGTNqd+CNarOwjD/8Ppk65SWXp272I+CssKka4NKwOgKL7dyZrxrvvf47+gyZhm43X4e3aaqX9zIfHqSzbdNetd87EtBkvpGxGONCbEvfdeR2IwLZyFRUX459/Nqp6qPSmCWWzUokdylRt3Lgh6tapZRnfzZu3oO/Aifj406+tqGZt07dvN9Cf6OXVe4gOKG77JMSqTvSkrxsICLHqBuqiUwuBzIhV3o2bloNZ0NmPG1NO2IVcNYO22w99ZrxwWYoBEDM5uMpJYpUQpVf7z+xwPC447zR14JOdjfJvv/+JVxd9gBdefgs//vSHpYNOiFw9/tjDFZl7wnFHqNp86S4iOL/930947oU38PqbH6UlVaPydm5YHx1OOw4Xnnca6DVYq1la1J8yY197/UO8OPdt/LDy16QlB9LZber7/v27Y0D/7uXiDAxEi4b5df3iQ9Ai0Eaa8XjFo8U+IEKs7sAsFbFKrYYMvASD+l+syFHua+3aDRg8/DZPEID09gRhke6idaD/4EnpmqnvR13fB72v6GprrbEkOEUjImTzJ03DU8+8qivKkf5CrDoCa5xQIVadx1g0mEVAiFWzeIo0BgQyJ1bJOK8+PjMAZ1iFXzenhmGqUpyQq/pIy2zWx1BJ0ATS7sFVpNJpYpV0UObREYcdpOq5nXD8ETjowBZVHuxBmTU//7oKny1drk6N/mzpN9i4aYslUjUaBdrQ77fvnqC6dHRY1GGHHZC07l9hYTF++vkPfPjxV3h7yaf4ZsVK2ycqk2+HHXIAqAzBiccfiYMO3BsNk9SmJduo7h+diP3p0uX4dOk36m+qaxhbV9DQSLIlJnKA1eDyPpqD0JbmSGM/rmH8KGYAvO0ufF7xabIOwuGHnWe9MUNLL2asktt0/7128OXoeVknSz9smYJq0+YtuP2uWarWN/1Y5vbV47JOGD+mf1ozPlu2HN0uvS5tO2pQs2Ye7rz1WpzV4XiWTGVaj6c/+iLufWC2JfvcaDR9ej7atGlZodqL9w5TuLjlmxCrpiIocrgQEGKVC2nRYwwBPWJVbaeM2VLdBflxY8oZUyFX9dCWmayHX1xvDTDtHlxFeunQKBOZRZs3b1WHWqW66tSuhb33bo6muzVSJxA32XUX1KlTG6FgAFu3bcc/6zZi1aq/sfqvf/Dbb3+qentVHb5hBfG6dWtjrz2aYq+9mmK/ffYA1amrX7+uOsiKZP/+x9/48ec/lK5/1m3QyhqlQ0X2bhH1bTeFK2XLUv06OpSFSgtEfFuL3377C+vWbwQd3uKFq22bVpg5c2K5KRoDUMMZP65h7iCpEQRLXfm84tNkyXF47QArrxKrhCbdD6/pexF69eya9DBBa4hbb0U1REeNfQCL3vzIE6QqWT6wf3eMGNojrRN00GGHjukJ2KigZk0bI39Mf9ABkcGgc/QB1Rif9eR8VauW8PXq9cUX8WUUvHbfMI2bG/4JsWo6iiLPaQScuzM6bbnIr7YI6BOrBJ0bS4T/QubHTSl3lIRc1UNcZrIefhW9NYAcNWYK5s1bbMgQZ8XQa/N06IoqDRCgrMUy0KEj9MeJ+xkRnLQJDQYCatUhPURsOpEtSr6pP0y+mYjUN1/PFWLVBJAJMjSmswPWmBLJ4xWPFuuYeO0AKy8Tq4RqKBTExd3OwoSxA2yVgLEekUjL337/C9ePulfr9X9aG2rUqKHeKjB1PXDPDeh49klpxS37/FtccMmItO1iG1CJnfvvuQHHHXOYrX5WG9O6eOOY+zHnhdcdWSOt2pGuXbNmjbFgwdS4Zl67b6Tzwe73bvgnxKrdKEl7txEQYtXtCIh+2wiYIVZJrRvLhG13Pd3BCSLC0w47ZJyQq3rAykzWw0/11gDxyl6jsXTZcgNGiIjqhsAOYjXqucZAzAA8P69hvEhmAH5GXfi84tOUGgghViP4pKuxmohiq4P3w/ChPdCm9cGoV7d2RqMtsRPdL+gtg3feXYYHH56jSqxkelFd7ku7n43zzz0V1910rzpIUPcHt8aNGuKdNx9JWoIm0c75C97B4OG32zaf3sgY2O8idO54inoLxE798qqU0av///3m/3Dfg0/jEw8eVJVod+vWLTFjRn4ld7xyz7AdVAsd3PBNiFULgZEmnkJAiFVPhUOMsYKAOWJVk02wYqzP2/h5U8odOiFX9RB346FPz2KP9dYAUIhVj8Uyi8x5fdF0NGu2a4LFGoPRpu9+X8P4kLQJvFZzPq/4NFUNiNcOsPJ6xmosko0aNcDRbQ7BmR2OQ/tTjtKqvfrXX/9g4aIP8O77y1Sd6sLCIq1RfNIJR+LWiUNAr9h/9d/vFXH81dffZ0yu5uTkYOSwHujb5wJLdtGr9lQbNpOLyvhQ7fKunduhS8dTUKNGXiZi1BscH3/6NV58+W18+MlXWLNmfcb+Z2RAhp0SD66KFeOFe0aGbqXs5oZfQqw6EUmR6SQCQqw6ia7IdgQBs8SqkKu6QfL7xlQXHzv9hVy1g1bltm48+OlZ7LHeGQLY6tCuHnNEzMkWBGY+OhFt27ZKYm6Gg9Gm49Vh/eJB0ibw2s35vOLTVDUoXjrAKpuIVUKUMiopO3TP3XdDp44n44zTjsWBB7SwNALpFf2ln6/AG299glcXvY9/t2wDnVave1HW54KXpqDFXs2UKMpUXbN2PSbfMRNz5y+xLZ5KwJzf9VSMufEqVc/bynXZlaPwwUdfWmlaZZsaeblo1KihOjDsvK6notEuDSzJo9qpCxe9r3z9evkPoLqqutm6lhQbapR4cFWiWC/cMwy5WiHGDZ+EWDUdRZHnNAJCrDqNsMg3joB5YlU91hi3szoJrA6bU454CrGqj7LMZA0MMwBv1eo1OOPMqzWUStfqjMDECYPRpUv7JBBkMBgzBNLv6xcfkhkGIONuPJ7xaEkNgtcOsMo4ZB7pSLVC99tvT+zSkA4WrIN69eogNzcHW7YUYMuWbfh3y1bQ2vbTT6uwvbDQqNW77NIA06aMQtuYE+VjFSx640M889wi/PzLakW20qGHyS6qz1qvXl11YCFljl5+yTmoW8dayYPVf67Fiaf2QmlpqTHfKIt1rz2bYp+9m2O33RqjwU71UKtmDUWYbv53CzZt2oKNm/7Fr7/9ie//71eVrZqNV7L6qsn88MJ9wzS+3D4JsWo6giLPaQSEWHUaYZFvHAFniFUhV3UD5ffNqS4+VvoLsWoFpfRtuB/+0luUZS1sACjEapbF1mPmVk2sRg21MRg1ffPrGsaHoGYAMurO5x2fpspAeK3Oakahkk4qm3TE0B6KBE1Vm3T79iKs/Ol3rPh2pXo9fuOmLdi8eYvK7KTs27p1a6FZ013RYq+mOKTV/mheqZxKarCnPPgM7p7ypEQkAwSsEqt+3lVy3QuFWM1ggEoXVxEQYtVV+EV5Jgg4R6z6eRnMBGn7ffy6MbWPRGY9hFjNDLdkvbge/MxZ7DFJFgEUYtVjccsyc/r3744B/bunsdriYNT03a/rFw96muBrdefzkE9TPCBeq7OqFa5q2ple17+425kYdX0f1K5d0zIKlNlZUlKq/pSGwwgGAgjlhECv4WdycNRPP/+BXn3HaR28Zdl4HzZMVV+1ujyLct0HhVj14QTyuUtCrPo8wH50T4hV70bVrxtTLsSFWDWHNNeDnzmLPSbJIoBCrHosbllmjpeIVYLOj2uYxamcZSMn1lw+D/k0VQ6Hl+qsZvFgcc30nRvuhIVz70fT3Rq5ZgMduHXbXbPw+FPzUVqana/iuwZeueJ09VWFXDUXISFWzWEpkngQEGKVB2fRYhABIVYNgumQKD9uTh2CKqlYIVj10XZzA6xvvYckpAFy6dLluLL3aA8ZLKZkEwLWiNWoRzyz2q/rFw96bow+Ps/4NFXGUeqsujG2zOmkGq4jh/XEZZecg9q1rGesmrMAeOXV9zBh8nRVXkAu+wjYKQOQKN3Ne4d9T633cNIvIVatx0FaegMBIVa9EQexwgYCQqzaAMvFpn7dnHJBKuSqHtJOPuzpWZaFvVOAKcRqFsbTQybbI1bJcJ6Z7df1iwc97gHG5xWfpsoYSp1V7nFlXl+DBvVwTd+L0OfKczN6jV/HooWvvY/8SQ+rA7HkygyB1q1bYsaM/Mw6s61eGZuXcUen7otCrGYcEunoEgJCrLoEvKjNHAEhVjPHjrOnXzemXBgKsaqHtFMPenpWZWlvIVazNHDeN9urxKqicH14E/GhS6x0hZv4SZ1V79/PrFgYCAA9L+uMEcN6ok7tmo4TrEVFxXj19Q9w45gp6vAruTJHwG591WSa3LyHZO556p5O+STEqlMRE7lOISDEqlPIilzHEHCWWI2a7dQy4RgsnhPsx02pGyALwZo56jKLM8cuac8kgErGqmGMq5k4IVb5A+7f+yKPZzxako8LqbPKP1+c0nh020PQ64quOPG4I2wdZmXVnrKyMnz73U945rlFmPfKEvy7ZZvVrtKuCgQyqa+aKMrN+4eTgXXCLyFWnYyYyHYCASFWnUBVZDqKAA+xSi44sUw4Co2nhAuxai4cQq7qYSkzWQ+/uN4JYMrhVQaxrYaihFh1L+j+vC/yecWnaccYkXIA7s0XJzQ32qUBDjv0AFx0wRk48YQjUatmDW01RKj+7/ufMfeVd/Dm25/g519WgT6TSw8BnfqqsZr9HgmT/gmxqjdmpTc/AkKs8mMuGjUREGJVE0Cm7vIcZw5oIVb1sDT5oKdniQ96C7HqgyB6xwUhVt2LhX/vizye8WiJHx9SDsC9+eK05j123w2Xdj8L53U9FY0bNbRVIoCetwu2b8fSZSvw8CMv4JPPvkY47MYIdRol9+R36nQK8vMHahvg96iY9E+IVe3hJgKYERBilRlwUaePAB+xSraaXCL0fc82CUKumouYkKt6WMpM1sOvorcQq4aAFDGEwMQJg9GlS3ubYPDNZj+vYXwo2gyvdnM+z/g07QBFygFoDxBPCwiFQti7RTO0PHhf7LVHUzRrtisaNqyP3JwQ6LvS0lIUbC/Ev/9uw+bNW/DLr6ux4rsfsXLl79i6rcDTvmWzcSbKAET9d+O+wYW9Sd+EWOWKmugxhYAQq6aQFDlsCPASq9VhGXQ+dH7enDqPXrwGIVj1EDf50KdnSZb2TgJgq0O7ZqkzYrbbCMx8dCLatm2VoRk8s9mv6xcPehmG1kg3Pg/5NAF9eo/BsmUrjCAkQrIHgUAggGAwoDJR5dV+3riZKgMQazXnPYMTLZN+CbHKGTnRZQIBIVZNoCgyWBFwh1glF00uF6yQua7MrxtTt4AVcjVz5GUWZ46d6pkEwA5nXo3Vq9doCpbu1RGBbCBW1bD34Y3Dhy4lmUI8XvJoibgn5QCq451SfHYTgb59u4H+mL447xumba9KnkmfhFjliproMYWAEKumkBQ5bAgIscoGtVFFftyYGgXIhjAhVm2A5dpWW89GT/dOeHIWYtXT0fK0cXrEaphZOGAAACAASURBVBVMv0Me+3ENM7kJdgh2TbF8HvJpAqQcgOawkO6CgA0ETJYBSFTLed+w4bJWU1M+CbGqFQbp7AICQqy6ALqo1EPAPWI1arepJUMPh2zt7cfNKXcshFg1g7jMZE0cywEcNWYK5s1brClMuldHBL75eq4ht3lmsx/XLx7kDIXZthh+7zg0SjkA2wNBOggCGSHgRBkAIVethUKIVWs4SSvvICDEqndiIZZYRMB9YpUM5Xh0tghIFjbz4+aUMwxCrJpDW2ayBpZCrGqAJ13pUJbXF003BATfTPbj+sWHnqFwWxbD7xmHRikHYHkASENBQAsBp8oACLmaPixCrKbHSFp4CwEhVr0VD7HGAgJCrFoAyeNN/Lgx5YRciFVzaHNsgs1Z60FJZcDceYsxeswUDxonJnkZgbZtWmHmzIkGTeSbzX5cw/jQMxjytKLc8YpD69ln9ZPa1mnjLw0EgcwRoB//pk8fB/qb4+K4b3D4EatDxychVrmjJfp0ERBiVRdB6c+OgBCr7JA7otCPG1NHgKpCqJCrZtDWeegzY0H2S5k7V4jV7I8ivwddurTHxAmDDSvmm9F+XMP40DMc9pTi+L3i0Dht6hxMmzaHE0jRJQhUKwRat26JGTPyWX3muHewOqTxjqcQq9yREn26CAixqoug9GdHQIhVdsgdVejHzamjgCUIF4JVD20/PsTqIZJZ71aHdM2so/Sqtgj0798dA/p3d8h/npntx/WLBzmHwu4RgpULQznEyo1xJDqrCwLTp49HmzYHs7vLdf/gdCwTn4RY5YyQ6DKBgBCrJlAUGawICLHKCrfjyvy4MXUctBgFQqzqoZ3Jw56eRn/27nDG1fJaqj9D65hXMx+diLZtWzkkn29m+3EN40PPofAnFcvnFZcmOcSKc/yIruqEAL3+v2DBVI18Sz20uO4helba623XJyFW7eErrd1HQIhV92MgFthEwBvEKhltd4mw6Wg1ae7HTSl36IRc1UNcZrIeftT7yl6jsXTpcn1BIqHaIPDN13Md9JVvVvt1DeND0MFhUEk0n1ccmuQQK86xI7qqEwL5+QPRqVO7cpc5ZnM8uvwaeaJrxy8hVnliIlrMISDEqjksRRITAt4hVqMO21kmmEDKIjV+3ZS6EQIhWDNHXWZx5thRz1Gjp2DevMV6QqR3tUGAsoFeXzTdQX/5ZrSf1zA+FB0cCklF83jGoUUOseIeO6LP7wjsyFaN9ZRjNu/Qx6uNN6JWfRNilTcuok0fASFW9TEUCcwICLHKDLjD6vy8KXUYukrihVjVQ9zqw56eFn/2njtvMUaPnuJL52rXrolDDzkABx7QopJ///d/v+Crr79HQUGhZd+DwQCCwSByc3PR6uB9se8+e6DJrjujceOGyMvLxebNW/DHqjX4ZsVKrFz5G7ZuLUBpOIwyH90s27ZphZkzJ1rGzH5Dvtnso7C4SEHaj7BeD8bxoWdo2t6StZoWImkgCNhCgDJVKWO18uWf+4YtQBxobAVJIVYdAF5EOoqAEKuOwivCnUDAe8QqeWlliXACDX/I9PvGlCtKQqzqIy0zOXMM/XaAVSAQQP36dXBmh+Nx08je2GmnupXAmf3sq7j3gdlYu3ZDWuBCoSDq1KmNY446BGecfhxOPrE1Gu3SIGW/P1b9jUVvfITnX3oTv/y6GoWFRWn1ZEMDZ+urRhHgmc1+X794UHRj1PJ55rQmyVp1Y/yITj8iQNmq06fng/5Ofjk9myNaebS4F0Er/gmx6l58RHNmCAixmhlu0stFBLxJrFaHZdDZoPt9c+osetEHMSuPKhyWZLcOQTGz+PnpACvKHG3ebFdc3O1M9Li0I2rWrJEUFKvEat06tXDIIQfgqivPw0knHImcnJAtkFetXoMHH56Dha+9j02bttjq68XGVAag6o2rSYv5ZrNf1zA+BE3G3Y4sHg+d1CJZq3biLW0FgaoRqDpbNbaPk7M53jY+TbyjwopfQqzyxkS06SMgxKo+hiKBGQHvEqtCruoOBb9uTHVxsdpfMlatIpW+nZWHvvRSqleLbK+zShmqtWrVwC4774TDDz0QPS7rhLatW6YMohVitX69OrjgvNPR/+oL0bhRw4wHBWWr3nXvk3ji6QXYvt166YGMFTrU0fn6qomG881mP65hfOg5NOAsieXx0kktkrVqKdDSSBCoEgFam8aNG4g2bVKv+xEBTs5m/5OrVtATYlUma7YhIMRqtkVM7IW3iVXexdaPw8GPG1POOAm5ag5tKw9+5rRlv6Rsr7NKdVRbH/EfHH/sYWh38lGgV/fTXemIVSJru3Q6BSOG9sDuzZtUKY7ue1RDleqvprq2bitAv4ET8f6HX6YzzbPf9+/fHQP6d2e2j2c2+3X94kGPeUjEqePx0EktkrXq5vgR3X5AwFq2aqynTs7oHXp4tPBG0IpPQqzyxkS06SMgxKo+hiKBGQEhVpkBd0GdXzenXFAKuWoOaSsPf+a0Zb+kbC4H8OjUsWjf7igQGWr1skKsXnRBB/S/uhv22H23OOK0tLQUv//xN37/4y9s2rwVxUXFKmOWslr32Xt3NGhQL6ktn3z6NS69chSofzZePPVVkyHDN5v9uIbxoefGqObxzmkthx92nhvgiU5BIOsRSF9btSoXnZ7VEb08WvjDmMovIVb54yEa9RCwvnvQ0yO9BQFjCAixagxKTwvy48aUE3AhV82h7dcHWnMI7ZCUzeUAHn90Ak46/shKZGY4XIZwOJy0Lmo6YpWQqVO7Fi675Bz0vqKrIk2JuN28eSveXPwJ3n1/Gb786nusWbsexcVErNbEvnvvjjPPOB6dzzkFuzevfIBGcXEJTjmjD1atWuNECB2VyV8GINEdvtnsxzWMDz1Hh2ES4TyeOa1l2tQ5mDZtDjd4ok8QyHoE7Gerxrrs9MzeoYtPE19Iq/JJiFW+GIgmMwgIsWoGR5HCiIAQq4xgu6zKjxtTTkiFXDWHth8fZs2hs0NSNpcDSEasFpeU4Mcff8c/6zbihOOOqASZFWKVOjXYqR56XdEVV1zWCXRfm/7oi5jzwutKbrKrUaOGGDzgYlx43ukqizXxuuKqm/HOe8ucCKGjMrt0aY+JEwY7qiO9cJ7Z7Nf1iwe99FE024LPK6c1Sa1VsyNDpPkfgcyzVfnJVafvH25FO5lfQqy6FQ3RmykCQqxmipz0cw0B7xOrBI1flz7+sPt1c8qFpJCrZpCWGW0dx2wtBxBLrFK903XrN+HtxZ9iyXtLseceTXHTdb0zJlapI2Wr9u1zATZt3qKIVTqMKtV1/rmnYdigS5PWZr1qwHi8+fYn1oPikZbulQHg3wCrJwGf3jj86RaPV05rkVqrHrnZiRlZg4BetmrUTadndkQPjxb+0Amxyo+5aDSPgBCr5jEViQ4jkB3Eqp+XP4cDnES8XzenXEgKuaqPtF8fZvWRqSwhW8sBELF6VOuW+OXXP7H08+VY+vm3+PKr/2H9hk3odn4HjBvdT4tYpc5Nd2uEgoJCbNz0b1roO51zMoYPuRwt9mpWqe2Zna/B/77/Oa0MLzVwvwwA7wY4jsr14Q3Ehy6x0hZO4ten9xgsW7bCS9NfbBEEPIkArUsLFkw1YJuTM3qHeTxaDMCRoYhY/yRjNUMQpZtrCAix6hr0ojhTBLKHWBVyNdMYJ+sn5KoemkKu6uKn17+69W51SNesc/mkE1qjZs08lan6xx9/Ye0/G0D1VelV/IsuOMMIsWoVFKrDenWv89ShV3SIVey1dVsB2h53KbYVbLcqzhPt+vfvjgH9u3vAFne2pn5cw9xB0ukhxOeVU5qWLVuOPr1vdhookS8IZD0Cfft2Q9++Fxnww6nZHG8ajxYDcGiIiPooxKoGiNLVFQSEWHUFdlGqg0B2EatCrurEOravHzelprCxKkfIVatIVW5XHR5mM0encs8re43G0qXLTYp0XFYoFEJpaWklPW4Qq4cdegBGDO2J4445DKFQMM6mZ55bhBvHTHEcD5MKvJOt6t6a7Nc1zJ/3Rh6vnNQiWasm72Aiy48ImMtW5V1XnLxveCHOQqx6IQpiQyYICLGaCWrSx1UEso9Y5V1wXQ2Og8r9uil1ELKkooVc1UPc7w+0eujs6J3Nh1glYsBJrJKuo9q0Qs/LO+PYow9FrZrxB1dRCYELLh6BlT/+bipULHK8cWhVoqu8s9nPaxgvkixDNuvLAqxevQZ0kJVcgoAgUBkBIlXHjRuINm1aGoaH527Io8UwNBbFCbFqEShp5jkEhFj1XEjEoHQIZCexKuRqurim+97Pm9J0vpv+XshVPUT9/ECrh0x872w9xIqLWKXX/Zs02QVnnHYs6tSuhWbNGmPfffbAvvvsjgY71UNeXm6cKXTo1djxU7HgtfdQUlI5s9Zk7EzL8sahVcm84pvNfl/D+JA0PTpTyePzyglN06bOwbRpczgBE12CQFYgYObAqqpcdWI2V9bFo4U/nEKs8mMuGs0gIMSqGRxFCiMC2UusCrmqO0z8vjHVxcdqfyFWrSJVdTu/PtDqI7NDgl+yVp3KWA0GA2jbuhVmzRgPIlmDoSByQkEEg/Gv/hOif6xag/xJ0/D+h19g+/Yik2FyXFbbNq0wc+ZEx/VkpoBvJvt9/eJDMrNIZ96LxzOntEhJgMwjLz39iYDZEgDJMHJqNlcPclWIVX/Ou+rglRCr1SHKPvMxu4lVIVd1h6PfN6e6+FjpL8SqFZTSt+F7dE5vi1db+CFr1TliNYij2x6CZ56YXGX41q3biNnPvobZzy7EmrUbUJaFN0DvZqvGws4zm7MwfJZvLTwIWjbHcEM+70xrkoOsDA8FEZf1COTnDwRlrDp/mZ7NyS3m0eI8WokrshxexYu5aNNHQIhVfQxFAjMC2U+sCrmqO2T8vDnVxcZKfyFWraBkrY0fH2iteW6tlR+yVt0kVgnl4uISvPPeMjz48Bx8++1PKCoutga+B1p5O1s1ESC+2ezHNYwPPbcGNp+HpjVJSQC3xozo9RoCrdu0xIzp4xnNMj2bqw+52qhuHeGpGEeqqNJHQAasPoYigRkBfxCrQq7qDhs/bkx1MbHaX4hVq0ilb8fzyJzeDi+3yPasVeeI1QBaH3Ewpj84BoFgAKFQCDmhEPLyctR/J15UY3XCLdPxyqvvobAwO8oBZEe2aizSPDPaj+sXD3Ju3+l4vHRCi5QEcHvsiH63EaASANNn5IP+hhOTLKmDbIr4XGIKpBCrTECLGmMICLFqDEoRxIWAEKtcSHtfjx83p1yoC7lqBmm+R2Yz9rohJduzVp0iVukBrP5OddHq4P1Qp04tNG7UEM2b7YpWLffDQQe0QMOG9ZGbmxMXsoKCQvQbNBHvvv+5G6G0pTO7slWjrvHNaD+uX3zo2RqKBhvzeOiEFikJYHAYiKisRECVAOhcXgLAiUlWJSp8yvg0OT8EhFh1HmPRYBYBIVbN4inSGBAQYpUB5CxS4cfNKSf8QrDqoe2nh1g9JFL3vrLXaCxdutxJFY7JdopYrcrg+vXr4sTjj8Cl3c9G6yP+gxo18uKafv7Ft+jZZwy2bC1wzGddwZQRNHHCYLRt20pXlEv9+Wa2H9cwPvS4hwePZ05pkZIA3ONF9HkFASJUiVituJyaZCkd5lHKo8X5yAqx6jzGosEsAkKsmsVTpDEgIMQqA8hZpsKPG1POEAi5mjnafnmAzRwBaz2JVCVy1etX6yMPrpQlWiMvF+1PaYuel3WuZP5biz/Fiy+/hQ2b/o3ZsJXhl19X46+/12m5e8JxR+CGkb3Q6uB9K8m5ZuhkLHztfS35Tnbu0qW9Ilaz++KZ3X5dv3jQ4x5hPF45qUVKAnCPGdHnNgL0Q9+ChVPjzXBykgm5aiTkQqwagVGEMCIgxCoj2KLKDAJCrJrB0U9S/Lox5YqREKt6SLv2fK5nNnvvbMhaXfDy/di5Yf04bAKBAGrXromd6tethNm2bdvx779bURoOV3xXWhrG3VOexMvzFmthTJmqE8ddg/O6tK9Uc/XtJZ+hd79xWvKd6kyb2NcXTXdKPKNcnpnt1/WLBz3G4aBU8XnllKbVq9fg7LP6cQMn+gQBVxCg9Whc/kC0adNSiFVXIpC5UiFWM8dOerqDgBCr7uAuWjUQ8A+xGgXBqcdnDZCzrKtfN6bcYRCCVQ9xmcnp8Wt1SNf0jVxsseyjp9FolwZaFhCxOnbCQ3jqmVe15FDnYYMuw5U9u6B+vTpxsv78cy2OPaWntnwnBGTfgVVVocAzo/2+fvGg6MRITiWTzysnNEm9Ve7xIvrcQqBv327o2++iqtU7McFSOsujkEeLs1EVYtVZfEW6eQSEWDWPqUh0GAH/EasEmB+WQIcDn0K83zemnMgKuaqHtszk1Ph5vSSA08QqZb+W2bhhDbnmEvS6omulbNltBdtx8OHn6Q1WB3pn54FVQqw6MBTiRPrzvsjjlVNapN6q06Ne5LuNQOs2LTFjxvj0Zjg1yZJq5lHGoyU9tDothFjVQU/6uoGAEKtuoC46tRAQYlULPl92tsFT+NJ/k04JsaqHph8eZvUQSN/byyUBnCRWD2m1P/basynefPsTFBYWpQWqZs08jL95gCoFkJOTE9f+n3Ub0ea4S9LK4GxAr1w+NnMi6G9/XHyz2e9rGB+SnCOPzyunNEm9Vc7xIro4EUhaV7UqA5yaYC4Sq6Sa1S0HgivEqgOgikhHERBi1VF4RbgTCPiTWI0ile3LoBMRtybT7xtTayiYayUEa+ZYyixOj51XSwI4Raw2b7YrbhzZCwf/Zx/MfvY1PPvcImzdVlAlUMFgEKe2OwojhvbEgQfsVand519+h/O7D08PNGML/5QAiAWNbzb7eQ3jQ5FxwFeo4vHOKS1Ub5XqrsolCPgFASJVp8/It/8jn1OTrBKwbIqymlwVYtUvM7L6+CHEavWJtW889Tex6offGN0dan7enHIjK+SqHuJ8j856drrR26slAXZrsguI1NS5KO50oNWWLduUmHp1a2PwNZeg+4VnoF69Ovh7zXp8uvQbvPb6h/j8y2+xZs36CnWhUBBEwrY7uS26dm6Hlgfvi7zc3Erm3DPlKdz34NM6Zhrt26VLe0ycMNioTG8J45nNfl2/eNBzc8TweWhak9RbdXPciG7TCFR5WJVVRaYnWJV62RRlLbkqxKrVQSvtvIKAEKteiYTYYRkBIVYtQ1UtG/p1Y+pGMIVY1UOd77FZz063ej/00LN4aOqzbqln0Usk7RWXd8ZVvc4DkbZUY5Wu4uIS/PX3OqxbvxGbNm3Bpk3/AoEAGjaoj4YN6mHXXXfBzg3rIycnVMnOf7dsQ+fzh+DnX1ax+JBOCW1kX180PV2zLP+ebzb7cQ3jQ8+tYcbnoROahFx1a9yIXtMIpD2sKp1CJyaYkKvpUE/6vRCrGcEmnVxEQIhVF8EX1Zkh4H9ilXBhXdkzC4SHe/lxY+oG3EKs6qMuMzk1hl6ut6offaBZs8a4+9bhOKptqyozYcPhMEpKShXpGgqFEAymfjS7+74n8eDDc1BaGjZhopYM/9VVTQUH32z24xrGh57WkM6wM693TmibP38Jbh5zf4b+SzdBwH0EOnVuh/z8gfqGODHBhFy1HRchVm1DJh1cRkCIVZcDIOrtI1A9iNUoLqyru/1geLyHHzennJALsWoObZnJVWPZ4YyrfVvjjzJOLzyvAwYN6I5mTRtrD6gXXn4LE2+dgY0b/9WWpSuASFV6/b9t21a6orKsP89s9uP6xYOcG8PJHc9MayVilQhWuQSBbEPA1mFVVp0zPcGEXLWKvGonxKotuKSxBxAQYtUDQRAT7CFQvYhVwoZtZbcXiCxo7ceNKSfsQqyaQ1tmcdVYrlq9BmeccbU5sD0mKTcnB6efdgyGD7kce7fYPW1GajLzqXTAE7MX4KGH52Dd+k2e8LB//+4Y0L+7J2zhNYJvNvtxDeNDj3NUuOOVE1r79B6DZctWcIInugQBLQQcIVWjFjkxyZJ6y6Yoa3aVQqxqTQvp7AICQqy6ALqo1ENAiFU9/Kpbbz9uTDljKOSqGbT5HpnN2MstxauHWZnEoX69OujVsyt69eyiDrGiK1pzNZmesrIyVSJg2Rff4v6pz2DpshWqNqsXrupLqrLvtuHHNcyf90N+r5zSKOSqF+6yYoMVBIhUnT4jH/S3I5dTk6ySsWyKlGZebZlFRojVzHCTXu4hIMSqe9iL5gwREGI1Q+CqeTc/bk45QyoEqx7a2fAQq+ehfu/qQK4SSjVr1sDRbVvhlJPaoOV/9sUujRqgwU71kBMKobikBBs2bMaPP/2Br77+Hu++vwwrf/zdM4Qq2d+lS3tVAkAuvu2pH9cv/94T+TxzUpOQq3KH8zoCjpOqfLd4V6hOJ+8fJsaOEKsmUBQZnAgIscqJtugygoAQq0ZgrJZC/Lg55QqkEKt6SHv9AVbPO3O9585bjNGjp5gTmCWSQqGgOriKMlIpU9Wrl5CqiZHhi5WHh0XGw5UPvYxNzLAjj2dOalm9eo06zErKAmQ4BKSbowiwkKo+J1ZZ3ctgNAixmgFo0sVVBIRYdRV+UZ4JAkKsZoKa9FEPEE7uQqoBxEKu6gVZhp81/KoruWoNHfdatW3TCjNnTnTPAM9q5pnZfl2/eNDjHjx8XjmpSchV7nEj+qwgwEaqsjOPTs7m5Mjya7QS4UgbIVatYyUtvYGAEKveiINYYQOB6kessq/sNqKRXU39ujHljIKQq3poe/khVs8zs72FXDWLp640IVVTIcgzq/28fvEgqDsL7Pbn88ppTVIWwG7spb1TCLCSqlEnnJ5gcWCxKvN0rVUhVp2aRSLXKQSEWHUKWZHrGALVk1h1ZXV3LIZuCfbzxpQbUyFYM0ec97E5czvd7inkqtsRiOiX1//TxYFnRvt9/eJBMV0snfiexzOntQi56sTYEJl2EHCFVI010OlJVqGLTZEQq3YGoLQVBNIgIMSqDJGsQ0CI1awLmWcM9vvGlBNoIVb10OZ7bNaz0+3e1eVAK7dxrkp///7dMaB/d6+a5xG7eGZzdVi/eJDkHjZ8XjmtSchV7rEj+qIIuE6qkiFOT7C4cPMo49GS2TiWjNXMcJNe7iEgxKp72IvmDBGo3sQq+8qeYZS82606bE450BdiVR9lLz/Q6ntnToKQq+awtCNJSFU7aPHMZr+vXzwo2omrqbZ8njmtSchVU2NC5FhFgEjVBQunWm3ubDunJ5iQqxUICLHq7FAW6eYREGLVPKYi0WEEhFiNAsy6ujscVV7xft+ccqApxKoZlGUWW8Nx1eo1GD16CohklctZBGgTS6//S6aqXZz5ZrNf1zA+BO3G1lR7Hg+d1nLzmPsxf/4SU6CIHEGgSgRat2mJGTPGew8hpydZhcdsingTci1EVIhVCyBJE08hIMSqp8IhxlhBQIhVIVatjJN0bfy6MU3nt6nvhVg1hSTz22XmzHZF0pW9Rgu56iDyRKo+NnMi6G+5MkGAcRPMpyoTIDLq40OXEnDg89BpTUSsEsEqlyDgFAKdOrdDfv5Ap8TryXV6gsVZx6OMR4t12IVYtY6VtPQGAkKseiMOYoUNBIRYFWLVxnBJ2VTIVT0khVzVwy+2t9ceaM15Zl6SHGplHlOS2LZNK8ycOdEZ4dVKKs9s9uv6xYOeWwOSzzsOTcuWLUef3je7Babo9TECfft2Q99+F3nXQ44JVs3JVSFWvTv8xbLkCAixKiMj6xAQYlWIVZOD1q+bU5MYpZIl5Ko5pNmf082Zzi6JSgNceeVorF69hl233xTKq/9ORJRvNvtxDeNDz4nYp14xuTRyYUj34LPP6sfllujxOQK0HnXqdIq3SVWKAdcEc4Fcdc29hLEtxKrPJ7sP3RNi1YdB9btLQqwKsWp6jPtxY2oaIyFXeRB15VmdxzVHtDz00LN4aOqzjsiuDkLl1X8no8w3m/24hvGh5+QYSJTN5xWfJqgfuKgswLJlKzjBFF0+Q4DWo+kz8rOjFA3nBKum5KoQqz6b4NXAHSFWq0GQ/eaiEKuxEXVtZffbsIIfN6acQZLMVTNoy4y2j6Nkr9rHTLJU7WNmvwffbPbr+sWHoP3oZt6DxyseLfEoTJs6B9OmzckcGulZbRHwdD3VqqLixiRjTJV1xb0YrIVYrba3g6x1XIjVrA1d9TVciFX3MiD8Pur8ujnlipuQq/pIu/0gq++BexIke9Ua9l26tMeA/t2zIyvImksebcU/m/24hvGjyDGc+Lzi0xTBTequcowf/+jImlf/PUOu8s1oPk3JwRVi1T/zvLp4IsRqdYm0j/wUYjVZMN1e/vwzwPy4MeWMjpCremjLTNbDj7JX581dLOUBksBIG9iJEwajbdtWeiBLb4sIuDOb/biGuYOkxTBn3IzPKz5NETCkNEDGg6JadaQ1aVz+QLRp0zK7/WadYHzK+DQJsZrdE0CsjyIgxKqMhaxDQIhVz/xsmnVjx6rBftyYWvXdRDshV/VQdPthVs96b/QmgnX06ClYunS5Nwxy0Qp57d9F8Blf24x66df1y5/3RT6v+DTtmG9SGsDNe4+3dfft2837B1TZgZBtgrEpcmH1igdcMlbtDEBp6wUEhFj1QhTEBlsICLGaCi6+BddW0LKssV83ppxhEHJVD22ZyXr4RXuvWrVGZa/Om7fYjMAskiKEqheCxT+T/bx+8aPJMYZ4vOLRUhkvKQ3AMYayR0fWv/rviS0Y32zm01QZWCFWs2dei6URBIRYlZGQdQgIsZouZG4ug+lsy47v/bwx5YyAkKt6aMtM1sNP9S4HUZUImFc9SgTQxpVqqFItVbm8ggDfbPb7+sWHJOfY4fOKT1M8fpK9yjmevKmLXvnPzx9YUd/brbHoKDqsTvEo49EixKqj41KEsyAgxCoLzKLEJAJCrFpB061l0Ipt3m/j940pZwSEXNVDW2ayHn6J77L5lWAlMpVqHIFnUAAAIABJREFUp3bp3F5qqGoOGee688zm6rB+8SDp3EhILpnPKz5N8Z5S7dU+vW9WNVjlqj4IRLNU+/W7qJLTbo1FR9FndYpHGY+W+KhIxqqjo1SEO4CAEKsOgCoinUVAiFWr+LqxDFq1zdvtqsPGlCsCQqzqIS2zWA+/VEXCsp1kpc1q82a7qsxUyU7VHCcs3flms9/XMD4kWQZGjBIez3i0VI2dZK9yjyt39EUJ1c6d21VkqSZa4vZYdAwZNsfYFLHXXBVi1bHRKYIdQkCIVYeAFbHOISDEqh1s+RZcO1ZlS1u/b0454iDEqhmUZSZr4pgCQCJYV69ag6XLlqt6rF6+aKNKV9dyMjX6by/bLLa5RyX4dQ3z9/2Qzzs+TZXvApS1evOY+7Fs2Qq5RfgQAVqb6LV/ev0/1eXmGHQcdlbneJTxaIlERohVx0eoKDCMgBCrhgEVcc4jIMSqXYw5l0G7tnm/vV83plzIC7FqDmmZyZpYWgQwmsm6dOlyRba6fUVf8++a5DV/iy657YLor4QAT+T8un7xoOfmsOXzkE9TcjzpcKubxzwg5QHcHG4Gdad67T+ZGrfHn0HXk4tidZBHGY8WIVYdH5uiwDgCQqwah1QEOo2AEKt2EeZaAu3alT3t/bo55YiAEKvmUJaZrIllhgBGiVbS7jTZGiVR27ZppV7zp7qp6a4M3UonVr53FAG+qPlx/eJDz9FBkEI4n4d8mlJjKeUB3BprZvTaJVSjWr0y/sygkEQKq4N8yjg0ScaqY6NSBDuEgBCrDgErYp1DQIhVu9hyLH92bcq+9n7cnHJGQQhWfbRlJutjqCQYADJaPkD9vXoN/vpzLV5b8A5KY24UTZo2Rml4hzIiSulq1jzyN/07WieVPot+n4mXBlzKRK300UaAJ3J+Xb940NMOcgYC+Dzj05QeBrqXzp+3BNOmzUnfWFp4AgFaw+h1/759u1VZRzWdoV4ag+lstf29K87xKHVaixCrtkebdHAZASFWXQ6AqLePgBCrdjFzeumza0/2tvfr5pQrIkKu6iEtM1kPv7jehsEcfk0+/vvFt5UMvOvBsTjsyIMNGl61KMMusdgsSggBvsj5cQ3jQ49ztPJ5xafJOn5CsFrHyq2WJgjVRNu9OBa18XXNKR7FTmoRYlV79IkAZgSEWGUGXNTpIyDEql0MnVz27NqS3e39uCnljIgQq3poy0zWw89JYvW0Yy9KalyP3hegR58LDRqeWpSMETaoDSrii5of1zA+9AyG3JIoHs94tFhyuFIjIVgzw83JXk4QqlF7vTwWM8bUNaf4FDulSYjVjEeddHQJASFWXQJe1GaOgBCrmWDn1LKXiS3Z28ePm1LuaAi5qoe4zGQ9/JwiV71CrJJ/MkYMjhEWUXwR8+saxocgy4CIUcLjGY+WzLETgjVz7Ez1dJJQjbXR62MxIzxdcYpPqVOahFjNaLRJJxcREGLVRfBFdWYICLGaGW6RXk4tfzo2ZU9fv25K3YiAEKx6qMtM1sPPNMHqJWJV7vQGxwaLKL7Z7Pc1jA9JloFRroTPKz5NmeNHh1zNn79E1baWy3kEMj2USteybBiLtn1kdYpPmVOahFi1PcKkg8sICLHqcgBEvX0EhFi1j1l8D6eWQF27vN/f75tS7ggIuZo54jKLM8cuaU9NQL1GrAq5anh8OCpOc/DZsM3vaxgfkjZAN9KUxzMeLUYAUcSqHHRlBstEKdHs1E6d2qmDqdy4smks2sKHzTE2RY6l7AixamtkSWMPICDEqgeCICbYQ0CIVXt4VW7Nt9jqWurF/n7fmHJiLsSqHtoyk/Xwi+utCaYXiVUhVw2OD8dFaQ5AG/b5eQ3jQ9EG4Eaa8nnGp8kIMBUE67Jly7Fs2QozQquplGh2aufO7UD/7faVbWPREl6sTvEpc0KTEKuWRpQ08hACQqx6KBhiijUEhFi1hlP6Vk4sg+m1+qWFnzen3DESglUPcZnJevip3pogepVYNeCaAXBFhHUENAeiRUV+Xb940LMIsiPN+Dzk02QOKMlitY9llExt06aVa9mp6azOxrGYzifdZ4608isa8KFnWpMQq9ajLC29gYAQq96Ig1hhAwEhVm2Albap6WUwrUJfNfDr5tSNIAm5qoe6zGQ9/HQ3OV4mVoVc1RwbrN35ZrIf1y8+9FgHRYIyHi95tDiHY5RklUzWyhh74VV/O5HP9rFYpa9sjrEp0n2UioNKiFU7s0TaegEBIVa9EAWxwRYCQqzagitNY77F1qTVXpHlx42pW9gKsaqHvMxkPfx0dwNCrGriL91jEOCbzX5cw/jQc2vQ8nnIp8lZLKs7yUpEarNmjdG6dUt4OTM11Sjwy1iM85HVKT5lpjQJsersfVGkm0dAiFXzmIpEhxEoKCr2417AYdTSiTe1DKbT47/vZTCaiakQq6ZwNCOnWkrRuA0KsVotR4yDTmsMRptW+XEN40PPJthGmvN6x6vNCEBphVAW69KlK/C5T+uyRuujdup0StYSqYlB9OM4rPCRzTk2Rbq/VStohFhNeyuTBh5DQIhVjwVEzEmPABGr0VZ8S0R6u7K/haCpE0M/bk518LDbV4hVu4hV3V5msiaWGQAoxKom5tK9CgQyGIwZYOnH9YsHuQzA1u7ijmfuaNUGK6WA6LhXGa3zl6i2D0+b46xSB6RHX+1v3aYVmjVt7NlaqTqu+3H8xeHB5iCbIm1yVYhVnRkjfd1AQIhVN1AXnVoICLGqBV+KznyLrVMeuCnXjxtTTjyFWDWHtsxkTSwzAFCIVU3MpburxCop9+MalsFUzoKR6I5X7mh1NhxVjXkiWulatmwF6L8ps3X16rXqv928oq/009+KRG1GJGqryib5cDL7cfy5Q6yquz3bMNbRJMQqW5hEkSEEhFg1BKSI4UMglljlXR74fHRHk87y547FXtPqw2dZVoiFXDUDt8xkAzjaBNHrxKqslQbGhGsibA5GDTv9uIbxoacBvO2u/F7xa7QNSkYd7I55Ilcjf3YQrX+Wf0YG2CFgo6/sUz8iSSN/76r+bqrqokZqo0b+jnxu+bLrmGXB7jX06xgkRMNb1xsDNhCI0DtlZWWI/ne88MpI0nCpRAqVy9E1LFXcoioShyt93qhRc+GpdMGX/qwIyIBlhVuUmUAgkViNyvTzgmsCt/QyBMH0GFlr4cPnWWuOG2olBKsekDKT9fCL620RzGwgVmWtNDguXBFlcTBq2ubH9YsHOU3gM+rO5xmfpoyA0O7kxLi/fuAEfP3lt3G2lZaVIRQIoEnTxpj1whRtu1MKcMIpZy1OK92v47D4l08R3hZPrhIpSuQogjvoGvVvdUU+ixKnyQnUHd9XrP9VkK2KhEVIyavQQexmIELQJtMVJW4TCdxkxO4Ou+Ntim2bGPxdDz1beKq0M0IaeAkBGbBeiobYYgkBIVYtwZRBI78+rmQAhWYXHz7LaiJir7sQq/bwSmwtM1kPv7jeFsEUYtUg5iKqCgQsDkYD+PlxDeNDz0AALIvg84pPk2XnjTc0Pe6TEatRo1mIVVJm2injqNsX6MexaJVY3UFEVsYtkaSkf8cRpTFdYonYSBsaKzvI2lhCN5Y4DYfDCAaDleQmI3hj+5WUlCAUClVYELWrKkKYGgqxan9uSA93ERBi1V38RXsGCFRFrKrnhwzkSZdYBARBE+PBh8+xJmCxJUPIVVtwVWosM1kPv4reFoHMJmJV1kpDY4NdjMXBaMAuv65hfAgaCIJlEXxe8Wmy7LzRhqbHvSeIVSFXjY4Rp4QlI1YjoYtkrBKZGf13lAhVJE6a1/VTEZexvlC7cCmUngpClLJVyxtFiVD6LmpLtH9s5ip9Fvs9fUd/tm/fjry8PEWuxhK+sfYlZr42PuQs4amcGnAi1xEEZMA6AqsIdRKBVMRqxU3eSQOqhWy/Pz47G0TTD+fOWutt6UKwZh4fmcWZY1fR0yKI2UasylppYGywi7A4GA3Y5ec1jA9FA4GwJYLHMx4tthw31tj0uPcMsRph5Izh5BVBfvIollhNfJU+jEit1Pjs0/hSAFXFJLZPIsmqyNRwWHVV35XtIG/Vh8GIzsSrqmzT6Ov+iRmtcTpihKUrXyDEqldmmthhFQEhVq0iJe08g4AVYlU9Q3jG4mw0RNDTiZoPn1914NDqK8SqFnxyH9SDz/JCkq3EqqyVugOEsz/fuuz3NYwPSc7xwTeb/Yqf6XHvKWJVyFXuyWhLX2LGauyr9eVv6FfIi2R2RkjQxCuxHip9XxU5GhkSkdmsyNJwPC1EepORsYlkbWL91MSsViJWE8sURDNjq7KPPhdi1dYQksYeQECIVQ8EQUywh4AQq/bwyry1Xx+dM0fETk/TD+h2dPutrZCrehGVmayHnxV2WohVTYylu0UEeGaz39cvHhQthtRoMz7P+DQZBSilMNPjXohVntj5YSwW/fIJyratr0gsjmaoKgSDOw6U2pEtGiFWU9VQjb6Gn/hqvhIZ88p/xav85cRqBQlaBUsUq5PkJGakJmbcxma4RtvGjow4X2N8EmKVZ/6IFnMICLFqDkuRxISAEKtMQCs1fnhc4cQrXpfph3T3PHFXsxCr+vjLTNbEMA2AQqxq4ivdbSDAN5v9uobxIWgjrMaa8nnHp8kYOGkFmRzzQqymhdtYg2wfi8W/foLwtnVEK6pDpOIyRStI0NgM08rEaiKhmQzc2DbRzNKKjNOyyKFU0SsxUzYuizY20zVm0iTLjo3NaCXZVGe1tLS0QldVJQGEWDU2PUQQEwJCrDIBLWrMISDEqjksrUnK9scVa1461crkQ7pTNnpdrhCrZiIkM1kTxxQACrGqia10t4kA32z24xrGh57NsBptzuMljxajwKQVZmrMC7GaFmqjDbJ5LBb98jHKCtYjAMpO3UGsRg6v2vHa/w7ec0eN1cRDn9IRqhXEacxBVEpPeY1V+l5lmVJyTRWHY6UqLxDNUE1mV/SzVLVfo/YJsWp0eogwBgSEWGUAWVSYRUCIVbN4WpOWzY8r1jx0spWph3QnbfSybCFWzUVHZrImllUAKMSqJq7SPQMEeGazX9cvHvQyCKuxLnwe8mkyBk5aQSbGvRCraWE23iBbx2LhLx8BBRsqMlbjgCknVuM5znhiNUqGpgI0NnM0+gp/tEwAvaIfDOSo7hXtSGECU5R4cFW6mq6xBGo0U7WoqAh5eXlxpiYjaoVYNT49RKDDCAix6jDAIt48AlaJVbU4mFdfTSUKkrqBN/GQrmtDNvcXctVc9GQ2a2KZBMBsJlZlrdQcD65255nNfl2/eNBza4DweceniRdL3XHvOWI1wprxgsisLVu9i9RY3RB3mBSRjaXlWaWJtVSren0+WSZolPyMkqjRf1ciRctLAURLAMSVBUgYN4n6YzNRk4U8Nos1MWuVCNfE2qvUpslh5whPxTx/RJ0eAjJg9fCT3i4gYIdYlQ2jqQBl66OKKf/NyPH586wZkFJIEXLVHMQyozWxTAAw24lVWSs1x4Or3flmsx/XMD70uAcJn2d8mrgxjOjLdNx7kliNQpipU+6EwLLWbB2Lxb98ivC29RV+7jhAKlIWILFOaWK900Ris+JAqrKy+HqtCUjGEaTlpQCIWE18jT+RDE08cCrZQVmpghbVqzJly2vIJurc9dCzhaeyPPKloRcQkAHrhSiIDbYQsEusyobRFrxVNM7WRxUTvpuV4dNnWbMgCbnKgqfMak2YYwD0A7Eqa6XmeHC1O99s9uMaxoce5yDh84pPEyd+O3RlOuaFWOWPV7aOxWjGKiEW97p9AumYSKgmyypNfF0/WRRis1UriNtojdXgDiI3WWZq1MZYubHtEmusppJRVa1Vsk+IVf75Ixr1EBBiVQ8/6e0CApkQq7JhNBGobH1cMeG7WRmZPqSbtSJ7pUnmqpnYyYw2gGM5iH4hVmWtNDAmXBHBN5uzaf3KCxYjLzeEcGmpikqACINw+X/T0SxlYYTDZQiGguq/1fgPh4FghNyIfBD5u6ysVGVWhcP0d6j8M6pBGFRtyhBWfVS3MK1SZQggDATCKEMpEKYvytuWASUlJcjNDSibyCTqS7aEcqhdKZQZwaBqp0odBgIIBmuitDgMUh8OF6u/Vc2rAP1HAKFgEKWlJUAgB2VKJlAaLkZItQ8jQDZQm3AZcnJDKCkuRk5urkrJjGSLEQ6RbLVgKKTsJn9JSU4gB8VFhcjJDaJwexHycusqf8IoRSBYWp5RF8GF7FJH35QqJ5RfpC8SB9IRHa8RzJQu0qtiQTiEEaB+pWUIBHPLsSeZQYVrJFYlCJeWIBjMA8I5yMkJoYRiE8pBmITFFKSkV41Jp9KvcCSbIvEmxRRP9c8yOqk8rMpK0iFCZL7CRRFNYeTk0PgpURjnRMGn7yn6paXqpHN1qHuwBgoCO8PTxGq5767crhxUyncnNOtEVcRqWXm2aiyhmqi5Irs1xev6qQ642nGvixySRXes6JWq5EAyBNS9o5wMjn4fLUEQ/Xdi9i3NRZqjkSEZ0S2lAMyOL5HGg4AQqzw4ixaDCGRKrKobtUE7qqcoQdBU3LNpc2rKZ5NyhFzVR1Nmsz6GkR0A4CdiVdZKQ+OCVQz/bM6GNax2XhiBshKEQjlqo06EWIRQK0NJcRGCgQjBmZMTIeaIiyOSj8hCIskUUUr/I3I1QBhHCEj6Ljc3VxGUgWCOIvxKSklP5LXdYFmEqCVisqysONKnOIwtWwpQXFSK4mIiBIPIyQ0gNzcHtWrVVjbm5uSiDMUIKgKPSN/In+jTayhYq4IQDAaJPAwrUpZiQf3JvwhBC5QUR0hLRYQWbkWNGjWJr1U2B5WvAeTkRInb6CnkEUox+nou4UB+EC5lpWUIKeK4FNu2FaK0JAe5JBNEpIRRVFyIYDBHHUpD5CR9nptLB9QEyslhxQArW6OvEYfDhFlIfU/fUfvi4mLk5uUoPIPBXAA5ivAkX0tLypBXsxbKykpQUrxNkZxErAYDNRCkYFLsysncxFeTI7iEI8RNIIBQIBIzin1ZOEJqExEeJNvLylScAqEQCgsLlY25uSFFUBOW1CcUDKG0qFjRUIoyD5SVE8IBlARqYWtZA+8TqzuYLta7FYcy/juinlexpQBiM06JWE28rGSkxvapihxNrLEaQDm5WV4KgGRE52pVpQiqKjmQrFRAVF70R41oG7qfJhKr1FYyVvXGlPTmR0CIVX7MRaMmAjrEqmwYNcGPsggmxIiMjOt2CXQRBIRc1RsJ2bbx0PPW2d6nHXNRUgU9el+AHn0udFa5Q9JlfDgErCNi3YmW18nVGkHKrAwiEAhFsglRhhdffBHPPfccVq9ejT//XI2igm3YpdEuuOqqq9Dnqj7ICQUQeSM2gikRdSGVERpGWGVKRmoCEhFH2arhMsqADKk/lNUaIQ/KMyTDlPFZrNq+t+Q99O7dF9u2FqGkJEIk5OVF5DZv1hRdu3bB+eefj7333kNlfBJxGyFxixEuIyI3TxGAUORHmfqMsmTXr9uEjz/+VBGaZ555uiL8PvroE9xx+5346aef0bRZEzz//LOoWbOmIir/9933+Pa7FWjVsiUOPOjACGlanq2rsj0p2zYaWEWQlmfTlqqUUqKk8c6S93DvPdMQCIZUJmrE7zBatNgbF1xwAY4/4VgEiGgsLc/+pEN4SiMZv9ErQqZCkZQKu/IsNfIpQmBTX2qfq8hnlfVLmcGKGCWCtKT8s1CEWCU/KNeXugcjRHGUtI3+d9Qv0h3NklOflVH7kPIvFCQiuBDXX38jfvnlN2zfXqiSls8483T07HEp6tauqTKDA4pwjhDo5GtQZRZGMneLUQsFyCJiVQ13d+4hjtwOy4Vmk0dErJZuXVeRKV+Rhap+zIhmzUc8iiUtYwnPZK/cp8s4jc0QjSVWo3oS45NI6qbKhI21NdpOZaMnIYsT29K/Gx9ylvBUTk4QkW0cARmwxiEVgU4jIMSq0whbkZ9NjytW/HGnjQ+fY9mBFHJVD3KZyXr4RXv7kVhVe20z8IgUxxFwJ1JeX8Nq5YSREyKSjsiJyGv8j896ApMn34I///oTBQUlqFsrF/vt1wKDBg/E5T0uj7zCHkRF9idNgiDlJCoCkrJYIxmritxQ77wTuUbkLdUPiJKS5a/UlkYyPula+ukyDBs6Eit/+AUF27arubX77rupTNm1a/9GMBDEmWedgVGjrsMBB+yr+qjMLpUpS3/ThKSMTCIWI+ULNm/agpfnzsfkW25H27ZHYNasmcgJhfD220tw3XU34MeVv+LwI1piwYL5qFW7Ntb8tRaTJt2C555/Dg88cD8u7Ha+EltSQiUBKIuVXonfQaySr5ErktFJjUtKCjD/lYUYM2oi/vlnE7YXFSlSrkatHOzcYCdMmjQeF1xwfjmJGiBmGpSZGiGeiZSOkM6UmUryiBAuLi5FTihHvXJPHxKZHMqhGFAWKWWtlimSVJmgiCbKFKYM0RJFNgcCuSoDtZQyUhX0RHaXZ8fGzL3oq/oVJI563b8UQSqdQL3oNeZAmcq+7dSxM75d8T22FxYRpY4rruyBkSOvxa6NdlYkLqmJZBSTf2HkKNsJu1IUB2pjuxCrjt/10ilw566Yzqrk31MpgNItEWI1lnikrOnoFSU1YyXEZbfGHFSVmGEaKyNZf/UKfyBHfVVe/STO0GTkblWexrbdkZ2+45CqZH4kkyUZq5mNJenlHgJCrLqHvWjOEAEhVjMEzni3bHpkMe68EYFe35QacZJBiJCreiDLTNbDj3r7lVhVmyx9eEQCGwK80fL6GlYzJ4zcEDGike0OEWCUxTl+/HjMmzcX27cXYddGDTF4yEB0v+hC7L7H7hHitLxeqnqdvDzrkvpTolVJaVGEtFP/JjKVKLYIcUuMW4RHjZB6KkuLaq0GAlj3zwa88MJc3HH7Pfhz9d9Kxk2jrsdee+6BBa+8gtcXva4UjBw5BEOGDkSdOnUqsmzDZcWqfTBYI5JZWF4C4IMPP8GE8bfg00++wGmnnYA5zz2j2r337vu4eWw+fvv1Dxz0n/0VsVpaEsarr76Om24ahb///hv3338vLr7kIoRClHUbIYwj7HEEq2h2aYSgCShSU7GJZYX4/v9WYvHbH+GllxaobFnq2/aoI3D++V1x8iknqmxYlQWq5JVWYEDEZwTHCFEb0RHJQo2Wa4hkkpK+ogiZW5ar2ikyRpHjVH81QnJHSOsgQsEcRX4TSUqIq5IO5QQutSHZRB7TZ/Rd5FXkCBEa+Y4iHqkLS+UAykpL8dRTT+Gll17Bx598qt6OueiiC3DTqBvQrEnjiA8KowgJTOQqZbpGRgVQjBooKNspe0oBqBs9772D7ZaYJWtYVcQqlQJIrFEai10yYjVaBiMxM7SqTNEKeeWHV9EtIH7+76g5HVs+IKo7mo0alZ/sc8oSJ5nR+saJdViT2SYZq5yzRHSZQECIVRMoigxWBIRYZYU7jTL/PohxoOzj51gO+OJ0CLmqB7nMZD38/Eysqj23HjzSmxUBvmh5fQ2rlUuvk9Pr3ZSJFSE9iQQYOXIkHnnkEWzfXoCmuzXBfVPuRqdO55QTYxFiNbrxpwOVaAKsXbsGGzesR/369bDrbo0jNTkVUUAZmBHyQyGvCFWV3ooy9Yp4hJik7Ms3Xn8bgwYNw5o1/ygybv4rL+OYY47Gqwtew4D+16CgoAD/OfgALFz4CnbeuaEiE4kQJIuIvAxRPVH12nyJypJ98cX5GHXTGKz640+cfMpxeGXBPOXD2rX/YMWK71BQsB116tTCiScej4KCIjw87RHkjxuvMHjssRkqY5UKr9Jr9RFylejJCHlJtWYj2bj02n3EJ0rQLQ1vV6/Hb9sSxtixk/Hkk0+r7NGePS/B3ffcgdwcImrLX+MncrX8QKjIcVCRzF/yq5QI60CkhEJJRY3FaHYx/U01cMmWyIFalB1MtKf6jMoAKLkRu1Q2K1UjUAeF0b8jh4TRRVmtxKMSWRsK5So8o8RulIBVxGp5tirVnaX6ths2bMCECbfimWeeVXE9/4KuGDt2tMrKJYPycnNVTKJlEJRfitilUgA1sD2baqz6nFjNhjWMiNXw1vVxr/0rsjGmfEb0R4lkJGRiSYDYV/QTa6kmI2YjPxbsqLGabMmqSm+lLNvyA7diZUTtiRKriVmryUjgRq3OFJ6K9dlBlOkiIANWF0Hpz46ALrGaDQssO6haCvk2cVpmerSz1zemHoUtqVlCrupFS2Zy5vj5nViVdTPzscHfk28me339qp1XfiBRkGqHRog8Kgc6ZPAQzHr8MWzfvh27794M9025Cx07nq2yK9XGn+ixyHvn2LB+I5599hnMnzcX69etQ926ddD13C645LLLUL9+fZXxGMlYLT/NXpGT0Vqgkdf4IxlkQbzxxpsYMmQ4/vzzLwRDAbzyylwcd+yxeOvNJejZ40ps2bIVOzWohy+/XIadd26Ef/5Zi8cfn4XPln6CJk12RbtTTsO553ZFcXEh5sx5AQ89OENl4BKBulvTxujQ4VR06HA6Fi5cGDnAqqREHb40evRNePTRR/H5sv/i66++Vr6deNLxOOig/TD51knqECsiR8luIoxVPVQiVoNUGiCSZUoEaFHRdiBAxGQQf/+1CZMm3InZs59X5OxVfa/AHXdOitQaRRl+/PFnzJ83Hyu//5+qkdq9+8U47rjjFL6vvroQn322FEWFpSgsLMIuuzZGixZ7YenSpSgqKlHkZ/Omu6Bfv37Kzw0btqhDq7YXbEf79u3x0UcfYFvBVhx66CE49NBDMWvWE/i///sBdWrXRl7NGjjwgANQsG0bNmzYiJq1aqBrl3Nx1NFtFWlMB3wt+3wZFryyED/+tBK5OTVQo0YNHH7k4bjg/HOxyy4NlP9UnmD06HGYPftpFb9LL+uOa4cPQYP69SOJu+EwatWig7rKEMohgj2giFXiworKamBbuL5krPKfCaivAAAgAElEQVTf/KrUyHdXzMzpwp8/Qdm29apzBSlKg6m8NEBsNmhUQyJ5Gpu9mkieRg+kqyBZ1SiO1m6NzHEicasiYePKEySp+ZrMlmRkaTSbNmpfHMFK5TToB6ty+ZKxmtlYkl7uISDEqnvYi+YMETBBrMomMUPws/aRxbS/ZuV5fXNq1lvnpAmxqo+t1zcf+h46I0GIVWdwFak6CPDMZi+vXzVyipGrahQGVaajojnDwDUDrsHs2bNRXLQde+yxBx548F6cfvqpKmuTDiYicrGkJIyioiLMmPEIJk++VdUKLSosVAdG5eXVRq+remDMmDGoWaNmeU3PyIFGUZI1QiCEI6/PB6BOmX/jjbcwdNhw/PXnXypDcsniN3DEEUfgzTeX4LJLr0BRUaE6bOrTTz9CYWEx+l7dHx98+D7y8uh19RKUFJehd+/eGDtuDO67bwomT74ddAYUERE5uUDjxjujf7+rMXPmYyortqS4VBGmS5d+io4du+Dvv9ZGXnsPl6FWrRpostvO+OqrL9Sr9XTqfZQcpixQImJiX/FVibd0mFa4QDm0bsMW3Dz6Fjz5xByVIdqr92W4977bVf3Xzz//HGNGj8Vnn32uACeepHmzPfHgQ1Nw1DFtMXLECMx++nlFrJIdRx99FA5ueTAeeuhhVWuVskxbH3kw7rvvPlzR8yr8+NNvkWzVikPDIod3NW3aFFdd1QcvvPAi/vvf5RX1KWvUCKn4RewHdm3UGHPmPIs2bdpg0aLXMXr0KPz440/ldXQjryeHckPo0rkTbrrpejRp0kRNvBHDb8Bzzz2PQCiIyy+/FMNHDEHdOrVQKzdSkiEnl/pSfdgQSktKVFYsXVlZCiDC6OnccDzd1+ueRTNWI2GIkIuUdB3JBo2UwlCflaMcS+BED4RKlQUaJVYr2pS/9h8btNjaqsmyU9OVEkhVeqDCp/IxlmirsoN8jPFfiFVPTykxLgkCQqzKsMg6BEwRq0Kumg691x9bTPtrVp6Pn2fNApVCmhCrZqCWmWwfRyFW7WMmPTgQ4JvNXlzDauWVIkdlYUVeISc06BX0/v0G4OmnZ6u6mI0a7aJKAZx55hmRt27p7dtADoqLS/Dll19hwIAB+OGHH3Ba+1MxetQo3HbbZCx87VU0a74nbrttEs4++yz1KroiCkoVyxl55b2cIAiXHwBVWlKGxYvfxaCBQ/D776uUng8/WIIDDzoQCxYsxID+A1FQUIhTTzsFTz75JB56cBomTZqEFi1aoFu3C/Hfr7/C22+9o0iXWbMew377749p06bjhRdexubNm3FwywPUoVx77N4M77//AaZNfVjZTUTnN998ja+++gpPPvEMFi9eojJCL774Ihxw4D4YOHCAyrikS2Wuqtd4I8TqjquMqGkUFxWipLQAuXl5WLt2EyZOuBOzZj2tsnJvvGkkbrzxWmzctAmTb7kVM2fOwm67NcHeLfbE8m9W4N/N23D6GafjrrvvxJIli/HYY7OwbOl/Fcl7wgnHKYL0kUdn4PPPv0LBtgK0Onh/vPTyi7j33vvxxhuL8cMPP6us2b333huFxdux9p+1ioju1etKNGrUCPfde7/KQCZ86tari+bNm2H16tXYuHEzckNBDBw4EDfeeCMmTBiPadMeVqUZ6tevg2OPPRZffPklNmzcgDq1a+Kxxx5Bhw4dVMbqiOHXYfbTzyA3LxcDBvTDoEH9sHPDhti+fRtVHUBA/V8JauTmKE6SKhAQfkVledlXYzUabC9OZAO3Sr47YWbGVkWsRvjGyPyMJS5j666qLNMEUnJHOHdkgMbJiNZTLY+3kkFZ1+XZotG2sZmosTKj30d/jInWQY6SvIkoxMqNJVnpvxNryEa/F2I1s7EkvdxDQIhV97AXzRkiYJJYVQ++Gdoh3ZIhIGjqjAufPs/qQGKrrxCrtuBK2Vhmsj0shVi1h5e05kSAZzZ7cf2qnQcQZ0hv9VdkrJaWoV+//nj6mdkqI7XFnrtj2sNT0a7dyZGDjehQpHAAJcVhPPLITIwaNRrFxUWYNWsWzj7nLCxa9Bouu+xy9Xr7sGFDcP3116tXySPZZCXlZQAiBEWEdKDin3Tl4K3XF2PgNUPw22+/q1fIx427GVRJ4PmXXsCK5d8iJycXN48dg0suuRjt252OX375BV27dsV9992Ld999FwMHDsHGjRtx9dV9cMcdt+OhaQ+rmqlUm7V1myMUYUk1Tj/68GMMGzYcy5d/g1BOAMuXL0debh5GjboZc+ZQhmkId911Jy67vDvy8kLq0KcoMUKWRrNVI68FlykfAmUB5OZQ22KVPbt+3SaMHXsLnnn2JeXLDTeOwPU3XIuv//s1el9xlfKRbLzksotx51134s47pmCvvfbEuPyx6NjxTNx33/0Yn3+byqo9vUN7zJ79JGY//RTG50/G5s2bFFH8wQfvKxL6+pE3YdGit1XN2o8++hCffvYxBg8epLKP+17VR9XMJbz+WPUHatWuhf79+2Hw4MG4+uqr8eabbyp/O3bsiHvuvhv5+fl4+mkig6E+mzZtGsaNG4eHZ0xHTk4AjzwyA126dFQ1WgcNHIpnn52DUG4Ohg4dhEGD+6NO7VoKk9KiEtW+tHQ78vIiB2wRdU9jqLCUiNUsKwUQe0vy4mTWvGXy3AUzNzJaCiDuVXx6Nb6cWE2VDar2sipDPvIntmxAVf3oHpd4RTNkEz9PRopG28SWH6gqY7YqsjXi2w4yN7ZOLH0nxGrm40l6uoOAEKvu4C5aNRAQYlUDPMe7ev3RxXEAtBT48FlWCw+7nYVYtYtY1e1lJtvDsjoQq2rzZg8Wae0JBPii5rU1rFZeADlRckJlkUYyMQcNGoTHn5iFoqJi7Ll7M0yd9hDat2+nDiKKHlr1778FGDxoCF588UXVb8aM6Tj77LOxdBm9Vt9Z1dS89NKLkZ8/Dk2aNFXkokpjVCSHOjNe1RtVJCV9VhrA22+/g8EDhynClAi4yBlLpQjlRg6NOumkk3Db7bfi999/Q/eLLlWHRF10UXfce+9d+Pjjj3H11f3UwVQnn3wC5s2fp8oUjBs3Hlu3bsPhhx+K9957Bzk5IXzw/ocYPnwEVqxYobJRv/tuhfLrxhtG4+WXX1YZpuMn5GPw4IEq+zIYCqrX+RXJUY5RlFSNvP5fqiY/eUUHR1G7NWvWYcyYCXjh+fmKvL1l8gT06dMTTz/9LIYPu161efzxmWh36imYNetxjB6Vj9zcXAwdOhDXDh+KO+64C7fdeq/Sd8aZHfDkU49h+vSHceutd+LfzVtw6KEH48OP3sfKlT/i+utGqWzdQDCA73/4DvPmvoxh1w5XtWIp4/baYdfixBPaYdWqVWi+RzOMHTcW5517Li6//HIsWrRIkU09evTAxAkTMHny5HJyOQeXXnoJbrppFIaPGI5nnnlGlVx46KEHcN55XVX8+vS+Ci+/PE9l6FJ91YGD+qFGbq7K7C0pKo78XRIhVnNyKGs1UvagqCQXBWX1sqvGaiWWje++wXWb9LJHsRmrUcKRMkgjV3wmaeyr/1HSc0ct5Eh2a/RKVjNVka/lB1VF+0czVtPFIpY8jZKi0azV6L93EKSRg/uiV5yucjI4Nls1kZgVYjVdNOR7ryEgxKrXIiL2pEXANLFasfik1SwN0iPg5ceW9NZ7pYXXNqdewcWqHUKwWkWq6nYyk+1hWF2IVUJFxoa9seGd1nyR88oaVisvqMhLyiWMXPSaexjXDh+GGTNmoLi4GHvtsYfKUmzTpjVeW/Qqvv/+f+pQqrZtj8KECbdg8dtLFCl5/PHHYZ999sHGTRvw8stzFQlHZQAmTZqIFi32jpAfwUjGWJiI1TIiKstnjCIlQ6oUwOBBw7Dyxx/JElxyaXfUqEk1YMNo2rQZOpx+Jo444jA88MADyM+foF5Hb9myJc46qwP+/vtvzJ07D//+uwVt2hyJN954HY8/8TjGjR2vDr066KAD8d577yKvRi7eWfIerrvuOlUKgA7JWrHia2XXDdePUoQs1QIdPz4f/8/eecBbVlX3f93+3n3vTW+AlKEjICCCihCKQixRjCjRaEw0GP+RGEVACFVAUYp0B8VgVCyJLQoCiRGkWOidocwA05g+THvt9v/nu/b53TlzfcO0N2/ePM6F+dz77j1nl7X3Pmef7/7ttT796U+5n9FsLutl9S3HkSPapo9YD+VVt+lPP2szZsx09ef2O2xvEyZOsvPP/7L96pe3WqGQt4u/eqGdeOIJduaZZ9sPbvqJ+0793ve/475rp0273sEqr3/6p0/aueedbVdeeZVd8fXrrF5ruB1/8MPv2rXXXWWXX3a1u0TYd9+97d7f320vvviCnX7aWfZ//3eHZXMZmzHzWfuvH/+n+7fFj+rnPvdZ+5d/+awd/rYj3a8sYPWiL1/gEBx/tLfc8mu/ap100kn2tYu/ao888oi9+OKLDnkJUoUbhWuuudbmL1zgitxrr73K/uZv/sbBMHAbn6woVvG9+ulPf9IDZKFqTjtrrlmlVnL1Mv+8h+EKoJ6zvmpx2war3nWH7poxlNfJ4VirePAq9SN8+4at8lwj1rziys44rGyFnq02XUt5Wg8B9taCoU2QG/rxQG4AGDNcA1TGVjVqq0JWZWj9Pp52q8o2dL1GolgdykGR5DUoFkjA6qCYMUlkKC2wpcBq8sA4GK04HKcrg1GvoU9jhM5nh8yQCVzdPFMnI3nj7LdOsHrSB+3j//ihjUtsGzg66R/bQCMNWMShabnhcv9qz2eD38sQxz0oLut1O+PMM+zb3/6Wb6HfZeed7cc//pHtOnVXO/XUL9ivb73FOjra7YorrrAbbrjR7rnnXoeN+Xw+BE9qVD0N4OQRRxzhCsi99trbfYWiqGxAKBvxIDOR1LNm7vv0X//1FHv22ed8G/ltt/3a9tl7T2eZxWKntbcVvdXOP/88B49sdUeBWijkHGagYEUZue9+e9utt97iKstzz7nAFav777+fuwvgWAAuYPX555+3fCFj06c/ZaVS2c4440y75ZZbPFDVOeecY5/97MkOVjPZbATRoq3HqFRrNVfw4qMVNe5ll19p//mfP3OV6GFvO8xOO+1Uu+iir9ov/vtXDpWvvfYKe+/73mMf/9g/2t13/dG6uooOVt/+9qPtG9+YZmef9SXLZXP24Y+cYBdceL5df/037aorpzk8ftc732nfv+lGu/6b19lll11lPd19tv/+r7e77/mdzZj5vJ191nkOVgtteXvq6cdt7uxZ9thjj1u12rD99n297bH7Hnb4YUfZ/EULbbvtp9ill11i73znO+2Tn/yk3XLLrQ6NTz75M95W9Vrdnn/uObfd3Xff48B68ZIllkpl0Orat26YZh/4wAcc7Hz0bz9ut91+u/tYveCC8+0Tn/w7ay8UHDRnG2z8r1mpWrZMNuNQ1uFRyqxaz1tvpbDtg9URCleH5iq4cfeIyqz7rd77SvMkV85zKXH4uUaF2qrqFODUiQPB0IHOYeEnBIMLQd6U37pKHQe4XIsEd+P+UuNlaS1HHOIKnLaWvZkHV2uCzu37zoRTbVw3So7eyhZIOuxWboAk+423QAJWN95mQ3fGcJyuDF3tBzOn4fJgOph1Gsq0ErC6edZORvLG2e+1Blb9wWjjTJQcPSwsMDStNlzuX4BVtuPjXzWAVfyF1j2I0bduuN7B6o477mg//9nPHLDil/OXv/ylpTP4V/13u+mmHzoMRVV56aWX2lFHHeVglbRKpX6HnESmHz16nPshrXsAGJSqAYSgjsVlAIpUq6Xs93/4g33+81+wp5+ebul0w/73f263ww57i6XTWVe0cjqgE+h5443f8QBa5PmJT/y9+1YFTgA1iEZ//PHvte9///t2/vkXWl9vv+2xxx724IMPukL13nt+764AZs6c4dv0Aav4k/3iF8/wQFmUHxcG/+///ZPDYNwAQDKavhkjsEpZCNBEfc465xy76ab/tGq1Zocffrh97WtftYsv/pr94he/MgR1l19+qX3ghA/Yh074sD380OM2alSXb+8/4ojD7Otfv9IuveRK9836oQ/9tX3l4ovshhu+bVdecZ2VS1X7q/e+y77znW97m1x++VW2csVqe+MbD7Df3XWHzXhhhrswAIIChJ+f8Yy1F/KRfdOWy2Sse3W3HXTgm23R0sU2Zfspdvnll9lf/uVf2ic+8YlIsWr2xS+ebud/6Uv2wH332XnnnmcPP/xwEyjtttvu9uJLsy2datgVV15uH/zgCQ5aP/bRv3OwWmgreNCyj37swx6oCp+7BEVzzWqjZqk0rhRSlnHXD1WrNgrWW20fGWA1gatDcuVGsWp9y5t5+ViMgkmxaNMKLfV3fBu+QGkrsFSicbcA8rG6lpI0plh9tUo3rxOxQFfx4wdS1K6rTDpvLTVtAlaHpM8lmQy+BRKwOvg2TVLcwhbYkmC1efPZwnUY+ckPzcPbSLbjcHkw3dZtnADWzWvBZCRvmP1eFayeFClWR6AxR2CVNqzBt9mjhqbFhsv9q5jPuo/VuLqKpiNY0XXfuMZWrVptu+++m/3whz90MHnyySfbzTf/ynKZrH37379lN998s4NWgOC0adN8izhgFmCHz9Njjz3WIehOO+3U9KUahxge0ChShfH9H//wRzv1C8H3Kencfvvt7mIAP6g4LMBu9VrNzj//fLvhhhusu7vbTjzxb+y66661rq4u+/LFX7HHH3/cdt99dzv7rDNddXnOOec6WHz96/e1+++/37P/wx/wsXqqPfX0k1YstvvW9+7uVXb66V+0m2++xZWj5553rke6B/pSPyBxXNnWVJilzWHuF089w37yXz+znp4+O/roo+zSSy+x8847327+9a2uB77q2qs8GNTHPvr3dt9999n48ePtP/7j3+3wIw6zc8893669Zpqrb//xpE/aeeeda5dddpl947obrFQqOcjE3t/85jS78oqrbenS5XbQQW+w3/72t5Fi9Ry78847ra2tzZ59brqNHTvWQTb2opyvLFthb37zYbZ06VLb/nXb2cUXX+xg9R/+4R8cJGfSWTv1tFPslFNOsUsuucRdP9SqFZs0aaJdffXV9sD9D9ull33dIfg3vzXNPvShD3m7nXjiifZ/v/mttRUKdtVVuAg40VLpoORFtYrGlc/YzXdrUyarW5ngVfWOkQNWE7i6xa/4ldkPWKP3lbW35zcpjYJYrbmWDVSgdW3fH8jPaljIWRPoypu4hQrFz/tz/6mhBPJJvT6wui4XAa1lkOobb9WJYnWLd7skg0G2QAJWB9mgSXJb3gJDAVb9BrPlqzLCc0gsuDkNPFweTDenDsPl3ASubl5LJCN5/fbbILA6Qm8sSf9Yf/8YPkcMTWsNl/tXMZexLGrMWNRsAjERHf7ir15sfX29NnXqVPvBD37gsBLF6k9/+lNXQX7nP75jL74404Faf3+fXXLJpfbRj37UQeBxxx1rL7zwgp100qfszDPPtDFjxoTAWI0QvEoqMvkjFFwFrJ526mn21FOA1YZv3T/kkIM9eBTqVvfPWjMHpkBetu8D+QCrhULB3vf+411pecABB9htt95qN930fVdf9vT22JsOPsR+85vfOLC9++677NzzzrGnnnzaweqMmTOsv7/fzjrr3+wXP/+ll/WUL3zevvjFUxHYuq9ZfI46IHQl5hofiw4wzezUU063//zRTzyQ1bve+S676KKL7Kyzz7Jbb73VFcHXXHuN/fUHTrDPnPwZu/lXv7KJEyd5gLDDDnuznXfel+yKr19lxWLRvvCFU9zHLXB72je+5XD0r//6/fbd7/6HXXnlle7vlLIeeOABdtttt9kzzzzjCuM77vidtRcL9sLMF2z0mK4125fr5j5mDzrojbZw4SLbYccdHJ4ed9xx9uEPf8Tu+O2dPqMnjQ9/5G/sggsusP/5n9utWinbr399i9vykksutyuvusrdPVx//TQ7/vjj3RYf+fCH7fbb/9c6Ozrt2muvtQ9+8AOWy2esVqtEQNV9S0SByNw5bQCruAIYCT5WWy9cw2VgD/IFdWiuiq9eaFwB1HqWGfNVFOI+DiNKg9lfDUxqa/5AbgB07dOYbm6351LlbktU+6CQ1St8vbZl5Fu1FbjGFaprzl9bZav8B7KCl4lFEooUuXnGDpP2fVfCqQa5ryfJbVkLJB12y9o3SX0LWCABq1vAqFskyeEwVdkiFRuSREfo/HVIbPdnzwLJMslm2T0Zyes332sZrP7549f67ZUcsbUsMHSjeTjcw1CsZiI/he5L0Gq+pZ7gUIAyXAFsv/32ds011ziou/LKK+yhhx60SqnsULC9vd1OOeXztnz5Kx5V/lOf+pQ999xz/j5p0iRXi37wg0HdCERNR74HpRzjOym9gIVEqL/owovshZkv+jk33XSTHXnkkdY1qqMJTmrVhs2aNct9hC5YsNCOOupI+/KXv+y+QD/7uX+1xYsXO2y94Vs32I033mjnnnOO1+OQQw5xdS3w495773Ul7bPPPut1ePSxhz39Cy+80H7yXz+1TCZrH/7Iifb5z/+r7bzzjl52zlNkcZWZXhp8MNZddfrv//5dq1Yrtt9++9lpp51m3/rWt9z9AIrXr33ta64Q/ca0afaVr3zFRo8e7arbI454m531b2fbd278rk2ZMsW+9KXz7G8+/CE75ZRT7Tvf+R4hv+y9732vTZv2DVfBfu97N3lAqbcdfpjdcsvNNuP5mXbGGWfY7373Ow8YNv2Z6TZx4sSmvfBD29fbZ29848FumwmTJrovVdSzQbH6awem2IN8zjnnbFe/dhTb7I477nD16xe+cJrdfMuv3SXCNddcbSeccIKrV//h459whS9qYZStAGDnXWl8UrLtHx+0aI3r7maiYVW3VaWet77aCFOsrk3cttYFbIvkO3RXxXUXvzzrPqv3vOL9CdcSAUSu8a0aB5at6tF1QdfWc+Jwc20VP6Nw7bwaqVjwvVixW1WxrwZ8dVrcdcBa7gjw7coVwGkU/qnTVk9BfMMC1aR9351wqi3S45NEt5QFkg67pSybpLvFLJCA1S1m2i2Q8HCYrmyBag1RksPhwXSIqrrFs0lUq5tn4mQkv7r9XutgFeskfWTzxtjQnT10LbW172Ht2bQrVqXkqlRL9tOf/sSuvvoae/bZZ6xWq1tXV6ftv//+DlxfeulFh5SFfM6uuOLrHpwKX6T33HOPA8o3velNDj1nzJjhW83Zsr/jjjs1o2TjCrF1262rUOt1mzt3rgeUQrW6evVqP+ewt7zV/vmf/9ne8973NJuf4ErY7dxzz7Nvf/vb1tnZaYceeqgtWLDAnpr+tHV2dtj111/v4PW73/muKzB7enocWv793/+9uyfgd7bRL1u2zAHn3//Dx+3oo492den3vvs9V8hOnbqzHXnkX9jFF3+5CX99HEeNJnjjKtxGw775rW/b1752qS1fvsLLsMsuU23ZsiUeOAvYeu2119kHP/hBu/fee+wznznZFi9eYiec8AE75E0H27Rp37Y5s2fbEUccbpdc+tXgyuDss+36aTd4G+yxx572rncfZ3fc8Vt7/rmZ/t1uu0+1iy66wJYtW27Tpl1v06c/Y8ViwaHpsce+w173utd5ucnn7rvudZ+y2LVrVJe9933vsze84Q2ugiXIVXt7m51wwgftPe95t91y883u7gEfsJ/5zGcccOPvdfmKFd5O7z/+fXbSSSfZ7Nmz7Nprp9njjz1ubW3tXreTTvpHTxe/tQH+MLPAd2+AQYB7d61QL1jfSPKxGr84be1BvYUulEN3VRy4AvhYxRWAg0vgagrg+OpglZTos1KZtwaSioPUVsi5tso0BNzTq9UlwEAgd8At/FEC6wqg1Uw/5oIgFVPj1qmuU1Zao2ETX58oVrdQd0+S3UIWSMDqFjJskuyWs0ACVrecbbdcylt7yrLlajYUKY/QeexQmO7P8kgA6+aZPRnJA9svAavBLkn/2LzxNbRnD01rbc37V9wVAICQLdxf//rXfWs9W/oJzoTyMECGlPsArTdqlkmn7fzzznNfqqg/2aL+xBNP+JZ5QOdBBx3k/joBrfJNCnwgwj2q1eZ22wggoAhlS/uJH/qQK0/JDxVlNpW2008/3T73hVOa7gMAJUDX2bPmupL2Zz/7mfX2Ai+r1tHV4Qraf/qnf7KOYodvcwdQ4kOVPHfYYQffov+FL3zB/Y3yHWpLfJPismD58uV22eWXutKSuu666y72m9/8r5clDl7icJWt/6gwZ8+ea2ec+W/2u9/dZblc1uEnbgYoK/Zg+/1uu+3WVAQTfKtcLtm4sWNtyeJlDqAvvOACO/a4d3je3/ve9z0oFX5kcUNQ7GizfD5nPT39HoyrrT1n++67j02Zsr0HrgJ48zsA+eqrr/SgXrweffQxO/vsc+yB+x9q+rMdM3astRfbXcGKUrijo8MBM0rUUV2d3v60/bhxY92uuGUgfWyPuwJg909+8l/20kuzPYAYEdSx4+mnn+a2xyWBB66KfKoCntMo7aBEhmI1a32VERS8Kn5h2poDeggukENzVfzziih4lcBqOGJNQLmBoKTfc+l7kcK1NdVXA5xrQViHm8HnqqCu0o6r1wcyf6tiVYrW1mPj18T4tSZ+fiMd3CC4erUBWP3LhFMNQZ9Pshg8CyQddvBsmaQ0RBZIwOoQGXrQs9la05VBr8iQJzjC57FDbM8ErW6OwZNRPLD1ErC6xi5JH9mcETaU5w5dS22texiK1Vw240AUlSYR2xcuXGiLFi20arUcjO2Fw09m2kqlfgdxncUOmzhxnO28884O1ubOm2tzZs9xdeKECRNs8qTJNnHSREsb0eCzVkM1lsX3ZoAcHtAlUpMJNPR0d9ujjz7qAI98yuWyBz/abbddbb8DDoyKEtqE8ynzqpWr7MmnnrKnnnrSULIedPAb7cADD3RQmE5nrK+nz/MBmR0AACAASURBVB577DEPaFWrV9zX66GHvtl9rAKOAYXUC4h49NHHWLG9w1Why15Z6tveqePf/d3fWSZL5CW5dOTRUI+HQW2L31DynzfvZfvFL37hLgbKlYqXA7UvKtmpu0x1YIotli5Z4upYlL7UY/fd97Sjj367vfWtb7VCIe+Ae8WKlXbO2V+yu+66y0VqBx70Btt5553sySemW8q32VetUMi5r9YZM2ZaPl9w2ALYPv30U+0tb3mLuzB4+unp7pd10cIlTcjd2VW0bC7nQJryA7+Bp39xxOF2zDHH2He+c6PNmPG8A2fa+LDDDrNf/vK/vU2y2ZyrgXEh0N3dGwJkuWi34bbCDQPsB/sB61GppgDo6bB9udGoWrmWsVKtaF88+SJ74tHpAw7qydtNtO/+7JqhHPCDk9fWGsyDU/r1pjJ0V8W1i4KP1XpMsRp+XRustkLLVnX5eisX+U7WccEXdFgRXRvo6tK4dnArL1HYtx9Kh7o21h/W55JgoOPj5+AGgOsV/xqNlE18/bEJp9qQRk2OGTYWSDrssGmKpCAbaoGhAqs+QdrQQiXHbYAFEmtugJHWecgIn8tujmk28twErG6kwf7s8GQk/7kFNxisvgZuLEn/2NwRNpTnD11rbY17GD5Ws5Ei1QFAqhbBxkZwD5BuuD9VqU6DP1H8/oV3wQMFn9K2W35DqVlFoZoOClUgX7bQFqWfcj+JrgDTv2jLboAZbBlvOFgFROJb0NOrVpsBpPiMkpR0VZZ6o+FBrBwUe5SXADaAqnHVmnylUi/OJy1UocAKbWGv1ytev1we6BigoKfJxvYIJKZSlB8lJrA3Y7VqsJ/KSZqtNqIe5Clb8rmtreh5w2QA2rwHeBzsEyKLU3dSw54Bggc1MRAzgFGOI+8swNzr07BqFfuY4ZuW+gI6ZXPKQjtgL8qTz+U8TUAzL44HpAN7cWcQQDTlDG0aypx2sKoX9idN7OcAmHI3wWrd/67UslaqdYxMsOr3sKG7bgzl1XBr3p5RrKb6V3h1tRU/AMa14aauBRrvcVcAGovq//o7/h6/rjXqa4PbVhcAnBdPP+4SYCDIG/89jOlQ9nieas9wHVwT7M/r7b6L8fUcrjcT9nlHwqmGegAk+W2WBZIOu1nmS07eGhYYSrCq+o3cKcTWaMHEmptj9RE8n90cs2zEuQlY3QhjveqhyUheY56NAqsj/MaS9IvBGmFDmc7QtNpQ37+K+ZxlnNYFOAgMCw/5ISDTLTf/ypWHr7yyzIGlYObqlSttr732stmzZ7tCEiUoStfJkyf7tnvUkrgGABqyxXzJkmW2z9772FvedngTOgIOHMhGYNV1oBFkAKx+6UvnOxycO3eeKy75jO/WJUuW+HFAQcDqrrvu6vlLBRsAMX4VM14tVJbASiAFaQARlQ/lI41yuerqUupAOUZ3dVm1VnYboDLFIlXcA2SyzsyKxU63R39/r6dHntlMxirlsm+VB0Y6xATq1oDE5nkL4KLKlbo0k81aymEJgAU3BymHmGzTX7261xWiEydOsM7OogPnUgmgCmQGwAJaslYotDnwFaxpNHC5QBSplEPPEEU968CvWql6m67uXuW2R7mLf1zKhIsHuoMra2MBuwIIDvBZYJXzRo8e63kCdh0wO3zOBvjVqLty1dyvKvMKlKsEr6pZuZ6zUn0Eg9VggKG8QA1ZXlurVnIF4B008rEaN7GUnQNttY9vs2/9PJCK1K8hWjTg+sToSg+MhARH4+lqMUTAthWcrlksWQOFWwFx6ELhd9WpES2CBYW5JYrVIev1SUaDZYEErA6WJZN0hswCWwOs+g1gyGr4WsgosebmtPIInc9ujkk24twErG6EsdZ7aDKSg4kSsLqmqyR9Yr3DZhgeMHStNpT3r2Iua9lMeNQJEdujfd2pukNCAhQtXbrE4SMAFWAIHBw/bpz7KE2nUjZq9Gg/n23lvABtgDqCXbE9vqOzw7fYE8Rpn333jVShARgA9lCBVlGzAjAjhRalufzyy23ChPG2cuVK+8Qn/tGBJVvsgZ/AWvKbNGmSb1UneBKwMCgkSbvheTMxnTdvngfdAkYQ4X7OnDnW19drEyZMdHg5atQoW7r0Fd/ujr/YsaNHW19vjy1cON/yhby1tRWsvVi0latW2bhx4931wXHH/aWNGTPabfPUU085vN19t93siccf96Bdf/zjH92fKzYAAOO7lYBUQOdx48ZZT3eP+zjdd9/9PHCUuQ9IwGfw18p/v77lFrvrrnsdiv7Lv5zs/l4p70svzbKOjk6bOXOG7bjj6xzy7rXX3k3VKnbAtylt47AczuzQFXcG4QvyuP+B+x2m3vv7ez3gFHbFjUOtWvH2I5gYAbCo28qVK6xU6nM/sLQbdnjiiSftfe873nbYYXtXy/Iib/ytShEIWE15FHNH01H9alap56xvpLoCiF+9hnIwD9FVc+iuhGtXqAlW/SITrlkDBa8aCKzGU4oDUH0fh7LNYxshMJbqy7VFgHQgU8cB7UCwNZQ3utbGg1NF361Rg8eCZPkiUUw1GynUg1I9cQUwRF0+yWYQLZCA1UE0ZpLU0FggAatDY+ctm8vWmrps2VoNVeojcC47VKaLJpJJ/xssgyeWDJbcJLAaf6oZrAYZBukkfWIYNMImFWHoWm6o7mEKXoWPUEWabtTZBo7v0KorJ+fPn++KUOAqkFNqUeBbUIOigAx+Wn1reSrV9F86fvwEW72624EsoFGvTCYXAdAACJpqraY/15Rdd911ttNOr7P//u//tvPPv8B22WUXTwelJPAWxagrRbNZ/+cvD6EdKb3CBy//c88958cGuDnTD504caItWLDIQeecOfOaKtvRo0bZU088bu3FNoeqO+20oweQWrRose248y4OEQlGhcIV9exzzz3rQah22H57e+Thh+3444+33/72t7bHHns4UAXczpo1y4NJ3XbbbQ4vi23tHuxpr733ckWq+5+toD4N2/Ab6br93//91ubOnW8vv7zAjj32GDvssLd6eosXL3XlaG9vj40dO8aw5dix41y1mklnI7+mayvhAtQJbgzSlrJKtWJLly2zZcuW2qpVK5vuEwDPfqyZQ1z+7ugo2pw5s11JO2rUaE9n/PgApbfffnsvA/1FCmQzwGroTvCvlKuh6V+ooKvuj9aDV70WwKrfw4buurFJl7VNOGlr1Kg86z6zvhXNAFIUOywWrPu1oerVeApNQBotEDjYXA9U1fnKrxXUxoGsFKgDlXog1wD1SJ0b6huU4VKHT9r3nQmn2oT+m5yy9SyQdNitZ/sk5020wNYCqyru1rjhbqKphvFpiRUHo3FG4Hx2MMyyQWnEdauoiNaaGGoVP7ZNCZVQeIZohLAe0So8qpm4Pyvfmhjb+ulbrLQiH1udj/vqcxVTtG20mUc8QACbDSkj/t+iwCg6rlnZaDsXD+SulGJ7ZkuazclxVD/KHgKThFerIiE+CVZ5WyfWYVtqpFKI/NMpLaWr7ZuuWIhs5zaKHe9fo2pSp47Vv7ntLKrjWnWPbA3wID/f6un+74K9vGza6qY0I59+2DTeln5co9EEImwPbQaiicoqX4vxdMnn1JMv9LSICB76SNj2euy7j7Rj33VE07bNvkCfUD8KrKSZt8obHuaDqiQcG3wgamux+hnbZ+VvzVONqUZCnwl+CpW3t7Ns6T+ExIEeIT/sELa6NptD25ijvtJsv2hrbaOOv0qQBoKxyE8lD4XRLNNVe9Xg19Af5OjTtVrTLr7dlu1/bMkNmXt7uiqt2XFjNsM2UV19/HJ0+L+pZAvJhF7o9o16ejgvemh1/5REgZdPRYGrNdGWQ51COu4TLuoj/B22FocHU+WicqhN+Y3/OFeqHe8j6ZS3p/q9/M2RrmwT/HSGgB6h34c0gr1Dut6eUZuqj7hfzshGpXLJctmc21dl8n6u8YGvz6jfYm/Skw9NjtNW71DP4As02HzNVs5yqeRl4DdeuWw2jAX5LI2COTWvYfgkxR61UB/1E9Wn6dO0Eba8h77O57Tl8kRk37AXPlYRrPo2bd82znuArIBVICbb/VGLAlZ7u4Mq1dIBTL7yyivNjFrbp1arO0Ts6+u3VatW2+677+FBmXK5fDTWoq3qjcglQNR3AIuU5cGHHrT+vl6HtwR1AkTG++zaCq9oy2wgec3+kbaMzZ//srsQmDRpoitVOaBYbDeg74IFC2zXXXe3P/z+jzZ5ymRbumSpFdvb3A7VWslhMWCR/gW8bWvv8HbdY489HUbiIoG0gZPsuX95/nybussu3h6AZ+zGmAXAooi9++67XW3LuKD8++23v40ZOyYE90rlXdEZWqNqzzzznD3wwEO2alW3HXPMUbbvvvtEYwxlKP1I4yVjmXTOgW9TwReGQzQmmnewEPgmul+G+xnnhBse4wFbA29rESxn/AFxc/mMFYvB3YAC5/iYbdSCUjgVrhPh8pUNgNe7LekHqOpwtc64Q7EKWG0fuT5WW4ffCJyMDvVTCmC10bs83KWasFHK1TX3wVaY+moK1XVdJcMcIO0rA/Ft/K2AdCAQGsbAmsWi1mPivp7DPWvNdn9d05SG3+uiRYtQj3S0doQf57pNPuBdCafasFtdctQwsUDSYYdJQyTF2HALbG2w6jeKDS9ucuSAFkgsOFgdYwTOZwfLNBuQTkAtDWBOFNxC6iROFkyUWsmBZczZfgiikW0GHWECqQAk8QkkE00FEZHqRecCLeTrTYFApIzS5JPve3p6/Dg+Ky0F8uA4AQ2prTzidCazVlAWlV3l5HfAgvIRQFHdBVf0NxGUBUkpRzyIiQKVACfi6ZEH/7TFluN4YCcvyshL5/B9vIx6YMAe1JnySMElSCcAhboq7jNPbSWARBnIj3ILIglMxsG4QBLv8hco/3ykyfmkI7+DUrBhG/kYpK6qm+AsAIJjWx86qC/HyCbqD7K5lGoqM3nQZjqOvChr3HYq06pVq/w4qbRkO0GruG10Tqst1J/UBmofbMNn2o5zKJPqp4eu4CctBINRe6vdsCnlwy60ndJXfQS0NV5U/7hqUIsIfOcPaBGopUwcz1Zq9WGND/VHzlVgILYL0378pjGvgD8az7Qnv5GX+j55hujsgfJonOt6Qd4qW3xxQb+Tp9SIHMsYlx3lL5NjSEN247MC8VAO2p201ScpD2kKCNI2qDBRU+o42QD7qw3lX5Tt8KgX+Yd9QgT7UlOtpy3z6tekTxlRTVIG4CDlohwqm4IvUQfKoDotW7bM0+d48tX1T8ewzZw2pP/qWuUwb8yYAbfIDnTBb8+mLeu+OMMiShWo6cGNgq9PyqY2cqjgsIwj8PVZ8vJpQUIBmdiez6tSAbqF6xvQD2UmCei6JdVqUGFFizbNxaSw+IA7Ag+G5EGi6MNrFvloR8qGDfL5nKtLtUUY23R1dlk+hx/Ufi8nW+57erqj9ALMJT2Unt2rewPYx6cqatg8vlhLHvSKl4J3ZbI594eazeaj82sOVVH24jtU10fa1+8jgPYoSA1jmT61evVqtwntSdvp2lSvsXgSQcpGzfr7SzZ//kIrFNpt4sTxViiEwFIeOgw3B25LFhaApUElqnFMkJ04BArwRosPYX4ZxmVYgPG+lwmLO96fw7JM6P+FgkNj4GpI0x0LhABaDRaDKEe0YETp0ln/jfhXLCCEYGBReXlv1KxUy1hfrfDaAav+YDTy5vVDWSPAar3nlaBIby50r/ErrHlV/DoXh6z0Xd1nWo8JzbN2ECxLrV8N23pefMy1Xm/jC/Pxz835oABqtJYbFgTDyNExHjyLhahayu6681774OcuTDjVQDe25Ltha4Gkww7bpkkKti4LJGB1JPSNoZyujAR7rbsOI3AuO6QNBlp1lVy57JNSbcMUvGwFpCqcwIsATTPARwQA45UIwS8CtAkP5AEUCjgJdPqDtiuIAiQU5BXM43gFDBHo0XeCO4IX5CMAFFcU8LsCmsSVaYKfKiv5aJKuyTR/8xDPOw/RHgwkgoXKX+kILArYCYhhA0EyQSxgjUCa6iWIKpihbbFrolsHJR115HxBPMonAEr6pCc4KfsLqKnN9EAigAL40XcCL8ANgUlBJeoheEQ5gAoerTuKQs13gKA4CI+DU9ooDlZbQYHAJ8eQBnURPCRt5cNx1ElAV8cCq+JwUw9h8fq2trH6pGyhByS1ldrFIU29HhRrUbTzOJhUWQS7UYmx3Vptj40F/wUKBRwFDNUHlRZlVXAZlVtQjPqrb8uuAkaCX5xLeTT2OJ4yCA5qzFJn2lt5CK4J7jM+NXYEceMLJKTDOYKhAq5xeKtxRP6Cx5zDi3ZTHdTGHC9bc41SvhxHPpwb4Fq7l5s06ZvAS/7eaaedHLZqHJIW9eYcvtO2d9qStuI7AjVpPOsaJeBL/qRB2uQDWAXgqr9rwYnf1FcpN8doAYd3bAKMVf8FLssGsqHKAewlv3a2a0cwe303CxSrWVcT161aq/jW8JfnzXFQuMceu7va06+vpbKrh/O5CCZXS7bddtt5uRYtWuTKVNl50aIlfm65XLHu7h73ZUq9KPvq1SutUi1b16jRtsMOO9rECRN9K3sYN1J6BfgaroUpB5f33nO3/w6g5djDDz/cxws2uP32261c7vct94BVylQqlS1lGZu681Tb/w37R2pzzicIE+mGBb9aNeSFOwLde1aueMXKpX5rby84bHzppRfsD3/4g/eRAw96o7UXuf+ENGgfoK6rhbMEiAow2q/X6DVjuy3IBxv89y9+4WBo7733DotAlYq38dw5uFwY7Wl0jeqwffZ5veXbivbUU0/bdttNsaVLF7s6FFcAqG332msPh5yA1XQKRTmgmGt+3hoOoiM1ejPqeKTeBsQ6nAr3W7/eCeJE1yq+I8gVaQG3586bE8FtADwLYFmv95TtJrpLgpcXvGyjRnX52EBhe8ghh1rKAjAPlo3AahqwWrdSLW391fxrC6wGY69vSG5zvw9VjZpgFQv57hHtglizmygOUuOG1PetQLPV2PrdF3qQ5UevgaCo5o2aN+l+GD+2FbRq3qBz4+Viy7/fRyJVeXNeGqlmPV3fhZG2BXMX2cVfudR+fNfjCafa5kbMa7vASYd9bbf/Nln74QBWff6wTVpvOBU6seBgtMYInMcOhlk2Kg38x/V3dzsokMJNcEJKTIE/gSdBT4HOVjgkWBKHkoK0HEtevFD3CIIoLSmVBKyUtyCjHhYV/VkAStBSyklNgFXWoGAKwFawJw53AUZ6+NbDs+rF9yoX8EQqWoFNAZo4XBO4kspWoFdQTqomoFFcGUjeglcCc4KdCiBDeSi7zlMdKa9UlIJSvAOwpDz1h+pq1duA8wWBOI7vBW9pG4E78qMMnEO+UlaSlhR9HAv8kApQkJh6K4o26XC8bz+N1Md6GFHbqJ11PucAqARWBbRIkxfHS3FIWtSTv+OKRLV5K5hVnxAw4zxB5PiCAOfHQbXKLyWh+qTKxN+CbByLwo6yCYByHuXjO0CixovAn5RpGo+C41LwCY5if5VF40vHUhZBWtlUkFrwWSCccukhEDsDiLCzYKwWO+gT9AOBYYFRyhEH3yq/FiHIh3aX4pXyUG8pUAVK+VuQlrYIEC343Gy91qhPaIFDYwQAST+kTATsoR3ws0kbUB+VTf48eed4bE2ZqCugkHwFVDVW44shugYIMpOv+rbU7Wpv0sM+5MEWe1Sf/K2FD+qMzfmbegHinC9Erk+0iOJ9vbNrI8BqDv2jp4P6EIh435/+6KDyLW95iz333DMBMPf2WSYVFPxsme8rlTwq/Zvf/Fa7447f2psOPtj6SyWbO3eel4tgSPNfnm/zXn7Z9t//DZ4+fkYXL14YXDCkMnbYYW+zXXfdzSFlqAvq1rBF3svjC211B3f33/cnV5butNPOri5msS+Xz1n36lU2/Znp7m6A/uiLNPW6LVm82EaPHmfjx01wX6dN4JIKylkAK4CCl1/P8gVP04GKu0Bhqy3q64yrk19eMM8DWE2cOMmP5VwBFS2G4D4Anp3KhvuIFtMCuAxb8Pv7y/bQQw96X9N1HbCdTmXt5ZdftoMPPtgqlbLV6lX/nMm12+OPP+7tXa7227IlS23J0qW2/37726677urlZ+t9Losyfs1tPZUJW5Fx56Bypohy7u5IIvcpEXDFXgQOc3VctLipMuNSg8+9vd1WrvRH1/uMdbZ1GCCIcvVXeq27Z6XbftHCRR5Ya+KEyVZsbw+uG1xiCMDmH/S8buVqyvpei2A13Ag2av61LRw8FDVqBathfK29VX99YFXXzIGAZ6ud69Fiy/pgrOZaAqEDtVcr2F0XWPXyRQtMSodxpjxSaRTgGfvPH//Ubrv1DrvtoWcTTrUtDJCkjE0LJB026QzbnAWGC1iV4YbihrvNNdJGFTix4EaZq+XgETiH3RxzbNK5KFb6ulf7A318Eim1pSaJUrsJMGlCGoeJfJYKrvlAGm3BktpPEAnoIMjId0pXKlDABXkLLgrC6Pw4QI2rNuNAkfoIOOlBOD45V3lVN4GkuFqWNOJbvQXZ9NAu+MH3gloCloKOcagskCnAKRgqUEz5OAYgJMgUVxfK7gJ3gEDBoji0oFwCmsAnf5hOpx3q8L0esmUjPYxQZoFv7BHfjs05agcpEgUzOV/wVlv7OVaQSeBNCt3wDBoe7JVmHM7JDpRZ7hKkXJQSVSoS7CQgynlSIXKcwJwgqvqXlIPq53E7SM0rABS2Kwe1mtqPz/Gt0lKcSsWr/LQln+NVd+yorfDqT+rr6stqL8HG+EKBACF5CqSrPVypF23xbgWSqjN5x+sjO5Ku2iLu+gLbCERKQU5+2uYsAKkH2zi4VXlUT/oI9Qdi8p1gtAC73gWPdVHj2DggFgzWYoCuE4LNGjOAUuoCQHOI2Nfnbcj3pAHgVj0EgNWWwE6gq8aS+iLvnEPfoh4AKJSdS5cudYjL+IkrZDme48hfwBpITd1Jh/LJPlooii8IqZ9ht7GTJrv/1g15FQHJ8t+M70u2v9dYWDLLZNn6HfxmKm/ZMGMpV6S6v+bIxYT7esV1SeQGhbJ3sCigbeeAvFTYkcCH4BogqLDUL3R9avrKjbbXpwBz0VQIW7n/XNLDGym+ieUXulqzFMGg3G8rECLAlyCHjQAFW/PxsQ1izGasGkFQkmeLfcZVYSEQVq1WthSw133+AkizDgrLpbD4hrqsVq25+wBsl81lrMbWeGwndznu05t005ErhYZV3McvMDlsZXaXB5TbAXdwIYAPRfO8g39nCuWLIVl2IQSXK+HaFHZPeNAo9y0MUA2+Wl+Y+bwH18INQqNWtc5RY+x1273OqlVc7NRt6dJllonuo1N3m+pwt63Y7tdKVMrU7U1vOtTSaYKAzbW+nm7LprK23ZQdrdgxykr1ii1ZvtjK5V5rK+StkMvbE489bYsWLrQPvP+9nlYAtm4Nt6lff3EFUM2+9hSrzQejkTev39I1Kr2Ej1VcAYSxEO530XWgRZ2tuYruFa3Xwg2BpbgCiMPSVmgbT2NdQFf5DpRf6zkKUgVYjZe/4dfHsMuCMi1YuMROO/VsW91dtj89PyfhVBtyo0uOGTYWSDrssGmKpCAbaoEErG6opbaV47b0dGVbscOmlTMBq5tmt/hZPDhXSwG0SbkXV78JwDW3QEbKRj2Qx0GngIrUowJnAnL+PBsFh5HKULBCkEWKUL7n4RIgIsim86X+lFpPUExl4l1blwWNBH8EcaUGFNDUtl0BLs4DaOidNAX4OAZQoi3/gmDaZi/1paCztjkLlspmmthLeap0BLgAN9reT/kEv6W85AGZ8gN2ZC++mzdvns2cOdODt1CmJ5980nbccUffXrv//vu7Wk15xFVMgnoOFTIZVxTzIg/ZS+0n6Kq+RB11vh40gqoq+E2kXJwDWJJ94i4d1FdoN+pJ/oJyykNgUHCTcpGvQKJgoKCUFKVKM15XKcpUPtmUNpLCNQ4gVRblRZr0TZWVutFegrlSGWrbu9KKw0sBJ87TmFN6sof6siAvttWiRXxsasypz8UXLRxWRWpebCZ4J8Ukx1JnbaVXmeP9jPbjd/7RL0hTW+q1kCD4qrJTVwFcLVoISAtWa0xrQUSwmLKpjUhPqlnaW/kKOlM22YV08W0pxTJjgzxJS+MzDp85TvCVNATCw9b2sOAkn6lSTUrVrfHLO9AKlwDkh434bvz48f435VR9taAi1wVy86HFD/X7OGiWL2jOHTNx0oaD1WzWstkQFM+3hnvwL9BgzbeHA1a7e7qbqu9wHWXMNqyEr+T+ktXwS5rJOKwjENiYUaOtUGx36MjfaCSxb1t7u/8LjJPAR1FAvmjw+nU4go1hzAXfnY5PKEutbstXrPDASsWODuvp7rZcnu3mUcCnWs3GjB5nq1Z327gxvKOoLzuIcSWr+xHNWFWq/QgYA1Y7ih3W0dnhrgHwber+Q+tV6+zqcNusXL3S+vpxJVG0WrnmaWTTQNmq1w8IXUPhiluAlFmhvc1W9/S4EhSo2lZos1J/yQrZ4JalrxTU4vSDVIYFrZT/Tl7062J7h59HOqu6u93enaO6AqT2bf8hYJzbrO4hosI2sQawNsBLyjPv5Tn2wswZ7ke3s6vT65/J5r085f6yrVix0gq+iJKxcRPGRj5Vc9bXF643BKHaaccdPUjVosULrVYpWy6VsQnjJ1mx2GVVq9vCJfOtVO5xPj5m1Fh7ed4imzVrth137NFWwO9tFB0rwFXAryVglT4/AienW/JpBbBa71kWgjtqYaVF3TnQbHcgOKr5RyvwjM9LBFZ1/4m/rwU+W32zrmPKPVCeug/6nDOCxe75OFKK+xjPMt59+Qs5vF155Tfszrv+aNVaxh5+cW7CqTb/ESdJYQgtkHTYITR2ktXgWCABq4Njx+GVypacrgyvmm6J0ozA+euWMNM60/TI1dU1W3AFD5tbDKMthQIjnicSQgAAIABJREFUTBalShXMkTJO0FLKJG1tFiAR4BFwk8pO28LjMEl+HgUl4uXyB9YI0Gq7elzpFS+7JsxSsmnSLFAl4Mo5An5Sx5GmVIZx6CnAF56fguJSai/9RvrUS8BT6jalLdjIuxRvixcvtj33DBGpyRu488tf/tKmTp1qBxxwgAOluXPnuq87fiNtthaz5ZnI1MDeP/3pTw4b99lnH/urv/or9zP5wgsv2EEHHeSgFX+CBx54oB1xxBG+ZZX6KfgUn7UlWVudVW4piKVYFAgU5IvDzzgolI1oL23X5jvZWorAeDsK4sqm1DOuPOWzVHaUQ9vEpQqMbzkXmBZsFdSWUlh9j+MEEgUKsQf9MA5kBfCkFOV31UUwlfOliCQfjqGMUtpiYwFO+R4F0qq/qKxSbWpLucpCP5DKkrLJHgL38b6u/kkaAovkI2AutbPGInYQhKQf0TfVZ7GvtuBrrMbV1KQvf6WkqwUQ9Q2pq0lfimtdM1rhvfqN8tF4lWpYQFxb6rG38tZiiFTxAuWCzrIfUJXxEYfQuh4IojJG8DFKvVGlYmv39xmpeEmDejIOSYs64p+U6PCoVkmbtLCjrou0OeMVdStl1PVDC1tqWynL1a/oD7liRwSz1n+baM+yOBEd59HbzXq6AZIlB3HARa4duIOhvKhS2XZPftSRumJfV1ez0NLd7dARWEed3e8rCsVycAMybvxEV0qGhZngR9tfHoQJuBsgY/g+zHuADGylxwZPPz3d8+np7XE15bjxY929APlg0ymTp9iDDz1i++27r5UrZZs950VXf7YX2230qNHW199vK1es8PJ1dXba4iVLPZftpmxn++63r61e3W0vvjTbxowea235vLcZEPiFl15wMD5xwgR7ec4cq7gSOXKVkstaT3+vXxf33H0Pe+7Z523ylCnebuTD9vhdd9/Nr7GoTXfacSebN3eet+2uu+5i2baMg9ulS5ZaW75g8+bOtV123sV6evts112m2tPPPuOq2r322su6cGFRD0EgXUULpSR6eQRW/R4Ef4lA+YsvvWDPz3jO+6a78qmjtA0q9pUrVlmxvWidXV1W6i9bR0e77TJ1FwfrGYfGdQfBjI18W95emjPHqpV+dvLblImT3Z6VWsVenj/HevpWuv/dyZO3s+5VKJW7bPTYsQ7qvUA+CdM/s3ItbX3VzGtXsRouXusfoNvYEVuyRpXZD1h19ZKwmBD5I6Uvr+81kFpU56wFUrWAE4HSVh+r8UUyLWpprqg5pNKNw9zW39ZV3rhiNT5XQv0e1Pfs2srYSZ/+rM1f+IqD1cdnJWB1fe2f/D68LJCA1eHVHklpNsACCVjdACNts4dsyWnLNmuUDSr4CJzDblC9B+MggVUpqbQ1WjCFh2qBI4GSNdsU1wSUCs8Sa4Iq8bfAqkBZHOJoK7GgGHmoDEyuBXfi26c1iXVVUF+fgwoBVU2iyVOKS46XYlXQTDYTqBFUEVCJT575LPClLcf6XXWKK2LlCkC2iNtEqkDBHgFqjkFhh49CXq973eu8zACPe+65x2Eo2/cfeOABO/nkk+2xxx5zNR6/7bzzzv7viSee8Ad7QAFq1d12283e+ta3+rkAHaAJ0Am/fdj13nvvdbh63HHHNZW9tKkgMLaSz10+A9R4V3AdtYPgltoLm2AvqVMFLwWo4wBUMFBb56UOlpJZsEkQPu6TMt7vpQ6kfHzmJZBGXdUf6B8CinyW2liQXv2VOspdAO/aOi7VqxYYpHTWIgPny2+tIDzlAAoJTmHHOMRTnlJrCvoqL0FOLUjwLmAvX6CqB+nKBQPpxqFsXEGtPCgb5RS0VfsLWKsdsE/cP6qgJecKlAt2Sm2rsawH0/g1hXIJfKveAz3Uyk7UJa5eFmTknX6GfXlhD9KLQ27yAnbK764Uuqobvk+1sMC5jBXSxO6MGQWQYnxiF+Ab6fE3x8bdp3D87Nmz3R0ACyGC/KRBGQFtUi1Tjjlz5vi4ptxyvyAVuOzXurhFO4ybsl3T9cf6rv/tuZRl8ccZLkS+XfvZ556x+S/PdYA5YcJ463FXIgHedRaLNmHiRJs1Z66DTOzOYo8U4tRDgJ66cB3C1+bCBQstny9YpVJ3SIqLgL332tt5IMGrXJHq/jiBhQ2rA+Rc0RqgHPXEBjNmzFgr2F5bW8EDYvX29brann7SvRrldNHL0dffbR34Xs1lrVIOimvsT7ndLUl/v58zefIUmzSJQEz9NmfePK/jqGKnFXHBUK7Y/IUv+7UNCPnKsqVWJhBaR5vl8E2aTdnK1ausv69s48aOs4XzF1gbKuZip0Nl4O3OU3exWXNm25ixY90OK15ZbuNGjzG23xe7OuyFl2bYgvmLbPvttrcF8+fblMmTbenSV2y3XXezp6c/7delvfba28ZPGB9BlrorcP1+6f5bAdPRbnuaCl+pjbo98+x0A64WO4p+rqWDGxD3EVtr2ITxExwwE5CqVg/w2/WvadyloMaN/LFmszZv0QKr1yuuWu1o77TJkyZZrVxysFqtlVytO3HSdtbfR9Crgo0eM85halBCr4GqMPNyDR+r6wer3/v5NSORP4ZhOQInpVvyCaXpYxXvIZmwTV/+PVpBpuYf67r+vRpsbc7vBgheFa5ToZbxNFrzH6g8OmddvwmspnDnoQUnukkaxytBun//g0/bVy+5wkrlhpXKdXtyzssJp1rfTS75fVhZIOmww6o5ksJsiAUSsLohVtpWj9mS05Zt1SYbXu4ROI/d8MpvzpGoX6qVJpCSElEKToFDqfh4cBMYiW87jqsDpEITzJSyVcUUIBI40HZugVtBPSapgpU8SAMWpIYEfmjbrQAuxyuAjHwwaluzbxethajRgqhKW5NhTaylkmv9W/XQFnMBH8GouIpPEDlul3iZBL9IEwgg5Sfwgi3FP/7xjx2EAhRuueUWh6dsLUY9x2fgDqo3IA6ghu8Fm97xjnfYI488Ys8//7ztu+++DlABskSqJso4cAhXAZ/85Cf9YVtBc+S7U31AfksFzKXkkB3IT1CNc7VdHEgh0CWYybvUjWpf6iwXEHE1M9+RhlSy5C+Fo2yuByDeaWO5IpC9tSVfDzxSC6pP6W+VQYBR0df5XiBMilNtIZd6ljqqD8lXqOqJXTR2qK8WKLTFnPw0fuJwTcBWcJfyC8YLLlNHwJ3aR3CacwRayZt0BQsFR7GtfP9KVSu1qhYx1J8FmeMuL1RmqeTUN7QoIrtqrKtft/rPlQsL7KXgbzpH1x7BcMFvKd/j1534eFdeAFOAIHYnbcYGn2lb7KF2VN+VOl59SmOS44GHAp+yu7b4Y2NUrFIYczxp0TaASV7kL3cDAuukwxgnHS0SKQiXVMeci83ibUz5dt5jz2afW99lv5hl4Stsew+ORRu2ahWR3Vc6+AntDYYLfompD4C4G4V1PmfZTM63yAMQUaCiEiXIVd3qls/mXelK+VcuX+FQL5vOWr0egrRNnDSp2f+DXX0TbCiH+wsIvk5rDRSUqLW4rwQ/uoDScAw+mHEZEOCwH0/wKSLf+zb5sLBGWihpM9msf8e2dD8H9Wcu48JKh7yARy99w8AZhXTW/bFyrkNflKL4L3Vb1RxAUj4HwRHcxAWC1cI9hHw5Pp3JWZVjBGYIKpfKuD9avK1W6mVXnmp8UmZ3J5EFRlfcvq6cz6Bqz1m9VnUAHYJU4VaBugS7uWKeSOL1uj300AM2ffrTAcBm0jZp8mR75ZUVbroxo8bYnrvvaWOiRbXgX7dmq1ettFw+b+VK8Anu7lOyWVuweKEtX7HMlixZbKVSxY456mj3Lfv7e++yMWO7bNmKV+yww46w55+daePGTbR99n69KwtD+KpAfXV/AKz2VlLrVawmYHV9I3h4/b4ln1BwBWB9y929CP0zXJvDzgrdw/Uen5+1/r6uvzWnaS6Ey69pi4k152uFs3FguilgNXhddm+qPt6bc8s0itW0VSt1u/ArV9jjTz5nvf0Vq9VT9kSiWB1eAyApzXotkIDV9ZooOWC4WWC4gdUwrUpeg2OBxJKba8cErm6CBRt1q5XLTfWnYJkmoFKOyReg1EXatsyDoUCllGlxQMHnVvWZFFCCakAF0gP0KFCU0lSQGGomoBWHThxHGeSblWMEzzhOW8xbVYFKX8rVOEQV5ANsaKs4dZCvQ2wkoKPtu34tJDBJlCfpKVCN6qkJOefLpyvlUxR2vkepeuedd9rRRx9tv/nNb+zmm292JRwQ5sQTT2yqDMkHlSsABx+qzz77rAMNQW2g7DHHHOMAB9cBClq1++67O5RFHQboefvb3+5pS51JPbR9ns9ywaAHDalBBakFqmU/6ozdBA6lDo1DP6WlcwVHsbUr0SI1snx+Cvypd+t4vpcCUmUVtFc7qBxSzypv9TPKynfaJu/goqmYCapr9QNBXdpOIFd9XUBUcNIfliKIKRtqUYJzpISWrWULAVnGAufLPy/nkCYvKVrj2/DVn9QflR7vAsPq16QhiE59VXbyEOATfIwrTPmd8+RLVf5yZUP1/1YXAOShBQ61U9x+qrNsEa+nHqZpL6mSdT0hH9LmeOqPnRlL2IUt/NQL2Ek/5x/H865AVjpe9pDCm/PkCkALOVLjanu+QLLUqNhLIJq2Q6HqQYIiX7G+dTxy8YFNGedTpkxpukuQgljjL77Qov5C+TfKx2oujeDSmeaLM2faD3/0fRs1qtMDEVWqFRvV1RUCebUXXQWqPsH27myeaPQ56y+VgtsJFqVcaRrUVblMCAxXZVGuYb6dvVIKPk9RwNZq7F4IfrvDola4DxA5K5/LOLglkEu5WnGg2NbeFkAv+sp8zuqVqvVXytaoE/QtBDJEZWvprPs/7SUgX+SrFTBIcCjgBb5a8wQW6w/3AcAoAZnSubSlGimrNKo+Zy22tZsBF9FtRv5gHb7kMtbd2+PuBdwHrE/L0mb4QsRfbb1hxUKbYmWFxR/6YDZjuUI+BM1KZSzr2/hRj9Z9i36Kbc3uZzZSjKIYrwV1fT6bc5+1jO5sJh9UoPjBBRTjcxW3Cungc9qv0934PG1YvRoWb/yaleOYyOVCA/Ab/LV6eXBLA4COfOySEcc6yK7XA/LGn2wm7fWv1gLGpg41/Gs3Ktbf3+ttXC9XPbjXmHGTrAu/sB58J4JGkRKvXGtsMFgN981NmLcM91NGYKW2ZDOhWG30Lg8ulXIs0ITVEMH6dcFMdYNWEKr7huZl8b99jtSQS5KQgtKPz2d85EfjK97dBipLPH/NCeLfCayyoKP7m6fDGG+YLV60zD7z2S9ad1/VqjWuoTl75IVZCaca7uM8Kd9aFkg6bNIhtjkLDEew6jelbc6Sw7HAiRUHo1VG4Hx2MMyyzjR4OC319jQjVgucavIoQBSf4Apo8Z3UN1KfCq5oUikAJ/UhBeFYqby0fVeAVuAovq1ewKV1q6wApZRnUrppu7BUi64OivydxrdyxwFwHKYJ/AJF4kpH0tE2XcqJ2lPgWPWVMnagib1gnmCQAK2gI2AHiHrwwQfb9ddfb9OnT3fo+fvf/97e85732PHHH+8KOb6XwgxAioKVNLCT6nTSSSfZoYce6so90hSYe+aZZ7wvSJmJ79WjjjrK6wmMBTypXdU2/K26C7TFXSHE21PgTe3JuQJivOshhrSxB9BGikT+FnAjfcEm9R0BOLWh+ooUhgOpTymvHo44ThCQc8kX+BUPeqX2pPzxBQBgGXWRf1TOB74JZgvuays5aVIfATr1D/mwdZVZ9EAnv6Ucy0sKbg1aKVKlunFgFMF5LRiQHy8tPmhBQfnwLlcM2vZPOvyTKlJjRBBQiysEcRKwFzQVgI4rf+l/2m5PWaQsFVDW2OBctT15COrzHW0iEK1rCt9jN76XopM0Bc3VD7ATZSUfVKIKaoVt5A6AvNkuru9QfZM2ynCNS+yPiw3yZ0yqXNQPv6mMSRYnKLtUzRwjxaoWHygPClC1M+VRG5MueaiuArWys65lWsBBaesLAB2dG+xjtQhYBXzVa7Zi5Qp79NGHrJGq+TbzUqUcYDS+f12puYZwBZaYdjDX2xvsjr60r9Rn+UzeUtmU++fEjUB/f5+rWUulvhBMyswKhTYHrv3lspUZ421FB6ZlBcEj+WzKYR++RFGSlsth10SabesG7Etbrc41oOKKWylWSatW5rvgPiAAR2BtwY8jEAxBpQi2FQBG3QM6AWhRtBKMK4wfdKtm2UbKt78TDIo6lqolaxC4sFxy37GdhXbLZXJWqpZdFZov5D2oFykDJUmDetBnStWKuwLANyS/Vcslq5UJmpZze3qZ6zVX5Pl1sqfX65/L5h3g8llju1gkMFSa0vv3sE7yygBxXSAalKJ+vYrAMHVD6Uo9sal7DADTct0F4vhptRBvKgow1l/q9zTzwPRs1oqjuqxC8LJSxQoZ4HfDsoWsZXMEk+y33lXdVirV7S+OeYf9xZF/EaUVXAGgxOO1sWA1jI91TlG27R9GYMW2RFOVZ/3J6j2vhGtbbKu87pthPhoWETTH0XW1FaquBS5jacWPT7m6PlwLdL7mKppnaA7amv6GQF4do3lX6AYNv4ZEIfuCKt3rk7Hbb73DvnnjD4JalUUZS9uTLyU+Vrftwf/aK30CVl97bb7N13i4gtXolrHN23frVmBLTFe2bo22Vu4jcC67xUzJQ3a11O/pS+3GZE8qNiaXAhyaiGriyt9xJatAjVSg8eMEvVyREKm7pALT8QIxgngcC8zgOIEQfUd5pfqTypb8gQB6B64INCnau2AddZRCUvCJ3+TmQJBKNuFvqVeVhpSzAoaqRxw8CwBwjJSXUh4J5FDep59+2pWlwBY+488RJervfvc723HHHR3QsKWfY4F8++23n2/p/+Y3v+lqVW03fve732333Xef7bHHHh7ACkUrx19wwQX2xje+0cEOLgJOOOEE23777e0rX/mKp3XkkUc6GALg7rLLLs3t4iqrQCd1BCLEQbvAqqBzfDu8wKYgt/yvyldjHPxhe9pLsEnvUk9KjUpb6OGHcrivx2LRQYrUjHIPQRrxrdxxIBz3SUq54qpTtTWgUIsA5CW/ourrHKdt9uSlulNfbQuXXUhL/Svu/oF253vaKd7fBCI1/lQOgWbsoodBuVcAEgpcAuNkQ+VLWRQES/1WcDveP+MLJfFrQVzpqnGgxRTsIH+yAq66rujhVOptXTtUfv6mPlIs85n+KOVu/AEbu8g9gRZE1M/kq5eyAEF1fWIRROCVxQYUpcBUlK2khaJbeWIXFhjULvJTLGU99dU1iXM1HsiTc/hdAJp0FAhK1z5sANxlnKkt40p7QXHqzkvXQPLqGDuuqXha302hmM0EH6vsSqhXrFIDfKIirSJndJCIT9TwkpIKEJsO6soaasvg+xry5XDTd/Wn/LfwMSyckIz76KyzgyFSg6FsZWt7BG1rbLN3/4XAwIYVcqgzAX6RD1FUkvhkdQllyhqpukNBFJyci6sBqdjUPyk/SlrgZHA1ELbaCp5SV9RfpOHne/T6lFW9mtznSpbDFiykpDmqbpVG3cr4OE1nLc0W/gblq4XI3rgtwM0HCyMOQoPvU40BSusaTtJv1C1dDyCbF24Xwj0usicwFeDrdc54nCovHmXFhYPzSlwvYC88peL+ILgx4LxapernAIIdUPtijUtVvV35jn9QWRSp1A6Qji1pE9oGgNyWy1squi+nccOQwd1A1lKV0OYobgHynFQtVa2vv2rF8RP8npRJhf7h9wNKSnDLmllfdcNcAcT78Iidt43Aig3200pl1v1W733Fu0NwMREQTeCsgqlrQ9Xw+9oop/VvHaMFK81bGE/xe5N+1+JjK8AdKJ84PI33Y52rvHR95Trc8OB94ZrL9SDMC83O+reL7JmZc61c5jqDaj9vjz7/UsKp1neTS34fVhZIOuywao6kMBtigeEMVv2GuCGVSI55FQskFhys7jEC57KDZZq10kGxarXqWipSH8uRAaVa1ElxyCTfnIIbApMAAZ0fh63auizIKvigbdgCClIN6jhtc9bfrVv0Oc+3VEaRz6XAk2pSMIhjBHyUZhwYCoJqW7HsoHw1URYoYxIu8CwYHFecaTIu2CdlppSwUiehKGVrMADmueeec7CKMhW4ik/UHXbYwX+/6KKL3K6PPvqovfTSS/4PEPqnP/3JQc3cuXM9aBWglSBWQEAF2sElAMGtUPQBbwmShUL1hz/8oX8mj1tvvdWuu+46Bz5SzNH+AlkAnrgCFPsIauuzAAPvUmzqASTuHkAqUmwUV9pi67hClb/VjoKaAvz8pi3i9DlBUEFs0lbb0T4e0Kavrxl0SCCf9ATgOQcYJphL2QRZBcIFEElTfUX9wMFC5EJCAdgE8dUP9C4wGVfi8ptU4HF/m3E7SCWrvkZ5sI0At9os7t4gbNteo7hurRPnqF/SluQnpaxgJflpDOl6oLHK31JRC1hLjaprgEAu76qn+hlllR9ayooNAKvqC+ovUqPHF0gE3HlXgDXqgq9V8uZYIKogM2OFNmZskQf/4qpg2o3+JLcIACTKxnm6tmlRBcUrdZBimGuP2oPzyYfzSZPPKiNp7bTTTmupiAVsVR9Be7kYIJ+NcwWAGjU8vC9ftdzu+N3/2aLFC4Lf0HrN2trbm+OXh/3gMzjvwK7oULfhqk3a1dsJQFupOjDs6+0LABlFOL6SK2UHt8C7Qj4shPE9D1q5fMHKvniHO4AQwApFJ+TQ1ZgO8IIfV9SdHcWOsC29uYCSchjoizxRgCZXXroaN6TFdnpYCX5BXY0a+WblM/mFRQ+Uq8DautUzKSvXqmYEa0qnbfvRo23KqC7LglZd9ZlxlWi1WneYiYLWfb+isM5lfVu8gxJAJ+rQqE8DSLEFQJqt/Cn6H3DXMTbHBj+wKEGhooDdSrVm9UzG0oWc5w18yZMXW5ZrQdHq14T+qtWrdctim1TY9g/sbdDG9bq7Tijk2yzfhtoV+BptcWZslvptTFeXtwNtWiV4FQtF9PPeXms00tZWbLNie8Fht7sH6qtYpV53ZTLiX9qgUU1ZqdawHfd5g03ZaSf/vvlyVxENK9c3DayG++0WmeZs3URHZKUG93lvTfCqoFiNg00AZLiH/DlIbW3YOADVHDRAzChQWwRiBwKrHB9f5I+fPxCwJd1WABv/TvPFkC4BuWq+CAI09jWTOq6McrZg/lI77dRzbUUvC/tcV1J+3GMvzk441dYduUnuG2mBpMNupMGSw7e+BYY7WE3g6mD0kZE4sxwMu2x8GiN0Prvxhni1M6LgVVJTSZGoiagUeII42ubK9wJeUs7FAaKgoSCY4JEgm/LT5FOKLfIVAJFij3MEuATXBFA0+ZWyUtuOtb1b4EfQSJBLE2jBHs6XijAOijlONhBo5RylRxnlE5S8BE9VLsFXAR7S0PEOPJYvtz/+8Y92wAEH2FNPPeUq1LvvvtvdAQBHUctR9zvuuMPwj/rmN7/ZlawCpMBR8sQeRxxxhH8PkMX/KscBbx588EF/YMCfKoGtqB9KVlR63/jGN+znP/+5+3QFsH76059uBvwBTAkwqj6UWS4NtFXcAQuBWqJgVoJg2EjuEjhGik5UgoKSArKClnwvZaDanPS0hZrjBRC1rV/b9uPQzVV0ke9U9Q36BPahHKQhX5vqv4LtAnwCSrxLmahjBC3dL2Tkh01BkEhPoBM1Lb/zN3WTz07OEwxW+lrE0BZEgdU4IJaqU3aQGldjRlCVd36jX/BZCw8KAkZ9NDawA/YAAGp8Ym/y5TcdK2hO+fSgqcUUzuc7uU/QeBdwFryWywT6ixS8Oodyqs31u9pYiuS4ew4BXOWlAFUoUgXrSZsFBexD+wBYGVd8r3FN20gBy3ij3wNBKSvnYBfyYnGD833LdLHoNmVxA5tyDH9jL/o3ZSIt4C15y/UBNiRN8sDHqtqcvLQwpHZpdUfh16hRo90/5oa8ivlsUG+mGvbSnJfs3879N3vokQctgyIxm7YsQWIiYEmabHkPAKNmHZ1FVzRCNyljgWBrHhyq4f5ZS7h9qFQcogIV2fLfV+7zft7Z0WntxTU+W2EZuAmoeVCmtG89VwCs3t4+W72q2/r7y+4OAPiJbdneT7R73tvbCqEPmllHR6fnXa2hjA2BFF0JCnBFIYoa1f1+m2/b53sHuVwPIqM5W0HdmWpYkbFZqdnekyfZ2/bZx8a3FyxVK1suiz9Us37cDaTQiuJiIGcoOlN5VJ91q7AgWatbDl+kgNVqCLxFICuAsUc3B05XStYAkHKdACZXAmh1JakBIhtWpz26Ojxt/rkfW/y3+u5hlLMpK3X3W71ccfsBbPHtWmdrcSFvqVzWGu6DNWuFtvbgD9dhTvAhsHrlcmvnGl0uef6UGxcJ+JLt7u2zat3czh3teVcMV/r6rLKqxyqlqvX09Vk6g1/Kulk1bb2pvLW9bqq99e3H4fB5zdbtILH1+myKYnXEgtURXLHBelpZo1jlerU2sIwrQNd33YvDTM1HdV/SHMbnfpFiVfc7ze0079Xfr6ZUFURtLVMr0A15sBjiaym+iMErl8v6dfHuu/5k3/rmTfZKb9mqZZT5GVfTP5a4Alhfcye/DzMLJGB1mDVIUpz1W2BbAKsJXF1/O67/iMGarqw/p5F+RAJX19PCPARG4EiATJCEMwU3NdHkGB5mBY74Xgqr8FAe/gnESgUQV3lyjoBMax5SRGr7cVzZpjJou7SAmKCcIJZ8RcYDAwmyxcuregqOkaeAr/IXTIqraQVl40AR8MKLMpGv0hI0Iq84oALckBdghnKjUiWN2267zf8GygBsSEcBod7//ve7AhVwyjZ+fKviY5W6AXwASHvvvbcf//rXv94BJWn84Ac/cJCDmwB8OwJ+KOe9997r4AeFK2U+77zzHLayTToOjgUpVW/B7XjP0gMIxwomAzEF+NRH4ipiwXkpGOP9Jw7kBOenf3+SAAAgAElEQVRlb0FEqUypi0AX3wlECpBLyUoZ4oGclIfaTmpmlVl9WP1d9Yq7QhBQ1rsgpupJ2tpiH4e9ckmgreOUn2P1EClYy7vgtsZMPAiSHh5pi3if1VZp+ejUGNH38YUO2jOuuCUdlYU2xO78LfvEleMC5lpsEBTWQ2c8X0FlwWm1Vavalz4bVxBrMYS84t+TJ+BY5ZP/WvKmPzNW6M/YTS4SsCdqUUAo0J+XFgriil3ak74i1xUcKzDLOeRNP1DgOS2o0J7yX0wajGPVjzEv+Er5GHscw4u844tDfIedBPe14JRpD8B7Q15FAkSh9rK6zZw10848+0x7cvoTlitkrdDeZpVGrQk7AWK1aoDjCEFzubAFXVtjUVwBAiivu3BJhQUw7/eRfSvVegTGI7/GlrJcPmft7W3WhorSAlRmm7pHvK8BH6Mo942U9QFrSyxihB0I+PXM57M2ehRgG+C3RnUGMJXjVdKTe4u2NvzBmvU7DMw4+MVc7r8U+O8BovDjapYt5C3dqFm+XreOWtXeOHUXO2T3XW1MLmPj29us2t/vwZuAlalM3qo4LWArPSyzreCqVb921epuR4/4DegEZoeblaVQqdVwK5Bxn6vs+62XqpalUNUAXBoExsrnzQo5a+Qy1j56lJWBxMD/PHZLuVK1Vq5apa/fMgS9olxAXtopk2VfvyteUSEDjVHbZjyYVnBfUOrttVSt6nXq6+2xTDptXaPGetAtXLCWK3WrlPosg5sIakqZyw2r9KNyx41CAKuVvppV2kfb3FrGDj3undZwNwvh5SphrkOJYnXdw3METkgH42lFwavCSs6fX9/iwLTVuHGQqWuj5qBa7NVioMApGnS94vdc3eN0f9R9LJ5nHMYOpFjVnDf+Xic4XRqfKEFtzj/Na37841/Yr371G1veU3YlOS5L2tra7b7nZ27YhX5DbgbJMYkFhsACSYcdAiMnWQyuBbYVsOqTrMGt+mswtcSCg9XoI3AuO1imCZGVUSCVSq7mAxAAAAS5BJk0SWQiyUOswAsFEchkMqqtwgIsUtAxiQQmCIYKPPGdIC1wQZHGBTtIR+ATiEE6QdEUtoxLBRh3UUBZBaFUNm1DV3RywTTVS+BTSjb53FT9NOEWTJCqLK7UFLSTapZzpELTdmEp6VArYgPUqoBOAlJh28cff9zLDjjlMwpTlKg33nijnX/++R44BxDKb6RNeVGxkhbqU/yokjb1A6bKjnyPghV1Ktv+KSt+VT/2sY85/PzpT3/qLgKAquQdbzfBYSk/BNHUhoJrgu6ymQI5UR9tr6c8Uk22PoBwnkASv5GP/Etq+7vanbLwW3igXwOAVCa5eNBDl9xOUC/yV+ApFMKCdaSlhx09UJGO2lgKQvIWSFO/VrCq+FhQ4CotKlBe9UvBYAWGIj0FQsJuAtRSenKeyiwYpz4YB8B6cBSMFOCXQliQWKpcgU/BZ4FajW/BT0F1KWbVPoLGnC/FsGynh1y5MYjXSQ+ntKvGq8Ap39F3gZJxdw1q67hCnkUIbfVXW/EdCwjYCcW2lMQTJkzw9sXHMMCVccJxvANOpY5Vf+A72gxQiu3lIoB6yU0AdpKrBI5BLYsiVv2UNPieMjC2sAHjnReKVV2/+J5jdZ3C3nI5ofZmHHaOHbcRitUAVpmNzXjxeTvj7DPssacftVwh51CulgpbX93fqrt5qDn0JJCTQ2D8eEZb3NmiDwxALYqbAHytOqiMxpP7u05nHUKiMi2V+m11d7ifEFEehSb1AGhjb4Dq8mXLrVTpt1K511WWo0ePsazvhKgGVa/7v+33bfnZTNZGjR7lsNzdfwCBG2si3qsc9Spq1eCOw69X+PMmQF2hECBx5DMWhWZfqeQ2r5b6rNCo28RCzvaaPMHefuAbbFIhb3mUrx4oi636Watncg5o29rbLA20jlStuDEoV8ruv9TV9O4+AdBatzyq+UzYtm+puvumxX0BjKXS22f1SgCo2bY2a6BgA6gWclbFvQIB8jq7LB3By3Qma41+4GzNA18Bchu0V+ST0QNjtbdZKpdzJWu6kHc3Ae62Ar+21UoAxR7PjF0XqKTbHLLj/rba12fV3h4z/KlWK5YrZ/wjCrtsqmH9vT3Ws7pktY7Rtrxrgu1z+JHWQLFKOeRslmv4JvpYDeN70KY2wzOhEVrBzW224ApguXPVpiK/kbZUes1C/cY2qO79XMN4adHe57YxsBpPN75oNdAC1kAgtfU45avv/f7sxIlQdCjogxo+BLQzu+SSq+yhB5+xlf1lv+4VCwUbN3as3fn40wmn2thGT47fqhZIOuxWNX+S+aZYIAGrm2K1bfmczZ2ubMt1H7yyj9C57KAYyH3DRdGctUovQBGHLmEeGFb549t+BRWkbALcCL4oPUEZ/R0e4kPUdz7zUC7gKKVevHLx8wQs9MAftoKGrdY8cMuXJMdpIq1zKKvgrbYRawuwgJLAqoASMECTad61jTyej2wTh7Zx5YTqIpjEb8Af8vz+97/vcAfFKQCHLfyCb/hZ/chHPmJvectb7Oqrr7YPfOADDkU5/+GHH3bXAXPmzLEzzjjD/+Y3oIWA4yOPPGL333+/g57Pf/7z9vGPf9zBD/kREIs6aAvyLbfcYu973/scyAKA4tHXsZFAj7ZrS2HXqlyWskSqRvmelOpS+fEuKIeNVWbOlyKT9pK9OV9tEre3AkSp/dR/pD7kfNLTQkFcAUz+ADyOVSA0wV5t05c6Og5cBRUFHwXPpVaVmlH+QaWW0bjSQ562mquvSCkq1bT6cDw/AWKO1VZ6AW/13Xi+lFuqHaWj8SmFq8Z0XBlMnQRbtZChtDT+peJWG5G/lK1qz/hDrcoumwqUxhXL/CalM/mqvQSP1b+kgBZYVX/le8YExwFmBbW1OCD4r/6hukhFK7Wsxj3gPX59ka9WLaKoD3AeSnLGF/2UvAXD1c6AXexCUC0paoGsLBiRDr6NKR/tI9togYrfSXfH3Xb369qGvIpcu9i+bXWb/fJsO+vcs+zRJx+2eqZh2QgM+kJG9DTEfTKd4sGf/ANspQ0cFkaB/ZRvUObjCzfj29u9r+bSXm+gNWWsVsMY7+3tttWrVnk5lOb48WNt9Oixrp7FZtgEsFsoFN2VgNs/ze6Isq1Ysdyvl3xHeXyBIVfw49T3VMagCkdRXLUc2+IL+aB+jdxXhAWylJV72e7f5mASVwmNesU68inralRs1zFddsKRR1oHflS5BmFvgk65W4HgzzSFn1Pq3Ja3TJ4AXaQb/CfWS2UHmCkYapWAdWV3IZAtZC3HtQjQU29YtbvXGtUQXMp9zqYzfhxK03oDYNqwHBAb9wKgIEBMtWapSs1qfSXLE/SK0+sNy+YKVqpUrYKPW3xEF9stBVjNZaxcLXt742+X+737uuW+z4IULgTw1VqtmZXK1qjgi7nieWTrWav181vd0oBW1N09/bY6XbD+idvbzocc6u4HvNwekAeNc8PBam/F7IsnX2RPPDp9wK46ebuJ9r2fXzPgbyN6vjZCK7e5Tyqll+6zRu9yV1crLV3rBSrpLANBzIEAaHzOpc+az/q11QPmDVxq5atrcGv6rXA1/nd83hcHqx7UDt/NwQ+JK1cZLZVy3f71c2fYwkWrrKdcs97+Xstn0zZhzFi768nnEk61ITe65JhhY4Gkww6bpkgKsqEWSMDqhlpqJB23uVOWkWSLTavLCJ3LbpoxWs7iAQu/awIXgixS3vG9/J/qIVYTT6npBD5dGRPzSSoVKcfxGzBD0EywjskteSkPqdEoh4AQD/8cI5WgIKwUm6TPMQI9esjlARw4Fx62AyjgHMol2CvIFTeLtprruLgSV1vOlYdAnsqg7ecqP2kI1vEb8JR6UB/A6AUXXOAgCNUpfk9xCQBcPeSQQxw2kN8xxxzjKlW2+k+dOtUhAUCQcv3617/284AT55xzjt13330elAqIg5sA/Kvuv//+duWVV7o69Z3vfKcDIAAI9lBwnTvvvNP22msv23PPPf172gngE99Kp/YUdBK41gMI9aRu8mepdlLbYyMBrjiA1wOOVI+oyDgOwBbPX+pLpSMASZ6ChpQ9Dm3jCmm1I+UTVNTDlo4TgBHsFZCVclKQJr61UP2F8qvu2CSo9fq9DUlH4J1jpL7mO8qFki8+duLjIP5gGFd3xtWcUuJqwSCuwuV8KSzj/VXjVu2nNpGimHOor1xSCKyqbhrvfC+VLXaTPbSQEH+XPfXQKbCpduBvqZSxMWUkf42vOCjFhtriT70VnIzxQ7/mH+WiPAKdch1AW2kcxt0LAE45h5euSVKzkjdtKSWprimkiZ34XQpcys44k62oN9+Rr7aty58r57GYgYJVkFVjBntKtU9a47fbvgle13cDKHpwPYIY1e3FWTPsy5d+xV5eOM8s27BCe97y7QXrZbGpUnFIWiqVXUGVSeesUq5auVwKW96rwZcpKky4AL5GCepEulAQVKFsYWVHeqFA+4eFDLb/4yd1dFdQ5/eX+qy/r99/KxbbHAh24ss1X/DgLqtXr7LVq3q8HABbrne4JEDB5kGeKtiuz8tBe48dPcYKhTa/lpKXXDfInyHq2kw65WXg5UGmGgESN8p1K2Tbra9Utlxb3nLtOWvLZ6yNQFOrV9ubdt3Zjjv0EOvKNKxR6rd0Lm9UkG3/uBgIDluDP0igJawE1WeAl2hYg6KX+ysgt1KvODDCVrjeYUt/Pp21WgkfrrhfCEDbIbfDl7AlOtPWZqlsxqrAT3aXECgtg6/UiuXSwOvg2xU1q6Uy1sAVAb5zUcni8qGr0wN15YoEt8NtQc1Vu953sxnDfQNMlOBcaRYpgaq4MuCeWU5ZtZ/5QcVqfX2W6i9ZvlK3xaWqLekca/sddbTV8P9KADMSQZGLq6DNUKyqT4/YOduIrVhouU19WkGxan0rQlCnGEAVtIxDyvh1byA4GleM6t7jozWaA4ZyBpFA6/lNVwEt7RQvRzxNpduqUo3fs30xJg5W3cdqcNexaMkSO/2082z58pK70Ogp9bI0Y+NHj7Y/PPtSwqnWd5NLfh9WFkg67LBqjqQwG2KBBKxuiJVG4jGbOl0ZibbY+DqN8LnsxhskdgYPatVSeNiNTw4FOniXb1CpswQLeeCXH1Op63gHyAhcSdEoBaPAqhSGcRiqPOM+MaWC08RaSle+F+QAwKmMwBJe8oPJZ8ogv6BBSVVtRr0n3TjEEjjzB/EIFLdO1AV3pJIiTQEiPqvuA0EkICogFNXo3/7t3zogpawoSI877jjf6s+2fLa8AoZQzPGSnd/73vd6ve+66y7/DXsCUj/1qU/5cdOmTbMzzzzTj5k5c6ZDWgJhAYfOPvtsV8DiXmD27NkOJAA52AZwS1rAVdSagtCkKWhFvaWU5HO8Pwg2yReklIp8L7cLaktXydXr/r3SJB8pMAUJBd+lxBT443fOi/voVL8QqFcbC+Sqf/C74JdAIe2s/uEPQZFLC22bjytW9HAmBa3Ul+oD2E7b+zlG9vXty5HNFLxMfnYDGAqKa9KPK1xlR+yjOnO8+7mMVNl8L4Wo6kEecQWr2k0PiPwtW/FOelps0BhRELFWWEpZBK+l0tW4IX/Zl2NYSBBwFAhXueIqQl0H1Ne1GCMgybuAuuCybIsdKSsvFKCMMQF+yiNorWsBSnDGB2OM8UfZOR8bAjupE4CVd3ymSs0sH84a17xrIYW0qPfcuXNdIc44pr6UjbGndgH+4eOVfqJjOE99AzvIptRXi1m6HuU7w4LIhryKqCSjoEMzZ82wC7/6JVuwZL5l8ikbNWaUtRfbLJvLW9XVliyKsfhVsXJvxVatQsnd7wGhunt7rVxCeVn1LfiA1RC9GngIuA12SGdQpAIw8Nup3QjtZo2qTRg/zmEpbgLC9RMlNRC9zwNWyRVGsdjpY2b16pVNX97BBUbOCm1BRc34AtB6UKd02u2rwGsaZyH9sAWYc7EleTjUZjt+jdhVwWVBe0ebpXMZt3VbNmsdBMurlOzEY4+xncd2WqFednCZzhL0LkT4puzUBSOQF9JRYDS+Y1PpTPDfSvAq/I5Gfdd9rhLcqQd/p2wLTgVVq9sj+G8NgJRdIbhCqTqIdTvzj0XQatXyubZm5HTvCwQHY/eH51sw/DnWsxmztryl8TlbyFkaH7eCtumguqXdPbgXSttG2hqVsqVqgFUXn1qmlrIGPhNKZSt190B9zJavsBU1s0Vd4+zAdxzr7hHis1Nf2Kqlra/a2GTFqvr2iJy3jchKrX012pSnleAK4JVwbYsF54sD1VZ42Tq/0r2tdb5G6eJQ1ecPDNnYdXQgMCqA2nrcQNffdaWl7xvubiXCubg4SGWtXK3Zi7Nm2ZlnXmj1ert1d/daX6PsCxRj24p238y5G3ah35CbQXJMYoEhsEDSYYfAyEkWg2uBBKwOrj23rdQ2ZbqybdVwS5X2NTCX3XTTRcGrBDW1PVsTTUGsuBsA+a/TQ7+2HktRqAkp4ERAQQ+8pCNgGVf/ydeglF+UB9ijiN2Ccc2JavSwKv+JimIuJWkc/FHO+FZ2TbT5TttqBYtVdkCLgKBUk4Ju2qqrB3cpN5WegFxc4UeepA30QYkFAL3ssssc8AB3DjzwQDv00ENdebpkyRLPG6izzz77uCuAH/3oR034A7gBAKFE5XegAgCHdG6++Wb73Oc+55DugQce8DQpx0EHHWS4BiCyOWpY3AZQfgCP/MlSLwWv4jfaVUA8bgNXn/X3+++uWovcQ0jhKyWgOqUAms6hPQBu/M1v2AXbCaIJVgpgy97qG6TLZ9pD2+sFuQSEBVbV1kpDD186X4pm1VUBvzheNlC9SEtb0PmMjQUApabWtm/5ypSPW4FOqS9bfyd/uaUQ2NRY1HghbwFiyqYxIqUvfYZ/qpvaTgsA8e8FnEmTMgvuUV75euV7pam6kpdgucC4fCfHrxUCpWrbuGsF2UpQUv1J1xXZWf1GizGC5/JVG6BZ8NFKmTiedxYt1AcBntQHWIeNSQMwJ8W2FK3qw/I9q+sC6cktAuOR76mLbESacR+rLHagFJefao5FPQ78U1+ZP3++5+/+PaN+TPnkY1U21jVYiwFe347ODfexyrZy352espmznreLL7vIwWojU7OOrk7LodDs6PQATygfc1nGe9aDSpX6Sx70CgDX09drq1auslWrV1tPNyrmmpVLeADFtyb/tAj1/9l7E2jLqvJc+9trr92crnooEJAgqPS9imAAFTTib6JxmKiRROONl5jWiMREE6MIKtGrScz9M/Kb/GocjmjUNDcJtknUREWJfZSmgAKKguq7c3a3mn3H88317jPrUAUFVSmrDvvUqLHP2XutOef65lxrr/XMd75fZRczJNERIDyAzaLIrFFnwiAkmUOlqj5lHG/btn20imDZsuUOtYkvcBeY7cpZLEpWrvDYs1R9bnbO4arguvyH5dGt6xXxnZ6e8vMmfAcMvN2oPVlGv3PXDmu2m0g2bWpy2iaaLcNCIe337JRjjrDnXXC+LU1KawAtWXrvqtcwCelQkkzfQxb1hlhhD0BCKOAQcSmxIajXrc610lWsucfWk2jx/cOS4Cy3QW/gUj3i74nEqsRYKV6pnvim7pAzfE8F5SvHQUx9AT51ebKxlg2ZHEpq7tVab+OzGrKMYymAStU9dbnuUgb95Ml0Ul+5YkXwlCUzOW3DcsAGKHxzq/cym73vfput1W3rklV2+sWX2rDRRIs3glTEJStqBwSshu/MR39rc8juuSgPaj7aj6bLsrU3WdnZ6vA/jKfQ9zEQ1Xf5ngDrwr7W93z8vu5hfVwFsxOvSz/x6ol4v71NZO0JvC7cD0U7lbmvqs+BhMSuKFaZgPo///gZ+/O/+IgVOd//hXXLgeX5wJZNtO3mu9aPOdUhexKPG7anCIwH7HhcHHYROJzAqoL7aL5kD7uOOWgNHkdzf0K9yO9nH1VopFgV6AFaCGzpxlHQSp6cUvjFyjaBIx6IpWT0pYs8aFUqrBiIsQ2f6QFSKsH45laqVgElKU+1j0CFPC4BJrwnyMr2PIhSv8AQn+kGmxtcQScBQn0mn0eOVf+BKNQtGCXgISgnwEV9Wnocq/SoAxCAkvTFL36x95cS2Vx44YX2/Oc/3z71qU/ZM5/5TF/Czw+Jq175ylfau9/9bvuP//iP3TKRYx8AWCXZFMmt6LuzzjrL43rHHXc4nHjhC19oJ554oqHS4z2gLV6OvAfERc1Km0jy88EPftA+/elPuy3BNddcM8pmHpYBB5VpeNgNYEEqR3lZyndVql2BPQFVKVIFUAFJUknSFwJrgqwCbqpTQE4QUv2vegS+BS+lbJSfptSg6nNNCKhPtZQ8Xk6vCQeNV8FGqQoDOAoQmh8tK2d7QVDax35KKgZUFgSUCpN9pUDVOaNzQWNS5bA/9VAeAC/2maQc9qNu6hCAFShUHwo0qy8FHRUjPqffpFpV8ibOJ02WaLxTh+wY2F9QUUvkeY+2xh7HgqqURz2yCeF9TajQVo076lA8dV2QSlj78Dn2GUxesKyecSkbA03AcLxswznD+APcBVjH0veQPE/XDCYqqIOJC9ooawDK9OROFRSlDH4AqJRBciyOWe1iWyZTBMiZ3AD4SkGp66LgtgCyfJzpf9rIz5JVR4yuXw93wQcQ1hOe6od2+9rb7V3vuc42bH7ArDH05fHtyZYNAI8zSwzRZavRssmJSW+74C4QDpAotfSO7bts165Z27p1u/W6TCwAUEN2+6CkJhFSAN1Znrn0ERBaB/o1ggdpmrJtahMTkzZV+aRSH9dCQRP6BkUvMZqbo74tHj/6h3qAr2S2py+5pqmfBMx1ftIOefU60KglNuhnNuS4p6ZttrvLQShwdPnMUqvjL8uS+X7XVk827JIzT7XzTjjeJji+StWL0hOIyU+4frn81cvBI7Ki2QZJqbnCF7CZWK3ZsMLCvm4hkNQdzg6zwgZzXSsAmCWE1BGswyW/BljN2q22JcNgc6L3UK/qPA6TEImVRVCj4htLci0DpKYV7K2nVmtUkJUJCWJRZlarN6w5Men14gkL2AHwpixXBqxiATEorI6H645dtq2f2/p0ys591nNs6ApbWggyCt8LwQpg/xWro2eIxXjbu4hvRh9Nd+0OVqUmDZhmIdjUfelDXf8WglVN8Km80aRVkHHvsR6VEd+jxHXuDaxqP7c1cAFuYskwqbysw3ntMznDun3oIx+zT3zqn62fow43y4ZD6/bnbDI1+/59W8ec6uG+5MafH1IRGA/YQ6o7xo3ZlwgcjmDVH4r35eDG2+xjBMbR3MdA7XGzRXw/+6jCwjJErAAED7lZjIGOIJQgjaCrYEAMP6XcFOCSgk2wiW2lLKM+KQ6lXI29TQV49PDKa6xcFOzlfXlXSjGqG3G2F1DV9jpOQV9egQaCxPHnlCdVpuCbjpdXfa62SvUqkKyHewEYgV5AKepRICieqCjhUKxedNFFduutt9qrXvUq+8AHPuDL8rEHOO200+yGG26wf/qnf3KItnr1ao8d6lL2A9x85jOfcZDEfyAq7QW6AiD4/Lvf/a5dfvnl7tEKiGBfwCrQCMj6V3/1V/a3f/u37vH6hje8wa666qqRt6XaL3WplLxSY8q3VuBJYEbwLFY7x0vFBbYFkOJ6ZCGhByApnfW36hZk1dJ2jltx1hiNlZQaozH0FRiNwSvlCeRqPEsdG6t4+V2qSeqTR6YAncC6Jh4EQTX2OQ6BYNqphzKNy3jcUpY8XGO1tSwSqF8gVZ9zbsTqWMrnb0FlgVb1HfVJ3ScQqPNOsE3AUA+cxEUwms+0v0CooCBwU1BdrxpTipMUSvwdq4m1neLHxIeSarEd5XGsLLMH0KHIVjwFTAXlUJUC7hQDQWTKBHiyPf85l4iL/HaJs8aPlKqCrhw/ZXIuU458VKVslXKWPgLEyrJEcJryNE6VGIvjonx+ZBeRAsD22QoggFWWoN561y123TvfZus33meNyYZNTU/Z9JIp6w76DlPTtOlZ5oNqNSh7fYIDwFdHGR4STwFRu52eq1Y3btxk996zzmPEPkmSBsXlcN6XG3/RosythndpGlTp4XoQltRroksTBMSY6xdxI9YrVgRLFPodpS+TCuzfbrVs2VKubcG/FdVrpzPn5a06YpUv/2db6iOGGpO9/sAVoPiG+gRBWrO8BGjmNtVs23R70ubmupYNOjaT1uyMY46yF198sc3UzFr1xK0TXI2LWr4sghqX5Fa1odWGhfvGgkIT93NE9VkLIBev2EbdknYjqEVrNYfL7k2KnUKOl2lheZHbkIlIl6DOZ0QH+GI/4NDVWfnQijz4pVIXkDkl9kVQoLvanzAnwRMWawIUqqhWDeCK0pQkXlgbtFqWtrDwwCYHRS8TojWrwYszIPPA8t7AUtrU7duOomb35g0755Jne+KqEQCt7vRD8qpyv60AdodYj+r25tDeaZHejD6aJ5SQvGprmJjA4xfbDE+INg9WY1g6gpe+3e44R3/H28Tl6HefVHR1bKjHn1WrPllYZrx/DHb3VLc+Jw5Mogiscr5VtQS7lHxo77jhffbVm75rvQH+yeGaUpaZpVba99dvGXOqQ/sMHrduQQTGA3Y8JA67CByuYNW/sA67aB+qDR5Hcn97ZpHezz6qsABWs17wYxQIi2fiY6WnYI+gkJYQK5mRlF4Cs4KXAlOxwhB4IMUjD83ahrq1xF5gR7BX0Ij6ZC0g8ClgJLUkbYnVPIJAtEEgTDfFMUzWjbX2p3wpNgV9YvWDoKxiFi/pVjt5qKdO2oZq9LWvfa33Faq6m2++2dVoJI3ih3YCdABEJLQh2dS5555rr3vd6+zOO+8cqeAuvvhi90X9+Z//eQc5X/ziFx3qoUYFKJx55pnebpJSEWvef+lLX+pQFiWe7BHUh+9///t9/5NPPtmuvvrqEYxTv8QPI/xO/OXrKSA+dW0AACAASURBVCWvQKlgnawgBMwF7xTTuI8EtGM1sQa0xh2fCe5JJcl7HI/GAX8DYrQUXWOOshhv8uLUhAH9xr4Cd1IRCqKxH58JgNFX7CPwxDH7g1NlcUEM9Xu89J76qF/KVgFMJZXS8nriIAsEgT+NC14F9DQWdS7Gx+APjNV/LWUXENTDI21Tf+icYR/aqPNX/anxLmW2yqYsxh77CN4KYMVqY0FyylViLI5RfUA5tEeTFfzN71LZSgEfb0ec6HdeUS3KAkGJpxjHd911l8eL/4wJfrQf5UtVrr4lHkxEyNoAlSll63qkfuVVSkhiRAyoA7DKcQussg3nOO8B/OI2xuBd41zjSNBZ6mhdE3mdWblyNxDwUBf9ecVqaXfcvcbeccPbbe19a63WNFuydNqml8xYo42yOrN2a8LBXOGJoSb8+HwSrJH6UvlmM4BO4gt8he8FX9q+bd++w+5f/4B1u/0KTCTenyTB8smlYmBlNnCQWA7xEw3jUxMVOu52e8JBKtco4DgTP91ux6+PxJH+ILb4Ru/Yvt1VnKiE2Z4+Ynug+bJlS90/lj6Rd6uU14BVVLWtlGX9iVl96ImlWLKf5KXbIpAECsCYz+2004852p7/lKfZ8SuW2mQz8cRcGasWUKij7O33PNlMSqIpB8/A1iqxF+O4GFqZDy1ppFbgPZAmljRDgi//TnJlat3qacPtA4C2GEB2d+yytFqwjJrYITfqVSxyiD9+tz4pOiC/uWvuiHetDB7R3i4OD8VqPcAqkmwNXcGauoLW/xsJsloOXZutYO1SB/6WeF5nVseLMgsJrCwv3S5gtkxs7azZeRc/02opHqvz96QoVwfF8ICD1XDdelS3OIf2TovwoB5NN+3usSo8M28xoU58KKC68B4l7nh9h+k7bXTvVylWHw7OLqz/oQaVvps558L5zfGESdP5n5qD1Df89u/bD2+/x3r9oZXuFRASzJWDgd2ycduYUx3aZ++4dQsiMB6w4yFx2EXgcAarfmN02EX8UGzwOIoHolcW4f3sowoLD2s8LI1uBiuoIcCo5bZ8zoM+EIIfgUK2i98PSxLDtrxKiSWQp4dqJWMCeLCdfBMFimKYoaXclC0AJjAkZZPAKuULBivBjwIj0Ktj0o04rypXy9HZlmMQNIyX9LO9QK0ymAuCCWDp+FUHQAcowTLhZzzjGQ5Xb7zxRgeoJLMS3H3FK15hn/zkJ4PyatUqtwVAlcr2HDNxBLSSvIq6X/Oa13jCHC2BRuWKrQDH/rGPfcwfslHR/fRP/7SDVdoFtNDyWNSr2A8AJFgejf/qlVdeOYJFgny8CobFsZEij+NTXKVA1rELcgryKX7qTwHaGOizjUC91KjqJymFtfxcAIoYOHhotbzLaZMgIcCT3zluATt9zt+0QWNSYykGxOpvvQqICgoJvkq9GatYY1gsmEwstQReyZFos+ClAKWWyuvYlbBNx+DgKsfvct6PTuey4qc4x0v3FRegVazIlOWBHgJ5VZwYv1qyr/r5GzWmFN1AfX6kUqd82si+UhPrmqFzXXU4PKouzJqs0XuaACDuUnLed999I2UjqkT+Rg1K7M8//3xXfwvqU678U9mOOALk2J59OR6W6Avosi1tl+JX41/nKecUEFbL9gF/lAncA/jqh8kRnQ+KLXUCdQXR2VZQWdch2SbofZ1zx55wgtXdl/jhL/cxWL3znjvs3e99l929/i4b1oc2NTNpaRPbBZJLcT0na3xI7AY01Tgth6WlzZCcj74QeGd7YtOZQy1MMrPcVaM7tu+0nTuVTDBxZSVqSnxSBTf0XaBrKmXrXNM5cMyxR/u4RL3Kucu+WANwrYwhap5ldvRRR7kCn3LpQ+LP9lwf6FsBb46pPTFhgwz1ZWJpq2FDCGINvGjWdM/UxJJG0z1cVy6ZtJmitOc+5Xw758TjrV0rrNlqWT/LreFWNqjMCmTiQTnqfuW5HzPqXxS5KFv9ukkiLfdKTcIqYM71Zit4L6IkbTbMSLKFNQDb9gdWx6u24Hso+EmjYCXYjXrqCtdhkVve67lXLKpZXsss+K3mOR65QxeUJlgwVJYO1JXUGxBXP5ZhrW6Jq1lrVnourtIhcLWG2XCSGPYGRpxRKSf1xNZvnbO7tuf2rCt+0ob1+XPWrzsOVsv/FrDqzxD7MO4f/sw4xLZYhAf1SLsJsDrsbAtqfJ8HmF+ir+uG7g/CONhzDfE2cS/rO1HXGX0nhymJB+MgAdyFwHXhyInbFt9P6vdydCwBrDJxEmrk98Re+6uvt7vXbeJ0t16eWbvZ8OtHvzewWzdsHnOqQ+xUHTfnoSMwHrDjEXLYReBwB6v+hXjYRf1Qa/A4ggeqRxbh/ewjDg1gFTWRbiR106oHaS2rFggSOIwhpZZGc5Mplaj219+UD2zRMlepiShX0EUwhfcE06Sk1UM4N8QCfAI1UutpP9UthZke3AXBBHTiG2H2BQpxvAATlFECAAK1UtbGyjIFXCpMgRf5JcY38mzzpS99yT784Q87uMDPFBgDREGNBQTA3xT1Kb9TBnD1V3/1V+0Xf/EXPU7AHtR4N910k4MDwR1Az2WXXeberUCeD33oQ65wlTLsd3/3d0dZyjlOgR18W//+7//ek1x95Stfsbe85S0OpWifklopvhw3/REv2RfI1HsCTYqLwJ/iwWusJhWEE8Dlb/ahjVpyHis9+UxLXWN1J7+zD/GhDmKq7dT+hW3lc6nm6CdBTcCz+l4K5BjGqs0Cgpo8IF68p2XegnQAKC3Xp52MMamgKYs2a+yyv0Cv4JYeAqXgFqhbCKS0r2IkkKpxvvDhkvJ0zjHGBbUEjWOLhxhCq70AL+0Tq1q1hD/uN84njlHAWcATyEh746RDHL/guMYPx8r+Uqkyfulvzg/iCdCkLP6zDTYYxIm+AM7RPgAbMaGfeB/oyYRCnMhKY0DKWlfw1esO9yhPx0D/Cb5SpyZWOE7izISF+ot6OF4p9Gm3rAg0BtV3epUPr8anJpqmly/fLXnVQ32HTfpEVEjxvubu2+1d777e1m24x+rt1P1OJ6cnXV2Zpg1rNdsOrVCN1tOmZ6RnGb+PWzxCI7AaVjaYDZg884RMZj08VTMAXG5btmyzTZu2OBxgubp+mo1GleE+qMThh4C8ep1zeuAA0f1YOUcmWjYzPW2tdlBQE//Z2aAGf8IJJ9j0TEjWt2njRp84WrZ0qa0+6ihvD+cb/UosOb4lS2YcyPr3VJFbhp9up+8JoFoTLVJFWbvd9DFIm5vYAeyatZl2wybL0i5/2lPsqSefaM18YO2JthWoPBtp8A7HOxZoOehbkQ18GX/dEtipw0kft8PSGtUkT0h4FVTugywPvqzNJjMqVgNw8sq/QeYwtkZJSE9rZniq4ss6zAsr89J9Ys1/p84qiVgtdWVrUQw8tvR9AwuCJlnIM0+gVSNxV5pao9HC8daha54QhdKXIrMcu0C93p7yBFuJfx/n1kd5PT1lO4u6/fD+Wbvomc+pknThTTB/c4+9QPcAWwHENzaL8r5tUR7Uvj/v4bE67G4LPr2jScJ5K4C9gdTdx0VQh8aTgrr/it/XPa7f81bnTbyPPo/vYeL31JZ4n/g9ve8igmr5P6p0/6lUqz4JMqzZVa/9LVt3/1Yjd12n37MJfLGBrqXZ9+4bJ696xA804x1+pBEYg9UfafjHlT+aCCwGsOpfUI/m4Mf7RBEYR/BADYdFej+7z+GRYjWGL4JxUp/GKjseTuMbSinVBNS0rBjowI+AG9tpP0EV+RCyj4CGgKpUeAJblKWHe97jc9qpJcixnYAgmMqSikGgg3JUvo5HEFbgN745llekvDDVFsG4hYpBHuwFZgRlBdPwOgWSCvgAdUi2A1gFwJDACtjJfsAA1HUveMELHMICSo8//niHqqgE2YdYsB/lvPzlL/cHdhJS8YPtwOc//3mHT8BSPmM7LY8GIKKg/cEPfmDHHnusfeQjH3GI+9znPnek6iQOijFlCmaikgWwAXalEowffhRzKdy0jFhKRj5XUiv1Swy+1R8BjhQjqEUbtKyXGGp8UZ5Unhr8AQAF2A+EIQ4apwLhtEvKRMEyKRoBLfQxxyAAxnv8+HLbwWCkiBUYpVyBxxg2CxYKxsrHMwZ1OmaBVJWvsa7zkfrjBF16aNR+UpDrvNW5FYNalRmDVfWD/GAFRqkXsCW1uo6f/tMSd8a3MrQDuqRglgKcMgW2KU+WC0BPVOuMYSlrKV/wnd8plzipDLYFTCrRHucC5xCf33///V4O1hfsQ18AOXll7KFoZNKCfuWV8x0lJG1jHCsxl2IpxSz7xipT9gOiMv6BoLSBWEqV/cMf/nBUp5IwxQCXelS2rAfUv5xvlMmrPF41jpsksYqWlO47WF3jyavWb1xvZVK4WhWw6ud0AmhtWiNtukcqyYwc6ALj8N+uPAh1fsqaIb6+Tky0rd8P1gBZVtjcbNcTXAFDpRb3JFe+JDYkKOv3M2u18PtNR6sMAIGC6T6RAwCuEg7mWVhFwJjCMuDI1Ud4X+O9Sr/S5mVLlvp5Tty4vgmkk5xv5coVrrj0iQPSabktDGrc3FoTTYeGruYsg9K26HZt+UTLLj7/XLvw1CfadFJ936Dq9URNQOXCrMx9cjLr9a1BNnOUnZBGkkixfN87KahN6ce0HgCzL/tPam4NgJJ0iBIZ8Fqn/mAL4BMW9ElStwJoiwqW7z7sBgaZNesBpA44Jr6bi4pwFlnlx0pivZQ8OZ5MDGBKeamDdEAU9gylAyB/JekVABp1LAAW1SuTC24JMWnWTG1zt7DbNvXs6ZdcNkqkBg6TCj4rhgc0edWebmYW5X3bIjyofX1SEVj158Mq4dPCcGjyf6FyVfdquofVveZIlVoVpL/j8ST9qK7Fe7txVt2qIwapcXu03ej+MZFfbACr+F2HWQiU3on9z6t+w9Y9sM0GWWL9Qd8neOpD7rMa9vU1d4451T4/yYw3PBQiMB6wh0IvjNvwiCIwBquPKFyLeON9vV1ZxCE4QIe2CO9lH1FkBFZ1MyqFqf6Ol0NLdUcFUi8qcZRAGcBAME3LV3mNfU0FY5WASLBOakip32JQpCWyC5cIC7wJrEpJG98A670YQAmuSmnGQ/nCG3HaqezuWoos5Vh8M037Y+gklRn1CRDJOmHdunXui0q9LF0X7GEZPgDh9NNPd0jAZ8BOjvu6666zd73rXfa9733PlXh/8zd/43YAKFTZ9nnPe55DoY9//OMOV0ncA0zCn/Uf//EfjTpZ9qzs59RB/fwAHElYdfvtt7vK69JLL3VIhCWAlJgCXfHSXfYDFAm2aJm1FLs6bldtVP+lSiWmytaupeVxvwr6KRO7YKTAI/EWBFSZshOQ4k/9qrYLwkvtrJNEY4/9NeaVgIp4xQpsPqc/pIaVApF2CYIJHuq8IS4aGxyXYFQ8bnXsek82EnrYk7JUqmqpOaV8k3I1VudwvGwvJShlSBku4Ez59APlccy8z3G4j2aj4a+aBNE5q/NMHruaQGB/ebayLe+rHo4/njiJ7UQAiAJ1gp+acOHvWPkuuwVZQNCHbCOLAurlfOC4mJRAxSrITTzoC/qOY+A/gBY4yvaygmBM63qliRNNjmj8UxZ9xP6Ux+fAPClq6WcmHpRMjuMFwFKnFOqC01Inx4pgTWzpHNIEAuWvPOooB1/6eUiwSkKsaqk7VgDv+aMbbNP2TTbXm3OvU9SazXa7At4T7lnaqDcth6lVFhNFno3WX7uVAd63qKpQjueZq1rDGOf8Yck6y/4zywZYXQys3x94jLk+dTrdkIAJxWcC0AxLfilj/nwMKk/qB7r2+uwTVK/t9qQ1G00HqLtmdxkwd+nSZW4FgKUKcN0nD5LEVq8O1gBcB6mbttNfK1aucOUnyaBI+pQCMZPgs4rnLNYIw6Jm/U7X2rXEJpupXXDWaXbZeWfacpbV11P3pUVLCoiknWWBujQknEIgjE8ty/lrJJ8CguZsHZYvu4odUMqEEVAWhR1QNQlL8t06oBw6+HRPVK8H/0XAbGUhAHxlcifLLa28G7Nuz7IBfquJg1BUtMN+3/J+19WyAGW8Yd1vlfFDoqvQEw59Aar0Le1xNbGvxybBzsCyfg/6bhPTM+7HOjts2Q82dewpz3hmSL5VHRtpu/x6i//uf6NiNdT3iG5zDp+NF+GB7UtXjawAKrAawGRQny5UiMadOboP80RU84mu4vs/bb9QYerfr5HHqr4/F24f1xdPuMfbxe0cbU/bKyuA2jD8LlkR5x1g9dWv+TW7f8MOV6z6KVdincI1tWVfu20MVg+fE3fc0vB9Mv4ZR+Awi8BiAaujh4LDLP6HXnP35Zbl0Gv1odSiRXgf+8jCyw1pnu229F6AhxvPGLhK8aYHKYFDQSv+lmpQsEcwk1f2F6hRGYKZqkdATPuxnbJ+h4dtvO0CrNPNsx7EBZr0IA6s8AQsaTryRBUgiuEJ5bKd6lT5MbiK64uVlbSBeoAgUuwI3gnyUb/i8bnPfc7e8Y53+EP+BRdcYJ/4xCf8+AR8ULexP5BT/oyXXHKJgx88IwEIxPGkk06yl7zkJQ4tUO8BYv/iL/7CfvmXf9n3RbGHZQBt/f73v++A4ayzzrJvfOMbdtFFFxlerJQlNee3v/1tj8EVV1xhX/7ylx2sUgbvLVQ+SlkoOB33h+IkpbGWk1OGvESlWiU+MfTWUmv1H5+zj+wD9PAS94XgXQxyY5gpMK66BC2pV+2IgaTGhzLI078CogJrgvBS/rINMUGpKYBOG2M1qKCKlIca95owkOpZbRHQ1cmsOPEqX9v4HGM7nQeUzXECO+WlG4NmQXWNXepm/BEr2iPVJa9SngtmS73NPjq3qFeAmjqJASCRdgC1pGyVqlUTNMQCQE9cURcKIFI2cB8oiqJV400TA4J+ArKUwXFSl4OrNB0lMMN7k/qpC2VsnOhMlh+MDY6f9gFIVY6ANsesSR/qFPhlW/pc1z+2E6CnDMpXRnraRz3Enhhp0oL28jfHTjzj64jU1VJJ89njjj/ePVZH91APcQuAx2pCtvqE5FV3uGL1gc33Wy/vG+aZK1DqpkxSMMmSWLvZduDYz3OPFTHx5egVENT4AKASm3A+48Gb2iDrezZr+nLXrjnrdPo2LIHZE6NkTmHCaFtoOopMQJ5DsvA4RpmTk21X646sN9KwbN4nBfJw3ed6p3FKzIgz103GB+r77du3WasZlPy8TxIzeWEfddRqHyswQAAs9gRA5u6gY63Jtpfd2dW3sj+wmYlJayZmZz7pCfaCp59vR7ZSh9rNiUlXeBbDmtVTwGJpJdYJvvR+aLkr2YNqtQ5ILocOPYOqM3jOukEDCt6aWdpoBQ9UQA9JsBotYzl9ExuEYc2tHzxEnteqsBbbM3HCZCBtYJKMOnpdq5Esy5NODS1hImdu1pNqYQuAJUGZ1DwhWQkQpR1DwLI7PrqfKv3n39Pety3L854n8vLjrdVsenrGOumUfW9z35568bMsqYVVAeHLOPQnyavGYPWR3YbttvUivSl9qKeVeY/VgB5jsBrfb8Zxiie3XQ0egVV9plcB0Xj/GKyqjvjzeB/de8Tvjcb93oBuBFY5t/Bb1Q+q/bKo2S/+0q/a1u1d6/aHluPFTPLAZsParYZ99ba7xpxqP06j8a4HPwLjAXvwYz6ucT8jsNjAqn+Z7WdMxruPI7g/Y2CR3sPuc0jksRrfiPI7N52CoYJBel9KOsEiKhOQ4pX/gk5aaq8lnIJr2lcQVzepgib6W/BO4Ew2AAI9gqGuHKp8MvXADuCRolYKRwE2gT4pCAW4YtCrtughP17yH6tb3WuvygxPuwWJY1AFPGGJOYmpSCpFAqtrr73WrrnmGl+uTxlAmDgZFKAASArkuPrqq+3tb3+7g2ug07Oe9SwHpLSJcjlm4OpnP/tZV6xSDtmzr7rqKlfBykaAvmI7fFj5AT4QI5Yus72WSQMysCAATGiJPMelBE9SCUqpF8NWgTb1IftL7RnHSkpA2S8ISirpWNz3GldSrUoByTGoHFlK8FmciEpqSkH9WLkigCnlJW1R31K/6hW0FCQXOBbwlOqTPmMbjVedR2yv8ogLnwtcaizrpBXIlaJbZWjsaozEEwCuMuPBjGXBg4H/V2Iq2sNngnZ8JlWw7A60PF9tE5CmTUoeJGW2xrrizTY61wCN8h5le+A9bdPYlv8qbWFbwV9AJOOcsclntAtgpgkH+ofj53PKl/KT/QQqiRdgjDFJ+5lMQDUqKEp7OG7aIs9XjW1Bdm1LGcSJetiH32kLP0Bg4snEg+waaB9jzpejL1vmylnBVT7TeKENlEO5UqmqHsrmGKW+1sO+PHupc2blytH4DJ/v/VIfwGpp5TC329febte/6+22YfMD1pxs2MT0hDXx9EwSHyd4baYJ29fdS1P9uWP7dlcyspw8jCsS+uFnHAA6IBSP1qmpSaun2G4EJercbMe63b5v02g0LU3DJBfnF7A8qFeDnUbCcvQyTE4AJLkrbLaA4zOugpUdAtsJPtO/smHwJFqdjrHcn/+33XrrKBEZKwEYE2vWrPHYItbkmoZlAP6vKDkdjiZm09NTNjk5YTt3dFzHieqzURZ23slPtv/ngnPsqHbTFZ+1RhPpqg0rSwb2p91uZ1srXUnqk2wYH1TJ31jGr2sF7wF2UbVyvqVpUKqWNTSfgM+G9QGwJLJxGN+sfFZrDl/8+lUMLc9D0i//riV2WVj+X/QHlne6DnVrWWZZt+8AHDg7JEFVpUZuT00Gv9aidB/dtJZYOcit2+lUKnKuGwDhPOxnNZtotGzbsGm39ev2tGc91/tunhaNweo+33g93IaL8Mb0oZ5U9mQFwMSDronh9cHXu93ganX9jCd6tb++8xeCViZ1qEX3tHG3xKIA3tfEeVyn7ol1rdb+Xl8FVulKricCq6EtqMGH9spXv9Z27BrYbIdrQRmsP3yi1uxba+8fc6qHO0/Gnx9SERgP2EOqO8aN2ZcIjMHqvkTpsbbNGKzuT48vwvvXRxQOPOLyKnGN4KTAWAw9Y9WlblL1UMfNoECNFG66URXskaJNMIFGqj7ghlSlvC/Fom5mY1WfVLSCUWqD2hrXGx6kQ+IV3WALUsWqOR7uAQCCfwLKagv16z1BtzjI8khcqDJkH7UdIAC8/M///E9XjbJU+E/+5E/sjW98o4MU4BAQlbYKjOLHCjxgX95jeTMg9Oabb3bP1J/7uZ/zZf4f/ehHXY2KDQAKWJJRARjwY+U/6lPFGqAq1a/UxUAJgBXASApWPnvSk57kSa14X5BT/QiwklJPAHBPDxdazi/1n9SngipaWs64kUcldclPU2VqzNF2tV+gULCW9gh0cbyxOlpq6YUTCIKUUi2q3gA8AjQAwgHCANpSGKr/Nd75m3ZQpwCKIBptEajUpIPUpjoW2qfxSllaLs97GtNS2wqi0kYt2ZdyV76obAswQ/0XT1bE5wnHF7wug6qb8uRfS3mMC7VF/aP+0z4B/DS8vcSJ/ahXkzGCm7GSV5MPsoGgDYw/2iBFqa4JfMYxsA99EINb2sD2SsYGQJN3q9Sy+BDTRgAv55IsKACfsU+t4k8fazKG9mmiQRNBmkCifACdoL7OB6m7KZ/92Ua+rfQ5xyP1pMa2xi/x5nNNzOj6R+x03WpNT++WvCqUsedLvpJX5WVma9fdZTf8r3fZPevv9izxS5bPOEjcOddxqMlDfjPFBqJrnW7X4+0TKXjjVopsammkDRt4oikAK+AvLHEPYzJDk2nDEqX5hE1MBHgcPFJZsZD59hwL8Zmb6zqgxTsVwBEmRLoOYclmL6Cs7wronhKQaVwDX/v93miM0Mf0+cYNG0a2EFIOr1t3r9ePxcDxxz3eJienLUmTkNSpCBm5p6cmrdsPk4Pw1rQo7OKzzrArnnKWrWrVPY9UznJ7fFIdkDAJiSK0cHWwf2dgBQCGxAoGr1oAN6pT76iQ9Rx4MugPXE3KsmA8W0lkxSeecsqX+4ckWUkaLAG8DHxbKxsC+i1WqTMQEgrOS+vvmrO0KC3v9a3mivIqARbtRNFe8J3bCGDV7R1SS/Kh1SrQilI5TVLLs56lDaCvWT7ILcmGtjVp2tr6tF1w+fNDci0tAB0rVh/RvddDbrxIb0z39rSSrf26lZ2tYSiNElDNbz06d6qgxQrSGJZqMlexjSdR9Zlv76hThcUq2TC5xXjndBYo2lM5fu3dzbrAr1S7dev8fvGRB4/VPK/ZK199lW3Z1rNOn+sH6vTg29xM6/bNO+8bc6oDd0aNSzoIERgP2IMQ5HEVBzYCY7B6YOO5uEobA9b96c9Feh/7sCHhJi7r9Uaz8bFaT1CS9wRe4iXXmsHXQzZ/AxiACwJHNEAz/2qMllJLwcf+UncKJkhhGv8txahUi1LXCXwCOfQQLoCkv6WcFSAVCJanpIBtDFF1UxyrUwXCFh6XADLbCnzFajiS6gBTgZTAzde97nX2nve8x66//npPNoXHKUv9gS6oUb/1rW85GGDJ/t133+0qvCuvvNL3ffOb32wnnniivfSlL3Uge+ONN3pCLBRywNfvfOc7HgfaimKLuABkaeMTnvCEUeZ6tldcAGooVoFAgAniQ71YA0j9SX9pibzUeWyvJFSAIcE/PewExdq8mlKKUNSJAp9aPs2+gk56cKJ8+bdqabQgmIChVI1SsarfKE9JgIhFDP+JhbxKY4BI3IgJ40CAEHhHWxnbMRCWd6jGO58pKRGx4li0jeCYluHLm5M2xOOLehUXqTsFZaTMlHKU4xS041XqaykD6SuBXy11V8w0XrWkOgbEOn6dr9TLsXMsAtAcH+BLxyzlqOCmoD1AkzG7ECQDYSlLy/u1HD6eZGGM0DeoDWknkwucR7qesK9nht+0yf2Iia2sD9iGMgGbgvt8xvknFSrHJN9ZHQtlahJCkz2yzFCfxpMEpB6aJwAAIABJREFUSuqlcav9dc2UFYbODeJDzHhfaifaTV3AZU1gCEQLuup6s9BjVX20p++vyWbD4WAxzO3udWvtne95hwNWmEJhuXW57ruPYWL1Sq2KCpIM8C6KZPUB/qB+axEmGlqttitgdS7yCapS6m82G9X1JKweANb652WAsFNTEzY1PenqV+I9u2vO7rlnnWUDUGKwnQFQ+rUjCechy+aD72dqkxN47vJZzfq9vnu4yjai05kdXXvYDyDOebBt6xZX0Yb6J90Llj47evVRdvQxx1kPC5g6wDixWlnY9OSEbdm2yyZmpmxYZDZVM3vWWWfb5eedbitaAFQUn6lDVY9TUnPf10YjsWERvveyQT9AkhpL+IOyFTVa2my69YImXopBULG6ghWlqlsyVKQ8SS0rcoefDtU9ER/2A6X7vOpuD5sA7AkcBrniLfQXZScoWqmjgrsF+HYYFK4liaywDJDdD/UOckupgxUYVFAAiftWbxDzxHqdrtX6hW3IE9u44mh7yrOeY7Wk4XDVoVUtKO4OhsfqQ437h73pORw2WOQ3pAufVgZrb7JhZ1tQY1eey4zV+Lsxhqv6jhcsjf/W7+rmhX+HcywAUL/Wc97s4T51T8NkT2XFSlTO0XibvYJVV8o27JW/eJVt2DxrvSwYKDNJwyUPX+Sb19w95lSHw7k6buMoAuMBOx4Mh10ExmD1sOuyg9zgMVzdn4Av8nvZPYYmVqzGs/0xDNX7MXSNwYwglR4Y2V6KP0GKWMUnRaxUYAK0CwEs+2p/XqXi0/JlgVXBwXhZv5R0ek/ATOUJkEnxI5VY3AYpXaVCA4L5g3OG8ircQMcqReqIVYXsB2ghiQ5whuX4qFZ/67d+y+EoS+2BorfccosrBYGAF154oQOFm266yT1Y2eerX/2qg1S8WfFRJYnVmWee6XYC/AAKUKj+27/9m33pS19yhSpACR9WgBM+k1IExkmF2BegJmAKkAUAXXzxxQ4+aAOxpjyBah7K5XnL/gLVUkzqPaCYYq++Vz9LDadl9oElBHBD/yjhkICl1HrAK5XBtmq7PDClYFVCIvWXtlXSI4FHwXtBP7ajLMXIlV0sr60gdfw370txqXHCMQigarxSFypI+UYKCmtpPqBt4cMan9EPnr3cgUqIDe8TV8VL415KayWbYj9iqHbLCkHL3AX/+VzjXx6fUm5rUkDgkXZqfHMstFnqWNohuwDGi5S+wFZiRJs1TnTdoHzq1JJ4gTpBZfUJZQBP+WF7QW5UiNSLYlseqyRok4JXEwlsIxUx7aZeqVKBb+zLOCJmtJvPOVZeaSvtkypV1wFe5e/KeSXwzTHq2KU+1TJ/jaN4zPEe/wG8sb+qytY4VJ/Q/lWPe9woodrCC/rC76/JRuqJUABea9ausd+/9s1GEquyVlqSoo6qWaPNUv6mQz2gKiCVzPM+GVIWrp4CvrFUHAUldaA8DeMY1VWYvNC1Gv9XElY5BMzDSgG2TVP8TAGCQ086RXKW4LnbsW6nH167XUsSPF/DCgH9Z6k9bUXJyn/aQHIs1rYLTgMUNWZIqsV2q1Zi5wBc3eZL9ZcsWerL/nft2mmNpGGPO+YY95kdlAOrNxLMQT15THeQW2OiZY20ZqvS1J5z9tl24ckn2pTlVsM6oNm2IsGCZIC7qkOQZiMklAJi4qcK3EQXV0sbrNp3+Vt7YsIS/E2BzqhI3ZM8wFUSWgFRUYriTZs2mv6Zx4A6sVhAD+zq4KYDVlexonJN6lZYUBgz/igXGTICUuwBwjXT3QfCpFE98XY6fE3qYZu8MCMZFhYFJNzq9y0pa5YNelarlQ666eO5bTtt07Bu2484zs695HJLkmY1DOlZDnro/rDdbGjX/Mq19t1v/WCP9x2rjz7CPvTJP96f27XRvovyvm1RHtTu3R0/rYzAql+vlLAqqL7noWm4T9A9hiZv9arvxT2C1MgHlc9R1Y+24+8FpnR7KsP3Y9JnQUIt/Ifn27BnxapPeDCDkwyNRFZMpJTDxP7Ha37D7ntgu3ushsmYwJW5Xn7zjnvGnOqAXCHGhRysCIwH7MGK9LieAxaBMVg9YKFcpAWNwer+dOxj4F72QeEh6QaKVQGceFkVD2oxvGFnLXcXFBNsFXjT39pW0CFWk6pcKVDVKOqOlap6Pwa6epBWuVK/al/aQRkqW96WMTSWrYHKpT3xzbrAMO+xjaCr/F21HFjHLJWiQCt16xjZH+Upn91www326le/2tv21re+1QEP4JPl+6jxACxAQZbgA4YAKiRjQc3Kw/Gb3vQmv4EnGRXbf+Yzn3EFH96rlP9nf/ZnnqgFdSs/qE1JYAVklXKS9mjpvpSJ8oWkHU972tMcwmIh8Jd/+ZfeDtS1wB4gkGIrRR5/xypDxYD34zgJrgpYKaaUI5Wh4AxleOKcKjs48Y2hYDyIBQ0FcIBRlCNAJ1gmH1fBF14F/DSmpBYUiJWCVqpQYqgYqG0CmBozMTwGOBHbsBQ6PHBxbPwtsC8lLWULtgpC8qqJAJ2H7odZeTsK5KksKYvpX45NQJqy5W0sqwOpcdlWCkogppR+HI+sGWIVLcfDcdGeWOUa4FmA3cSIcmM7Ayk0dZ1hG9qoc0px0/hSPKRwpj2cG9TNmKT9SjLFeHXfzGXL/PygLUoCJ1DKOAHCUh/1csyUI3itscqrFNbEj/EkP1bFQX0t1THlxdcl+pd9aBdloRpfqOJXGVKk8jcxww6E64Lel9+wxsZRxx23W/KqhRf0+DtMVgBAgzV33W6///Y32/oN91ljomHNdsMazYa1JjlfAJYNI/cSAK9ZKSeLkiRVnEsBOPvSf5aqkwSpHLo351xnzkFiluHFaTaLlUCna1mG2rV0WIuy00YKcSBdUHD6GGq1rdVs2iDLbMeOXZ7oimRaLoCUDYZnrfcF8tZoBuhaFkNr1tt++OEcyV2Z7CsOWE5blc+yf5bm0//0AXDTzx88TGuJnXTSidacalm/zIMlTja0XjdzD1rA6uOnJu2Kc86xMx53tLUN1Wlq1kxDMicDkAZ1LzATMDLMSxuSsKpK+DWsp05KsFDAOxWg6ol2qiXPAFLUurSJbQCr7nnqoDsPzgFOW3hlO7ME2w5fNlwPfqlVWWEJNYA3AE6AeM4EUNV3QFjKQBVnBX1Y2BDqixcrfdUbWJ1d+z2rc1/Q6bpVAHEP9gyJdedm7YHB0HasPNbOufgyS2r4v1aj0GHv0AZFad28Ngar+3MzGijh/pZwSO+/R7AaJXxSBo4YnGqw7QlyPtzB7gZLK8Uq52H8fRqD24Xl7Q2sLkxKtXt7Qym+r1Sx4R1OO3vtr1xt6x7YbrOdPFw/XJRQ+oTY9+4ZWwE8XJ+OPz+0IjAGq4dWf4xbsw8RWIxg1e8f9uHYx5vsSwTGkdyXKD3UNov8XvZBh17kmfU7HX9oloJUQIYHu+Cjhz9e8IDUjae2idV6I9VS5WsaK1gFQgXAKGtPN7QCVmwX7y+Vq2CmQJ+gkMCM9terQI4e0gVKBT5lccDfWiruS1ArMKjPBbEAPjF8Vsx4pYwYmHAMtJNkLag/Wd7/3ve+1/7oj/5opCwFOP3pn/6pWwKgMMV39dd//dd9+fTXvvY1X55/zz332CmnnOJqV1R5LGdGhfrhD3/YYQyJrc4++2yHTcBQ+gwvSkADNgMoUCmDY1JSHqnutBSd8v74j//YVa+oa5/+9Kc7sHjVq15lp512mu+rrO38rr5Rv0qJqL8FrwVd+Tso0gJEiEFjrAwmfsREvrdari8/TYE3gUaBFfllyjOU9hB3QVZiAXiLAbGyras/BZwFkdTXarPGPu1TQh2VFy+NjicHODa2ESCUdUI8MaFj1VgVhJR6Vkpa6pDHqdS7ArP8LQUv8eV9QD1tVzIkyqMdfC5PUHmqUodsKmJ/W/mN6lyVhy0wkfEGsJJalTr5zzaCnqg/aXN8HvI5/wWJZTEgL0piQ71xvwi0Mq6Bv0pexfFhWYHFhRJVScGseBEXgCVQlnZr7FKO4DnlSIGrumgz9UiRqesf5RJH2ie7Bf7meIidfEBRmzMuAauBkwToS7ma8JHKWhMOnHuci7LHkFpVY+Goxz9+r4pVXdz1HTYCq8Ohrbn7drvuhmsdrE4tnbL2RNPyMnewih9qOB8Th3oT+AQPSYLWc44BXKXtnoQrxcIgMJ9w7StsyfSMbd+53RMr5eXQ1aedua6/7tw5Z7t27nLnQcqmPJb1B1ElSkpsCFAVtyqYWPrYSZKgXidW/axvNZReDkFQczaszhL7Iiyd1fnh4yUxT74EVJyYnAjnwfSM9wvXA+6QlqISz/ET7thxP3acLVm+xL1We3NzVmSlFYPSJqfYN7FTVh9pP/W0p9mqRmrTKarS4L9IsinUr3jKov5M3f8UNVpIShXY5tCVraDTJjB0FANUqFgEwHeH1mi2gvo2IFZXCru6LWiEHbR4rCrfVvblvwFiqbeeWK1J4jHaEJTIUHIHzsPSclTHbE8fs9S4sh7wRGEkCMrLSqlauno1n52zFO/1Ts/tDTgeV343UisGfVvXy2zz9Go775LLrVavFKtuQ1BZAeDVfBDB6qJmkIv4hjR+WlHyKn+vujd8KMi5t3v4+B413kbfX6N7Nwvn3/w1MyRsjf/eDcRGiteFdcdgVZMkC+vTcy7XJy6e7qs8rNmv/+Zv2113b7JehsIf1X24h+Sa+1/3jsHq/j7Pjfc/uBEYg9WDG+9xbQcgAosVrI6+zA5AjB7bRYzB6oHq/0V8P7tbiFDI8LAkZZ+UagI/MQTzJYyVulPwUaDLlzN6Vuew/FNKO/0eL4UVJI1hq0Cr9l94gxuDWN1wC/bKx1A3s4KnulEWSAn37EHRGt+0x2WzjY6d36XIjIGvIInK4G8BaMUAEMK+ABe8U1m+D2hhef8HP/hB94V8xSte4Z+R0ArlKhATVR3tRrUGDPj617/uUPTZz362ff7zn3fI+c1vfnOUyIftfuZnfsb+9V//1dWwlEO92At8+ctf9qXOqE8BStgFAEcADEAg9uVYqSe2EgBG4PNK1nPqixV8sjoQSBXgpM0CkepfwSJ5SEpd7A/5FTjXewKEiiWvUv5qyTR1qC3y5NWYJO6xVyvvKxESoCv4QwY/U0ExyuI9AXH5fMaQWLAvhmoqQ/6xAvKuOms0HHAKHmqMAAQ5DsFcgXot+/YlvJXSWurcOMkRsIm/ZYMhRSP9Sn0cE8cJQFSbBZl1bmq5OZ/LFoFjZj8pvHUuEAM+o02MlVj5y3FTL58RY3nsso0mV6iLY5eam791PgruCprT1zqHBR0pU3YExJL4EQPGKoCcNinGHA8TDrRZ40BtkT0Cx8XxCGwTE6l4pVKlPrVDE020jTKkzqV9tEHvAXNpC3HndyXJokyAL+URX1kp6LqgsaPzhjLpW8qlDo1lbU876LMlq1btBgD29n3H99dEve4sjdNtzdo77Np3vdU2b9tkaSuxiam2LyPH8zNcDyk/JJtq1uu2c+eOEM9GyHiPqlX+yo00nDP8d3X01JR1egD7xHquvA4+nqhVu52uDQa5bdu8xbZt2+6JpuSZHL4bULaTdC5zO4JVq47w/bdt2zF/na6Z9QaoUWkn0NElqdZuBmsWKc2ps9Gsu+ozG2SjRGxKPMeYXb9+vc3NztqyKaB6371UVx6x3JPFoLwFMg86XVs6M20zk0274LRT7dlnnWVtIDRoExUvqxjwEQc6llgBYJWQOpQEbuJRGtQCpQ3K3OFpE19TIGaQyDngbLYnHHomadMRavg8LEquJVwPQhp0rysvLBkCooNSFR1pQec2G9ZEEY+ly5DvZ2B3UPf6ddZptFkNCwJKBsJWE6R+nU7qlqDeRVncHVjGeYpSdjCwFr632FX0+g5Ya8DaYWmbMrONk6vs3EufYzbyhQ1QFbjqHquFHTTFanwOLMr7tkV5ULsLaubBqkvVq0n3+Yl83bvt/XoXluhrO01wx3BU497fQ7FaKb33BnD3FazKCiDUHfyO43vD+D43zLyEJHY1a9jV1/ye/fD2ey3L69YfZKPJCcr44X3rx5zqQD3Qjcs5KBEYD9iDEuZxJQcyAmOweiCjuRjLGoPVA9Wri/Re9kHh4aEt6wUloZbuCsxIhcln8nhceLOpbXiI0zJgLZeOIWyscNSyW6lBwww9ECB4WsY3uoJpAp7aVko6qeGkhhTwlepMnoe64dZxCtAJKElxKCgoYMjxxhBR7+s9xUP7Az/ihFiAEiDqn//5nzscApBedtll9r73vW+UFOrTn/60Lx3Gc5X23nzzzf5wzHYcB1YAKFh/4id+wqHoGWecMVoyjFXAt7/9bd8OaIsfKm376Ec/aj/5kz9p//AP/+AQ7NRTT3VQqiXyLJVW0ibBTT4DPKBaZfm/vB8F6KRGXGivwP4xRJUqhGOI4yzAKlgvta+UadpPvp4adxonUiBK9cf21Ct/zHgSQACdOgVxdbwasxwPUExwlnK0rBsIJzin33XySDUqUCvoLminhzqpO6X85m9Ukqo/bq9UsYxrxpiAkSArqkktYxd0luqY8hg/lI2fLxAvVurSXqmANb6pm9gppowrLVkXACUeGs/sB0STf6tAo9SqgmU6v5RoS2BVUNMViP3+CGpKrarrSwzsaLPGHtvRVuCqIOodd9zhYxSlt9oRJ9miLKm7iasSaRFLYkZblchK8SHGxFL2D2pPnJSPtrCvYgDopWz+Jo4kkCO+qM0FtZXAS2M3HjuxiloKVu3HcQm+u6p2ZmbeG/BhvuwmWH5Ooqoys+/f+j27/obrba630yam2zZMgl9nUSORVssTQ5GYijr6na5NtFue2Im/8VEN/ROSE7K9oDuKUamns7xvy1autGyQV+dcULl2u3338wQ+M3EEaA3L3YOfaoCBAMRgEwDsW7p0+Qgyd7o9F1Y6oMBNFNuEXs9haAwJ/VzHD5SJrrTh41vfA8SQc5vJpO1bt9nUBGrrXb68fXpm0pYum3HQipoTYDqFhcPSJfYzVzzPzjzxBKsVGZJbG3R61hjWLO91regPDPbpCbbKofX6Xa/Xk3154q/Mmi08Z/s+dluAYLgRStxmw+Gpq1bRr+GhWg59aX6j1QpcFggKOOY7EVsUTzQWHl2xGChriZXEcLJtjckJV8bCVOkvEor5dyoTNs3UCnarQ9nxq00qVWywDiBRVW1QOFjNmWRFHUt7UTAP8GIduO/qoDNnSZHbrlrTHphYaWddcpl7yAZCVTrYBZdlhVk3P3geqwtPg0V577YID2qPitXKJiNM8O3uV7qny92e7kcfPB5CTbEi1TPWLfgZnVtVjoB4wn1hPfGuewOr+o6Jt0VxH+5zWB2Q2O+86W32g1vWWmfA++Fe00/9emLfu/veMac6UA9043IOSgTGA/aghHlcyYGMwGIHq37DeCAD9pgsaxzBA9Xti/Be9kGh4SFy0O2OHlCl3pOCTn8L9ujmVDeNMXSUSjW+QRXg4uFSvwsaqCweOt0bz5N5BGjBj25sNeMfw9kYyvG5YK3UZ4Jd8nZdeOBSQ0qhK3gnyLebqqdeH6kx5bPo16oqqZCy0mspuZRzWpJ/33332Te+8Q33P0Wd+uQnP9lVqDzon3POOQ4cgK60iffZ9olPfKIv2/+lX/ol+8pXvuK+qpRHEqsXvvCFDijYD4sB+YwC1ACF9957rwOjpz71qV4OfYeNAPUCfQBAQDggFWUSc6kOidtnP/tZ3+dnf/Zn7bjjjnNAISUxx0ZsONaF0FoqSoFXwXJiJQDOMbKvxoPgnpS+UpCyr5ZtSzVMnBVbtUfKwvh9KT+laNZYlppR44kYCc7qGFUOr5SjdmlJuPpf3pyUpaXzUmsKjgo2qv2afKDtSgAmhWbsAatxT78AgjgOwB3xkKJSQFnK01itQ72CtvSxADHHFCuEaSd/y2tUkFmqZMYXY1BtRJ0qFSn9xDHofKVdqgdwyfu0N66b33WcQSUZwLj6UpMiet8ViI2Ge5UCSIkvZTN2qZ/2ATWZJOA4gX4qSxCd/VlaDyzlvCCelE85xEkKYtrLtuor2TFoDBFP9Rt1E3ftw37Up0kE9TvnO9t50qlVq0aQWG0kHoqPJpToI9lGcD7ruqY+nV6+3MHYvvxMeEIklpZndsc9a+wP/9cNtm7DvZakZvUmnpl1qzVqNj1FPzWDzyeJkXoD/90TJDksC+rx6ekZ/53jlDevg1cSfZVFWCJfLe8PkyJ1y7Pc1ZyDLuf8wPts18456/Xw9uW6H6A/PqwOdXsDazSDgjPYIODj2nEI6SqvakLAE71Y4d6uxJjPArAIy2gBr2zLmNBYdWBRq9mK5StsV6fjVgGzO7Zbu920ZSuWWnMCVWlujZrZqslJO2H5Svu5F/2UrVy2xN/3VbyoUgeFFfiPZmwb/GLppwwomTjJtjLPgq9su2X5oOfJtlJfjl+zxH1XExuydB+bnSETUCypB7aESUaHoF52EYR1lU0AfU9M8VYtk9RK1LKtlichK6G8lZoXuOowqdGwtNWwQZ65ahUIhFJZfo/UR3atBNBt9FdmJepgHALmulYrShtmhXuvFt2e1bKe7QSstlfYmRc/O8ihK5NVQe/sICevWnguLNr7tkV4YHpaQbFadraG57+R7+k8ponBpiZg1e97+ixWjMbjY3T/6mfz7j97grTxe3uCq0xOxT6tnMO7AdzqPnH++zmout1PtUztTb93rX33v+6yvKhbVpSWkTjOrwepfXftGKzuy/fceJtDJwJjsHro9MW4JfsYgccCWFUoxnhwHwfFXjcbR3B/Izgai4s4lCybHHSD76Ie+HUTyAOewKqgqWCabm6lwNK2UtEJ4vjDbJU1XB6MgrJS7mkbqfT08M6rLARiuCqwJ9AqQKHyeJUyc08KWKkAgZlAGQExXgV6BAUFTwQXBLKkShSYBTIBOHmQVzImV1b1+644ve666xyOAXcAE5dffrlDTuDWG9/4Rk9Shdcqy/el7kOJB0SlTfiyEj8SW6F+Y3k/ijiAE7AIpSq2AkBZtmNpP/uzzYUXXuhg9qyzzvJjBbYqcZC8IZWFHohFGex7/vnnexsF1aWmUN8LbksRqb4S7IyhpYCV4iYVp4C2YFSslhYA82etypdVYJD32DeGPJTB51KgCkoJ6tIGKSQF4NXnUm7yuRSCDjiq8Utb5PtJeUqUw37yN2Ub9mF/gX1+5/N4HMnaQCBRKmiNZ+pUYiSNEcaNPEkBdZRLfYKhUlQSJylqqUcAUUpSJbWK7Qr0IEg7aCv7Uz/7M7YCcGv4+BV8pI1SjSte6iOB2QC85MUZFIrBPzMo4OO+ZDvaRN1KNKQkX+wjkI8iVECUMmRJwHHytxSoUvgKhNN2jgnIKqgNuCSGUsNqnEhxr2uI1Lq8rzoZP7JR4D3OG46XbYgR/UHSOuqg7+LkWjo+TWoI3hIDXWeJqeCz2kFbJ/AH3UewOukJhwKcu+OeO+wP33uDrXvgHgerrcmWJUBXG7pStZ6kHvupySkr+gF2O5yumSc/oo3EqdkMCaPmVwwAWQNgR2ulSYFw/az5EnZAYMhwj59qUGaiWnUYybL5yn6FOjV2YEjNZlBDFjlgt7Banck3FLS5L49v4HFaZenWWPLzuIElBY94wZd1xdJlAWDXUcMmVvD9MDPt8LXodCytJzazYsbSdt0GWdeWtydseZray597hZ3xpCc5eM1Y0s+kUlE4WLXewIYDVKwh0QwTlOWQ5fpm5SBzhS7L5inbr5tl+H71cx3bANKAMblAEiyW+CcBGtdrqeUkkwLQAko5BmdAABlzOIs3I162Q+AQ18BW29J2ywEPfqvAHo6TceLxBeJSBgrfeuIqVuIY4BMJtwqrQcX5k3gWubc96/SsRpKyQWY5quFe39JsYNuHqW1orbSzL3128G2VitZHgNmgGFo3K38kVgDxPd8i5JCLMqEVw05WALKuCP348FYAAqixulTfOQvv/3XfGc6mYIkxf4//YI9VffZQcNVPmQoEh2tRmDDc+z6lW2oEF4Km/cG1N9h/futWV6xyXof7zMy/B75/z7oxp1rYieO/D+kIjAfsId0948btKQJjsDoeF/segUVMA/c9CAdsy0V5k+7JNAq3AohvRmMF6MKbS8Emv+2tYKygp6BZDFljiKrt4rqCwqla3lgpQLVdrIaVolXwRkt0BWNVD+/zkC/IFrdfysWghCpGkCcui7oFj6RaFbwDYh5xxBEjVZsAjCCdFJuAG35QAvKgz//3v//9Xu7nPvc5hy4AK8AFAOj1r3+9J6L67ne/6+/ha8pyfJbv48OKPyuKUyApClfaRUKqf/mXf/Ht2QZw9IUvfMGh6QknnODg9atf/apDnZe//OX+uZZgo6S76KKL/FioH1/WNWvW+IP/3/3d33m7r7zySl8aTvkCZFLzcmyx6s7VbWSzrjx4iYMUqYKN8gaN4ZXGi4Ci4KMAlqCXFJPqeylS+Zs+FTyXBYM+j5XDGrdans9n8mmVilZAWKCRv3VsGiOaaNBYUpsENKXGlmKSsSCvVCkQtTyZ9lJXPKlBbFUX7SIGjGXGHu2hL+6//34HilLcAupQccqyQIm8BMJRdSrWOveImY5FS/41wSCISjkC3mxLvQBCYC77C8rLPkETCZpc4bjmQVlYAsk+ajexog620z60D5BKvfxHaSpPXHmYUiZ9hwqUtgqq6jrCWJeFgYA58WNMEgte+TwsUw/nqspQrGib7AU0PnWcbC+fWG2PmlcAVOMKsMp5zgQOr9pf8D88RIcl25qE0ARErLLWGKcPHoliddIBIw/xNbtt7W329neG5FWTM223A4DLseycpFN4kqb11Bpp6orL2bk56w/6rv5kqb5nhU8SW7Jk2Qi8Az753x9gX5FWSczpy8yPqShz9y31MZ2H5H61WmqDPrYOwZOTOOLhShw0NgGUab05SjKWZSyrL13hSb4myeWqAAAgAElEQVQlQCTKVueOjiiwEgiMj++zoJ4GHJLAqebJuBgnrTbgeNKmZqZtrhhYb9A36/QtHwxs1ZErbGJJ2/qdnTZVlHbqscfZlS/6aVsyNW2NVtNY389xlSz/z0qrYXeQ4zNL3OpkrAqTKVhMuMoz8+XznmgKwNnLRgASBS9w1RNcNVCPDi2HHhtxbnoSrKSWekItltcDVl0ZV92E4EsLWGU5MwAW9SoJsJJmw5NlAacAq4BbTSQBx+uN1NJWdc1hP0/2RRKw0obYMFAeStliYGU2sGE29DGBz2pv+w6z/oDMYLYZj9WJVfaUZ11uBgAegdXSj2mAb/eP0AogvulblPdti/CgBvd83RWruq+c78Mw4aCxr2vEntSj8X1kPAb0viY2vKzKCiDeZ+H+QRUf6o5VqX7v4xMXYbJE+4XXoIQVXNVEWZ1yanUMMzyxXK3GtaJmf/b/fcg+8/mv2FyvZrlPIg1dVQ98/c7dd4851QF7ghsXdDAiMB6wByPK4zoOaAQeS2DVv5wOaPQei4WNI3igen0R3suGG0D3cAsPv1oe7w/C0VJowR/dMM4/4O2eRZXPY1VgrCYQGBUsiuEL20nBqHoFl7hZlSJOcEjgVxBLijK1TzfnAkfxTbnKi0Gge/NVsFAqSO2jpbr8DXzhoZ3tgWX8pzxAk9RX8VJ2wTuSVnF8f/3Xf+1WAIAllHeoSvFL5XMUp6haAUBkOAeInnnmmXbbbbc5NKNOwTTKApwKhFEWMIml/i972cscCAFLP/axj3l/oDwFQgExgLeUd/LJJ7vnKjYFtBkLAiwHgLdYALzkJS/xtgCfiAEP6FIZCjZKbSbIqv5RDOOHJC2pV4b6uO8ERnmPWAqyEGtBN72ncRHUc2EZsZYls6/GKtsLdAtcxSpqxU6KWdqqfo2VqoLnGnPq31jxKusDjp/3lXhJdVCGQJ7GqNomGK0HMNUTwzepMKXKESAPoCrYMsiLlHqkmBaQBOhqebn2ESxUPBkTgjB8BtwEoqqvaQ/jAehOXZwLHKeSZ+k6y3FRjlTOMXCWIpE2SvGrSQzFTlBeUDtWIHNcKEMpn9+ZGGC/OGEX9QEyUaZKfU5ZtJ2yaD91C+gKsgJw+YntBGRZQR2MLY6bcyvuM+LGGAKsavxTNtsRQ/YTcBUs1bVHk0Eab3pIXwgNNHnE+8uOONJ9QfflB7Bady/V0u64+w679p1vs01bN9r0sinnCnOdOV+Gruv+ZHvSJlANA+CAf3i6tlvWbHAeAlhzm5zE4xVwUAGFGsvgg/q0njQcrgJUPbGTQ/IdHmuSOkEIARWdTs+3B64GJWzfv4earZYDXn4c3GM10Q+e20A/eAYxmO300Xu6l2nwZg1gFgiMejSUjbo4tL9dKVhT4lFPrD05YTMrl1uz3bL+jl0hWdWyGZuZbllny0Y7dfVqe97Fl9oJTzjel+gDn33yI88s7/TcAqCWF5ai+rTSl8+7cJMjRtFalBxA8CdFOZsAJ/ORVQRgFdWo2wI0UgeTgFUAc2CUwM0AR92KoRb8cP07yaFQ8EYFaoLN+d+anPREZJl7nbqW1VL8T1Gv1hLrDwYOTVNXAQfwg+q3njZdVQw5QhGMTYCV9CeK3NAnWAX0du6yJurunTvs/k5u25astvMvvSxYD+z2M7Q+YPUQUKyG49yXM+Uw3GaRHVh27zcsn93sHRFf/7juLASrcW/F95gLe1H7xa8jeFoB0D2BVZUTsGo4V3Zf7u8C9FFb4/tLgVUdh+r26RMmMah3yPlWWKOe2o2f/Td7///7IZvtDS0fhskQEsW10pp9846xFcBheGY+pps8BquP6e4/PA/+sQZW1UuL9d7o4IzCcfQORJwX2X3sKCRKXqXlyAtvVGM1agxZ4uW8glPsSzmxj2IMXJTshfek4gN6CKZIySaloSBTfOOqenmVtynlAXr8kTRJRktyaa9Am1SIeqikLQIWWgoct4U6lVRG6jTeYx9ZGkiZyysxELQC0gBU+I/Kj2P94he/aB/5yEfsx3/8x90n9Q1veIPDUbaRdyaA6JZbbvEHCWAMYIv9UcVRPm0W+CE5FeD0+c9/vn384x/34ydx0S/8wi/Yd77zHQe2xAdoy7J+IBRwibKpg89+6qd+ytv1rW99y0455RRXyaKEfc5znuMKuxj4yINVPrKCfWyjRD8xwBREk3pUII9tlcyFMjSmOD4t91a9AluCmLSZ/dUv9Km8JwVq1Uf0qYCt+kdwlroog9grIZPgMEBM4It+AQoJ7Mvqgc+BdxpD1KmJA17luSpLAAFL9asgfBzfOHmSw6PKp/SYY44JyXoqj2I+iz1c5TtLLOLJCi2757jkocrYV4I5tVNjWypUIKzUqIw/QWLAIe2mLNqjrPX0YQyzaSd/AxwpJ07GJVjK52zHvoK/GgeKkc55gV9eiRFjmN+lphVsluUC8SB2qK1lqcE2WqoPcOU8EeQUWJVnrsarVLFxUiwBfB0H9XAM/Aei8kO8+ZyEdRo3xJRtOY9pN8dMWbr+yH5BfaMxp4kAAVi3IXgkHqtpYilWADa02++83f7g+rfYA5s2WG6ZCw2b7YZNMhlRS6pJmylrtyes0ai7ErXbDR68IEN8QYGYeJ2G62TfoR+Z6wcZfqmZTU9M+XJ42XkAN6XcRjnKcTQaLVdjhmtlSIzF+YFVAMenGNJnxL7T6dquXbMOWPkdC4EsLywxVKLA3pDZXhYeYbIrXKebzdSPvdVM3efVrTSGheVl7smjOLfaKeDQtWLWLDI749hj7MKTnmg/9rijrbF8yqaWL7ekApR4jZbYEGBrUFkAAEJ7vuKjSi6FHUBRBMVqMXQVWi1pOLDmHmKANzUq1jqeiqEdjWbD4XdI/lTRwCyAT+Cx2xfQD0XhyuHaMPFEVZSNWpUEUulk24Frr8BywQyFHIm06DfUb+xfVOo6P7doW4GdQsMVy8BflLC0K20klvV7DluB6vxgBTDsD6y7bYvttIbtWPY4O/UpF/o+u4MlFKuldfPiR24FoFAeiPu/Q7KMRXRT2lv7NRt2t42sRMJkityF5xWgun9bOPk0gqGRujUGqq4m94mKqtxqyX6838IyHasqxm4tMv+zJ7Dqky/V5M/uZZU+CYNb8pBrqWe3Y5KkZnetvc9+47d+14ph00pLrduZtaReWjut2Tfu2DjmVIfkiTdu1N4iMB6w47Fx2EXgsQpW/cv0sOutQ6nB4+jtb28sonvY3UIxJOmIK26S3RI06WFJoEoPvAKwPHBLhahX3bzq5nfhg3K8hJsHa/0IyMWgSQo+eefppph92G7hklne1zJvHuwFx+IHdcFVgS35pQqmxYHRUmTBUuKg8gVbBOgEgAE/7KcM4VpaTrmoVVlmf/bZZ7sa9etf/7qDgxe96EWe1Irj4cEfKAoEBQQBaAWJUJgCtdj3V37lV7w8LAC4gUexSttQnQJxqBcwClAFIuHxSj3XX3+92wtwLIAktgHyYjVAGXfffbe3/7Wvfa2rX1nKLM9YLaNT7AWmpN4TBKI9tFuAie2VCEjjgbYGyEKymPDAE6scpfwTTCN+6ju90n7257+We7NfrH6NYafq0OcaHwJygmU6Tt6n3VIRytKB9/gdYKTkWlIkatzLyoD6NbY0+RCfAxrTvKfxDjikD/mbcoB2sjjgmHmftulHik6NQSkxabfayGcCqILSUsyyP30OkFKfCfhRhxL/aBJDkyNSfapP1V4tbY/7XBBXgHyUJb3V8rFCmTpXqBsoy7ZsJ1W4fGqpR3UrsRftDA+1QQHJsfKZgC9QWACV2HJO8MPvUr9qzMWvtEHXwRi8c05wfEyEaFKE+Kh+2qKkefQ/vsicSxqv9Ddt4rj5XBM1tEnesFLwu7KwstmgvSuPPvpByVH29t2GYpXrO8rN2+5cY2+57vdt45YNNrlk0uEZokfKFzwlgZSf38m8Ij+cn3XLSaqE0jJJ/ZrQ7c055Fu2fInnL5qamrSZyUk/FhSrAqbBbmEu+IdWlgeNtOmQj/oAuDt3zI5As2D7kiVBQU3M5uY6rr7s9zPrdrq2efMW27Z1OytqPSEW/qsJ2e0rcKKJCDxV2+2QaIy2+rHUgpci3rIoNY9YvsJWrlxhwzKzY6en7CfOO8fOO/ZYW7Zk0mxm0sp2y+rtyWA3ANgk8RRL56vVHngTBMVuZkU+8CRPdRJoISxFxppgkRC0b3i6+oRdoxUSU6EmrpTyJLHyvygYK4DCbFB5nLouFu9o/GOxWMhKb7+hMMWmAL/imlkOOMVHtpZYk75C0Yt6tlqN4uMTZTFqZMAratk8KFxLlKfExScOmzbIANSpl5ViK4AydtC3wa4dNlefsO1LjrInnHFOMJhc8DMGq/t7t/kI9l8kN6aDu79uZXfrbrZQIQp7TmClCD2UmjWO4m6qVfdFDf7pcTl7i7oD1gXDXE9U2AH4KVtNWriS3H/CFkHdD07lD/fpiD4jEZ3ZlT//Gts1O7CyX1p7om5HHLHEnnTSifbOD/+fMad6BKfCeNMffQTGA/ZH3wfjFjzCCIzB6iMM2HjzKAJjuLo/w2GR3L8+KAQ8eOf9frgVrJYbCiJIhSnYFC9/lnciD6l6oBWIEHyNy5FSQGVxoytbAC0b1oO3YJtgieCuAJQUXMALASIewIE0Ajtajh6r5GLFrZYiC1JJ8UfdgjmUoSXP7CtopfrZB9gp2AMI4G/ahIJN0A+ogjKUBFJPf/rTfQk+kBO4Aixhef6ll17qSlKAKrCGNgCHdHxAV6ADHqsvfelLHcbGCl+W/nP81ItKFXj0ghe8wLf553/+Z/+M5f3r168flUkdvE+yqnPPPdcTaNHm173udQ5zlNwnBpTER2BU0EeqQmIk1S99xe+CIwKLgtoC61Inx30rawapMRmbGlNSggimCrwLpmsMSvkYj0FUpoJfxBVApH4nTlLexmULrEvtKv9SwcfYp1VjOqjlApQFlKpctUnqX4csVaIrtQvQxo8SOcWQVr6oUqYKIEk9TBkaz1LsMpZki8Bn8TjX+a5xKmgtha2UvmoTfahzXRMrehXUZszoWqK+kiKcfXWOCxBrfPDKj9qvfpW6k2MHZAq8yvdXCmZZQwjActyMbeqR0pVt+ZtzmnbQ/2wfe9/qAqlYarxq/MpnmfrXrVvnkyGadNHYpw7OY+pgzGHtEdSXwV+WfeRPq2ReGnNSLrs6tToGyhUQP+KYY0ZK8of7PgtWADz4F/aD22+xt173Ftu8bZN1yVJPgqJ03iu52SAZGqASX9WGw1Qf457fCMgflKtAV5SVabPualgUqyhXWcbeAtbWANYztmzZclsyM+0Qb3Zup8NH1LBhXIdVCrOzO63b7Vu7NTnyWyWRFvUSJ11DUKrSntBXMwGmZrlt3bLVNmzYaN1Oz+0F5q/9wUO71x2MrCpIsAWczfKBtzFtptZqNC3JS2tOtGz58iV27gmPt8vPPMNOPmKFLZtqW4/zaeVKG7K6ofJT9HNkCIOsAAnL952FomYduFIUeEs82IY24Jvqk0gZnrPYJARI7ecdQIbEVX5uhGX1+MnW89Ky7sCGnviKpFmlQWFQF6PQdSDOtkliJQmpGg3rZ5k1fSn/0CZabct7wd95amomwHlGAnAZxayDblTIZbAvQMFXq9sgz6zZoo95LyiIUdhiZdDZtdPK7twIrJ5y/gW+38IfwGony8eK1Yc7QQ/E54vkxnSw9qbgsVolcdOEFqp2Z5KRD//CsGlbfX8tVFBr/3kV7IOTV+1JAavt47oftB0Tep4kT3kCsOkI99JeC+fnCLqygkoKbybMsOlo2a//2tW2/r4NtqQ5acc+7kg7/fSTrN1M7dXv/MCYUx2Ic2RcxkGLwHjAHrRQjys6UBEYg9UDFcnHajljuLo/Pb9I7mF3CwEqnEGXBCJhCavgkG5SBZYErgQV9RoXRhlsL/VcDGL4PV5yD5gQTNH2gi6UKSDG71LD0TbdqMbKMqkiBXTiG1kpslSeABbQAsCi5efsK8BLHVLhykeU7aW6An4I4ABagCjATN5bvXq1+5lKGcky+7POOstuuukmV4k+97nPddj2pje9yVWiwFVAi5Lb+INsmjpkPeqoo0ZKToAqXqmoWSmHBFfAVfZV5njqZT8AKRD3xS9+satYAVJs++xnP9vro4wLLrjAy/n2t7/t29DG4447zm688Ua3FwAGxQpDjQPBbkE+qXYFUQFAxFEqO40H9WOsJNbY0b4aU/SRko/FymbqjvtFnwnAyFNT9Qu+AbXYV0u3NQZYmi1gqgkCPovHhJSU8phVmUA76lcZgsrKOE87KZu/AXjxpAPvESctXxbIjB8IBR7l6Sm1IzGjXMCT1LD8LosGqYA1bhmrUlMyhgXBKUfQXvXqHNW5oLJkbSC1KnVRLsdAW2SpACSUeldx1XVD564UtsSZ9kgBLYVnbA9AuYxXHSfjmLgw3nV88tWlXMpQfYLzHAttknWDlNW6ZghwSkWrxHZsJ7UucaHfOT7KYRKD91juj7UAY0GAnHObc5lX+p1taCPtQcnOZxwjY1HXWk1g6TwQmGc/jpkf9uHzIx73OAdj+/IjsFoMM7vl9tvsmje9wTZu2WhJI2SO7/Y73ob2RNsBWbhuBpCBtyjQ038cDgALgIZ1G2QDB5NlgZcu1+QAZNMoCZn3a5r4+bFixTJfzt6eaLmC1D2A84Ht2rnTUmwFSARl5v0MeAjXlgBXXT05YEVFsJjBpkDXkqkJbAtQsg5sy5bt9sD9G23nzl2ubMW2AEUr39nNZstBpyuz+30rysKybODgl+X9LIlfvmLGnnDkcrvkjFPs8rPPtCOn2tZqti3h3G1PWNJuY3vqBQJBiZtr1VwFW3M7gSxj+XwRPFGBLUmtSmxllvVJctVwBWg+KGwgz1VXtmK1ULfUoYs5gAX4uvVABVZRjQ6zgVsD+KQDYwA1LCpTQA6f05a8cLUsBdGufr9ndZb5N1JXx+KzSvtRyAJZsQIAmjZ5z2o2QP1L0a7+DX61Lo5leyZgs77ttKbd31hqZ1zwDIezC3/6OcmrDg0rgHBPsC9ny2G6zSI5OIFVV5YiEB0t6Q/Jq2LFqYDnQoAaQ099FsNUengEQCuPVfW67nf3NgoW1r9bWZVNQKiL61Nl6REVpnrn28gxJZYOU3v7295p9961zo5csdymJ5v29Kedb51du+yl1/7vMac6TE/Lx2qzxwP2sdrzh/Fxj8HqYdx5h1TTF/Od5n9voBfJfewoSChWB9UyVsGl8DASlqDqIVbQi/e0ZH/hsma2jcFqDGoFbaRYjVV2UtFJIadyYnAWKxFj8Ck1K+XyO/UI+vEqMKayY3WsvA3ZRjfWgl4AFH60JJy/BY0oAxUq5QMmWTbPEn7BI+Dky1/+cn+QxyOVtmMDgI/pZZddZr/927/tMBZ1K3AVKAGQvfzyy72+z372s6445XiwADjhhBMc5uAbSVm08aKLLhqp7SiHJFTEAKAKsAJSsL1u5GkfPyhj2Q5oAwwG3Dz1qU/1dtDe//qv//Kly+edd95u2coFVNlG6lJiNv8AFECdfgRipUhdqP7QGBOQFBTl+AXDVadgqsC7bAMEojQmBW2l5ORzKQ1VFmVQF3BCiYwEEKV4Y1u1W6BNHpwaT8A0tgOUaVKCfQRJ+V2enAuVomyvyQQl4JKK1ZV21bJ8+Z7qPJJqV+eiEjLpGDkexUjnDp9RHvvE5xyfy0dUfaZzZ14tVKv8L0PiMqlJ2TdAr5aPxeCRiRIwJJrT+Sy1KHGIH3SlJpetAvEgnhwn40uJtigLmEk7Aay8MraJi2Ku/tHkC2XLXgCwyY8geDw5pAfjAOvChJLKIIYC+7IKYHuuAbSBCQhepV7lWqCkYWxDG6Xs5dg5twCwwFT5rlKHJmc0wSRrAvWz/FjlRcz+jz/ppJEX6cN9002mWKYA0HK77c7b7Xd+73ftgc0PWL2RWJ+EhSxFd4AcrBiQWgEkdX6zBN8TIdWZJECViuKxUhXX8P3tmieRL/ECHVoyZEIlXIf9ettAvxkgHbx2amrCFafLVwSv2XqKN3XdfUf5EXQHpOLv6mPOld+Fq2R1PXeOWWQ2NdEOfqVWt6VLl9u27TvD/207bOuWbbZr15zlWeEeqeG7bf7c528gLXh0MAA+lrZyacuOWT5lL/nxi+wZp51mM61Ja83MWG1miSUT7eCRCGTE0gAp77C0YZE5dASolmXmULU76Nvmrdtsy7ZtNsh7fgxLp5fa0auP8oQ1ZAMvi5BcqgbFjHwh6Q+SXtUylKokrCI11dAaTNQM+r68v1uN2aTRtBTVLf7e7oPaxw8H91mHrPKwdRBcT3y5P56ukHD2IXFZDcHqYGAtB+tDK/wGB+9cfHBDgjKflESVDPDudGwubdv6+hI7+6JLQvsXKAoHfEfl5SGhWI3PkcV27+bHtkgOqr/2a1bOzVsBoFwNPwGqPtSPrrXahskHn3jXMvwKzIab2UpZWpmkPhh4PvRVNb7f0bgfLvBffXAJfN+HCQjOX3fPqCVWopZPmvbed/6hdWe7dsIJP2Z33XmnTU9N2OpVR9j//KO/GnOqh/uSG39+SEVgPGAPqe4YN2ZfIjAGq/sSpfE2Dx+BMVh9+BjtfYtFci8bDrB6YBKMFLSUIlTQSQmp2EUwI1aoCk4IrAocSbmmm1ABTABDDFwE4niYFrDVvrzHD/UJ8NBeAShBLNolBZsgqG6EdfNNGYIpAAsUZf/+7//uYBIQibKTbYEmQFGgzMte9rLdsq6T1EdKsi984QueBOX1r3+9qz5Rgl599dUOLa+66ipf9s8r0OQ973mPHwOfsQ/QCOiCquvaa691NSsA9n3ve59vB3B5/OMfb1dccYU/KNAu6qD9wE/gqWKEwlQeqbSN2AJJTz/9dD9GASI8VVG1AjawBUDdSr2AXZSra9ascYhL8ivaqKXo9K9AnC9h9Wzeg5ESU76XGjfEls95X8vllbBH4MYfNKKlckA6vacHHnlNSt0nOBarm4mHYD9jgb4X+OMzYknbeV8Al/LipdaCOrJcCOq5sIxPCa44jthjVMpR2qwl8X5KDYc+fviPipi6iDd1S8ksP17io3MPSEt7iYO8VflMilcBwngChPoENamL/bW8Xueyzi1NKghU65yUbYCgPWNVcE+wWX1OewQhpf5U/KVAFWD2bPBVUi2BXMphO3nbcvzEVInVdO7Ld5UJBvblPGE/VNz0Db9LEa9zmn3YlvOKc1ljlvNYS/Z5T2OHfqJ+qX9lCxBfu6SGllqV/Uk6R1xos/pVdVG/EtIBWWkH5yV9Q7vZTuOc85L3NEYYZ7I0oG1SujJW6Hvee/yJJ/oy8n35aTfwS4X1De2WNbfaG3/vTbZhywZf6p2XA09eBZgB2gHiAG2eubqE6QH/qomCJCjQUbEqC7yfU6g/c9Slg+DpWUstK8J1CmiKqlKZ7vEfxXcV+eP0khmbmZ6xmeVLbNnSpdZqpJbWg89yNmCbAPNIuETbWJbukyZYEJBIyhVhwFsSO1GH2eTEtBUoal0l2rDtO3bYxo2bbPPmrTa7c86yjOvChA2yLCSK8kRQ2ESE/kgSls/XbaI+tCesXG5POeVkO+/U0+y000+36eVLLWnWfL/EGv6/hm8qwDcf2ND6ZklpZTK09Rs22We+8CW77c51tnOuZ/kwt1a7batXrrSzTj/Vzj/zdDt6xXJXliYp8aTNHCMaV5JKZZb3+lZmgOpKYceEIQdLH+GHXt2+uV9qs2lpu2XITIdYDczOWSJLn/AFb63JKSs45pq5ZUANuEtfMsnU61k+17GWK3wBq+xRuK+qTwChwKsl/oqKLuvN2XBqqW1Kl9qTz39qBYb9ShJqw4vck1eNweq+nKP7vc0iuRmNFavhJkDjaV5lqljFKtT49xEkfQiwOrIEHoZJYX0HauyOFK1VXGOlqupfCHoBqwuVsbv3Kxmt8DUO53S4Fw3nzLo777GPfOD/t2NWr7YjjzrKNmzYZGvuvNNXFf3BR28cc6r9PkHGBRzMCIwH7MGM9riuAxKBxzJYDbeI458DE4FxJPc3jovkftYfMItBUAxJTSr1p246Y1WoYEZ8AyrFoJRz2k9LruUbKBUdn0uBKhAnRdtCxZ1ArLanDi3VlvqL8gEf8lDkfYExLcmOk+mwLbDlmmuusWc+85l+Uwy4AXQAiZ74xCc6dOQ/wPXXfu3XXCEKUNVyZ8oFyKI8/cQnPuGKVT5nif7b3vY2++QnP+nQ5Utf+pJDEZbysxSfej/1qU95OQJTeJ/+5m/+pm8HdH33u9/t+5KoikQ+qFaBa+wPaAIu0WZ5sAoaESuUfYBTIAUqOYFJwTsp6rhxZ2ky7XnhC1/o29Mu1KscNzD3K1/5igNcKfCIIf2uMSAfTPpZS6HVjwtVJFKZsq8UiVJDCXhKWQl8UnlSiArwCabL2oEy2F9AXkmWYjUk403Jrthefch4UTmCqFI98yqIyL6ULwWklIZS78YKVPpUyaBQGCoJWny+CMLGY1LgkrFNfICbOlbBZMrWxIUmJjhf2J56POt5lMRJ6lHaz3iiXvWP/Gt1funcFYDW34KusVJHEx2C2dQvEOjJixxaBQ9JPbAqeRYQU6pcjk/wl+1kscF+tJexjhqUH9rOOFRiL45XMWU/9iHebCdAqn6Qqpb4yN9UsdTYle+qYi2PXF2fYhU8kxDUw7lEeyhDEwg63tj+QQ/dxIbzU6ps9UXsaUs5/GhCQ5CXbdj++JNO2mew2mqQ0GlodRvabbffbm948+/Yhi0brT3RtEaT9baltZotV37y0N9jfKFqTFs2N8uERFA1c+OV5WH1AktdBdIHvb4vqCXrPF6u3V5mE9PTfqeGWtIVjwnfKyxpZ3l+EZbHp6gssQrAhzm1iWbDli5bYiuWLw/jtyjd9xs1K8ecF5lleVb5kAbvZvcARXFbcp6iwAE5+NkAACAASURBVJ9xgInCE7hK3ML5M7ReJ3MPwy2bt1kXkJiHtmh8osqlze1W0xJ8ZXsdWzrRsmOPXGVPOvHH7MKnPcVOPuUk92Ft1tqWWOrL7VGrJrXCimHX8lpum3fssP/9gQ/bN759q3V6daulk9aYbFpWDmy6PWHLp/8ve+8BLclZXu3uzt0nTc5Jo5mRZiQUEAoIS0jG4mJ7GbCXfZfxAptle2H7XySHXwRjLr7G/h0vJgeDBTImGQthgkAmWQiUhYTSKI1mFGc0OZzQue563up9puZoJI00Ap0jurVG3ae66gtvfVVd9dT+9lvVKRuO0ytfcr7WLF+iSq2mTpO2RMSU5LvKo/5lP7SBrL3kN12poHwoY1HXppYBXTU7bRVI4FepTibjyTWbatTThzOoTqsDtainBS3PF8ISAAuBgKsoXXnYg1XKRF25pAd8cgDkjhLaAKwulEIVPLb/gJrNMXUHhnSgOk9rTzs9beAhr0QNwGormXaK1fTYPNorv2m4/XOgU4DVztiug7CzwFgMg+d0GaCVv3vQ9HAq1kkI2tvHVqz6ejS+93BNHuvdmi0zC1R9/k6H+mPRUU/8eohlQTpK0vNKnNOSQngvk9guldKilc/rI+/7gHY9vFXnnnmWDoyOaePGe5Wr1LRkxTK98X2f7HOqaXi49Zv0+BHoD9j+6JhxEfhZB6v+qZpxO27aNfi5eHX50w/yc+B6NsBqu5FOFeZl0OKbe96tMLQno8Ga4URWBcb6Bk1WyBk2AI24yLT6MM3WnE7dN2zyRaxBl0GPPRitaLNqz1OC2Z5yWd9KOcNWwydgCQrNSy+9NKbqAyZRZVI2gPHf//3fdcMNN8QyvFFRkt1zzz0BVfE3ZQowUIVysQCgbsAqU/9RrwE8zzvvvFCzAoTe/OY3B3TdsmVL/KNc2giMYR0DRBJZoSRlGj+vT33qUwE3Aa1AXlRvtAUrAfpGPwC+J5xwQsADq3NpD+0AKgN5WRfg++1vfzvW52+WE6OXvOQlUdeNN94YoIv+oVYlkdYf/uEfRr/oO0CYf8QQZa33n4GPQZ7hu/d1FvBlAaqVuJTncUUcXJ7tBPzu8UE/2cfAMpZ5OrrHmsevVaEx/TgzvdsQOwvODDbdJ8N7w2hDQNsAOHkZ3zsRkRXdvhHzeLTXqr8nLoZ1QDxi6QcNWbWtQSZjBAhHPzz13ceb1cs+ZgwHiYtjbTDHuowHw2vK47NtCly3j1XDZC83EPf+oQ7iYMBraAkspM0G2tn9STvdV8fcbbbq2aDY+4397WRs3oZ3gCVtMOy2StXnJvqf9dINpWPPJoQ4sr49W9knVu/6QYzhNG22utjjzQpsFKtAX/5xDLKc9nBs8ZljkAciVgpTDuMFb1j6RN+AxI5jqphkanpp8oGT7QF8PPkBwLzFi4/YY7WCFQaK1W5bd91zp972rndo596dKlbyarebKtdKGhkeUSmmtkttAEAehMYYSf0+SRKForLZbKtRb2kMmJonmVVX42NjKsSdVCem3KtYSlFCm0RWxfhN4feFsTTG1P5SD7YnXbWbJEliHE4ID1gAK/tm+dLlWrhofpxjBxhn3RSUp+eX1Is1fn9iBjrqWNS2AJNUgZ7GPJ3ZQKwZM0MDjMtagNUtmzdr986dqqMKDSvEvIqVSi8xV+oX2201VEZBOz6maqGkxQvna9HCeVqwYK5O3rBBG9av1bxQ29akHL9dTY03m3rfBz+m7115g+qtkvLlEalQUScBEOdDmTs4UFWlmNf5Z7xAv/nyX9b82cPKdZpKWum0feAqSb6If57P7XYA4GCiJJvCogTAjE0PsJplKLBRn6Lc7XRV6LQjtpQDBCLGJLdCVRfroU7u1RXHmvLR3y52QB18YQsqFXJqN+vqNokl47IabZwYG1WrPq5RFXSgMlvrTz8rbBYOvlJvyRSsTj/FavYK8blw7faYK94Z3KnW/dcFWE0vQg/FM35I6+4ZgGZBqH//sw8Ap6pIJ9fPhctG+D6nD1U4UlLQGp/jGjV9eGEw+phY9xbE+a7nCettOVf72mPy/B3ezN2Y/l8slJXrFHXPXXfpXz/8Ia1btUqnnniSHti2Q9fdeJPWbThBK1ev0ave8ld9TvV4ge8vn5YR6A/Yablb+o16ogj0wWoanT4WPNrjpB/Bo42gt5/B17LRBSevOnhBmYJPLg6nXiD6b1+8Ah/4B+zwNrxzI5wFZwZAVrJxwWvVqQFpFujGtXVvKqLVsJTLNiznBhq1Je8ACAMK6gRicEPNC9DDetxk8491gSEs5x/l0Va8KWkTYONd73qXrrvuuoAgZP0GMAJM+AfkBLwwPf8rX/lKrAcMMCBm2j+xQDGKApY6Aa1ATYAubWMdgB1T94EtAITPfvazAWNQwPH9NddcE3YAlA1cI5kUU/PpO3CXKfvUCagF0FInsaBeyqE/Z511VrSR9v7zP//zZByIC8uol+2pk38oWF/1qlfFNsQF0Eqfaf+pp546Oa3agMc3MocD8tll7BMnOSL+vkkyRMqOM4MrQz5DwIPHWm+acaEwCeK9X636o1wgGfEx1DSIpBzK9vi0KtbgjTFm1ST7ymDVSu44XpiOG8DjYLI3j1EDS4O4LOQ3qGQ7+4myzADWSb98HNF2+65aberjx9YElO8+ZqGcb+YMrG1ZkD2mGHvuox90+GbQfTN0ZDsraVmHseaXY83xZBhuWGr46nZTnlXPLKPP9qol1lZr8k65tNGqX0NR6jWkNQRlXWJplS1t5dhx0i3fUNuSgnJ5WbHshzYsox28aINBe9YGgc8cKxwz1OvkVYwxWzFwzgCssox2EQ8fbxyfLKceq26t4M5CeJ/veLfXKvGdvXDhIQ+/nuh3rMZ5jynkSVt33r1Rb3vX27R7/24Ei8qVmFCfhGJ1ZGhE1UotgFi+XFIexTFJjnLSRL0R4BIbgHqjpXqTKf3pGE6Yot9qBRxlSr0KgOFE5WJJXRIv8fvQaqs6MBgJppi6HscgHp+hPkvUaNdVKOVUZHvQYpJ6uI7MGtHy5UsDLDabqUdvCjxSiwSmzu/fv0/NRjuSU5XKqYKZ5bUaPs2pVQnxHx4cjkRMpWI1VKb7du/WvZu2hE1Au51TsVQJVSdT8VHCoq4t4zHam3ZfyhU0UKuoXh/VQI2+TWhgsKg5c4Y1MjKoocFhPfjwI9q05WE1OgXlCjW1uviaYhvQ0fDIoIYHAekDGhocVLHb0Wt+4xX6uVNP1ABzg1sddSA9uUIP6EiYPbQ7xLod5AbomkpbgdZlNVqpBy2wFKiMAhValGunibmIMX3HAqADgC6XYpp/rBfJz1IVIPYNORJutXsAN5SseSX1uhqoljtdlYivSprYv1/j4/u1u9FSc3iRTjzj7CmK1T5YfaauK592OTP0gtQeqyEInTJF/1CAmkbGD0OnwlNfezxe/FxWu3swVwDaUR6wZKFsqpQ9tJRsOyavSaaAVS/3upPAN5LL8ZAqr1y3pIkDDf2fd79b+XZLx60+JtThd27ZolWr12jp8hVhI/LGf+wnr3rax0F/w2clAn2w+qyEvV/p0USgD1YPRq+PBo9mJMWt99EW0N++F4EZei0brQestuoTkzeuVgD6wtBAKAvLsgo0lnv6LzeybO8p0r7o5Z2bQPtJUrbVioZUMSJ7ICJuCDudyb89DTc7LdwgljJRm/I3U+cBp4AKwCU34MAOvqNtTnzjKdaGbIALFIS0kan7H/jABwIqkkQKiAK4BFSyHnWhWEMJSpnATL4HLPECqnhKMl6lAEo8FoGlxAk4yzqoT1G7/ehHP9LnPve5gLiAIMApatWPf/zjsQwAc/LJJ+vss88ORSxls56n59NHYBXLUcnSV8Ar/SGe1157rT796U9HG4FAqF/pJ+pYYC3xp55zzz03IB1tAwKzLvUCmNeuXRsw2b6flOt9mlWMZm8mrEi0kjBrA2GQST/43oCJvw3FPIYMm6xkzCr5vIy4pyq6NHmWoR3ben3DMdoIEKMNxM3WE75Zy6pWrRTN9jWr0jbIy0599zRpyjf4DJjUG9Mu38eNp+dPtTwwpDUwNHT0WPZDBtazFYAfDli56pg4IZv3gZcb2lnxzPfZqf++0fRxbIBMXAy0DSn9cMMKUQN01nMfHSfiQfsNgw2VvR7vfjjic4JtPrw/s76zfHYcstPyvY+pl33hhz3ZG2QrdG0rQrupn5jxTrn21bXiPmurYEUwxwbtAJwSE8BqnF97NgGhwOzBY48NjmGPUZ/PsvvQbTC0ph/LjjnmiK0ABopkoU9vde669w792Tv+t3Yf2KVSDUUlBgFJ9A1QVysNqNVNAnDm0/n7AUWZuh/Wn6gh8wXVWw21IlEZ6evb6Co1MT6qZn0i1I3dbk7tdqJGq6tuQsIo1OhpUqv0IUpqlYGqFV9XkmjlSkz3b6e/CT1owrqzZo1oxYrlqlSAukxtx16go6GhQY2NjfZmRqAsQ1VZicRRNBYPWZJbparptspYUiS5gMehzk06Ghut6/4tD2nHzr1qNNoBHfOh7AT8Ahzzatab4gv8YyuVfPSzWMypMVFXqVwM6BjeqAFtKyJpU7FSDpgZ0BKD20QBt6tYHtQGVSnxIK6ic05/vv7gVa/UCJCb37pQ3ZZi2n233VK+mMrqOqlPQNQT1isBn9PEkvHbzL5Cb1ekz20V42/6wtRjhacstgu5Ev63XSUk+wLuFIqxP6FH6UzrnDoNLC0aKpZyKtCHZifUr8SujA9snf3e1kO79mtiYJ42PP+Mx6gLaWyD5FV9xeqzc308Qy9GJ8FqD1T6N/3QIB7ENkcLVnmodPB3IJeqwpGrZ15TQeoTgVVfPzwGqPbOvyT9K5JIsN1RUWVd9pVv6NuXf0sb1h6rkYGatmzaEl7Oi5Yt4zGIHnh4q/72c1/rc6pn5yjq1/o0I9AfsE8zcP3Nnr0I9MHqobHvo8GjHYv9CB5tBL39DL2ejZvb5kTqkcjLXpaGAoYRWWBlMAk08XRltveUfie/MfyxKtXqLQMWgxvDDSeC4d2qt+w0d09vBvrZM/O73/2u3vrWt05O60eFCVhEZUk5gEqXwQ09wNGwIxQ/hcIkPAEYYQ9w4YUX6oc//GEAEgAPIJW6SUxF27EBAIySHOquu+4KUMBUfr6jXa94xSt0/fXXx1R6wC7lsg11v/3tbw/rAIOXjRs3Bvi0RyTrokLFigBLgHPOOSegLjGlb55ebCUfyakog+15p0/4tAJtAK2oakmmBdwF/AB7gaSUD+wFrl555ZUBZokVbaYOfF9jau7y5VE3bafNnrYcSqoeIGPfW4loxaWVqFaS+m/DM0NR7xva7eQ97DdDMYCXp2SzTVZJGJnFe+pV1qcuw07axPe8W4EJ9DI4c/utHDQszr4TQ4AYdVKWb554Nxh1/YaZ7i994Tu2syrTimqPO/rlhxK00WUQQ6s9fbNnOwKDWdpgb1lnm7cdBm3zZx/Hbj/jhP3qmPoY9JR+A0gDTcaMPYvdRsfYSlH66u1ony0uOH5Yx2DS3ra0m+WUY1VwNqGcHw7wnR8Q+PxCW+gLdRJXjgkU2ox1x4GyWId/rO+p+o6rrUJYn7bY89TwnfVtBeBx7YdGLPf6WfsRzhu0lQcTfvDh8wx9pb2u1+p0W2vQ3yzYpZ1T1bdu58i8eQHGjuRVLZZCeUqupzvvuUMX/sWF2r1/p7p4qw5UA6IODQEbixqoDKhaG4i0UPv37UuPGSAcKkcepESGeHIrtVQqAikLGqwWVS4mwsuVf2PjE9p7YExbt+/Vjj1j6uZKaovp/9VQvhJDYC5T/IGSYUcRU2QjUX34oaY3Zqny0RB23ry54cFaJUmTUjiLjypjDrUqajNgLhCyVCpoeGQobAOwKgA2YjPAq1KuqhoewCTG6uieezapWh3Unj37NTaOQpkET6kHImN2ZGhI46Oj0WemBccDvkjAJVUr1fAoDbjaTQJg0olE3bA8gFnWBjg/ldRq1DVcrahcrmJkoHKprEVzRvT/vvkPtGCwKHWa4WubL1ZDtRqzArBwwBMymgP44ZhuhRcuUJr3AoGLZDjYqpTUbLdiWjLetFn1HcuIc0LSMxLtAFPzKLxLAcOphH6Ee0CSU6VcUKsxITXb4QGbdDsq5yvK8Xd7XPc8/Kjy81cGWM2F+jV7HdkHq0dybP7E15lhF6T1zdcoGd+djtve1Pqs+jQLQQ1VDxfDqYrVrKL1EOVrhgClx8Ch0Pbx9s9h4eqTJK+KB048sUk6KhfLuuu2u/WxD31M+W6i0087RYOViu67d4vKA1UtX7Vc+0cndM99W/T+r3yvz6l+4gdKv4JnMgL9AftMRrNf1k8lAn2w+tgw99Hg0Q69fgSPNoLefoZdy6Y3r6jUemCVi8ZQxTBVMzKXplOvDX8MxQyYWN/TlQ0Cwv+ud+NvYGp4xvqedmulI2UZsllxyN9AKNb3dGrDEaAEMBfYd/HFF8eUe1SqqCp5obAMFValEv8AL04gxN9xU9z73tOwATQATaAQIBEw+6Y3vSl8UemP+wvQpV2AT8rwlG7iwnaAEnxKUaUCMgEp2ADQXsoGFL3hDW/Q1VdfrZe//OX61re+FYDpta99rS644IKIPX/TZ8r7i7/4i+gfVgDEGX9XIC/lbN68Od6dyArVKXHD+oAYAVcvu+yygDx//dd/HWUYhAG4AGb2eaVtJO6iPLfVCXpYhmrX+8b7a6rnrWGQwbynnXv6v6fde3q5IRdjzLDQake+Y3viZw9ZK0VdbhbIGpJa1ZmFqVbH2vvTylFPE2a51aGUzX4FzNnXE/hm1Sxjjtj5xs6AL6uqtQLbqlkfU1a9Ej+rZA18DfH8YMGqVEPlrDLXym+DE4N2qykNZw3x3FZDUYNl+uGXjzX32e3zmLXi0w82rEamDENwq2I93Z6xZnV1Fh67vbTLIJM2UbcfTPi4BFZa8Wow6YcuHoeOfRaq8x3Hs/vFcWrFOvVm2035HpM+J7E/HE/HzV6ugFMelrCccpwgjHZxrHAcMQ45ZjiWbEnAcUx77M9q8A+890Mix8ZwPzt2/QCoNjJyxGC1YrCaSHfcfYfe+ud/qv1je0PBODSCfYsCrA4NVDU8MBSAmnoOMMbzOVVJEtXuaLBSVa1S0RCgMJdooFrU3JEBjQyWVS1LQwPlALjMZh9vtbXx3gd046136ta7NmvnvnGJZFgTJKAiO3YvgVCoSTvBM/I9qBHHLXYBvd8dstOnD/awn0gtWEi8largk1CEAkihkKhOy6hW89h5FJTHJ7QHQoGilMOUdsBlesWTBDDdtvXR8I8FTI6PTWjPvr2RxAlv1zmzZ2nO7JFQbdYn2tq/b7SXpKwU8Hbu/HmqN+rat3efDoweCPUnKlDgLdYIoWrF57RUVKGLvUJJ5dKQcvmiCu2G/vwPXqMNKxYolzRUKFdUrAypm6PtqT9tDgVtSljjH9YK9CWJfqFOLQRcDa/YyHWVKF9JfW5DvAvkLZfDggGFHhYAgFDgMQgbIIsVQIDVNorkkjrtrkrFvLrNhnLdboDVHFvXO0ricysUq+XFx2rFcSekRLyXpMfnE5JqjfcVq8/UZeXTL2cGXZCiWE3G96Tnh55q/XBQNB6+9Hz6s6rVbJA4b2YfLBiGZtWkcd6J6flxdTd5jedzb1a9erh6JsuKoyy9To6zSs+yxNeMabuwKCH5XKJcN6+LP/Ep3X3bXVpz7DGaP2+29u7Zq9279ml4ZFY87Nr8wIPaPzauf7vixj6nevqjv7/lsxCB/oB9FoLer/LoItAHq4ePXx8NHt246tsCHG38Dm4/g65l00ajbmukfoKGMr64NOAyALECleVWIFKElXNW2Rl0pVMxOwEpgA4GVkAOgIQTEnnKLYABEGG1H+0BZHiqP+1gGeAQkMp0fdYFCHCzDdSgbACoIS7vhmfUz/a0CfDiRDL2m+Rv2kmZJLJCWUrbgIyUzQuQyfZAI+KEipPvsB4AVLIc0HvcccdFu2699da46KZsq+iAK+vXrw+VHe047bTT9OpXvzraDNT1NHjeSX6FNQDeq5QJOKZ+YmCYTSy+853vRDupG/9HFLNf+tKXdMopp8R6qHrPOOOMiA8A2EDcKkrfKHi6shWxcXveu1HhM/vAkDWr7syOH9s8sIyXbzoMrAxHPVU+q9Q0rGc7YmsFKH8blNmKwqpLvqMu9rPHnCEZ5RnqGlzRd/7RVysFDXANV534jOUss9KT5exL9o2nsnvMZuGyk1t5CrsfEngauG/8fNNGDAx/DVY9vd79dixpAzGwR6j7ai9b9gvjyhCVOGVvNvnsY85x9Tt10XYrSGPadsYr1PvO0+UZ476JtHrXilnGoafF+xxikMn27FsAv6EnMJYHBpTDAxEflwa6VsK7PgNp7x+rlj0t399b5Ux8Wcd2Ez4PGBz7eLJlSUy17iVL8nmDttBmK2YBo/TXdgQc09RLXDh30Rbax2e28THKNsTW5yraQP+zUNUPLzyuac/8JUuOOHlVagUAJEx096aNettf/LH2je1VoYSSekBz58zWYLWkVUuX6LjVa7Rk3gJVy2WVyoVADfh04j+ID2upiPIUhSYP3roaKBdULOChOqZuO03QFNnqAZpJTrv2jerGWzfqq5f/j7Y8slMH6iQ0khKSTQH0imkCrfi9DPF7mCsGWE1nzwJO+YDiPP1tGh4e0spV6QOsTqepbtIOpSUJrMbGsAoohU1CKFoLQM50Sr+3bzSbana6qnFskKFbOR3Yt0+jB8Y0NjqmwcERtdptbXtkm1rtZsDiVSuXafmy5dr2yC498vB2HRgbVaVS1NwFc7Vi5YpQybZabW3fviOSYqEkXbtmtebMm6UHH3hARTxsh0e0e8d2KUEhWlOxVFU5aejC3/41bVg+V+VCW4ViWaXabLUSMGZe5Uolpv9jiJsj4VTvt5pkVWo1I05hApDwMBSv246SYiG8VGOqP+dtrCwq5VDTAljJXo5alQ0Bvvjmsm0Oy4FWR8V8WS0SVhH7XKIiKtduh6evSprtAKuFfFdbtu3S0IoNWrRqTSTNQqXbu5iI3zAsEcZbHb3l9e/WLTfdcdiLq0VLFujiS97/zF14PY2SZty12lPt4wzqYHPLteqO704vSXt0ZupvZO8QeFyP6alq1XT9g1P+fY0T1zQxxjlXcP547AyALEzNAlnvgiMBq/6dit3AA5PIEJjoH/7675XvSuuPW6d582eHP/OOHfs0Xm/rUays6nUtXLRIH/rqd/uc6qmO+f76z2oE+gP2WQ1/v/KnE4E+WD181Ppg9emMpqnb9KP4jERxhoURVc/E6IG4ITIcMzDiRt5QIpscJ3sBa6WYYZChq2FQFtLy2YDK6jgr/AAP3DwDBgEKBhasDyQCUITqqJfUx9DVkAOoaRViFoQBYwx12N4KOCsJ2cYAxF6P1H/VVVfpn/7pnwKS2AeR74E9hnCAL4AqylZix1R61Gz4mvId4BcFK3UCmSjr+OOPj4t5vE6tYgOy/v3f//1kFmsn7wHO0BcgLxDm/PPPj7Kc9IfxSrmUhb+sgSsWBQBZYkkcaRdlAlkvuuiigLKeym6oZGjtGPpYcLzot+tlGev7xoW4Wr1npaRVqHET0wOzVikawNM3wz/fhFAWSj/vi+zUdINxj1UDP0MvQ0CPEasNDeY8FokF+5ixE6qVnl2AwShj06pJqzMp0xDa09hZZq9QA12PK/pjCO1+GtKyTqrES/9RX6rCAwKlSbEMjx0ryuN79zWrQGUdA2irfm2TwN9+0OEHJZTjY4HviSvlWTELOGabrGKUbQzUaZ/jw/FF3SwzFKc/KKf98IE4hxKyl6XdDzX4mzHO/mZbjkP2IVCV+v0wwqDY8ff+clw9VmmfIS3nC8fQINlqatrqY9oJ8PjOylVP+z8c8Pd5iDaz73nQQb2uD6U6MeWYtGqXcuiX22bFO/2xN7NtVHxcuc0cB9mHGcNz5x6xYnUA0BjT06V7N92uv/qr/61de7ZqYLCmRQuXav3atVq9aplWLV2mRXPma7BQVgHZKTPGC8HTAnyibASdoRbjPxSkhWKiYqGrTqeuTquhRG1VyyUlSSsSQDFNfrzZ1iM79gVcvfx712hfXZro5AIeqphCa3I3AW87bQBqqvxKzxephUer1Ui9SqPefChFV61cqdlzhtTpMk0dv2cEnQWNjY2r3UktNUIhXuCBSDqDgvijLgVaoOwcGR4OP9LmRD1Uuel5vanaAMmohnTLLTeHlyx+qGvXrlMhV9ED9z8cILVDYqxOU6tXrw5lsn/D7rz9joCMZ535Ap1xxmnatm2rrr/xRq1YsVIL5s3Xbbfeox27xwMEzxso6k9f/Uqtml1SJQ/cJPfXkJJ8WXnOK0z7xwcV1XGlokKpGNP301ikD0TTF6q7RM16PYVF4TXbs2/AR7pUSq0EOMchYwUiAV45B6ASb7VC3Zq0u0o6JAVM40fCs3y3E5YKJN3JtUmy1VZBHW15dLcGlh2vxcesDeWrrwfYZylY7YZyebqD1UPC+Exc/E23MmYQWLXHagBLzIEzL8ZX+judLjT0fLxwHw6wZqFq7Pcpyaqy30+WHz4cvcNtCjFK8mmS14Nj/1ArgbDzyMzGCoVsJ9FD9z2gD/7zB7Vm1WqdctIJKlSK2rZzl2644Tbt2nVAu/bu1aJFC2LW0zs//pk+p5pux1S/PU8Ygf6A7Q+QGReBPlg9/C6bYSxrGo+7fiSPdufMoGvZ6CpTClGs+ubd8NJemlZvcWPKDZdVXECC8MzrwVJPyWUdgAPvBjgGIE50AzBBhUlZQAigHN6egBzAJLABoODM2vZpzMJbqwzYlptbX3xnp1N7WrIBseuzioG++TMwyFCPNpGU6o1vfGO0hfpRmgEkASDEhnbyme+5saYNQCK2AyoBVVnHilqWc7H9K7/yK2EFQF3YBABgWP6Rj3wklFiGwHVAhQAAIABJREFUdryjhP25n/u5ALDve9/7QnHK30Adg1A8XqmDhFMoe4kxQJX6aOerXvUqXXLJJVEHZeK3+tKXvjQu3A2OiCXf8W5fUmLgf5TP9/TH4NX71xCbWHj6tAEgNx7ho9hLtBI33T3/StqfVYr4xsbT/w1YslO8DesNLw3zDG4NHT2131DcqmnflBmcUYfVzFa1GpCyjhWNPjYYK/TH5VIeY8jHDG0HJvLPalirdj2t33EzSLW61yAtgFDvGDJkYx0vd5xoh8e84biPM6tfs0Dbx6tvBl22YS/tzZbnaehe5uPbDxUYD1aq+3hnHSsxGYOGvwbJvmG1R7MfwhgKs42n1DN26YcBsY9rLzfoZh9kLUQM4u2NmsKTdL8Rp+x+oV6OX5/jfDxYSW9A5/HMciCxQTTlcpxzXrDNCHCYzwBb31xzvHr/UibnLFuP0C9bk2TjyBiivVMfVIz0kvEdye+UPVZRI26571Z95hP/oOefdJxmDQ1qqDYc56tZI4OqVKoqFirKtVPIqWLqc0iy+HRaLhCUhEdpoqgk11GxVFCxxFR8wCS/H2zQULvTiKnjeZIyMRsiyamTL+ur3/y+PvmZS/TwzlElpQHlSlUxsZw+4uUKxGyR2KWYqor9MmRF3VoKcJsmr1q+YrHmL5gbCbb8gIXxNDHRiP40Gs04v6Tn03zst4CLSScAazFfCqUmvqfsC8bT/Q8+qH3798VsCPbRvXdvUqvZ0oL5CwOO7t8/qk33btJxG9brtttv0dp167Ri5fJQxNbrEzqwf682bFgf7xf8wkviN+32O+6Iqfi/85rf1tatu3XtdTeHt+vyBXN0/vPW6vzTT9BwScoxBT9XVSGHEhhVb07tMLgtYJqKfDhod76UgnL6hl0DtgL83WCafo4HL5WenQKgNJ0xUKtVVW81Q7WKvUBKXg/uY4gVKtVcUlK3y37Oq92qMwxST1sSgQFeG011ug09tGtUpQXHasWxxwd0z4JVtphJYDU9PxzJ0TQD15lBHcuC1axi1VE/CDEPTtv377nP8X7PQtIsZM0C2bDYyLz8gDVbZk84H2tNVdE+EVjNljupbOW02s3pxquv11cv+Yo2rDtOS5cu0uCcYW3buVeXf/tKbXtkR/wezZkzSytXrtC7/vXzfU41Aw+7n+Um9wfsz/Len6F974PVw++45+p10bMzTPvRPJq4z6Br2egmN7TjB/YHHDII8XRZK1hZzwDIF6qGpl7H8MdKMLYBYljFBugjIRSwFIAAOGBaPdPi+YzqkxtcYIcBq+ERQMPTZmmb/TVdt6fYG/pxE23/U9rDZ8MvLlwBI6jG2A5gaqDK9qxL/UCH3/7t3w6vVL5nij4gFIUaLytqaQ/r8zcAlKm9+JsCWlmGYpU6AKC0C5UTsaMeyjzxxBOj35/5zGcCyNIn+kpd3OBbnfmud70r2vsLv/ALAU6BrNRHXIGzX/va1yK2xJwX5RFbvFX/8R//Mb5jPasIn//858f3L37xi3XuuefGNt7H9mL1dHDi4uQ59s21GtBg2vDS4N03MQb0nqZuSGWlquFV3JA3m2nG8CSJfeTxw7r26bQS1pCMdtBeQ1bKsUKT5bSDuPllcGpVKOPBoNY+now3YstyxgHt8vRxqx4NBSmX/Td5A9XzjHWdjA+PWU9ttxUD27j/rEOfWGYFayjHehDFcJq/DbpZLwtf6ZuTXDlBlW8U2e/evx6/ViA72ZKTStFOtjcQ9T5jO6tOiRHj3rHzlErvV2Lv84inw/POMkAkMWVM0i62sRKc2NA/2sS+YbwBJj0eWEY7iW9W6Us7KMc2DwaykXCoZ0fC+n5YQ720hYcFrpv2GXxaicy2bMc+tqqVBxh+oMIxTlmME8Yt4yYLSt0me8hSPv3x37STtlO+gTNxBuyxrpPcGQwvXLbsiK0AKqisAXCdrh6878e69ltf0EvPOV1FpnZ3Uo/NUrWoQqUmFQfUqncCVFYGBtQJtSKQP01wBHor1wbVqDfCSgBHz/iX6yiXMG7band4UNWKBFKhYk3a6XHBb4tKuvHWu/T5Sy/Tbfc8qL3jXbW6qDFLajYb4c/KtHQyWRUKxclkaMSUBFROZIWSloSL5UpBa9et1uAgYypVZafnmLTd9I12d4CCh3h21yMJVLVcDZVsTiUNDQ+pWCppbHxMW7c9EvtxwfxFoYDdvWuv6hONmNo/f8E8bdu2XeNj4xoYHFK1WtaSpYsjDrUaKvdRnXLKyTG25y9YoInxuq6+5pqI4a+98tfU7eZ000236+abblau01JhfL9WL56rF512ik4+fr1quaIGUNcWCwGAAdnF2oDyKEux78hJpQpexFgE9JJQ4ZsaSbQU9gFQ1lAW46vaJtlUO8Aq2yeFfIyddH+mE/jDbSBQa6JOG59cVPS8tylI3U4j/GaLHXZQR4VcR5sf3a3a4uO1bPU65QO6+5UC8ZkGVmnzTLtuO6Jr1BnUqcezApjaT8Zu9rc3C0unrns4NanXMVj173YWxnqd1Kc4fTmhVjpWknjwMfldT1H72LZmVK25fChWL//KN3Tlt6/QmaedpkqtpOG5s7V3vKlvfuv7ajfaGqxVI1HfMatX6Y/f8/E+pzqigd5fabpEoD9gp8ue6LfjiCPQB6uHD1UfBR7xEDrCFfsRPcJAHXa1GXQ9G+oWFKtWBBiw8p71SrXvqX0KraAjAKzni12DBMAKAAFAAAhkO6b4evo0wBGQAVAwXAKqABdRapK8KS5gkySgBQCDbYEghqRTp1oDSgyUDIsAI1agZRW07gftdpZvptUDMliP+piej08pn4EptAUPRd5RfAJXgCoAJrYDhgJWeadPfEfcuNF2UioSsFjl6f7Qv3e+850BPvmHmhcFKutiE/C5z31O733ve/W6170uvFap79RTTxUJq2jPBz/4wYgJsBTQSrmXX355gNk/+qM/in/EGbALSDrhhBO0adOm2D/EnDr4xzpnn312wGNDdsO+LFyzmpN9b/CUVY1Z3WiVHut5fFgBaRDn6ddZhaTHCNtZpWolJPvf0+OdyMhKP3ud+oYqu16o1YALqOh6Cdo8ltw2vrcSmPGTZh0vxzj1GDXMtxrU09Pdj2z5niJsOG5oauV09mEGfbVlgVWwbq9vHv1uNa+hqhWrBnPExe1lG+LifeV94RtJK405Buhrdt96nBpqu6+MZZY5/lYIG3BTN7G1j6ohp88x9sY1RDdI97ixypdybIvhBx6MVwNOn5/sk2uFtRXFBrneD1bcewzSP9ax4pR425YgC619rqP/jDXOE5wT+JvtUammvp+p9zGfHSuDZ/fNwJl34mIrBCuanQzLDzesjHc51eHhI7YCqJSKKgEYu4kevvdm3fqDS3X+maeo1O2qPt4MBWSxVlK+MqCkOKBup6A8mK2QwgsgJRnuA8Ths0vyp7wCtMV0f+bxC4CHOrSjbo7jK4VrIbDMk4yqpXZ7QgUSIuVLevjRPbr0a9/V9354k3buaWqcbPQIKPP83pDMiun7ZTUarSjHYz5NQIVNQFvFsDfoqlIrh8/pvHlzYnmlUo79l24HVE2PZ/YzEDQdV4kqJJYqlrV//5gq5ZommEafJOFHuv/Afu3bdyDKWbxoiUrFivbs2afxib1avWalBgeGtXHj3Vq6ZJkaDZKUzQ3fUfjivv279cpffWVPGUsbUJPiWTyhXY/u1NDgsDbfd79u/fGtmhgbDa+Fck4aLpe1dvky/dJ5L9Ypa1drsCAVcvym4jNbDrCaFIpq94AOfrfYGRBp7AKwXYB7lou95Fyc61qtAKPc6MbMgHxOrfCexU4AcJsm+CFG4W6bMK0ZiF4KqB77LpJlNUGuKrSZykyCq47uemCb5hxzshavXBMA++Br5oLVFJgdzVXfNN12hnQqC1bTZG2PF8+DsDILQ/3b8uR7Id2eBzh+KOxtppaBet/NeIxitdfGLLw92J6DqlpWs6NAUTl948uX6arvXqmTTjhBQ8M1zV4wVzv2jeurX/+2RmrDcS5rthtas26N/uQ9n+hzqiffof01plEE+gN2Gu2MflOOLAJ9sPrEcXouXhcd2cj4SazVj+bRRHWGXM+G+qfbagasAAYYHnBDasDBBaOn/RugGdw4wYqhFootlgEHgQJWbwFLfRHKTSvwEfUl6xnM8D3QAvUqUNDqNqCfFYqGNACIbLbx7NRbtjOQASZ6irYVidQD9LTPK3CE8oGiVsZdeuml0Y7LLrssgCTrA1eBmcQKv1LiAlC1OpG+02eUqMTP0/rtHcn6KFZRweJ7ShyAzXz/O7/zOzrvvPOiro997GO64oor9Dd/8zc66aST9PKXvzxAzi//8i/H+oBV/tHujRs3xvqoT4nx3XffHe2ibG6oUbryj/bTbvqMLyyJsNie/cqLvtNf9j9ervyjTFsEsC4qX6CRgSRxtJrVU9spy3DI6lLv96zXJ+1gH9FW6nRmdE/l5t3qWAO4mP7ayybvY9MwizrYFwaxntpnQMz6QP7stHHaw74zoDRYNIg0JLUalvWtnrbKknUMJxlf9uCknRwjnmruGBjSEkP2SRb2sY3bRz+IreGmp7YbHlKeVbeOk4GlEykxBqiPbem7Va9ZWG3I6ERY3ieeju163R8/JKAM2m4Y7H1jL1H2J+1wn7Jjgc9+GGOQy3FPXT4PZctj7ANWHU/HiLb7HEB9Hl9WV2dhvvvp/WBrE96JDesCRVMIV530TWXcGLjzmZjSfitfrfrNej37nGB/avpoyMsxZMsKP+ywNyztpn7bNlCfx7EfEixYtmzSjuXJfp+qxWL4jAJWt26+Tbd8/xK9+PSTVET92MDTs6ziQFlJqaJ2vqpcUoyp6N18LlSpHUBnJH/pQQimngPmimS5RhmKP2dH3aQVylUgayS9KuDRGZFTtzuhboJPahcEq1aS13gjr+987zpd9s0rdd9D2zXWJVN9CkKxHcgXimo0Uammfp/+LYrEWUxTbzbDioB2EH8SWi1aNF/FYkG7d+/qJbBrBzAd4CFDqRQJuJg6DwwF3FYr1VDJNiYammhMpOpd4lEqa++efXEOr1VrWrl8Zeg577rnTi1avEjz582P8/eCBfNDFQpXrFbC90D5YkG/8oqXa/9Y+tuydes25VVQu5Xoztvv1P59o3rkkW0a2z+qFlYFlVIohEkyVslLS+fN0s+fcZoueNEZWjxSViG8assqlCqR8AsEasVpSq4jtXkKwbt4OlfCYxXFqsFqPjKBhZGtWoDlQuqvbDuAeHgT63eUz1WUL1QD2eKjy3VBDmjMvm201ak31WlNaNMjO7Xw+NO1aOWaKZA/BauNdkcT7emfvOpwx89MuW57smP/kO9nQKdaW65RZ3zPZLOzCtGplHUqUPVGWVDq8zzfef1YdojC+mCUvM7jwdosdI3flcchSOmDoJ7dRk/dGm3Ic4rs6gff+YEu+/LXtOG49Tpm1VKVBst6aOsOffu712hgYFjDQ4OcNUOx+rYPXtznVE9poPdXfrYj0B+wz/Ye6Nf/lCPQB6tPHrI+DnzyGB35Gv1oHnmsHrvmDLiejbmASS9Dt/0s6YmVip7a7SnNXDgaggEgAAZA0uuuuy4Aob9Heempx840bzWR1ZuoUg1ZAFCeNo7ClZtpEj2xDX9zgw2IQOHFdwAxQBYQA/DixFJW3gE5nfiFbacCGJfhpEsADEAXgJHkUyR/Ouecc/TlL385gCPQBQhsmIOalH6g7qQPgBVPtSceQE5DLWAsQJX2AjXpD32hv8Bl1KNM7X/JS14S/fvv//5vvexlL4v4AWfwV6Xuk09Op5k+73nPizrpE2V/8YtfjHatWbMmANSNN944mWH8rLPOivIBV1Y0sv073vGOsCfgO/pA/G+++eZJmI0ylhi//vWvn8zcnk3wY5WvQZhvYAxYrfykXd7HVrcSS8NSg1KWGXDynVWdfG9o77FlRacBGNvZc5P9aMDImLUfJuUxTnixn51QifUN8Qyy2M79sDLV/aBu+2NmHzYYvtJGQ38rdmmDIZ99PL1vs+sa1rovhrYGollAbdW222eVqEE3ZfnBiCG2YaytNKyIpd8GuexPw9FsWfZi9Y0nZVCnQSRlWY2ZVeISa14u0/YMbMvx4YcQxNT7jXeU2NSFpQbrcewQK8YpY9zjwtYXHEu++c3203YEtIE6/BDHDxRYZhV0Ng7Eju94eVo+9dN+w3OfrzwNnb85zljPNhZsT+zcTsa5XxxfhrCU6/Mu7edcarW01b98v3LNWhV6iZ+e7LepViyoAAzt5rRty2267aqv6syT1qlIDiNVVChXVRqoqEOyp0IKVpFB5spFBQYFuIWVRZrEpVQuBliNxFJJJ5IakeSIjUKxymeUkKF7zYeytVCkpIZy+Za6+U46hTapqNUs6vbbNulfP/1F3bLpYTWTUqg7O9SVy6vRasfYAnjG8Zm6vKrdaYa6NBTvRb6ThocHdcwxKyKxFR6sNHZ09ECaVK2cJp1j/DElHo9YwC2QlunwzUajx23CZVTV2pCKuaJuuukmdVpNLVuyRAsXLtaW+x9Sp5PTkiWLtGv3o5o9ayjUuMRicGAoOPLa447TimNWas++vZozb47GRse0a/sOzRqZpc2bHtIV379KY6MTQl5Kfzp5AA0Asy0iXivltGjWoF6wfq02LJ+rY1cs1YrlK3sPjIDV+dgPRbxm4z8WpZAUoTAANoeqGP/UTjcANF8EmCYBVT4XBg6pxSqeCj1w301iGrKSUihkU5VyooTEVqFCxmO1o/Z4XeP79+qRPWOaf/wLtHDV2hTuTr5mtmLV3ZgR121PdvBP/X6ad6q5+Rp1xnbF2OWVBaue/n84WOpzfvY923XD1sltp4DVx4O0U8OXBatun++OHgtje6rYDNQlOx3PJ2646npd+oUva93qY3TMMcs0MDygLQ8+oh9efYsGh4fjN3B4eChmK134gYv6nOqpjvP++s9qBPoD9lkNf7/ypxOBPlh98qj1UeCTx+jI1+hH88hj9dg1p/m1bNpg7sg6qTLJ4IvFBhVZSwB7YNrbEHj54x//OBQ8wA4UnQZVbAeYOO200wJicXNHohfDLUAhN8fUyWeUkEBUYCrrAl2BK4BIgzTqMxC1cow6uGkGWFgJZhBFPwzUgBP2jmQbg6m4+S6RtKMbfQBooAIFbFLuhz/8YX3oQx+KNjguhnIsO/300wNA3nLLLTE9nxg8+OCDsS7Ahf4SS/cPYOk4Ot6s95u/+Zv6jd/4jcnEX6xDH62exCqAumgbbSU+qGNJhkWSFKsxif+VV16pT3ziE7FPL7zwQn3ve9+L7azGZR28VbEzAALjAYsCF+B7zTXXTCpiiTfgF5UsSbOIj7Ofezo6NxVW07GMmFBvFoxa/eixBGwj5lYMO7GM4aPVjfbazPqVWtVnJaXBuGGoy6Qsj9OsQtNjJPhCr+1+aEC9WZhoSOtxavsIg17e/Zk6DOBsUWE1qs8MbrthNO9WbhqCUpcVv1bCEk/3i++ytglxCPcsM6jfxwfLrQA1zLWfqQE25bhPhriu3ypKW0C4Dis/2c772Ps/lHM9VTT1W31pBSnwkOPUcacOLEFQp/PggfHlcZztI+OAcUW7bR3iPvmGmfes5YGngPvG2spfT9F3m4knMNR2ErTb5xuriw1D7RNM2Ryb9kelLCd9M9TN2hNw3NmHF6sT+k3/KB9wzJiz2jZ7XjLYNXSlbUNz5gYgO5JXradYBZZuv/8Obbz2Mr3geWuUT9oqlQbVzZVVrJTVJdNUqZr6ZeJhyMOJTjMAoOMLzARkMmWfaf0BUIEFKFYBcAVgK4CV8wGQDr/UVLWN92qu0FYnmYjEV1JRedXC3/Tm2+7SRZ++RLfe/ZAa3bK6hXJYA1AGKq8Oc9yBhkzLzWPz2YxkTq02lgBARSArD7YGtW7d2lCy4qsaXsN5fGRTVgOsQLmaRCbvVIXs/RmJyPNshwI6jcPOnbt0/5bNqlWrYQnQbLT16LYdMVbrjbGAzO1uIwBmIZ/aJeCXvfyY5dr26COqDtS0dds27Xx0u0YPjKnZSLR9+y6NjtbVwuaAhGotLBVixr7K+ZyqlYLySUtzRypaPHtQyxct0DHLl+mCc8/W4jmzVIBb4h9bKKrZbqlYriiQbJJTGeU//StVA9by6rTwl2UfFCYfFBGQ1AYgDQzjLSExVTsm/Ad4DjU6orsOUBVw3g7I2sXeZ+d2bd03ocUnvFALVq4J/9yDr/R6sdnpaLzV1lte/27dctMdhx2qi5Ys0MWXvP9IhvGzss6MuHZ7qpGZxp0KsDq+O3oUEDNziksVoId/TQWqvi7Jrp0Fn1OTVmXXC8uMJ6nHX3dDBX54W4J4BNT7zusnAVYTPXL/Vn30fR/R3JERnX7aqSpVC9q6fZe+d8X1mjN/Xqq2bzd1zKpVeutH/v3ITvRPdRz01+9H4CcUgf6A/QkFtl/sTy4CfbB65LHtI8Ejj9Xjr9mP4jMSxWkcxk67pfGeAszAxcozqw4NggAEcaPcboeiBx9PYAaQDxgBIAW0WtHH+ijM2AZVJEmd7OFJ4ir7EnIx6eRPwD1Uo5SHApOXk7gAXqiP9YE1wAxuoK1eBVrwQvXJ9lbVAWu8vqdSO4kVkIO6ASsAFLxNgbv0ien2F110kf7lX/4l2k48gDB8BxShPSSHop/UjQKUtnvqP9sDJpj+a2hHW88880xt3rw52s06qGL/4R/+Iab629IAqOmM4dzokoCKtrEMFSowFPD8whe+MEAu1gK0if58/vOf18UXXxyxwV+VuliOEpc2s3/ow1/+5V8GcAV40zf2KWWxLrEHeGIZQDn0CxBLbCiDF/vBNgr8bRUm0ILPVjtnp2jbe5aY8D110B7KIv7Zqe6GfsQk63Fq6E+dBmIGZ26PwZnVjVY90harfXm3N6rVuFYkZ4971nHyKgM/q7t9PLitHDtWcmetDww9Kd++u1Y0ezxbJRuwI6P0tSLXXsEGvU6wZEV21nuUceL+OaGTFaaOpae4WylqZTHAiXV4GYobhtJvPtNGJ5Dib8oA3PK9PV5pt6fw89n7yupy2yEwtijDZVsFS3uctIltDCBtW+Dkdgby1GGob+hrNbJj7DFqCwPaylg0QKbPxMvT960i9rR+xirjkWMPKOrx6ptyPzCwMpZ62NbesGznh0/EmOPQKlefswynWY+YGuBS1sj8+Rlfyyf+YamVSuFHCrnb9fA92vSj7+jUDSuUdJvK46laqISHaDdXlIqlUD+SOT4JMIrHZifsAILT8T+SKnFsA1hjEQ/l2vGPmeltZj9gB5DvpEmjQh0GZGBllKb13tTyYmSf5zu8VG+54159+F//Q/c9vFeNBD9REjLlwkO0jbozySkfCalyqjfH1VA3ptCjxI1EWZ3UooNz6fr169Kxm0sCDqJIpU1z585Rm6nwARpRfDJ1vhTb+WFfvd5QjWRRufR4Z6YCyxbMX6Ch2oAeuP9BLV2+XLki8BHonMankCtpx6M7o86fO+ds7di9PcbH6MREWO3kkryKxUqEamysrvpEXc1GU81mOjYK+VRRWquiru2oXMprsFrWyMCgliycq//rnDN1zqnPU7HdURlP1d70fxA11grswwLq4EJJueHZAWoBzgGMe1YAodDuJXgL0NRTtNtfVQm+rfmAsizDHTYPcCU5WT5Rpz6uztioxvfu0sN7xrX8pHM0Z+kqCduHKYaYKVhtzWiwGhGcxtdtT/u6dJp26vEUqykUfWJcY3Dqc3/2YVs2TgFhI1Vb+soC18db5gdzWcVq/N70FOOHU8raCuAQoBsJ/nJqHGjq3e/8K9WKZZ10wvFasniB7rn/Qd1+5xaVK0WtWLE8lPI7duzUe79yRZ9TPe2B3t/w2YhAf8A+G1Hv13lUEeiD1acWvufiddFTi8DRrt2P4NFG0NtP0+vZyeRVBkZWmflvQISVdsCN73//+/rKV74SKkbUO6goeaE84+btRz/6UYBGAARTzgFKgDBAIOAM8ASABWawHiofgB11cIML8GRbbmoBDEx1Z5sXvOAFASypFxUrdXkqrlWItD2r/OJC1v6JqDv5nr8p38lhgBa0i7IMUwA99J+23HDDDXrrW98a4JSbYLbnYpt1fumXfimgJeXSV27Gv/nNb8a22AJ4ejt1OZEVZQKG2B4YSlnEjM/vec97Ik70mZt+wxjKJ0EVbSHmqFR53XbbbRELA6UNGzaEku4LX/iCPvOZz0SMsRjg31VXXRXTrokh6kCAJr6urIMvK9AG4Mv3JMACTvOPKWkkxQKYo2qlnZ7qTH8NiQxTY4puzyeS9XgZiLGP+cfftiWwJQJjwRntASTOwm4PX09RN/Syss+QlDHA9lZ7sn5WcWoFK+3x1G3DMLeFddwfKw8N4AwtDdq8ni0NDNgMXK2gNfDlb9rof1blWnnr9R0/w9MsLKXtjin1GvaxjDj5mKUf9qa0csb+sIb1VshaqWo4Sns8bZ8yXRb9MDT2ulbPGlZb1e0p99lzJ3HkHzCZsthXjLWp6nK+tzqWPrAN+5rlHh9sY2sCK6gZP/Y5pXzfXFvt7AcwHCscw7TZQJ91DfwN2zy+siDcSmT67fKIBcc2ZWX3hxN7eT2DatrpRICMFc5n2b8NVd1+1vcDLtafv2Rp+GwefD3+b/QkWMW7+pF7df8tV2j96kXKF/DarKqTFJXPlVSo1FSs1tRmSnjSTZWg2ACgqA7VI0rVXGSVD9BQ4DjJxVR4/hWYWg44SOrqJPgCd1Pf1Wha6pFKoqZO0lCxyPT+irooUdWKJEyNjvSjW+7VRf/+Zd2zeYe6hZqayqkJs+WYRAkdMwuw+WioESrRQiyL70IlnY6V2fNma9WqlTHtv1TGtgDrj1TJDfhku1mzZocijmXp7AGSvaXgPx6gVBhrde3du097du8Or9V58+dr66OPav3zNmh0bL/27tkTSt35Oc9ZAAAgAElEQVTZg8Pat3dU+/ftVzvJafbsOaqUKhqbGA/lb7tF4sJRxJ8BPg3aSaZFHaEAzxXU7qAizodqtVIuhgqWfVDIJ1o6b0TnnfUCnXfWmVo6b37A1U6rrhyq3qQbv+F59lt5QN3qrPCrTcFq6oVr+BMPWkokqAIwpbA8Hpi0sW8opv6snB+bLSXtpsqolwsIl9vKt5rqjo2qcWCvtjy6W8tOPldzl62WaGcGfNEfwOpEe2YrVqf7ddtRXZdOw4vR8Fgd2x3jMs7fkfQpPbdx/vFvwlQAOhV4ZoFpdhtDTtTd/p13+f6NnBpT/xZn65i8zumBVf/WZMuyYjXblpDd8/tdrOn/edtfanzPPp128gmaP3+2brz5Vu0f7Wrt8as1NFBWp9WOxHpv/cQX+5zqqAZ6f+OfdgT6A/anHfF+fUcdgT5Yfeoh7KPBpx6zI7lpO5pSfxa3nYbXsrEbuCkjSYUBi9VyccPXU7WwDGB36623BmBDpcmUdkAG4ACwwPcGFfztqa72MrTKhuWoUj0tmM+AVnxCX/nKV4bPKGANgAhUAC4y1Z0bUtRvAAuWOTFOeuGNIqgYoAbogW9hNhFNdqouZVIO61AG2/CPF/UCPj09+zvf+Y6Alag+gY/OIA40pQySO9nTlf6wPfW+9rWvjeRT/ANOWrUKRP7VX/1Vffazn9UrXvGKAKUoU9kGP1f6jqKXvgIwWc6NPv3n/VOf+lRM4TdAoj5ixzvlMF2fNl5yySX65Cc/Gcte+tKXBkCgDPpJ/Gk379g0nHvuuQHKgWmAV9RzBs/sZ7YlZoBpQCz9Jp7EyUDPCkgDXva5EznxHcDJicOsYqWP3LBQBp/thWrPUZ8j2M6KaSuAs6pR9j3bUK4BlafA005Pu/bUX/t/8k47rWA02LV611PJbW3gNrg/lGuom1VB2vbCN2NWiVqNaoUs/bNC1DdnrMPLdfPZsNgewbzTJsqnTb7RM2g0WM4eb67LANH1+Vh3LPjelgN8dpxpp+vz9HRPlzeg5XuDT1ttUK8VP6xvMOv+2c4DuG+7DI4X7zNiyYuY0S5Pybey1Ynx2Jb9xzFthSvtsnLY48sKdtYlBn5o5LFhdbNhPmOetlnVikKVNhuG0y7KoDzbTjjuVjLbj9p103YfH8TEHs1++EAciY/VxG6L99XcRYufFljdv+N+bd14lVYtGVE4bebLypVQigPUyhKKypjeijsqnp3dSHrF70Mv/ZESlJKFfCRXAay2263wWYXzJu26CjnUoS0l2Mug6Uq6KhdrATcTMVZRsaKILMe0e5Sz3XxbCGY7SUm33n6/PnHxJdq4aZv2NfPqFCoqcH5oN9VuoiwdUH2iGYpMgC8fSLTEKz1nA33zWrx4oRYsxJu3qkKRdqbHucEq0/2HR0Y0Hr688MU0cVapWNLo2KiGBkfiXFkslrX5vs2qlitaunR5TNvPV/MqVQrat2e38ok0UK6qXCpr/4ExjY7X1Q6b2VTBTf/r42NqNJtqtTqRMIukYDg5oAKNJFF5tKFp/vFKtSy0cNVKWYPVATVaTRiN2vVxFZO2TlizVq/85V/SvOFZGqkUNVjoqpg0VcolauJJWxlQvjZHSb6kpMs+5ved+KTHdRNI3lPDh01DqRTQinjmlCYQY+J/rttRgQtnrAC6wO+2Sqh9Ua1OHNA9D23X7LUv0LI1J/SSAR28ne6D1RlydTvNLkhbW64Nj1UsRwJ0IoGf/P144in62YhnIejh9gSK1azKNKsqzX5mW6/nWRs+B8cDiydIXpU+aDjosxplcU7EmiRX1t/91d9px4NbtW7Vci1cOFc/vm2jkkJN69at0pJF81UqlrVzxy79wf/X91idIUdTv5m9CPTBan8ozLgI9MHq09tlfbj69OJ2cKt+BI86gtM0hNyAkbyKlxWIceHITWsv8ziADi9OoBtTwQEOVqd5SrAhGYCA7axm80Up7/ZKNKjlZo8X4AKV5kc+8pFQYaKSBDwCaPEtxTYA4AWwQW1mWGuAZmhluOMLcgCFrQMMqYAngFnaSFlWkgJxgBwGJABLvEk/97nPhZIWVakVsrQPsMj2KFWtLgSmeLp+VhVL3VbnWm2H0pQkVahAUf1iB/Drv/7r+l//638FcKNM6kO5SyxRmZJw6qSTTorYEw+gKPAW9SsAiOn71PONb3wjAOvf/d3fBVgFCDHFnzJQ3qJe5cW+fPOb36yPfexjAVu/+93vToI6ABGQC9hNO6jv53/+52MZsQGsOyGPjw3vB6v8DEmBHvaVtQokO63dkMvKY0Mx71/2EWUatBmkWFHpfWzYyTv7PvuQwIpRb2uIyN9WGhqwGewZQFK+wSrLWN/T0dmednqqu6egs8zglLoMJ223YcVqtg5DStbxTZ3hr2/6KBdA6Wn+Plat6DUk9fpW59BOQ13654cH1E9fiDHrGgiy72g344kyrR51v2iXfUTdP9blWPa2Bo+uL6u+pY/8Tb32fmV/so+t7nQCKI8Pjl3qoj1WGdF2J8OzpYeViLTDyl5bFFCW+0p9jGfabRWq4TPbUQ4wl/Upm/ZwnLnf7h/Hh2PLOh5r1GXQawWxIbCPccqiz7TPDwnomx8S2JbFSuVDrQDiTPe4P03VUlGlUJ92NbrnYe269wYtWzigbqcRN/JkgA8FV6msXLGiHF6h4fHXDrCa7wIJSV5Foqdc2ATgs9pGBRkOA53wUsXLtNXC03RCeZIedVGY4eOZU7HAVH1sAFC3U0o+ss+jZO226+poQt3uRJrMqVPW1TfcqYs+81XdtmWXWsWaEmw42niZtmKdQlDYFHr4NyqwbYcHHag+ixoYrGnp8mUaGh5QrYYncTt8RoHBgRALJQ2QLK2dnie8L4oFHiKl+3Lbtkc1f/4CPfzQQ5oYHdfKZavSYyBpqjZU1oHR0bAjmD08S7VaSa1OYFLlChXlckXVx0bVnBiPJF7x0LE2rHKF+PEgMEkTSXVbKldqYXMOxK1UOGe0Ip7tRkutTlsjYWGAcrippN5UtVDS/FmzdOzShXrJWc/XSKGlolpqthNVhubGfkVmmj7QSK084nxaq6XTl8lD1rN2COVzjmMJ2FRQkiuow3aAVSxY2/wO9YB4uyk16koaY7r3oe2qLjtRqzecqqDiPcWqVXt9xerRXi3+lLafRnA1q1gNENkDq+m13OGn7Rt+Hmm04jf1CawApkJWX6v4ejJbD17NDHs/ODy0DSm8zbYPRX8YPqukj37gX3T3Lbdr3YplWrVquW685RZ1c1VtWH+sFi2YF7+howfG9ZvvfE+fUx3pzu2vNy0i0B+w02I39BvxVCLQB6tPJVqHrjtNudbT79BPfct+BI8m5NPoGvaQbnAT3W7U0+lXGZUqK9kjERjHzb/hKGAVWOJptlZhARUMCFyeE9cYBAEK2I7vSfRkCEHd3ID+x3/8Ryg5WQ68BDYyPR4Y6inihke+8PX0aqAFsMb+kgAR2gqk4HNWoeap/fZCBDryGchCG1Hnst2f/dmfRQInIKuBDLCX7W0ZAHQBTNoKgXajagVg2h+TdrE+ZQJwASWoSG2ngBL4RS96kX7/938/yqFvgFtDHy7UUfWyLX2i/gsuuCASVeHTSHyBn/i8Xn311fE9sfzzP//zUKZ+4AMfiDbSB5SpAGAUfqhcWR/lsGEZUIk+ES8Uu3zHfkBtS3s2bdoUfaHtBleeEs829NX/rO6zRYOnxhuGeRwZNBps0V+rS62Spb1+ER+DXCctYlvGAMvdftb3ulaPGsr5xseANjutzyArVZ6l5z7DNkNhK3X5ztYAVp2ybrYPtMH2BKzr9fjs5ayT3cbtM5i0j2u2fsNQHwuGoAaXBlDE19tTn28I3e6srYa9Pg34DFNdhqFv1ibEUNsxzoJfK2ypixdjkGOZsbRjx46IK+szZqmLcexltliwz6ihaVbVakUqdTOGrWw2WKceXla0cp5hfPCgiOPJqlKON7ahbo9jJ9Riyj4vxq3HtOG696WTwxnqW23NWHLbiDvxMCRmXdsBWKXKu+E9bWMbw/3heSQ4OXIrgAIq005XB3Y/qG13XatVS2cpn+uokyshvwwIGP6quUIkRQpVJtPDW8zDD7KqHOplstGjcCyXAtBhB4ACFICaz3XVAX6qrnwoXvEMxb8YNWQnkldJjUh6lesCVsuRBKvdGFU7GVOu01A+ErAVVO/U9Df//AldduXNqucqypUqanaY8p/OrqgUq6GkZQy225HjXp1J5WqayIp65i2Yq5WrVkQbCrQ1VLbYEAAdFcrNkZHhwNJ+EANx7HYTPfwwiRWBwKmadcej27Vw/gLNmjWsTpfkWdKBsfEglEODwxqoltRuddUpFjU6CiiWCt2uSklXpXJJe/cd0Mjw7PhMO/CoDSVtzxcV6wFUrowfvFYnRkd1YP8+5Qt5zV+ySCtWr9b8BQtVK1U0b9Ycje0b1UP3bNSv/sKLtHbRkJLxA2rnSirV5qgrVNQk0wL6AMVRxkqVaiWgKd8BheJ8UWK9QqqYBap20wnLBWEN0FUOj9UuidaayrdbUmNCjbF92rJ1t0ZWn6oVx50sJcDZQ2+nnyseq4yt6XrddjTXoodsO006iMdqdzy1Aoi4h5LccPKgyvTwIPNQ8Orfp8PFyIrVx1OnToWrU8vwtUDSSyDo9nh5un36O3ewrCSsOuL8mivqcxd/QddfeZWWzp+jEzYcpwe3btP9D+3QooWz9bwTT1ClXIkHFr924V/3OdUzNtD7Bf00ItAfsD+NKPfreEYj0AerRxfOPho8uvg9kTrmaEt+rm8/Ta5fHxPmZqOuPTt3xo2/p1QbdgEXUGhxk8/33OQDLYAdVllx8QhssHrLU5Ot0DIAMRhByWmo4IRCbI9ilW2BHv/1X/8VXq4AFqbIk0AJlSjgBagIBDUMAbhyw2wVH+3xtGHWtUKMeoETzsrt/gA/AIQGPvyNSo1kVZSLDQDT8oGgVnECFYFDqE5Rb9JO4CZ1kLSEftGe22+/fRIcA3xQlPIdfSUGxJvtzjvvvACdAFmSVNnrzxDaSYFuvvnmaD+WAUBpK+jsh8p+AXrSVhKLEcN3vvOd+sVf/EVdeOGFUT5w6frrr4/66Tf/gLMokr2vWMdAFfBD+/C4Baw6cRXxof30yRCNMcGYAVjx4rNBnz0+rSK2OprlWbUn6xuMGtZ5mrunkBuAGkBnwSrtcx1s7z5RblYZa3BmOEY7aBN9sk8qN0v2D2VcEW/KZr9YHUnbnD3ebfe722lgSlt8s2XVZXaqvB9suG3E0JCNzxxDVoB7nDOOHUvabkhrtS9tyCpns9v7ZtDf0zerb7NWAgaHBqn0meOKsoifjyXHl/X8QIGys8nOsspXQ3ArkokpoDUba8q0Z7On/rs81vPDHXsfs+8oh+3sv2pgynHK+cw2HhxLth5gfR4gMPZtu8C5hYcQHNfEwInRDLFZzzYAxNI2Gj6P0hbbRdBvzitW7dImg1eOQT+ccvyJMf2wFYUfJs2av+CIrQBQrOKXmuMhze4HtfWOq7V6xdwAoUz9T1RWrgBgLQnL01yBxISdSHgFvIS04bNqsJorFlSspJYBTGlP/TfxVu0q6TRjuj/tBLbFuC5gJ9NVsz2hBHiKYgywKtTkOTVbe8IOoNBNVAyvT+mh7Qf0jr/9gH5833a18IHN5QOWxgMXlLVJTsUkF8ALoJoCVhS1CgVq5OpKOiqWi1q//jjNnjMSKtBymToBHqiBmzFmw8Ma71eALXYiefxgy7rpph/HuGo1mrHvmbGxaPFCzRoZ0djY/uh3vZkm5wKsMm2+3eqoOFDTaB07gLbUaGqAc1m3pYkoBwuGXGpPMTQQvqXs2/37Ub7ik5pobHQ8oGurQXKrceE1MDR7lkbmztP8BYu04bgNAV2WL1up/dsf0cmrF2ndggF1R/epWB2RioMq5oG3gNMUOscxDlAuFGKadQE1PFC721G+mILV9BwRrqyxbq7bjszkhZi9TNvqyrWayjXrGh/dqwce3afFG87WvGXHKslRxqFTtftgdYZdzU6Di1MUq+3RXYd4rBqQMr4Yx/6t9G/okUBWHwN+mPp4itXDlZWth3L8YDB+l3sEaep2aT20Nx0DLqOYk9qo/5XX1y+9XN//7+9o5cJ5OvF5x2v3/gO67qY7dNy61VqzeqWa9aauvuY6ffi/r+tzqhl2KP2sN7c/YH/WR8AM7H8frB7dTuuD1aOLXx+sHl38psH162M60Go2dWDvnkmv0IMXs6lHFN6ihktMyTe0Ai4AKQAB/JsK0TwF1heWgAnDRNb11H4DOMNGbnYBLigsAYmASlSXTGdnOVATuIsi1BDJgMUWAVbacdFLnQA/2gj4oF2AMZZxMw284GbXAO7++++PKfH0lXX5HuXppz/96SjDNgLOfM5269evj0RW1113XcSEdgJOqIe20AYADNP+qRPgCuQEtLCMOvgeyMp0f6sNab/jBgAC+pDECugJNKYP1OfM4Sjf/vZv/1bnn39+WBj88Ic/DD/cV7/61Xr/+98fMWRd2kcsaCPLbrnllgA7VmcSD1S5AAX2FZ6xtBOPWNrMPrDimG0og/ZYbUm/+d5T6z0d1dPhs+CR7Q0Ereyz36rjYCsBwzLqMezzgOa77H5kHd8IWclqhamhpm+WDGANgVluMGh/WCsxKctWBYaxbMdYsf+op4Vbcetp+sTF0+Q9dg1Rrb71NHjDaitdaY/LNfS0qtMKU4PYrGLH06W9DfVY4c27jxWrO32j6OnRBrusZyjKOgHQMn6wVsGyjHZl1ZyGg67XbWE/sx1jinoY44xPEsIxxmzxwHHn/Uu7GKs+71gJamWrLQ4Y4/ZLZhmxx76CBxIcbx6jHM9+kOF2eTxSP22jLsfa8fCDGsqxitYPoIgVx6bPm8Qra1vi8c+21M35LEBez6KBurJKdcc7HmwtJPlUVrEa6OCwP0wkrwrFajfR6J6HtHXjNVq2aDD8PUuVIbWTgoqligpFkhYx9zsffqAVpocDRlE8toGamHDmUhCHx2oBr1Wm1VJvog5eqwI0putGcipga9JWoYi+tRkANcZlG7xIEre86o1dKpB1vlNQQUXVm1199FP/oc9/7bva1SioWBuKertMhe90VSxVYxygwEV5Wq83JpXFQNaUZKTerok6mj1nttYed2zAVqbZIyaLRFyQ0Z7vaCFUm/kIIe/s+1tvvV2DA4NhicB+fHT7dtUGByMxVWOirlq1rPGxA6oUSxqsDYS6t4OCrVhUN6+Yyp80WyoXAJYtFqjbyWtsdCJgakD0VmPSaqNaqQV4nRiv426rdrelJJdoYKCmoZFhjcyerXlzF6hWqWre/IU68eRT1ZnYp6HchNbNH9AsqE1hUOXKcIBVnzPouI9xPGQB5zHHH59JLB1Q9xZKoUYGWBMDknhhq9AFrEYiM6DxhDr18bACaEwc0AM79mnFiedo1uJVSH8fk7W92elqvPXcSF6Vgrmju+6b9ltPgw7W77taycSeXlK1FEhm1aNHEsPstauBqrdLy8qlSlgdPH+6jql18XfqTpzu/GgPB8phXlavPvarFLJO1i18oAv64feu0Tcu+ZoWzh7U6S84SaOtln547Y+1YuUSrVi8SOViUQ88sFUXfryfvOpI9nt/nekTgT5YnT77ot+SI4xAH6weYaAeZ7Xn+vXR0UXnqWzdj+RTidbUdafBdexkkwCr4wf2xw0lN2EGFAZJGzduDBDHNHJ7agID+N5qvbgI7U11BgLwPeDOywEInmJPPfaQRPEJLDQ0RWkJ+DA0e/vb3x4K1te97nWhmmSaO0lFaAtKVtpKWVaoAWWsOKQ+QyqrmpxAx9sAR/hnwENd3/rWt8LnFQjzspe9LCDre9/73ljHEMRx4qab9gMvAZGsS7wAQ57OTHsBKajhSEwV6qdFi0JZaiAG3DEEAozaloCYsh3vbAN8ISaUR51sB7Ch3556/ra3vS3aS+KtP/7jPw5FKsmsfuu3fiv6BCii3jPOOCOUs7/7u78b4NUqX/Yf/UKJii8rvqoAVRSr7q9BNYDAdhG0332w8tJqSd6JGSDXUJIByGdiaiWgByXbW/lswMcyqwMN2nzzZcjH9gbkVl966nV26n12SnwWZPoGijqtzqQdxMyQj/ZSJvuCz3zPZ2Jq9bSBKuXZGoN1nBzJ5fv4MPz0jaGhq9vjqcq2J7B6xypGvmcc02fHzrHJKk+px4mfsjecBoDZ2PG9Vb7eF4blhppWuvqhimNsVSzrGxYa2LKtAbGVyIZN9IHzBscI7UepTuydUAyFKS+fQxwP+zpbYcy2lAmw5DPtpBzOG7a8YAxz3DD2HE/Hh/1oGOx9bfUx/fGDGcaEjz22ZXxTn8+lobLsKYp9PjX4pR+MZ+phfc4jxIa+21bDINuzCah39oKFhwGrk0fOIT81k2CVB0w7H9TWu67R8sVDkeSpMjBL7S4PP5jiX1GuyPT9FDwK9SXwttWK6fd4l/KLX8AyoJALOwA8QsMSgHfgYQI8nUh9jVHCMuVeWIJMqFBiSnmacK3bStRtF4LvtVp7VCzl1G6iRivq1js26z0f+bTuenC3GsVqJGEq5NLp/UknUaebV7lMsrtmTNOP6fq96cLYFExMoPgEZgIwUjXtqmNWatHiBSqXi3GsEuOBgaFIaBXWJ7WqOm1+R/B9Te0i7rhjY0CYcrEUx9R2VNRFfmeGVUwKYV1QbNU1F+UpKs6JhopMtQ/hZjfANSATbe6CRXPUbLZ01533ad/+ifBUHZ+oq0QyKTxeK+WwQKhWUzV87HOsDwrpOKqUixoZnqW5c+epUW9q9tx5ev5ZZ6tWzavcHdXs7oRWL5yr4aF5yhcHVUaN2gJEhxHt5EwSFMmRZQyXWwAw56ZOW+Vy2n8WYEcQ+yhpK48bJapW9MntutRsKGmipB3VfVt369jTXqLBeUsPm7yqBVhtd/SW179bt9x0x2EvlRYtWaCLL3n/0VxG/dS3nU7Xbc9o56dBxwCrWAGk2eTS3mUVotlrgywEDUW2wScPbnrJr7w8/e6gotpgdar6Nft76PImE1TFQ6bHiXgA2PQ8lFWvGqY6iRXe0h3hn1zUj665WZd+5j+1aM6ITjn5OOXKZV3xwxt0zMrlGh6oatbwiO7d8pDe9q+X9DnVMzrQ+4X9pCPQH7A/6Qj3y3/GI9AHq0cX0j4OPLr4Hbp1P5pPN5rT4Dp2sumockiy4QtZLmazMAa4BoB74QtfGODAcMXTkj3dNQtfrBzlJht4YE9De1RSl70DgVMoNYGjKFRJvMT2gMM3velNsS1KNuCe7QQAsqhE8Ue0LYAhCxDFSjBDDiecAWrYLxJAQr30hzoAoj/4wQ+ir0z9Z7o9cJE2oPy00o8ysopZ/EupEyDChTVTmemTYTQ3yiSgYh3aS1tQwwKJuYnnH+AI8EMf/uRP/iQSTtl7kvbRZmJCO1GsMrWfNhpE0SZg0P/8z//oS1/6ks4888zwiCWWxOff/u3f9Hu/93sBf2kb0/4B1Z/61KeiHNqIMhlwZfhAXwBRKIPf8pa3hGL12muvjb4TF8NqQ1FDVOCqPxsYGrQCkZzgCIhgpagVfQaNjBuAlZXQvtEJbIE3YM+X1NsZ7FlNSj0Go1a9GvB5urptBLIPFGxLwL7iZWDrNrPMYNLjzRCUd5bRB0N49g/1WWHJOlYFG3xmlYyMb8NRq2rZ3gDXY5d20FfHkHKpy8DS082Jle0HfNPHMv451tmbQcq1P6hjnrUlMIA1JKQMjjXKMAzMPpjx/siCYMeIfhEnjw2OF8qjHI4Ne6Uyrg2x2a+OkdelPqt9rUbnXEK5WcUqdTHWUaTTf8rlWOSBBf0Cevs4YkzbFoCyfd7y1H3aRtm8eHCSHVPeL+7nVGuJrC0DZQOSs6p/tmdf0j/HiO9Zzvl36apjVCiSMOhwr0N/k7Ngdf+O+/Xwxqu1YsmIlGMaeFWV2izlyGDfZYp4pZcxXjH9P6+c2hM8OEjBKopQAAJWAAUUxJH4iGMEOEvyw5ZyCWCThITVFLjlE7U67NeWusl4JMJiDm0pV1UhAOB+5Qv4/Xa1e29dH/7kF3X5FT/WgVZRrVxZLR6cRcKrHjwh2z1WAHi3djoBiEnwlE57T2/p0oc9xUhURbsGhwa0bv26AJ4BKiuoqVGIDsY5hjFFwi4//GF8bbr33hgjK5aviuXMmphoNFQtV5S0mpqdT/Qr55ylM09cp0q+q3q7pYe2PqLx8TENDw1qZGhYhXJV8xct1tBITeVqWVu37tGdd9+vTVse1H0PPKSJZkvjrYYOTDTV7ORUHcK/NYU0JNwaHKioUshrcKCqYi6vpUuWqDY4rId37NaG089QpVpStdBWc9dWHbtovo5Zulr5JK+EeETSqVTVi2oVVSrv4UmbL8T+i3MDVh41/F27KrAtuweInsPCIVEObwb2fXNCSbMhRRKxhjY9sltrT/t5lUfmKbJxmYT1hmSz3XlOgtX0vPt0r/qm8XbToFN1PFbHdqVDaWrip4yH79Qp9v6d8rVG+ht40AbDgNO/t7YCyILVw4Ha2Nehmg1992OArUEqK0QyuMzLdaWLelAX+5J8R4VcQZvv2qJP/8vFGqmUdPppz1OhXNL1N9+mRQsXarhW1ty5C/TN71yhD15+TZ9TTePDpt+0x0agP2D7o2LGRaAPVo9ulz0Xr4mOLiJHs3U/mkcVvWkSvmajof17dk8ClazfIp+5qQQ4ksCJC0b7ScYNaU8Nxs0oyw28DCHTG5H0ab5hVVbRBSj8z//8z1BynnzyybrzzjsDBgJBgHff/OY3AxACVlGPAhsBGoAOMto7kRN1G75Qn9VmhsS0g34AKNjePozAFWAFUJPp8F/96lejXKbao9QkWRQ33x/96EfjRhSIAnwBOAKUaDegkXY7+Q+KW2ApQApP0q9//esBLAGT1E9iLrYH6vgC3PcbbacAACAASURBVN6kxAiA/ad/+qcRL/pkuEcb+QckpV7KANAa1tFHoCovANJFF10USamAx4DhN7zhDdEOqypf85rX6M1vfnOUD3wFmlppSLuIETGnLhTDxJ62s1+AUW4X9RNT4gCEp+9OYmbgaQsAys2qIq0wpC4nNAt/QmnS5sHqYINcA3yPMYN++6+yLfvfcNEenIAztjW45HtncDdodFm+WfO4pZ3Zaf1W0lgxaljJcoNm+sT3/ttwzP032ATwsL3Vy1kQbMjpmDh+Hjf2ArWi1e1w+12XFb6GmO5PFmRn12V7H698NgyeCmRpH+Oefto6gbJt7+D9yHtWuev42fKB7w1W+Q74aUUpY81eqZRNnw2rDS8NxAGfHM8Gk/YopT18x0MCyjbwJuZ+qOHjzeOFY4Xvsg+MHCPa4an79hP2dpRD+zhHhSKyNxPAsfB507YV7jdlezwST8qxj69nB3D8r1yz9gnAapxxJ3+WAqwCByQd2PmAHtl4tVYunaVcnuxKJDMqqopSM0e6onyoTNN9T8IqACv+qan1Bd6fMd0eqFvAszOd4hrK0U47pvRjB4A6rFCoqh1ZsFC0JuokE5G8KphJN68iyasYV8196nQnAib+z1U36SMXf0kP7WrpQDOnSm1Y7WZbRRSrZNQWytpyTP+vDdTUqE8oTyOj0FQZnY5PQAa/OTyE6ahULmrZ8mWav2CukoS/KxoYGIxp9q0WNhTMrMirXEktbVDEbrzjjhgjK1ccE/sSyD4+MREJaJLxMZ29fo3+75e8WHMrOQ2Uc+pisprPhVK0kORUYno96l6m1bfroRDNF2pqtnIqlGpq8Xu0a7se2LpVB7CNGZ1Qkq+o0eqoHj7PZZUqBc2ZNUvz587VogXzNWfWXH398m9p87adWnPKqRqcPUulYqJZ5ZxKrbpOOHadavmCKrm8Oq1WtCcSdcXJoBD7lt2XYKVQLPZMHFJFazxIRZ4HWG231RVq165ywOtuW91mXUmroVynFYnIHty+T6tPPV+lgbm9TOeHJg/CCmCi1daFzzHFano9czRXfdN422e5Y40t16gzuisU8Aarj1WAHoy/YehUhapnFky1R7Fq1cmr/Bv5eHskC1uz6xioPh5YzX7fOzmlylsS4+Xwq85r96O79fEPfFTVRDp+7QotXrZUP/rxbRoZHNas4aF40HX1j27Vx77d91idxkdMv2mHiUAfrPaHxYyLQL3Vip/1Z/k3cMbFbWqDn6vXRj/dHdOP4jMR72f7WEat0m7UD0lwQ788DRgF5+c///mAbAAMQAcvllulBlQArHlKvtV2Vqx5yj7vnnpr5SHrAFBf/OIXx80siZVIumSQCcwEir3xjW+M72+88cb4m/oAiyhZaZenYwNksh6dhjae5suNJNYDnmZLP772ta8FGAJ2XnDBBf8/e+cBZclZnum3wg0dJ/UkTdDMKGElhDJIMgIMLBxYjMEYG2OiAzY4rA1rWw5kMMGLsdf4gLARQWvEsgTbGESUkJFQREJhlIWyNLFnOtxUVXuev/rtqWkN1kjTMwPyvef0uX1vVf3hq7/qVj31/u+nY489NtSD0pTtUIkCZqyEtHL2uOOOC9vwIrkWSjtf2AN9X/jCF4YkUsTptttuC+0EtDhJEtvRBxJg4VGKRypg6K1vfWtQ5PI/Slhu+OkX9dtj1YpdLuQNMOkHU/YBvahRgaX0FTj9h3/4h6ENwB7i85u/+ZvBh5X2owC+6KKLQvmG44DbV7/61UKRS12UCdhB6WpFKdAZ9SttZx0SWrGP2daKO/YvMTQEY/9TjuEaMbGfpP0AKd/JkfjOKsDqFHOWsx+Irf0yDUKJFzG2qpE4V7cN2bezbDbxkkGWfYHnQkLaCrixOpvyqNtKTHtyGg57bLM+MWXc0m/3ie/tDeqp8U5A5RgQl+px5P1CeX6xLe2qlsEy2kMbDPmsrvXNpFWsVtuyvdtmD1j6Vl1/blm+8eR7K6r90MRT4mm/fUfpny0L3L4AdKIoPLygLdTJvqQ8yvC+JXZATu9f+sY+ZD8ZLtsewMc+ZTnBHvUy5jjWnFyOMngIUFXV0gbOYWH698MPz0wbHwxx9EMJK4ytHubhEO1yXR5XLOfYojzGhZW9htDUS8x5YGF/YmLFQwq+Jyb02XYbxIq6VqJYfYTH6p5+iQoNkqgIzRQx3navHrzpsqBYTeIiZKdW3AgKKhhoEd7Z53GY8o+yFMYBnAQY1psku8KEsxagXAAg4cDKlHe7AeD2uu2gRCX7dQalSwCceHvmwRIgKHtRcDHlvKDccWVFV/c/tFUfP/+L+vYVN2g6GlQnT1Vk+LHmSqI4eI6ilyUBVas1HcAodgBBuUr7UGKisAUEA0nrqOHxjMaDNdbwyLAOO2ydBgYAvnno74IFo2E94htmT0TSQHMwlA1YXbJkTEODw2EMEHd+hwbSREsbdf36S1+kn1mxREl3UvVarl7Rhe1KecjmpTStK49r6gTf1vBrqlptULlI6hWpSAp1i45ylKFM/8eKIamrQxKrGZ/TIo0Vp7XSkiHPNT3d0t999J90z5btWnbYkdpw1FFasnSR6soUdaa0cnRUh69aqYaSGc9b+DeqYhLpILsjkWAtgNUeDzs59kLSqvJhU7lPAgsPibV62B2ElhdBpYtqNW9PKy862jKVacURpyqqD5flzPHDfCKDVR9pB/u6bT6uPR9RxkHslMGqzy1+CFhtYwkty2/mAk6PwV0wtkx2NbP27Bjdk2LV5fFehbnVuqsK113lzpwCZ06F/k3cBWWdyIrzIMd+aTHUnerqf3/gQ9qxeYuedPihOvzww3TbHXeGBHJjSxaHh1Lf/f41+ui3ruhzqv0y0PuF7q8I9Afs/opsv9z9FgGD1fIHYL9V81+i4H749nU39yO4rxH8SbhIB6zm3c7sRWjVZxWwAVxE8Qj0YxkQANWjkx9Vs6obTAAEWJcbUmdSt2LPKkUAgqeCc2PLjSvKSeAfcPXGG28McIELUfxIAat4Ll577bUBuAAkqAMoCLSgbsoAaFInABgAG3wJFy6c9VtF/QroAJywHAUb5QBF+Z5p9CwDclAXvqnEAChAezzV+QMf+ECwLgBIUtfLXvay4M+KpQB1cLMKvLHqDLDDd4AfQKoh9cknnxwUwayHwpVYP//5zw+WAEBLyiBW9InPgFqrRmm3k3ARS9SswFzae8EFFwT1L9viu0psLrvssjDk6BvT+88///wQa8rDRsAAkfajsEVFDGgmxrSL/cM+8LRpYotKFbgNpAKG0T+8XA2YDQStKGX/2wvXYC+gB7wZiyLExUDOcLaqUmTdqm+lVZwGWgaKBq+e4us6KN9qUpZ5P/lGjT4wVm11wXZWx1rJSzs97Z7vrNo0wPRNntXfBvFB+TejRvQ61RtC9ovbQ70uzyCRdjlRUtUnln5YQemYeZqz/TkN4L1fiIOVngF4ccPXJat66YfLu5XGLLNnsQE17aMO1vWxbfDJMoNYtrV60w8UrO6s2iLYPsH70/CXsUZ8Oe8wlhlnfGZ9J6Hif45B2wLwTjsBqTyY4DN1c6xw3qIs3mmXx5bb4r4ARXkoYQsJQ2Pi735bLU6sOMeEpESdToirYTPHLfX4wQzt4rMf7Nx9992hHj8YcpIsK1bpKy+Wh4RcY0v36D24p9+iQabEA7045rbeqwdvvlyrlmEzkEkJY2koXEcC1wBvKDhRbCZ1HhqgRoW4cq2ZlyrZOFIGQYxZVoK4kMIKhWTeU2diXElSJoMqyIWVsm1PaTNS1psKU/MTBGmUXQBbx9XNYn374h/qI5/+vO6fbCmrNdVhxjpgNZiWBpfPkOyp0QTUT2poYDiAU+wIAsQIALNU2wI1Dz10bVCibtpU7vvmQENr167W8uVL1e50NRkSmw2H8WR/31IN3VS90dT9990Xzrf0JU1S7dw5qR07dqoZRXrhU0/XS551lpqAYjxla8DcboDKeTcPiXHStKEiinFblSKm3Seq1walmCn5M3GJe2oBfms1xSkq7LoU1UJ/2a5IYqXNZgDKxAxo/L8/9gndcu9DGhhboSefcrKGF5A4qyW1J/XkDat06NiYaqoFP1qShxET+oBilQQ7cURyrUhZ8KaNwxRkxjfr5L08qFZTlK0RYLWroGvNe4p63VKt2p5SpzutB7ZPa+3RZ6qGlUQQGO5+O/1fAaw+Ye/BDtKN5axidc7U+t2BaQnxDTarMzB8/qsun3tODL99npo/A2d/3HZzx3R1VsvegNUSxNJeHmxgZ8KDjICNleSxzv27f9DNN9yoE45+UvBWnZya1NZxch00tWjxYn3/quv0V//vW31ONV83Wf1yDkgE+gP2gIS5X8l8RqAPVucvmn0suK+x7EdwXyP4kwBW8arrtsqbd4MmAwrgAPCMREgADW7ugQBMqfXUSwABkALQaVBqWOGM2UAP/qxaoy5Pwwe8sIwygKlHH320vvCFLwTVKu1wMhtAI9A0eODdfntoL+ozpu6jpgRooCp72tOeFtSsABCAIFPzASq0j89OWEOCKaAq23/mM58JN9iockmgBdxFqYlqFSBK/6229Tswh3roM4DnpS99qb773e+GNgBuWA4IBUxSJm2nDQBOq+cM5WgLywFBgD3e/+zP/izAGUCmAR3KU1ShZ599dug/UIZ1eRETICmWDSSswr7ggx/8YIjD29/+9rAdClYrZIG3tBH7gBe84AVBlUzd7DvAKGpcbgjOOeecUC7fn3HGGQEacZNhtSrrotYFgJH0i/FBRnf2L9uzX3g3sPI0bisZDfQMBHk3vPPNjFXOVjcajNI3xoOTAPG/lYQu34DUqlliCaByciti56n2JWRIZsGY4aJVpNRr4McyK1M99Z31dh3TZd8N5Aw2qd/T/q3GNdCmPANT2lFdbn9PKzSpx8pXtvexS6yd5d5J5oIirXJ88381OZNjTxz8v60P3G5iBvQzwGVdQz9bDfhm1G1wm6ifZdTpPlatO+gTyzjWDc2p398zLukLY4qxxtgz8GTcURZjzgnyvD95QMC2VvnaV5UxyrnDCdeIo1XPfhDCctaj3QbNVghTj2Gpb+Q5x3i822qEMtnfLONleOt4eCzYTsPw2udflM70m3qJB+WNrTzkP0letfsvEgpLKx53brtPD956tVYuG1GeAyUb6uYAzyyANnxHgYgoHKMYFWU9TAvHeDOIMfNcab2mDIV8OjPFPCRokrJOVzlJ3doTQb0K8CywAUgKxWmhOIGUMiuipZRpsRnWnT0VvUntbCV6/99eoIuv3aipWqpekqjd7alW4KOK4qumCOiftRUnueKIPx7ClG3CGqDRbKrAviBKNDw6qvXr12nr5i3avJkHZED5hVq2dCwoVOtNlKPS0OCgGvWato5vL+068hmbiUgaH8dLvDz+pqfb6rTa6na6GolT/flvvF5rRwcV50zx7ymqFYqjtvLOtJCbxhHHYukFC2SNkkFlPQAwAJWkX7Hy4HFL8qi2EpJXkaU8aihNBhAAB/VszqkEdTBgPI50z3336aPnna877t+k+ugCnfzU03TIquVK40xFe1LPOPlYLajVFRcc68QOxR4WqNgAlFP/YxSrM6o/YlBrNNSdsV4Jbgu9IoyBIsJTFwgeBZVqVPRUdDpS1lWWt7Xxzgd05EnP0uAIKvJHXgX1wep8XRkepHIOAlwleVUxvS10OCSY2tPA4mHOzPWBZ7z4/MswDGMceDrTfs8oqT7ErIJVR7cKb6vfzY3+bF0VuBvasweP1XLb4FNS/jfjmR3xUEORvvZvX9NXv/gvOuGYY3XIsjENDtZ1wy23BM/jwzes1/bxKf3quz7S51QH6RDoV/v4ItAfsI8vbv2tDmIE+mB1foPfR4P7Gs9+BPc1grtAzHyV9NjK6XW7mhjfPptExhe0noYMxMB7FPUiClRu9vEg9ZRhQCKQgRfAADji6bhACsMfLnLtj2rQBkCwos5TgVGKAWze9a536cwzzwwwEG9PQCdJnYCZXDxTD2pJlKaAE6AFas3//t//uz7/+c8HCAEApi1AF1sVAFusVqVOoCbtQkUKhGE7+k7ZKD+BNqg1q3YGlGHlIQmhgLeAmBe/+MVhXcoz7KNtgGPDIdqE/QCQx56xwFb6DBClD7T/137t1/Rbv/VbAcQSQ/oL4AWMnnbaabMJd9hftJE24BNLkir2yZ/8yZ8E9Szx+dSnPhXac9555832A3BKgjDqQI2Mso8y6Neb3/zmAFOB1OwP4v0Lv/ALQYkLzGD/MRaIFeUYljFOWAeYDPACCPEidlW4asDmaey03yrDEmaU4JN3+g7UN+BiG+plvVJVVoJQ1qU+xqJ9LK2apG4rJ/nOAKvaPtrpadfUwcuA1ypaf+8x62PEitaqYpVtrND0zR7rO8ES7XT99I26eVUVrY6doTRlOpZW3trbmP7bboF1DGB9IxrAWJrOHre2ffB0/HBDO+OHbCuEan2+SWU9g80qsLXi2HDZULdqmWDAaWDsfWIVrqfAWxFsEOmx4SR4HDvV2LhfJWgr/XWpnxjbaoJ28MfxxLnAD0B8LqFOlPbEk7HLQxHOG7ZZMIimLbwog+8Msa0cJ9600xDWkJXyDeIN6g3pOcas4HecWdf+vFazMu733gpAQrGaABrynrZtfkAXfesrGt++RQ8+dF9QgW4b3x78NpkCT3/SKNFAcyDEYWRwUOtWrdLSRQtVB9xHOKEWQfmY1OKgyESxCtAkaVKHYxLAmnWUoXasY9nZVpLmSmq5up0JzgSK8EEFrHZKKHvP1rb+9P0f191bJ9QByNZrmmx3VEtQeqKgrIVEVe3OtEZGBrR4yaKwf/K80NR0S+3eFGJb9SbxpF2o+tCAxpYs0dTkpKYnJjU6MqChptSsp2q3Mg0vGhO57vkdazbq6uYdBVfnOFUtxaagp50Tk2o2BpUpU2e6qx1btwtX2KcceYR+75d+UfHUuJq1SHlcKBmsKcs7StRV1p7CflYZ+7pIlMYDivK68ixVWkuCYrSXFeoBq1Mpjzsq0ki1tKEobkpFvaRDWAQM1NXJpSyu69a7fqSvfuNbuu7m27VtYkoxSW9OOUHDww2NNFKdcepTdOTqlUqLSElUJ9+U8izkKlctJD6LQp1B1QtsDeC7TI7GfsyyUkkH9EnpAEYOGLJmubIeStxpxXgHk/CqM6Xb792s9cc9VUMLl8142s5VrGaa7nafkB6re7q6Oggc8rFd5D2etQ9wp1Cs5pNbZzyBd4HV6hR8Q0qD093VrCV0nasm3bUuKagY77uCsXvZu77fM9Qtl8+CXc5/ISUetiq72luFr1Ww6tITtioi3XLjLfqb9/211q9erUNXrdAhK8Z076Yt4dpm/drV4SHIS/78w31O9XjGbn+bgxaB/oA9aKHvV/x4I9AHq483cv/5dn08uK9x7UdwXyPo7Q/w9WzwY5sYHw8XpIYihi1WTDHFnBtvgIbBKlDAU2KBCgYpbGs/QSvGnOHdiYPoqyGYgQ+fgUFMX8dvleRLKEeBG0xZRwX6qle9KmS2RxmJmpSp6TfccENQngLzUGvSLrYDijqpFcAS9RkAEUAJ+KDNKEBpK7ASwMrUfj7TJur4oz/6I73//e8PwJG+s52nSp9yyimhz0BOVKUf+chHgurUU4xZF4AHvMROAMUoZXj6Kf0FrKLAYz1gKz6lJIv6yle+IiwCfvu3f3s2KRj9QZmLahRQy/6iLtrAviEe9OH1r399ULKiwiVxFuUSS2J/7rnnBrUs7eQzSbJe97rXhVgQQ+Av9RI3YgI4omx8VY844ojwv/0wAUb0hf3DdsQdqEzd7AdAPP2in9xsALg8BdyqV8NXqzQpg3Z52jagjXUAq55aDYyzrQLlWb1qdWh1PatKrf40tDQkY3tPyXabrLClHSzz1Hy3q/ogwIpWg1XfqFlB6ocFhoDEATBHHT7G2MaAjf+px2pRQ1QDTD+IoDyrvz2tnG14kOFYu++0twqtXbbj5XZ4HQNAWx34ZtKQm7FB/GznYHsCw1jHmH1P2bTPN6p85xgZBDOGvA9Yxv7mReyseLf/q9vKMsYE5yLDbitpbcvgcwz9oq3ExlCd/zk+KcNxpN0cn/SD8cwxz3Hih0a03WX6IRHlup+UyctWAVZUWT1ryO5zLO+G6fSTc58fCtiSgbKItf1bw0OaNWv30mO1BKvBYzWWNm68Qeec8z81OblTCxaPKI+l6faUak2moSdaMLowJE8Bri4YHVYNK4huR+gfV4wt0VGHr9eha1ZpYLAW4GEtBdrifxyFKfB4ocY9YFxXeTGtKGqr151gEr/qjUid9nTIPo/LapJH6rWZWt7T/Tsy/fFfn6u7No1L9YY6HA9M7Se5Vq8XFJTpjH8rCafqjVTDo8M6/LDDtW7DOm2b3Kzbbr1ZN11zmxr1Qa07aoMmdu5Ua3JK3clpbVizQmOjiZ519ln6yoXfVksNZUkzlDs6OqRO1lFRS5VHiVqTOzVQJ6t4FFSy+LFOT05px+btairS77zqlTppzSFqZC016rGKWqIenKRAqdpT0WaMdIKxalCsxk0V3VqArLU0CZA765HMq0BUqqSRa7rXVr1B4kdUyc0ARNvdtnZmuTbt2KHvXPQ9PbBpe4Cst911t4YXjmrDhnUqio5OOO5ndOoJx2vJ6LASaCroKAJEMwW5BKhJWleGD26eK0lQxyJKjoOfboxPbpyGpGQx78HSIQ+Jq0ICMPxge11lnSkJ24IZP/Y77n1Ihx77VA0vXhYAkIGXr2E6zAr4LwRW6feBvm6br+vN/7ScA9gpg9XAHWce8vkc6t+gapyrsyPmAtZd19K77kvCtPwKWK1CWJe1OxTdFRn/Zs2C2OrtThwFuDpXur2rfSXwdR/CuaKItPXhrXr3296loVpNh61drcULhzUytjSc8ybHt6tRb+gV7/3HPqc6IAO9X8l8RaA/YOcrkv1yDlgE+mB1/4S6jwX3Na79CO5rBA8WWMUjj+mbnnZdVfk5Gc+3v/3toPIEqvDH9G8rEK20Ynv7WwIpPN0VgMG6Biyebm1vVtalHk/pZX3Axi233KK//du/DVCBae6ACJIpAWuxCQBkAEoBisBNfEKBl8AW4Aq2As95znNmM8GjsqUdBpGsCzxxuwGJTNkHrlLel7/8Zf3pn/6pnvnMZwaoR730lYtkAAwAERsBgCfwlGXECLiJ+hXoAgx+zWteMws0gZBM40dZSpmejkwMUIxShn1pAZ1AUuAuABa4Td9OP/30EFtgDGDIMQdqciPy8pe/PAAbYkT76eM73vGO4AH7F3/xF+Ez/bvwwgv1sY99LHixAlzZ79RNTAHFKFG/973v6Z3vfGco11DYVgZAVqAw2wBv6Q/Js9iPtBGwijrXalHDQ8Y5+x4gZbWt4ZjhE20hJrwoj36z/w0/AcpV2Orp46xvhSRlMVZddjWhE98RI76jbKs/7RdqoGfVp2+oGJesY79LKyR55zurNq069LFkoDoXYlJ+1arA/TYwpj9sQ7lWR/qYdCx8nDk+rtPjmrqrPqHVm1S3xxDVUNeA2+v6htO+ptThqfO0jXJoj6Ghp7g7VlY0W1lugEiciL+hqC0VeGdcWR3N+GcbH3+oTa0wNXzmfOA+0x7q8j53sjvHgbEKnPcNLw9drKK2SpQ6OSewjuEr2zHuDEL5nuOBuPmBifed94OtLjgnWXltQG5FMHVQP8tpq+NgKxaONfpL/BcuW77XHqsDeKyiTFShG278of7ozf9DhXpqDNWFcefwwuEAMWppTTvGd4as8EPNmURhqFSZFp7nqiWxoqyjFUtGddiaFTpqw1qNLVioBSOjYdp7FDHVvISR3faEIk0rFlPIp5VnqL9JloRaMlLWYTJurM70tCbHx3XLvVv1T/9yka648dagJI1IvBYnancypQnJm+KQUAnVba/XVXOwHpJRLVo0onXr1mhgBDuQQd120z26756HtWjJIk1M7lR7clKj9ZqeedqJevnznq52e0LfuPwKXXLdLdLAYiVxTSMjQ+r02sogxVEawGo9jTU51daixUs0MTWpDlYAUy0tGRzWm17zaq0ZqGlAXaUkAIsjdRSpXquHz+q1VGQtRTGq/ly9HJXqoPKiFhKBEcss64VEV1GN6f+5skhK601FSU1ZQaKuXPc+9JAuu+FmXbvxJnVb3QCwS7vTXCef9BSdfuqpuuiib+u0U0/SkYdtUIoHa7cT2oGnK36sQXGacO4obUDCucT+t8JnFdVsmdAqrM8KWRY8czn1hnNYVijKe8q7U8qmp4LXapF1def9m7Th+DPUHB0L/q19sPoEBatVkjlfF7g/physAPKpreU52YnxZtfdBSer0LQKQqv/W6U6V9la0s3yusKzB6q/cdWmVWFq9Tcz/F9NoMXD0qBkfeQ9kH9f8oIHHjN9KLAqkLJ2Rx/9+4/orltu05ply7VgeFCHrF2tweaA7rz9Di1YvESv/eAn+pxqP4+7fvHzG4H+gJ3fePZLOwARqILVA/ibdwB6dvCr6KPBfd0H/QjuawQPxjGNFcD0xM7ZaVSenmzYAiggiRPqToAqN/1AjjVr1gQQYD9AK96q05E9xdkQFhBhIOIpu0CQ6pRsq1+BdR/+8IfDdHamylLWM57xjPAOzAQA0gb7plI/0/dpHxAQZSvJmoCEJGLie8oGhABNULUCdawGow3AWFRq2AkwFR7/0f/zf/5PAEZAVKv1gLKoYGkHQIV2MXUYuAMsBbysXr06lA0wDRmlBwYCLHrKU54yq8Rjmb1X6S99oB0oUgG0QFm8VukXcJR+veIVrwjTmNnO3ouUDzC95pprQr+Bwfi9/s7v/E7oK7D1DW94QwCrQEnUp2xDbIA19JW40h6AMPUAeN74xjeGWPAdYJkYsj5/xMNTq9nWPpvElanE1MM+Ak4ZFFmp6Sn0wCa2NZxjfFCmkwJ5DHoqcKTGpgAAIABJREFUvj03GTtWavoGqGo34Kn3hs5WY/t73g1cDSbtL2pPS6tQKdf10/5S+VUmZGIdw2ADNMrzNlZxenyzrm/oDN5Yx1DS4M/KXisXg8oljmdhMNuW06HLREi8KMPK3wBRZo4r1qMOq2htAWDo6Gnp3oZ13Y5qYjrvC0NUx8Q3jz62najKamW3z0pa+mJg7f3IOnxPv2xjwDKrQa2QpX8cs+wHexH7JtnKWbax0pPjkfbyEIQxaVsS4sYxyoMOq0YNOWkb/9vCw/3geKlagNBmymC57SoMkOmrwbPBdnU2gPcFy6zWtcrfsfEDKKutXc7okrG991idAasQ0xtvul5/9JY/VC9va2jBsLo5kLIZfFPraU3dTi8AgyRKNNVuhyRQAN1msxHUlnBAkhfhLbpoeFBHbVivI9dv0Krlh2hkcKT0XxXJuwC0LUVZS0nCnHSmoMMFmWKeKMsT7Rif0l133q0fXPNDXX7dTbr+7oc1jZ9qra42nq8kfmJae5wGT1bALr9TaS3WwsUolZtatWqlFi8eVR73AtStx6O6/rqbNNWaDOmfakWmZ59+mp5/+ilaWs8UpYWuvPMOfe6b31M7HVWSNlVH0ZuWQBjgkuEHjRXAZDuMM8DjjvEdmt4xqSNXr9KrXvwirR4ZUL0ApxYh8RRtDcdA3lHWxu6gG0A2IKUoaorSYdJPldP7gz8k10m58gI/Z9ShsaK0qXae6MFtO3X9rbfppjvv0j2bt6gXpt9nOuaoo/TUk05WLYrUrNV0+PoN2rGDWRc8TKBvkNpCaa0hFUk5tT/YO5ZtA6ICc4JaFaoLWGWGSlDl19TF3iJOFIckOyTdIYlgV+qhMM4CMFa7hVeK2q0J3XHvwzryxLPVXDAWFK99sPoEBqsH6KIUxWoxtctjdVYdOuMJ7N8ZX2NXP1fXtX1PFcBWla8hkduM5c2PK9NAdk91hd9JjhIePAQTYxL1cZyV9z972jao12dsCoIPrOIwM+C737lIX/uXf9NAnGrJ6AItWbY4nCM4WG+74y69798u63Oq+bip6pdxwCLQH7AHLNT9iuYrAnPB6q4fj/mqoV9OHw/u6xjoR3BfIngAZ1+VQAZYtnPHbklaDHqsaAPO4XMKSOVmm5t94F81gzWQjPWBifxvEMOFLoADNSfwg+2BIvY/tBWApztbeQZY+NznPhegn707ASHAXV6HHnpoUEZyIftP//RPAZ4CNanjla98pS666KJQJ+pMAKwBBdYBgELKAYayjafvA7RQYQJrv/Od7wSvUfrDttRNXcBCICaKN0Ar7QXCUB5wFPhy7LHHhnag+DzrrLMCmAaGopoF8ABwAUioY53Z3FPMuaEH2hJzLBGwIrj66qtDAipi9/M///MB5joZmBMKsc9QoGInAHwFcKLYtR3BRz/6Ub3oRS+a9Z6lL/SV/rz73e8O7+wL4Cp9PvXUU/Xe97439BXYQ18NdzxlGuANOCWGxIjxwf+sZ+DEfuFlBarVevYbrQI6Tw/3DYoVoIwF2kZsAYXe1mpYKy35bGBPe3lVASqfrQqlXsZB1Z7AUNHT/21jQH+8zPCP/cT/QDVDPStdnQSMOPpYslqaz4ayhoxVa4BqYi4nSLLlgKePW3FruwKXZ4BqSMq7Fb9WRRoYW0Vrr2TWNWSlDQac7m/VEsH713C2er4zVHbfHPOq9YE9Vmmbp7rbssAxDWArjsMDAK9HnKsKX8YEQJdjgfaxjH1gtSrjheOUz5THMeXjmThwLNovlvYyZmwFwH6yetUPixwzlvmBDOWzLceEQbjtFqqqWSf/cj89dumDbRmIlW/A+b8KxOkn6y1evmKvwWqzVoLJXJluuukG/eH//B/q5G0Njg4paaaKg6KRBFflNPAG2emjWC08akOyolyLFi7Q8qVLA9ScmtwZBF9pHAk17ILmgDasXqPjjvwZrV29TCp2qJdNg+0CXEwjVI9ZSL7EVPupVle333W/vvf9a3TZFdfprrsfVBE3NJ3l6uDvWW+om+XqYolRLxNSARrqSaI876nerGlgaECFMi1fNqY1a1apm3UCFBxsLNJNG2/Wpocf0KLRAZ1yzJP0K8/9b1pRTzTYm1BUi3Tz1s264FuX6v4Jyh8OwLE5SFKpVN1Opl6nE0Byu1tm9I7TWNu3jas32dKZxx2tlzz3GVpYT5Rk3WCvQOKpbs4U/Ex51lK3NaEaajv6QtItNVQkTQnlb5GX3qsZtgns567Qu6IW7RYNXXfLvbr65rt020MPqBtH2rZ1m0445midcMzP6Pijj1IzidRkX4Xp/iTISspEVHi6RoWSBomxEkUheRXwNAym8BagKoLaHvuiXIbKDqgarDuAvSjPw4r4YaOsBeoWSvDWDVYAHSUk3psa10133KsjT3y6hhev7IPVmZPfgb5u25drzMe17X7u4C4rAA6OuS185HT66rmyes70976GmPuZRG5eZrDK+1zIavj648pDfV4eY5zpaHMeklKFV1yC111lzhyPMwm2ypRWkbJ2V5/5x0/qjltu1bLFY1qwaFSDKPa7XXWLTL/7kc/3OdXjGqz9jQ5WBPoD9mBFvl/v445AH6w+7tDt9YZ9LLjXofoxK/YjuC8R3M/Xr49sGjdRM9nLrXjjJt6qKivRDAcBaSxDkQngA0xYIUbhQB4+AwEMJ4BzQArWB9wBFwCV9h+sKhKBGNQJCCFx1de//vWQsZ5tuQkEOlL/0UcfHcqhPV/72tcCdCPZFfARRSnlAGVQVqISNaBxci2m/QMfAaIswxfUU3Upg2RNKFK5QAZ+Uo+hEVP9+d8QGK9XACrT8ekXn4E8gNVjjjkm+LUCfHgx7RjoCHwz0OUCnD45qRKqU+oGuvzN3/xNKAM/VPqCGtVA28ANyEPb8VSlHhJfET/AMEAVqwLKOeecc4INAW2jjZRPOy655JJZIM7+pI2/93u/F8qhr1bxWSGLxQFQFZDEfiF+jAfsB3gBuoBKqGqpy0mmfLPBfjNgcqIqw1L6ZChv9Qextodv9UaHOtwmgztbSlglWlWpEmcrRg3lnHCKMWi1oOuzmpY2WknLd7SF9hqgWYFbzQZPWbTBY9xWGwbMnspv709DSqsqbQFgMMx+IdZuv71giZX9X62AJEZW0Ho7Yuk2GBJbfWu1ruGpQbZVll7PwNX1eV+4Tz65VOGzywz3mzOWAVY4s/8YR8TJilIreZ1IjLIBoqxDXxivrOtkZRxDHPtOVGeVK+vzx2er7KnP6mj6xDGDityw3R61wFK+4zjjO3u0ep8ZitInjjeDdY9R+seYt2qVONJOr2eLA4Nsq598fuGduPm4MxQnJstXr9lrsAr8DL6egNWNN+ot57xZrd60VIs0umhhAKsorWpJTY1aPShW26128N+kbS0U5SpCnEYXjAQAiTqL6flF1lOc9TQ6MKBDV6zU0oWDOunYdVowVFNCQYC5CJCYqZcXavekiy+7Wl+/+FJtvP0+bRmfVhsqiIoVuwAAaqMZ1mU6fL3WDH6DgNXBgaYOOWSFlq9YpjzmYUY77BdsDjrdjpqDQ0o0oCuuuFLd3qSOOXytXvnC5+uY5cs12GmpFk2HJFEPTU3rc9+5TBsf2Km0MaJavRESTw0MDQaACn0cGRkNU/KbA0Pq9tra9PAmJd1cL33G2Tr96MM1XC/9VGt1YHGhbtZVFJPWKwsxqcdJmLIfZYmKLFZca0pxTb0uPqbcdmYq8rba7Z1B8bppvKVv/8e12njXw9rZybR55zYtWDis5zz9bJ1y/PHBezEB3PY6QTkcZajXUd1FimupsihThg1BUihOa1JeDzYHYZ2S/Mwm4QtZvgIEimC/M8cCitZg1lAmFgt+kajxcsUIaoue8s6UinZLGD5knZY23nGP1h33NA0vXtEHqzMnvQN+3bYvF5mPd9v92MnOXd8PVgDBX9UjdwZ4Um0Vgvq6wEC1ClbnQtbq9ULYLkp2K6saCgNWn4/nwtY9ha28vijTWPm1qw/4LM/4Lfshx0zfgnq9m+mma2/U/73gc0qjVEsWLtDCkWGNLVqsVmdar/3AeX1O9XjHan+7gxKB/oA9KGHvV7ovEfhxYJUy9+Nv3r40+ady2z4a3Nfd1o/gvkTwQB7LPHnvtkq1qacxe0qr1VTACOAoqlWgGZAJuAbo8RRaT4kG6Hm6MTHwdF/K93RXAwVPyQYMGoLwv6cGA0gvv/zyoNYEnABQUFYCLwEVABBUoN/4xjfCdHw+401KAihAH3UDEJ0gh+X0A/UoCaKYCo+61El1gLb0GWj73Oc+N5RFGahA6TPbcbFtEEy8gDwGzNzs22uVd9YHTBI/kkKh5kTZBogEMANfnIgKwEN86Dvfsy3rvPWtbw1T+j/4wQ+GfQQAtroOyGQfRtqHupfvXvrSl4Z24Z2KlQB9BD6jfiURGICWethXrI86lzgBsABd7B+2Bega/tJuK/g8bZvYAIFQD9NPEo8xLlAJ2yuWGFMm23oqv9XDvDtZkcFlVcG6J3Ur/aV+Ys9+s30CZfGdldN8dlm8e4q/6zb4N2ylTINqWwgYrDKOPcXdDw1Y377BBos+bgwFXR5t5GUPV8NWHzNV9aKngPvm0SrVqtKVdjmhk8eLj0PfDNpigPWIfXWKoo9z2uW+0j4rJD2d0rDa4J/97fJoF+2nDB8Thqd8dgwYY9VjxqDYNgNWlAZ4NzoajgGDdcpgez+8oW6OX8YA5wm+Z5wx5rz/OQa9HX1mjNBu/rcPrqff0wZbJRhK2+7C50PqYZmn/hMb/liP8xD1e5wZxvqBEnUbtjqpllXYfshAzA3r7W1rCF5V+VIP6608dN2sl+2j/cYMkmCKafRFVz/ceIPe8773qEiLAFaxASCp0eTEzgBVhweHNTQ4GKa+N+t1tVplorF2p60pjvO80LoNG5RgHcDyySkVvY5GhgYUF7kWjzQ1XLT1rLNO16GHLFPRwW+0G9SV091cl1x+rS748tf0o4e2iZRY2yam1Q7Z6KXajKALBWXaaJTqyi5wtaYFo6NavWqlxpYuVpQm6nRbQbnqcdRudUKCpiKr69prrtLwUE2nHXukXvn85+qQwYZq3Skp7SgdrGtHu6sLLvyuLrvpXg0vXBksAFDgooJtTZXnsiVjy7R56w6l9bq63ZYmxndo+egi/cLPnqUTNqxWLQY8TympYyFQeqkCoguV6tqowI8WzokKuFSuJemAVKRBQJrnbWX5tKY7LV15/UZdeNGV2jIZabKVq96o6Wmnn6gzTj1Ra5YdopGBRrk+CbaKPOz3GMuCLBfKu6AEjqksVy/qBEidxMOK4noAqOV5BSVrHP5CEivY0gxgNUjCnoC29TrdUk0blMz0owhAN+tOB4gedTtqT0/qjvseLpNXLVoe2tG3AiiPxAN53fZox/5+Wb4fO1hNXsVg3B2Q7lKU+nea/vk3xufSuVC1Cka9rLQkKV8e//6/GjM/wCz3a1V9umtbr19O9d/9nqeEuNhKh/SBu4qOS6sN+CrHcpKn+v5ll+sTH/+EVixZrEXDoxpbtEiDI8N67fvO7XOq/TKQ+4Xurwj0B+z+imy/3P0Wgf8MrP6X+GHfb5HdveA+FpyPQPejuC9R3I/XsLs1C7Cad7kpK6dJW60KoPDNqy8uUWAaMgA5AQtWZVllZaWrFYGABIAGkMFAlDoMigwu+GyYYfAEEAIuvu1tbwuKUVSzQDsgHypLYAzT/YGWqCPxFaWeV73qVQG2WCXG+tQDpEUFa9UbIJU2AfxQm1IHoAPA+KEPfWh2OjT9p00oOWkj/qeGvIBdoAftZPo88aFdtjJwHCkbOEz5JOPCNoD1gD6UZYhNWQbZwM6TTjpJf/3Xfy0SiOGz+su//MshsRQ+qfSDftEm+gWEoi/UAwz+q7/6q7AtIBXo+Sd/8ifBb9JKPZSx2CQAbfkO4OuEWsQKf1ugqeNlqAgkol72PfuINrM+1gX0i7qxWeDGhzo8jqwE8X6mrU7WA1RjOfEghk5CZrjJ905yBNihbMNR1vXNkVWN7HN/57HIegAy4ksfaJchraGbp2UbirKOFZaUTZvtrWoASHm0yev6GDCQrCpgDPsMga2gdB2MMytIrUZ1YiPKtw2AH1g4sZcBMX32fnI7aVsVgFqJaoWk40RbrNqtfmf1LLEx/LfHLZ9tX+ATS1V9S1sMeanXfTOkpx+MO9riY9F2Dj7vsG8MKHkH1DNeOb5Zl4cIjDf2M0nsqI/jjnHJnxW2bGOFsgGxbQJ8/uN7K5Ipl9jZooLyrZJmHZZzvLBPHWO/24/Z0JUyeFmR7THiBwA+RgxeDevZjjJsObFk5cqgRtybVwCrePNmbd106016zwf/KtgA9NQLU+ODvcbCRVq0cKGmJia1fdt2pUmiTpsHbZF2Tk6BC9WaiTnrH3XE4Vq7drV63ZY2bXo4ADhiCjoYShMNJbmecdqJOu7wQ9VA+ahIW3ZO63ff8lbds3VS3bSpTlYEyBdFpV/xyOjC4Kk6PDwSzis8VJqeQhWOGyGevHU1GjUtWLxIQ8MDmpyeUL3BmMbDNVKBb+v2af3ottt0+KEr9eJn/Kyee9qJGshayns7VVtckxp4Odf1hQu/p3+96BqNLFqjpDmgiekdWrFyhSZ27AgAeWhkgR58eJvGli4NfqkPYe8yMKRffvazddqTjlRS6yrXlJIEcNJTr9sOIDLYQKD6jFLVippqUV2RSj9HbAaa9TK5Wi/KdP+2TbrgX/5F1978I7VzHhAVOmztWr38RS/U0RtWqQF8Uapavaa4jpVDd2Z6MeWXYDVA+AS1ehR8c7OiFZS2jcExZahZ01pQNrN+L8/KRG7BZDUO3q1YHVhxH8YScBirgJDYBwBbqJ7WQ/KqDI/VbkcxD6imp3Tr3Q/osKecpYFRfg8fORY7Wabpbldv/p136LprbtzjUF2+cqnO+/yH92YY/1Stc6Cu2w5KUPZj56pg1XcOu8DoLlzzaCrS/2x5AKQ8kJi1yJjRdM98nhvTPZVVBbu+5+ZYwqrEy+ZuF45Zq3BDYjiU4RxzGAIkeHnoh9f9UJ/6x/OUFpEWjy7Q2OIlessn/l+fUx2Ugd6v9PFGoD9gH2/k+tsdtAg8Glj1if6gNfAJUnEfCc7XjuxHcl8iuR+vY2ebBVhtT02Gmz5PEeadi0R7IdonEk9QQCbQkhs1T4/nQpIbYgCcpwGzDeDBSlV7kVY9FPnO6kfWN5xiHcAYn4Gcb3rTmwLM9NRctgHE8QL8AZfwC924cWNoA9PlUUqieMXjk3azzaWXXhrazw0l62EDABgBBrI9U+aZgv/Nb34zJL4iJnxvoATgAaDSVtrH9sQKeENfiQOfUXryHXYDVrMa+lAvsARIR2zoEyCU5GC0kfIN6lDnEoPf//3fD36yKIYpk/Xot6fYUy9KPk8jp268WFGdfuADHwiqWKDz7/7u785OoWYbIDXw9nWve93stHVu2Nm/X/jCF0K8fvEXfzFYGRAH4gy49vR96gdyEVNPbyYmwFLGBwD5aU97Whgb3s9WQ7KPPcao09nu2afE12OxChn5n3WtWjWgdxysROT7qprUY85A1zDTDxIo056sVXUj37O/gIeGvR6j9ir1lH8rYQ3Q3F+3qTrdnr7xsoUGY8lKSNZj26qHK+20ktVwj3hZhWpwaThI3w2GDZ+rfWY9Wyj4ZtAAsDpd3+cEQ0CDWANj3vnOnsqGsobVPhfYo5RyrHINMC4k/Sj9eP2Ahv1AzDyl3zepBsN8Zh8RD97tZ0ufAbQcM5TrhwccZ4xnA1T6ZGsHQ3LXYeW6x6JVsK7bVgq2WfBDgPK6C3VgEuq2cpm+8kf59l91Mi/WsXLfimbeKZPvaQP7js9+eEK7F4wt3WsrgABWmXKqTFf+8Gr9xTveGkBdkURasHBEw8ODYdyncZmMDZA2OTmhiamd2rQJv+oBtVodddql5+6OnTu1YGREK1cu18goMxOmlRe5khQgP6BeN9NQIq1aOKizTnqy1q1cFmJx6VXX6e/O/bR69RElQyOanG6p3ZoMSshOp6e01gzeqihWm42mplvTQbG6cOECDTRRsPL/qIZI1lT0lNZTTU9PqtvtaKAxqJHBUd1xy52a2LxZJx2+Xm94xS/p8BVLpO6k4mam2uK6pntTIYHWd6+4Sed/8SKlg8uUp3XF2CIsHFFruqUcm49epnan0OpDVmpifJPuvPVmHX/EUfqFZ5yt4w9bEywAlKJA7ykueipy/md6fx5sD/IecttEadSU8iTYBABWVNQ1PtXStRs36mvfvUj3bn5YcX1AzfqgnnriqXrWGWdqbHBAtbwTyolRmnqqf0SCKn5b6uQCU5SXIBev27TG5H08X3PlcaqemopJYhWSVMFuEiVpqggfXWA2VgWUwfJgjZKVWc4Zv7xxXo6lIi8UF2wbhf1UdNrK8V5ut3TbfQ9rw/FnaGjhsplkWLtf5ewtWP3k5z88g5v25SrpJ2/bA3HddlB6vR87ZrAabABmQOdcsDpXkeoYPBJklmrt6vJZ1WnE+MeWgyn8uytR91TOnuK8O5jlYQdllbNSeM0tpwjWHW5PqQ73K45TFXnI7qcbr71B//6lf9XWBzdraKCpD114aZ9THZSB3q/08UagP2Afb+T62x20COwNWC0v8g9aE58QFffDN5+7sR/NfYnm/j6WuYlrTZLNWKWqZQawciNtSGCIhJKIREqACmAOsM0XpwY43PyjikS1CBAALDhhFeUAUABJVeDI/yxjWjCAEkBh9Ryg8dd//dcD/AQ2sS7T/KkHdZqhBeUCU/lM+QCJM844IwCaz3zmMwFSAB9Rt37xi18M9dF+gCV9vvnmm4O6EmUnU+Ot+nP5KESJD8mveNEOlKa0ibrpK+pV1gcYs57bBPDBz5X6gCaUA/wE+L72ta8Ny4DCtBXAxfYoVYG8KEp/5Vd+JUBf2gzsBILYcoA4EetrrrlmNmZYIxx//PGhH5/+9KeDNQIJvt74xjfOghuAFPCGcoCu7EcDZPxVsVZgvxFr2obq1UANkAq4Yhvqoq0AahS97G/GB4ALFSvb8dkKU/pvCEkcq7DUykhPa597k+Kp0lYgGux5ir3Vpn4Q4Bsxg9ryt3FX9l7+d10GlQZ6BqIcB1YPUj/72wpKPrMv+cx4MwgzgKN8Q0Xqdt+rilbqs/WF1+HdVgdel/FOf9wnKx1Zz361/o467ddb9av18Uz7fIxV20rZ/kwbDHMdZ8Nzt8nKV0NDx9dA0upbx49yHG/bDhgKA0ANxIkxZdIHYltV2/I/3zF+aYdBv/cBxw7tqibMY4z7YQDbAxOtenbMKcft4xzkJGnefz4+rD6mfZ76731CfGyvQHts40DZLo92EQ8fS+6D/XkN1p24LExPX7IkxAaF7tghhyhJygQsj/YCrAYvv6Kny66+XOe87c9V4AcKSYvLB2m1tKaBGS9Z2s+0+EVjC8rM8K2Oxrdt187xndq6eVsAjyOjC4JCEzXl8uXLlCQoRvFRzUQap0YaaySJtHRoQIetXa377r1PV197g26750Ftm2qrDX+IYg00Gsq6HXVQepJEKU3Lsac4JFmi3/U609g5bpj10AzKVSwBBoeG1MFqoMjCdPWxRWP64ZVX67CxxfqVn3uWjll3SPB6rQ8kUqNQNBSrR7qmJNEPb75XHz//39WORhQPjCgZqIX4oH4dGhlVNy+0fXxSG9au0bZNd2tq2xadceKJevZTT9HKsdEQP2AjU+SFN2zeU5qgSm1LGXAylTJgCcnB6gES7Zya1r33b9P3f3CDLr/ueu3oTKtWT3Tck47Q8575dK1euEhpHmb0K2UaPw8cZsBqD4/TKFOc4kFbD76zeReIW6jGubSWKI96wRc1j2J1szTEsxSnxqGstIHPK/Cn/K70hCzBazimkbLyIJVgF5na3W6A5amwqchV9KYV5ZmKbk/d6SltvOt+rT/+DI0uwW/98StWn6hg9Ql7D7YfL0bxWM0mt5T+qpXfuRJSlrhmb8Hqns6L/s2zx6p/56qQdC4QrZZTXVYEr+QZi4BwxuJYKj1WfT3MIbZLeQtY5cRXHnMuy++ow1HnJ0p05X9coa9+6SvasW1c517ygz6nerQfuf7yn6gI9AfsT9Tu6DdmbyKwt2D1CfvDvjdBmqd1+jhwngL5hNQkzFds9q6c/Xg9G5Q2eKxaQWUFm2/++d5TnLnZBRiiUuSmnKn0hicGbYBJQADT4j3dt+pnafBhCGaI4inGTjpEZKgXwMD0dy5CnfyFsm09wHT1U045ZRaoAi9pHyAFUAvUdDIaVKgoPgGRb3jDGwIIdfKlz372swGMkezJEIvPABJPLaYsKybpL3+0m/UBkChVgSiobIHQbEviLBSfAGIAJ9DZaky+f97znhcAKP1jO2AMZQGH+Y72nX322SEGTHe2D6yVktgz0CfqRamLOhVwTNtJ+oVPLPvjc5/7XEhgRZ2UzffURZvYp8SRdgFv/uEf/iFsTyzpI/AHqwVenqYNSAamEhP6ynrA3Kuuukob8GKcUe/RthNPPHF233nEWzFpkGSox3ZW8Bn+eYxZ7WrFaphmOzOd356f3oZ6PIatjvWNTNWuwkpRjzuDP0NMq4Dtserjw2pEqxMN4A0Vrcg02PSYcv/9vY8tw2bebXvAuobCniJula5vFIPv4oz6Zu6Ue4Ncx8hxc3ytaqXtVqcbnlYhqmPhfVSFsY6z22oVsiGulbDVG1jvRz88MVw03LRdg2E8ZfO/p8vTVh5qAPg5/ngA4D6xLfHzvg9+oDP2EnxHHYx/9o9hK20mrnzPA48qiHVb3T/H0sC1CqP9kMAPTwzu/cDC+9pg1+cw6ubF+cLeuZwnqQPgbFgbzgcoVmcyuz/ar0fVCuCyq76vP3/7W8O9PZ6rjWZN7XaLZNah3rRW2jTUmw2ljVj1WqKVy5aVWarzXFs2bdODD21SkjYCQO1nMobRAAAgAElEQVT2Mh26bm0AnVm3rfEd2xWnSUhYNdSoazBNNLljXLffdqcefGhzmKaeKVV3BqyGbNrA2B7qTOBsmVytVAP3Zi1nFi7Ge7f0rm42G+rh+ZlhyUBirVz1NNWioSHdc/NGve6FL9BTli/VaCNScyhVPFhTL5VqA3VFjTgkxrrjvi365AVf0+bpRL3aoOJmrfRKzTONLlykXh5p65btOmrDWo0/fJeOWL1Kpz35yTri0FVq1Ar1CiAnybl6inOsCLrIO0OyLpSksQDEiXKlavUytbo9XX3tjbr0ypt0xz33q5P3dMjKJTrlhKN15kknaQkexN2e0ohJwSS+khISd5FkJ03D/sqKnrAyxdah2+kEYlOg8CU5Wb2mPHitAtDxia6XsUSfC4APPrLA1lQhb/mMvypw1dcVvhmO8iKAW+qr1etSL1LCAMlLtWrBw4RuWzfdfrfWP/ksjY5hS/FIyP9fXbHq43J/Xrc92rG/35bvp0617rxM+eSWEp6G/GpVRPPYrQCqilWfL8N3qMfnQNrqb9Nc8OlyfixYnTluq4rVKlQt90MJXkPCuZkHG+XvRjkzhxkF4ZUXqhV1ffa8f9all3xP5116fZ9T7beB3C94f0SgP2D3R1T7Ze7XCDwWsEpDAhzsE8LHvU/6oXvcoats2I/ivERxP4XRYDVc/sXxI27a+c5AgxtwVJ+oI3kBJu0ZCCzAp/RLX/qSXvOa1wT1Jyqt6tRpICo374AEwIEzfXvqcBWyAkOAeVx4AhdQlJLlHkhIcikDE8NMoB5QkHJpI+pJlJKA3r/7u78LsBIFKC+2/9jHPhYSLrHeS17ykqCIZXo9IBAwAuAI02Pr9dBHPttfEQCD0vWWW27RPffcE2AmgJJ1AI2sh3UBZaOqBaYaTpJgiv4/5znPCb6oAE5PZffUdMpnW74HINEupuyfeeaZwV+VeFE+8SEe9IPYoNAlURXT+C+88MIQB2JKWwGhwAnqBF5QtpWvJLaizYZpAFlgENsBhO2ni7UC+8+KYcqnLMAs1gP0k3qAtCht8cykPmAw7QdwWxlqWGdVp+FpuNGYUf6xH6yKdNvsd8l+MQTl3ePX5ZaKt3Lf2QqAdQw+XY/hrAGlx6shj6ed+xg2KGQ54MtAkuXU4+nd1Zs52sQ+t7rUfpm8G0BWVauMd+LkxGSsU20XdbGtp81XQbTbZwBcfTBSjTn/G8Sy7lzo6r4Y2tJ+qzWtareCyDHwwxJbHVTPe1UAyfYGxo67bQZYRp22I2HMUDfnEtbh+ObFfrHnLXFwmwxpWYfjiDajbvWDCj9A4p2x5Cn8xJuxyznE7acsq59pJ3V6qr4fGrmP9M8g2H69thbwWKBOJyxj7Hjcug28V+0IOF7pN+cU2sbYXbhs+ayC+tF+V2wF0C26uuT7l+pt7357UFwiTCQJFCrNRloLYLoNsIsU3ntZV7VarGY91cjwYDiWFy1arCyLdd99D+que+5Tp5tpcHhARxy+PlgKPPTgvWGKK9P3gZ7NRkMLFyzUrbfcrmuv/kHwNizyOGxXRKnSWj0oI6OCJFV4hdZm7UCs3B8ZHQkJnQCqXRSi6NmKQosWlPsVWLFi+VIlva7Gf3SH/vhVr9SyXkf1qKuiKRXNuqJaTUmjrqRZU1Zk2rKzq09+7ivaeP8OpQuWqj4yqE5vWojQli5dHmwKUOceumKJlg8nes6ZT9WyBQs0gN8pM/pj6u2qyDqKik5QrLJfUJAmOVYQDWVM1Y8S3XbPvbriB9fp8quv1/jOLMT15BOP1rPOOEmHLl+i4aiuRtpU1ivC2C6AtWhea4Mq4pqKJFWSokLtlpYCnBd7pbcqYwcPVfpW1FPlcaIMewnAEbYEBQrWSElKv+MAYAt2PGrYMDUZf0d8Z9PggxviGewM8JAtgtdu3smU4hhQdNSdmlKBrUXR040zYHXB0kMUiO+MotDjsQ9Wdz8y9xOLfLTDf/8un+dOde66TPnUtlKxGpTVM+Af5ecud4DQJ38uf38eqQD1TW+1ibMq0cqDAKtLf1ygdoOps8QI6rtrC/SqZZs8xR9rjqoNwdzSK2rXoMzFRbq0JGCruIh063U36R8/8o869+K+YnX/DuJ+6fMdgT5Yne+I9svb7xF4rGDVP0L7vWFP4Ar2E896Akdsbtf6EZyvnT3P17Jlsyg0K30dubgzSGGRlWwGAAasAEUgGoCNP4ABgPErX/lK8O1kSj7gwVPkPWWacoAh3MgDkriBZhmwxGAC2EEbAAnAh3DTmucB0L3+9a/X29/+9uBJ+q53vSvAOuAuvp78D/QA+qKePOuss4JvKdPauWn9+Mc/HrYFnNDml770pQGGolR95zvfGeo3oLKiFNhEG6yWYzmQkbqAHSjm+Ez99AMIQhzpjxM70XZ8XlGufupTnwrfoz694IILggcs4JM28Y5nLf1FcYv1AO3gM3W98pWv1Mte9rIAZogh8bFi1opgLAVQpKKAvfjii0McaQvT8QG69J+48R3AF2ACSKYdqE95sV8Aox/5yEcCcOZ7wC7tpp1AI0Ap/wOq6TP942UQ6GnMKFnZ57zTdt4NlgyvrCykD8TKHpSe/m1455sXxgzbVJXNhrL0y2pKyvN0c8qyatUPAqr+lk5WZMhHXYaE/E+dlAucq6oHKcvtM8Dl3SpX20n4vQph/WCgOo2f8WvAWir3urNluXwfS1XLAsacgaTrripHabNhJf1xPKwqrsJGKzStpqR/hot+yGJLBsNtr+MEU/Za9fmjqjw2SDZc9rnRdgFWeXIesO+q12GsESNDV9pKOQbDVpxasUr7PB3fieLYpgqu+d/b2/+V8g0yWVZNbEZ57CPi43MV/aT9xInyWZ//rZQ1VHb82NaKZo9Lv/s87GOBdx76UCbje/X6DWHa/N68ghVAHAUF4rcuuVhvf9fblAewClJj6mqhRr2mgcHBoDblBVjNszLbfWuacd9Tc6AZpv0ffsSRGhlZoJ0Tk8G+ZMuWzUFNevTPPAlhpLZu3qQUYExypU5Pg4PDWrx4iS7+zkUa37q1fBCCB2kEgEw11e4Gq4Jainp1F1DvzcySSOs1Zai66njONrVkyeIAbAdmfFhRug4MNtXArmPLw/qDX3qZlgIe01x5M5KwEqjXpFqq+kBN3W5bO9vSp7/4NV1164NadOjhSgYb2jGxTY1aTStWHqLNm7eqPdXSumWL9ZwzTtD6sUVKe5lqaV1JvRm8TouiowIv1ABke+G7cN7JGBsLNdnKddWNN+v7192oux/erPsfflhNFXrR856ps049XiPNRGkeKWonqtUGgkoVxVtR9JTEibo9VLbDyqMSWuJjG7BLhjK2pyQi+Rf1JorrDameqhcegGaqlcnIS5/KFI9X1LOJ4hrq1zRkKU8SPJ4BrHHwci2PuTzAZab+d7A1wBpASQCpcd5Wgc9uayoA5Rtv/5HWHvM0LV61fp/Bajiv781g/ileZ79ctx3seMxzpwJYndwaxsJuwDMA1l1Jpvx7OwtKg7/pruXl76DhZRmkXetyFJW/2Y/2ql53hPN3RUW7a9kumwKXV21fSFL1n1RVtmPGHoBEdxHHea4t923Sp8/9lN752a89ekMfrSP95f0IHMAI9AfsAQx2v6r5iUAfrM5PHB9rKU/0C7/HGo/Hvn4/go89ZnveYp6vZ2enMRqeVqdUW9Vn+OOprAC1G2+8MQA2ICkvvFf57lnPelaAEqg4w9TSGdUgkITPBhaeNsu2ABFDE+qyesxKPwAFABBYCPQDYgD8mKqODQDTd2kLbWBdwCcqtQ996ENBGQrkxacUmIlSFYhJwiYAJ8uBM4ZnBiOAGNRyBlpcvLMdMQHI0ldbAABkSNSEmhTAbO9Svge6ojwDNgMrgaeAGXxLnZjGoIU4oLKlb26HfW9f8YpXBD9WJ9+yuo64AXer073pN96qhknUCQihL8SOOpiu72zqP/dzPxeSXBGzX/3VX9Xb3va2oDxmX9JOT1UGxrLf2J4XalbqJfbEitjQJ9S27G+AMPAWBS0xw4KhOk3bMNtKSANTPlshadhpaGU1q7O7G2gRQ0+npx0GoIaOjEOrNw0S/RDBMK+aUMlHH8toc1XVyfYGkH73tl7XitAqOKN9BraGsgbBhnNur60CvJ4/uz6DVys1aS/rWMVLfynTDyy83DeajrlhH5/dB7fRUNLLKJv/DWarbfTx7H3om1c/rPBn7zeDb9av7ruqOpX/DWB9fLI+3xs08r2Vv/SNhxKMe+LCceH4c6wCJlmfdRj7rGPbBcfJD4MMhzlW6adtSaxmp67gUVqrzQJV31Qb6FN2tf9VuG/obB9ZzmFzHyIQa6vleadNazYcpnQm+dmj/aYExWrCFPiuvnnxt/TO9747eHJiBQDQZNo++605OBg8NSenptRoNtSa2pVwCzjQ63WDOnJoeFCHH3Wk1q9bp6mJnbr7R3dp8+aHNdhs6LnPfa4eeOB+bR/fERSS09PsuzIR3pKFi/Sv//Kl8hw1k6Rq4cLF2rR5+6wC2A/twgO3VkuNgWYAwINBMbtaSxYtDMQwhzoWpafrjomJEJNFjbpGJsb12uf9Ny0HI8Y9JcN1RYD1gaaKehI8SjudKU11In3y8/+uSzbeq3XHnaip9pR27NyuxYsXae2hG7Rl61ZNbNumnz35eD371OM0kHWUBKrSUJQ2AvwIfopFR70uSe26UgLoRPeZampa+uZFl+vSa65XJ0n18NatWr9+lX7tF1+odSsWqaFu8IVtT3VVi4eRwAY7hkI8/CkfLtUaA4qCP2sdh4EyWRlQtShUdAHfXWUhaViqZKAR4HExc+zH3UwZ9gp4eQ8OKeOhC4EjqVpIaBUpqdUDYIL6AFm5OktT6uopy7sh4Rn/0y4MBIouatWWupOTUtHVrT96QCuPOllja4+YmVq9++30Y1GsMoaf6FeH837N9mgH/oFaPo8ds8fq3KYHO+A9+JLuWq8UA/hlsFr+vu1uKRDOrzMgs1rPo4FWg9XSr7o8J4dxGwbuLv/X8rvdRzNe1VXwW4XGu4NVbESycDDgbvzRj3xCb/nfn+pzqgM1lvv1zEsE+gN2XsLYL+RARqAPVg9ktHev64l+8bf/I9uP4HzFeB6vZ4On2s7t22bhhEGPgY6BFG0HYAAJUSsy7R9QBqwABKKUBHgwfZwp4IaQXDwCK7hxNszwdG4giZWdVcWiYaL9PK2s++pXvxr8P5kCzw04KkjUXIAS1gFi0n6SQp133nkBqH7+858PYO+iiy4KGe7f//73By9TIChtBXayTRX4UBbg0smKULXRDxIyUbfVdMAdgCIxOffcc/XqV786wEn6z/rEhqRTTJW/5JJLAtQB+qDcJD5AUWLC96hCgRDXXnttiC/9ow3AVtsfoDhlG0+VdSIwLtbZB9giUP+f/dmfhfVQqRJX+utp1OxP4gT8oc8AVjxQzznnnLAOXqzEg9gBZGkPtgOohFEHUxcwnTYBkRkntJs4YA0AZCUuAGDgOjYFLENFi0UEMaFNVqpWFX6Ghoy1qgLUY9CqRsaFwZZhVNX7kmWUZUjpGzOrSQ3rDJoNPFnfillDV+qqQj2XS5mevs7/bGfwWPVrtbrT21lFWVXRGMJSp487ynKcbF9Qhaps42npVkgaOhva+bjxcTTXpsBxMYxlfcO86r7gO6u4vTxMRZ5R7BqOVpW6BooGsbZ0qE6LtwdsuHGdUSnSVsa1+8A7dTGuiSXHD7F2zFifse4EWrxTrj1K2Xe2c2Bbx90PjWh7NY5sb7Wpx6ZhLseEfWD5jnbQLgNsw3zbKhiwWqXt8ea+8pm6OQ79wMEPoCiLc4RftgVYsWbtYwKriKIAq9+6+Ft6x7vfEdSVvayjwVGsWGqaRiXdaIQpqSge+W5yciLsgxCjQmq3OyGmJFzixTlw7epV4TPT/icmUOrnOvGEE3T//Q8EqNpFJR3FQQG7euVyTU5O6brrrtO2bcDUjgaaQzryyCeFY4hzxJZtW9XDSiOphW2XjI1p7aFrQ+b7gAYLlMD1oNZE3Tk51VK7W8ZooMi1bqihnz/9FB2SxKrHHSUDsSL8YWt1ZXGuqFYqNKdbhc777L/p339ws9afeJpqSRbQSKMxoIGhUf3oR/doyWCsFz/nTJ10xFphp6oCH9MBRbVGAI5J1CutAHCbBTznXSHEvePuB/TVr1+kh7bu1I6pjtrTE/q5nz1Fz3kGVizDqnN8AWBDFvAwEV9Zt6ei1wmxomzUueHBT9JUL2OdVElcCwrfbqutHLuAWqk3BpDGjVLV21E3JJ+qxyS4yoNqOEprJaQFqpYzrGcUsBK9Bl7n8NqoPO+gFI6Z+0+iqgydK565vQBWWxM7lKMWL3LdfOf9Wn3saVq88tBg68DY8Yvjnf033evpzb/zDl13zY17vOxZvnKpSF5VfT1RrxDn83ptvq4h57Wceehg+67LlE1sCc3yb2/54ZGopqoKbbXa4eG9z8Hl70sJM+eCVYr7cYrV6u+xQajbER4Ae7r+zMyusg2A21Ix6+2r/1Mb518/xKy227+9VqyW/Q5uHCqKVP/xvav0C7/x5j6nmteB2i9sf0egP2D3d4T75c97BPpgdd5D+pgKfKJe+D2mIOzTyv0I7lP4KhvPw7VsKA2wOjG+PcAEAxIuVK1K8809UKEKaFBAcsEIVGMqObAQKIFCEVhn2OPkK4CBcPM244dJuXz2NGza4m0MSqwIs7frl7/8ZV166aVhKj8KULxSqdtT4QEd3JRiSQBcJVs9ABUoACCkT1gFoLQMoKBWC2DEwM7qM8fCHpq0016pAEaDKCfKwaIAaABsttUBoJSYAX2JB16qho/0mYtsYuBp0rSNuLOOlcFAVcqxyg5VKf0h1kBXQK+hEyCJ5FwkuHr+858fPFfxTkU9anjDPmBbQzIUffydfPLJ+sQnPhH2BXYF9AEgjMIXqEo/UQET8zAdefXqoEZlPxEjIAx/1EWs+N6KX/oFiPnkJz8ZEpoBf32DwfgxNPTNh2+sPM3cYNIQ00pCQzyrHQ0ubUNg6Ed5VrV6W8pkTIUbrZmbouo08Oq0bKshXY/Xr6oPKY86AO4ex4aUVY9Y+l3NMs/nqmrWN3RuJ/s23NRlWdhnjpsBnr/3gwjq9ti0nytl0gfHwXXOhYGGutWYGNS6Dz79ONaUYXjLdwbLlFV9QMP/e1LYVttE/BmnvHuKveE/23JcMHYZr4w/K+sZh05Qx75n3DH+ODYMLtk/lF0dUzwcsBLftgqG44at7p8VvMSb9qGUty2GITDHI/30se2HNR4XPrcG8EQSoCyb9cilXvpgewiOP/s7G7hyLuH7DUc9aa+tAAaSRGkaqZt19O9f/6r+6v3vCVYATKFP6qkGh4bUcfK3pBaUjvxCT08zu6AbMr7j0dlutYMPZznOUIbHGh4a1Lr1a7V4MUn2pNtuu4VJtuEBDDYA9J+4hSR7jVRLl47p9tvv0H33PqCdOye0Y8eEmo3h4Mm6YMGoxvGS3bYdc8XSZzaONDI8pCEe8CxfqqGhpmoJ8LGjNElDnHvdXM2BIdV7XZ24ZpmedeyTNBZLjaijuJ4rTxsSiaCSXKqV3odZL9Fnv/wNff771+uQ407UwuGGejzoSRsaHV2kB+65W8esWaLnnP5kHbJoVM06QHUI11Gko8HzFHVpUXRDXDu9ru6+70FdefV1uvIHN4Sp+eSyYpyecepTdMJRazRQY0pwoubAiArVlSSNQDljvFpz7BE6qiUon1mP8dEpwWbcUKy6RFKsKA3wmr921g4JqdL6QOmZmwDPO6rXG8rDg4FCcVoPNgD15qC6vfIhU/BwxCg2eK2W+zZYDaBsD4pWyiJbVl4qi+NUUdFV1p5UZ3pSSd5T3MUK4F6tOvZ0jR2yrpzKXAGrHNOdXu9xgdUSfD3xXvN1rfYTHZl97OQeFatYlsyZS+/f313v5e87ViKMHf+uVWFm9TdtNjFWsethQDWuc69NwjKU8pWEV2Wbyr89AdVdcDU8lZkpHgCb7dafctsKmE343Yx0+1336Utf/qre9w/n9znVT/Sg7zdubgT6A7Y/Jn7qIvB4wGr5o/JT19WfyAb3wzgfu6UfxXmJ4jyFkWzI3VZrdnqTlWa00VPUuQA0WOV/bmpRJKKERNUIzAMKMB0eb1BPGQ83v71eUF0CEwADrAdQNAADTHATygt4QvncWLMeINBJe1gGzGUKvi9cDX64sEYdSXuZwo7/68tf/vKgEj377LMDYP3gBz8Y1nnVq16lt7zlLfrud78b6rRKsQo8rCwD7LANbQUYowoFkjI9njoBPLSLNhKPchpaHBSdxAGlqpVn9Il+EjNexISEXAAZJ9dhO9Rb1AvIpB5iwLr0G8/T3/zN3wzbeFozy4gnAJT4Ay/pK8peFKaAXd7Zf3jOMuXYijrKod9/+Zd/qTe96U0h9u9973sDhCJ+f/zHfxz6BEh65jOfGfqPnyr9wGcXOMky4k07ve9om/02gWTALmwagFEeH1VFqiEobTF49w2O4YxVfvbdNVi1AtKwEVhmJaQfDrCO/Wpdjj97CnLVq9Mqy+qxYCWkQXBVIWsvTbffylBDTINXA3yXzzgwhLQS1MecYSTrVOtmPZYZ4lkBy3q2QKhO5bf/bBU0V9U9VZWs42UA7On91OF4uz2OexWi+maWfrr9/p8yGQvui+Pvdtn6gVhyPDiWVo+z3HYT9mjmO44rl+t4M84Yl4as1bHhuDF2vZ+ok2OIY4S67YXLdvZ55TgjBrQBRbofChkCe7/wbv9gjy2f72kf9fpc6LFEGZRNuTz0qSb5q6pzOcZGl4wFCLY3r4E0UppE6mRd/eu//6s+9OH/pTzOgx0AnpuUXSp08eBNmGEfvDwnW5OzY6w8TkN6lbAOVYcpsXkv+JuuXn2Ili1bGgAC56CxJUuCBypjByWrojIe69ev0/R0K5zH8izS9u07NDVZ2gX0ip6Gh/HUbob9joqW43zJ2JJQ9sjIkKanUDFjQ1HaGKDexLJgZHSB8skJvfzpp+moxSNanMaqJ5iU5lJUU1wrrQCiNFe311a3F+mf//Wb+uLlt2h03REaw0M1BhoPqJ6mmtzykF5y1knasGhUA40BpY0hJfUBxUzRx8sUNTxT/+Ncm8e36fqbb9V3L7ta45M8GMg0UEt0+skn6IzTT9GSBUOq5S1l3bYazUHlRSpFTcVRmaAvAQAnJI0CdteC1yrgutfrKMp7SoGpPVTkZM0i/goJsPBJrTUaJTxN8VBlCj8wG8UvXr8AUpSkqRIekuZFmMIcjg8gKCQ2ZpJ/+ZkyGFMBq2PNyvKM3zLqp/1TKjpt5e2W0rynH97yI6074SwtWL4q1DHXSPKxWgFUx/I8XdbszeFxQNd5wt+D7WMHUaziseprsvDAcY4NgJcF1jkDXKtqaS/3tUN1B/v3ymViwfEIKDRT5u6q07IuRObVV1lvCVb3VF9ZRmjRzPJqAR7lFXDMOS3HymZc//x/v6T/uPRKXXTlTX1OdUCP0n5l+xqB/oDd1wj2tz/gEXi8YLX8wTngzX3CVdgP4Xzt0n4k9zWS83U852Qj7pXTZz0Nlht9broNCKqQh3YDBIAXQECmhKO2Akqg2ETpaPUZAMSKTMp2OYYP9he0Ig3wClTwdF/AhiER9QIOuTGnfKaWo96kXNrLdHbg3d///d+HxFXPe97zQp8AI7x/+9vfDjCSPvEODLzwwgtnvRNpk6f5Wsl2wgknBKUpMIQbfU9zRw1LfPgMTKANtg0AVhIPgDP9BUoBJCmfcvEaBeoa6li1Sd0o7VgfFTDlocatJgICEp9//vmh3cCgM844I8SXuAOPqfvd73538JE1dMaDlrLor9WXQCJiQHyBOQAb1MAAU5J6Pf3pTw9lYz3A9rQL0IvPLUm0gMO0gfYQB0Mnvve+A1BRntXHtIFYkoSMOugjfbMvq6fzGaz65ontHANbAhjmOQHa3CnybOt9WFUfW/1pNSXrhWm3afqIaf0ss7cs9XlaviGtVYe036rrqlq0qrTxOLDSk7INZg2Y+c6Ka7atwlH3xypAK7uB5uxHq29pSxXaVhWaBrc+7xhCOj5WpVbhqKfXsy7ruXzfSHo548jqTp8fHGP3xfvM9fscYCWuzw2cAzh+qn6xfgjjfeLjlG04X3hdK71pD8cC5yasQqwiJ1bBU3TGN9WqXiwsOAYoC1Us5y2WcY4DpKLE5jjhmOM7ymf80o7y2qr04fV5j/awTzgG/KDFlgR+UGT7AR50UJ/HF/WyLWWxLQpQb8t3y1at3nsrgFoJ48gqD1j9m7/9kKIafpucxMvp3/yOkDApB75lRYCW053p0EcsAAAIJRwv+9lo1svZDUA+YjmAtcihQXlK/OnP0MBAUMXSJ6wCkjgKyvvR0RFdc8212rxpqxYvXhZg4c233Bb8UgcHB0JbSNREDEaDT/cyjS3lPFHT+Ph2dXucC8oxXmSZpnZOaGR4VN2d43rji5+vVQOJhmJALgpVKcrLxE1FGqvWkHrdaXWySJ/54jf05ctvUX3FWq1cuUJJLVajVhdOB4Nq65eedopWDQ8pipsBQKYNrCeC3jWoOtVIde0tt+ny62/UrT+6T5OtljrTU/qZ9Wt15qkn6SnHHq1GPVGv21GsjlJ2QoTHc01R0lSRR0rTRL0MWIwylfnC7IsSiiJ5zbutADijjP4Ct7EHKBP5ZKjzUIunddWaDUVJFOrKiu6MlQeq1EQpia3i8tzGdH/2JeYCIWFVFAcVHoMhreHnynTnHEdV1cmcjqcrYLUzrSJrKep1lLfbyqentfHOe7XuxJ/VyNJVilh3zt30voDV2fPDvl4g/QRuP1/XbD+BXdvnG0zAam/n5hL+o56eAZLV36vqb4evD+aC1Srk5Fipbh+WeaxWwKq3qf5mu/zZOmcsCXaVvytxlWed7Hm/oELflaSq2uxpkDAAACAASURBVCb/dhj6JsmA/vmCL+g7F1+qhzZv1cU/uLnPqX4iB3u/UT8uAv0B2x8bP3UR2BewWp7Ef+q6/BPV4H745nN39KO5L9Gcr2M563XVmZ6e9Uu06tBekwZAnjpPmz1FGajIzTMQEXiIQvPZz352ABmAVgCB1WAGLVZL+sKVsoAXnhrrDNwGsQaSlEdd+IailgRGAPI+85nPBIgCDAQ6vuAFLwjQA1CC+gsoYnAL5GO6PH0BegD6AClc2PKdvTsNXlDeGhayPgpVyiBGxx9/fIA2wA5gAtvSBiAvyb1o/7ve9S698Y1vDOtTFv2kHCvoDMGom/YCqnkH4gCRKYt4EDNgE2pZFKX0CeUn36HiZX3+/uAP/kBf//rXQ/mUCfBkPcqlrVYgAoRR9AFsaD/l4kVLPSSswtoA/9z3ve99evGLXxxiRPmAPPYvVgtXXnllsBw46qijdpsGz36lXJS+ho58NgRFNcs4+Y3f+I3QP2DXrJpkZlB7f1jtaNhq+GpbgCp8s/LRoNSgjtizb6z8Yz2DcLa3YtM3OQaQ3o7vrW60AtvT3w1XaZ+PD3sFG5ganHufVKeE+zvqsv2GAWT1IYSBsN8NTGmPHxb4uLQFQRVsWuFa7Ztv8Hi352xVXeobSCsxq+A14JiZOFahahUSVxWy1T77fyuErdq08ofyGNcsd9lWzALYaY99SOk/yzy2/CAFGOljh3f2P2ORc4iPc+LGGGUZ5wkrfz3Vn2OaY59zGetxzLGf+Z7xzHFKmd7fVq56P3J+4nixDzLlGPx6Wj/7hXOC22EFuW0piAkPknjAwrmW88uz/tvz1JyxsXi034/BGoqo0gP0K1/7iv7X3/wv1QcbYeZ2N++qEcqJ1J5uh6nfTEUPYzuJNdWaDjCVeNFHIGudpFlxCT5IfMWUddqI1yq/Afxt27Y1TFcfBkxGUqeFGpeEdsu0bOlSPfjQJl3/wxtDUqb16w7T3Xffq63jZZJAFJe12q7zcOkxvUDLly8NybUAiniVtlpTod52a1orli7TSFLoV555lpbWCg3U4LW9oMytATN7UrfoqdGIVeQdTbdznf+lb+rLl21Uu7FAx5/45NAP2OfoUE1jjUgvOvE4LW8MKq4Pq95okE1GeZoqjxNNTO7Qf1xxha648WZtne5q53RbzZr0zKedpKc++SgtXTCkevA0LVWi5J2KkxQ9uaJkSFkGJFUA1J3uTmV56TcNWK3VsLKJVWSFutMTwVohEbYBcfBNTYHhM56NXZJ4RQDjcn+iZGWWP8dMgm0I+wiAGqeammqp1qiXqmRFqs0kr0Kx2ssVxj6FAJ1AqxE5dFDUomrtthTlHcUoZdvtkMTq2pvv0OoTztSyNYcFu4H5VKxWx/QT8Qpxvq7bHu3YP+DL97FjVcVqaPsckGno6Xf/fhms7vq8u4J0rvp01rN1D2B1LkwNDyJmSNHuilW+35W0qvpbWi2j9FfdBVb3CHpn4sYDj9vveECfOf//auPG28M54atXXtfnVAd8IPcr3JcI9AfsvkSvv+1BicC+gtU+XN333fZEvNjb96g83hL60Xy8kZuvYxmP1dZkmZzJMMVJV6jDyjkD0aqKFEjIjT9qJG7+AZVkrneGa2fv5gYZ8GCgaSsAAxSrtKziNKRgPeqzko/lqEUBHpT9nve8J4AR4CEgA/AJNAQkUjbfAWNYTnIttgOo4D1KIitg4lVXXRXWoTwrOlFnOlmMYRF9Qo3JCzACvAW2oGDDBoByWU4dtAnfUoDN9773PR177LH/n703AbOsLM+1nz3v2jV3TT1U0910NyKDMikCGoUoDr+JJsckJ+eYwZN4cmJMcuLwx5xEM5k/ZnDOoEbkJEbFWaNGNKCIQjOIAg4gIkPTI/Rcw573/q/7XfVUL0qGhm6gIXtfV11Vtfda3/B+31p7rXs93/MuKt28fBnQQtl4QQItKQdwQ98NmwF6XhZMrGkXsJPfQBmsBE499dS4CH/f+94XSlViSd9pH4CJdlsBSH1AIQAIMId20xfUvhdccEEAapb8k8gKeE2cUCCj/GM72gUgvvDCCwOkn3vuufGDFQRtpU20k+1p90033RQwiT7SRuYHQBdVMfUAdA292IbYUIY9Q9mXeWfQalhoVaWhJe1Kg1QrQw33DOAo13DLDwyIl+e2kxalISnjbWWjwaoVrlbXGLAyZ6z6NuhM+6S6PQbJfJZW3/qmzJ6oaaWo52GAk1wuoJ0fXhBrYmFVKfsRA5dvEGvobIWNy6dM3vP2adDtPvpG0g8F3NalsDYNhg1gHS8/JOH9dDluj+tlvtoOhNj73JEsL08e2rh/jCn7Af+dFI/j3nX4gQwxRUFNWzwfnKCOY4T2WPnLcUz9QE8f9/gEO+7UYwhKe9LwmTjxOccJv3kQw7kBVSz7G+6yH5+zPe/TNo5H2sGxRf3UzXHBOY1zTRwP/QNJlvhDeJXzqFG7AVa/dMmX9J73vkdDy4ZU6itpvjarPXv3xtxv1JPzDp6aQMBFK4OYQ/jTcm7E1qUdtZLgildidYCSs6vhoSFNr14V8cUCoFzmuM2o2SLxVTZisH7dejUbTW3adI223LVNA/3DWrFipXbu2qWZmQPq6yvHOYvyG/W6DhzYp2w+F+cy4l2r15NjsUCCp2T5+/LRIZ2weoXOP/0pGsqThCqrRqsWCa+KWaBkR43wZZUy7bZ27ZnTv378i7r02z9StTCo055+hlps3W5qYrRPw5mGXnLGKRovlFToG1KWvuakRr6gO3fs1ucv+WokqSJB09zMXq1evkw//9IX6oT1q5VTS6GRxbKg1Uy+U/MlZXOAy5y6mbIyWWA249dRJltLVKZBYEhQVV58YJElIVajrSyJs5CWkvQqPGJJnoUdSDcSVJXCDx1/dJTIqFlZzp8NH17AKT6qjXZHxXIp1KmR9CpXVDdDSzNqdwGtgNgk43nM5VZbmQ7bFcJjtVWbVY6HR+qqOTOjG354u9Y/47kaXbEmMu4sVfodCcVqXN8cwhx/PG5ymAzy6OzyYXaqdvtV6s4nVgDxSiWtMhz17/S1atrnNP2ddL9BcrlLwOp9b2+w2g3P54Nq1cRGwO2IubpEHXvw/wWwSn0LD0Vcjr+nOf9jifKXf/1ubd2+VzN7ZjXYX9Gnr7ymx6mOztnea9X9RKA3YXtT43EXgSMBVpMvgcdd14+qBvfCdySHoxfNw4nmYR/LLC1s1BeztHOzbJBp0GhvSMMML30GAgBWARtAAaAaII4yAArcJHPThmqLl5MohdqoXo/3DHENzbys25CDbew7CWwg+ZQBIjfbqEMBS/iIYg0AIMAmAE9UgKG9PgGXwBdgBYmm2Bf1K++nl3IBOWkDS/a5of/MZz4T4JN+AiQN56iPFxAXWAJMRMUJLGQZPbARsAoksTekM55TH+/RRwAMvqUskQeiAB/Z14mAiD3KU2IAnHjjG9+o5z//+aFoXbt2bSzhf//73x+f0Y677roryqbvtJV4USZjShlAWWJgf0USgFEf7SRWKFLf/e5365d/+ZcDkjOWgGHGE4DOGKOKpc2AbPpAWQanTtiFPyz2A9TJdrQFOMT/tI1kVlg2oHhlHICSqIDTPqFAGn4YUysbrcjkdwJ2EvVkWiFJHb7x4beX6HuJtZWPXspuBSrbMlf537YDLsdqTvbx8ZBWddqywPM4fcxY3ekbMO9nVbZhb1oJ6+PCEJA4pPsLwDdATINGg+j0tr6BS6tzHaM0UE3fLPK++2zlqM9T6ZtIw1rec50eE994ur9psOvjOr2ty2X++vzA2Hm8mKO0i2PX5yary60891J7q1jpA9sb7vrhjRW4Tg7lvtpmgDa7P4yFLQusUHUSMtpvcG0fWiuJ+Z8fQK3hO+VzPNNX/qbdn/vc5+K4BLbyGT+2EgHo8tCKsSYWG0848ZCtAEo5PFbJ0t7UVy//qj70kQ9qcsWkBoYGAuhxzuAF9N26dVskqerDC1SKY3X1mrVxLrn11h9qx46doewEsoK8UKACQDkfcHxy3JTKhVC6J3OXW6y25qtzkbQl1PMbNmh0ZJmuufpa3fajO1SrtTSybCwBzzt2xHJ24sC5NPElLasWQDdJ4oYK0+NQrVVVKmY13pfTi551pp6yliRRwIt22CeG12ijGYCz3ampwBLjTkY775nVhRd9Vld+7w6tWH+CioND6usf0Nz8fk0OFnXKuuU6a/0aDRWKyubxZy1rrt3Rpd/YpG9889vKD4xq+/YdyrYaOu8Zp+rF552toXJOhVxG9WZD5XJJnW5TmQ4JrliCX1KukNgc5IsVtbsFtZpSsVxQvQE4TpboKyBwPpb2t5tNUkqFsjWvopoAVoAoYCaAbUftBkmveCCCTyoWAa3knAUkxt4hXxSAE3haLPclkDKTVQtAm8NzFrgKjC1GTG0zEpt1kqSC0S6UsO26mnNzas3NhdfqzXdu0/KTz9LKDSRSAxrf+wrmSIHVxfPN4VwgHaX7HvZ129HYr8PoVDp5VXxfdTvxAMkPUVHRU/ziSv4Fz2De8fVbGrwSHl9Lpq8FEsl3fOssRnDpg4GD21uVqiTBW6hUIwXcA0Y/3R4eoKAUJykVdiLxXbgAYjluOc6xANm974De/Nfv0syBmmozNQ0OVPSJy67scaqjcZ732nS/EehN2N7keNxF4EiB1eQG73HX/aOqwb3wHcnh6EXzcKJ5OMeyk1f54pKLUYOg9BJhK8ysbgNccFMNPGN5N6ABMAhwZD9uhoEDVt9ZUUg/7a3qZbxeYgu84+KYcp3VG+BmH0g+Q83GEnt+0xZu6PkbiAukpF2AQpa0A/RQTXKzD5Rx8iwAKDeTAFgAIOCF9gMvaJOtCYAv3PSzH5AUOABkpS76w3t8xv78jXrzuOOOCxUs7wMw2Y7P8X9FOWvFHEvz6SftpQ+GZIyDlzozDsBA6jXwe93rXhdqT0DNH/3RHy36sgJ4UTFSF2XSblsVEG/DifTyd4APMXz5y1+uj3/84wFIgKjYK7zyla/Ua17zmpgLgFngNUAXf1igHsCH8bWSD8DNC0CMJQPxBFpTHkAW+Ad0Jzao8xhLoBJtu+aaa+I9xvzMM8+MGFKfoTj72r/SwN0qU4PHtFLSINA3OH4gYLhmaGmLAcM9w9o0LDQUNCg1WPVNm48H5rntM9I3eFaYUkcCKxK/Ul62AvDNY7pMtuWH/lkxS91WkDMfiIuVllasWsFpYJh+aOBjO62cdZ/Zn7Kow/XxGW31MWzY6htPWyq4TreBz9Oq9+R64+A53upbx8F9Nfi1RYX7y5jTBuanFbL29uV/3vfcp0xiw/vEh3h7yT7lM6/sZ2qFMp/TB/ZzfDnm/ACIuFiV6r7xHvsb7HKsO1FbWt1vxa/VqkBMxpS5z7nJKnUeCnFu4Zjk3OFzDMcx5fGb4+mhKFYrhXyicuy2dPElX9Q73vU2Ta6Y0Miy4UjE1D/YF3UCUQ/sx6Kko9t+dJt27d6j2dk5TU+v1oaNG1QZGNDWLVt1w43Xa++e/QEIABojo8NxvuHcSn/oC+drHvgAFev1WniwkoyJGKNWR6F61+YtuvXW27R9+06VShVNjE9GfPkuWbFiSstXTCkXS9YT4DdfqwVo8fHBOOLd2peXztgwrfPPOk3TU5Nq1KvKlbJhWWALgwCOha5atboyraK2bN+rf/rXj+vWHbu07sTTtGumpkazpUK2o6efsE7POe3JWrNsQDkeFHSLum3nHn3l6m/plju2hoJzZv9ujVTyesnznq0zTnyScu1W+JbmC6WAmEmyGtJAAUe74afKGv1WO6tsHuCM7pNl990ApbliIeIGuCmU+xcgDIa27J1TNlNUq95Qu9GUUKYiJe12OHkEOA6oCoEF5mYpo6J2s50s0QfoAG9y+bAHwBgX61Sa1FFeWZSquWLYLGQX9KGtZiu8duNcCYTtNKVGNbxV23PzaszN6raduzVx0platfGEaO8jZQWQviZ6Il4hHs512+FcLz6i+z7MTv2YYjW+lO8b06QVn0s9VtPfNb6m9XdPfO+Q024Rkh5MguXvlaXK08UymOf397JfwCLsTTZcLIvPMxxjPPbg0E76leXBS7upTqasa6+/WRf+80Wan51Tp9FSpb+iz1x+dY9TPaKTtVf4kY5Ab8Ie6Yj2ynvEI3AkwWpy4n/Em/yErqAXviM5vL1oHk40H+6xTPIqEm/Y89BLvq2e8wWnoVTaGoBkRoCFj370owEmfuInfiIUR9wQAwG8xJ9+WSkGNGAfK8qAol7uCwgE0vKb5FPADaAKqkYgC1CEm/jPf/7zUSf1A/doIypIwCw3+kA6AAaQArAH/MOjkL5xcY1HKPAUEEJ9QE3+5yIa0MCNLoAPtSfAlDK9vJwygcfsSx28iBXLdZ14x4pHltNTN/s6QQ5qLGJDv6kHuGp4Sht8QU47ATDElZiiUCX2r33ta8NXFRh59tlnh2IXSwC2p1zKB8IAemgPfUr7flr5CLghHoCQ3/iN39Db3/72AKgAo3e84x0RQ0AI5VAH1gEveclLwgaA/gBPiD2wGN9a2oQSGIBMPGkbQNuJfxg3PmdsqZP6UeIRY+KAOph22kbh/PPPj37Tf160ix/mgJWmVltakXlfClbf3FhpnI6v57aXoPN/WgnrfQ1HDTqtbrR6lv3t6WnAGzdOkVE98bs1bOV9A0XiaABpCwHDRUNYKzPpoyEuZbCvQZNjlH4QQhxdt60VXJb767b6RtNA0n60nvNpoHVfsbL60+DW21NuWt3rcXQs/LDG5xor063sdp+ZL/YltXUEffI5xNDd2/uhB3OUceEY4xj23KEM94M6nagPOOuHSpTPOFE25dJHq5FtCcKxQV8Mlq0WJs5Wg7If5XKeoRwra3kIRHs4Xukf2xEHK+g59/FykkCS73Fsve3df6dlY2OH9FUBWM1xHmnWdNnXv6r3/NM/qpNpqdluqFwpanRsJI5zHkCh8BwdGdG+ffu1Y8fd2rJlq+65Z5cKxYKmj5kOhSrL9e+8c3Mco5xbaG+53KdVq1bGeRIlp4/l8fGxgJ/FYj78RCPx1uR4nEdyuby+dtnXNTQ0oq1bUPwPRBy2xfm0E+ds1r8nquFWQFWuDlgG7xUQnVZdY5WSnnPyRp3z1OO1bHRcjW5D+VI+SYCDZ2jYINQl3u9klW336dY7tuvvL/yg7qk1NLlmg+bmOxoZHtSaqVE966nHa93UiEol/E87+t7Nt+krV31T2/bOqlprKdft6OSNx+gl5/+EJobKkdAp20Uxx9zIRiKneJABYs2gsgWsJsdqEwCbzQWABUq3AcXtVihWUeZlc6UAnahKI3EP/4eKNadOC4VqU91WQ7lMWx1AMAq+ZiusGlqsOEENF+ccfHCxHQDmZJUtYkWQjxjGsn2AKd6qtBvQmyspX8xHvPG4jXNTm00BpvjSNtWpzShbb0rVmupzM7p91z5NPeUsTa7bGOq9pYq/I61YjXP2Ic34x99GD/e67aju6cPo1I95rMYXqFWiSW/9fbwUrKa/W/3ZUkDqePFQIz1fvT2fL53HaQDbXQCrS7eJeuy3eh+DEtcmsQ2PihYfvcSqgEgam8uokynpHX9/gW66+Tbt3bVHlWJJw6MjuujLX+txqqN6ovcatzQCvQnbmxOPuwgcabCafFk97sJwVDW4F74jNRy9SB5uJB/OsUySik6T5CSJxyiQD9hgtZBBj0GRfSZRhQLJAJHf+MY3Yh9AGj/Ovk15vG8QYSBlmARwAObxAt4BQQAPAApu+CkfAMfydsoFjgDyUDay72//9m/HPl7ajtIRtRttpg1eqg4k/drXvhagkPcBs24X3qSURznALXu1YiUAMAQicPHspFr2G+U9QC5w5Fd/9VejfOAibccO4PLLL0+Wxy54QNIP7BK4yabt1Bc33M1m/Obzpz3tadF/ICo3uEAVPgM6EjNiD9DwC9hkT1bDRuJmJZ4tG+gz/SV+wEpe1MH+7Icy9T3veU+MAfU9/elP1+/8zu/EGACGgUKnn356wA+gNH0mlsSN7YHWQNMvfvGLAV9PPPHEAM3EiL6yDdCYfqBopc28AF6f/vSnFwGvE205gRA3JahciQ11A5/om0EeZTCnrKj0+1YJWmVoMGagmd7fc9RWCX6A4ButBO4k2bbZ30uRfTxYzWjw6yRIlMvYGx4aMro8w2DDXe9vBapv+Aw3KTcN+dKKVINJtymtOKcNVp4aEBv0GhS6Le5LGp5apep+2KrBKnLq9Hs+b/CZP0/vT18dP/fLN8W+YfVYMffpo5fxc/xxPDH/mc/0yfOBv5lT9mxmP7YHWNq31+VYvU1cDHCt3HbSKPrBi2384IO/fW5hOz9sMUy16pb28x4PfWgPxzPHAA8hmMMcM8w1Hji4fx5r6qJPHCso6Tn/4HPMgxPixnnl45/5rMbGxw/pq6KykJwNkPofX/my3nfBezUyNqSOWtp7YK/qzXooRDlPFvOJ/QWgrNKXqHo5x9+5+c5IasT5EFi6d+++GAeSWVkpbJXqrt17teWuuxYTGhLXRqOqfCEnHuANDPZrampSY2MTuuyrl+m4456kW275ofbt3qdRVOyZTJwjsRmxFYdjDvjttln+nsDEcjajtePDeu5pJ+r4Y1Yoj4UBkLJw8Naum+uq1q6qlMsq182p2yjqOz+4TR/9/Be1u9lWaXiZGtWWpsdGdP4zTtWJa6dDQbav1tG1N3xf37vpFu2dnddMraa108fonNNP0cnrV2u0P69WfT6gdYep0gX6Ak14kFAIaJokmsILlSXNeM1WE9CZLSiTQcHaUrfbCA/acrmiQgl7BrKWd5RFaZznIWBZ7RYoKB/2AM36vDLdljKUD3Rqd5J4NOrKs2ofr+RMPupJvE/zPNEMRWprIakVMBU7AMwFAuRmi4mSnrRVnY66HeoL3W2AV3UaUm1O3fmaslhbzM3olh27NfnUszS1dmOijF3iBdADq4d0eC5u9HCu2x5aDY/B1g+xU2krgEUoupAo74FbfzCJlL+z+e3vF8PRReB6Hw8CXL63pX5/Ly1+Fz4EsLoU9AZY5XgFrHZ58IJ1Bzw2sQbYuXtOf/aWt2n2QE0ze/ZqZGhIE8un9IFPfaHHqR6Dqdur8uFHoDdhH37sens+RhF4JMAqXXmI34GPUe+P3mp7SPBIjE0vikckig81jCxf6rBss54kR4lkGAlYsIIvDVoMrVjGajjIjT+KTG7Qn/vc58ZFLVCB/SkP+GrgwP9O1MQNOhABmMnycrbnM+AC2+Frys05Si3AKp8DJAArKLq4CccP1CpDbsjpA+rIF7zgBQFkARksYWfZP+UCEz/2sY8FeKFNF110UXh7OskTAAEwCGQEdBAL4AhQkP9RwdEGbvgBq07exHb0h77ymzYDJrzsGgUnsITPnFkcWJJeDg18AVjakxbFK4ADkMm27EdfI5FLrbYIKIm3YRmQg30YT0M79qH9/GZZPmODwowX0PmKK66IWACtaM9LX/pSvfrVr47YGfLQfl6AVWKE4s4Jd6gf31viT6wZO+oiXvaX9FhbiUn92ArQJxTJWAQAfYHjbEPf2Zd5RfnMEaAtamFbJdjblbGw+jN9Q3RfYJXt3AYDQLZjXviGzkpTg0j6bfDpMbN61CpNb2PIab/N9A2ega5tGdw+9vVDB9sfWIXq/fnfymO259gjzganaeWNbzDTHrKU4zbTB+r2/4aaritUdySxAbQs3GQ6Jj4vpNWpVu4azFqxSj3+zBCX9/ziPWJB2cTGn/E3c9EPLjzfOd798MP103Y+p27mtW08KJMxtR2A++t2UI59XDmf8D4xpRyOIc4P7MODH/63qp1tUF1aeQ8s9YMXAOoll1wSD5p4yPCnf/qnMZ85pq1ApU7bDBAHjhHK4hj81Kc+pe9973uh5CZutIXjk3MZP5x7VMDT8tBuX/oAq5lsWAF8+dKL9dZ3/K2Glg2qMtinvv4+zc3PxLE0NDSo/kpFoyOjGiA51oLSmt/bt2/Trj274r2h4eGFJHUAgWyMBfHevXtPvD99zOo497LUn/9XrlgZULG/Ula1Oh/2A8RrYmI8thscGNL8fFXXXfvNUL5iCbBl21Ydu/5YlcrJQ58A+jzoy+VVKuRVq86HF+toPqfTNxyjc087WZPLhpUtFlVtNdQSDz+KASfb2bbamZayHahjVpluUZdfdZ3+/fJvaD5X1MDYhNrzVU2PDOgl556lVRPjuu32Lbp407e05e692LWqq5ZOfPIG/eQzz9b05GR4jubDPraleCjZ7iZL8/GE7LQDdGZAk9l8LMEnsRSQFRVrcu4pxDL/Tqehdvy0VCiWlMnieZoPBWuXbOTFsjIZvh+6ypNsCjuKTku5LDAV9SqANXF75DNWTeOB22mRwIrEWABVFKm0JReKT5TCJLVqsh4adW2xoG4mORdkF2wjo0zU8QBhVNrNulSfU2a+pkyzoXZ1Xrfes0+Tp5ytsel1odYFrCbni3ZiddLpqtpq6fW/9ee68dvfv8/LmqkVE/qXT77rkC95HuplzSEXfJRs+IS8B3sInUKx2p3fe6/R4IFO+oHbfalQE0B57/Nhejt/Fy5+P2YOLun3ft7e10veJ/1buXuvOkk3FHCa+Bwns/TH2sMxmsXYI3fvm23OzR3pmm9/X//3wx/Xrp171anXNDE2pjXrj9U7PvDhQzvRHyVzuNeMXgR6E7Y3Bx53EXikwGpys/S4C8dR1eBe+A53OHoRPNwIev+Hcixzc8iSJEMRK1UNIAyKDFm5EQeKfeUrX4mbbcAB8AuICYx85jOfGUmJAGO8UFkBwICDVi464Qn/A4eAa3iE8mNVJSAjbuYXVGfsb+iBgpIESqgZ2eatb31rAFlA3M/8zM9EPcAJbt5f/OIXB7wBWABsuLH/yEc+EjADFSbeomzv/lIe21iFB7QDSlI2n6EqRfEKjAUsEg8A9QfTeAAAIABJREFUEGpLYoHCjDjQbmAxAJTYUCZQxpYLXpbtetmeeoBDhmjEibY7szlj4FjSLsoIf74F8Ej/aIthrsEjMIdxABDTXval7bQHqET70gmdfv7nf15/8Ad/EJCYcQQYAXiuv/76GCPKoj8eU5R1n/jEJ8L7ljjZX5Xxt/LMNx38b7hM25k7X/jCF+I37bKyD3jFeNOGM844I9pqH1cSbgFhiZkVv4b4aXCaBqsGl35o4HntsaddVpN62be9OOmH54Nho8fNysy0AtV1pWGklZu0yTCRfXzcWS3j+WH46WX8BomGofZedbv8wMPl0Gbq8faGyWlVanrbNFxNP0gxqHac3C6/n4bRacjseWnISnsMUNPnOYNb6rdtgFXDtudgP+Yuc8AAnP57CT8POvjbClHGkh+DXT9koA6PqeeGFbTEmf3Zj3OQLUqYkz6O2Jbj2eU74RuKbR6a8IMdCucG5igvjhGrWamTcwL2F5/85Cfjb+Y05y6OL+YzDzU4Nn0sM8/tr8zvJ518coDDQ3mVSf4WvoJNfenSL+mv//avlCtnlStkNTA8EAAzidk9kWV+oFLRiuUrAoo2GoldQi6XVb1RU63RiDFIvKiXBVj1nCaxFXAVa4GhwSFt27ZDd999TwDkZaPL1N9PcjvmelPlvrJGR4cjhl3ISVf61jXfVKPZ0MpV09q6bbtWTq/SxMRBf+56tap8JhuZsvfs2a1Wvao1w/16yVlP07qJcfWxKqCvrHa3rWa3qRwPdspFNVWXClnl2kV12iy3L+jzl3xFn73kqypPrFCxv19EcllRetGzztKe3Xt1xTXf1ra9Ve3ZP6exkQGd98wz9bRTnqzRSkn95T41mt1Qp+YisVNbrSY+p92Avs16NVF4ouDMFjFQDfhaDrU5Sacy4bmKtypQVWqGQpWkXCSwSfxOC2oBN4uF+LvbTTxZO+1O1JPLAVDr6rTaOLAGOA+g2U2ks4DRVqsTcLbdaatYKqnZbEd7Qw3OQ5XweUQVm492orDFExdNHTcCAYnoRS6nTrOmTKOqDGPQaquGHcS+Wa162rM1MLEq1LfMheT8kCQZa3W7qrU6PbB6KAdpapuHct32EIt+7DY/xE6lwaoBZ2IAct/g9OD3VWLfk9zD3nt7f/ekv+cSPXbySr+/9DvJ34GL8DXlsWpImwao9wdVY1sUtCjRu1mO2NB3d7AJyWTV6OT1b1/4D33t61fprts3K9vpasXUlEaXT+h9H/5Uj1M9djO3V/PDiEBvwj6MoPV2eWwj0AOrj238H6j2HhY83LHpRfBwI+j9D/FaNtl8QbGavghNg8Y0kOFiE9XYlVdeGTAAwGa/PSABSaEAmQBGZzpHIcmNOmUCNdgGaIAqlDIoD7gAqOMiFGUqCkarYdkXuOEl34AA/gauovCifMq59NJL48IaIItCzHAMlSMqSy8zp134k7Lc/dnPfnYoMykf4BQ3hQvLvVnKzjJ42scP7QW4fPe7341+POMZz1jcB0j7K7/yK6FuAzAa/gB3nWUcaIpVgAG1L+wBm07WxTaodL3kGyjjJd9un5eK0xbqtY8q5aSXZFMv7wE6vQQZQApgpo+8x3iiqvUNAmUTN8bgFa94RYwlYw2ABnDSN9rE+HhpNuNAP1GwAmSB5PSHsq1+ps9W6nl5NdCMMngfIHXxxRdH321PwP5sgwqWcfit3/qt6B9lv//97w/VMGPL+Dsre1q16b8NUg2b0yDQANQJqQwLrdi0mpixMuD0/rSb7dIgl//ToNXwjv19o7b0Zs91egx83Bi6OkGV/VOZD2lLBANdyk8DUd9sGuCzD5/bysOenr4h9U0m9fOZ6zcMtVrWAN5wmP0dg/QNK5+7Ly7Pdbiv6RtTj1MasPKQwMpw231YvUrZxIa6mR/MdcAf23nuEVurdpm3vM/5gzq8/J/jx+PPPPL2VtCyjy0DOD45L3Ecc84CoAJViQnnPH7422USDx5acNzxAIfjhAcT1A9I5fzjhHsAVB5ipOeQlescq8STsleuXXcvK4wH+s7ow7sTn9FuW/9x6Zf1//3Vm5UpZLH7U3kgSXA3Nj4Ry/p3bDvoF71y+aT6+ysBVfmB1vHt3Gg2o9+A38FB4Ch2CnVlMzlt3bZFu/bcE16suWxeW7duj1hi47F8+aRqVSwc+tVo1kMhiy9rqNHbbdXnqrrjzs1aNT2t3Xv3R5uwC5idn1O52BcWAM1aPcBlvTongPGzT9igs9es0lCxT8VCGT2olJfama6KAxUVhwfU6M4niaU0EkCz0W3pkis26d8v36RVxx2veqermQO7VOx2tHpiQndu2a69B+a0a+c9Wj4+pt985Su0ZtWESkhXQ3nKcZFAnAzptdrY6LSkDqpVfFETT2XIaTcDzERRmg8o2u1mQ6laKFZC3dppE7eqOt3ECkb4qWaKScIqlu532soVisrn+gKsUiN97GhBuRrtiCxUiXIWe4B8JoBrck4AwCaJ6OK7o5scp8l5IqculgSRIK+keovEV8m1gK0AYh7ysEMt5Zp1tbGpaDIOVd2x94BWnPETGpxYlXi6xq6Jup1XolhtH1GwGnUcqQuko7Sch3TddpT24T6bdQgds8fqvWDlAqVJv5cuP3n/IMpJf//7wedSCGqwmv4O8nfwj5d9EOp2Fh5M+LptaT/vq4zkRJG0jwconA2ykZYvHm2o0ZX2zbf0yU/+u2684fvafNvt6iuWNLJsVBtPPl5/8+4Lepzq8TTPe21dYgrTC0gvAo+DCPTA6tE/SE/0i79HfgR6ETzcGB/CdexiFfZYTQONtNLPsIabM27Urr322ljmDrw0MGVfIMC//du/6TnPeU7AMAAE26DCctlkfWaJ7M/93M+Fmgn4Q1IWAAqwjqXnADNDJAMPwEZaDQecoD58TIF+9u4ElgBXKBPQCwx0siiW0n7gAx8IKIEakvahbmU5Ou0GzgJtgDX8BghYEQmAAOCxHYAG6IrqjIRZ/A/sA9QCCqgXQAhkpd9OagQYoUxgob1T+Zy62J92EmNikYZWTjAFMOLF5+xHvXzGvijq0kub6SP1ApmBTsSZWFgxR/ycGIvyeDmTObGnnSQPw2cVeP2qV70q+oUaF5hOW7AGwAKCZc+0BwgLJCIGlMH42uPVnqqUy7bMA+YVIImxA96+613vCnBEzIm3E3D5xuiUU04JuM04AguYh/SdOPCZAX56uTz9TdtaGC6m1clswz6+0fLSdf9vUOrl+wa/9MlewV7CbnBpiMs+aSWL1ap+WOGbNP/PPPe4GO4atLk9tNWwxH6uVim7f5Rr0GqFpq0inODLDx7SyhzqoH7PBYNRq3kdC6te09YGiT9nYpkQcGVBLUtbDVat9k0DYMdgaTtsrWFFuMFi2lqAfZiLqJx97KfPXYwV/fFYpb1lbelAucwhXvYv5pjkfY4ffgNHgf9WeBMnFKmcryiHehg74gU8ZW6iZuVcR3tPPfXUULrTRuaq4wQ0dtv4bY9X6rdS3/PBXs/HnXhSqA4P5YXHKmIu/DUvvvRiveVv/kK5IkvDM+G7iacpbV8+NaXafC0eILFkHUXkmrVrNL1qpWr1WixXj6RK3Y7qtVoktRoeGdXI8EioFQ/sn1G1VtU9u3bF0vfx8QnNzM5GMqtSsaTVq6c1NFjRwADL++uxPH316lVqoYCsVjWzf782b75L69YdG/6DlYHBWIo+X62Hyov2o6iszR1Qc/8+nbJ2nV5y9hlaRjKnTlZ7982pr6+obr6r0cll6pbyUqmgbCmjXLagdr0cALDWaegb19+gK278vvonJjQ6Nak9u3bpO9dfr3KhpNmZWVXnZvWMp5ykX/zZl2p0sF/lUkGddjPiksvmkgRaWeCIwgYA1Wg+kle11cFHMZ9TM5bEA2ObAT4L+VIs0WfZfKYLnIXFNqRuVZlsW41Gk/SOoVhFSZpHqRpwlOQ9JLTKKFcqBpAlCRaFUmYknApvV6nTailXQIFKgqpcgNTmwmoG2tfFpoAEWFgCoL7LFZLkVZmCaowJ/gasS8Y0tkNvSfyFUj+jfLup5t59ytfrajdq2lFvaerUZ6o4PJlYGyToaHFKNlrtRwSsuoIn6hXiQ7luO5Tj/6ja5kE6d39gdSkYdZ8OwtYHBqtLt++gkl+w3rlfGJpSybqeNFj98TYkatn7BMBObJXlmMpHsjuOX/5rZbK6+UfbdOEHLtL+Xfu1c+d2DfRVtGxiTMvXrta73/fBHlg9qiZxrzEPFoHehH2wCPU+P+oi0AOrR92Q3GeDnqgXfo9e9HsRPJxYP5QLdFsBJCoXnqonUMRqQ6sY7WH45S9/OYAWMMO+rFaNsUQeIPBrv/ZrYRcAIAB4cdEJRAAOkNQFX1KUYywt539gAz8GVVYC2keUm3+A6aZNm8KC4IYbbtDb3vY2nXzyyYvJgezrCQAEyuF1SD+wDCBREwDmec97XpRDuSgtUV4BSADFKLFoJ/APWOtEU0AX2o7qDNACPOEHVSftNAAEMrNkHeUlUJUlwdQJ5AWo0Fa2B+SyjzOQe9mxk+AAXg3maB91ORES0JI2Ai0NB53cxVnvDTP5nDYZ2DpZDm2iDisKvZzaS7eBo8QAIAQspRxAOOOF6u6ss86KmNMHYv3Od75Tb3zjG2P8aCfxtWLXbeR9tqePzB36wG/2xzMVYAu0pl1AX/cRSwn6zFh4OTZgFaANiGeuAWcZS2JCnPGhJG5LFZzMbytQaReQjR8npjJwtLdmeDsueIwa+qVvqPygIb09/fNSfqth/Z7rpw1+IJE+zvibfZ1Ei/3dXuJh2AmAo90GyEuXmrOP+0b7DXe9NJ52M/+tRDXET4PXtKrX5wUDUytW/aCDz31DyX782MqCeDnG3s77pRVF9qNlG9sAsC9jQn9te8E+lG3IynzhxXzl3MHcYQ7w4IL5Rh8pm+3Yzw8grPhlngKlmUfUwfFNP5nD/DBOJKVjLDh30Df8hW1LwtzkfMiDFOagfaJ5iAFMJakd89TAlGPP842+GMhTLu32sU/baaMVq7YpYJvRqeWLyuQH+46oFPKRYKnZbuuSy76kv3jLnwibv2K5FMvwiXehkA9/VZbwV+fntWv3rlC4zrPc/pjVWr58Kpaqh+1IAM5EBRzLy/Gx7e9fPCe2213t3bcvtkeVSqKrXffcrcnxCR177FpVq7MaGRpUo1GPMSv3l+PYnp+d0+Y7N2v16mPUX+mPsaq1OR5a6rYzakaypY7qM3tUqc3rV895to6bHFMJEWhb4dO6e89uTU5PiTfr3ZbyfSX19Q8oly+pkK2o0Wjr9i1b9aWrr9WerjS1drUmVqzQ3t17QsW/HbuWvrKe/6yzdd4znqZSRirm8gEgO9mcOtlElVpQNgBlvpgPlhj+it1MLNPH37UNdC0UIsEUibDU4kFDRvlcKdSz2LECSjOZjpqtWgDWgEcdDCXxYEQlXBQAKBmjbMQTNWwmm5zD4njjoVETn9XkdxfAmsuGWpf6s7li4rUK+C2X1K7zcLKlPH3h3BbL/rPKF0oBzAP2kEgxHjKhi8WaFT/frrKthjIzM+rMzKrdmNeP9s1q6vRztWzl2lAnL309EsmrltbxRLxCfCjXbQ927B+Vnz9AB0le1ZlPfPn9XbHAQBcfTtKntNI06eO9wWr6AbyvZ9MrUTjG/P3G3n6A6bLTD0LT9QFW0/+nrwUeCNBasYpKlccw6OezeD93W6opo09+9su6ZtON2rXtHs3PJt9Fpf4+PempJ+mv3v6eHqc6Kidyr1H3F4HehO3NjcddBHpg9fExZE/Ei75HN/K9CB5OvB/KBTo3We1GsqyZV9of0kCPC1Ru8lFuASqBV8ALQAUXugAIltrzGcoufAIBFoZ0XHg6qQwqVuAFqk+WdLP/OeecE2Xx4sKSbfkBYNCGv/mbv4ll6MAzltCyDJ+l6oAKwAv7AiO46fQSc8AIoAP12L/8y7/Ekn/gIu+zPXCWcoCFQFjKIQa0zQAVgGcIadUesXCWetpuf1JglS0QgMovetGLArZgHUBMsQpg2TAwmWW/vPic8ugH8JdyaTPlooYD1GKdAGjgfdoOACIOxBcwQ1ud8Iv9aL9hmdWwbI/aEwhJGcTUr3RyKdTGL3/5y3XBBRcEDOJ/fGxR2+GjCiQGFKGCRZHHkmjG+//8n/8TylPHCmBFm5ywh/6jBuQ3Y0r7AKuMGW1+y1veEv8Dt4kzqj/eZ3vAMFD3J3/yJyMBGWOIaha1MfOQPqJABnIBuGgP44CiFvhvRaABIXXbnzQ91w2WnTTKalcDQMfL0JvPPQaGoLYkSC+BZz+29dL8NLA1WPV4WaltX9Sl8I1y7BdKuYaq/G2vUO9ryGl1KfWn4anhqy0NrD6lznSfrQC1stflGvoSVz8IMWy2TzNlGuhaIUts3F/Hy2DVdhb+3A9W+JzzD3Vz7DKm9Mf1MQ8YC/sT8zlwnTkHuGNMKZty/LDBx7vHgGMQwMbxwTHFccH8Ya5TDmVTB9AUpfx73/tebdmyJcYDiIotBQ9TaAv1cXxwHFhxS3uIFe8RL44VK5WZw7ST/20/Ql99TrMCnbYPT0weMlgleRWJkxrNjr525aX6i7e8SS01VSzhb5okHcpm8LkuqdvuaGJ8PHw57959t/bs26diIa8VK1fEORmoSvtJbkUmeCuBk4dLQ5qvzmtuZjbKRL3aV+lTu93Rjh3bAwwet3F9AL2R4UHlijkVy8WoD89U1JbEtq9cCS/V/oF+dXP5sCho1FpqtTtqNmqav3u7nnf6qTr/5JNVQf+FgrTZiqRMqF8pd9eBvbprxxatWLVSy8bGVCzhi9pRvdXVZVdcretuu12d0WFtPOlEVQYHVJ+b0803fkeduVmd97QzdPrGDRouZCMRVfiXonjFlzSHB2pWWVb6A3+yGXVzWIEAdzsqoVTF+zRHXqhCvJeJ5FbtWHofsc7hmZpJ9kWxhidpthsJvlDqknCK7+5cANZMKGINfogBr0gqVchF21Ce4tgYPq/4skbCrm6inM2gUk24E1dTRewF2o3w3MVPl7ZQfgBcOtHpqgDgDZVrK1TNSfKttrpcH8zNKod6uVnVd7ft0tpzXqiR5WsW+nbvq5UeWH14V28P5brt4dVwFOx1P500WDUMjZUJ8fzg3krQH1ewJg+Ili79vxegXagzjiUliRnTQHUpVE1HKa1Y5X3vt1Sd+oBqVb4jM4lileMto5Z4jrJ3tqp//KcPaseW3bp76041ajVNTI5pYGSZTj7zdL3hD9/c41RHwZTtNeHQI9CbsIceq96WR0kEHkmw6i7+p/hyf4THs4cFj1SAe5F8uJE81OM41CvNBdXMAgDyU3+DJ26igWgAL0Cil88CCFkODmz42Z/92VjODTxE3YWyC4gAHAA0OPEL0ALo8Pd///cBD4GvgFU+5+baWc4BHQBRwCfADRALgAOwUb+9Eq3otCITWAPYBELwor1/9Vd/pec+97k677zz4n3axHJ0lKoXXXRRwE5ehmoAHUAh/QL4AT4MYugX76NYZQk7L1S5jhnKTfxeKR8IROymp6f10z/90wEGUdUBeCiDtrgvqGSJAcAGSA2YJU4GjmQNNzSlLiuJiaeX81vxCFgExFq9StmAZN6jTfZl9Y0C5RE3lMb/63/9L/3mb/5m9BfI8wu/8AsRc2wUiAk3JcBxlLdAVgARANaAljppj5NscSPC3/Qb0Eqf6Rfb26KAZGIk8wFC/df/+l8DbgHEKYf5RPx5j31oE6CJ91A+41NJ+Z5rAFYUwyiCqY9xot324zQ49A0cN0RpdbZjwm8rPq1wtcLQ8NKA2nDRSkirVq0ypZ9ewm6wGpBkwdPWCkz7e/rGz+9TvoEqc9NlMI/pu0HkUvWNoa5vOm0hkFblLFX2uuw0QPbf6c+smPUDGc9JK+rS5xD2SwNYQ1mX64RYbgvt4z2rVQ2xKQfQzvzlPeYS5wHOI5TJ9sTHPrSOFXFi/O0ry1hwfBrQMofZFkDPfDHw5+EAinrOEzfeeGP8zfzi2OWY4mEF50AgPuNDGbxoiz2OqYs2UrfVzfa9ZVt7x1qNa7juMWc/2u5z8fiKlcouJGt5sO8GFKskImq22tr0za/rH9/3DinXUf/ggO6+e4/27jsQN/l4h9ZrTQ0NDGhy+WSoMHlIEfC9kI8EVH2Visrlkvr7B1QsJec15mutimfqUCSfmpk5sOiNTdvKCysNiMWqVSsCmALtVk6viO2HR0eUz2eVR8EZGV4U+wNU4IiA2UatEUmiqvv26UnLlullz3+eBipF9ZeLygEfW23lF1RoxKXWbGrn3TsCWA6PDEa7W5mcvvuDH+k/vr5Ju1odTW5cr1Xr1mpwaED7dm4PYLh2ZFTTw0PKzM2p3O1qfGQklL3tXEYd4tORcvm8SiTdancigRUJpjo8kIw2ZOI3Ws/wWm00le1k6ZKy+BszZhmgDsJU3g+Cqmw2o/YCqCXpVnxvAzr5Xm6jagZuLqhTgaLsl8nFGEWSrgX4CWTGm1V4OQJuiQ2FoapFxV4AQtdVr9fCLqDSPxTgFXtYnFTV7ASk7XZaanUSn+UE7rbVmJ9VoVEXaa9atRndsnOfVpz6HI2sWveYgdU4tz3YAfA4/fxQr90el927n845eVV8N8WDgQdGNAdXSSQq1jRI9fee48ODjETZejBx1dLYuYzFfe6n/u6StoXnMv7JGRLGJem2eI+HFyDUXNS9eHcdulWO32Y7ow9+8GO67batOjA7H9epnADHRkc1vny51pzwJP3xn/xtj1M9Lif5f95G9ybsf96xf9z2/NEAq8mX0uM2REdFw3vhO5LD0Ivm4UTzwY5le6waJKWVZV7yDWBA1ckNMgATcMWNNQAC4Hr++eeHUgswx1Lxk046KWCDVYdAMCvf2I+l46hQP/e5z4nl3oAvwIF9D1Fpvv71rw9oR4IYA0fAoFVw3MwDMngPpSfgzXCWvlCm1ZGAUwDtm970pnjfgAQwiMLxf/7P/xmAAyBCOwwVAXm0l32AtbwAKa985SsjIZZVsYBG+gEcwXOUhFDsh80AgJR+oIYDkgKnKRfYyjJ4ygDasNweqEqciA+gkb+BjUBVgC4QjfayDwo4A1ViQV8ZAwA3/aIMwB7boYylb0AhjykQmXH10nTGFUBM/1j+7Pj+3u/9XgBpluozjoBNoCVtIy5W9REfe2kaYDEewE3iYaUecQYGW8VKn+gP8Jvfv/u7vxtxJGaok+kPMTCcoxwDTur/7//9v8d8A/IArgD1fM68ACbTZ89HK5KtcHGSMOLkZf+M8aJKZUG9aVVj2oeW9ru8dPIjtvWyeZdjBaePAepaqpb18nJDTysyrWqkrVawso2X8xvW+cYyDU3dT8cubS9gEOp+0O+lMJX3DHutiDUw9W/DXMfPN6jpZZgGu+6z/ULdPj9g4PzCi7r8nhNB0QfmgZXtPlZ5j2ODuclYMw+tDra/K8cA851jkBtYq+JpF6p15qMtBgCbnH9Y4o9HKg8EmHMcW3hH/7f/9t/iHMdctco5bd9A33jfin6Xy7jYh5Zt2Mcx5H3+5zfHB/sYYvMeY28f17EViU3HobwWFautpq751pX60EUfUL6U0fjkhAqFPu28+x798JabtW/ffjXqTeUXVM082OHhx867715ckUBiKSAf6svxqSnNzMyq1WypXO4LZoEX61xtXjMHZtSo1QPC5nOJv+7mO++Ic97U1HjEZXJqQqPLRkL5OjIyFNCP5fQsva82GqrWG5EAKfyBs1KHmO7fp18873l60vRKZUpZVQb7Q30JwMwpp24LYJHBQFTzczM6sHeX5mcPqK+/ooHx5frcV7+u79y5VX3jE5pYOR1q1ly2q8bMfk31FTVRyGtqeECd2rxa83U1qjWt27hemUJGzXZTGUwAsqDF5NhttzPKlgpqdhrBMlu1VtDgEjA201K30Vamg59tNhJqAUBZcs/Sfl6tZjsAUqL25vOsCgFW8YVuLibCwpe12yJhFYmn8mq0iHlF9XZLuWKSgCoexDB2YR+CX2vgnVC1hu1AJ/HN7aI+xQQgm1Oh1BcKWZSt1flaAKBE1Z6LZcpoaLPdXEDeZnVO+VZDRbBxq6ptsy0NHnuahlesWexPej4+GorVdH1PxCvEB7tuO5Tj/6jc5n46Vrv9KnXn9yRNTsHLpcrTHweuC8mhUuUuVaMmlgJgzh9fzu/vq6XK2HTs0nUCVv3i/XuB1YUPYhselsQpCYsPjDdyodwnKR1/f/v6m/TRj31a2XxJP7r19jjHl/tKWrVihQZHR7XxtKfqNb/3xh6nOionca9R9xeB3oTtzY3HXQR6YPXxMWRPxAu9xy7yvWgeTuwf7AKdpBadZjNuzvhJLwlOLhwzASRuuummgF3c4KMQQ8VlaPA//sf/CDCGqhHQhjoUqMgScnufAtiAH4BHlr0DHN/+9reHD6GX0FM2S85/6Zd+Sb/927+tl73sZVEXwMXZ5sN/r1YLGMIFNLCSm3baznbANGDvL//yL8fnQFKg4Re+8IUAhs985jMDptgHlPKAMc9//vPjpp99UKQBECmbC16gF+UDTIA0KNtQ6vqinGXA1IkKDthJfcBNlvLTXxRrlAVg5OaVWKDAtR8poIeY0CbaQ53UxZJ3kmShHgPsAA2BrABFVKJ42gK1UW4SN/uEsjSZuKP6ZDxpK20DUhEjYDWAlr7STuAUSlv7pjJOKFKBWwByACfb0m7KA04BX9iP2KMqJV5+j37QZ/pF/KmXmFA3MIlyiROfUSZ9AwTTVz5jjK655prYHysFYsd+wB7mFzHit5WdbIeqljpoJ/OJtlA+S6yZv9QHGKMuIJb9Nw3yPP/TN1qGlIZ4adWpb8Ss2ASEWflqOGtFq5e8p6Gkl+WzLfsaprlcQ2rvY2/O9LJ79rEnqZW4lGfFp8u2wtZg1dDW6lL33ecZ1+n9DXf538pt6k5QB4biAAAgAElEQVQnrErfAKftB9jHil33OVSJC6CRGPkBjNtjr2XHD0jO3OFzxs5L4w0kec8PfJhrzF/OVcQsEjItnBs4h/AQhLnB+cNWInj8YmPCAyPaxvwmzqhXOQdhh8Hx6mRTVjJzXrB/qi0nrFa2+t2+qWxrhaz7ZyUq8WLeU346IaB9l+k3xwnHW76vEjfoh/KK5FVxM9/SVdd+XR/99AeFbebYxJiGhkdVqfTHA4hvf+t6bdu6Q/VqLWIbD0RGR2N8N991V/IwZnAgHgTdvXtXPHhfNjYeMerrS85ZxVJJm7dsDkXWnt17IhkWS/2BC5xfm6j0pyZVLObDx/WEE56sUgm1dUOFYkF9pWJkxM6XyzowTyKvViS76nQaauzbo1PWrtULzni6KhwvpbwyxdBXqtVoqZQvqdVoK18sqNlqRsIutZoBXedqDV266Vp9/cbvqjy5QoUBEoONamxkNDxF77r1Jp2weoVOXb9W01PLtHP7NnWaLRVQmRbwYK5pxdQkTqVJ8im8TnMFZbIFdbpNdbOtxO+00VUuW4oEUh3gK61r8ZfUzqCV60ZCqtDOYdnSbKtQKAd47ba76raakdQrMoZnpUbA0gRko8qNpf55rALwWg1xrxQQtBv2ABSMNUCGgLPUH29W/GDbqFXz6rZb6rSTZHqJYpZ5kVGxgP9sPdRy8d2PVyyKVSwk5hrh4ZppN5VrNdSuz6vbbWjb/rrGjz9bI8uP6YHVQzkQH8Y2D3bd9jCKPDp2eRArgLRiNa0iTX8vp5fjh63FwvnQ16t+qOcOA1bDq3jBBsDfz/cXkPuCrIsK2XspUBfKXXhYYrVqsj+fQVaT+xc8lMPxOJvXd2+6RR/6yCe0e9dMrAb4wQ9uUblYVCaf1dTEhMaWL9fK49brDb//5z1OdXTM2l4rDjECvQl7iIHqbXb0RODRAqvJzdnR0+/HY0t64TtSo9aL5OFG8gGP5W4nwKp9Ia2ksgINMEHCKG7uAQ5APX4AcygcAXyANQApLyAr8Aowh0cpcILtKBfoADDzhTDAC5WrM8jzOUvmAWP/9E//FOADcIdCkvqdkR14Akyzio1tDKIon/b+/u//ftxEAmHZD2Bx4YUXBnDBRxRgS7mABUDMn/3Zn+mjH/1obOtl7YBGgAhl8NsACGhIn+gbalAAKP6jxIz3Acwf+9jHIikTL/pnxStQkzr4n34AZgAmwFDeBx6ml5pfd911sQ0xdRIv4gRYxHIB8MjyaKtWnaiHNlMu4wdMolz+B+YCeBizv/3bvw31Lu0FsDKWxAw4TfvYh3pJvMWY8IPNAXFhvBljYkf/UA3zAoJSPu8bPDHetgegPFS7wBvmHNugOPzXf/1XffCDH4y5gSL4n//5n0PVi5rX6kXaDsQhztRpcEufmZNYSgBPKRNwRptimXKjEeAa9SHvM0YAcgNDA0f6blVl+uaKcffxAWziby/jtwrVy+z5zbimk5PR/jQwN7xKKw+pIxR6eDkuLG10Hb5R9LywUpZjIr28nc+ZK7zSieCszPWNZ1pValjs34liLlm6b+CajkkahB5cjpmco72P++p48hltpq38ts8qbbR9hfuWhrxOFMd84pgzlKceJwVjPP0+48vDC+rgYQLjbw9ewCsv5jXloWL/1Kc+Fecj4sN2PLgAoHJu+Kmf+qk4vtmW48bqVMrweBjQG3b7tyE3/UufT91fK485Rt0XYmwoy3seY583OfaZVw9FsQpYzQITMm1d+61NuuhT/6xMoatyX1mDwyOanJyKvs3OzOpHt96m22+7Q7VaXblCVo12a3ElAXH1MXf88ScsgNJ2nIOmppbHnJ2Zm1Wr09HMgQNq1pvavn1H/M3cZ7udd+9U/0AlxmTnzsTihIdvbfFAIi+S0me7XY2OTwQ8zCunSn9Zc9V9yuzbo+ecfLJO2XicmtV5XXH1NZo+ZrXmqnNav2GDhkbHEpVbLKNvJ0v1O10dmK/pC1/+ij7w0Y8rPzCsE087Q5XhYe3Zt18bj12v2266SSMDRa2dHNM5Tz1R61avUH1+Rju3btPaNavVardUnT2gUiTv6mhsamUs3683UJvmND+3X+VSVsV8Pt7LFvqVL5YjfhmOodCOEn+4J0Az+SaPY1wcB20V8mU8BqSAnihT2+rmMsr08TAvmyhVM9nkO5N1+5Qaq5qzsQI5+rvwcMbHGRApAFWnG+MGJFUeWltLVL1hJZCJxF7tbi7xaO2gtCcxVleFUmFBcZdXp15Vlgxh9Zpa1RnV6jP64Y79mn7KuZqYXn9UgNW4Xznci6SjcP8n7D3YfXQsrVjF0mLpwz5/d/l7OXnomXirxvdoeGwkWGfp9xIPe5KF+dnFxFge7vtTqqah7r3K/DGwmiSYS47Lhd+ejfY3iQJ4aJHTjrv36LOfu1hXXHG1GvW21q49Vj+85QeqlMvKFfMaHBjU9LHrNLV+rf7f1/5xj1Mdhcdlr0n3H4HehO3NjsddBB5NsHrwi+dxF6ajqsFPxAu+RzfAvQgeqXjf14V63Lh1k4tTJ7LhohII4IRAJD0CXHEz7GXggDmStaAuBFQCKPgf5eKmTZtC5YjyE0iB6pH9uTn87Gc/q1/8xV8MH0/AHR6n9h+0pyrLcIEMVm4aZADTeB8Yyg07bQa+8j7ggb8BNB/+8IcDFHopv6EO+wDY2N4qWdpNm3/nd34n+utEN9SNipP3DNMMUgCp/E0M+AxoCMCkXGAgcA8/VUAfv2kz8QTe0CZgn9W8gErqZF8AIcAPkAEAolzgEkAFAAKIIGEOkOfpT3+6XvCCF0T8iDFqMkAQymIUtag/iT/7Ez/AFG2kHP4mPpQPLEepR7tJCMX/1M+Y/cM//MPiMmmsDlD1MkZAJ9oPTAbG0mbX4SX5/E+/6a/HjHYSA/pAG6mLfgO9mAtvfetbo02AXJZhMw+xJiBGlEFf3/zmNy96nwK9mI8AMdrAvGBOEBu8V9kXyEobmBd8TvtQ8vIZMWAsrKREMWj4Zx9QW2PYx9Q+qoZovM/NmecG0Jgf5iLewMyjV73qVdE++1IahgYQWEjOYTsC+uyHGrTVtgfe1jCVbWxB4IcKPk+4DAM6L+c3eOG3+2eg6hj4WPPvtFo1vcTSbXS7XLbrWgqi6Qc/joEVq+6P1ak+Vtnf9gdWhdIWe6gSL48Nxygvjy/HCfOM/jP+1IuiHHsNVN6ot31ccIz8xm/8RlhxAP14n/Mc5XOs0C4/VPFDGtrMduFBmk8S/DhebqtjZRUubfHc8Rxj/hqs2ivXYJuHF54njhFljy1fcegeqwuK1Uazpeuuv1L//JH3qjJU1uDQkHIF7Af6VK3OK5vJRXb3LVu2adu27do7szf6Ez7JAwOq1+rav/9AxOLYY9frmNVrddNN39d8tarhoZEAp0Ojw6r09+vA/gPat2efGvV6rAAghqHER4k6c0CFYj7KbOLFfCBREI+NjapQwB80E76hkxOTynUAmFX1FaXhWlXPWL9e61atDEDS6WY1W6uq0l+J5fBbd+6IJbaTE+MaqPRrrlrXD27brIs++Tltuv5GNTsZDQz2a926tcr2V7Rr5oBOe+qpuvaKK1Uu5nXs9Ao9++mn6WknnaCBQkY5AGe3od27d2locFC12XnNHpjT8OiygLUoWedm5zU1hZ2A1KzVNF+tq9nJaTJAc1ZzczMqo8ItD0Tirw7JsPKJp2oCbbJqN0mChao4H59LQNJ2MJpmBl9WAOdC3nNsSVqdUJ8CsKkDBSweulagk3iMtgFdG41mqE1RLDfqNWWz3bBOwG8StSr1FyskfCT7ForZRih4cyTFKoRuNlR2mXZHHYAsZbRrqjfntXn3rMafdLam1hwXsCidmZ3j8NG2AkhfHz0RrxafkIB1SafwWO3M7UkeIIRH8MGR9AqKg99rANKglYv2TZ4Dfmjv/eNYWwCrPOEwdDUsTW+X/i5but3i/fDi8bs0qRbHAecwtsTyI6mXdoaXcSannXfv0eXfuFo3fucmfee7NymfL2igf1Az+/dpdHhYtWZDq6dXa2zVCi3fsE6v+90/7HGqI3Xz0yvnUYlAb8I+KmHuVXIkI/BYgNXky+ZI9uI/V1m90B3uePcieLgRXLwovI9Q2gqAbbwk2duj/mLJP+DCigHUkQBAwAPgEOj1v//3/w5w9LrXvU5ve9vbAjqghgTQ8QPYAnQB1gCZ/A/gQNFKsiIrGllyi8fmf/kv/yWUlXGJyjJHKUCq4YOBB3XaUxE4R/v5AUSihAWkoIpFWUk5WACg8GSJPuDLSXPwe8VXEQAA2AP60T8AH6AS0EL/UVs6qzjgEVUlddEOACEAhn0AjsQOuAzsAaCw/Ji4pS/eAbqAafxLucAHjFIOYNmeqIA/bpwBRahLaTPbAW9JnkUdAF5UmMQVmEdc+Q1MIi5AZJY6Ez9gppP6ACXppyESiav4nNizLX1G/QuEJK6Ac/qC/QDl0kf8S4mJFai0mzYDa5krACL+BlrxGeNFvGwR4XijgP6Lv/iLgDGURZ+IOy/6BhRmTCmLeQcIJm6ML+rERD03FXE03H3pS18aYwoIB6DZ25X5xn4AZhSKtI12ev5YoWl1JXEwIFtqB8C88oMIADnzm7ZRLxD6j//4jxc9cg3Y6XtaEeqbQc8NQ0svfffxmFayWg1qP1e3w2WlgSj7py0LDPmsCuK3j4VQuC3AQt43QE4rhtw+K259c2qVpePFdm6f/U7536pX5pgtDvhNzAx8KZPxZ65yjPmHY99tjGz1C6pdxpf9KdMPR1BeoyjnAYHnPXOZhwIcPxyrPJBw+31cOHaAdspjjtI3ftKeqY4Zbfe5yep2H1O2TnD/KNt9oF4/VHJMOM7TyeVsfeC5sWxq+SGD1fBYxQqg3da3brhK//fD71Un29TQMGC1HL6fpVKSAInkVYCHdqulbTu2xzm/3NcXCZASoNFVvZ7YNkxPrw74cduPble1il9sn4ZG8I1epUqlT3Mzc5qfnY2xY3vOtc1WK/w/O912wMWBvkrEAd/PifExjY4vU6m/Ej6ja9etk1odtZpVFbtNHTc4qNOnV6u/r6w29i71luZJGJXPqVwuhor01ttuVV+lXyPLxvT1q67Tv118qe7YvkvKFTQ9vULnnnOmnrR+nb51y026c9durV4xrcu+elmAx/HxMT31ycfr3NNP1ZOWT6hcwklgXq1uJ5bjh9INn1MeSEQysI5KhWJAxbu2bNWN375Bzzz7HA31V6KfAM5Go6ZioaBKZTCSXoW3aQY7AB5q8J2WwFVkp6Eq7nTUajcCrhIjygZ4Jw88EkkmyaxQ8+GRylsoWWk/1gX83wTOlrEqyC94Si54PSaa1kVdZy5XDECdLeDzm+hq1W5EH8FDjWY9bBUCYjdboXQtsrKlMafZuf3aXetq2YYztWz1hoiv7w8Moxqttqqtpl7/W3+uG7/9/fu8fJlaMaF/+eS7jtSlzWI5T9SrxSfkPViqUwarkWhqwYLK57y0qpTzkB+o+XPPu/R3FJ8tqk4XICwJ3bxN+jps6SRMl+e6/V4cLilVbPJ+pKiTujzUoA6U4skxmc0U1M1k9e0bvqOvfvVKtbpZ3fCd72tmJrFFGl+2TAf27dWy0VHNzc/rmDXHaNmqlVr5pA163avf0ONUR/wM0SvwkYxAb8I+ktHtlf2IRKAHVh+RsD7ihT5RL/Ye8cA94S+XH70IuqalF+jc0OHvZgWXoQ83vUAJ4JyhCMpVVJwAOZZvo1bEKxWFKopUIABAD6AFMAREsJQbWMD2XKQC5KxWoxz8Sfns3e9+d0AoElrxOaCM8uxzCjSkPMAEF9a0D7ACcEPJBTzzTTxtAdwCIIGdADTaSHt//dd/PcAqEA4ow8/f/d3fBTDhBeDgM+IBcLPaku2suqMe3jcUZF9Uk/STeAEFAT1AVeANn9NHYkPfAI60Cy9ZlvqzLJm6aDdJsay8o1/0G9AJkAJCY1dAXFB4AvAAq5QJPKV+3gdksC8wiXajRP30pz+9qKAE8lIeoJe+sA/xIy7UzYuyAFAsz6d8YA8v2k1CKcaHGAGmGAf6SEyArMBooAp95zewmPcNbBl3+sUPCmIn4iIWAGCAmKEasIzyuQnBZoK+01ZA/Xve8x5dcMEFAYEAo9RjKOX402bixva2LDBE5TNgNXOJMhl3+kF/gWrpJfBLYaKXy6dv1OgjDwZ4wHD11VcHYAfuX3755THmPrasWPSNXxqyGmYybo6nVYxsRx287+XkVkt6Gy9Zt5I27a+aBsSe775JtD8s+9nb08cb2zgWlOc6loJVymef9I2pga/LMKxmftqj1UvnmVu2qmB75iegneOMMqmP8bdynTFm7hATxpA+sR0PT1CKc1yzP/67jD/nGh6OcHwksLATn1uRzv/8zXHuucocpb/2B/ax7yWo9IftmVNsZ/sG2u/zJn/7XOPEXOlx88274b2tG9J2E4a9/SOjD81jNYOfZkfXXHel3v/Bv1cm31FfpRJ+nblsUQODJIMrsqI8IF273QmgeOcdm9VYsOpoNlsBUIkNMWZcKGPf3v0xNqVSn2qhIO3T0NCAyoxDV+HZilcpYLHUVwqVar06rypK4GpV5XxeI0PDKhcL2j83o0anHeVu2LhBU5OTUrupSrarM4/bqMlSCSGmOtm89h2Y1dZt2+IcNTE1qcrwYMTk5ltv16Vfv1JXXHOd9u6fVf/AoM468+k691ln6/j1a1TIdvW9W27RD+7YrHyORGEz2vTNb2nP7IymV6/SyevW6EXnPEOrV44qn+tG/0lYhTFBt9lQF9BaLmv79p2anJjSfL2jTd+8QTff/EO95P95oaaXDaqYz2q+XlO70wp1aC6T1+zMTPjaRlBQ40W28Dy5rpTLFkLVxjJ8klt1Wk2VgMUs41+Ap2zv5f6ZfDF52BFL/ROPR1SmbNBsNiS8Z0lolTyPVAt/1ngogO+qH1Tiu5BTNldKlkgHG2oq22wrwxzutgIAC09ZVrO0W1KtKrWqmqvOJB6rG8/U+JonBVhdqlitt1qqtdp6/W/9WQ+sHqFLvCckWCU2Cx1r3HmV2nO7kmX1C56lB0N3MEGVHyimHwqmLXXSEHYRhi7YBDh5VVLtQfsa/78Uuqa/n/1g8r7AKhYeJIHzcRBHbhznObXaGX3nxpt1+aZNKhb7dduP7tRNN92iQh6fZoUNSqXcF99HXCtNrVyl6Q3HanDFpN74+j/pcaojdPz0inl0ItCbsI9OnHu1HMEI9MDqEQzmY1BUD7AeTtB70Tuc6C3d1xfqKJTajQRyeOkxN/8oC0n2BJzjfW6oURWiUER5inoRWEmSKF4o/1AOAhiAqgALoB/LrQGKeIsCP1AcAlcBtPiQAqKAikAPQAJ+n4ZLXGh6+S9AxRfNbEd7gW5ACJaWA98AdmxHedQJ4CORFtsDSoB4r33ta8OGANjFkmD+/tM//dNF1SHl8QM45AXstJLXy4JpE6CF9qGepC3UDeS1JyP7ugyUqZRD/QBDFKWURf1cULMPbQZwovClbKs1gU38T/9Yik8SLuAn7/MeUJGxOPHEE0NJStyJB0pTACptA4QAuIlBGnzRD9oNoKIOgBU/htRA00suuSTaDXRkbIGf9BlQbEDNfGBsaA8xAWwx7s7yzrbUbzsE6vXyf/rOmBmS443L2NA/2kqdVsYyh/ixHy3bAr6ILdYB1MfSYoALMJ22AH4og22wGmDOMJ5AaWAnYw2MZSzsZetxs3rSEM7zz0tv+T+9dJ42UwdWF8wzoC3zkP4QA8Y8EsSQdwbgtJDR23DT9REP4kJ7nMzIikZiSHusrnV5vrn0Enxv5yXrBppeop62GbBy0kvcDUENU9M3nLYsYFvDvqU3qQavtMHt8rwz8LX6k34xB5m39JVxc5In+mjldFpx7PhzTjJQ5Tz1jne8IxT2nGOYJ8zP8847L+C/7RIom3nCvvxY3cyx6wRTTiJnYEv/0hYXvhFPq5gNWmmbvWF5j/p4cVylQTX9dmzSCmnH17G1r7TP37ly36KX4IN9HxxMXtXR1dd9Qxf8yz8oW+io3FdRGbiayauvUkqyx4fiivncjWRLc/M1zc3OxvEy0D8QSta9e/aE2jI8TNtt1earajVbarU7mpndr3wO386Mup2u+krl8AtFZdlX6Qv1Jpnnmf2DfX1aNz2tEzZu1LKRYZVyGe2fOaDb77xT+/YfiDgNDQ1qbGhQ0xNjOvaY6bAh7eBYmi8EBObYyEfCl7zm6k1tuuabuuRrV+qHd96lufmqJsfH9VMvfK6efdYZGsC7sFKONbn4mtbrbc3sO6ByZVDf+Oa39KFPfkrNbFcrx0b10899js479xkqFDLKsPy+zXL4vPbv2hVz85gNG3T7HXeqUhnSt773Q911zwE1W11tXDutZ592ovJqafuObWpnOhodW6ZGtR7xmlq5PI7bFordXC5Uwt/57vd0woknqd1qS138VlGnJglvAMUks4K+YK0KSGVsMuE/iS0rQFNq1JuhEM5n8xro71MunwsrALKVh11Io7nw3V5XoZBPIG6rlShinYQLPW27rny7o0yjpU6mHdYKCVjtKttqqDU3o3ZjPpJ1bd1b19Axp2jlsSfGNon69uDS6MQKoNUDqw92gD6Mz5+QgLXbVRqsAvv9SuDowSX86Qd1/t40ZF08R0b2uoOvuHOINfkHy7W9QHq7RYXrgiLVYDbdFsDqUmVsoljl2FpQf2eThyJYluzaNafP/tsXtWPPXs3P1XXz936gdqsTx3q5jD1OTpUF25d4kNo/oOXr1mjZMdN642vf1ONUD+MY6e3y2EWgN2Efu9j3an6YEeiB1YcZuKNotx4ePJzB6EXvcKK3dN9kiWFXrXotPrKSDiBFJnogGsCBm3xgGdAKYIaHJS+UqXwOwAMgcWEJMEVFZuUg2wI9XvjCF8b7AENgIBe273//+/XqV786QCxqUnw8UZklKqhS3NSzPRfO/A2A4QUk48U23IQDgUkURbnURzsBFIBeoCM3xMBN6mL5PCAQVSnKS8AhIAaAQ5uBQQAWoJszfQPygJLsw3YAF+AJ4BgFHEpe/gcOssQcAM2SY2ApsaO9gCGUqV5aDBhgiTtxcEZ42kibUQpbAcr+TtBDX4GMAB1iRDvZnzE5/fTTI1YAS34DV1HRkggKWwYAFOMKJE1bPgAUgT7Ug8IXGEhZQF7K4gcFKZ/TB5SYjBUgnRgBrgJyxI1COeJEu6gDZSCQlvfYxsmsiA1j6aXi9MvJiN75znfqE5/4RMBR+kFMAOQvfvGLo/2MJ/OOWP7lX/5l7Me8oT5gMlCUuUJ/Af+0n7bSLz7DS5M5alAMdKVvxJtxJD7EjW1pAy/G1kpNgz7DVsbCwIxyUPjy8AF1Le0ljldccUWUSR28x4v9mEcGo5TvBwqUbThniGh/TvsOW+1ppSrbGaayv71ZrSI1xE2DVoNh18G2tgHwsn7ftBrYso3hn29O08slHSvX5/ZRLn03vGX+ciPJXCc2zAfiwQ8v+yYz56iTMfX+abUpx8Ob3vSm2J86mZvMSaw6GCseVDiuHM+0nXKIj1WjbGd/XoN3K0vtC2v1KGW4TR4TQ1X2pS7K57chruNqlTAxsrrVEJ3/2d/xtfWAx4G+UV9xIPGOPZRXpYAqNat6s6Grr7tS77vgnSr1FzQ0PBxqqoGB/liijk8niseYixSdz0Xb82SlX/D4xFIASFjI5dVutNSq19VqtAPc5QD9nZZmq7OqzieZroeHhqKd9QYPNw5oYnJC0ytXaN2atVoxPqYVY+Mqcg7PSu36TCyHPbBvRnnUoZ2uup2WsoBNYMP4sEbXrhIL5VGBlvOlAI/NtvSdW27VZ/79y/rB7Vu198C8GtWGnrxxg37upS/SU084Vnt3bdNQpazRgWE1a031lYuJqjjHen/pxuu/q6u++S3desft2rjxWP3kc5+jtRum1cl0lOlI9WZbuW5el33pP3Rgz36tXrdOrWxeM9W6LrvymyoPjml2vqYNx67V+c86Q/luU1s236lcMafx5ZPat39fjMG6desTz95WU4NDg7r9ttvju+fXX/Fr4XOLN+xgpaIbb7hR6zdu0LIVUwkH6krz89XwTOVVLJdinBqtljbftVk33/yDUAAXC8UYq/Xr18b5p1AEwGfVaDZizreaiY1D4Gk8WguoijNqtbsKFV4GZWpXmWZL7SyWA8yJfMBlNepSqyZ1GlJ/UTPzbc10xzS97sTwiAX4ps9dPbB6KEfnw9/miQhX67dfqc787kXFahrUPxBYdRQ9//x/GpI6qVU8PFp43bv8e49F+vyahqihFF9iBZA8VIxF/4vHFysEOpmstu/YpY9/7As6MNvQPfv3a/MdW9Sqt1TMF5TPZ7Vs2XB4TuPLfA/JGVHIFwo67qlPUXZoQH/+hj8/tBP9w59KvT17ETiiEehN2CMazl5hj0YEemD10YjyI1tHDw0ebnx7ETzcCB68uEzAKopVXgYzgFAAGmDLqkoAFKAJOMrScnxJSSQECDEUA2Y4g7uX0gMTgK98BhADcAE3X/Oa10QZLvcP//APA4riW+ol9ijL7GMIhAFY0h5UskA7PncW9Pe+972xdB04gXqTm1iAFtDNPq+/8Au/EKDrDW94QygIzz333PBzBe5wgUxbuWkF9FAf5QNpALMs0adPtBcYQgInACRKSSAc/SZhFIAZkMrNLWAPWGl1IPsBcWk776OowzoAcAhcpu0o7oCr/E3frfDjAt+JYFD3MTZ8hgUAY8LYOBmUVY7UQV2MJe2mT8BeKyFpLzAZEMTnAEfaQ/yAocQBdSoetcQAuONl6MBR4sm2gG22xV+Umw9gKPUSA9SyAGmgM7CXxELU6aRCXvLO57xYOv+Zz3wm2gjcB5ITD4A7saX9lMsY2rOW94gJgOtDH/pQKKGJHaCVfegb7QpYlM+HYph2A7Yp32pI6uiAIkkAACAASURBVKdekk8xB5kjVu+yrxWOhpi0j7oNzBhf4D0x+6M/+iO94hWv0D/+4z/q4osvjnEyXDTUs2rVgNlL8K1OTXu+0jbbEVhhyu/00n0f11Y7ulwrSomBlaZWSbJPGqwa5KWBXtxQLmRf9g2p2+IlkrYcCJVcM1HJ8TdxJKbMXcbI42B1LnPWlh3MAc9l39CyH38zZ6ibsaR8/HWxgeD45v2Xvexl8YCBz4CkQH/mNWPithrIWvHOfrSN/huOp2G/FbcGsO4b7fQY+Qbe4N3bOr5sZ7icHkPHNO1na6jMvgbQtJ+XrUiGJyYX/XIf7HugUiApFdCzo2u/fZU+8okLVW+TMCurwaFRVSr9ajSBwJ1QPBK7/v6y8t2OSvkkJvlcLkBqbX5e42NjWj4xpdHhEY2PjoXPaIkkX7NVbdm6WeVKKRJRLRsZjaaxtB0fVIgf3qvAPZHsrVZXp1pVY76q+f27detNNyZljkzEavl8Jqt9e/bGz8DgoKaO36i+VcvViCXzbVVKRc3O12PJ/+f/4zJt2b1PtVZe9XpT649Zq+c96yydfcZJmlg2oEKuo0yro3e/7Z069pj1etY5Z2pickzV+Zo2fW2TbvnuzeH3OjA4pJOfdqryAxXt3LdbV33zWo2PT2hmfl7ddle779yq4UJZ9+zbrw0nnqgtJOhqdjRzYE5z1arWrFuj7914vUb7+1TEWzjbUWmoEom6ssWCTjnlVO3ccbeWLRvXzT+4WXfvvFsnnfRk/cQzzwnwCmjddtdWbd2yTc97/gu0/sTjdellX1Vtbk63336bNh57rJ5//vOVy2VULpd043du0CVfuVTzWCvMz2tsfFzFXDbG49RTT9Npp52hUl9/qFLxfe2wvB8I1EVxjGo2UbzCTSMLe6eVjE2nrS6QtVgI8Mx7eXxfmzU16nPq5Dvq5Ie0rz6kYzactKCMTZT7Po4eS7BKn57oV4hPVLCaWAEkdjIxjgvq0OQfEq7de/l+vL2olE6Qjh/2xbm+e1BJbVjqMu7v3PljUJUl/akHWT+uYqVd2DyjUcVDOSOOmM1bdujjn/ycbv0hCU4roeC+/bY74tqI7wQ8mE9+yskaGR4KNTrfb7t23qP+4WGtPHad8sOD+vM/eHOPUz3Yl1zv86MqAr0Je1QNR68xhxKBxwqsJl9gh9LC3jaHEoFeKA8lSg+0TS+ChxtBH9OoVzKddsAhqxoBS8AgACEAzwmHUP4BmlB8AjJQMgK5gHEAKuAo8AQwhoIM4AhgoxzgCeAT5StKHZb+AxJYsktdF154YYC9l7/85QH1SGTlhFXAB8ohmztLrIFVQBSDEUAKSbMAvYBTFLQAG+Aby/wNJKmTZdpAXuogmRVL6/F35YIZOAnIOOussyKZFS/6AJyzBy1QBYjIsnsgHnVxQwkwtuoOCEKfiSlAkr4DlYGz9IEY8hlAF8UrEMgwjNhzkU1bAML2/GTJO3WzLfsBhOgDY0F56WzphkVWXAKIDYXpO2CbsokLL5bFo9a0jyRKXtpADIkHsaZ/tPF5z3tewF/6hTUBcNoJtq666qpICkS5qGy5QUJFTPn2aPWNTTqRlOEZfcV+4o1vfGOAZfbhM/rOfAOqA+SZQ4w3bWDsmYNAUmwfGBu8eoFuAGESSFnl6YztwBnKfMELXhBzgb/Z35YExIp5bBU27Qe+8uKmyGpC4sXfQGJe7PeqV70qYkK/AawoZO33y02f7SRoAy8DzCRJTQIofLNIuV4y7rYzT9PqVrZNL7m3NUFaMeqbVSth3X7XlYasBpqG6LTRQNJz1O1Lq1FpE21l7nOsMjaMn+GxledOXEasiSttD4CXT5ZSMt6UZWsAzwGOC9TEHD+Uj+IYiE0ZBsOGzFaE0r5Q67H0eUHhbmWT1fmMIe9ZOWo1t/fxfE1DbdsppP1UDbs9jotwgMzsC5YPbJMujzZZeWyVsetNJxPzuSdU4aEEPai8eqDvgUrBiVVyuvb6q8IKIFcEWGQ0Pj4Zcw1m0Go11Gl21Ffu00i5pL56VflGS+W+siYmJkPxPbl8SsVSSbkCD1dIQpX40UZm7nbyd7NZZ9Fu4quazaheT6xcgHqhsqxVtWvbVt1z113Kt9vqzxdVxW6gvxSZ6mfnavEQLtTKqPGV1eDomCpjE8pVBrR/djYg5HXfvk533XOPrv3eD3Sg1tZ8A9/fjFavWKFMq6Fsp67RoYpyma5GhgZ08vEn67Mf/5TOedrT1W7WNDc/o2qtqVt+eKuq++d0/Lr1Wj29Sj/auU075mbVPzQS9d5x52aV+ys6sH+vRjoZPeXYDaGmvXt+Xquf/GTt2rHt/2fvPaAku6p773/lXN3V1bmne/Io5wAiCBAZEww8Y2Mez8bGgI3B9rKx3/L33nI2GIP5LAwfDvgZjMkSCPCzwRICgVCcGWlyDj2du6u7OlRO3/qd6j0qxgKGmfFoNFTNmtXdVfees88+596693f/e29NHDqodCqlNRs26M6v/V8lAmH91HNulSfg0fYDu3VsclIDw2vl8wddyK/PF1B2edH5PhINK5GMaWhoQKOjJxQJxzQ2Ou78vuHSLTp67JjLSdvdmdLGtSNaN7xG3/n2t3TNNVdqamZCR44eUqVaVjgaduCa+GNytnamulWq1DWyboPWrd8gr9enar2iukvNUF3N2NrMy0pKgo5kTI16RY0yDxm8CkXDCkUCivljzaJdFLPyS6VqXnVvVaVaSP7oOnUPrJPHpSRo5iu2dB9PNVh11zbn4gLpAm3jYrwXKx69X/Vc5uQacudKA6tOut1ENvZdZL8/oUx94nObNsCqgdDvU7D+gHm1777v+3jVBs6ZrepV28a1i1pVVafcR0W/XKzqy1/5urZu3elyVlM37uiJUcVicW25ZItTmhdLJV1//XXu2qnk8vUvaW5qVol0lwLJhGLdaX3gjz7Q5lQX6DHYNuvJPdBesO2V8bTzwFMJVk9erFzMVyzneUW0XXm2Dm978Gw8yAU6YaBeimas3hihKiQnJPCOMGpuclGdcYMMBAQWATYBWwAp9gOGULAHEAqMAtIB5aw6N9CPIlcAEW6wCd8FNJo69D3veY9Te7L/29/+dtc3QPM3f/M3nUKNvgE1d911l4O3ANRXv/rVToEIEOFz1KHYxouLVVSgQC2KNmEnAAVgSPoBU84BKQk9B+xygQxAsCIzDgSs5kG06tb0h1ITaIpdwC4AD/5ibBY+DgDCd5bHEShI0Sn6BZYBobEZRS37sC190KeFi+NX1K2AKICthcZjA4AYIAzYQQkJXMJu2geY4kc+A15avkv2ByQCsslNStuMj3HwPtCX8TDXgGC2A1oCzQ3eAS4Bp9jAXKA+BXQzJubdICNt2NowNSx2ACeZe/zOy2AV/QJS8SE2swbuueceN7eMg+JTKIdZV+94xzucGhT1MrbZCz8Qhs86YD1iA4XQ6Jf0DMwbQBb/AmIBdrRNu6gesQmbsdGAHLbjTyAp88x+2Gz/TWGI/dhKvzwgYD7x3c///M+7fLA8aMBXADIDe61Qkt+ZC+aIbVxxoEjkZDg/68KAqf3eGprP2rVQcbPt1BQDBu7YzwCIwV2DgXazaukN7JzQCmLtBtUgMH8DTZkLtsdP+I3f8YmtP95jjq3YFOvOAK3lUsYejlPasmMPtTVrC+COXyk+R1oIA6CW6xjf4zPatbHbjTDzA6i0lBv2vo3FPrdxM15L2WCpDVpBuClh+czUyozX4LDNseVgNXhqbRjgNrBu25ufzS5rr/Um3hMMnXaO1XCAokVSo0rxqvv18U9+RLFU3IFVQB8FkxLkMq7X1RGOKurxKVxvKOn1acPwsIbXr1M0noDWuWJH5VrFKa3gHJwDUF8Wy4SYU1TQr7oIsW+mpACsolAN+L2qlkuuCNL89LQyU5NanM24XKvFpRUFUDZ7pZVCWfNLea0UCkqmOlWsljU9N6dK3Stq1YciCVdMaj47p1y5oJViRYuFiiuSVCpzXHkUQpFdKmhlcc71GQqGFA5F1dfd70LauxIxZWam1Nfb7XKzEnafisW1preZoqDokwKpTs1MZzWfWVBPT79K9Yp8Ib+K2UWl43Gn8FzMF7VUKqgrHlNleVGhgE/rNm/Sjr37tDI9p1uvulbxZEwHxo5qIrOgZHe3VsqkQknqisuvcgrihcVFFStlHTx8SINrhhSNRLSQmVN5uaBioahQZ4cSnR1aWJhXtVBU2O9zvopGwgr6PJoYO6JEIujmIxKNqSOVVDLRqVrVo+xyQSfGJ5UvVbW0nFMikVSlTioBQDr5VJvnMPqkiE406FPAW1MsEnFpIiLxptJ2pH9E3akuRYIBBYI+ZRfntbS8oJovpFue8wr1r1kvueJbTTWhCfvKtfpTlmO19XroYr06vFjBaiM/76avVbHqgOoqIG19oNcK8p9QoTbVrvYAywHP1UVp59QfBlit31Ovqd0+ju0+AWrtu7K5LREdVafe5nj4wp1f09ZtuzQ5OSu/p5nX2Bv0a3BoyKnNOeZRuXONNTA4oMWlRS0uLml+NuMUq+FUp0LJpP7qT/+qzanO5ganve9590B7wZ53l7c7PFsPPNVg1cHVi/Vq5Wwn5wz2b7vyDJz2fbu0PXg2HrQcq5ViM/cgF5YoNamoTcgSgJKbZNSKgFJC8AFyAE8gGDAHKPGud73LqRoBovy0IkwAEUAawIjK3Fyg8rcpIlG8ErYNSAKEARJQXwK4CNUmd6Kp4LAP5d8f/uEfOlUiIeMW0s5nwFEqf1vhKWAa0IxiWEAuqs1jL4pHIA22Ajz/7u/+zo2XcaI0BKRhC0pUxkgYO+AImwCvgCPGBcijXbbBfsspSjuWY9FCnPEfF/tAH8AdfVgBKsAqNwn8ZBxAShShKFGBybRPe0AcwBLbAXZRqzJXgDvsYn7wL/AKewhjp3/AFBASoAU8ZDsXdjY35yAW29s8Mgb6IryddvmPuhW/4G8+I4wewIp/AY2kA2BOLW0DbeMj7LXiVYyLNlE+Mz4gmIE3AA2+NUCHchR4/qEPfcj5A7+RcoHcmRQhQtX8zne+0/mSFAGsD3z55je/2QFj+mdNAaNJBQDcZP2hpiV8nH5Z1/iSNhgzsBj1LX8bOLebLH6yHpgzXhwX2MuLdi2XsIVso7hGtcpYee9Nb3qTA7xXXXWV68uUiOxvcNBUOAb8AHL4BVBoxYssJyf74RcDpYzHgKDdRDKfpkK10HT2o28DstY/+1s+VrtZNPUlf5tKlbnED5b7lbXA2qRPU2djr6VJ4FjmuKF/y19saT+wlzXAGmR/zhe8OE7og76A4NjBOmZumC8eINAWa5i+OZZQOOIj5tTG3xqWb/6zhxasF0uxQZ+WKoDPDTrbg4lWiGw+4qflYmZ71oCBafOt3dyb0tTC/unb5o+x2RzZgwvbz1SrNq9mm5uXaOy0c6xSGMUPWK3U9Oij9+ufPv0x9a7pU9XlRG2um2Q4qmQopMFkSqFiVd2RuJKdSflCIckfUEUeeVGmerxaWFpw6lbCzVeWVuT1+V2Rq1g84RSCucKSgqGAK6AUCgQUCYVULuZVzudEvteV+XktzM6okGuunWKxrEIJOFpRpeZVzRNQ1SsV6xVNzE64ok0UhYnHOx208AZ8rrBSuV51Yf/BQFihUNDld83ncqqWy4qGw6qUC049FgrGHMzs6upVqZTX3NyE5qbG1d+dVn9/n2ZnpuWt1hTxhxSJJNQIBdQ7tEb7d+9XYXFFXcmUZrILivelFe9KKRxPKp8rqhe1b6XWPP6XsxofP45mU/LWtTA6pnWptAMovkhI6d5+NQIBHRg95PKedkQ7VMyX1JVOa9uuPeoZHHRpCEqlnGbGTyjp8SscCKkWCSmYSGg2k1FxJadkLKGyp+Hy5RazWfkbRa0dSTsd30q+LH/Ar0SiwxXbmp5bVN3rlz8Uc7kbOT7zuRWXBgBfkdOVV19fr3p7exTxe93/jlSnEskOB9NTqbQS4bhTKedzBZeX1e8jZcFhheMxPfO5z1XfwIi83qZqufkiHFoqV2sqVOtPSfGqU6+HLsYrxIvxHsxyrNp3UFMJyuvJ86IaZLVzfhOuNkP/7TxKgTZr7z+ti5Zia/ZZa1utINa+ly2/aquNbtW7h2oBVeteTc0u6J//5Qs6fHhUy4sr6u7qdg8zYknOqx0Ozu7YtVPhaERr163T4NCgCsWixsfGpJpXuVJRsa4udQ0O6K/+9INtTnXqxLX/vqA90F6wF/T0tI17Mg9cCGAVuy7GL/anYsVdjBd959+PbS+ejc9Rr5QLeQdxAByANCssY6HkgAzAGCrRd7/73U4FauorgAfQjTBtwnWBdwZJAacAOIAK7wPlgCcAPyp4AwkBKBYODEyy4jG/+7u/61Sw2AQoBKIAAkgRgDITxaYpBYEjwCsAHNDLQr0p3IQtQDbSAqAuA3hhMyAWKEjIONAV4Aco5AUQwQ765kIdRS3bGYijD4AO4MjGy9+8UPWaahS7gSKmMrSQZcLPCWlGnWnKP3wBoGQf87vlZzRASb/YxX/eA5hSQMuUsSggUBxjCzAUKMzcMQ+APUAt/sDfQCogJvYzbnKYcgNOzlhuTBirFSEzJS9QHR8DH1HlUqAJmE0hKWCfFfXBf6g8UTtbrl18ZapB5o/2sYd1h/2WS5Yx09Zf/MVf6LOf/awDp/SPavUXfuEXHEz+1Kc+5d5nzbE/kJziZdwAMY+0xf74h7y9QHBgNesCKIaqlRf9GljDF6R3YB4YI+vd4K+pFhkDfgfiAY+toBL9Wp7h973vfQ4C79ixQx/84AedvwH3PAyw3J6mXMUGy0vYerNmKk9+4nPmz4q5AbsZM2ATO5grbGIcBvgMhppisjU83dQ8phY2VSRjwKd2/GE37xn8ZF3RF22aypr5ZK1a/lnLd8waNhDN3AFR2Ze2adfyNmODrUmONdYRxyZ+Yk0C0VnT2AyIM7hM+/ibMVshKiv81Bpq36qa5X1Lq2FQs3kt80SovsFTC/FvTdNg/rEbaVOo0mZrKoJWVSr7WBvs16qktZt/fMbvli7A5sXAPm3wGS/a/nEUq0G/RwFC8Ss1PfTod/Txf/6I0oO9isSTCvqDqpbKDuINdveqP5VSpOZRsN5QqVpSRTWVUB6WK4olKLIS0PjEuCu6QqGkuZk5pySr1gEZPleUCbAaCAUc9HS5dYukGCA0v6pEKKSQz6tiPqdcPqdiuaRaQyqUy6o1Gurs7FWqq8cVfIrEIwpE/VpcXtHxE5MaPTHhIC7KSIpBEc7e19Onjes3qLMj4QrTV8r0VZVPHqVSSU1NzWhmdkH5Ul2FYlkL2Tl562X1daWU7kwqEPIpEgnJJ69K+bJKNSnvzvsx7X7oUQUrVQ339Glidlbz5aLi6bTSQ8MKRONat3a9kvGUCqWiskuLDuTWaiUtL2XVGY0qFYkrRGG6cNhB6JnpSQ0O92lhbkGZqYwW5xecem16YUmxdJeK1arm56el0rLWp3tUyC4rAoQJR1RG3ZqZ19DQGoWSCe0/dNClUkjGvOrrId+wNJtZVqyzS+FoQvMZ0gx4lOjsVGdvtyamZ9x8LS1lFfL5FA361dXZod7utDv/A3WB0Qtzc87mcDSmCAUawxFVSxV3/gb8FAslBQPN4nuVRlXPvPU56unpk9fTzNXafDWvxZqK1doFAVafsOpsrpIuvH0vtnswUgGYYtW8TWE0O0efOgMGQe3z5t9NRalBV0sFYGC0tS0DsE82s6dCW9vGPSBrIUfNPklY0lCt4ZN8YX3iU5/X2PiM9u49KNIWh93D8ogSqaQisai8fr97ODI3n9GmLVuUSnVpdm5OK7kVrSwsy+PzyxeJuJQAf/PBj7Q51YV36LUt+iEeaC/Y9vJ42nngQgGrJy+j2kzrrNZQ231n5b5Tdm5784y8yZP71YIzgD2AJeAEAGlABnADLAKGoQLlppmLTEAMVdrJaQlIAzwBPVD1oRBkH8KgUZ8CqgAqQFngEOHwgDsAHzCBff7sz/5M9957r7swBlwR2g2MpS2gB5CMvgjnB6QC+EwNBrBFuYjSFJAKMAT+WVg+tgEoLGQdaAPU+OhHP+rAHIAEWEMRKWyhLUAxbbEt0AdIBADCFn4COvlPm8CuZnhss5AUkBK7aZfx0x77E+ZsyljaoH38yvbAOC7WAZLYgi/ZnzFygwtIAyYxH0Am0h3Ql6mNDdKwPz5lOyskBeT77ne/68bC3PI+4BVFqyniGMunP/1pB8BolznjdwAwdgEkmRfUx/iGlAyt+2IT9uEr9mNuLVwaeyytgYG/ZrGcmLtZZ00ZZOaGn/n8p3/6JzfPpJ0AEKOURnFMn+RPRR2NTaicsRv/MXbC7ikuhj0oHq1gGP0DmLdu3eqAoeWNNSCLH4GwKKrJv8v4sYmx2AsobKHg+Js1aApIPiMVAApYQOCf/MmfuDkE4jMmy31rN3oG3qxt2mEN4RP6xX5C3xkf6QpQV3/gAx84WQzKwCp2G8C3MH+D+Q7GrcI5UwDjd+bAYLCl2mAd8mAFH3IuwA62QT0NNMc+5pG1QZv0gY0cWwBSHlDgD7Zn7ZlfmTvaBmozN2xPu/gf+M2awdecE5gv/M34aQNbLH8rfjIgyU/6bw3ftDQIJ0NJV6EpNpqSlrZawSnQ15Slto3BTYOdtr3Z0epTOz5NpY6PWlM3GJClTYPorTfu1rada9nO2me8J9VSq7l3g/H4aedYjZDr1BV8qmvbjgf19//8EaV6uhWJxuWrSxF/WNVy1YWE16oVRfwBB9/kqcnr9yozP6+eXoBnsxBYNrvgznORUNiF3lMNvlQqyxcMunNTpVpUOBJphrUuzKtULKlRrbnQ9UQEWBdSKBRQvlBQrpjXcr6gQqmkq6++Sn4/n8cVS/DgKCSEkN+5/35tfWyX5rMrKpVrWl5clt/r0y0336LLtmxRlHyw0ZCyi3PKzMwpAsQIR1wxrke2bdVirqyZ+WUdPnLMhdCvXdOnWqkgnxpKdSXUmU4pGe/QifFpheNdLny9Xq7o8CMPa6QjqYHOlIONe44f0/GpGfWuXatbXvgi+cMxlQo1lzMVntKoVjUxMaZQOKT8KoDMFUsOonR1JFVcWtTG4X4dObBf89MZl37B5w9oai6jJVIWdMQVDNSVDHl02cgazY9PanZ6TvFUt5ZLTXVruVqVNxpxIcXJkF+diaDLF3vw8AllFkvyx1IKR5OamJx16t1YPOLGV/OQZqTiQOpwX6/WDQ2oL51SZyKpXK6g46NjuvnmZ2hleVmhaEwNedz8+uVRPrespcWs5hezmpudd2kQrrjiak3MTeumZ92idLpbXqcotMrozQcVFcDqaSlWP3zesqFerFeHFwtgLR65X/V8xn0V2ncYYPSHvQyi2nnSwOrJ+9OWVAAnYe0qeLV9nkgj8ERPBm1b4W2rarW1X8Aq5xt5QypVpNs/8g+amspoemrWfVfyHZrsSCqR6nBF4tzDQFIf8X2Yz7kHLF6uS48fV6VIqpWKgpGoIsmkPvbhv2tzqjO6qWnv9FR5oL1gnyrPt/s9Yw+0weoZu+6C3PFivdh7apzd9uaZ+J0QP2+j4SAbEBJ1HfAMQADgsPDtt73tba4QFDlJAQSAEOALEAkVqSn4LOSdCvFASuAikBNAAmQCngBnucA0sGRKVSAHNqCa/MQnPuHysBLeDQQD+mETYAm1KwWOyMUJkKMtbCHvJ2AVkImykX1om8+wC2hG+9gPtAGKoKwD4HIRzJgMlAGBgAmmTAUWWQ5IIKgVyKEdgBmgEuAEPGZb3uM/wAS7+RyoB8TFD8AexsVPtgNc8bNVXQGcszyjlqvUclMCCwFUgA5sxx7L0wpANLDKT4Au46df5pRx4xvUtUBGACjzDOgyVSU+QjVo6khswY+MHZUscwXk3rNnjxuXqTbZH3Uj/QDouUmy/LNWkIhtLa8qfgbKAWZoE7BmbQFNSdvAvDGn2InyGP8CUnmf/skPy3iA+/gbWAyEZK0B4wHYqD4ZI2pp7Gd9AICxDRvwswFs2kW9ii2oi1kXrepD+mBdMAeWexhFKv7lwQFzTd9vectb3Dg/85nPOJsNqHGcmnLUoKd9xk+goz0E4HhEWc0axWYePpg606B2qxLSwsuZd4OfBvQM2PFAhLXCuPnPvFiKBOA0/sEGgLqBQ1OzWg5iHggAjFk/9vCA/TgeDQzbGC21AfPMHPOftcc4WPf4xoWlJ5Mnc7IaNLX8pwbjTQFqN8QGWg2G2jnQ1Lq2vRX4MvWx3cDzk33tZb+zX2vbrSpga7sVfGInNpn63tS1+JxzEH/bvJqttu2p82NrzdYGPy29QSTZIc9q1ewfdb6Pon7yeV1OzYe2f1f//Ll/UGdXp/p7+3XFpkvUlUgpGYsrXy460FkulZq+8NQVJE+qW6hSfmXFnTevuPJKp+gkP2s2y3GTc6Hi7rw3dlyNWkMBv0/VWll+v0fBsF99PV2qAGXnZx3E7ent187du3XsxKQqNY8K5ZLWjgxraZnwdK86ukjT0aVHtz6kbHZJuUJFpVJVC/NLDs7f+tznqTPRqfETx5VKJhSJBJRbXlSOtBOlsi6/7FLt3LtHu/bvly8U18RMVgcPH1VPV5eCAY+KhWVtWLtGV197pVJdKc3NZTU+kdHI+kuVL1U0Sk7pzLQ6PdKWNUNKJON6bP9+7T12Qre88MWKrxmQLxJVNNR8kCavR4XlnHY8vlP+QMCpfBukLfAH1dPb5+Dj4tyMUgGPJkaPuzQJAR6U8f1QqWlw7VoVPXVl5yfkr62oOxaWr1rTwmRGqXS/5nM59Q30a3FlSWUfPg1q87ohBTw1daY6NTa5oH1HJ1X1J5TLV9TZEXfzxVrkezeV6tTs7Ixe+5pXKdUZd7lngwG/Bvr6VSnXtWf3XsWiYQ0M9CnRkVKl3NDy0rLqqFXLBfkDXqcuzucpbBXUHIcC7gAAIABJREFUmqF1OjE9oeuf+Yzmd7Jbi08UZXNgtV5Xsdo4DcXq+QOrq0v5Rx0yT7vPL1awqoa3mdd09buyFXI+AVJbp+v785+674eWVAA/SIXa2n7r9/OT9XHSBs6pq9+vXi/VraRqPaAdu/brK1/7Dx07PqZSsdhM5UPkT3e3SrWqItGIe8/n9ysSj7nrB8CqRVJVS1V33JaqNaW6e/T/fvBv2pzqaXdE/mQb3F6wP9nz/7Qc/YUGVptfSk9LV14wRrfdd66mou3JM/GkC6Cq1x2cQgGJstLCgYFD3NADyFCm8h91Jp9zYUnOS/JcoipFhQrUpGo8qleAFVCKm08uFm+66SYHaoCBBgG58QPwcLEJ3LE8iUAVgKwVMQJAAGy4sUb9hhKWAk5///d/79rjPxep5NAE9FLECnUmYcVAHlRx2It9KC0BjyhHuVAGtpHKgBdQFVuwD3BkoNMUupZb05Rspk4DmOAn7Ocz9gUE8gJI8BnwiPexE/8B8vhpilv8AKQ1JSFjMsCID01VZzfMtAuscfnz8nnnZ/xjYfaM1wrw0BdjB4wCuPEJF/PsAzwE8OIX+rT8jvTDfAHLgOTYyX7MDeuAtigihRITHwI9AZv8Th/8xx/4np+MFfv4Tz8APdrEJ4zBwJMp9rCPcH7m4Bd/8RfdGgOQorwFzKNcBfZRFI1iaswnYJM23/ve9zq4yz60R9uAf3xj1eqZU6Ae2wMTDbBaiCDjBJaSIxXf4acmqEi5fUy1TAEyACOpK+gHEMwDBXz18pe/XG984xtdrmCbCwunN3WkAxEtBaXYz6A4DxZY49hKfmHSUZhS28LWLUy8FcgbEGwNS7dctLTFMc42pjzF1+xv+WNN+cn6MPWnPYxg/shNzHEPfOY4RN2Lv5kDyxPM9k2VY9Ydb3xO+6wLjjP6ZKz0C2jFd8wN6R/wJfuxLpgz1q/NC9ubvwx+2jHEeM1ey2faqnDFJiuKZeH7tt6swJTlYLVcuK2K0ValUqsq1kCp+c1uwG2dmPrY9mdNY2vr3NkDFhsT5w62MYBskDrZ3fN9Kt0fds6PolglfUOlrm07H9Bnv/h/dPnll+r6a65TRzCq7Ny8mxNkrcVaSePTkw7aRsNRt19+aVl9Pd3avm2r6rWGrrnmWgdF88WK+gcGtWZkRB2dHZqZndYjDz6oTWs3aBnImV/Wps3rNDZ+TJEgebjzOnzwgDZu3KRAMKx6I6hAJK5a3au5hXkFAn75gyHVGl498PCDmpoeV61a1spy3oWax2IJXXnl1dq4fp1mZ2Z17PBR1atVeepVBTwNDfb3Kezzqqszqcd27NDCypLmcwVlV0qamFlQJrOocDSsjkREyURIWzat02WXb1GpXNX+vQe1b/+oNm65SgNrRsgDo9HduxQqF7Shp1vkqT00ekKLpZpiA4PydyWV6u1yRZ04PjLzC5oYm9TE+KT6BobUNziooXUbFAiFXBGqzMy8qvkV1VeWNDU9po2bNioRjTiF6MxMxmUlveyKK/TAd+9RyFtSubio4f5+VReL6usbdkVsurrTqjQqml3MKl9c1kA6Ib+HkPuGvKGEZrIlFeohHT8xrv50hwYGyMPdi/BYnYkOZRfm9JIX3aaZzIz27t/rzqnd6bTWDA01I0aqZUVCfiU70vL5wsotFzVxYtztVyjnXKGddDcPyYLat/eAU6T+0tt/2YFVuJLBKfvZBqtnciV25vtcDPdglgrA8VDLq+r9flj6wz30n7eleNWpgPRUQPt9aHa10FXrQ87W/Vu/C1Cf1hurDxQ8Aad6f99f/rUGh9Zr9PgJF9rf2ZWSNxBQuq9PvlBQaYrYray4YlahSMh9x1l6J64Le1JdmpyYcrmlY8lO/X8f/XibU535YdHe8ynwQHvBPgVOb3d5dh64EMFqG66e3Zw6/519E+0W2l48ozXg9XiUzWT04Q9/2Kn/gBkAVS4uAR4oOskxCrT8y7/8SwcmgI9AEZSQXCha1XSAC9AENR+ADcUjaj8AFjfwgASAFTekwBIACT+BWkAEQI+BJwZz3333udyY5HUF5AHosIsCQUAclHyEpQPtABMoEAmZBrQBNgk7BgRbsSRgDlAPOMbNJcCMYliWR5J9gDvYBUjjppNUBlb5G9tpC5t5jzFxcczf+IX9ADKMBWCITUAlU4iyLfDFQt3Yj34sp22rAhUQxYW8hf2bEtHUclY0CZ8ZHMJnwCzL3Wqh+fSDXdhuY2db+ma+UKoyFtS2gDPWAW0yz9hsBYv4jPfxE/sS6k6uWELVWQ/4FD8w38wx80H7gHnmzaC6hWMb8GRfK1KGQtPCpg2mA1KZi7vvvtutU/zJeIDnX/ziFx1AZX3QPnPJnLKOAfC0i49YB8yF5abFT4yZdvE1YI01C8A01SLzDZAl5QHtMR+sGeYCP7LuGOff/u3fun4tP+yv//qvO1v4SUoCilkBCA3AW05ZC1G3PKcWzs/75B6m8BapMRjbF77wBZcaAZ+ynaUnwJfMkykzGZcpgumTdcJ4sJPPAJuWP9dU4wYu6Zft7XiyeWet4G/U6viMbez44DP253jEv7RtCnI+Y8xsy7HrwsjJPbkawm+h9VbQzICjrTPrFztYu5aj11SzrCl7yIFPLQT/ZCjpavg8/sAH5mf6pU1TkBqoNZVpaztsY3ZZPlVTkJqy1G6+WyGowVbr08Aw27JObF+2s3VB/wZsTYVu5ws7L4biidNWrIbxM3kHG3Vtf+xBPfzovXrOs29x4fTRQFi1EvkzC4olY/L4vSpVyy5fqtcb0NzsrAorK6qWShobG9Xk9JS6e/oVS3aof3BI1RpFk/JOFDY/N6vJiQldtvlSdXYkHVitkae1nJfq+Lqk9SNrVSUNQ11u34Y3IHl9kt+nUqWkI8dOaNuOXZqZnXFP6/1ej6tyf83V1znF16MPP6z+vrSCHq+CXp9bT4MDfUqGw9q9bbu+9qU7NDQ8qKnMrCpej+r+oGoK6cChE4rEEoqTi9XX0EBPTFdcst6F5y4tFbT90R3KLOQkb1jxrm4FwxEFalWNdKWVpzCaz6sMxQlDcfmSHVooLaqvP63ORLQJ+P0BzS0su+JblWpD4UTSAZV4PKZwMKADuw9ooKdHcxPHNTc/6xRqiXjMqYOr1bpT/ZaLJU0dO6R4WApFfYrHoiovkgKgV4FIRB2dSZUqBS260OFeVfILSsZiKlTqqiuo+cWSlkse9fb164otG9wVZUdnSp6aR4M9fcovL2t4ZI3ypaJTJ1drVZUrJVdwq1rJa2L8uLyq6oorrteGjZfL70ONW1a1XFR2ZVGFUkHlckOxSEKpzm4dOLBfNz3rGUp1dZ1SSG21eJXLsdpWrJ7RBdkZ7vR0h6ulY99TfWX++/KknqT2p/jkB6tXn4Cr7kFUS+Era8LOr/ad0PpA8lTF6pNBV96zh3KE8FN87667/lWP7dzvch0Pj6x318Pkgu4Z6Fdnukvp/kEtF1ZcWhVLScUxurK8dDKn+NLSokK+gLILi5qdm9fQ2rX68F//bZtTneHx0N7tqfFAe8E+NX5v93oWHrhQwWobrp7FpK7u2oarZ+vDtgfPxIPFQkF3f/3rriCQqRWBlahXUQiiSEQx+DM/8zMO8Fg+T1RqpkrjfeAZ+6HyA0QAS1CPsj9Ax0JpLezV8k225i0EQgC3gEDAWfKBAlFR/QF7gbRAP9IWkMsSSAb0wiYq1aPuYxvCk4FStH3PPfecVHQS4k0xLdSjqA9RC1CB3gAQtlroO3AIZR+ACzBHX9xIA6aAS/wNQGQby1lpCkEAE5CSC3XaBBy3AlXAEfviK2wBEOIv/A2EMhUjUBuIZVXTaR/AhO8sFI0bA4DTLbfc4myx1AW0xxhNiWcQj3kyxTAh/KiOUQmi7gWCMtfkncVuwumBmwa46NvgN6CdmxRUpcwBv3NDgS3sC3Clf/4D6g4cOODmA7/wuQF15gAb8RkQnTHzOdCe3wHdr3zlK51PmHMUq/iOeQLwAlqB2MAqbMXXKERZewBX1jVrAsiI7YBRbETxi6+YA9ID4GM++9jHPubUmPSBrfjqxhtvdOkuLN0D+2Mza4A26J91DWClwBZrljH/9m//tjsm3vCGN5zMGWrh+HyOP11uytWcp4yRecVO2gKi8jCD9BGkAmDf22+//WT+VWyw9cANGy/WC3bxGXPOeqU9U2DiCz7nb1Nn0oYBfFNSskbtIQhQl/5RoKMUxi+sQUvDwRwCp+mLeeU/64855TO7eW29ibWHAa2q2lMVmth3Kgy1VAm8b4DebpLtwU1rKH3rDXUr5LRxWqi+qUvZvlXlyt/40dTp9G92tuZMtZtyU5xyzjPAaykbTgWwzeumJhymj1ZVLp+dClXdg5sYOVZP7/YlEiDHqle1SlUTY4c0PXtYw4MDLj8qzyG9Hp+i8Zgq1YqDmy71SCisWrXhqsh7VVelxEOwkI4cP6Zjo2OKJFBQ9ipfoCDUgsrlggt77UjEtWH9RgX8flf5mnDzEikQyiX30GGgf8DBzFg8pnyx5HKXZpeXdPjYUT22a5cOHDii3ErehdP3dHerI5HUJZsvUTwS15EDB5VfymrNYI96e9PNokmBgOKJuI7tO6h///JdWp6fU00V5apF+aJRdfYPammlouMnpl1RLPKNVuslrVvTpaGeDnl8Xs3NL+mx7bvVkUw7mDg9l9VcZsEV9do8slbJSFSxSFD+gF+VejM0ORjyKOCvqa+vy+VKXMmXlKtIy4Wa5A+7wk3hSFjpdKdTgh45eFTPueWZuvsb/+aO9Rfc9kKNjAzrkUceVnZpSYV8QbmFrLylvMr5rELxkDx+n2IBFP4dqtalnt4ukfp2YmpS6XSH0h1hB2SrDb+GhkZUa/h15NiErrzqOl192aVStaKF2TmFAwEH1pnnvjVDCsVi8gZ9KlaLmpke18LCjOZmx3Xi+BFFQ2Ft3HSFLrvievX2rNHySl6ZzKyOjY26eQr4wkomOqSaNJfJ6GWveJl6BwZOyfdrYLXhoO973vnH2rF9z5NelvQN9OiTd7RTAZzJNdsP2ufpDFdLxx5QPZdZVZk0z28er+c/ySV+UEh/85z4/apVckBzLqId/p30D+89CaxtqO7ef+JOwrt6nqQNWgfWNtvh4dN0ZkF79h3W1/79PzQ9OeeKxl138zN04thRp1jt6utRrDOprr4Bl/LE50NUkHcF7fxer4qloisKGAoFVcjn5W14NDc57b7Dk11p/cPHP316J/pzuYjabbU9cBYeaC/Ys3Bee9enxgMXMlhtw9WzXxNtNHi2Pmx78Mf14ML8vG7/0IcccOTmHoAJaEI5CLwCEhEqjToRUAAwAHSh3gKkAay4IScVAOH+KBwpKvTmN7/5pPrKwtitSBEXjvbknnaAl+RVRZkITAPGAazoh4JFqOFe+9rXOoAF5KISPZCN/gFZhEcDvdiHC2+gFeHqgDdyUgLZgKr0Q55KQC1tcTEOMKJPFIioEk2RBzxiG8bGi88JfacNwrZQxgKBP/KRjzioDMhieytoha/oH6AIxLNCQ7THmPHTb/3WbzklJeCMfoGcKCSBfEAV4DbAC/hKdXR8BHQG8gDdsJ/+2N6Uu/T5jW98w/kfXzCH5CrFBv5+6Utf6lIfMB7gOOCSdukfhS8wDHiNnwBI5MLE/+wLoAOSAD1JHUEIPIXEyHuKfwFEADX8QvoAYC8gD0UsPsangExsZDvmD19gI1CY8QLpmX/WHQWq8Cu+Rr3MvNE3n9MmCmnml32wC98xNtYytuJzAK/lIAWWshZZ44ybMQMELWUEnzNu/tMv6RGwi7HzGQpU7DDlLXYDp3//93/f+Yr8qkB/5pV26Zux0h/rwYXOUll4NT+bATIAIiCTucZWbP/kJz/pIDv+2r59uzv+brjhBpdjmPGaQpqHCABx7GP8lvPXipoxzwYH2Yf1x2esVfwDHOV4YU1Z6gvmEXuAqKQ2wGf0jwLdci7TJr4x9SnzSF/Ywb74z8L2ac+UpXZ+srHbjbIB59ZtDWCyralIDYiaahTbDEK2tmmA1MLzDVoafDWwa7DXoKvBT5sns9dC8W3uWkEqNhkEbVWmsq8p/A2iGjw/NRWAAWaDsa3pDVr39YUjDhaczisKWPV6VClVNTF+SJMT+zXQ3+eKWdXlUzAUUTyZdIrJsROjbr44tjz1hsol0o8UlV8hZ27Uwb5Dx44rVyjKH4poIbvk4Gd3OiW/z6tIKKDxqSkdOnTErU/gZynfhMs33XiTLr/8SpcTdD6b0eM7H9dynqJSh3Tg8CEtLOflaXh16YbNWr92rVufSxRI5Ou8UNGRnbsV9Xo0OJBW38iguoaGRBGvcrWuu75wh44fPChVy5qdndDVN16nS666WofHJvXw9p1aKTTzuqa701paWtBVl6xTKhkUHhifmtHsXFZUoCrl664g1cT4lBrVuhLxuCIU1qs1i3P5VddQV6c2DvWpUS/LG2io6vIhNrRSkUo1vyZns1payamnu0fp7pSWlrMux+nI0JDu+frXHYR87et/RoODA9q9Z5d279utFEpun1+1/Iqyc1Nq+KXuvn6VS2UNj5CHOK75uRklEzEHt0MBn/q6OzU6Nq71my7Trbc+T6PHjqta9eiqq69T0BNUIuDXoV27dPDAPhUrJZcy4Hm33aZ16zaqWMlr2+OPaM++HcqXl6Vaxc1/T3efrrj6Bq1ff4likU4tLeU0MzetSqPmVLNer1+hQEjZzIJ27d6tn33jz2lgaM1/Aqugp0oNsHq6ilW3uk9nOZ/1Nuenl7M286waeLrCVadYBayCNleTq7pzLilMV8939sDrBz9YWgWybh9vM4/56qnS7Vtv/tEAtNYbJ9u1c3aDpwbuBaBlVbIPonp+kmamCXq9vpD27j+qf/v6NzWTXXGAdXZ8WslEQrf91Mv06IMPun06erqU4OE2xSjVBKkc1zx0Cvh8Wl5ZUSwRVzQadt/HpF4J1KXiSl4KB/SJT955eif6s1ox7Z3bHjh3Hmgv2HPny3ZL58kDbbB6nhz9FHbzk3Dx91/r3rYHfxz/jh4/rg994AMO9AFJAWEoBoFr/CSc2oAiSjRUaeQwJdepJd0HSgDgqHYPTAOsAhoMXprqkf2tmJPl1OSC1+AMoI52qExu6QMoVAVYQk0ICASsomT94z/+YwcBAY3AJGzHLuAdsAvbALlUKud99gMQA+/IA0sfACnAEapWwBJg2PK5Av1MOcqF/C/90i+dBI+ATmAoKRKAuZbSADhCn6bStPB73gNWA5ss3B4/E4YOFLU8pIBC7LNwc2AokBDgRbg9c8Q48CPKTQCEhW0DHK2QFfMPZGM/4LQVGcJf7Isf6B+wRpvYgM3MGdAQXwLJmLfXv/71bj7f//73u89pE7997nOfc3ASH5CHFLALqASqAJPZFxsYIzAaKIc/WT/MjeVWZf5oh58Wjg94Zyz8zfgAiu94xztc7l4gNnCM9Qd45W8Ul6whACmpG5hT1g8KWPpnjIyVPgCLzB/jBFYzJiA1n7P2aAtf0jdjYQ4Ix8du5pr9sQlYCkTFH8D9X/mVX3FqUsYFhGSsgFXAGn6hoBa+pG/2xz8Wvm4h5Ab3WDe/+qu/qte97nUOzHIMAL/xIWuZMTEHzJml2KC9VihJGxYyb4WVWqGdpZQwpSrzbQp0FMyAatYlReLwMb4ADNMPfjAFLL6yY5rxWLE1g6KtOUMNTrZCTxu7fWY3zaZGtW3tHHGq6tVAqIFOA5et71sfpmS1sHq7obawfT5v9aHlfm2FurRraTlO3b8VHvOZ+cL6s/5trK0w1+xvhaitPrTx/DiK1ajf64pX1So1HT2yW1OThxQJhxQKheXx+ZVKdSkWT2o5u+hC7alqbwpqVKgUocrMzTZV6OvXOYViqVRxuUmpcQVAD6GKbEijJ45pcmraKUFRYZEnkXBYilzxYGv9hk0qV8raun2bHt32qMv3ubS8qEq1pronoHWDw3r5C1+sLZvWq1atuKJQy3ML+vZX/10HHt6q9X29Gh4ZUKAroXXXXqPU0Brde9/9+tIdd6mYW1GlmFM8EtTb3vbLOjo2oR0HDurw2JSCsYSDwj6vT/mlJQ33p7WJ4k9BnxYWF+T3BxQIxrVr9wFVqlJmLquV5RWFAkE3PuCtx49C3aNAo6r+RExhwEg0JF8woKVcQVVPUN0Dw5qcyjhYffjgERdqv3b9iAYHejTQm9buxx7XsaOjGl67QZsv2aRAyKtDB/YpGY1o48iIpifGVCqvKJ5I6uZbnqUHHnpAw8Nrlcvl1RFP6Oorr9TY+Li2bX1U0UhIU7PzuuXW23TzjTfq0P59Lv+t3x+U3+dXIhjSY488qnu+fa+WinnFolFdd+kVumpkg/bu2K7RieOaXMmoe3hQvT296ujoUmdnj3r7B1VreBQJhFUqlVUsFVTzeFSsVpUr5OXx+lQtVXTg4CH9t599g3p7+5wa1o4vip7x+vHB6vmDq+e3px/nSuzcbHuxgNWTD8lOITW83/rw6vvPm6tYdBXEukiGVWgPaD2Zu9Xw6WpbrW2c+r1BzmnSZbm0JW576ejRUX3l/96t8fEZZRZXtMB3b92rRCym57/8Jfrut+5Vd3dajYBPwxs2qIpC1hdSqdwsYugiHSRFImFnSTP1UF3FlZyW5+Yd9F0pFfXPn76rzanOzWHRbuU8eaC9YM+To9vdnDsPtMHqufPlhdxSGw2e7ey0PXi6Hty1c6f++q/+yoUfoSIEuKGcJPwX1SBQ8J3vfKe7+APoAFaApyjXDJChrHv1q1/twu+BVwAJYAI3pkAkyyEISLA8nLRLf6jeUN0BsABx/OdCFxhG4SSK4wD6eI8+AHhATaAWv6Mg5HNAKGH9AChgFjbSLu2g3sR+4BaAzAoHESoOeCX8G4gBQAB8AZOBrbRDVXl8AtgD5gEJ6Qd/WW5GfG2qNSsIBFRBbcj7+AoYxYU+vjBQA8jDdygyUZVaTlTgKuNDQct/g7yEoxOOfeeddzq7rXI7EBLFKL4E/AHgaAuAjNoUn2AvwBl/4GvmBYiCLbRvKmF8wBwA0wnzR1ELgKRIEy/WAOP4gz/4AzcnAEWA4fve9z7X99e//vWTuTTxAbawDlrnHf8D6Sw3KDZZIQd8gn3YzRjYhjY///nPOzuA7AB/5hTYDRgEAtI+6xEF8qc//WlXAAmwit9p0/KfGljG5/ietgHH+IGHCQBZICN/o4z+x3/8RwfF6Rdgi4+ZU3yEzab0ZF2xH/4h7ytjAPziP44f2gFCsj54QGBrwPLzMj/MNccPxwVr/ROf+ISD3qxPQDBKWI4JU3dasTPWtuUfdZXKV0PMWZ+t4fUcuwb/8RdzYA9LaJ+UDrRDuyjEmSfmlHEZAMdnrDUrukFfpnRlGwOflvqjFXi2Ak76wW5LP3Jq7jvODzZOu/lkHwubt/34zHKTcjywjdlgx6SF7LfaZvtYGoEnbnCb4fmtuVX53eCr3XibEtZgtZ0DLG2A5enFBjv/sY0pUe0G287TBgxOBcumzLXiZz2DQyK33+m8on6fgwL1Wk3HR/crmzmudFenQsGIgqGQC03FDsLGtz+6VRUKQvm9mp7JaKVYkN/vdUWWutJdriDSDTfeqMHBNarX6ioWSgr4mnPoaTAHFdUIkQ0A2urK53NaXMq6vJ7pdI9OjI9r67btGh07oYXFrIN28IpEokOBUFSJcFSXb96kZ9xwnTLzM+57Z2l6Tl/8h0+qOr+gNV1d6ulPy5uMa/NNN2pg0yX61Ofu0OO796pWryu3OK+ffd1Pa6ivRw889Igm57OaWSkokupwaQdUryo/n1XY73Uh+uvXDmnTxrXuPJhIpfXN+x5UTX7t3XdA2cyc4tGY0p1p1Wo+rVu/UV39XVKjrFCFomNe+SNhLS4taWxiyqVH6Ez3KJtd0vp1m7Vzxy6XPqCvr1fz85NKJaLqCEe1f98h5csVXXH15SqXcoqHghrq69W64TXauWObwhG/UxBHYzF19/Rozdp1OnTwkLwev668/EoVC/mmgrxc1vGJGb3gpa/QhrVrVVhZ1PDQGpWrZQdo5mfn9egj2zS5mNXMQkaXbdiojlpN4blFLU9Paz63pMlKXq9505vU2dOvvt5BRSJx+fw+ebwNFXM5ZTPzCoWjyhULOjEzo6UV8shW1RHvUKlS0XOe93x1dqTc+jr5wGQVrJK+4MdTrNpqPn/Xbeevp9M5Us/dNhcDWG0FoKY4bT1P2rmy1WuWCuBUT9r+gNWT8tXVjVqVr/bd5JVv9fuD1B81QUDrKFfld+eZw0eO6xvf+KYrVpXN5pQvldxDB19VSiQ79PyXv1BbH35YyWRC4vhet1YNf0ClWkMhijBy7izmFQ6FVis/111/fEfNjE0o7PNp8sSYuvt6dftHP9HmVOfu0Gi3dB480F6w58HJ7S7OrQfaYPXc+vNCbu1ivfA7fz5ve/B0fA1Y/eD73+82BfygkLTiNG9729tcmDc5QHkBGFHKcTMNiCNkmsrgwEcgHhAMsAGsaVV+cfNuhZ0MsPETQApAQ+UHzARqAhStovzb3/52p36kX4oA8Rmgjv2Aqtx8U9AIeMbfADAK7ACGUfqhRGQb7EN1B+hijNgPVLRiRoSzE/YNGEJdhSoQOIcyFjhKG2zL/7/5m79x/aGORGnJZ1yUW2gvSkaquQOnuGkHxAF+8QvwykKGCWW3XLSkUcAeYBzbMWa2A2LhN8ZtQAfoRnoE7AAoGsihLz5j7ITds7/BKVNHYhvKQ/qwvKCWixNVKP0CIIF6gD/WARAQ8Ip9v/Ebv+HyrgJ2gejMM+HigEkgLPNkKSUYC6kdaB//YB+QEHuZM9YH2wMssccKnwGhgXb0T4oHbEflC9i17YF9qDhf8YpXOL8wXoAmuVE/9KEPnUxHge8BoNy44CvaZRz0xxyiDGYOrQ3AJjayPXay1oGGMsizAAAgAElEQVSzHAesU6Aoff/5n/+5WxeAdhSjpIbAb6wB2uCYIa0C6RDoj/QLjIsxA/tZY6xPHkCwH7awXgx6sj19kNeYPgCszBfQGEhtalMLtzdYh5+Zc4P+/M46wPdAZwt/59ilP8ZOXmKOOwAwDxo4hnlZ2g7mFrU0xyQveyiBrfTLMcM+/OQzg7mmMDXFqoFIu4k0AGo3tAYu2Y/38AsvA652fFk6Ejuf0B7b8n7rQws759jDDFOZ0ibrlpfBVQsxtWPMwvJpl/3wnfVhN/U2HvMJbVjuY/bhhT3YaUpyfre0FPRhvxuctfkxO1rVt1ZYi+JIqKhO5xX1kwrAq3qjpsOH9ii3NK7hoX6Fg2EJJSvFpEplTY6Na+tDD6lYLChfq2m5WFahWtONN9zgjm2KLQFBI6Gm34r5vIve9vmCTJDK5ZqK5ZK88ioQCqhQyrmI3kRHUsFwSAcOHtSXvvxVTaP4Xs0FPDjYr9e8+pUqlcs6dmxUV19xpcZHj+u+b9/r8roO9fSqJ5XWxKFjevyRB5WIhLTl0s1qeLx68StfrUAirb/464/qxMycCtWqg57/+3ffo+/e8x+azyxoOrOkyaUlVQNeebx1BX1e9SY61cUDkM6kjh87qJ966Ys1MrJGS8t5feVf/0ODQyOamprR7j073TiHhtap4Qko2QnU7VYiHlXcF1S9WlOxXtNKPtcsShcJKxAOqVKuacull2jX7r1q1OvqTae1f/cO9aSSSpI+YXFJ3nBEmzdv0kBPlw7v3aOFzJw2rF+v5cWMrrr8El159VUKxSLuuJ+amVal0tDGzZfpxhufKdUrqtXLuvsb39SR0XG95FWvkc/jUWllRUNrBlWtlvTY449o376DSnb2K1fzaiabVU8iqsLoMVVHR1XL5TS7tKjnv/71uu21/02JeEo+r18VlwOyrr37dungvt3qTHY52No3MKzlUskB8j0H9mnLps06eOiwXv8zb1BnR4dTAp9UnavWTP/xY6cCaF3N5++67fz1dDpH67nZ5ukIVoExxZZUAAZW3bryWnh/E+Dbw7GTKukWtzlV6iro5+0noOpqCgD2lz2UYlvYZhNsWnvkpG6ef71Cit9MR+3X/GJO99z7HWXmFzU+Ma39+1H/x7Xsct7nFfKFFI1F9dLXv0o7t2933zHJnrQ6uruVr9Tk59y5mtu1+cBQTpnPQyrk/66w6nxGvlpdEydOuIdnn/rsV9uc6twcFu1WzpMH2gv2PDm63c2588CFDlbdl9nFeLVy7qbwtFtqu/G0XfVDNmx78Ud5cd/evfrYRz7i4BVAkRtFlJ2ANgAMId+EBAMJgEXcaAMZgHT8jqrVYKGpPgEIraoxAz0GCQ2uApYAlAAvoCA2AIEAUqgsAYrALPJootoDKgEpsBGVJBALZaUpJ7ET0AUEA4p9/OMf1y//8i87gAbYIgQeoAVERZkINAQavfWtb3Uh+ABR2gbUATUBHlbR3iAaMBmlIn0CxCz8F/+gpETlyAto9fjjj58EdNhOm/gOfwFW+Q/Ioy0urBk7+1kVcnzYWmSIOQFkA6HZ793vfreztxVKAfLoA3DGxb3lbQV0Aufw96mFioDV7IP/mCOAKEDSgO9nPvMZtx7Yhtyq+AsgipIRZSN/YwMh8UBsQCwvCooBNFkX2AnEQ3EF3DW1IvNu8AtFLgAJRSR+ZH2wBgBQrElSGvAePiDHLusKmwxAUXQLcMkaIceu5Xblc1SrtMs8st5Y24B3fEIKCMYOLLUUFswXY2Ve8SFzA3jEf6xH9mNM2MaxgC8A+/iKNYsN/CQ9xnOe8xwH6fE7tjDH+AUQjIqYNlkbVsgLG1BMsz55UABUZp2heqVdUzta8SpssLYN1prKEh+ZKpP1zHFA+4wXIAx8JncsY+F3jgvGg02Wp9VAIb6mb1PbOrUiN4sejztWWgswMf+teURbb4Rbb44NPhrEbF5DNM/bBmFZk7xnKlcDkFZ8y8G+YvHk59iHLaZiNvvZj98NwBq0tXHYuZK+DGSaHTae1m2eDAqbSvbJUhmYatq2McDbmkLAgDT9mOqV99jGAd9A8PRzrK4WkiqXqzp08DEdP7xD60fWuAJT5A2lmBEy00qhIG+d3JhVjU1Oam5hQTNz8yqXS+58eukllyoeicrrbTgl57EjR5VKp9Xd06uGx6/FXEGP73hclUpNz3rWMxUMB1Qo5pRdymr3vj365je/qYZ8DniShmDt8Ihe86pXKxjwqk6f4yc0MT6hnTt36NDhgxro71VnKq1asaqh3l5Njh7T2PFDSnbEdMmWy3Tbi1+hibkl/ekHb9fcckG+UEjJRES/+KY36I5/+YyCvoADop2DAwokoqrWiqKQV1+yUxPj4w6QHj92SJdfullbNm3Sgw89olpVev7zXqTpmTl99gufV54cp+s2aGZ2Qf5gWL39Pe4c4qnU3LkAJWcxX3APfpKpTlcgJ4NyvlpSqVbVprVr1RmL6fChAwr7fYr7/Uqlu5UeGNDa4WEF/T4lojENDw9pZi6jqaOHdHzvHu3ft1c1T0N9Q/0KRCO6/qZbXC7VeLJLfl9V4aBfX/3S1zS0dp1uecEL9OD933Nq30svu8xB11q9JCmg7EpFE5kl3ffAg8rOTqucmVFxbEy1woquvfEGvfZNb1aip0/haFJe8kh6a1rJZbTt8Yc0Pzsnr/x61rNfJPkiKgJKq0Xl8ivqTnXpyJGjeuYtz1ZnZ+pkul93LJxVKoDWK5Xzc912fnr5UVdg5/7zp8s9mClGHVg9er+qK3NNoLlKRB3wXCU1Txaub557Qu1vULS536nw9eR2Dq42ISzYtNGoueJUdq63vkhzUak2dPzEhL781X9XuntA993/gJaX8yoWKMgadCp/HlyFvH7FO5J6yetfqb07dioSjSrV36NANK4aBQQdqG1+V1KoKhwMNVMaeBouxzG/Z2dm1EeE0okTWl5a1ufu+Lc2pzr3h0e7xf9CD7QX7H+hc9tN/9d44OkAVps3Rv814/9JarXtwnM1221P/jBPbt+2Tf/P//yf7oIPCASAA5qZ2g0IxM0jIArVKNCM8PyXvexlDsIY5ABSAEAMCvITUMPn7G9pAIAaqP5QjqKUA+4AzYCVBkdQNAIlCf0GhKKGA/ygiiVvJYAUtSL9EcoNRAN6oZYE/lpeTQoIYa+pMoGF7Eu7QArGRPvkkSQMHFUetgEHgUtWtd3aQbEKdPzKV77iAB32Wn7Zd73rXW4sQFvC+i38Fz8AQgE19AfoAqqZMpX38COqROAqvrIwZAvvBsjgK6rdoywEyL3lLW9xvkUdiX3YgY/Y1iDVqbkvLXVAq4KYMWMjbRJmjlKSOQdKkvaAMQOX8TMgG4AHRETVStV70iIAHCiqxNiAngBCPrc1BBjETuzC98Bs2mG8gGp8BqwwQMc4AMTAPXLKAgEB5SiOmR9Us/gUMIWPWAeWooG+2Q+fsq0VIwNE8xljBBiyDvAHcBy7sYH0EbTFWkSlijLYcr+yFkgfwPpjf+YfBTI242f6wj8G5ZlXoDDvA3TJu8qDA9YVNjMe7HR5HFeBJb/THmsA35JHmAcMAFXW9R/90R+5NYp/mBf64oYMOI0N7GdA0FTUHPtsz/FJe6RP4AWoYw4YL35ARYttvLDDwKC7+fM2b0JNGduqvGyFq2zbegNsD1xa4aSdLyxVgClfadt+t89MFWrQ1s5jBkhPBbqmSjVwaUC2tX/L6WwAsxXingpNTTlrYzq1vdb+6ZP1zIvtWlMc0KflW21eHzUVuaZYtXbsMwPPredte+/HybEacUC26dfjR/aqnJvV2mFSCfiVr5ZV93jl8/hdvj/ysPJNifLUU62qWi6vFoCRGrWGg5GRcFD1SlV3ffUueUmVcduLtJgv6OFtj2vvgf1azC7pNa95pYIhvx7f9Zge27HNrbFmMRifNm3couuuuU693d2KUoSrUlM4EtD2rQ/rji/e4XwSJwdzR1wU6VpYXFZpKad0IqrF2Ql5VVVvf59+8a2/qgcf2aFPff4uLRarisTj6u1JKRr06sSBA4qEourrXyMFAwrEwioUl5xiFdiZmZ5yv5O/oK+/xxXL+va939b119ygF7/oZTpw8Ig+ePuHdej4mEbWb1CMMP9Ul6LxuIoU+Tp2TP6Ar1nIplZXPpdXurtHy/mcJkfHlEwlFE1GdevNN+uKzZs1uzCno0cO6cXPfpaisbim5rNKdXQoHo3IGwxpNpvVI1u3av7IUcXLZQe5A9GAfHEUb9167vNfqHTfsEpViuiUlVua19YHHtZtL36phjdv0sSJCYX9IQUjEfc90NWZUizeoUx2WXMrOd33wEM6fPSoxo4flaeY05Z1w3rD637aff/Wag0lEykFPFJucU5jk4c1OnFU85mMOlN9uvb656pcD2l0clYzczNazGY0NNDvQNDLXv5T6kylnlQ9Xa7VVKjU9Z53/rF2bN/zpJcffQM9+uQdH/4hlybn77rt/PV0rq5pf3Q7F/o9WCtUhW/mD9+vWm5OXnKZNp5Qp1rxKjsHn3q+fgKeNr+f3GtV5fpk+7j3HFT1rzqR2ScTa92p7/mcvMvuu6fm0Zfv+ldNTGW0uJTXibEpF/q/tMj1bEClYlnVet0VqvLJo1R3Wi/72Z/WzsceUzwWU9/wGpcGoNyQyyVNpIE/GGhGOFWrqlWqTYV3uejOh55GTY1KRROjo1rMLOjzd369zal+9FJvb3EBeaC9YC+gyWibcnoeeLqA1eYNwumNqb3Vk3ug7b5zuTLa3vxB3nxs+3b979///ZMVUoGhXKCijAOyAtkARigWUd2h3gNwAl8MKPGT/Swc2EKC6dMUhVbsBgjEjT4h1gYbAF6ACKAVSj2AEWANaIdq0CAcMApYheoO0AioAogBeVH8AbH4CSgiXQC2mkrPlIf0YQpZbDF7KIzEGFHoctMJJLHcrvykHyAdUBA7yO0KqAVG0wc20Cf5NQGJXDwDJAG+KHtpAzjHhTS+Ak7yOeNgfBSjAgLjd0LBSW0AKGZ7KygDZPzWt77l7AcEA/doFzsAh/zO9gapuTkwH2OPqd5Q8PIfYInf8Q2qTZSVQFJLx4CvmDcgIWkCmHegMm0CTgHg2PDGN77R2Q1cZY0APS2fK7CP4lasISrd0x7+ok0+Y4zYDVgFcgJjCXnHVvyMf5lTACP/UenSHvvSloFP0gaQFxjVMAW7mB/WLukDUJJ+7Wtfc33gQ2A6gBof8gJwWmg58/zggw+6OWOdMd8odxk/NvEQgPmjb9Y9c8q6Yx0ZpARQsjaBu4BkYDxwlW2A/nYDaFAY/9vc2A0nIBbQi3obxR/FrEgNgN3YQnvMOfYxLvq2BxvYxDEEhOUYtrQUAH/AtwE8jmHmifnEBl5mk60L3msNmTelscFWy4Pa+ndrmDz7n7yJXlW3Gti3MVvuVAu3t3QAbIft/G25Yg2I0qb1zXusP/5uzZ1qIf6tsNdswS4bi71n21m7/G35Y+2cRpu2hu2carbYMcb7zIWlQzFwam1xbmkF1tafwWwDwwbtbb5c37EmfD+dF2AVAMgN/OEDuzQ9cUg93anVHMghZRfmFYuQQiSphj+oCuMtVxQiqN8VVPHowIGDOjF2QjfeeIOi0YjyhaLuufcejU9O6LobbtJyvqDd+w8oVyoov5xXd3dKlUpRucKK8kXCZEtu/q6/7ibdfMPNqlaqys4vuDDypkp+lx783nc1N5tRb2+/vMGwqlSg70hpObeiRDik7PS4/LWielIdet7zbtWWK67V5+78qr7z0HZ5w3FtuuRSzU9PaDkzq/EjhzUwOKiBNSPyBLyKxcMqFpd0/OgRrRlYI9S7KHZH1vTrhbfdqse3b9PS4qI2b7xEG9dvVqXc0Be+9FV94977dNXNN2vjli3qHxpwxbqoEH700D4dO3xQG9YPK+5SJHi1uJjT44/t1MzklGKJmNK9KT37hut0zWWXKhyLanpqUiB3nz+kqflFebz+JqitlfW9Rx7R1MysgsWyEpWK+ro7tHb9kIqNutZvuUQvfdmrNL+Yd9v7vSXd/+27tZjJ6tnPf4EGN2xUMV9VrVrTzj07dcedd+raq67XyMh67TtwSMfGJ1Ws1jU+N6vZ2Sn1JOL6+df/tF743OcomYy5lAa+hke5iUltu/duTc1Paa6QVbwjpro/qGfc+mJ19a/X1FzOKXkBQIWVrMu/+vZf+TXFk3HJd+pabKjsUgGcLVh1q/50lvk52eb89XROzD2tRi7kezD3oGj1u4Gf+SMoVmflddLRJ1KdnApWW79PWsFp85y4GvL/Q1SuTRBL302w6iFBtAv3b7jjss7DwbpHO3fu0qPbHtPE5BzPf3RidFKFQlGlSlWBgF/VWl31al3Jjg53jmtUa4qnOvSa//4GzUxPaXllRV29Pap5/O54qNabD94aXk8zwsvlIZBTrwbJS12n2GFIK4sLCnq8Orr/YLt41Wmt8vZGF5IHTu/K5EKyuG3LT7wHnk5gtXkz8BM/ZWfsgLbrzth1P2DHtkefzDEPP/SQ3v7WtzooAQwAHho4ALBZ/srf+Z3fcVAGcAWwAvZZBXkLvQXwcNGImg6owI0zAIyLWSucA4gDEPCT0HuUkUCs3/u933MqQuwA8gHYAD70DywBQgKmgFgAOIAVakfAC7AKm4GRwCL6sirmgEsrhASAJOQfeMgLKEcoOzYDBQ34UCAKOEnoOWNlzJablO2xkVB1QCjh49hIMSlsw2f0hz2AWsaCkog+sA2Yx77APHzAxTYAEyBpBZEYN++jjCTlAXYC+xg3cBFlLBfz9Mf4CRlHZQygNMDEPswn8wRYJOzdlHKoH/EBYfOWCgE/AYbpg/kBHlpot6UWYL5Q22ILYBYQC+ilX4pZASX/5V/+xc0l7TAPAE/6YTv8AGzENgAhYwCw0j4wEB8BQhk3aQOoTo99L3/5y938A6+xyVSh7GPKzA9/+MNuPbIdYNPUqF/60pfc3/iTcZu6l/nHB8BGoC/AFeUqyl3WJOPHDvyHXYyRNngfXzJ/2E1uWMAr8BNQDcwEBFPsDDAMBMdO2jJFJe1YOgbmkHYMnnMssa5Ia3D77bc7dS6KVdY+fQJKgdqoly0FBHPCXONz1itjB75ys2l2M1/MMf7m+ORl4JH1xrb4D18YpGWbVnhp5w9TWpo6nXYs3P7JYCZzZGHtBlOZR/xgD1xsLKbMtL9NnUrf7GN/m1KWtg1oW/g/x0ArjLU2+WnQ15SztsYN3Jp9rZ8b+LZida3jxy7GwP74wxSxlq7BILrlGmZ7y42LPa25X/nM0gKY6py2m9dSze8vlJwn469/xFdkxO+TD7Baren++76p791/rzZtWiu/36PuRFwnjhyUt1rVdTc9Q12DI6o5xZZXhZWCO/dSLOm7939XU7PTWrdhg8LRiJaWc5pfyGrv/v0aHh5xIfCT01Mq1yquQvxidl5+r0elSkken5TLU5U+rlf91GtUK1c1PTntoMJ1N16v++7/ju77zre0srykgD+soUGO04QyS3ktA3jDQQ0P9qiay2qgK6HOeEzXXXOtqg2/Htq+Q1+7+1519A7qmutu0PLMrPY+/rgbUzDsV/dAnzZtWadGraSoTyoTXRAIq1BquMr369cN6ufe8FotL2Q0enxUa0bWqrOzWyvLJX3lq9/QwaNj6l2/Vn0jgypViioVqios59TdGVXIV9XmDSMqlPIqlKsOrE6Oz2n/3v0KhoJKd6e0YWRAUb9XxVxeIa/Xwepaw6flqleNUEyhjqS+ff+3NJOZ0eLiitKRhDb192twIKlrr7/cQdibbnqWulIUwFpQQzUd2L1N2x6+X+l0l7zhmKKdvcou5lQslzU2eULz2QV1d/WpVvWoUq0rVyxrpVDUzFJW1XJRV2zcoNe89CUa7O5W31CvFrJZZ9fue7+t0Ycf0XI5p96NI1q3YUTz+WV5OruUXrNRDU9Ss5msUy13JiKaGB/Tq172GiU6k2p466s4qwmneAGi2mD1XF+/nll7F8I92EnY4n5pAlX32ypc5Y2CA6tzq58+OVg1D7Q+WOL3VtWq+7slDcCTbeveaxLbZvE1sY/XFYnLLGR17733adfOveruH9DY1LSKhYoyMxn5/H4lkknV6lVl5jIuPzSF+Ti/VktleUMBvfrNb9Cxw4dd24l0t6ryqFwljY1PgWDQKVy9vqYylv8Bl6OYHNFy1wnhUFC1Ql6jBw/rk5/6cptTndmyb+/1FHmgvWCfIse3uz1zDzzdwGrzhuDMx9ve83w+s/9J8HZ7MZ46y9u2btUf/K//5SAdMMGUdwAaQB/qQ1IAoPLjJh8wZeo+CzUHGgHLTIkFlAQoABBQoAINeY8LWrYFELE9RaOAVFaECUUkQBWAi4IU0AfoNbgLMGFby3uKmpU8ngANABJKRuAucAyAxHvATfqx3LC8R/+AJgu9BsoBxLCP/ggX5z0Ui/TJOPjJOIC4vE9eUoAlMBH7UF5+73vfcxfL+AffkTIBWAeUpU/gCypDgBv+ADziB5S1gBSgIzYByFAS4gv8AGjjc/J60jfzgD2MiX2AfcBL+moNqTblMdszvwaEGAM+fN3rXucUoYTRM0/AFICf5VylXWwH9hiwRkV51113uX5R1mIrAJQ2CSdn/MBmgCI5boHM5EMFmOJHS1eALQYd2ceUn0BsxsY8ApWByO95z3tcm6R8wF+WXsIUgcBswDZrF/sZr+U5Zb0DIxkHKR6Ah6xtK17FfLOm8J0BRwApdgJI2deUhvyNrcwfMJu5ID0AttMv9mA/82xFpiwknH4ZF3NqAM4+w+9WNIp5xE/vf//7nd8oFPbe977XKVbJZ2zpIgz8GZi1IksonwGorCnL/YrPWCsGCE0RagpLbDfFKb7DRjuWTVlp5w0Dnq2qSpsHA6i2TStsNXttfRo4ZOzYZ6H0tq8BSlOKsh2f4TvGwT70Z+H3bGcKZgu9t7yzrXlLXZ7SVahsdvO3vd+aTsDGbL4wsNp6s25g39IYGDBoVcmaD80HrfDYYK8VJLOHWpbL1to/eSP+4yhWifEmyLXW0P3fuU933/3vWrdhnTKZGdVKBSWCAYU8Db3wJS9RV0+fapWKFjIZHTk+7goodaRT2r13tx7dvq3pM49PmcyCItG4iuWKNmzc4CrYz87OOIV2vphXtVKhKosKxcJqSG5Dt9zybF1x2VVKRBMqFQrufNXV3aX/86l/0uLyikrlmrpSafX2DCi7WHAqy9nMvPoG+7RmoEeFpVltGhlUwOfRYP+AHnt8twuNf2jrY4p19Wh43WZdd9VV+tqX7tRSdk4L87MKhX1aN9KvjmhQa9IpDfT0aWpsRoXlkup1j9LrBvRz/+MNivoDyq/kJW9ApYZXDz76mLY9tkeFal39a0ecnYDE4kpe81Mz6kvH9dxnXKtKYVGzc7NK9vRK/pBCkU7lixUVSyVyJygeDmhhgpymee156AGtCcU0OLxBSvVqulrXXKWsA0cPuuI55Lkd7B7QYHePCtUVDQx266Zrb9SLXvAi5ZZyOnb0kGanxrR/9zYd2LNDgaBfPYPDWiqSF7WicDSm2flpeQA2dZ+i8Q5VUcMVylrK5ZQrFZVIxnTDVVcq5PUoFU9o3cZ1WsqtaGl+QQcf3aqFY0e1dv2wnnvrc1Scntaxo6PKBvxac9m1yqxUHUz3+mradOkGV7Dq5be9Uh0dSTV8FwdYtWP9YrxCfCrvwZostRWmnsSjTcC6SmJOgtXVHKsn1aieJx4ANu8nm6lpTs7XyfQzzffcg71VsGrbGni1h36uWyaanKfyqSGv+3/Pt+/Trj0HXNh/b/eAFvMr7nwXDIZUJre4x6ve3h6XS5lrDr6DUl1pVcs1lfIFheJRveLnXqe5TDN6K9HVrSIFAuseB0wpSOW+z+rNIm/Y423w3UPecq8KxaIrZOWpVrQ8m9Ff3/6PbU71k3BbehGNsb1gL6LJ/EkZytMRrLbh6tmvzovxYu/svXKmLbS92eo5FKu/+ra3OVjBf4AWqjV+osYDZhmYM7BgwI5teAEMADy8DxAAYgGSgIe8gJuALlPVoe4DSALd2AbIibITEMRNN8DK8pVaTkmAFfYBxYC9hGSj/vy1X/s1BwUBqcBILnjpmzaBZij3ALSEYwNlsM8KAAFrCE8HwKACRInJPsA02gCCAsiwEUXh/8/ee0BJdlX3+r/Kqau6OoeZ6cmaGaXRCJGEni2iyRieCctexgTbGBsHcODx4PlZRJtsjEEYw8NgGxsbG/CfoIw0kkZhJKE8OfT0dM6Vw731X9+p3j01gwAJjUaW1LVmVnffuvecffY5deve7/723viC41HLGqglFyxQkRB5FLeMk37e+MY3OjjHNsAOoIu22UZ72IUdwEDaQsHJsaQh4HgAG/OAmtVCz/ELMBI/2c0FPgW80i4X81ZYiLGZktCqlTMXhJMb2MWPAMVvfetb7li2A4jolxsAfMmxgDagMoCdbYSno0AFNDJOfr/yyisdPAU4MneMBxUtfgUSWtEkbnKAsvxk7PgaPxg4wkb+Zs1RTI35B56jjgXkmlIRKM3xjJv0C9jIGLAJO1AbMwbmirkEfgO3OQ7ACjwFmLFuWFeoh1nPtInKFjgJcMWPrCtSOgCV6R/AbYDQUgLQFv9tDuxzYcXFWsPe6Yd1xHzzYn4ZP+1ywwUkZl7e9KY3ObD6qU99yhWxAi5jE/uwLhkXL+wn/yz2sbawnX2xx9ZJ608Dg2xjPJYT1B6G2FwYLOQnILQVAtpx/DTFq90sYhPHmJLdlKatKlPrw8LdDdRajmDGZDDV3YAunVtom3b5b/3hT8tLbCpQg7y2j+VHtbYs/UCrivXUG3GDnXZDbspUg56mQmXtWeoEU1CZvxmzQesmY2gqrFgPbDfAzOesdY1YWgD2t/7YN9aWfsi8lg/1bZiIBBQKBl14/xVXfNs6u+UAACAASURBVF/f/e63de755+vY6KhGjhxWf0+Xzt28SRdsP1+rVq/W3bffrmNHDmmxXFMsk1KxWnHFmMYnxl3ofke2S9VKXflCUcOjY5qeaeaKZhys11AooPnZWVepvlarKh5PuM/cC3/pxdr34D6l4gkXjh+NxzQyNqIrrrlSuUJJjUBUq1avUTyeVKFUVTyR0uEjw+ru7lJXR1qLc5NavapX9UpJ+VxOxXxZtVpdo+PT8kMxbT57uy64YId27bpRE6NHNTZyVEG/onO2rddgV1bF+RnV8mX5ZV+Bgu/A45aLL9Jb/uBtTrHrVz2NT05r14/u1b37D2lusShw4eDQmmaUxMycJkePKxuPqD43pXM3DSkUqKmtM63ZQkkd/UPqX7Ne7d39ypdKyi8uaOr4MR3bv0dHHrxf1fExPW/j2fJCUVW7e+T3DupYLq89B/YqSh7YcESr+9fo7C1nq1QvOsXtm97w60onkpoaH9d9u2/TwvSY5qdGVK/mdWD/AXV09mhqPq9zLrxI5+7YoanZGY24B3x7Nb2wqGgqpXyhpLn5RQeAn33xszW0elDdHe1qT6VcjtyZuTkdPHBAx44eVrTR0CXPeaZ2bNumB6+7URMj45qse+rZtEUD6zbr8OGDmpoZU76SU3d3jz78fz+i9vasqHxlN9NPZMVq6+fnyXiF+HjA1YeCqqDMh8pkUjx0o8ux2rxfbK6o5QdYSN9bXg66QiTdzs38360PskjP0fr94jpcgq3L330KuRzTVK2q1zxdcc11msoXVPAkvxHW/PS8VKuqWCgoFAlrIZ/Tpo2bNT05Ka9a08hw83qBHNbue8OXZmYX9KrfeL3mCzkV8kVFU0kF4nGp1gS+nPfqDV8eeVkpLEgEgvsOqCgCLA4FVFiYVzwQUr1Y1Ic+/JkVTvXz3uatHPe4eGBlwT4ubl/p9NF44IkKVptflo9m5CvHrrjvdK2BFU+2ehLF6l/8n//jFHxALOAfYcyo94BUlp+Rm3qDGgYvAGBsB0BakSvaAGIA51BFApoAQAAh9r/uuutcODugDbAEzKNQEFCpeZ5oOODKf6AXkAhwh120RX+oQVEJ0i6qS2xE+QpMAjJyEUu7ADZCyq3KOQAEGMJ7vAC8wNR3vetdDgRRoAlFLmMBdtEPYMzUhsA1imYBsOgHuGtQBYBK3lSAFyAXUMwYUPoClgEshJiTvoBjGC8pAQDSwFLGZ1Xs8R15WrlwB7oCkAHLHEPYOdAVu/CpFRqiHV4cY+rhVjDG7+RCJZUBilz8gp2WJ5T3UZwCgIGdBv+ApMARCym3dAP4CDhMSDrtkALAYBFjAb7yetnLXqZPf/rTyzl1mRNeppK0gmWWEgCQwTgBTX/4h3+4DPOYQ2xm7QFHXWXuQsGBHcCjqXot/J71YCkpgPjMJW2YEtvgJNAK36I2Bp4DXQnBZ+3zAuiiTAYGW6oLtrOW7YYOqGTQ3tI4NEFTU0VpwNKOsZQTrHXGD8hF+Uof7E/RLAA49n/zm9/U17/+dfefVAasRdYLam0UrayZv/iLv3DH81lh7mnDcutiF4CV+aUv+4wZcDQQb9CzVc1qQI9x2FhNZUsfHGPAlXbtptUUQq3h76392vtsMwCJbQZDLU+qKUo5nxiANBDaCi7Nx61pAgzUMh7sMLWou5kNhdy6N2BqY6MfU5OyH8dY7lnaMwWupRMwG0ztih3WFmPB5taUBgab7aba/Neav5V9Tg3/Zz/WjrMHxWqLYuunfSvGQmFFwhQVrOvKq76rL33pC+rq7XIhrAHPd0WI2pIxrV23Tus3bHQ39fn5ec3kcppZmJfve/K8msuL6h5AxBLuMzKwarULnT06ckz373lQ+fyi5hbm1ZFuV7ghp0rlBiuRSmrb1rP13Oc+X//0j/+k/EJe5WJJ0XhUi4VFlWpV1TxC84Nqz7bLb/jasGmLxiemNXxkxH1eu7s6NTx8SI1G1Slqq6Wy2pJtatTqmp6eUbna0PlPe4Y2bt2mkdFjGj68VxOjwwrUSnr+8y5WdzalTRuGtPvmW3XnrrtUXqioPdut1KoBbTpvm1NxlgqLOnD4sAo1Xwulqjz3VReUH2LtJFwo/uzkMcUqeT29t1+9mZimcpPKDnYr3dujeKpDnQNrVA0BjI9rZmJSawf79aNbdyk3NaVEuaqLVq/TfM3T/Qs5pYc2aWDDFt15990OtFAQh/yyWzadpY50Si958Yu0Yf1GFQs5TY2P6sGbbla6XtV9996hRqPiwO3a1WvU1dOvUiyqWjKqs88/T9NT85pZyOt7V1+nKeZwak6hYMSt4Q2b1mvjpvUKEzWSTGp+bl5Hjw27OaxWa+rt69ell/6Ctq5fp8L4lL54+RdVDgXVtWq1Mtku+UD9WEiVStGFa1922fvV2U6Ux4+vQOa0VGs8yuJV7oxxui76HlE7j0+vj8jEn2vnM3UPdiL0/2Slqvur+e/HXgZWmzY297DzM2pSO6/aga1RA63fPUBV+64x2Lr8vdTSccOlheE7K6I9h47owaPHtFj3Var6CgXDmhgdd+puzjlxrqn4fuJhYTDkPt/xSNQtz2ql7K5HAr40PTuvF732FVIkrEI+r1hbmxSJKuAH5PmNZhHVhu/GAly175oG5/doRJV6VZViXolgWGPDw/rc3351hVP9XCt95aDHywMrC/bx8vxKvz+3B57IYLX5ZfdzD33lwMftMvPJ5vqVRdg6oxSveu//+l8O0gE6CbsG0lhoMYCIG33LiQio4cXFJHCstbo1N/+mLANCcSwv2gbWsS/Qiv0ItUclaJCJfJfAXaAaxxmswg72AyDyO5APgAq4A3hxHHlTUSSiqrSiPcBJIADQCluAGUApwC+gE7DLvigXf+/3fs+BK2ynXSAlAM7Gh2IRVSrAEB+Rj5N2eWEnY8MWQKnlQH3DG97gQuxJB8C4+B34h/0AQaAZPgSA0Rd9sx3FITcEADLeo1324z0roATIBsBgC8pcXoBd/MtcsS8X8abOwy/s9773vc8pIFHZ0paNiXFZhXh8BUwF4nCMqdGYA6An82C+ZRtFoYC1jBGVKBAPQMU8Yjf5aqlGz7ohXyr+stB3xom9BueAa5YegG0cQ/g7YcbkcKVwlYFFAC/rgfcodkUxpxtvvNH5l/aZV/oDzrD+sB2oaypUlLdAclPrAiWB3qwnwDlKV363wlD4AR/hd9asrXu74WN94Ru7qcMGA2vMBccyHv6zBoH6rGPaAgab//EJuWS/8Y1vuHlkvi6//HK99a1vdWOjKBdjx/eomwG/zCvtYBv9tuYJNThoEM/WBH/bDempih8Dm9jSGkZv4LN1u8H7VoWQwcRW9WarapN9LaepqarNb61g026M2dcUp61pBtjXYGgr/GUbL4OrFt5vdhuwfShIy3GmxsU28yfbDCpbHtSHUqW2+tLGwpxjUyuAtXOw2dSqCOY4Pgv0yeejtbjZIwGrSeBxIKhavaZrr/2evvOdb2jr1rOcqnxV36CGjx7T7jt26/DIiFOO1opFzc1MK9Ge1o4LL1Q8FtPw0SPu/CaqdfPAauNGZTu73Bo+cOiwe6hS9+vq6GjX+eecq6dtv0Cd7e3aecNO92Bp8+Yt+q3ffJtuv+127X1gr8LBoDLZdt1+5+360f33OZjQ19Ov/sE+HTh0QMVSRfMLebWlstqwYbODH0eOHFQsGlK2Pa3c/JwyqbRLOUDxrdmFgpKZrDZs2qzuni49cN9d6s6kFI9Iz3vuJSpXcsrnFlQvVzUxMql77t6jhUJVfes3uJyITzt/mwYHeuXVqi6/4vGxSRULZbV3dunY6KQaimhmblG5xSm1eSVt8EPqjAeV6EoqnI2roLqikbi6+wa1dtvZmnU5wCfU19WlB+68S5VcQQOZDvUn05oqljUXiSqc6dE525+mK6+6RjPzC1qoVNXZ2aW1g6v16le8TL/wnGcrEAorl1/QxNhxPXDTLuVHjqlUyikckUaOHtbWjetVr1Q0vDCr5GCfwrGEEsmM0tke/fCWW3VkYlLBQETyAu6hUrqtTelsm7x6VYlIWOFAyEUVjIyPKpUmD/fZ6uzIujy2XrnqHuYdOjaiTFe34hQ4S6bUSX7JckntmZR+822/rY5sVqElkNV6TXH6wOryp+SMXoQ+ma8QH8t7sNbcqTZhBt4Nsf6kunuFgzuXFKsnilDZ95ML1UelulT88ETbJ/KrmkrVzsknKVZbVo9BVj8YUKPecLmMJ3J5Xb37R5qrUsgq7NSnPEQo5wtOeT8xMeWuWQf7+tyDoaMHDyvGAzsA6Ohx9yAp5DdcvuULL322wsm4KuWyOnp61AhHFAo0i12RAoB2eLDFud0iL9wDQexp+PKrFTUqFc1PTemTn/i7FU51Rj/5K509Wg+sLNhH68GV48+4B57oYLV583TG3fak6nDFfY92Olc82OpBFKvvePvb9Y53vMMBJWAaF3rc2AN7AFJ2UQvEMsDGzRoqJgtnZX+AD/AApSqgAAiGog54RXoAQCbQlht18ngCjig4BXgANHKhSRsG39gfsAEERWVp4e6ADXKPvuUtb3HgATtRcaIyRJ2IWhQIghrVclfyN7APVSb2GcDj5pLjgQD0A7REtcr+FiZuof+EpJNfFCiJIhL16J133unaok1ALqpDbEbdihIWMIpq1cAe+wIc6Rc4gV9QymIX4wbkAXKBsKbUYxsg0BS39MW4gIGAR8AbSmBuGvA5vmQ7qRyAhdgJ+GQeTHlMQSj6xSeAG3yN7diNffxNv1aVHbsBh4BTAJ/LqVgsOqALBAbecjPOHDA2UhiwNphbYD35bwHB9Id9pqhkrVm6AcvBaupYwCZto3r9wAc+4EAnUJsxWvg6KQhIOcBaYs5Yw8BT1gGqY6AvNqOoBaSyH/PM2sBW9gEw4y/gLJCTtlvhvkEvy91qikdTMFoRJsbLsaxj+sB2YDPrB59aUS3mCX8aoDOFLn7hs4FSl6JVqJVZQ8BrywmMupYxoqzld1NiMnZTOlpYvMFG28cqtJuy0ilnPG/58203owb0Tr2BNWhogNDeN2Uq21tVqqZMbb0pNjBquVENmBr8pE3zi90E2w21AdbWfKat4foGRflpvrCxmw0Gcm3ubPzLN/FLOZLNn+xv/bHt1HQBFupvNptq20Cs+bLVnlaYzPhNUcx2a8/gs4FjPvvY0dbR+bAVq4DVAMrLRl17HrxT5cKkkomY8ot5NbyGvvOd7yoQiaiCalRBzYyNa35qUus2rtems85SrV53qsaDRw6pzrVbOKxMJivS1PZ0dbvcg9OksZCvgcF+VYoFxaNRDa1eo1q56lIQbNmyTc973gscyHMFuBsNFcslTc1O65vf/k/dfsftOnfbVq1eNaB77rtbI2Pj2nfgiOKJrNZvOMuB1YMH9ikWDumsTevl15oP9vDPA3v3qlgqqe43NLR2rXZsP0+VwqJTqMbCQbWlEzo6fETlatnlUc2kspqYWdAtd96rfLXmzmPt7Smds3mDNqwacNB3/8GDiiWTagRDOnDomBrhpOYWC6pUSopUS0rN5RSrl5XIRJXsbdOqzWvl1+paO7RWg2tW69DxEc3nc/IrNY0fPaZSoaxkLKFg3Ve+6qkejasRiisSiatQKCoYT2hysaj2TKee/4vP1ete8yq1Z9s0P7coX74D3zddfY0ivqdSuai5uSkV5qe04+zN6k4n1dbdqXA2q/v3HNTYxIzL6/jAocOaLRTF84WhVWtdCoZ6vaJUW0J9vd0a6OnRwsysbty5U41QUBs2btQ527ZJ1ZrKuZxTDhPgv/ue+1Wqe4olU1q9ekjdHV0KUAQs4Ot3/+DtynZ0LFVxP/ma7PSDVTfjj/bC72Eff+Z6etgmndYdH4t7sFOhqjtnnwQ0f/oQCgdvWk4F0Pq9434PLrXkUgScHPZ/IgUAKQZOvGffPa1K15PAbCCkSJAHc54qoYi+t+t2TZTqqtSkRt13XUajIZf/NBKJubFEI1GVyeEeDKlWqmjs2IhGDh9SggKDnpTL57X9fzzD5Vp1D8bb2hRJphSPJlSqVl2OVfewD7VsQ/JddELIqWDd90pAWpydUTwSVtSX3vfeD69wqtO68lcae6w9sLJgH2sPr7R/2j3wZACrK3D10S+LJ/uF36P30E9rYcV7rd45fOiQdt14oysUxM1/6w09IIZtwB5AFUpPKzrEBSIXqqaSBHaxP+AVOAkkQIl59dVXLxeaATABjyguhcoUsIgSz4AJOUwpAsWLdoEKACngIxAR4Mk+QDtUpShELScrdtE3kAzgB4QDHAIpAYaALsAI7QCFufBFuQnAJEQehSMwC2BI31aFnTB2ijNZTlX8gFoVyAh84yfKQfpmH94H2KGWBPC9+c1vdjAP8AusRJEKYGQs2IDPgGSARqtyj43YwdgAKtiCzQBjFIsAT2ykH8Am+TUZG0pHIB0KUd5nTNgF3MbXQFPzP/CSecVG5gkVmwE/ICyAhzGwDXvxJ9CM8QEymReAMcCX30khgD+Y24997GMuRQP286L4EjlueTFGFLLufmlJpUsfBsiYJ3zCnJnqlvlmH6AVc8t8WbErwuHZlzGgCsZOS0FhOTGZY1S4rAX8z1oBcgLrAakAdFMns+Ysjyl2WoV5y0FsxbNMyWl2MXbmlLWCHUBP1gM+5HNjqQuwm7mwAlnMM8cBwPEnimnSEjCHHP/hD3/YzR9tAoJM4cj6N1U5vjQVLe9jq6lh7LNu6s3m92+zIrGFpNs2+8m8WH5Ug4qmODXVqv1t6la7aeU4A6+t0NaAo+VbtRtfs68VrLKtVdFjQJO2mR97jzYsRYDZ0wpdLXx/OeRyudBJcy1ZP8uhokvEweAv/THffAYtRUJrrtZWRSy/sy9ttaYZMHBqMNt+mmqWvuwhA9vsc2BAwPJaW8GzeCYjC3f9Wd+TqKrCoaC8WllHjzygcm5KtVpF+XxRqWTGgb1yra5ILOFCxmeOHtWuK6/S7MiYU5UmejrUu26NyuGg5stFjUxMav++gw4idLZ3yqvX3Xwk43FlsmlXgKVQLCgcDCsejet/vua1Ovf8C5RMpBQNhhQhr6DnO9AZjkVV8Wu68oof6MH77lF3V1a53KIrinXVdTeoFohq/aatKhRKGh0edsWgtp61QfVq0YXIV+u+FhYLmluYc1W6z962WWdt3KBULKZwKKB8Ia9Kva46yv5Mu3KLOcVjSSXaO/X9a67VoSPHlMlm1daWUk86rR1btygVD2t45Ih6B/sViSZ0fGRSFT+kciOoMKG/hAXXfalcUDIR1lx+WsGolIpHtHHDkFKppAr1quoBafjwsI7sPaDuTIcG+vqUaWvTD6+5Ttm2drV3dqotk1Zfb7+OzcxqNFfWBTueqV99/a9p9epB1epVFVG3Lizqn77+z04hlwijei8ol5+VX5jTC57zdG3dOKREe0bpvgHNFer6zveu1LHxCVfJvAa4UVDZdLu8clnBYEPpVFKbNq3XBedv152379Z99z2gWCqpF77oBerr6dD86HHV84sOCnf39OvqW+7QTLGqaFu7BvoHlIhGFfI8ZTIpvfOP/sD5zj47zbVIffWAqqctFcCpK/zMXLudmV5+1qf3sX3/dMLVZaiKyU5VCv60PKkPbxytYLV1TbnviSWw2mzz5FD/EwrVE2llWr/j7P2maS2WNkhvQzi+VA8ElfMDuu72ezWxWFTVI/dpaCmPa1MpGwlHXfi+u+4FgjYCLh3JHTffrGC1Ir/iqVAs6oJffLbaOjKqkmOaXOqhiFLxlKrkKee7SwGFI+RXbT7UdN+L+Iv/fkN18loX8mpUq/roh/56hVM9vOWzstd/Ew+sLNj/JhOxYsbD98AKWH34vnqy7/lUuPh77OZwxXvLwKVeV2Ap5NTC7wEEVsEccIG6znJuGszgotByrKL+A6KxjTaAnxyDkhIQSBEiABZQD9AKEAQSffazn3XqPINOFh5PrlLLYwiEAtTyE4DIC2UosMrC8K2Y065du5zqEGgI6ANQAavoj+OBZ4yNi1lAJTlSAV+AOUJayRdquV+Bm7z3G7/xG644FiDMgBGgCxuAZNhq6l6gHvuQCxOb2M+UlfRvKQAsdQCgFQUm6l2gruVUZT9gIBCGfkw1zHYLTQZgAgmBnPgN+ElKA8YEZESlyjjZBygHVOQFaOV92gIKM3b6wh+0zfvMKz5jDoGMAD58zXHYzO+MxxS9gFiDsIwZkPr617/e+ZSbkne/+91OEUrbtMkc8GI+GCN9W65awDB/AwctfBq78DMA93Of+5wDoqwpYP6//uu/Or8Bnlgf2MXx/M12xs9xKHQ5jnZJZWDqWEv5YKkmsA9fMo/43aAe697SFmCPhWoD/YHLl112mVunL3zhC/XLv/zLrtAWY7dcsviYv0kBQMoCbMcfPEigP2Aca9ry577tbW9zqmhTRNM+bZpfaMtSb7Tm+mxV0baqdkz9bJ/Z1pQd9jDFCjCZCsjGbpDP4GgrFOX8QJt2zjDwam1aKgK72W1NQdD6nvVl+5ktlsv11O8CA7StaQcMCDN39uDHgGsreMW21tQBtNGqiqUvU49a+6Y4bVVAGQilL4PUp4JR5p85w0c2B6wd1qfBbY634mfuJn4pLy922FgsxUcy23FSVeyf9h0Zi4QVCqKMqujooQe1MDumnu5uB+yksJKJNiWSCXk1T16prB/tvEGH77hL/bGUU7h77Sk9/cXPU/va1WrEolrIF/WD713pirds27pNkxOTuu/++1QlhUe2XYqElM/llVvM6xcvuVSvfvWvKJFqc1FKKFmjoYj8Wk01r6ZILKp4G/lLZ3XrzTfqlpt2amF2DmarO+59QJVgROftuEjVmqd777pTfimv7o429XZn9KxnP1MLCzl1dfVqbGJUCtSUiAaVikUVi0Zdca2FQkkLhbLKNQ+U4QpEkWs2nEhoeHRce/cfULXuaaB/UO2xpDavHlR/b1ajY0e1emiNGgppanJBisS1WKFqd1Tt2axmKQ430OsK20wcP6q5mTFFw776+7IKBX1FEgnF29LK54rae98Desb2C7Ru1YCOHNyv4Qf2KK2wOjuz2rB1s4OfxVBY2XWb9axLnqdVq9bLW0oDU63W9cCevfqbyy9XMpZUV6ZDpVJBc9PHddZQr561fZvWDnSr4NU1U6yp2Ijpe1f/UAcOH3Vw2q2tUNCpcGM8KAk21NvdqTVDa7R2aEgP3P+gDg2PaM36DVq7fo28ak61+RlFKiUNZLo0MTGr+0anVIunVQtGFAuGlYiElM60KR6P6aMf+UvFyCl8okD7sqq05uk05Vh9qNV9Zq7dzkwvj90V7s9q+XSA1WZxqhaIeurfj4Cy/CSw6r4PTlRHc4WtmoC0CTyb3xdNaNr831yQdt6278aTH55xXFgK0UYzJY7XCOnQxIx+dPiY5suk+wm481Q0guo/oHAoAm1VpVZtFgXFDs/X7ht2KlAuqV6suvyp2571NCXSKZdCINHe3kwF0AgqSGQAn8tlm3m4Se2sZoHB5kMJufQejXpNhdkZfebjlz8CD/6sGV95f8UDj70HVhbsY+/jlR5OswdWwOppdugTvLkn+8XfYz89Kx4kcX6lWFzOH2kQwNRXXKBajlIgCqANMAVgo4COhUmTvxKoSdgy4IBwcKATkMnl6JOcKpJwcYASakDCpGmbHJGWjxUlHn2j+APcAWwBh4AIYBRgCnAKyACioUQEInI8/QIiAVVWdAvQATRDaYmSEUUr7QPQLOUAY/jqV7/qYAIAg7YBslaMCjUh47FCNkASwDDb6I8XEA57gWy0C1wFltAW/WI/dgAcgahAWN4DzpBagDFhPwAaqImPgSr4A9/yE4hKygDUvviWMfDTcnQagEQd+p//+Z8OdtIPBZBOhTmAVnxruUoBmswfIecGQPGvpVAAgJiKGB8CoGkTWISSljmi3y9/+cuuXXxJ38DBj370o+5GHxhsRcUYW2teUObLqsDjd3zIPPE775mPsQnYCJykra985Suub/pkLZhamZQTQE72t3mkDSArc0X7zKHBQubUFMj8xLfYyJpjfwNtlj/2O9/5jlM/k4KBeUdFi/1sY675HSUqdlJ8DZ8yh9iDypifpm6mLT5PhPi/5z3vcT5knukXUM46uv766/WlL33JgX7GTVumdOT9VvhpQM7UtPje8ruyhu0BAf5nDRrg5neOsZvR1lyr/M5+nA9Y81YQyvbhc2NpEEypaoDWQt0NaLbCV1OCnlocz4qBMRbGyXmC4yx/qilyOc7GYWDVFLn2/dEKns2mEzfiJ9Ih2PgN2raCWoOvFvLvGMJS6KkL4ww2C6y0qq0sjYDd6BuAbVX7tqp6bd4MpjJug7Gc09w4E8mHnQogHgk6NZRXr+jI4X2anjyumfl57dm3X4lEWtFwVFs2b9Kqvl6NHDqkq7/1H0qS83dglXKFourJsHo2rtXarVsUSSS1Z89epWJJJeMJp86iCjxwtFQpq3egX5l0h0ZHJ7Tn/r266KJnacOGTS6HIcpY1KqEpAf43Hs1hWMRBSMh1X1PtQoQ8j794Lvf1Z59B7T/6DEpmdWGLdvkNaQ9996jWmFRmWRYl1z8DMUTUe3bu1dnb9mqvv4OHTz0gKrlvM47Z5uOHxtV/+q1Oj41p4m5vEp1lJthB3tz5FqtNxysXVzkgUtBsWhSyUhUW9av0/qhfoWDnvrwx+iUFEyq5DW0iOJTDQdti7Wquvt6NNDdo4BX1ez4MR3cf586MgkFA3WXPzGb7VTvwKCKxZJ2nH2u7r/rTh0/uE9Jz1e8JiUCYWV7uhUf7NOGC3fokhe9VMG2rLxQVKWFioIenvX1yb/9jB48eECrBle7wmBRFMHzE3rG9rMUKC8qkwir3AhouljX3XuO6q779rsctdVKTQ2vokgoqGQ8ovPP2aq2ZFjTU5PuXNLV1a18oaqjY1NKdnSqEDkCoAAAIABJREFUq6dL6WRYXamYvFxO1bmcRkbGNF6sy4u1uYI+iUBIXdmMsv2E/wf0l5d9QIl4gqLsPxamX/N8lWqB01C86iddAZ6567Yz19Njf7Xb2sOjBatNqNrUkJ4ArG7jTyxQ9dNGCFj1i80Cpna+tPOkv5QGgt4MrAaCzagL95BvGbaegKv2Hm20PmB052xUqhSuCvGer6ALww/ID0d0cHpO9xwc0eRsQfUGn/mYAo3md2I90HAKeI4j/UdEQQ0/8KCO7dmjTCKtilfThZdeovJSwT8esITaUoqFIioBVZfG5q59aqhVw06NGwo1Uxg0/IYaXk21UlF+uahP/+XfrnCqM/uxWOntUXpgZcE+SgeuHH7mPbACVs+8z/+79/hkvfA7c35/anuQcM5iLrcM+biR54YeiGLKPVOjosgD6ABHAQyARQoKGfAjbB71KsejGAUyEq4PXDNFJGDWQnppD7AHSCScHjBH+6aqAywZuCNsH5hDm6gsgVLAPmAgoBFQizITyEWbltMSQEO4NTeUAEGglIX4sg0oB3j7/Oc/79qmT/4GbALGLG+mgT58gRoV2IkNXCRbMSfgJHCPfsiteumllzoght30w9gslyxjR60KZLOXQW3aA7xhC2NkDOSAxa/AN/LLYjt2EDqOKhM7gcFcoAOyn/vc5zpfAPZQQQI5GcMrXvEK5y/GyvjwL0pOXryPkhUgC+hjHAafsReww5rATgovWa5IxoV9ADeAK3//yZ/8ibPx3/7t35ySFttRLwN08S9t2fh4DxCLbyx0Gj8ybsbIWgNY8hPYyvjICUxBK6Al65A2GCPFsjgGaIqt2E8/vCzfrsEvy79p0Iz3WTcG7UxhzHpi3aIuNcDHPgBlS1dgikXgMUpdPiPsz5jpD1ssNQFriLGwhsgf+zu/8zvub3yC3yiAhnoVuPoP//APblyopvmc4V+g78tf/nI31xzTmi+0NbenQx5L+7Af64SfzXvipjLSwHJrPl1XvZgw6iXwCrxsVYGaHy1/KHNGW/jalJm2pu3hQWshr1bVqvnaIKTBSYPubLcUJRYWb3ZbCpFWtafdlNuNNe1Z8Se7wT71RhsfWFutStbWtrDjRNjp0g39kn9b0xy0QlbztcFYA7c2R6aCNthr50UD0HZ86xzG05mHDVaTkZArikI7D+65V7vv3KVbbr/dFWPavPEsdWU7lE7GtOO8c3XLzTs1P3oMGbkqlZo8NJvxqPxwUO3dgLiCBlet1mD/gGamm4XpIrGI4um4+lYNOMh65PCoHrxvv3q6evXLr36t+vtXa7FQULXiufD8PpTigaDyxZwLlSW/J4rZOiowv65SPq/vfvf7+sa3/j8tVHwNbtio9vas7r7zDsVDUjYZV19/l2amJxUPBZRNRpTPTam3P6tNm9c5Ba3vB7XjGRdrz+FhjcwsaqHkKxhOOnsJh/eqniZGJ1zV7sXFBZfDlcJO69esUn93RmsGetXd1a1yJaBV67dofHZR49PTGj9+VIcO7FUsnVZnT7eGBlerM5tRf09WP7ptlw7tv1+dmZRyC/MOvPQNDmr10JAW5+Y0Nz4uf25Ofr6gtmBUiUZUwWhCL37Tr+rZL3mJmNNiIKhCraHKfFltsYRuu2u3/uHrX9PqDRtUJoIkFnXh+sFaQYlATY3ygibHjqujt1/zFV833XKPZgsVV8CqqyOr8uK88guzOnvrJm07a51LXTA6ely5XN4B8PmFkgPP856vjp4ubdm4VplEQsW5RRXnFnTv/Q+o7AeU7uxRMBRRxIUpl6DCWr1qlT7+wY866NRwYdqt11ANVesNleuPJVh1Z7Yzcol4Zno5I0M5qZNHA1YfEqqeklP1kY6ocPBGeYUmWLUHVgZFAaGt39mcP+08vdyPg6vNh1uOtZ5a7CpwyopxsffkNm22EFpSrlYCIQ3P5rXrvn1aLNUUIGVMfUlNGuAsJ0WTCQlZdqWm4T17NHf8uEsFEIiGdf7Fz1C+XnGwl3zY9XBIEYVVqddcjtV6vWm75c42+xljPBpTrcpDHE+1/KI+ftmnVjjVI11IK/s/rh5YWbCPq/tXOv95PLACVn8erz25j3myXviduVl7inuw0XDhma0qMsAFSj1gAxDLQs75/Td/8zcd3AGEcuELoPv7v/97B7cAmIAzABn7AJAovoPCEFCLGpKftA2sAh6iNv3rv/5rp4ZE3UoeUJSdKDGBZQYquBAlDyz7Av54AejIvwnMAtwC51CHAqywHVvoA7sAsMBe9qFtC22nL4Ak+Vhvuumm5WrrjI/CSNgJ6AQWGvShX8aIYpNxYg9t0pcpQ7Hhda97nUt9AHDkb1IVkAcVcAb8o19s4z+qVQAzKkvgFJAYe5kL+saXwE1gI/vSF+HigNmrrrrK7cPYaRdwin30i/0cCwjF74ybC3vaZVym8gU+AsDxN0APlS5tmJKYdgGN+Jm5Yh8KVjFH+A6IyNyyP7ATX9IewI4CZfyNj4C1HMvNEfPGeOibeTDYh72ATLZxPPbicwAa9mEDaRte+9rXumJolofWUh/YTZilTTBVIH1hu4XB4x/swHe0aWPFtwBc1japB3g4AGgGQJMP13Jusj9tWA5XIDKgm/k0OMacvehFL3LrlvkCtHMMdgBP+Z1x/tZv/ZaDse985zsd2P3t3/5t5x/WDw8csIPxAQk/8YlPuEJkvIdfDEpa/k4DxqY+ZTu+43h8YMDQVSiuVBx0Mh9ZqgxgHOMzeM6YrUI9tlsKANqgH+vTlKt2/uZ4U7fyO3PSCijtBrM1xL61IJTlIuV9U9q6MOelXK4WUm92GjQ12MxxBr1PVbIu39Qu3YQbBKYfU9AyHnxhn2vb3upjy2nLcRaCyjGsK17mI1PDm20GjQ3s4xvmyR7mGPC1tAa0GWtLP3ywigK54bu1eNMtN+grX/17HZ+aUMqpHyNKRWJa09etHTsu0DXXXqPZyVElw9z81+R7UiIWU3dPjwqVskpeXYNr1zl1KkWtRnnoJKmzM6PVa1e7tfXD627U1BgPu87Wq171K9p69nlSiIrYDWXTaYXUUDIWU7VcVDQWVZE1FY+5kNtgw1M8HFYwENLtd/xI//zv39Z8qazOrm4dOXJIHZk2tSXi2r9vr5KJpIY629QdqalanlW8LaLeVYNaKJY0ObugZ11yqeYKFR2bzqlQD6rqhbTvwH5VCgWVCyV5Vd+B1ZqH2rmibDat87dtUTIk9XV3qae3T0eOjWvdlvPkhRJqhCLKL87q7rt3a3Eh79Ip9HR2K9aWUCwZU0c6qd037dT82IgCjIUo42hI6faMfHKulsvSYkGNXFGpYFxdvav0olf+sl7y+jdQflylhq9SveoAtFequ8JVf/+1r2psBtVsQLFEXGkKVcVCSgZ8leYn1NeT1eEjBzUzM6d6I6T2zn6FEimVK1UFmfNqRWdt3qDuzrSODx9Wb1+nRkZHlGlLa2p0Sqv71urg8JjGKhUVqiWdvfUszUzMq16TKp6nudyCy4ebaWueqwJ+TR3ZpNq60qoUS/rbT39OiSgPrFpupZfgFDkqy/XgY6hYPXNg9cz2dAaveh/hZW8zgn0pb+qSmZayFCXpcvrSn3MIxUMUrzoZrC6r/5dyrLY+GLPvkNbu3PWZyJ29pABdoqaE259qIHlS3X4Kq6EgGU8VIgNqKKyiIrrz4BHduf+w6goqEiRXdUS1hu9C98ORiLxyRSFPemD3bs2Pjy+F+4f0rBe9QKMzUwqHI2rv6laNSAY/ID9AftaG+w7je8b3iXJoPkz1Gs3IEVT9vl9XvVxSKhzQ+9/9oRVO9XOup5XDHh8PrCzYx8fvK70+Cg88WcDqiRuaR+GMlUOdBx7h9dGK136iB56iniQEqV53N09cuAJWgEFAAACegQtCmYGNgE+AEzAJoIZCFXUgcAiwh8ISUMZx7IdyEygFZAS0ASLZRl/AWPJ3AuUsRJ/+UQICIoGgViSKC08gGyCVY7APkGf7WAi7FXkB2NAv0MIKa1kldoAl/4GOjAM4xb5AMZSR/M3YUHySWxX4BRxBFQvwA6QwBrYxDsaNKhS4AKTCf6hqUSICSA2gME76RdHINtIFoGTE9xwDuAQUYjNqWN7HX9gI1OYYA5xAGPoFeuMTU9xhE/YydyhmORaoDLTDJ8wP8IbjAbn4kL9phz6YB2vL1Lj4jbnHj+yDMpdt9h8bXRXceNwBX/YBFFo6A8aDctPgN/4jryztM4+mYGU7KlraZxtzYWkf2EbbwHL8gC3MEQDSUgVYaLypOG0cBh55n1cr3LPTAfMG+MZvVnQL/wG/8adBPdYXPmV+WHuMC5Bq+WfpC7+QyoIxAkU5/gtf+IJbYwA6+mB9M7+0xxpDaQsoJi0GQJX1jAoYPwBg+fywvlAis2ZQsH7961/Xhz70IadoNRWPpVhgXK05UQ1+2jyZMthUkQaLLbexKWgN+tGegVW7qaVNjrOQdYOdBgINMhrYtNQErWDR1Ku2r6kzbd9W4GpjMGBs56xWcGrttI7dfU/yAAl54lL+VFND2f52E2/Fscx/rEmONfBsOVRbFbw2boPSHGtpPDiW+aK/5g11swCKQdhWhSy/n2oPx1lKEQfWAasPk2IkwoSZBlWv1XT9D6/VJz/zMdW48wmFFQ2FNDQwoMHuTj3zGRfppptv0sTxYy4UfmBwQMPDx9TwGsrnChpcvUZVv6EiFeLb0oqn2lzewcmJCRe6Sh7CdFtK2XSb7rnrXkUjSV34tGfpuS98sVKZrAt5JddnWzymaDAor1pxqk5Uq1Xfl0/O20BA8XDIqbZKlYomp+e1c9cu5YpF3bb7Vu3bv1e1akXpdLvy8zltTkZ1UV9GyVhDlWBN5WhIo7mcyoGIfukVr9JcrqR79h1RwQ+p2ojo+OhxLUxNqVZFie2rVqmpqzOrucUZDa0e0MVP36GIfBe9ATDZt+eAentWqXfjZqV6+xRPtykQCmh85Ljuv/c+9Xb3KJlu02Kx4ApOtafi2nPXHQpUi4qGGhofH9ZiYVGhWIxcBPIWispGU9q0bpNe/bo36GkXP0extnYVCQsOBFUsl+TXPc3OzOqqq6/Rzltv13xuUYFwUJlMWgO93epKJ3X80H6FG1V1ZFPqH+jRwMCgIlFgfFj5Ull5wojrnjLJlMvVOD01oYOH9qqrp9OFQCfDUU0eGVXCjzaL9PR2K5dfVFswpJHhSfmhhPKxkLxISBHUf9WaK6gz2NeheDyoSCzoFKl//cnLFQ0nlqruWKLL5jXUmQGry3cRZ+ya9sl4hfhwlKt2vjk55P9EbtWl6P9HNQ+lwzfLL86e1IblVjX1abPHZg5Vs6k1MmH5vOgvFWhcojz2QJzjltMKtJxDT4yPNAEh1QIhVTxf3/rhLi16AfmNoEKRsHz5Lvyf1ADkU21Uqtp9/fVqlKpS3VOyo0MXPOdijU5NKBAMOdW6Fw6pVCwqGI6otPRwMhxsnufp1x50co6vqa5QIOgKxFUX5vXJD316hVM9qlW1cvCZ9sDKgj3THl/p71F74MkGVps3PI/aLU/pBlbcdzqn/6nnTW66Z6emHDwAngLYAAQUBwKQAQMBXKbmQskISAL6sC9w4/zzz3ewkfBtIBsAEvAIqAQEAsQAjeSLBEwABGmf4lJcUFLwyKrI//M//7ODZygsUQgCo+gDeGvH/sd//IcDlLSJjfwEPgG8AFxAN9SU2AkMYlxAUmAVEJK2KAQERCFUHuUfdgCoGAPjJ/WAFQdiPIAQwAYgCcCL8hSlKKpO+uQiGcAETAa+AtYo4oUilzYBr8BToDPbacfycZrylnawGxCKn1EMYjt/A/JQxuJzICkX5vj4jW98o0jBwHwAoXnfIDB+5nj6YjvtWYEw/MJ2IDX+Zp7Zh3WAryz8HvUrNrMfABCYaKkHGCOwlPQEwERgn60h4DjHAGpR7jF3HM+8Mi+Wg9aKYFk4Pz+xC+gLkGIsBsSwH9/TJjb9+q//uoOLQFd8z7xbESoLY7f8nvy0cHTOGEBs5hk/Azqxn23kwLWiXNhB2/iW+ad/QCq5gZkP1hPQ1PK6AkdZW4zv93//9x1AR/XMWvmzP/szt84t/yo+w17GyZixF7D6q7/6q/qVX/kVp1ylHwp/4XOKdLFOaJ81YmkkUCwDf/mPnyyHqilBLawfQHcq6LT8qOYbg5h2I2tFuqwtm4dT0w9YgSlTsZqylrGaCtlSC7QCRoOcBj05x7TaaQDX+rUbalOxmwLXFKzuxhlQt1SMj+2mMLWb61YIa+0Z4Gddm1KaeTXoyftmi7sBrtXc3/iWtU2blh+YMRs4Zf2YYtZUuFYEi+PN36YmNqhr8BX7aYMxmHo/29PrQkofzisakcJByavVdePOG/TxT/ylFitlBaIRJRMxrRsc1KruLj3/uZeqXCrq1ptuUKVcULFc1GIhp7HRcQfshoY2qFCqqrN3UF0DqzWXK6hYqahYKqlWraq4mNP0xKgGutrVnm7T8NFRbdy0Vc+6+Bd03gVPU6otLTXIdCol4zF5TjWN+iuoAsqvcFSRUMhB2jaKfFWqLvWAH5DGpid0z333aNdtt7jPaTQS08LUrC5IJvSs9qRSMWm6kteDs1PyOrMKtHfpZa/+n5qYmdPNd92rRjSl49PzmhyfVIWK94GGKnVfjZqveDSi9mxSF55/jjavX6uJ8TENHzwk5UvKj00rE0+ra91apTeuV+fadYqk2hT0G7r9tts0O0ue74g7b1CsJhaLaO1gtwbb2zTQ3qadN1ypG2+5UdUAECWkbDyjC8/foVe8/JXavmOHgqwjP6hK3VO+WJXv+SoUcrrm+ut03c7rNT425cKHu3o7XQ7cWDCgZDSkcm5BG9eu1o4LzlW6LalyraJCMeeKS3HuC0bDrvp4qVDS9OS0jh45oh/dfaeqXtWpjRMU0lmsyJ8vqSPbpf5ztqgzEVN1ZExeJagFL6jFrrQSq3oVVFD1UkkBr66B3nZl2xPad2CPFoo1/c3ffEWxWGqpYju4imun5v+aF1CpHnqMFautn4Azc912Znp5OJ/s07vPT7sHW4aOS0WqWp/pnE6IUj6y6yTFqrs3PLUDV6SK8P1m4apTvxceCqy2PoRyx7RIUZrvNdtq/g+q3gjKR3IeDOiqW+/SaJ6UJc285K6YVSAor9ZwKTBqhYJuv+F6hau+K2QVy7Zr+8XP1uziojtn961ZpZrfkOf7qtU8971haWzsO6/1IWUj3Cw2p1pFualJ/e1HP3c6XXx6F81KayseeAgPrCzYlWXxhPPAClh9wk3ZY27wk/Vi7zF33EN28NTz5uLCgkaOHnUXjkAFICkqQeAQcJELP9R1vAdEAOQACa1YE0AH+Akk4uKUcO8XvOAFDn5R2Ac4BjAEwhlc4KLTqrwDT//xH//RAT/ytVKcilByoCDAD4AEmATQAv/oA9jHDS120Tf7oI4E3NIOwJG+LYzccqUyJkCdVeoGoGEfwBM4YqpXxgIExF4KbgHU8Anb6Zc+AEXYxbgApCg62QdQi+IQAPaGN7zBbeNiGlsAZIASgIyBG/pnbKgkgb6MCTsBeqgTTXEL3DO4DIgzlSfwByBoMAewTZvMF3MEtAFeMo+MG/9hO3OAPQBOK/jF+Jgr/MJ/+iONg4W8sx/tMTf8JG0B8JA1AfRlbKwNxoKSlLb5HeBNnwBi+jfQbT5gXbVCRkC5gSpuRoCPzDPzzjFAecZPSPyb3/xmBytNBWmFnIAMduOFbyw/79e+9jWXqxTwyzGE6TN/zKuFajMes5vxsX5QHuNTA7asF9Yd0NTWH3bzmXnVq16lj33sY26t0TfADvD/7W9/W3/1V3/ltnMM847qlnWHT5mP97///W4/UwED4RkLvgUEs7aY31e/+tVufmgLf5KL9bOf/az7jDKWVpBpoK5VMdl6+rNw9+aDzsZyDjhsb1XU0D/tmqqUdtnGfqwX5or9WY/0ZevO1KMGCS28n30sR21r6D522D5mU6va1MCqpRgwG02xbKDVcsMaxDTIaaH2doNu64M+sNHWkN2U87kxNalBWGw3P2CHjcMUw/Y5Mz/jG7uZxl4bT6saln3NJ61KVtvOMW2dXcuQ92d9R0YjfrPitNfQjTuv10f+6oNaYCzRsNatXa1auait6zfokoufo61btujWW2/R7ttv08jIMSnY0NjYqFtL6UyHcoWq+latVyLTqfGZWc0sNB+qqV6XX/WUX5iTvKpAF4w1lWzTxRdfoq1bz9Ollz7PQQvf85RMJuRVqwoHYBcBBSkgI7n0Ap7fUAJVOQrhWnMe6g1P1XpN4xPjuvvuH+mWG2/S0T17tCkgPbOjXaXigkYLixoulzQfDivc1aOLn/8CVRsBXXPjLvmhqKbnFrSYy7vCWV7Dd8BWXl3rh1bpxc9/rjoyKd13773af+CAyvmiIuW6vLm8UuGoktmMujauV/dZZyve26dsV5eODB/V/j37FfDkUirkCzmV62Wdvf0sre3p1HPOPVuV/Ky+9tWv6NCxUQ2u3qAX/tJLdcnF/0OrB1cpEomKAk/lWl0F4HTFU6lc0q7bbtX3rvyBRsbHVCwUlMmk1NmRVToZd7lwz9l2lkuJgKItEgxqZm5a8VRSC/mcJkfHNbRmtTq6shro71cykXCfwzkXiXBAN+/cqanjYwpW6opVG4rWG4qHomrv6daF69apt+YrHW3TjC8dTYa06hkXqNaQS91AWoHF3LyGR4/q8JEjSrd367Of+3+KxpJqsL4CJLVsppwAmAOMy09CsOrORT/rQ/cEfP9UsPpjYf9LULX5IKo5wNMNUMpHbpFXmD7Ze8FmSP+JV1OxateR9t1g5/FlZWozMOEkMLsMY08CqbTfVI7aqFxagHDYFbcazZV0ze57lK/6ioSjagSIXKgr4Dcfis1OTWr++Jhy45Mq5otq7+vR+ZdcrMmZGWdjZ0+PaksFtmo0uPTi3G7nfftucqlsXBoWimI1NDM2qi988vLT7eYn4OpcMfmJ5IGVBftEmq0VW50Hnoxg1aZ2Rbn68y/yJ+PF3s/vjUdz5FPPk5VyWWMjIw7QcFEH2EQFSl5JVHlAKOAS7wFRDFYCmVBjAriAaU65k0g4mAcoAtCh3gS4AHsASwYZAZIcR5g0N3///u//7tSp7A8wos/vfe97DmYAqQBfwE/AE2CN9lD8GfwyKAd4NajJvqY4RVUJHCE0m5+MgX5RogIwGReh4PRHm5avlBt7gC0XwQBjYBdjxi8AGNq3nKFABoAuuUT5nbGgirXiU8A1tgHFTMXHNvq0QlmAOVSzFn4MUEOlZWkAKLyF7zgexa5VmweM4XPsBMryPikF8AW/MybacrnyAoHlIlH4zaAioA8ozBwBfvARPuE4C2c2yEkbzAd2Mh5sxAbWAP7l5x/90R85hSbHG/iiP2CrgXYrSgQ0Zo298pWvdGpc5ovjGAtzAfykXeAmPgNmAqAA8qRbYP54maKV35l/Xl/+8pdd/wAvbOVBACH+rCPGw3/WACCeNc66BlQyV/wH6LKmDeQD77APqEwbzAnv2Y0SKtPLL79cb33rW5295GTleNYFN0/sTy5WIDFglT5ZRyhVUXjTH2uMtYZdtEv6DdYFY+BzwxxZzmLaox0A+N/93d+5//RnylW7oWScptbEL6aUMVDMnNpNHtu4MbRiShxrYJF97D/72IOKVrWrqU75jLib8JY8p7bNwKGF5NvNrd1InwpaLeTT0jq0Fnay+WU+bGymyOZvU8KaLQY9DcBamgez2/42Gxk/L1Pmmk9blbKnhvqzvymCbYw2JgsDZR9TGdOWpV3hvOOu98plN+cngeFk6mGnAohFpACRs/WAbrzxh7rsg/9HeT6f2axe85pX6qof/Jc627N60Qt+STsuuEjfv+Iq3X3vvZqanFC5XFAuN694LEaqTWU6epVIZ1WoeFosllzhp0g4qEalonK+5PKnorqs+zUHCACm7ZmsnrbjIp137nY9//kvcsYQUhsJhsAjLvcobaAEI9WATwhuteaAa73SfC8WIxWDHJCtlcqqFHLad/eduvkbX1dXsaiZ2WnNejVNVusKdGR1vFBQqqdXsXS7joyMKhyLaW5ucfnBCyCQ+Rzo69JvvfHXNNiZ1VVX/kC777xT5WpVqwdWqzyzqFquKFWrCjV8dfX2KDk4JD/bqXOe+Qx5AWluZkGlfFm5+QV59ZoiybCyfVn1EqKfSmrL0KB+8F/fVkdHn17w4pdrzcaNTYWnJ5f6oFyrKlfIy/PrqhbL2rtvv6649lrtI83O5KQafl3t6aS62jMa6O/Spk1DSsYi6u7o1N5773fpFw4dPqxcseRCjnl45XMuSca0Ye1abdu21bXt+Z77jhred0D77r5Phx/YpxkAa81XtCGlw1FtyGR0fm+/OpIZLfjSgbCn48G6Eu0ZpZMplXJ5VSPSTLmgZKrd5cz93Oe+qHA0oYaDUkuAipJnjYZqfkDlevhJp1hdvld5NJeY/+2PXcqjehJABWieoKmPBTwxxepJIHUpt+oJl50Aq61KVHt/edtS8aqHTPy6VAjLZVhtUazSRigQcg93FOLsFFAtktS//OBq5byAGn7I0eRQLCzVmvvOz0wrPzWl4/sOqFauqWftag2ds00L+bxTxmY7OnlC2HyIxrltKb853yP2PUa/9jAz5HJiNxShwN/8tD75/o8/Fq7+b78CVwx84npgZcE+cefuKWv5kxmsNr9gnrJTe1oGvuK+R+vGp54HURHlFxYcBAIYAqkAX1Z5npsyyx9qBY8AFVwkArKATAAgoAaACYiHotNC5LloBL6grgNYvfSlL3Xh1wBU4BHh4wAsgBugE7gITCDE24AuFdCtUBL7ABc5xkAqkMkuTjmefQFo2GO2YjuwDvtQVwINUaNedtllzjaAFepT2gXqohwFBqMipW0r+kTo/Wc+8xkX5g68BHIBtwDRjJOQbyAc05mnAAAgAElEQVQltgMt6RcYyAvYByjERv6jiuUF6EOxaAAY3wLKaJvQeW6asRc/8x4gEv8xfuYMYEpRMQAsMAdoDIgjVQE28d/AGMCNdrGdeWV+GSvQE7BH+yhLAeIAbmxinqzoEz7Cp6wR5gnASJ/k2mWsbPvIRz7iQCJKT/rCV9gAtMfPzCftAinxDQAVf+FvoAc2MVeMmbFT/AobgNv4jLHiiy9+8YtuH3wHROYGhrUFeEW9bPlXCe/HNnzF/ih+8T8Ql7y/zAu24hsUp9hl4e7MvaUHYE0DLbERsP3Nb35Tb3nLW5aVmgDyT33qU87/pClgLWETtmI7f/M5IbyfY1HcsvbYRt/kUcUW5hFfAM45nrlEuco6p39sB7oxRo5hG35ljX7+85/XBz/4weX8qgbxWnN6GmA1FaWBOwN9rBXLKWrA2NIIsI+F+AMA7YGMKYxbQaApc9iffZkDfrdQ+tZQf1MbmRrJjm1VI9nZnbVoYfMGP5kvfGghorRt+VANBPOe2Wd+sTVroNaOs75agakdY6DWgGsr+DRVqsFbSxlg7ZlflyFNgyImTQWUpTFwDCMQcGPkZYDbqXjjS3ktH8ZXXSQScIVX/LqvG3deqw//1WUqlIoaGBzUH77zd7X/wQd05RVX6bxzdygYjOrue+/XzNyCFvKLqterTjXqe3Vlsx3KZLs0M78ozw8qX8g7ZapqVSWCAYXqnqIBqZQvqqqG6pGoir7nlF99XT3asX27Lr3kFxy8DccSqpGPMBZVhMJMsajrL18oqREkFQQK/KISibhLM+DOWxQrQ9mKen2gVwuT4/qnT35CC/v2OUXmfL2mWG+3CqGQjs5MqUbV7YaauWCXlMXzc/Oqe55iiZTaM+16+YtfqEuefpG+/1//qd27b3W5TdvT7UrFUgqFopqanlK5sKik31A2FFFXT7/rI7txg3o3btTU9Jw6O7pUrdRVqfkaWDWoRqCq/Nyk5iaGtWXdkDasGdK5529Xb++gypW6K4BTrzdUKldUa9SVqwKvFzU1NuHyqh4ZHlGl3lChWNbw0aNat2aN1KjpaRduVXtbRKPHj6pcqKhc8hQmn3chp9m5OdXqVYUjwWaYcSTu4Ex/Z6fWrF2j3r6+ZrG+UlnJUFiJUET37L5Te+6+R/VcXh3sX8grGwopE0kpnu5QaPWADs9MOl9QMMwL+Dpezanv7E0KRGJ6+kXP0ute/XqFozH5LfDLrQnUx55UehKD1eXP7sP4DD7RdjE4uYRST2KTjyU0ccWrirPLSljSAPw4PD0ZrLY+jDt531OVri1odinsH/B5avuUsFp+QBgKq6KQrrvrHh2bK8j3Qu4hghdC6R1XtVSV51U1OTys/PikxkZGNbhxvdadd47y5bI7d7VnOxRZilpBscr3cyQcUTjSjHY49aGZ+87zfPdgKVCv6CP/+wOPpcufaEtzxd4ngAdWFuwTYJJWTDzZAytgdWVF/DQPPPWw4OleD089DxJyeNuuXa5aOdAMeEPVegCggQhgD5AQcAQEQ/kHPGJ/9rMK58Ayjn3Zy17m4BA3egA7QB3tWq5GABWh84A7lI8AV5R9AD76RPlpatkvfelLTs0KXHjJS16yXPUexR/9ooqkX/qykHjAHIpWfrIdoAV8AvLxExiEXcA6cmYCGbGJNi1fKvAWuGjqPewHHnE89gBxLGeqQTts5OIZO/gJKAEqcsEMsKYNbnJJlUBfwF98Cei1fLRmI8cCEbGHcaKktJBl/IjfORZlKeOwIl/0BexE+UgxJsaKmpU5pE1ALe8xZvzP/rSNvzmOuQB+sQ9zzTHYx9iYR2zgdwAlsAw1JfATIAn0pr8//dM/dYDzX/7lXxzwwwfARRSx2IKaFdsN1tH/hz/8Yf35n//5cqEo3mNNsh5Q/uI3fAGQfNe73uUAOSrT9773vfrGN77h4CP+BRYT5g98xJcGuPjJnOAHxkW4P2vHwC5jAcQbCAVcMv+ko2CMwFv8jr/xAePh82AwmHHiQ8YOiMVHtg/zZ3NvvwN/+Yyg1sYO1hl+4jOFP+iP9Qb4Za29/e1vd8pgoDrzwOcR8Ap0xqf0z3rHP8wXDw1cKHWdYj11d6LkZg4/Wp43xmrv2Q2l5RK2M6upLB0wqdWW4R/HYp9BPwOSpsYxdTTt2u8GS1vD+q1fSxdga8LAotlDP7avAVODsKYItfHZmLDFjjFF7qlg1c5xLgRzSUlk9pqC1ZSp1lYr/LVzmo0NPxkobVVfGZS1VApmT6t9BpdbbbK+zO5HAlZjkfBSKgBfP7z+an304x9waqxqva5fvPQSveIVL9UXP/dFRaNJzc8XtPfgYVW9uko1Qvol36spFJDaM2kHG/l2JHS9Wq7Iq5YVk6+oV1dbJKhsW0phBTQ+v6CpUlW1SFx+KIg8U2etW68XPu/52rbtbG3cjJISH4XU09Epz2uqxglnX1gsKB5PNiEzykfCbgMU4Aq5p+6hQEP1SkmdRC0MH9NtV13d/OxEQ/qdd71TlVBAN+6+TfsOHVR5KQfswvyiyuWKg8GlUlmhcFyJVJvLMXvh9nN12803aHpiXIlE0inRvLqnekOanadAX1qxalWxUkXdfG+0pTRwzjniMVnR95XKdCqRalems0fVak2H9j6gVDyoajWnoF/Ts5/5DF1w4dO1adNmZdNZYUulWlWU78VCXodGhzU9Na2rrrhCR4dHlEqlVa6iAk/pyJHDrgL52tWrtKq/XePH9yo3P6eGCxRmDBnVyUmbiisWjSgcDahUqarWoOCUp+LCvHK5BcXjFLYKae3aIa3q7VVfZ7cS0YiD4Xvu+pH2332vQuWK0pGIEtGUQoDl7qzWb9mi+eMTigVCmpmfViEZVHKoT7OLBW3ffqHe9XvvVNCB1UZTEBHwXW11RIDV+gpYPd1XpmeivWWoCthb6vBMgZLC4ZuWc6zagyUb8wkAeqJ41ckpAk6FsChMm9lUW+GpnV+XwXjgxHci5yn+u/Mx2S2CQVUV1L6xKe3ed0TVekRVz0lVFWqEXBmtRsPT5LFhBcs13XfX3dp07jka2rbVfbb5DkllMgpGYqp7dXl1PidNmIoyFUV/a0SDO88Hgg6qku862Gjok//3w2fK/Wdiea308RTwwMqCfQpM8pNtiCtg9ck2o6d/PE89NHi6ffjU8uDM9LSuvuIKB6RQQHKTa9XTgWXAIwMwqEoBjgBQSwtgSjFUmkAq2iAHJscAtwCXgB7eBwACwyjyY/lJd+7c6WASYBOwwT4AS8AT8BDgBuQCHrEPRX3om5Br2vzKV77ibKYv+gE8cSPO/kAwAC4XtOTpBGQB9AwcAudQSmKvpRoAKAIIgVgGRi18GagK8OInPgIi0weqQ463lAFss2IzACGgJ1AQ0GXjBEACA2kb+wGeAGJUlCgYgZWWN5XxYivjInfnH//xHzsFJGOhDSCxqfLYBuzD78BPxkFYOjYwx/QPsLWCVtwAYDtzampC+mE/wCDtveMd71hWBwOD2d/yuFo4PapblMLYz/ixF/8wH6wh/uYnoBIwio+BjZa79j3veY/LL2p5WbH3O9/5jpsbxmgwGSU1KlFUxYBXCpnxE6gIFObFGmI9GOCiX2A3tpDTFD/wO+OlH+bFFJ8GPumT/6YoxVZyhpoCGRAO9LdcqIBO0g5QkA1/0z9F0VDC4hfWBp8P1j5AlPYA2dgP5OU9C/0GouJHK8bFdhTR2IwyF7sYK2sGm/A9/bFu+I/f3/SmNzlbOdZUk4zXVKKmBG0NSTwVDhrstJtTe8iAj1mbDoAtpQywszDrnf1MlWqKUguvt/cNglobtp8BYAPilobA0mO0QmL6NhvtZpzxGAA26NsaemkpBQyWutDlWs2NxT5D/G2KZdpnTdiNvAFOs9N+0hfz1Wqn5WHl80AbNkYraoVdbDc1r6nCzbeWr5U+rOhVprvnYedYTUTC7mZdvqdrf3iV/uID71Wms8MpDafnptTf16ehwSHlFgo6evS4q3BfrlbkNZownHyChJxn2zNu/Ll8rqmi9RtqUAgp4CsZ8LWqO6PujrSisbhm8yXdf2hYRS8sheMOUBCivnZojcvresEFO7R16znq6upTJtMpr15XMolCvKZaFYVuwKUDWMwVFU+l5PvkR46oXqvKr9eUSMRUr9VdESmf9Bao5INSLJ3S7MKcDhzYT1ICRcnfG4oom26qwY8eGdb9D+5VpY5ZCS0Uc9qz7z4VZmY10NejdFtGw8eOu1BgEhWUCnm1Z1KKBBoqz88qXigq5nlqhCJKDfSrlEpIyZSC8aQqFV+VckXbhtbpwh0XyA/UNDY54grgbDvnPB07dlzbzztHHdl2lyahVixq/76Dmpmb17XXXq8H7r9f4XhciXSbS73Q1dWp+fkFzc7POQi7ZqBTbXG5vLR+I6S+NVucsrVUKioSlNoSMZdiIccDvVJZ5WLB5b6tlIuuqNT8/Jx7qAT4Dvi+ejo71JFOq7OtTdPHRjRx6Kg6EmkNDA0pxQOkVFzFSlnTh4blLeadMnlg01rFezt08x13aWjNWv2/L31N4XhMCvryG02larNeO0A8eIYVq81+z/TrzPd4+ka4DECW8ou2/t0KR84UKCkeufkksLoMV6GcLS/7LjoVrJ68T9Cdr+w7rhXQtsJjt4+lBuDBjcOlzQJXgVBQXqOh2aqv7990pyoCrHoKR8Nq1DwFwxG33ucnJ5QMhrTz2ht00bOfqUx/r6Zm51zRvyTpl+S73wNqfo+4zwn5VEPNfKqcI+w7JRIJqV7z3DmxMD+vL3zsM2fK/advYa209JT2wMqCfUpP/xNz8Ctg9Yk5b4+H1U/ki77Hw18/3udTw4NUDf78Zz/rgI0VrQKqAdq4+APwAcFQ+gEAUH9S4MpUZwBCLlAJSSY0GWDaWtgK6IXSlFQDQEvaIKz5C1/4gn7t137NAUBAIMcAAoEQgL9LLrnEQSJyRm7fvt2FfQMegUqAJ+zFTkKyP/3pTztoShvk4wSW0R/bUAGa0hIoiu3YaApdqrYD3Qw4MhZgFRAKGAq85aaUcXKDjhoS4MhFMqpTK2jF2FAaAkHxjYWMA+xom/fYbvlgLR8ofgZ+AuaAg4wR8EL/9INP6Bv1pKVZAMYBjklBwBwxLlSY+BEFJNsJd6cPfIxClqryhOdzEQ/UM/UrdlneUPxAHlraxK8f//jHnS/wJy9gKnPCGIB6wB7sA/rZ77QHLDfw+7u/+7vODtIAACEBs+973/vcmADnvPAB4fGvec1rHHhE7QqUAhCSNgAfMheMi7FjI6pmCleRgoD9mFcUo/gdW5hj/A6Ax28oP7EVYElOUuaL+WRfA2/MATc7pFnABwBYoD/940/APccAlwDEwHp8AWhmrvA9dqJaZU74m88L/kUhzJyaghh1rhUtY19AKKkLmEceBphamnlCSUs/plC2fKmWagCoii3857OBv/EDUJibONYqa89yd1paAFMD8r6pNO2G1G7+DE4bJLSbVftp5wELY7e8uXYDyU+DrNYG2+w4U2cu30gvnYgtdYWFzpt61FRHHG83pK2wmMOZQ8tnZ+kOzI5TwajBbOzGPoPLBnCZO94zJTp/c45qtdfy1FoRNUtVgL9pj3kzWIrfLJUCa8mUsuxrRa3Yx4BxKyCgja7+AQVRcD6MV4Iq0wCCal3X/vBK/e8/f7fCyZR6Blc1c6+SxzVXUiFHqKvnQvKpYO15Daf4CgYjDgbiw3wx5yAA/+uVqoKE//s1dSTD2rK2X93dGTJsai5X0rGxGR2fmFcjkFChXG1+JsNSW1tcmUybzj37Aj374l/QuvVbXXgt6lFAKDdl9WpN1bqnfLGiAGGzYQq9UFG77BSrgA9PQSXI/Ur+WZRfDd8By5HRYxo5dlQN35NXqymdSilNwb1oXDfdfKvmFnJav3mriuWqipWSho8cUn52xuV2TndkNT2/6NIQNKo1tcViioaAvEXddfstOv7gg0rW6mqUa0r2dKnUltC8V3NgFWe2JZK64KxzlEq1qVApabG4oEQqoe7efo2NjkvViobWDSmTzbhcsaQeuGHnzdq7d5+i4ahqgYbimZR6O7uUSjTV83zmUZwOUGDq/HNULuW078AheaGEah62VZRKRBQLB1QoVlX3pOGREZWIrohFHbDu6e3RxMS4g+GZdNrlhcwtLKjh1QR4b08mVS9X1NvRq1S2Q3mvprlKSZNj4wrgi1JJXZmMelf3a92Wzbp5N4Ur2/XlL39VESY1tFS4yoHV5jVT1aN41ZnMsdr6YThz121nrqeH8WF/BLs086WeUKW6P5e2WTNnGpC0glWnGvWbYfmnvn4SWDXlf3MYJ4PVU1WrNl43f/S1tG6pwRbiWLp1KS4aqoaiuunegzo0Nqs6OZ9DQYWCISncVOMHeOhWq+ua71+pC5/2dHWsGtD4xIRTcfOwpBEKKRyLKuAHVPObOYjt/O5UqkuA1dlIWpVA0J0DK4WCPvOBj53paXgEq2hl1xUP/LgHVhbsyqp4wnlgBaw+4abscTP4iXrR97g57Mc6fmp48I7du/XuP/kTd/NsoUkAVmAq/1HJAb6AU1z8AcNMxYWqFMUngAAQB0zjd6s0D3gEpnGTiCKPcH+AF8cDz2gfmMeNLVAMeAFkoh/eA+Kh7uMGmpyj9E0YPhekAE+AF+8B/wgzJywU4IdCkW2MA+gFrAKIAM4AdUCrb33rW24f7GeM2G3h7bRLX8A7gBrHWc5VwuvZhr8AlLRv/gAgAGqAi2YDYwD8AHixh3HSPwAWyGa5RAFyXHCzP30BAgE0ls7AcoDiIwAa+5naj3kDrgECaQd/AqzxIVAZiAjstIJHQEB+t0JIqELxBX3Q5//P3ntHS3KVd7u/7q7O4eQ4SRM0KKKARJYJBhMN2CSbC/Z37etlr8XC/sM2Xsv+nFjYF5tskrAxIgj4bNkESwgQyAIMSghpJKHJ8Uw4OXUO1dV3PbvPO1MziIvEjEbS6LTW6HR37dr73e/eVV311G+/L9AamEQ/aAef0hbv8Tt+AlzTD2DgF7/4RQdtmSOmIgQ+AWYB0UAjbABY4oe/+Zu/cf7BB4wL9QCA3/CGN7j6LWnTxz72MVcW4GXZ5wHhwHVsefvb3+7APzFvid1L3/GpQXzU0yhIGUv8zFzjZWETAFlALxSl+BnlJw8QUJriY1MnM360D9ilPuYFZQEfQHGXfXtx0T1YYL5iC6rcj3/8426eUD9tMueZL4BobKTv2AwkZ3/Gg+0oYfEPNpgimrYoa8AVn5qqGvhrsWapGzuZ8zzswE8WvsGWlduydPzKewOvFns1vFydOWnlw0v4u/ekXcVqWOlqqkyDnaa6NIhrwDQc05S67GbT2jOQGg4NcGr7FibAVKphu9lmamrqNyWpKWANolofTK3K9waATanKsWDnxzB8NRVuGFqbT02Ry360bb63/lmIBeowGG3nX4PHtnTUfprYnunpdSrQR/LKeNyoS+2Wr+9+/1b92f9+pxK5vLK9A25ZK8veW9WGA6UKfJf5Pei0FRPgNqq+3gF5XlyLxWUFKBMBEIAAyvuBvHZTo30ZrR/t1bp1w5o4dlRRL6GZ2aIOTcwq6mXV8rtawrgXkefxl3oHddEll2vNuk264spnqre/1wFgD+Dug2ejqjV9t4wWYEqcUb9ZcwpMvx0oV+h1AIJYoviRPVg2v3Pndrf8PRZlSa/jHkqmUppZWNLOvfsVT2U1OIxSvq656RnFAcvFZT3vl65RvRNosVJxUMav1rQ0O6t4TDo2dUTl4qIWpqbULpbUE/OU7S1oudNSmWODQujRIhH1Zns1TBKowSFV6xWNj48pGvH04P0PKBVPKJPLqH9o0D3w4Lfyhz/8geZn5xybbCNHTcSVT6U1PoSCNqtavar169Ypn+lRX6FXAwMF3fWjO7VESBkv4cIj8F2jXlFxua5OJ679Bw452Eyyr1Q66aCOU5A3W0rGE+or5N1+hDlo+w0VCnl3biuXypqdX1Cz5bvf6jgIu1njqYgK+YwGh4d02ZVXOlB++Oikrr32U07NHIl2wSqD3OVgj5di1Y6Is3fddvZaeiRH+yMv49KNhZWqp0DWR17TmStpoQCOQ9CQUpVjsvs64fGHU6OeULGeiLEaXhlhv1nuL8vyCY1D7GawciciwKrbxpyOdrWrfiyhI0st3XrP/YokE0rzsIdzajzq4qGq2VKk3dHNX/0vPf+aFyiWSWlubl7xREqxVFKVVlPZfN6dU91vUtA+/tDM/X4AdldCBER4ThEhzmpHlaVlfeTdq8mrztwMW63pbHhgFayeDS+vtnFGPXCug9XuDdYZddlTurJVV57u8J/7Hrzrzjv1u//rfzl4xg0Yy/+5WQW0AXaAZYAhwJglCAI0AiJQngLjgDzAKyAC8AwgR11AVSAkYBVABJBCKQr8AV4BfYCRqPkAloAlygG3uNikfewiFiiQFgAKqONGkJtTYBOg1Zb12pJebLWQBQAqtqN0ZD/AHsAJ0GjqAYAV+wA4sBcwBfSyOJsvfvGLHbBj+Tc+oL+Uoe/4iv3xB8paU6CZshPoRjvEfKWPQGcD0PQPhSpQDziIv7ixoD7UkUBY+oS/aQc/AgPxL3FHUagSr5RtAFdTbRBfEwBp8UANKLIdtSfLyPE19dEv+sE2fMBn4BDbaYe6iTGKItSSMAHR8Q/2A6iBuJRjX4ttCtAFQv7e7/2eiwMKvAVqU/dHP/pR51tbWo8//vqv/9pBWvrNjT0++7u/+zv9+Z//uRtr2gZcsh1IxZJ+gC7tYgP9AoQRPoCkXYBFCyvBHKM+7EPFCuhCLYo6Fjt4z8tgsoFCA2fMIfPD5z//ef3qr/6q2w+YD5jFNuYi8+ILX/iCm2coUNmGQpe5jq+ZP4w/YwUcRkkMDAeiA9OZQ6i7UfkyzwCm/MP3Nv/pA77HHuYHwBYAzLxD6WohBJg3V1xxhYu5iq3Yx3wIA0+DnQZOwzATf1hZO4uaP+zm10JVGJw08El57DPI6OAXy6jJeBwngY9/fJlmeCk/+xlctH1tv7CC1SCogVW2hZWpBkfD4NOUt9ZXU5VaX6yvYZ8Y7O1el3R/C7DPwp+Y2pa6wrFmrSzzzMCp7Uc7Fi827GO3xH4lUZWFJeBz2OdOZZ7LOfj3SF7pWLCiWG3pO9+5RX/1rv+tdE+vvHRexUpJzWZDnmLyCUfSqKvZqiAldjC1pzCgCJmsiQ/caqgT6y5ZhY7GyZ7d9BVrN5VPRTQ6mNPIYEENv65ILKWJI7M6cmxeqXSPGvWW2iRkUUB4VxfvM+bF1TcwrIHBQY2tWa9NW7a4pfL9hbyajYZm5xYUiSXVPzysRr2mRq2kSnlJM1PHNDQ8oo2bt7rM9K0WMYM9eSyh9X3t3bvLwdeBvl7l8znVGg3t2rtP2/fsV90PlMwWNDw67lx3aO9+HT14QImYp0uvuEyXXX2VpmZmXczTVr2uA/v2qtqoaGbyqOok82o25Tfq6slm1ZPPqVQpqgHS9cj63VEinlK+0KOxNeuUJvRDo6ktG7doempaM7Mz2rhli4ZGRx1EBmgf2L9fk0cP68d33KGI76sd7SiVy+hXrnmhLth8vjrRQHMLsw6MT08vK2h7uurqKzQ5PaFv3/otRWIxpYCwa0ZcnNpdO/erVvFVqtbkJboqfJR3PX19qjeayqRzGh8bVcbFsJXSmbSOTR5RJptyF93FxQV3XiXpTrTd0dZNG7U4P62JQyjuEy6RViHfo6GRMU1Oz+q9H/gnxb2YIk5F7I6QlSlpYDWmP337u/TAfdsfdqqOjA3pc//5kUcyjX+BMmfvuu3stfQLuCG0S1iRelL81CcAVMXM2oFuKIDubOqqVcO/S+FzMO+Zd/iemKTdUBQrcNSBym7HbX87z5602qJbSbdgOKasO7cSTAToGuOsJc6SX73tf1SPp5T0EorSdox2eBgUUyzo6Jv/+WW96CW/rE7C0+TUjOKpjNL5vIrVuovNTJgBzlHVWjcBJcYHKzFeiScdtrVerigZ8/Sev3jXKqc6vWm/uvdZ9sDqhD3LDl9t7vQ98FQAq90f0NP31WoNJzyw6s7TnQ3nrgf37d2rT//Lv7gbMUAVkMhACOo4QBlgCYWjLY8HdAHFDCwAcIB1qOZ+67d+y4Et4BKgiYtZAAPgFaDK0myAE0pD6uBiE0gJTAQ2Ab4AaLQBEEIVCxwCRgDV2A+gRJs33XSTA3ZAPOwGrmEnbQJIAX6AVP5RNxev7Au4Q91K+5QnyzyZ7AGLQCwDN7RviaCAvQAUg37UhW9QWZKkyZSPqAgBldSLT7mIBpyaGhYVKdAM8Gp2AQGBg7ZEmDbwA3UB5KiLOoBqQFLKUTeQjm3ErbWlo3wPpEPhazAJ+Mb3tqyctvHbj370I9cnoBvfMWa0DbgD9LAf++B3ICX2Yj+g1y1LHhhwS/jpoyk62YcQDEA8lqrjv7/8y790dZKx/oYbbnDzgzZ5Ma6AwT/5kz9xENaWr2PbRz7yEb3jHe9w4waMZI5Qr4V/oN/Mwbe+9a3OHtSejCvqT8tSz9zATqAjABXAzcMDICf1YLepGbGdckB55gb9MHWxhX/gYQI+AIYyDsRHtXkMQKUuYCjgF/CNepjxxn+MHw8CCF0AuH7Ri17k/IzdlDFlM4CeeU48Xfaj/r/927/V9ddf7+Y1djM3bD5QHr8A1PET43Tddde5fvz+7//+8dAGtrzfICX+t+Xopqh8uKX59uDClvvbTW542T/9MGVsWOVqN7j2EIPPtG8xQ8OKV7uZZk6YCtXO3HZOsvKUNdUr7xkLC+1gbdkS/XCYAmvf1Ky0E4a5Fh/WlLJ2LgjDdgOupjq1+KnUaeAYe5iD1Gf9srZtvpky1UII8NkeDpny12647TNL+Y+run7Oz1raI+GTFLR8feObX9c/vPfv1Y54akdiagW+SuWyCumM4tGo6pWy2gE+9ITecboAACAASURBVDQyukazM4suxztqUOJtAukQkbFEl4z0IlxAva5cKqpUvK1C2lNvX48SmZy2757QUqkmz8uoXuvGkE7G427JfDwWl0/is3TKWd/b16eNmzZp3doxrR0dUcIDGGY1Pb+gVDqtZDKudrOmiUN7lcuk1T8woEQqrY2bLlEyOyiybbdIPObFutm0O21FI22lMyl37Hzphv/QxOSMkrmCtl54qUbHuqsvdm7fobmZGVVKRa3bsEHPft7ztUDoleWiDhzYr3xvXkcnj2gGFa7fUtDx1fRbLvFMNpVwfWdFMAm6SsWyBgfH1Gq3tX7TRtffRCyhrVue5mDruo0b1ECpFvc0vzCvIxOHNT05qWpxWUcP7JNfqShTyOryqy7Xa17yKxrtH1C5XlU8FdeB/Xv14EP7dODgtLZesFVbt56nH939P9q1k/MFcRwzLsTAQw9sV6VcU7FSdYpm4CphFtKptDK5vNatP0/xZFqlYkmxmOd822zWVKmWnF9rxWWXNIeF0bF2oEwq3k3OMzetQj6ntaNjikVQcyfkJTP60Ec/trKA3MCqO9LdmLYCQgE8nmDVDoyzc912dlr5xa5hw+eKk2Knnhpb9Rer/oztVd2/krzK2fXTcVXtYZX1B/RpXJT7xW4yqe7DQLt/PKFgte9/eqSOK3fDYQe6kl51OsTdjslXVDunZnTXjv2KxVNOfa9oVJFIN3aqF7T1rf/4sl726leoGbS1Z/8B9Q6OuFjOnShwtqN4zHPXpfY75X4TVmTe9kASpT5xpNuNppq1mj78d6uK1TM2wVYrOiseWAWrZ8XNq42cSQ88VcDqKlw9k7OmW9cT+eLvzPf2TNd47npv4tAhfen66x0AQDUJGAAwAW3sht+UbsBRoAffs3QbEAlwBKwB+IA6LGsGjgGGqAvFKUDMkvgATakb9eIHPvABBx+ATShI3/KWt7j9gHsAMMAZL6AWN6vET6U8wNT24WIVeMYLsIRNfAaQoRAFWAGugGEAPPpiIJNyKEZRxNIP7OUzcBU7Aaf4BajJvthN8iSAK/XTVy7kAcjANOAywM2W2bPcm/oMNpoiEBvwCTAT2AfcQ5GIohdwCnS05cgAVvqOzdgCwA3HfCW+LEAS+Ml+2MaFOlCN/jAW7Ef/2Y5ttA/otZitQD7gEHYylnymHIpVK0+7xDSlXpSq1I3SlKX6gFYAKy9CAlA3LyAgc4VtwF7G7f3vf78Di+xPDFL+0h4xWAGkfKZN/Ej8VJbVG+zCn6hMgZ2ECWBpPeUNCgOsaAfgDNDlxTyh30AWi1tr4B3f8rKYmYwDfQFSWyxO/ELfSZbFPCS8ASEGsA//WUgHyjP+qFmBwry3hGjYQ8xgFNfMB+Y4+2EPkJT5RjuoV9lm6m7aJSGWxeClLyhy8QG+5+ECxwpKX4AyfmNeEqaA7X/wB3/g+k5Ygt/8zd9040mdtjydvtsydQOApiDlcxhiGhw01U9YTWQglfqO3/iu3N3aZwOGYaDZvQnuqljD8VctwRW2MdctuZMlfTIwaWrWMEg1Na8t+e9eS3SzPRtEtffh/fnu1FAITsG3ktjK2uwmdeou3zewGvahwWYD1bRv+7Af7VjsVcowZuFQC/idesN9NL9SrsfFzX1kMVbjXkdxkqM02/rm1/9L7/nHd6mNTMpLyA9a6hCttB2RB1Ro+6rXKlqzfq1mlysqrZxHWIpPEIDjiqpOR36jrZ5sQXEFSnkdRdt1lUrdBzIs4a8126o02qRtcYmy2qAS6vE7TiFKcha3Th89WAz1ZFLr145pbGhYhXxW42Nj8uJJzS8taO9uYmkX5MU6qpaW3UO+/v5BTc7WdeVzXqF16zdrcWFR/YNDThGrTlvJRMRBz+m5Wf3j+z8gXxGnVk1mCmrVmy5ubKYnp1w+r6/855dVyOWVSiSUzxNeJapWo6m5+Rk12g0HnCModdWN85pIJRWPxtSud2EzjVaXqurN9yqWRUG6xh33/FY881nP1vmXXqJys+7sPnLgoB68b5umpo45oJkBfraaqi0tad3GNfrNt7xZV1xysaaOHdXOHTuVz6adgvTI5Kx+tG2H1qw/T/v37tNlF21RPptRrd7Qzt17XAKvwYGC9u/drUarG0Ob+TM2Mqqnbb3QJe2aXy6qxtLlaNTNH5Y9e17UxXBtVMsKGnWXJIzkWYQmyCTjLlHYcnFZkVhE/b39DiINDI1IEU/v+9CHnbLZsdRIsKLo7oJVvxN7goDVs3fl+0S8QvwpqBpWZp7pS+TTrA+wGlQXVlSk3d8F7Le/4fP48ffRld8bolG4fyjYT4DVsElW16lmnuSjFbhqCa0iAp5G1Y5EVVZUX73tdtXluXN/MhFXq8nKi4iLN/29r3/dgdV2RNp34JCG16yTz7mE0CYRKZlIunMoyfiw1f3OuvjR3Zir/DYEnUg3SV+zpfLysq5dTV51mrNqdfez7YFVsHq2Pb7a3ml74KkEVrs/nqftstUKVjyw6srTnQrnpgd37tihL37+8y42JMAIMAWEA/xZoiUUgMAsu6AFvgFwAHEo9iw5Cxe1QC4DDewHmKBO4BHQDXBkWd5RVQIviasJ1AA6cYGJEvXNb36zg2HAFKAREAolnkExA6UAWyBWOF4m2wBXXDSj9qNNIB9g641vfKNTIgIICQnwqU99yiXLom2AGhfNbAdkoqQFJgJ9uTHGFsveTrxY2sE2gCiQz5Sq+Il2LYkX+wB8ueE21YItCcZH+AxIR9/xKf6kHN/zHruwCbDNxTkgku/pAy9bzg7QBOJQnv0BdC4b9ErGcvpmamHaoSxqR5ar4x9ssVAA9B2gx/j94R/+oQPHqDzpI75GjQkM/fd//3cHDVHAAkppFwCIjfgbv6BiZg4AJ1EsA8yBq9gPWARmsoSepfG8mGvMRWAzamL6DsQGPAJMSWiGIhTQafMV24GHzDP6zI0LfqHvpjbGv/SBfUzdCDRnrCxJGG0BXPETUBoYicoZe4DY9InPHB/MCQArfeB7QDBJ1pgvlDd/Aunf/e53uzAYBtfZRpv4lURY2IFNzJWvfe1rzu/YS3+pm3qB7viGbcxX/IXvsZdYwdhC/RxTKL1RCFtsWkItUM7igfKXsbYbS9pmX1NfMg62DN2WrodVnHYzaKpLyttyesoZRGQcwopQA5XUaUvo7ZgwFaqBdFO8h6GrncXtJpo5bXbzNxxqwJSv1pfwzXVYRWp9CNtv700Va9DVIKkB6DBAtdAEdp4ML+80QICfHXxaUbKaQtj8ZX60G26zw0IdpAs9jzjGKiJRLxpRx5f+6ys36IMf/EelMhldfOlluvjSC7R79w7tfnC75ianlYhGXRIpEkfN1htquPHkX+CSFGHvurXr5EU8cIOWF5bUKJeUz6bUqJbUbLPMtaFSqaK414WpsVSaIKdSzFMimXDL+oNGQzFIQ9Ctt1Yra2x0QOvXrVWjVlOMWKvRmIv9WSyV1GrVlMum3HL3mDrasG6tOkFHLeW19eLna3B4rQO4mWzOqUnTaeZDRy2/pmKpqE9d92kdnp5VM+hoeHhc6URK6WRK552/ReVKUV//2k1aMzbiVJz1RqMLVpt1TRw+7NSyTQAzYxXtyG81nH3AYTRyqHldsq86ya4yShfy6h8Ycu0+/5rn6fyLL1DgeTo6OaXS/JIe2na/WvWGOtG2egopPW3tGg1mUvrx/3xPr3rFy3XVs58pP+lp9/792rvngHoLrBjw1fB97dh7QAcOHNPM9KyS0Y6LVdvbSyiXrGJeVBduXavnPvdqzUzPaO3a9e4ctXXLVo2Pr9PE4SP67g/v1JG5OQ0MDavZRBXX0vzsrJaXF12f/GbdxWXdtHGjnnXVVRofH3UhC/jtvP2OO7S4XHRxI1PpnCIxT5/85L8qEU+swC+Ake/mtTuGO49n8qpTr/PO3nXb2Wvp51/LHldirhT9WcrVn1/T2SlxHKw6zfTJeCZse/eesAtQw78FJ95356CpVU8NZxNWsYZ/u45XRmxVU/OSQCsaVZuEfV5KX//eXZqut11840jQcSEBGs26krG47vzOrfqlF1yjIBbR9Ny8+kfG3AOdZqutSCzarcc9oOme++3BmR0z2EV4k2ajTgHt27VbX73+hlVOdXam32orZ8gDqxP2DDlytZqz54GnGljt3qCcPf+eyy2tuvFMjO6558Ud27fr+7fd5rLGo9xEkceFHwANoAOcAoAaWAXaAaIAnwAyFKGAMaAhF6SAIlSqgERuylj+D9DhPUvDTQnIe/YBSgG6UI8COHkPGKM9IBOgi4tj2gDoARdRswLIgF4sp+YiFVsAVa9//euPL8EHFgK/AJT8A+QBoFCJYg+qPvrMfsRupa8AMVuuhTKQsvjBgKdlB0eFyAsgSh8N3gEOUVlSB9/hE9oBAtJfYBF2Az1RFgG+gGqUAZwZVMVPgD0DxtjGP4AO+wJt8Q/lgXymLLXM88A1fMVfIDE+tDis2O0UTSvL+hlPylAXylcUl0BsSzjGe3wHuGMsUayiDsZm5gEQj35hL2NPm/QdhSl1EKOXcQaGEgbgK1/5imuD8QG2o15m/ACwjAu+BfTjM+A37TAfDfAzHwGtgMrXvva1Dp4y35grzJNXvepV7jP7UAd1Uh67GH9CRgC98LeBamzHt4wFc4D5x774Fj+iCgZWoFimP/jbgCHjSn9Ydo+N1Enb2INfAKef+cxnXPxUPqP2pg1TqOIzfG824mvKU5bx4CEGAB/gynyzUByMoale6RvzgrnKnGd+8MCBhyPYDxznAQYPKzhGTVnplDIuA3z3RpU6mbPhpej23mCfAVYDh+HllBYb1cAhn8NxUi08BXUBKbGDeU15jjH6Y+EuLJwDn/lnsVNNjWo3ydRB2XB4AdqhLwaM7bxzqnIpbPvD/UJYGIGw3aZ4PTUOrMWOPa5ACliu2r1RN0UsvrSkWIyvQWu+C79seaipeg1IJ/P5RxxjNREnFAAqqI6+efNN+ua3blLfwKDWnXeeiuUFTR45oGaxov3bdyoX81x2+FKtpjmSWiU8ZTNxrV07ovXr1qherau/b0BBW5qfXdDUscnu0vFOoIYLFRDV7MKy2n7gEsMkkiklszlV2r56BgccxG9WK8rHPeXTKXf8TE/PKd+T09BAr4s9CKRMeHGn2urr69Hc3IzSqaTGxkdUq1a0tDCv/t4ejQwOyg9S2vS0qzW2drMazbYyuYIyuZw8L6Koh0q46mDsf3z1y/rhHXcpmc3LS6TV19uvRDyu0bExlZYX9dB9DyqZimtobFS9AwOaODyhpfkFdxwDNUlQw5Hh9LcAm1ZDAbFuM2k1fMIORB3wJYYiS/Oz2byGR0d00eWXqH94QH7b16HdB6RmR7t37VatUdN5m9fqWVdepDWJmIr792lp4pBSiml07QYtZZOabDa1Z88h9fTwYC3jAPDc4qIOTUyp0WirXq0onU4o4aGES+jSi7fqNa9+gTZtXKM9u/bpiiuucmEXFuYXVa81dP+DO7RQquiiK69UDw9mGr5bblwtl516lhiwS0sLGhoccAkmR8dGXVzcerWm+flFbbv/AW174CeKxRNqNgMVenr1mU9/3qldeXXPByjxmO/A5phq7cTjGGP11CP57F23nb2WHv569lSgauDOSj9RwYfFWOWBBWD1ZJja9erJsaW7Sk/7DeiuHjgRlzXsnfA5PwxWw9DVnWdXYp4ef9DmjuxuPNV2JKH79k5o28FjakYSK8r7hlOgAlZv/+YtetFLXuCSUy0WS8r3D7mHSx3iUXcC+StQFTstlJOF5uH44TsX/qbZ0sLMjIvn/NmPffqJOlxn4mZqtY5z0AOrE/YcHNRzvUtPRbDq4Orx/53rI/zY9e/xvuB77Hr2eNR87njzx/fco/e+5z1OnQh0IRkScBOABtwCLKFKtaXrwA8Up2FVIOpEU5WiZERNB9wBHgF8KAscApAB0wBAXGDymSRM7Atk4OKSsiQ7MmAIzAK4kuAKAGNL4oF5LIsGDgKsiMNqsVeBv4AlLlR5D1QFtAEQiT0JZGJf6uUGn74CZm699Va3DzAG2AW0RTUJRMRm1JcWn9KUn9hv2e3pL9DL4osyM2kTeGgJvbiwp6+2FB/ggI20j41sAwIBadgXf3DhzWfK0hdLiGU3H8BLyvIC0PAPG9jOOFgIAPpl6ljKAnVoj/Gi35SlHQAV40UdQDggA5/xKbCUm2++o18f/vCHnVqVOgCwgHbmAIpX9sc3JFQiqdk73/lO53NihQK0+Z6y7MO8AF7SF3xOHFTUp6hQgYxATsYcsGjtUQ5o+MEPftDZjP9JNEYZ4Cl9wX/0mb4yBkBhwCbq0s9+9rMO+DKWzHn6D4RljPEnoJOxwAfMF1S2v/M7v+PGzmL5Mt7ExwWGknSKOKvMY0vwhr/oI9upAx8wLmwH8tryfdpj/BlrVMSAWY47vkMRTf8A/fQJ9SqJs+grvsPvtPm2t73NqWVJnPWnf/qnbh9ANnMLQE2oD+rEJyQks/ll0JHjy272DGLaMn8Di6ZG5XtTbZr604CswUjmmMUmNehoanZT77Dd4twyX+gHZdlun029azDW4jdjE/84JxnM5K8pVTkOTBkeVo+GQe+p4OE4gFgJHcDnsLrUbuZNgWoKZPOPQdcwrA77DJtMTc/xbODXwCvbTSVroQYMZDvwnQOsPrLbl6Tnu9h+rWbHheE4MLFftXZbUUIsVBYUNMtaIN7n/oNqL5fkl8qqNJqaaQfyU3FdeCGxT4dVLC7Jb/oaGSaJXkK7d+/thtVYWHTL0EnyQizRY9NzmpqacT5PZ3Muxmc9aKmnt0dRwiAQbgQZLTBfUrnZ0PjYiAqZtJaWltVWRPlcXvlcTn6rqkOHDrj3I2Mj7i8xURdmp5XPpHTBBZdrbP1WZQtDSqRzLhlWAvWmy/Lty283tH/fHv2fG/5NB48cU2/fgEZG17q4soDVbC6nmelplRaWnOKzimIzn3Xzrji/pFa76ZSwZLz3op46QdQlpQIyA2/37SX0RslBVjKLR6IRee2Y80ehv1fnbT1fQUyKA9JLde18cIc6kY56+gu64hkX62nrhzQW7SjbrKs6O6XGzLJK8zUd9pvyB/q1bdc+5ft61GjW1GzUVCqXVKn6LmFXrdlUNptSMh5VIZ3QK176Qr3y5c9XrbasThBTb/+AS2I1v7CkY0cndejwMT3zuc9XYXBYtXpTsWjMKWfbzaZSmbQOHTmouZlJrRsb09rxNVosLateb6laq6tSqWtxaVkPPLRdxVJVzUZb42Nr9PnPXO/itLqcQZ3uwxn+crXeDjzVgycSWLWj+uxct52dVn76uvfUh0QnJal6PC6TH0WbgFW/PNeN2xthCf4J1amdo7vfdSvtvu+GnrBkV+HmwgDVytvDKqvbztnH94t2A0kfV7ICbqMRBdGOItGkpopV/Xj/YU0V6y7zVLvVVLvjKxNP6Y5v3aLnPO/ZDsIuF0vqHRpRrdlSNB5Xo9VUNEbM4q7x9htyPOEhiaxWVnkQ+uPwwUPqLeT1Lx+69pGd6B+Fn1eLrnrgsfTA6oR9LL27Wvdj4oGnKljt/hg9Ji59ylS66r4zOdTnjjfv37ZN7/7bv3XAjAs9FICW9AUVKd8BwIBYwC1TXFqMQaAmaj0uUlHusXQZaATwQrWI4pN9gXJAK0AWalWgKkARhSCgB5hEeQsJYFnWgVjAIOoB7lIPYJH4kij+sBWFKOo8g8OUBb4B1NgfW2kHCPW5z33O9RHACrgAGAJ/b7zxRgfWALeW7MiW3APegHVAPy6Aga7AZfoA2AXYYS/7A19Zng3kBVQDINnPYicCyfAj7ZiClPbwBW2wDdiC3QZ5AV5cjJtqFnuoz5IrsY8BMFOiEhMW+4A39J36LRwBR4JTR7Ra7h9+sqXo9IE+AeMAb/iGF20AkQF11En7+OE973mPGx/mCoAaXwPEKMP+AEJThgIR6QsxP+k784Y6AdqMK6AQOz/5yU+6sUV5Sjlb5k8Z+oeNgFgLvUC9gFH+AqZoA+Umthi8on+MN+ELDFIDJOkD/ce33FAx5owDc4m5DqxlbtEW4wpApk4+8xdfofZmvllsRfZFVW1hI4DJlGXsgcokPLOQGUB7/Ie/8TFjynccQxwLQFsePGAffQQ0M2Z///d/78aXNukzvsZei5MLuLa5CpDmgQl9R12NTwlPgDKY4wi/hSEefjMlq90I8tfKhNWfpwLF8I2j3dDaMnfbz+afJaSyZf22rz28YKxtH4OtdlPMX/xA+2zj+MPH+NFAr6k87UbZ+mRgNRziwGw1G+zYs3Zsu8ELu0m3m2MDqWy35f72i2NgNAx8TX1OO7zH58xvezBigNjUwtZvL505kc365/ykZeIoKiW/FdF3v/8/2rb9QRdnM4jGFE92XHzUxSOHdWTHTs0fnFCi1XYxAacAAtmENm8aVz4TV2l5SY12oPXnna+BgSH96J57pUhMxXJFhb5+B9h8n9ieLc0vL2upXFGz3ZaXINxDXYVsWolAQt/YqlTlt1sKIh2h0UWRmk2wJaJCb7/6+/rdEvziIkrzw4pGIxoYGlQuk1UqGtOxg/s1MtCnvsERDa7bpE40qUg8paufc43yhV6nem22Gmr5dfe7c/0Xv6DF5ZL6BohNG3eqt0wm61Sa9UZVnaAbL7dUqyidjLskW61qTeVaRU0XbDGmaCem4cEx/fKLX6oNmze6cAPfvvlG3XPnD1QtFxVNp9TwW/LaPJSLK9uT19iGDQ7Mzs3Myq833TEXT3rqHyxo43kjuuz8dRqOST2xjo4eOqDakXlFy4EOL5fUKOTUTGd14RWXqbe/12n4iPu6b99B/ehH92pqdkHRWETZVFKjAz161a+8UNc8/wotLM5qYaGoHXv2KM7Dy3hC8TgJ1Dp63i+9SJ2op0q15pbwz8/MqtloqG9oQD++924N9feoP5dVp9FUOxbRwuKyW8q8uFjS3MKSjhybUrlUV63W0JaN5+u6f71OccYN9uyUg8BV3+VTb7djanRSTyDFqh0oZ++67ey11O3bkxmqYr8lr+L4NMWqPbwKn+bcdnczaCrWk1JynXRGNIBp5/9wfeEHX12Wy0QOQdWVmgClDt9Gogq8pO54cKcOzRVV91eST6kjL5Duue17uuCip7mkd9VKXYWhQRdvmnAh7Mtf4rG683osrlarG0u73WqoWW8o5kW6CT39tkpLy+5894kPfWKVU53J27bVuh5zD6xO2MfcxasNnGkPPJXBaveG50x79KlV36r7ztR4nzue3LVzp4uxChwCypD13JLsAOeAZcA1LvpQ2AFgATFAHCCUPYVHxQiEAlYBeYCKgFBgEmCKf4ADQA5gFVgG2AESAkSAZQA4YBHtAowAEZZhnveUBQ4CTvmLKhEAx4UztpPcCsUgAInkRgALizsKtKJdYoICwVhOTt9Yag0YRcEI1DPFLPVhE3AMW7kIxgbUiygZqRd4TB9pH5jG/tiPGhAYTT+wkxcgkFimKCaxGR9SP35kX+AqPuOC35JLUcbd9JdKrhwv7MO/tIldKENpw5alMyaAI9oB0gAUAQyWJIqyFl4AuEe9wHGAN/UB+eifqS4BxPiIsWV8LKYs7bAv7X7pS19y0JxxISYqbaN2ZsyZM/iJMcYu6kCBij/ZTn8ZG0Ak/QeGERaAOK20zX4omPGtJeSiHsYFKIWdjCtt4hdT3jJvGC+AL3WQyAw78cev//qvO0jJfMQOgDvjD1ClT7SF7xhb5hxz2lSSzBmD2hwX9Ju5ROI1YCb20x/mAPbjVyAm+zHGKK/xEYm6aPOP//iPHYi75ZZbXB9oEx/zoMHCMaBCpe8Gr1HJ4kf2Zzyxn+PTICewF58x3zj+ODaxhf5hA3CY/qHc/qu/+isXqgA/Mh9on/5b4rrwUn7mXzgMgClGw0vybem6KUTtM/PVlJgGAQzghtVF9t7UrwZJbV9bvmk3yfZAgfaw1eLXGTwN30yH35ti1uyzBx/U83CJr8wOgxhhxa6pjcIg1YAo34V9EO5rGFSb4tZCAhh0NuWw2fdoYqymvLY8t7w00E3fvFnfvfMHakdiUoxwJFMaHRnU2MiwJvbs0aFdO1WenVW0HajcaimVimvrhlF5rYZKS0tqAvE2bnZZ4Rfm5jR5bFqlSl1btm6V32xobm5ebT+ieL5HlU5Hs/NzLiYpSaqAp17gKRb4CnxUjxW1Al/5nm4iLo4xznmcU0iI1AkCzRw+qsWFafkdXx4JrjxPawGni0vqyaRU7XTUv2mLekfHFUmmtH7T+br4ksu0e/ce3fbd7zk4s2HTRu07dMiFjYnGPDUbvmIk7vIDtXzga0Ve0lPgkscE6k3HdcmWjRooZPSDO+/UQrWtSDSrVDynF7/0ZbrqWc9SL6rPclE77r9Pt3/vO9q35yHVO4FaQOJERu2g7eLDAnkvvvhSdz7lPF6qlZSIx9TXk9GmdSNKx9pKBA3lvY4K8aTi9UDLMwuaKpb0/Fe9Shdc+UylCnlFvJjSGdSpCbWaDS3MzGvbtvv1rW99W8eOHtXIQI9+9ZUv0XnrR1Toyeq+Bx/S7n0HdOHFl+qCiy5Wo8lqh0Bja9a5pcmLi0vduNNTUy6GLrFvD08c0nBfQUtz08olE5qcn1YfoVGShCFo6uChYzp04LCikYQKvX3K5Qr66Ic+png84ZJ34b8OYxv4ikQCtYKYmkFyFayeqcvNn1FPWLl+XJ0aUrM/mSBHOBTAqYrVsHr1RDiAbnKrEysRTg4f0L1f/Onr9PCDMVv+b+dowGoYUpPhrSNCBEQV9aLyg0DFhq87H9qno0tltTvd5FOo8bd9/4caWzuq8XXjatSbShUK8jtyDx+ahMkICCfS/Q0kKVa93nCJ4jhuysWS2n5TtVLZKdzLy0UN9PXpwx/42JNpCB/j2b5a/ZPBA6sT9skwSqs2nuSBpzpYNWes8iev+gAAIABJREFUAtZf/MA4d5DgL+6D09/z3PHi/n379MmPf1zXXnutA2OAQ27qWTrMcmOgGIAQuIYaDHgEpOHmDCDEDTEw0eIkEscReGPLmtkHYGfZ7IE47A+8QJXHZ9rgghdgBETi4hNgCIT6i7/4CwfZTHFJWeKoAqvYHygKUEP9CKwCCv/DP/yDW0b+G7/xGw5AAdMAfMAqlq5jC8pSlvqjJgSyYC/wjLooR59R0ALJUDViDxfx9Ae1KWAPmAUIwW8oGNkfXwAJAWoWAgBfYQe+om2AHKCVPgFwAYrAP4uxSl1c9FvWeXxjy4ftJsMAjGW2N3UmvgMaYj839dhvL763MAHUjx34n0z2xD815Sd9oI8AXQAb++Af7OcfNvPCXnyOnwCvtIcaEzDLd0BuwCMwnbGlLRJAMYYoL+kfMO/LX/6y8y9jBiQFIL7uda9z+1EPsI95Z/FXUQvTL/oAcOTmBijJXGAeAkwNSOEvxhhbUMSiqGY+Al6Zh9SB/+kz/eIz48l+zAWLZ8ocYc4yDswl2kTBChDFFuYosVcB94wrNjNX8CGfgZ20ixoV1S/t8Z4y7IvvAarAJdokVi/gHSjKOAFRLWYtfqF+gC4PJwBHFmcX3zAXGBf6wz+XxTiZdHMPf1IfPgKw0o4lkGMOGqi0ecbncNZ7CxVgMDEMOm3Zv0HLU6EidRqoxZfYZWoi6jF1ajh8gMVhpayFBDC1qMWJZc4bWKUM9prq3vqDLfZwhDYNvFo/rW0LY4CdpyqebB+7aQ9D2VNBsrVrylcL5/FwYQhMyRq2xcqbf8yXSUIBhBK3/P/9lqWJsUpCsoavG79xk+7Zfp9iyZwq1aaOHj6sxYUFDY+NamR4UFEFmj5ySBO7d6tRLGrDYJ96IoHaJKjKF1RJp3SkXHSK0vmZeXJPKZPOuqzwFeKRtlrqRDxFMjllhofU8aQjRw6puFxWIpFWT2FQkXZLkaAmhI6ZTErNpqd8T7/8wJff8tVTKChg6T1xSzvSnt071fKrSsaiWjvQr3S5Kn92QWtGhlWJSM2+HvWOjyvd26Nc34Duuvsezc0uuaz1vX2DSudzarRb2rljl8rVilOK+S0SR/Vo3bpR9fXntGMXcaCXHdC4ZNN6PfuyCzXSn9e927frrgf3qVSStmy+RC/6lZeqf3RUXjqndrOl3fdv010/vE2HDuzSQqmojpdQPJF2CttCLu0AcX//kCrliiZnp9UMmg6s9heyKqRjCuolZRPSeeMj2jA4pE6dBzJL8nI5vfl3f0f3PbBLP35wu1P/pjNpbTxvg654+iXauvE8F9/x0MGDLt4zCcie+8wrlYi2lUgndODwMTXbgV7CypG152nH7j1KxFMaG1+jKIm0jh51x9zS/LziiZgCv61yuaj5mUmN9PeovDSvQ8cmlOnp1ejYek3OLmji8LQqxao2btisSIIHT31619+8W3Ev5UIggJ9c8ioXCiCQ34mp8YSKsXr8zuH0L/0eYQ2P9RXicYVqd/H8T6nYn2yAo37wDrUr8ys61BOJqU52t8HTn+XdE70Ow1iDpac+ZBOxr1eSVbltIk7riVeE5H0Rz53Xgggxlttqd6KqxbP68q0/ULHuuxjLkSDQzrvvcarTCy++UMVSWYMjo6r5vqJeTK2gq1oNOhGXyKrZaCkgAV+rpVikI7/RVLNeVZmHHithOlKJpD75ydUYq4/wcFst9gTxwJPtvPMEcduqGY+nB1bBatf7q2D19GbhY33Rd3rWPRn2Pnc8uHPHDv35n/2Zg6hAHEAXMI2EQsQt5YLTwBCQBmCHGhMAZglngG4AEC4UiSeJUg5wZTEYKffCF77Q1cc2XoAiIKyBSmAmYIyl+QAvAB7glCX72IUdwCeAJLEmAXnAKoAv9XPDCMQAehnkxB6UhMBigAblP/3pTzvVJ0mX6DMgjLoBT/Qd4AeAQjXJC7ssXij7EfsTIAgMAWbhE+zke9SB+A6AB+DDbzfccIMDibwoSzuAOPqJf4B4qHPpD7CL/QGI+MUgDHUB9GgPW7EPsMsLiATExTYLIYCSF0hnoRuwFYgHiKIe7AHIAgb5jP3EYARA8hnQCBwPx3cF9NAmcNZAL+0D/xhbEk+xbB01LnDbMtDjZ5TE9AkQC3T9yEc+4kAu9mAz/gIQoqylr7wHAFI3fqIubAZkUze+wY/YgS8AscwdfIMKlv4wH/Dnv/7rv7q+EBsV20kARV/oK/OWMcLP9JV5YnAZ3+EzoDx2M0aMFzZQL3MLv6P4ZH4CVQGVX/jCF9x8BJaiJAUWYztjQBvsj83MNT4zJ/ENDwvoA+MGyGc+0AagFOUq/eK4A3hzDPLiWKAegC1+vOmmm9wcZAzpF/Yxxsw7IDH1YwcglXlmSm98jr+ZN/govGTfltNzbDFelrDp4ZZZ8p3FUrWbWIOYBkWpgzIGTOmHQUmLZRpWctoDBPYzNan9Qji10IpdphDlOzt2LCyA3VhT1sCp1WGqW9tmylj62b3W6Cqjwq+wepXv8ZeFGWCb1fWz1LJWr/nK1Oj0wcIg4C8rZ+pYB6Yz2UceYzUOcOnIr7f1jVtu1re+/x1t2Hy+WkFEP777blWKJadmLBDjOZ1SoSennQ9uIyOfRqKBCo2GS8rUSiYdxKx4nnpyOR09dkyVRkPJWEKRmq9sRErEYipVG4pk0+pfP6YLLrtYByYOateefcrmB+XF0mr7LUUjvpJeRH39PfLbUS0uLLtzvQP0kY6qzYaiimqg0KvlpUVlMnGNDQ2oubCgg/dsU3t+WQOFHrWyKS3Eo4pmkkqkEhpbv1YLS2U9+JM9LknV6Pha5QoFtYKmKpWaJg4fcfB2zdiQxob7NTo4oFTcU7vZUKm4pOLCvK551pXqzyV18NAezZeKyo9vVLEaUTzRr6ue8zwFwPZEXPVaTQ/cfY+O7N2lXdsf1MJSUU2/o0Q8rUQypniCOL8JJRMZF1qh1myo2WnBVpROeUrHI4o0qxrrz+oZFz1NQ7msZqemlc4WlOkf0NH5ZW3bdUhj6zcrFk+p5QeanZtVrVzS0y/Youc85yo97fxNardquu3Wb+ueu+9Uby6rZDKh8fXrNb5mrUZGx5xdO3fucb+5523e7OYT59iZmWkBbnp6cjp86CB8SfMz0xroLaivJy+/09L07JzmWPLckorlqnoKvRoeGlW91VYmm9Pfvev/VSqVccukIx0XWdVBVXR5KFZXwepjdx17ElQFDj52TZ21mmsH71BQWbAF/j/zvNvFyCeSVp2k2uUAW9lu504793djAXcjCDjo6t503/Mfm1CShl/ulITCP+K55HVywTEi8hNZff0Hd2uhFqhSb4pfit3bHlB5cUHPev6zu6t3Nm1SK6puTGMv6ZTnjWbLAdZGo6VO0P2tTJBUtLisTtvX3LFJZVMp+c2WvFhMn/nsl86FoT1rc2i1ocffA6sT9vEfg1ULHqUHVsFq12GrYPVRTpyHKX7uoMHT98UvVsO54cGpyUn92Z/8iYMyxLsk6Q2qQhSDgCES7gBoAEy2lJgLQlt+3M3uPO22o84DBBnE4WYZwGOxVMkqDyBBXchfU2tSP58BqkA2oBZ1AaH4DnCGwhTgBDSlLEAJ6InCle9pA3B0++23O0BGnSTrAVDQF7azPJr+oQoErLkELPPzx+OM0m/6YmpY9uHC2zLAsw0YBggAcgJfAD/AWEAeMJm6AYLYAnCzjPGoAQF51AVoQzmJ4pDvAbf005ZfA8pog/YJEwC0sWXy9J36aY/vgUeAPvMnF/WAOOoD0pCpHnADlOPv29/+dpe0CaUntvECqtEe40o71McYUj/9AEziB/oHeAPEAajwMXAckMl44GfqAgTRR8AfKlbmAfOC94wN+wIh6cNLXvIS1wb1Yi/+xU8s3WdcsQMfAQewkX4AV1Fv4mv2BbwCYGkXW7GBthl76nnve9/rQD4KYpurQGL2BWxSL+OIv3kPUMVm7KWvxCWlTqAl4B6fM3exF0U1CmVgJ32jPebG1Vdf7SAp9TDvqAelqsFJ+ou9lKMv2GFKb/bDr/Tbxg0gzXzDr8B6i+3LWDOnmCc87DCYznhgJ8cO/cJ/KF0px3xjPJlH2MM8JBxEOASIxQ41yGoKU/qMr9g/rDg1gGrxVI/f0K7E/+N79gMAU4clYLNkTQZq7YY4rIy1WKr4w0CmbbfwB+EbaeyyzMsnloqeSBoSVsnajbkBY+zkOKFeA70GX8NKXAO0YYAcjrNqS/ctPIH5xYCtxTc29W04NIHZjB2nKmcfHVgF8kpBs6PPfeFz+ty/f1brN23U+Ph6zU5N6tCBg4rF4op6CQVuuWtcfr2s8uEJ5epV9aLSDjoqx6JKEA6GZGCdtpqNumJeTO1aU/FOVLlEQkGnrWK9qQiqzNF+bdi8Qf1Dg9q3/7Da4qFCQ9V6Q7lsWn6rpYGB/pVza12tdkvJFBnnG2q1O0ol00p7SbX8pvp6c4q0m1KtqqMP7VLx2KyDfNVYRLGBHo2uQX2d0lKxqLZiuu/+XQoicWULvcrmSGDYUTKdVKPVVrlSU9RvaKgnrVw2pWpxWWP5HqVigdaMD6mQT2r3np0q18oaGl+j5/3yy7RY6qgZZDS8ZqMqvq/J+TmlUgnt+8lDqi7O6+4f/kDHjk3Jb3eUz/UqlohIcTlfJpMZ1ao1ZG/y2z7hWl0s0mQ8onzK03h/QSO9KW0YGdSasXHt3XdQiqf1vbu36eKrr1GpHijoeMpk8+5cPDM9qcW5KeVzcT33WVfo2Vdfrmwqru9+59v6/m3f1UUXX6Rfe8MbdOjwETVbqLile358ry67/HJ3/HPF4sKzPPCAevJ55zfmQCaT1vz8nFr1ioaHBrW4RFzwZcUUVyKVc8pfFLiJRFILyyUV8n36pw9+1CXkoW+A2W4iISJJBvKDqOr+EzEUgDtL/GKXe49yrzPdSliVelJU0XMErFYP3OkUq6c+xLLl/GHlvv222IM11J/2XdCGXZ7ifQJNW8KrYOW9lSGOMrj0YRICOk7rtqJYJV9V0F0B4Es7J6b0wIGjKvodxaMx7d2+U3P7D+iXXvbLmp+Z0uDaMS0160rFM25/oq3yEIvHD6wgICa1q7vTVqNak9+oqzQ3r1QsrnK5pEazrq997VurnOpRHnerxR9fD6xO2MfX/6ut/wIeWAWrXaetgtVfYPI8zC5n+uLvzFj1ZKrlye/Bnzz4oN7y5jc7yEVSIRIGAWiANbxQ+AEBUNkBRG1JuyXkAXwBZkw1CDCzWKUsaTYIA3xDLcOyc6AWAAgwhtITwAPsQWkHvALgAfeAtwAKbgpRlmID7QGlWP4M0EIhiWoVJR+KO+oGOqEEBWYBpugbEJD2SIwE5ANm8b3FGwUsWYZ2bmItcQ6QDxBkGdOpG/CBLfgA8IEi0xR4gF9sxwfAYL4H5lliJ4An9ZsCj3Yoj930n/qByqgKsZ1tgB3zN/YCXtmfuvErMBCwBxijbmzFPuAf9lkiMHxM7E+W1QPe8K/FjwVa0T520CY+5T32Uh9tmNoQgIiqlHi8FtOScvifsrwsTiV1WnxP/ABIZWwYA+oHFOJPfMz4AFbpIzYYrKMO+oFvUYYCj7Gducjcod/4i76wH//wB3AVf1KOuLuAKgApY8Ncps/WLnPM4K7FDga8Ap/pE7AUnzCHmdfA13e84x3H1b/4hNAS2GWQmwcJAGz6ygMD5ihKVEJcAHmBwcBUytMGPuNmkXGjL4BlXrTNHDClMfMUH2Af/qJP2A6QpSx+AqpSL3WwH/75tV/7NaekZT4wr/EB/sP/QGT6ZzFkqY85YqppU2U61eTKMvnwzagt37cbWLsRDt8YG1y0/QzSmiKz+9vOsuJutmcLM2DAMqxKtXrDMV8tHAD9xi8W2iCsJg0DXGvP2jfYie8sNIH1N9w/9rM6eW9KU1OgGpS2bQZord9muylbTRV8av9N/WrfUz6Zz7sETI/klfKiDgS0Wm19/ouf0cf/+cMq9BKWYlyJmOT7LU1Pz6kZRJVI59RqBQ4SzKPOblSVaPqqtluqJ6LKFvq6Ce9qZSUjHQXVmoJGS6l0Ri2XiKojH3KoQNkUsajXqr+3X9lMQU0/0NTsnALUvB6J0bqKs3Q64xJNlSrLinsAXk/z84SN6VE0iKpSLSuZiCoW8dWpVxVUqqoslLVYqqmTTCrdV1Ck01JULTXqNQc8qq2IgkhSXiKpmIfKOqZCT94lkorF02pXS0p0nLWKtGoaS6ZU8Dq68MINWmwUdeDYUSWzef3669+kS6+4Qnffs1NzS21tPP9SLdcbOjY/rbm5GU0fmlC01dDOBx/Q/r37yTmjRDIj5GuZQtoljgraEdVaLZdQy4uRHCdwQJo4pLl0XGuGenTV07eqsjSj6clJKYgpGs/qJ3uOaHTrpWp0PPX1kJQurXKlqlq14mLftholRYO6zj9vja6+/BIV0il9/nOf09iacT33ml9ykBmF7qbNW/STn3RXQjznuc9154b5uTn3u9JXKGhwaMCdr9w8bBMBsq1kIq7iclGRTkTJSEJ+0FEy340dSyzVaq2p0dF1es/fv1eJZMqB1e4rcFAVcOz7UdWDJ2LyKjtqzt5125loKaxQtR6cpNR8JCeDJ3iZyoEfKqgudBWnDnaeOP/b+c8pTVdu/ux997eBY+rkMADh7q5U1y3TWUl+FQlWPnfB6sP6FcUq/3UiakeJtcrvEisY4qp0PN3+k52aWiwrGkvo6KEJPfj9H+plv/Yqzc/NqGdowCnc/VZHcS/pjh8yvaFgrzvlakTlSkWkwHJK/k5HxelZRVg9s7ysfC6v667/91VO9QSft6vmneyB1Qm7OiOedB5YBavdIVsFq2du6p6JC78zZ82TsaYntwfvu/de/V+/8RsO7ABIUWuiugOUWvIplngDQoEuAAXgJ/AJ2EbSK4AZ7wFOr3zlKx3UQNkH1AEQASpMWYhCDxDEUnvqATwB5ABM7GPKPOAIIIr9AKhsQzFrSlCAJCCIREiAOuAZSYFQ3rINUAbkNTgHhHznO9/pygFCLB6nwVyWTAMpAU2AKGK2mvISX1jsS2yiTsAasUGxF/gGtKSvKGaBekAr4BlQhTLc3ALV2N+W0wOuAFzYCkzFNksUhn2AR4vXCQzjPb4ECNNHbAWUAvuAiOwPrKMOxtKUrPQRf/IZwAx4w9/UY9AVuEMfDYBjI+XoG/sBJWkb3wEKf/d3f9clAQPg0mdT3xqkoi7qp55bb73V2Q5w4jMqS+Ah8wN/GCgEmjOW9Af7UEEDWZmH2PnFL37Rjdvb3vY2p1Q2GE1/Abb0ER8wXwCqAF1CHPCXvhDjlfa6UCft9idUAVCUdlBzMh9pj/6i8KROU9cyluzDHKcvKJWBpDyIYMzxBWPNPsBeHhC88Y1vdGEPmDPUB8DEp9iCHZbgijMfY0C7+Jh5Qb/wNccWY0gfaAM7aI+HCviRRGGWWI3jlPqB57RpxzFzjePnta99reszDxZoC39TP+3QD8bHjjNU1dhooNKOJXyHvyz2qiks+Y73prS0m19TfIY/U6+BZFNxcm4Jw1NTRrPd9g3DyVPDBBjg5Hv+mfLUwL1BW4Ok9r2pck21il0WQ9agLn0wYBp+j29MuWuQFxuxnb8W79V8YOESrF7znSlfLSGcqXQN8DI/aD+WSv9UPMWf9auZAayiDq7VdP2XPqOPfOwf1dffq6GBAaWI73neBu3evV+VRkfxdI+8WNLFGdy7f5/ymYzGB4e13Kio2KxqeX5BPZms1PHlE9qiXHXxBf1YTDWSsRAXNZ2S2i0lFGigt0cF94BjTGvWjuvA4YMq1aqq1VvyW1I8ntTExDGNjw1rYX7GAcd0rqDF5aK8eFL9fQNaWJiX79cVU0trhvoVawc6OjGpybmiIsm04umk0smokrHAZbhvtgKVKi3JS0vRmPx2y8URjcU8ZfJ55Xv6lEsltTQ9qaW5KfV4Ea1NetowVNCGDUM6NDel7MiILrnimXr6lc9w2sbvfvd2FYstXfz0q1Ujnmy7qb0HD2pi/0E1SiXNTx7Trh071SZTTSSmdCqufC7l4qD6vlSJRtREDRx1uc5XAFCgdNLTprXDOn/DiOqlWQeGW01p4uiCWl5Wsf4RRRJp5TJppZIpTU3PqN5oKpfPKR2PKdKuKdau6cpLLtCVl16k73z7Fi0sLemCCy9SLp93YHVwaEjDI6O69db/dufr/QcOuIRXHOfRSESbN21y5zvUtO2Wr1a7qRaqZFCTT1KtlORFFUl6inokLA+0uFTRhvVb9P73/ZODx5GYwS68RZKetvzAU6OTfgImrzoJt521i83TvUJ0D6lWFJfHAeBZs/7sNPRwYDV8rj9VUcpnO992Vy2sANNT/QSMXVny3715NBkqDwGIYcExefKDqhNtBd1jlgjUtBdtu7AX0WhcjUhchxdLuuP+h9RSTPOzc7rtP2/UW/7vt+roscPqHx1WNJFw6lTPS6oT69rnQoNU6+4e1q2qiEbdA5NYLKL6cknNalXVUllRRfRvX75plVOdnem32soZ8sDqhD1Djlyt5ux5YBWsnvD1Klw9M/PudC/6zowVT/Zanrxe3LVzp970+tc7mGIJhYA+XFwCwwAuQB5ADHAToMN3xNWk3Mc//nFXzkAJYAZ1pbt5W1HZWRgB4A4QCzgE+AE0URYoSR28AAtsA9LyAngClABm2AQ0AsABmoAXlsQIGAZM42IVG4AdtowdUArAQuVKH1EvArioD1gIoCVTvMFfoAxQEIAF/DN1KeAU8AhExAdAOgArYAr7qJ8y9AG4bEAQ35iPaAO4aWpLgzuAVYtpakAJKGKhCugvL2yzZEPEDf3EJz7h4Br9Q4lkalvKAzepA38zhqaoA/YAx+g79Vk4AcANY8WYAMvxD9AT2+k3ialom6XxzAX8Qr3UbzFZUVLSD/YDLtIOQB4fERrBYowyn2iLOWGJu6ib/fmHLQBd+k/IhxtvvNHZie9QgtJnfAnYpC3GHRt5KMDcwSbmNNDREquhSjbASl2AbuxmX/oBZKDPxPDlL98DUvEhsYNJgEW4DIOvQH1UqtSFj+gHcxrgjR0oSE0Fir+wCduwgXnNeFx//fVO/cs++MbiqVqCKcowtsw3SyTGPEC5CwhmnBhrxp65aj5jjqJG46EFc4L5Rl1sBwzjU44j/GwPRgD8FscXWwxuM3a8aIdjGt/bUnt307/yjzI2x+zG12KWmlLU4i7bEn5TxNrNLPWGl96betX2Myhq5xvatLpM4Wo2sC18c26fqcOW3ht8ZV/qNCVq+HO4jwY8w/DU7KX+MBjmODOQarFTw+rccDgB6+epMWzDYQFcHS726yO7femC1ahqjYau++y1uvba92vt2lGtWzOmTNrT2Niw7rzrXnmpHuX7RxWJJJVI5rRQ6oY7GezrU4UlqrWy9u/cqfHBIU1OTqg8OaVMvalkJqOqIpovNxV4CXUSMZegKRXzFCOKYbul/r6CBgZ65CWiavgNlcs1VcoNtdtRLSyW1N/bo0ZpWY1WU9FURq2O5CUIb5JTsbisZqOqZLStnkxS7XpV1VpL5XpUjSCieCbl+hHt+GrVAL2eavW2gmjCZeSGEEYiHTX85ko2+x719/TKC9qaOzohf2FGm/MZDaSjKvQkVPQbevkb3qjLnvk8VVu+9h3cq1u+8U1F2xGtWbtePUMj6h0d0/5jM9q194Dq5armjx7Vrh07XFxYlsanYlFlox1lgT3RuKY7UjuXXVki33blEvG40glPz3j6Bbpg87juu/N7LkZtsdLQ3kPTygyulQr9SmQzyiS6iQ+np2cVSxIKI6I0YXSSEUWbNW1ZP6YXv+C5euCB+3XvvT/W6MhI97y/Eqbmwksudeet3/t/fl+z8/NuFQUP4ZhnnJeZU8tLS2o5MN2SF4852DM2MKjFo1PqG+xXNOOJvD6oiSsoVkfO0z99+BOKx1OKxknKE7jl15EAJbKvVieuRvBEB6uOsp2VC89H28pJR/dTAKoyCIBVQgEcP2d3gKUnK1RtsOy3xX477Lehe55+GDV/l0p3uWqw8nDDqU8t7uqJUAHW/nFlLKcRoO1KKABqjwFWO1HNVOu6d+dezVeamp6c1n9/5et601vfrIXlBfWPjriHEuRza3cQo0fUarRdsqxGvaGF+QWlkknFIzGVS0X1FXpUr1VUXlxWcXHJhQf42s3feWQn+rMyi1cbWfXAz/fA6oT9+T5aLfEE88AqWD15QFbh6ulP0Ed70Xf6LZ6rNTw5PUm8tTe/4Q0OrgAZAJ/AIaAA//gOmMrNGnEqAY5AIFNxsl84KROQCWhpgAC4xQ0cny32IRfCgCjUcoAcYBLluJilHADn5S9/uVMb8hdABxACSAHjKINaz0IKALS4WaR+/mIfykHqxm5bWo+CFPhKJnQADgCGz8AxYloCYIFwbMMesxOAB0AFjgG4uKCnfnxj7X7jG99w/eEz8Iw62I9/+BElKb5jH9oMhwMARALrKIsvTbmILwF+2G/qPPyAD7ADRSTtAKbxCTYD86iPmwy+A57Rvil0+Z5+MSb4zdqi35ZYC9sYH7axP8AOn6IIxoeAT8oDSilLu9gAzEONjG2AQepgLIHstEt91MXY0Sf8ZApPABLjBTinrwBX5h37USdzwOKvsqSd/W6++Wbnc+oFMmKTKQWBXRYnFuAKbCeRFKEteG+g2Zb54xNe9AX/Wlxa5jdzkPlBsjPGhxdjgzraEmyhvuY9449aGfsJcwHIwB+oP03hbKEALFmWJY6iLeYI5U2paA8P8BvfYcdXvvIV5xd8Dnhm3jLuzFHAPj7Ed8xz6gTCMg5s43sUvfif2K/MJwPhHCvYDlRlXjF+jCm201+OF/7awwCON1OBGjC05e0GNA1g8tcgq4FK62M4QRb9DSutDVTic4OPvD81NIGVM6VpOGZpGGZaHGM7Dgx+GpwNhyKwm+safAHEAAAgAElEQVRw3dhqCtrwEn6DpGanKX0NBNN385vNNQOx1iY2Wb9MxRtWwWJjPJt72HiAD/ermolzm9NNrPXZ6z6h6z/7ca1dN+aUqj29accatm/fr3RhSF6uX7EUiYs81dsdeZGYMoR8EMmLyqpWykrGpF0P3KfG7LSyHcmPeyp2pFqTZbWe2rGIhoZHNDQ4pMBvuYRIleK8+vvy8ryOopGOyqWyYlFPW7ZepP0Hj8qLRnTs0EG10IWlc+rEPJf4CUCSTCRc3M9WdVnJiK9o4Ltlt9Wmp4rfUSSRcCDQg3awVL3Vls8/Jx6NK4hKrQDFmOcYWjaTUw+xh2Mx5ZJxLR4+qNFYRKoUFYu0NLhhrS66+ir1DI2q46FEjuiB++6SXy+qkElrYGBYyd5Bzdc6uv3+Heq0OmqWyzp64KAq5arakairO6+OBjNpZ8e+Sk3p8TGlsxn1D/SpWW1ofmZenVZDoyM9esVLr1FSTc0em9RD2/dox4Fjyo2sU3JwVMlMSqXFBdWqVZWrdSUzOcXjCUXVURq+Xi+5ZFu//tpX6+C+fbr55htd7FgXDiWXcw9GcoVunO6XvPRlGluzRl/92o06NDGhaMxzoRiYiyTjSicSUpSUPoHWAGdzGU3tO6RCX0GxLCEBfNXqDdWbHY2NnqcPf+ATzsedSKe7RBopX3slFIA8NYLME1yxakfM2btu+3ktHYcSp8RNtfiq5zK0MLB6/CHdypL9E+pR6/0JL9o53s6n3d+T7hJ/e8jmVgLw0Ox4WqxYV6m6Ala7Cau6ADf8EM49WEPpStGusFWdaKdbOoiqHfVUDdr6ycEj2nHwmKZn5nXbf31Tr3nda5TqyaoZaStOuJI0D92rLgngwsKykqmkWi3fhfbIrsS1J6ZqTy6voFrXrocecuexTDKlG25ajbF6rt4tnqv9OpfPUefqmD3l+7UKVn96CqzC1dM7LH7exd7p1f5U2/vJ581t992nV7/iFU4Vg6KOC0wDacAroA/gk5s1lHXAVVNlAs8oAzQAVKGsQ9kHEEUNyH5c9BqcRVnITS5wA8ADfLIkL+xrQJcLZgAO4BTo45azVioOBAGu2M5yccASoQuoAzCJ3UA07KNutrE/wAlF6vve9z4H+VA8AppY4k02dkAeYAz7AG/EoQRwAY4AL1xko+YD+gC9qB+1KvUDogClQFeLlwm0BNAB8rADmwBcJA4BEALCbHk9QAzIhZ8t0Q3ABuhIO/jK4DDf4VNbJo6qDIgG0MOf7I8SFF/YsmwDXabapKwl4AI8AtEsTiqg1cA59tEPyuAHIC79oDyKTsYeyEg57OF7i3OK/1BJ0Q7KSHyBH81fQF76ZGpQi+XJd8A8S3BEu8B0+mNjCrRnnAH72IpS0+Ax9jIeAE3mBlAK/xgspA98ZwnEDHpb4irmGG1beATzPXb/8z//s5v/zA/mH/OQMcUWACl9BjjjC+pDkcrxhC2MO30EHFM/fuM9+7Mf5c2PFrIB+GsqbeYp2/mM/dQJnEY1TvscK/jJJbiZmXEQnbnCmKP+tocfqH0teRVjSf/e+ta3OjuZk7zwDXOdsaFdwDDf0RZ94PzA8WyqIVNiGqg01actlw+DSoOEYdWpgVC7GTYwbjfLYdWSgU7sNFWqg43x+PG4rwY46ZvFdGU/m1PUb+Wph/rxP/VQxqBtWIVrN9z21/phwNZ8Ed7H+mUPmPChPeywUAN8DsNpq9+gALaY/0wV+2hirCaiJEqKqlGt6Kv/5/O68YbPK5mKKZlLa3T9uKbmZjQyskFH5kpK9gyr3o6o3vSVzmQ0P3VEXrvtls6y1DWWyqjTbOjIT+6TV6u5pCvFIFAjlSZ0qIuPWmv52nDeZqUyOXV8X6WlBVWLC/LrxBJsK46C1AEMaXBoRIlESpVyWVPTkwq8pJqRhHoGBjU8POJABNmyq8Wi6qV5eZ2G/FZd8URS9VZMzSDmYrpG456i0YjSyZTqlaqDhC7+NLFNIx1FvBXY0pFSiaRyuYKTsg709SrrRVSeOKi439Qzr3qGrnnRCzQxM6lyq6klF6M3pZmp/SrNTej89ePKp1JK9w6r0knrU//GeSCiDeNrdGT/IS0RlzSZUyYe16axUV15yUXyOx11evuUH1+jWCKmpcV5xfyOfnjb9zVx8IDaaujZz7xMb33Ta7V924P6+k236MhCWT3jG5QbHHWhDpYXZrQ0P+/iSLZIFJYv8FRB6ZjUrC6pL5vQG173q9p27481MFDQM668XJ4XO34O27vvgDvvbtpyvl72ylfqtu9+X7d8+1ZFYp5LRkX4gjgwm6izQVMDQwPavGGdg92dakPZQlZtAH1UqtdRtUa0Yd1WfeRD17pwCwFJgCBP7olCW0Hgy5enZif7JAGr7ig7axeqP6ulU+Hpz0pWddYMPcsNhcGqxVkNn3fdqn2XIK37snOkKfpPfPfTkPThQgGgsLZQAJa86rhKdWUFBlGDXSAA2nYPHTh3RRUNIgpiwNWoDs0t6a6H9mniyDH94Ob/1uVXXK6NF29VK0oc/pwq5Yr7bUpHEu59ieSn2awWFhZd+1y7LKw8UJ+dOKxauerUrLlsTv920zdXOdVZnoerzZ2eB1Yn7On5b3Xvx8EDq2D14Z2+CldPbzKevcvK07PzybH3k8ub92/bpte86lUOrgB7gGEAFeAZ0IaLWyAW24GR/ANamBIPEAb4AsaY4hEACuAD4lCfJVqifoNfAEVAKhfIQBSAJ20CnYAfQBzgEGAMQIJKjwtR4BYAD5AEjMU2uwAHUHKhDcgCLgGZUIq++tWvdtnXf/u3f9sBUAAY/WFf1IjUBWiiPsAY7QKxuOilTaAW/QZeYg8AkrYAm9jLX6Ad6kHK0g+W01uiJcqwJPy6665z/TQASV9MhUk72IX9BvgM3BjwQTGKHSgnqY/98Y1lS+c7oDEqQ1vWTnnAJjDHlK3YbkCJ74FU9NXiY6IC5TvLXA/AxOY/+qM/cqpL9geCEgoCaMeNA9+96U1vctvxBd9hD7CZsQYo41fUoIwLvsIvAD3AJ3UByy2Wr4FqVLHAYHxCXz/4wQ86AGZhBZijtEd/sZe/jKGpn+kTY83Y0RYPAugLviB0A+pRyrJsnu8AiviXbbyYF/gde/ARY8Q8of/4yGA6tgG9KU/72Mx8Z27gP/rGsnz6z/gAQy1chIWGoD22A+EsMRnHDjbRT8aS8aI+xhR/sp39OY5sDgKhGUPmNccCY4Td2GShIZin1IHf3/KWtzhbTI3KsUdfKYPvqI8xw2+MFS/aNcUpPg4ntDLwGI5ZagpMS2rG5/Cye1M0G9jEt+E6wzfZBl0N0BpApe4wTOU8YopUbGIsLJEUY84/60MYDBvMtTioYUUU9jE2BpjZnzrtPMZ2s93CCRhktYccDuWstG9hCbA9/P2p8WYp5x5SPYrkVZl4R7FoR61KRf/1uU/rjm/eqEqpqKPzc/IzceXHhlUYWqd2HIVVQkHgOXjaqkxpy4YhyW9q4uis5kptBam8mpWqIpPH5LWaWq5W5GeyahBHMPCdOjSRyWnjlqcpEU+rtLiserGo8tK8CKraabUUIUldVGr4NcW9iLwGCuikSo2a6rGEMoNjGh1fq+XFRbUaVQV+oIAxrVcUtMrK51Nqk+ylFXVL0hs+y2yjSmUyLi5ru9VSeXlJXqy73JfwAyRXymWzCkgaU2uoGZBAq7ukfmxoQLGgqVinrde88hXavHGDy8h94Ohhbd+7V0+/6mpNH9mvqb0Pal1/RmuGB+S3O5orB/rW7fdpuVjX5k3nK+EBewONrN+kTZu2aN3YqGJeRLVGTfn+fgdI9x/Y68bh3tvv0uyxKS0tLagdJQ5wTL/5htepNL+kb3/7eyo2AsXz/RrZsMnFXZz7/9h7E3DLrqre97+63Z++qapTTSp9TxBBEBUEgWuDYIMCoigfT6STJxfxyfU+uBfQq+Hp+5SrV9SHgoAaWgG5tJGQFkMIIVBpKqm+OXVOnW73zWre95v7jKpdRSBVVCBVsFe+yt57rbnmHHPMufbZ67f+c4yFgy4cgnsQVyiJvG7MnUqxoEKQaaQY6OILtmrzxilNjI9qdnZaURCo24td0izirvLds7C4pCc+6claOLqsf/vEJ7VarWticlqNZtuphpNeV4V8qJmZSee/DVMzOrB7j8YnxxUHUr1Rd2rA6lpbF154ud7+5//LgVmAUz8yBeudj4PVc0exar8qv3u/2x6qJfdQZt2U7weF6sm/5U8GqzDU4w+a+smp+hC1P//ZjqtZ+7X1P39j+IA+El0/PhBj1Z2zrlgdtOfYA7QBsJp6iURIAJLgEfICewJfS62ubvjKfao2mvr4+z6sQi6nZ7/gF9VT3I+X2iB8SZPQ1G5bOHJExUKpnwxVnnL8dlqrapYQQfv2qlIacUmtwijSB4aK1XPjlm9o5TEPDMHqcDKccx4YgtVvPmRDuHpm0/m797PyzOw8N84+d7z55TvucIpVYo8CYYBKFnfzVa96lQMrlj0dUAScAsYAwACsABuAgYUQAF4AltiPsg5YA6gFDgEPAB3AWMABiZcMWqASBBTxoxZwxCtlDMABlVhuD3T6uZ/7OZcUiLqJ8QoEApwBLQ04feYzn3H1URabUY++5CUvcYDP4sS++tWvdiDsve99r7PPVJ8Wp5L2gcUAK2znxzDACmAIpProRz/qABs3rvjG4BrA0NSY2GNJlYBw+Ac1I75mWT19AOoBnC3+KP7HZnwALATmApkMIlP2BS94gYPblKFOzgWI4U/qxgZTr2IDPgeMGUilDtSejCF+4mYFW1BQcgNj40s5oB7glPdARSAnY07yKs4Dcn76058+BifpLxtgD7tRA2MbKkvaB9QBn5/ylKc4HzAnqJPjpkwFctJfIBV+Z2w5zvjTRwCpKT2Jo4q97Af8MSb4mHnE3GPp+7XXXuvsfOtb3+rmOPbQf6AkdQJkGfenP/3p7lrgGG0Tl5W+855zSNSFz7kunvWsZ7lxwhe8Mv6vfOUrHTgF7ANSmW/4AzBrsV9pi41zsJlxoQwPAAC6pqTFt5ZcDR8xFwCc/OPaoSz76QPXKOPNuKPqxWaOoazGB/gV/1mMXsaSeriW8TPKYmwB7NJXbOCawS720/d/+7d/cw8Mfv/3f/8E1SdjbA8i7DqhHbtBNfBoSZ4sNp6pW20Z5uASefxDOeoZVK8Oql4NmlLWIC7vTbVq7Rtk5xj1UZYxs/Aa7Mdum1tcB6YkNaWowVSDo4NLRw2qDqqoDDa7pdZtkpX0w5zwj/qtHlNQc9xiOdNv+kabXJ+U57ibg9Mzx9RaD/e3kOXioQdYrekj7/w73XX9pxR6vpbabT24uqjCxhmFo7PyiiOqNXuKlFN9YV6zxViXXjCrem1VR1YbWmhkWk0iTU9Nq7rzPqXEXe22FEd5xVFOvaynThJrw4Y5Tc9uUo8l8kDYONHC/GF5SU8llslHgdIsUbPXVNprq9TqaNvcnDq+VPNzqvs5hfmSOp2Wkl5LvU5XgRdqYrQiL+3oiU+6RlOTY2qsNXTvjvu1e99BrdZb6mZSqTKmTqerrNdVFneVi6SZmXFt2DCjH/2RH3FA8r57H9CXvnKPlqptZUGg8fFRbds0q62bNujJT3iCcihfi3l95gYAZ0+XXfOD6rbrWty7U52V/do0XtDc1Iz8/Khu+tIOHVlt6Yk/+uOa27pdQa4oLyzpqHtgVFK+lNfOB+7T+MioLrhgmz7z6U+q22ro7i99SfWVVZfkKQv6MUknRipogrVabcorjao0Ma1CedSpP5v1FU1PjWrLljlNTE4pTTItLi67kAb16opCL9bMZFkXnz+nXBi47OKEUJianHLAmRUpJC+7+JJLtFatq9Hs6DOfuV5Hji4ryhdVXau7v3G5yNNYpaRKuajZjYRxGdfX7/q6RscmVB4fdQ9e4l5PR5dXtXXLdv3V2//aKZsJadm/zjKnYk5JXpWdC8mrTr56HoXfbIOZ7E+Cqn3o9/2zNffcckKMVYuF2n/41Q/T43yyDljdfBvwX1912o+ZejJwdSN7LJJAP5a2iwnsTnhoGOt+fxI7GHVs5inzUcsGylCsksDKkxI/00o30a07dmtxeU133Xi79u3eq+e+8BeVK+QUyVMhihQrU5O/h+rD4QD1eben1aNL/RUmi4v95Htx7EBvEEVqdju6/rM3fT9Nge+fyf493NPhhP0eHtzv1a4Nweq3HtkhXD2zmf8o/LQ8M4PP6rPPDW/efNNN+rmf/Vm3VB7wA0QEYHKTD3QhAzvQCjUePwINkqKWBEYAF7kxA/oAC4BEBjlQygErgJeAKG7OgIvABkv+RBn2WbIki2doiXqACkBDwBrhBQAOgEaWMAODgIiAP8ASgJIl6NQH6MRGQBsgi6zxKGkBQPQTpaLFAbXYp7RNHwBsvNJvIDH1AY75sQ3oIss9vqAN7GOjn/xgp5/swzccB0gBsQBV1I+d/Li2pfkGLAFfAFJgCn0ErmAH7dJv6kR9yz7GgvOtL9RB3YAX+osKFxvxGf9oG9DLmJrimLiygDLaw2YSGgH6gLDYwj78RZ3sQ30MgEN9yjH6BGDGTgtlYDZQjvaAdPjA1JGMA2PG/MDnhFDAPzfeeKMbf3zD2AAz6RtgnvlIewBtxsLgGH2hn4wT4SkA+dTFGGE/UJB5AQh9znOeo9e85jXOr4SFeO5zn+vGj77hXzYgMMv7AZFAYvxCPziX/gFJSaAFlGX8UOfiS+Y+1wRQ3pbZc97tt99+LCM84J+xxU76Y35jXIDO2Iy/uIaoG7vwA+8Bs1w/gGagNj6mX6YAZo7Sd/ajGmesDOoxJ5kH1MW1gO3AeHvYwavF0wVU0w72WNvMYfrGuNBX7MYHjB/XE33nPeUoY0oiU3oOAky7tgxmmtrUlnIOqjvtBnpQmWRL/6mTOrDbQK2VY9/gMnpTvFq4EVOnst9grYFae5AzqL61cBrUS/95NaXtYFIu6mI/88uUufQBuxgD/GQJv8xug8r0YTDGrLVv/RgEuJQrT0yeMlgtoAr1pF6roQ/87V/r8x/8Z7fsuzg9o3uX5hXOTMkvTarnhVpaqaqQBQoaDRU6qwrTpktYVJqa1eF6TzXldOkVV2vv3XdpeXFePS9RAirA/qSrIJfTeGVSlRHiKne0trQij5ibilXyM22fGFOYZVqtVbXcaTgA+gOzc7r8ggv01b27dLAVa76dKCARYKshAhDEvViFXFmjlYrGRgr6kSf/gC698DyNRjnNHzqinbv2aM/Bw7rnwV2qt3uKE0STsSIv0QXbNuqSi7ZqtJJXPsffp23K5Ub0pa/cq8/d+B/qKtW27Vv1tCf/sOamppRnaW8vdkt6dx86IhVKqsWpm/+zYxXVl/Zq7fCDumb7ZhXDou64835NbLtE+dkt2rewJNJSXXT+JWo06pqenVCUC/SVL39ZpXxOM1OT+tSnP6HQz7T7/nvUJrwN8Rt9zyWwIewBia4UFZSVyuoFgJfEQejIT5UlXRcrN/B9B5mSOFMuX1C5Ulbgpxot5/SEH7hc4+WCtm7cJKWZ+y6vVle1uHjUXdd87+7es1/33rdTX7z9DrXaPXV6sdIEBa/voGoh9DVJTO3LLtHKWk27HtyvfHFE+XLJqYGrKImTxNX3jr96h/teJzlaf+uD1SxL1EsDtdPCORQKoG//d207KYaqfd8dg4ffNUPOnoZOBquEIDm+nZhc6vj+Phztf/8fRzr294By7gGWo6194Hpy8qqTww7YSgIHXX0wp+fCl/Btl/GF6Pn969XLnEq/kfq6fedeHVpY0eLuef37pz6rkdkxsmQpa3c0UiypNDoi5fvhakZGR1xCKx50j49PKIhCp2hFoQpwzYC4hE+OY73pDf99yKnOnik6tOQUPDCcsKfgpGGRs8sDQ7D68OMxhKsP76NvVeK7+PPyzAw9J84++71504036rnPfrZTHwJpuNFH7QcwBbAAFcmEbsAHcPe+973PqQBf9rKXuRiOwEzgH+CFmy6gFTdywAR+qKLuBKIBVgEUQEEAFnACQEQbAAj+Abh45aaNc4FlnAuUojxwARvf+MY3uh/NlGUfZYF1ADpTMhr0BKCyLJ94qvxg5nzAKnainAT+0S/CDVj8RWwHHgH9TOWKWg+76QewBEhiyWywjXbZD0SzZc58BtCwmToNG7AdOAmMoT5LLERZ7OXVIDb1YiugEkBmINkSQGEDYwf05ByAKPtIroR6E3Xvm9/8ZtdPYB4QEJAHoMZWW0qOvwDVFoeVcUH9iP+xk3PwMwCQf/QDf1AfgJKyqEKBtsTZZQxRDvNqqkogIGOM7eynXs4HXNI2dQCqsAW4yrgwp+g74BK4CnClny960Yv0vOc9z40RdTFf3/Wud7m2UVvTDvb80z/9k4sziI/x7c/+7M86tSzzEMUsPqAd5jLnYCPziDaAupb8jHECmAJtX/GKV7j62GfL2/EJbVMfc8cSmVmcXuY+qlFb5s0cAJbSf8YG+7nhYmMuA9CB0cxJ4Cz+AZziS5TFfAZo4ifGgcRWzBtT/QJxUVMD5PEpc4Expe4PfvCDx5b7018edHAt0Wd8Sr8NmtJHxgAbLIwFdjNPGHdTpNIfU6WbatmAJcdMbUS9g6oiU4Wampr+G3i1a8Wun8Gl/AYfbZ+FAXCYZH2pPcdMAWoPLLgO2QbBrD3Qobztt+X5BmQHwxOYKtauc4PJBogNtFpsVeaExX01+DoYB9ZgL3PSYDN28M++P1zIjplZ+euJ1h7uT2ARP0vqdBt69//6c33sPe/sqxMnJtUpF7Tc7WhyeosyP9LaWlVpp6Og01Zv5ahyShTm8xrbsFFHm22ttGKNT85qef6I2o2a4rTj1InYQixRwADIAb/34q68xFOAejKUrpyb0SUjRUW9WIeWlnXP4oIqY2P6T1c8xsV/vX3/bu3vZFqMAyWepzjpKRdmSrqxwqCocgm4mtfMTEVXXLhVV5y3XSOlkhaWVtSJE+0/sqgv3Ha79gNEJc1MlHXFxVt10bYZbZwe08KRRXV70vbzL9dKradPfvYG1Tst/fSzf0qT5bI2TE4pixOtVhvavf+I9i2sqjg1Kb9UUKPa1KXbL1Apl+rOmz+tK6ZKGvd83XP3Tl3yxB9TsPk83X7/Lu3cu09XX3y5RkcrCvK+KuWSbr3pVm3YuFH3fP1ratRWFbfrijtNB1h7KNQwSp6iXFGjE9NqxolqJDkjG1eaOFUbIDwA8uBrZUoS9G/95Fwkx2HZfyHytXl2Uhdum5OfdVzZQj6nKArc9c7fGdRySZrpwV17dOPNt6peb7ls5aiLgaFjYxVNj45qYmxcG7Zs1j0P7pHnl9TsJGq3e8riniI/UyftafPmOb3zHe9wwLuvJlyPfYliNUsUp4E6Q7D6kJfnQy9f7xf9foYSjV23OsXqoH8MkNrfjpNBa/9zPxEVSm7in5oXHURdh6mmSn2470s7zrmDqx2Owdt12DpYT+IHunf/Ed394EE1up52PfCAwjTRwt69qh1dUeD5qhJ6KezHl3Z2usRcfZTvkr9xuXtyKvSRcllhlHPxWz/0sWHyqlMds2G5s8MD38/fYWfHCAytOG0PDMHqqblsCFdPzU8PVersR4Hfft+++2ee/d4ErKJYBdZw0w1QAugAX1CFvv/973fKVZYeA6MAVAAkljsDA4BMQB3gEzAMgABkRT0KFOUY9Rk44BiAxwAC0AYoZlAScATAAeJxPnYB04BSAD7qASABgoCElgDLoAzqVgNZjDeAyBL8/OEf/qE7BihGrQlwon1TGgLCKAuEBUryg94SXWEPbeIf2jUFrgMVuZyDUpwLkAVUmbIOMEIbFk6BfvMZgGbL7FGVYgOADXhCXbxno37AGeCUmLTAa44BAOk7NqPm/Pd//3e3PJ52LTwDS8U5H2gEBKMd2rRYqig3UXTasmRsNXUf9gCNLKGZASrKAADxN1DNwgKgBMUO6kIVaXAbXwGk+cw8Ygz5jI34H1u4+ce/2ErfqQN7HaTp9dw/PjP/mJfAS87h3J//+Z93cwxbUWkB4OkvYJ96mA8f+MAHXL+YhxaflblKndw0mZqSMiRfe8973nMsLir2WuxOXgGVAHrsJ24v/WLMGR/awgaL32uxehkr7OEYc+stb3mLOwdYiY2MIdcUvgWKUpeNEUpV5gv+4RyuHerjlWuDstQJbOYaoQzw1mIk4yugtMU8Zv4wT5mHXIuAW/MTc4f5wTx65jOf6XxlkB972I8d1MFnriH6/Ju/+ZvOD1z7/aWbxyGqPfRgv6lDTw4BYDexg6+DgNKgKq8GJW1JP58NrBrcdJBiXclk85ZyttTeHoIM/j2wm2lbks8xU6UaJLY2DfpSxsIAGAw1W+1cd+u/vszf3hswMJ8wd83mQUBrfTVFK+Vzlco6QHj4v2Z5lLk8fOo29Tdvv1af/dgH5BF/M4zUy+e00mxr08wWFYpltXs9Nepraq6uKG2xVL+nIMypODKqFg+0uPP3I6ek7LXbSrotlUo5p8AiEUurEysfBU7ZRWxPQg7k4lRXnLdZV2+c0Hh1WaU41mqro53VqrZefKm8hWX1Ak9fPHxAB9NA1aygJOXBl68sbikX5uRn66ETglSlgvTYKy7SYy7YrrFSWdVaXYQu7MnX/vmj+sjH/7e63VTjYwVdtH1GmyYKuvi8jRqrjGlxqaogN6rML+iBXftVHCnrST/8JB3cvUfnb9+ue++9X3fedY+UH9VyM1bH8/WEH32CCK2YtlLNzkxp5123a+GuGzUZd1VIA5332Cdo/OprdKDd0X/cdbeSekszM1MKC4FCYh7vfMCpQpePLuri7du0fesmzUyOK5fz1YsT1etNffXuHVperqnHaog4UYfgkqhnk75iVynL+31XXxhkSrPYXUe+S6xY0MjImAPYrbU1TU+UtXluXFnacyq98bExd/RzB0MAACAASURBVB3wt3lubpMu2n6B5o/M6/rrP6+VlVWErS7RGIB8fLyiuZlZTYxNarXZ1oP7D2tq41bNz684GOSnwKuuWu26tm6b0/vf914XSsHyVqHgc3MfsBr7aqf5oWJ14BL9BqDav+CPlfh+BxLN3bcdCwUw+P1t709e9n/ctf3kaU7Zf1K8VLfKfz2Oqt0TnjwOJ3+LDv4NOq6G7X+Hu99JAwPF8djz1Q4K+rfP36KVLmVCZZ22slZH8wcPqV6raenokjKSurU6SttddVqEhknViXv9v5WQVReegJjRKX/klISB7rhzx/f7tHj4P3LDEmeVB4YT9qwajqExp+KBIVg9FS/1ywzh6qn76qFKnv1I8Mz69905++z34o1f+IJ+4bnPdSCGGzBTiwKHUEkCdmwZLkAPcINajlegjGVxB5JZtnUAEudawivgJKorIBsQFSjEZ8pb/E9bxs0xwA3gB2BkyjhbYo+yz2IV0g6ADFBnWewZV0vyQ50o8ABTgOGXv/zlTsFIf1BrAo44DnQCbphiEDsBUqaAA14BjajXlrvTHsDDVHpAQfaZyg8IQ/vAR1u6DHjEh9iMUhKAzD5UndjD+bTJfuAxQNmUvbQNWDT4BdjGf4BeA2OWOR7Yib+4AQfeMVb4mRienMc5KJQBg8AxxtEUspzLe1uCDEDEXwYhad+UnwAngDH2AqupB5ssXi7A0MIe4D98xLn0kXaoC38wPvgIuMgcxN/0iT7gQ97TDucawGe5PYpNICUQGLUp/QIe/9Zv/ZbrFzYB0+k7y+SZy4BZ/IhvLWatxfZlbJm3qFIBqBamwUI4AG1RAzN+2M759In589SnPtXtAyoz5pyLzwCTzE8+0wcUx4BRwg2w7B7lNHCb+Y4fGWf6wXXA3KcuxpD+WYgAXvEF0BfYiY8Ye/wOLOUY0JXriH34hzL4nOPYhSodhTN9wicWJgKf0yeu8Z/5mZ9x9uMTrnPGlrkE1KY97CU0AA8caMvisdpNqEFPW0LPXBiMazoIGA22cv2aotUeltjyeeq3hyamXKesKVDtejW1qilaOc65fLbvMiszGEbgoW6qrU7q4LqgfQsjYNcINhhgNXh6stqVspzHv8FwCFavKentfGuDNk3Ry7GoDFg9tduXfIRdnjqtht7zrr/W9Z/9uA4vzEtBXs3UU648Js/PaWbDJrVaxABMdGD/bjVJVITPCnmnSEzjTHGX0AsFtbs95fM5lQt5TU6MEDVQBw8f1Fq1qkKUgzS75bKlKK9cr6MLR0u6cmJEI626SqSeyqTFZkdhZVSrS8tazjLdxTUf5NTxcir4RRVzeTWTtoOLUZaqVC7KC1Jt3jStx156sbbNTCtutlQqFpX4UmlkRHEsff6mL+qmL96pLEi0beuUnvpDV6q+eEjNWl1XXHm1WiyvV0Gl8qTWqjWNT4yrulrXwcPzuu1LX1bsRUr9groKVBmfkBf4+qHHP0GTYxM6OL+guckJfebdf6do9ajOm5nS1ssv1/SVV+lInOrg0RXd+oWbVSrkdcHF29RuNXTwwD7NTU/pqisu1+WXXiQobZKhJi2q1enqk5/6nA4cXNDS8pqCfEGeH6jZ6ShfKrh5mqaZopCwMrH7Pk7xRz7Q1Vdeob1796lYyGu0Atz0dejgIRUjX5vmprTvwH4F+aLyuYJGR0bUS3pK47Yu2bpF0xNjuuXmG9VsNOQxVn7gXguF0H2f5Asj2rnngEYnZyU/r3qr00/61W4pJcFV6Glu46w+9IHrVMhHDhC5hxLrsVaxsxv76iS5cwys2i/CR/432+D1aomprLVTu5K/O79WH81WBsHqQ32/nahkPR5HtZ+vioxuhAToY9RjI2nL/znGF8/6g7Bjvj8WRqC/54RxWletDoYVcCsuTh6wIFI1SXXb1+7T3qNravU8RX6gbqftlOQs70e1WiwUNJLL6dP/+lEHVmura+r0+KYJlPUyFzaF8CTo0YG1z3/Jr+r/et0fDKfHozkph22ftgeGE/a0XTY84dH2wBCsnt4IDOHq6fnr5NKP/E/MM7Pn3Dv77PcgilXAKnAE+MMPSSAKEAowBvABxLCsGAgA8EMlCKhBgQh4M/UhEIbNkk4BBTkfkABMAqJRJ9AG4APAoR1iPwKcAE9AMMoDgYALQCaAG+U5H5gDODJlKJCH9oBsAC9+/FrsUW5OOY5ij43l8AZ7DBJTlpie//iP/+gSDAHmOAc/YA+2AHNpDzgDCAUSAv+AUIAWFICAUcrSJvtYWg54Qz0IGAOUoSClLCAPAPfSl77UqSlRBduSYoAMWejxA+MBWAGS4cvf+73fc0u4r7vuumOxWOkXwAtIR7uELcAP2IK92Mq44T8Um4wD7/EDfadfjD37DVpZIjDGjg1VMn4F0NnG+ZyLbfiM44Ba9mMz8wVoiA20wzhiG37iOKCbuUByMeKAAjqBhLxSrylWWVIPhGQOAAWxDb8CAwkb8La3vc3NRd7/3d/9nVuCD5z89V//dedfyrG0Hf9QxhKEWbxaxhpf2ZzCRuYz4Bv1JgpW/IvdzDFitRL6At8w/lwPwEnK4l8gK9cB8wA76Cfzj74y39lnicYYe+YJ1wAbMJ8wCrRjyZQ4l7nAGF1//fUOFjP3gL+m5mZOUjeqYeYt/gSS8ODBfM0cwE/UzdzjoQXj86Y3vcnZy9ynT8wdfG2KS9So7Oc7gbmEYpXy1GXt4i/mJiFCaA+/2DJ3riHOxz5sY05b8ipsMlCJX/jH/OEc2uc89pmK2R5imNKTc7HDlKgctyX4psLGrwZ8B+OpctzmO/VZOAOrm3rsmhwMR8B7U+Hy/WRxXQ2AUqc9cKHtQaWuqaMtrIrdzFsZu/E3IMxnA7Rma1gsnaB0+1Z/EwGrgZeq06zrf/7Pt+lTn/qog4WNdqxmz1OhMqYsjDQ5tVFRmFeS9rR37y6trCypyAOw6WkFLEWXr1yUV6U86parAtEAB51WU/v371W1vuoSG5HQJZcvKksyp9raUMxpY5Co2KhpQyHURiBfs6VmN1Er9XRodU2LYagDCtWIcoozX6VcxWWbX2usOZCXd3BEGp2o6PxtmzU3M6m0WdXVl17qYhOi9Z2cnSakob769fv0ic/eKL+Q08YNY7pwbkzlINXUyKhbrL5Srcvz89q46XwXB/aBB3apNDap0bEp+bmSYi9w4PjOr+5Qs91SqVxxQGbTps0KcnkVwkgLO+/R8p5dGs+FmpyZ0sSmOalY1oHDi6pVq5o/fEj5UqCNc9N64pMer82zsw6wsIQ/l49UrTe0/9CCHti1V/fdv0sTUzOamCA2bUX37dyplbU1xWmiYgRo9dXpxvLDSG3iCqMEzgXKklRhSJ2pCzUwM7OB1f9amD+oyy+5wCWtShSpUiyrWaup1lzS8tJRhVmiTrOp+tqysqSnwCdBj5TLhRofH3N9bHcSzR9d09bzL1KxNKrVWk3zhw67ZcycEyrVY664XP/0vve6OJP9Ocz/MjcGgNZuEijWuRZjdfBKeuR+t52sxnf+Ovd+yH7HLSYUQNpcXp9PA0reh4Cfx+7rXKzaTJlIMtUHq4QDsAdeJytWT17ef3KnHmqs7CGhlQWsDipZPT90ivl7DxzU1/Yc0lrXUy/x1Os2VS5E7uEHD6+I/VyKIpUDX7ffeLN237ezH4M69dSLM7U7XbXTWBdefpmuefwPKijl9Xu//frhVPmOz7xhA4+kB4YT9pH05rCu74oHhmD19Nw8BKun56+HKv3I/cQ8c1vOvRrOfu8BVl/6G7/hlpkDELnpB2YAAwEbgBCgEzf4wCXgEWo3U5UCWYCFgBeACFCF8pbsBbUewA3ABSACIgEJDbgAf2jDkgUB4DgOcALYAVzZDFwAvjgGOOIcVH2cjw0GbPgMyARGAIqAbQCxW2+91QEl9lEeoAtQ5DOwyrK00x5wD3BE7E8gHFAJ+IRSjxidKAhRu+IjwA9AEBt5BZzZMdSv7DMgY4l+8DO+MkUqx6mHDUAG2KEeyv3xH/+xixMKEKM9/GLwZRCiUoclxQL6mFLPKS3WkyIZfOI8ALfBbsASYwgIps8sLbe4moAzW+aNb6kLP1AvfmIsAItALlSQO3bscMCU5eQkQsNv+Jn6gaxszDf2AZkZQ3zHuOIf6kJhaupP/Me52MGYGlCkryhvqYOxZI7hd2ApNjD3sIExZ04yvthKeQtfAbikXuYzfQIeo8IExlE/IJMwC4DRa6+91tWJbwiTAehlP77mfPwBQCTmK/OccaJN5gt9Y37id3xIP7GR+c71xGfqon0LjcG8wzZgJoCXMaI8/yzxGv43FTFtUz/zFj9bJnvOw2fMf/xAOQArIBs/UI7rjHqB2MwR+o5aFluAx4yXQUT8RxkecphaFhv/8i//Ui9+8YtdXzlmITAGl7wPxsszpalBTIs9a99BBklN1WkA1L4L+GwJpgxCMhYW/9jUoXwXmeK9rwRMv0FhyvkWNsOOm4rUVLGmOjXVq4UrsGR1FirA1LemdqI+66vBU+axfSfYjbrBYJtHnGPfaaaczY+MnEYoAE+E62w2VvX//un/0Gc+83GXgqXTk9ppoEJlXET5LFdQZ0YEP9DC4rzidle5iGRVV2lsYkLNdsdBvZFyRZ1mS0tHF1RdXVav11W1Xle72wfncbdNIGmNFErKpR1NlQJNRZlyvbaCbldTQV6jPqEbMi02mjrQ6upwLNWiorqA7EwKgOpJohxLY9tdFf3AxRmNiS0aZbrmMZeru3ZUM1Nj2n7BdhUrI2p1u24e3HHX3bpzx/1K5WtqfFSXbJnW7HhJmzdu0NLKilOFouLstHrace9OrdbbUlBSN/EURgWlkJjA1/TMtKZnN2h1terirq5WqxodH3Pq3yP7DqixuqJSLtKFW7aovbqq5cMLbqk+Y9TutrRl+2b94A//gMZnxxWFkdK4p3atqm6np0OHF3XPA3u0sFJTvlzW1VdfqR7JvLJEK6trWlhZ0/LyqkpBHxB1e6mLgRsTkxH1MADJ9zQyNqJGq6VCsajLr7xKvkcImH3aNDmm87Zt18pKXU1CkyzOq9uqygt9dbJ+nNWk3VGWdhRGnrw4VhAF8gmpkcjFU211Ms1t26bpmU1qt1vugVgSo3rtx1q95uqr9MH3f0C5iJi6/YcHQFb7O0Pyqm4anaOKVa7QM//dNqhM/Yb3594P2e+4xQ8VY9UpoR9SVWoJq/pQn2unD1SPg1VnME963HA68n9CH6xud3j9RvFksGqAdlDJOghW+3WESgkHkGa66/5d+vr+RXUzVgpIIyW+413aOfewJOdJJfm685ZbdHjXHjXW6vKjnFgr4BcKesp/eoZ7oBWjAg8DveHVQ7D6HZ94wwYeUQ8Mweoj6s5hZd8NDwzB6ul5eQhWT89f36z0mf/MfGTsOHdrOXs9ePNNN+llL32pS0YFOAWoAFi5UWYDUAJpgEHAAJZIA9le//rXOyhnYIUywBQ2S7ZiCkqAKrAFGGQxNwE6AFdTs3EMsAOkAIQAkoCXADUAo4E91J1AUQAv7dnSdYOtQA/UkvbDGTAENPqLv/gL3XDDDW7pODfAACn2AbfYgInAIVS4KFgBXAZ2UE/SB8AHsAg4Z0unqR8lKlAPO4GFFneVdoCCAB5bumxLhuknZflMHdSLTfQTwIoPLNkOrwA6jtMvAA5tmWKOMbCbAI5Z4if6ZQmybHk45egX8BblJ3587Wtf60AgcXFtuTJQh3LYZWEC6Bfwz+pljPA1bXCMOcKcMIUsfec9Y4TdKCEB6vgZmArYY8M39A8bGEdCCvCesbEkZsBSQCb7mZPYRl8Bj8BUfAk8NJhMLOAf//Efd3POlthbGAHAI+cZwAcUstwdO7CVcAnUzfVAO8xZ+vqSl7zExRgGrtKmhcGwMQWo0kcLecAY0hZqU9qgTTaAqY0hvmBsGGPa5toDZNBHwgsQRgMICuSmPfxmPqVeytm1ie+5nhgPNq5VNnyPr+mHhV3glblGm/QFm+nfO97xDr3zne90c4h+4W/spR8AVsrZXGWe0i+uL/pDOwBu/I3K2QC8AcJB0G9Q0tSgzEtLAsa1ZeEzbBn8YExV+si42Pw3Jaj11a4R6qQs9VoiO96bctXaNFWohSCgHuq2kCPWDufZewOeZrP1kXOsXlP9mvLVlLP23WR9M9hssX4taZXFgh2M9VocZfn+YMbsb/5XMR9mDqy2mnX9jz98o2644TMuhl+H0J1eTsoVnWI1zJUV5Ytqdhpq1tfUQa2ZL6pYqCjKF1Rvt53SlWXlgLWlo/Pqtjtuibm8QGEQanpqWivLR1nYqlIUqOR1NZpLVMyTtb6ozlpLxU6siSzQWHFEh1erur/WUi1XUssL1SFMhIOnoZI40ZgCleJU47mc8n6k5XpNR3pNbb5wqy7eukmFgqeLL71AtVpTpQLAt6n7d+3S7V+718WD9bNMF2yeVTHiO7AfKqNWrSmHYrdR1/JqTVG+otUasYErOu+8C7Rpbk5HFhf1wK5dOnhkwSWUKlbGFGeeU+iGga/dD+518ycIA11y3jalzYYO7tqlnO+7JDQT4yO67NILVRnJSWGqyalpff3ur6u6uKheq6Nqra16J1UTtenmrdq8ZVbt1ppajbouvOhCeUFB99x3n5Juw6lEa82O6s2emu1YmR8qX6qoG8fKAt+FDlAY6OJLL1WxUNLhA3uVS3u68PwLtbi44kI6BElXY76nMAjUCQItVesuvmtK8FgvVpARpdZTmqHQztRDRSdfhUpJG2Y3KF/Ia+/eParV1pT0eirmC3rMlVfpX/75X5QLw/WYW/3kVQagugDaODyHwapdU6f/u20Qwh2DDOuhO4bQ4Zt/VzUevEXJgGJ10I+DZ/VB64mhADJ0698iFICDquvy1W9W78nKVGvzZNhqYPXYDPEJg5FTGieq9hJ9/iv3aK2TugcdxSh0alripaJYJ3xJUq3rwa/erfrKqrq9WD0/UH5sXD/0Yz+ijlK1SRIXBO73wBte8brhlDl3b/q+Ly0fTtjvy2E/tzs9BKunN35DsHp6/vpWpU//J+Yj1/b3Rk1npwdRrL74RS9yyj6AET8wbUkuijU2U/cB44CTluDqWc96llPbGRwB3HAMIASAAYYADQAFqPeAG5QByBjgAJ6xTBtgBIAA4qAIBCJaSADAITAHYIRNqCoBQqgaWWoNeAISAp6AW7xyPsCJc6kPtR4gF5AIQEQNCTAk5uov/MIvOEUbNgD4aAcfAIgAgdRDe5ZRHZ/QJrZwDmDV4KFlu7elzShhsYG+YJctd7d4pBY3ErgGpAK0WUxKAz62NJo6KY8f2WeAzVSFgDRspp/4mzKodYFjAOUXvvCFzu+mzGNsgGqMB8voDQgCbQF2gB5gIGAZm+gbG+fgL9qgbs6jLvzG+ANUmUfcHNAvoCU2mmqQsvjeYBl1WJIv9tMm40KbzEn6hN+AjJRDaWtgEltRnQLGKYuPaIvy2MN8M19ZWAprjznAewAjxwCqfMZ+VLaMByCVfv72b/+2Cy+AD7gGPvWpTzklKn2iXfpqsJ126aMlYGNuAuptiThtYBP/KEe/OId2gcM8UGCOcl2xFB8VKVCZ+cNDBeYax4GtFoaCfjMfGUvmB3OO+ggZgH8YS8ArdXIt4VPOJxYtxyhDXYwb1xBxf/ELY2BwnuufPnMdYLcBcNo2xS99xGfYyMMaS341CC3xk6mE8BubJZkaVJMOLpG3BwcGZAc/Y+NgzFVTlA4C0UGIybnWvr1a7GT7bODU2sFGs82grwFU9pu6dXAZP+cYdOc9dWKbJduysoNg1WKrGqiiLNeEfRfMbt4iPyAT+8NvhTCT72VqN+t60//9e/qPL97o+ELqhQpyFdV7iWJ5Ko9OKsl8rdbX1G7X+0u+ST4V5BXHxP3zHFgtFHJKu211ui0Hd3Pu4ZuvQpB3Ctd6o+6WvHpxW+NhormponJlKciFKgVFVffNq9SOtWlkQrV2rHvqLS2SHCrIudiC9WZDXpRTkGQqx6lGel2N+9Ls+JQOLK9ob9ZTMlLUkx/3A7rwgjmNTZTUa6BqzWuCeL//+5O6d98Bp0DFb5VCpImxEmFEFWSJsk5Ll11ygfJ5wpX0tLrWVKvR08WXXqZysaJLLrtMMxs26vDCgr523/26d9dePbjvoOSHmhyfcD7Z8fV7pSCSHwGTp5xq88ihg07tS+Kq8UrBtTNazuviC89XGEb6/Oeu13ihoLjd0cpqTc0e6++Lmtgwq3a3oXyOEBa++9s0O7tJq2srTn1aGSmr1Yp16PBR7d0/r24sRcWSeiSTCiNlQCY/0Hnbt2tkdFSt2prWDh/Q5MSEYpKAFfIqRoGK9ZY8ksuNjWqhXtf+pRWlIWEAWMScuBi6WRoojPIu6RXwKAg9zcxOa3pmSvv37XHfo4DVyA91zdWP1XX/fJ1LVqaMYAwn/rbppf73CFjlGjv1323HINxxKjdc9v/wX1OuxMkxVk9Wqp5YTV/J2t9I6IZitQ9Pueez71ULBcB31OAwngC/H0IVe3z4vhETGVg93oanzPP7D+uinO7edUAPHl5SrdFR6IeqjJbV43srSVxyu87Smu6/e4f7rlxtt/XUZz1DESpV/j4IRMx3tufisv7XVw0Vq6c4fYbFzhIPDMHqWTIQQzNO3QNDsHrqvnJ/ck/9N9HpVfx9WHroyjMd9LPTgySv+t3XvlavfOUr3VJnYAFQklfgCLDFspRz0w9wAxIBmABsgFUyngPfgJIAHzbLlA6E4BzgEseBUAZwAAbUA9Rxyw2TxP1ABUhxDgAHUIdKkmMAM4tvatACmIStFpOUV+oD3gBeUQAC0IBxQFjiVGIj7b7iFa9wdgHnaJMf3Jakij4CqVDpYTdL3AFhgF+LBQsQY79BLANRgCtL7IQCEzUloJB2UcQSk5M6gXmmCKVOADMxOg1Icy7/AGWUxxf4zkArsArfAMi4KbeEYtgN8GOjb7a0HH/jG1OVcj5+4FwUtwA1YBlQwpIhYR9jQt3Yi784jl/ZqI95YBCW/YwBQI2bD4AQoBR1Je1bvE4goSU4A74yhvgMOwB51GuKZPYzHxhH7OAYn2nL1LQkWiJcAuP41re+VZ///Oed32jPlrZTjymsAZXMW+zDR/xjLIGpjONHPvIR52f8SwIsfAoENFX2e9/7XvcAgTJAduA6EBvQzmfec00QVoA5xDVEH/EL42uqUvoC/KRdS/xFG/ichw7UgVoUSArgBSBjK3MJX3AeylpTOjO2KEgNbgOYiX3KcUs6ZwDY4upy7Zmqk3aJ8fuhD31If//3f+/GGP8xx7gGqe8Nb3iD6w8b1yjzgfrpG/OOctiODai7aZd6LTYp4zIYBoB6DE7aTa9BTF5NhW2g1cJc2M23XS/sZ9/JS++p38raMn1TnxrIHExIZTDV6hs8l/cGXc0O8xH7bbM62GcKVAO6gxDZQK7VYYpxg7CmYjVFLDfhLHs9la0Yem41bLtR1X/5L/9ZD+y8W5NTk8oVSoqznA4cWVCNOLZOtJhzS/o7nYbiXke5MFDaAxiTCdvTyOhI/4EbD0zyPETIKcrn1en11OsANgKnpATkxu26NhZDbRqN1GivaGJqXBsnN2rvPTsVtFqqKFKhNKoda3WlY5NaqjXUy1LFaU+dXqow81VJExVaDU0G0vTkjPYur2p/nKiTj1wSpu3bNmnD9JiKYUFrK1Wnnr35S19WFTUm0lFUx14mFs9HoadcFutxl52vqy47X/v373HftavVpnbeu1OXXHaV2p1Ya/WWHv/EJ+n8iy5So9PVylpVD+7ao/t37nSxXOuNlu659wHVmm3lCmXlimUnhltbXdb0xIhmxkd1eN9utRpNbd28SaPlihYX5l2M23IYOrUsCak8AGYYqdlLVG831e51ND42pg0zs7r6yqs0OlLS2uqCRkYrSmNf9z+wR1+5a4dqjZaDuihoCd3AEuTK6Ji2nbfdrYlOeh0dOfigU9aOjE4oV6yomC9plFUBK8uaGS1pJe5ox+HDqrVQbrsE5MpQraaeAsI0pJnCKHJzFiXytm1bnFp37+4H1W213Y/qqy6/Uh96/wdULOdJteN8cDyfGqrXQO34XE1e9VBX1rf+7fYNCalc7M/hdjoeIBRA1lo54RT7Dh18uNX/+9D3bv89D8lQX5sq9RuTV1kogJPrs4d0J39nH6/7uDnH/i6tx1gdLANYzVB9B746qafbvnqfDq80XMzmwM+Uizwd3n9AKwtHFSae9u/dr4mZWW2/9FKF5YL7buFBVZfkiFHkQhigiH/Dbw0Vq6czh4ZlH30PDL/3Hv0xGFpwmh4YgtXTdNgQrp6+w77JGWcnFnzEuvddqujs8yJg9dd/9VcdIOVmHmgD6AJIAa2AOsA2jqP8RJ0ITAKWWXxRoBlqSFRrgFMAELADKAhwovxP//RPOzXeu9/9bgdg+KEKRAOOAawAeAAHQBNwBojIK/YA4CjDMcsaj8IWEAjYAa6i8gP+YCt2cR6KWgAU4AmwSbxPbhiBUygBgT/82AZaAi4AYBwnORG20xbQCdDFUnDsxQ7q5x+QFtAEZKIukiVZ1nXgKf2lDoAZIA2ABhDkBz378ZVtQDJA37Of/WwHKoFSZK8n4RKQEPjJPgsfAMhi2Tl10VdgHnbSH9pFcQkIMQgJcGQ8LT4nMTPpG/CcJEbYhz+BxZSlXqCiQU0L1cC4Mc4omGjXwDjnoMQEmjHmAEGOAVAZV8YXKGw+MYUyfje1Jr6gHOdwPnXSvlOfVSrOx5TFn8RNxQ76CBAFrDI2f/M3f+PirjJeHANU4098xfnMA2xnLH7t137Nnct8pR3mAXOOecJ5+BKV5p/92Z851Sj+MHUmdpPgClUm8Atfcm0whxgjNqAnSmn8Yg8PAI1cZ/ZwgesIn9q1ZuCPV+YV/qTPqGkpAxBiH22z0S77mA/4CN8zjwxcMm5c03DWngAAIABJREFUf8wHfM+4ck3gH+ymn9iGD5iPzE/OwV/4jeRW2IhfGBOua/zLXOe6ApYaxOea4Rq0saZNYDfxdmmPuQbMZ1w5x2A6/TCVKftsOf3JcJI+Uc4gqMU+tdi1Vg+v9NOUocwLi63KuaaWppzVRRnzGdc2n/EbZRlXXvnMWDH/LGGWwV5T5BqwZZ4wJpbMjnL4jros8dngQxWnaEoS5xeDyQZqTcGOvaeTvKoQEp/UU722qmv/5L/pyPxutww+TlL5UUGbt56vxbU13fU1VJh5dbpdtTpNl33eI7FYGPRtjvKamZ7pPxQZnVCt0V9O7keROjF2E5e77eIIAjmiLNVU6GnbREWt2qImxkc1PT6lI/sPKOh1lUs9pQq1r9ZUp1jWSuKpncVCPxtFRaeK9FoNzVXy2lIu6vDCovat1JVUJuWVRpR2mhot5TVayqm2WnVxXlM/UJvsSYViH7qQBZzQAsQ2zOU0UQj0k09+rCoFadfu+9x1PbuBhHj3uGQzF196tXbu3q8d9+3UE574Q3rc4x6vAmPVbLoHRdV2UyGrBIJA992/W1+58+vavfegunGqYjHnlKH1laNODUtirF43VRanSnsthV5Pm2dmNLdpg4tVGubyyqK8dh8+onacambjJgemCQdQKRZ0zZVXaHy0qEajplKxovkji/rSl7+qg4cX5AeRELwqCJUvll0s2LHxCQfAu+2Gdu26V2na1egoqzam5GWRpibG1Zg/oOkwU3lqRIdaLe09tKxWm8RYxKbsKQgIFxApJYwCSeCCnLI01ebNc/LSRAcO7FO7UVPoBbro/O36yEf+VaVyQfITeX7/d82xBwdpoE5S/B4IBTD4s/DE327fAFOt6HDZ/7f1W9oUq4NL7wcfOtnDrX4YlYEEVVzzXtoX0fDAwfOPP0RbpzweitUTYOyJJj5UeIBBmHsCRLW4retVBNRL3GIeRMF25Wu1legLd96jpnvAQ1yMhiIF7ntqz559Ln7xyNiEsiB0Kv3M912SQD9mbUDm4qt60RCsflsTaXjSo+qBIVh9VN0/bPzb8cAQrH47XuufM1Svfvu+c/47s9OHZ5/ggbPHm8RYfcmLX+zgDBAAUGkJmCzOJ1ABqAKUYwMOWfZwVITceAK63v72tx9LugSkAUDwChiweI4AQEu8AxRCGQpkYqMcbQGILEEN59EudaE2BDwYmMA+6nI3vtWqgx2UBQwDe1Hv0RfqYKMMwOhFL3qRq+fjH/+4g2ns41yAG5sp72iHfdj8Ez/xEw7aArmAcfgJm4C6wDMABIASu/mhThn6hW3UAWwDzAFNaJv9FpcShSFgxuzCBs4BeAHQqM98AghiKTrwDCWgqVHZT1l8BNCjLcYE2w0EA8Ioz3mMJ/CX8ownQIyxom6AHp+Jl2nL2oFiBjhNvQkYsiX+9IUNX1uCJEtsRV9t7ChnKlhTQuN7xgZwZTDRsqADZ03tChDEHvyHfSSQYtk5MBslMf5nCTvQ9ulPf7qzhWPATnxgcTYZR4AitqM65YEBoJkkVcSMZc7YEuznPe95TgFKX/ClgUTU0IBayjNvgYoASPYb4KedX/qlX9K//Mu/uLaJ+cqcpz/4gbmAL4GZwEbGDFCPL5jHgGP8wLgwJy0GLjbQBtcODz4AoLxnvjOPgKSmlORhAAm4mEv0mb4y5+kTc9hgoimluaaYGwBAoDH1oHjFz+zDD7SHzTxsAVDhr8GYs4wjvrVwHPQfsIpvGBP+WZxTu2GmncGbZwOWzCmDqYMQ1PxnS/gHQwTY8ntTlvb//mfHlojadw1+xF92nPL0ER+wmdKUMraEn3GkLsqYytbUtRZDleOMq92c0y98YgpxfMM1gg8pYzFUKWdQ12D7YL+wqQxEO8UYq6WoHwOz06rpj/7oD7R3zw5NTlQ0MT3t1Ios2SZh1O79h3V0qaZGq61eEssPPI2Uyyr4vo4eOqy03dXmTZtVHhvXnsNHlEShWoDVIHSwPEa1GncVx12XxCmXecqnibZMjCporGlmtKzxqVEtHjyooheoEOVUrTbk5/JayTwd6Gaqeqm6JNbqJvJTuWX815w/p2f80ON0x1fu1Fd27lW1G6nuvmYy5UPPhSxgHpDsKswFinKRtl90obJOV0tH5tXudJT6ZOnONBJmeuLFKF1nVG0su5iwc1u3af7IUfUS6bGPf6KCXFEPPLhX1//7DS6G7NOe8hQ9/rGPVT4KdWT5qA4dXdQdX/2qlpZXNVoaU6k4qtWVNT24e6/CfKiFpQVt2DynTpxq5eia4lZXQdbR1HhJM1MT8tbheZJ5mj+6rEbq6eIrr3YqXRJnxd1ePwZsbU1bNsyoVC5qbiOhAda0f/9B3Xf/TnXi2IUmUBhpbHJalcqoS+yl1NdadUXtTlWlQqSLzrtA3WamTjtVJ0m1ZXpEyfIBTY8U5YWhduw/ogWWK5cqSpKufK+fYK3Xi134AuZqFIXk8tL46Ijq1RV1O03lglBzmza6GKuVkYq7TkhcdXzrK1a/98Bqf94NgoMTgNwQqJ7Rb3zAatpcPmFlAf49WVVqgDQDqK5vx8MGDIYIGEhetR4KYHC8gKBu7hKv9WEsd/WvA1X7O5I5iNu3j/AZri6f+RGo50fasXu/7j9wRI0eD5ukww/skud7uviKy9RKemp2e0oTvvsT97Ci2+0pCH3lCnn3UIi/Rf/1/3zDw5l2Rj4fnjz0wCPtgeGEfaQ9OqzvO+6BIVg9MxcP4eq377+zBwV++304u848OzxKjNVXvOxlDlgZeDIwAeixOJjAIH7s2fJegAYKSY6jkuMY6jbAEMAGUMQxgAzwiWQ2KNiAjaY+BNwAgYBh7AfuYIeFBOCmHYBEfbfccouzj6XoACyL0wngoD7gBKDEVF8ve9nLXBIeQAk2A/Ze97rXOfUr4NFUiwAQzqFeYBZqSc4BUtpSa2Ap6ldCCQClsIM6eU/Z97znPe5HNrFNAYO2ZJ99lAOi0D7HgG3cwNorQAo4hu3AOdoEHFpCIVtab8vagaUk8EJ5abEqAZVAGnwAIKRvQFRixwIWGSdUuFYHEBIf0C9so8+AN/xAPN1PfvKTzm5T6GIbY0kfbFk/ZQGmQDLOZbypH5uon75SxvzFuQbOmTuMG2PBeGMrxwF6zBXqpC4AFPYY6KYNQCNlaQewR/34iGP4jzkFMAd6vvzlLz8GbPE54BFISXv0DR/TPv7Hpg9/+MMufi9gE1/+xm/8hn75l3/ZfUbJy1wBSAJuAeqMFe0TpxT/P/nJT3bqYuYSdgI7rY/MYa4N5gTXAnbgI0JDUIa6gK60xT6OYRvQm/FEkY39jBn2s8+uSdTM2I2Nb3zjG931RH841+a+xZ4FzgLv+MwDhac97WluHL/whS8cS0xF3ahsaZ8yvP+rv/orp/JlTOgbtjBGKL8N+lvsVc7D33x2S4oBOTt2uHE1my0Rm6mSTlYN2ZJ+i2VnANiUrQZW+U4/OT4r5zJnecVWfGGvgwml8CVz0pbbmxKVfRZuw9ozuGpqWz5zPse5Xu09/bXkWviYuhkvfIENlLWQD5bkzh6wWIgE+sw1ycaDhT7kilwbm7adp2AdBj/c37NiGDpg1mys6W1v++9aWz2gyckRFQsFt8zd9wMlhBXw8lpdaarZbguSNjY6JkSIWb2ulQMHVD1y1EGA1WZHvUpZa2mmNcrKl5elCrJUpVLBKRizOFFzraG421HBk+ZKeeXSjjw/VpQmmipWlMSxi1c6MzauphfpK/OL2t9squGR6iVSEETyvFiXbJ3SE6+80I3l7gOL+voD85pfaSlfKKlYLDiQ0ev0HNj11NFjHnO5tsxt0vlbNiuSp7VGXYeOLOqLd9yhoN3SXCHSeCWnoCBt236BDs4fUaeXaGRySj/240/TxrnNWlpZVbPe0r/+68e0eeOcJkbHdPVVV7kkNEeWFnTvgzu1Ul3Tysqqkk6iUr6srdvO19d37tT82prKE+MuoVfWSxQAbdK2Ns1MaO3oovNNmkjVVlfNOFOaKzjAwlLicnlEYyNjKuSLTtXabddVLuY1NTHpluKvra7qwMED6kHE/VAJcRijgiKnxk4V+KQNI/FUorIDq9u1erTmQjwEhaJyfqxct6qoUVUlymlk8xYdrLW02upq4ShhSmLlSLbDw4VcpGI+0vj4iCbGKyqX8mq3mmo1G5qcnFKxUNS11/4/KhIK4Ru2THEafo+FAjjeSRSFDqIZSD0eA+HhLsfh8W/hgdae25Q0joPVk318XL1KHFUnTz2WoNT+NoBIBx+gEWPVjZMLtnoi8jFQejJYNdV1Xxl7POSAxVY9rmTt18lDLo65YAAuq1bg1PMdhfrE527Q3vlF96BlYnxSE/xdJL63J8Uu9Al/uxKE9dTkEgtGUT98QD7K6bX/x2uGnGp41ZxTHhhO2HNquIbG4oEhWD2zeTAEq2fovzM7fXj2CR44O8DqLTffrNf9zu84YAKA40aeG30+A58sJAAgiR+aBreAAgAd9qFsBOAASwAuwBjUaUCUT3ziEw4SAKCAZAAC2kEBCkgF9ACTAA8AGVSBlLGlwsAYkjI5ZVIcO1hkiaG44aZNNtoAYgAZsY22aRNABah41ate5cAbSYcAc8AsNltODLwzuAVUwVYAGFAEHwB4gWfsxzZUkPgHmGUghXqxHzCDH4HFwBIANdAQ+1H4Aq4syRWwBXuf//znO5sBuoA5fIt/OM8yyjMG+A6wSl9QAbIxJqZqtKXy2AbIsyXKFtaA9gGAqCd5j8+wkXHDbvqIutZirgL7DITajQYg0lR5+JixtrHDHuzEdku6g82WJIuxYHwBbaZ8Zb5YAil8Aby1pdHUwdzgH31gbDjGeNAP3qMKJQ4qx1jujm3ATuok7APgF3hIP5kPAELgL76hr6gumafYQ+gFiynLfq6Dn/qpnzoGNxlDlLEAa+YH48cc5gEC4S6ok2sBnwF8mWfMAxJfodxknjGeBg4NqFtyKosnSl+YJ/iGsaEN+sB8wE7KWRgB2qE9ynNtMDctXi99Z87awwPe42MeWtA2PmU+Yw9qVotZjF8YU/zFXHz1q1/tYq6+7W1vc/Yw1+0BCorYX/mVX3FzxhTlHOOaZOwZQzZe8Q3+wH67djmG/YNLP01JajFyB+OdmhLVYKctnTeYav1irCwkgAF52uC4/aN++m7hDEyNik342eaNqWaxn75ZEj6uFwO0tGGKZmyz7x6uEYtDy3kokRk7/Mi1y/iZ2pjjFpICH1vMVbvR/6UX/eoxBf7D/UEthMTNTNWor+ld7/5rTYznVCqGatbrrl/E8mu1u8rlysrnR9VoNV1fSqWiVuYXtLxnr1b37NNYWHDL2w9Xa2qUyzrcaSsO+3E4p0ZGtGlyQpMTYy6D/CpL81eqLsFW6Hs6uneXgl5LStsqB4FmK6OKUHrFiS7dslW1dld7Vmq6b3lJq56vWDn5UU7drKmpsUjnz01otFBUFFW0c/+y7ttz2MUnlRe6uIpRkFPoSeVCpic98RptnJ5Qq7qmZrWuUrmizdu366Zbvqh777hTV2yYUynnq6uugiivGjG+UeNu365NWzdr2/bznOr1yPyCPvihj+j8Cy5UPl9S4IWa2zCrvXt3qZ10pVwoBVIxl9fi4SNaXq4pDXNqK9IIDwbjxEHRZn1NWdJWpRDK65HUi7AzTa02Y7UzX80UyEIfpFwu4ipQpsiFahgt5DU+WlGvg+9iJXFXq6sr6qSJ/DBUF6mxHyiXL7ASWT4qYdTUKE+7XU0TMqXVku+HLqYu6tdIPeUbdam6prBc1nmXX6EDR6taWqkqTXsaHS0r7ra1YWpCcxtRrftiRPJ5Hha0tGv3Xh1dWnMA+q/f8f9ppDKmLEUJfmKm9jgjxmr4PRMK4GR2avDgoZaQP9w1OTz+0B4wxerg0UGwOQhW+2WO/37uH+uD0MEl/AZWB0MBWD3fDKw+lHXub/UAMep/FxNyAJzKYv9UARAXrsqDKr8frqOdSvsOLejw4lElfuD+BjQbDXdten4/JjXK9Waro6CQd0kFvQwVbObCsPzn3/ydIacaXjDnlAeGE/acGq6hsUOw+sjNgSFgPTNfnh1I8Mz68OiffXZ48dZbbtGvPP/5DkAZLDOYARwALAETUK1xww8EZeOmGgiDihNYA4ghDiTQA3AEEALqAHGAN5xrgAGgAhgEyFqiKoAE8A0lJ3YAFSwOJbAUW4AftAdcwibADypYYAD2A7EAgdhmcU+p5znPeY5T5qHaRKHJecAn7KZeXmkT8AbIoH4AFQDRVKm0x37gCcvl+XFN39gowzHspG58RPuUBQCyUR+A1RIFAZboH/UAAFGiAsPoiyW/MoWoARigC4pUYoDiC9rnfH6w03degam0CxSibQM2jCO+AngyboQDMHhGXagrAVTYxLm0RWxR2yw2JlCJOukf77GBvvDZYlECJE3dyPn4zpbvmxKPeK74mrqAUwa6KU8/sJf6CKnAvLAkTabwxVaDjPSZz0BwxhV/oloFclP3T/7kT7pjgEPGHz9TNzCaeWd+xD8AL3xA+6hTAa20TcgAfIAamWuBuiljMUyJt4tf6R/XAHPclNoAR1PuMn95UMDYorgFblMP14Epb+gXcwUoyT/GmFd8bA8VKIP9zF36Qx3YhnKVtmmH8WVOA5Etpi/lmNf0hXlG36iH/Yw51x99BeTiK3sIQDxalLRvfvOb3dgyt+irJVYDbvNggP2AQsaQBwT4H//SnimY8QffDfSBzZbS202vhTHgGHYPLocHOLMx55g/g7FNBxNSGUA12Gl1WgItq8OW81OXlbHvP8aAecq1iS9om3rpo4Wu4Hq1sBXUPRjqAHiJHyyGMO+phzAetEH/bd4yvtSD/y15IH1jvuMD9jFGUxs3OWh5KlshzJz6qdNu6l8/ep02z01ofv6ggwAW53r//n2ant6kMCxqaWVJzWbD+eHLt92m5f0HdN7ktAqZ76Da3oWj0tSkgolxRZURN/bT42MqRYHaTUB9rJnJWU1MTKtcKmn37gf1pVtvVq9ZU9jratPUtMIs0eRIRYuHD+miLVsUeJGWqk3tW1pSQ7666+EJvDDVyGik2dlxp25dXak7IDm/UlOaz6kVZ0oyX4Gf09TEmIud+qNPfpx233+PWiuryme+CqWiSuPjKo5O6NYbbtIlG7dobnJCzWZVq82mDh5dVif1lUWh8pWSKqMVJVni1KFx3NPKas0t/ib26JaNG7S2uqIFIEngK18quHAJ3VZTYVRQK04VjoxrZHxCuYB4zSuunTBINDVaVt7zVF+ra2mppmbPV0eBYvlu+W+WthUFgQutkHp5F6ZhslBU2ms7SArslFL5ga92HCslKSBIh7iMfj+mJP8KUaGvmktT5UskFus48EPIhbGJSfXabZX9TEGroaTZ0PbzLtDSakshDzV6LQdQSSCGD7act0Wl0aLa3ZZYdM13z6HDC2o1utqyZZve/Y/v08z0rNIsPRaawkBYL/W+Z8BqH6quKxcHYN4Qqp7KN9Cpl/lmYNVg6fGaTEXaD+/CdqKKdOCzb6pTU60er8VAqUtz9y1+its4HwsdcEzJejyBYOZCAPRVp/zHJ67leB20omDt8djElyIvUOzCAGUKwkix52mpVtWX77pbhxZXFXuhCsWi/DDQ63/rd4ec6tSn0LDkWeCB4YQ9CwZhaMLpeWCoWD09f32r0kO4ema+PDuw4Jn14dE9++zw4Bdvu80pVrmpN5WgQUTLNI66DUACiOFHrGXDBtBYQhxgEypElIIAHuAmMBNlJECC+JWcC0ADLFnSJcvozWdgE6ACoAVQeMELXuBiZbIMGjgDuAC0Ue9gYiJu+lCBASsAP9gJyKIfLA1/y1ve4gARy52x8bnPfa67EUW9Sh+wl6X+gA/qAjYBGrEBgIIfgEVAEd4DwwDHQBB8hl0oafETgAQlI+0B6oAqAJpf/MVfdH1417vedWwptsFglvUD/wBOBp04BzAFHKNfwD7LWv/BD37Q1Yvvbbk1x2ifz6YABcjQFzbadio1yfkBH2OrqQ/xC/0HGpnKkpAAwGh8RftAR8bLEv0AYAE+vFpyH+YGyYpI9sSYYJclEWL8TR1pSkLG0dSCpjzEVnzInKFt/AS0BHICpZhb2Mn4siwfX/APQIhqlHroHypSS0714he/WO9973tdP1CcorzEPgshwVjSb/YxXymDvcwDYDgJm/iHTfidEBaMOfAU22yJPu8ZT+u3QUMgGvCV+Uw7zFEUt7TB+LKxz0IAUAawBjS2uL3Yyhgzt4CawFMeTtjNJ/uAnpTnIQehIICCXG/MJ3zFfGeOAGMBzcxnrm1eLR4x48v5+BKIz2f6C4ynzT/90z911wDjxD97eIB/Xv/61zufmerd4Ct1MFcMdBJ2Ads4l3+Ab0t0hv2mRsU3XHt2HQAX7buDaw9/U5Yy9INrljnIHLGbYlumTx9NCYu/eU9d1INvDWwPwlrmpsViHVTA8p5yjJ8p1KkT+6xdC2nCZ8rSP3t4ZSEJsJUxtfAr2GqhCfChxWqlPNfz5Y+5xi3/PpWtFPXBKgmrPvzh69RorarVqLml/pMT42o2+su7N2yaU5KQ9b6mNE20d/8+HT0y75aMb9uwUZVCUfv2H9TSWk0qlhSUyjxZkx8FLgN9IRdISarQizRaGXMhBuJeV6trS6pVqwrSVFE30zSJ+zzio0rN2ppC1FkZybUaarV78sLIJX9poSIGVuQ8RaW8CKfY6fQkQgQUiqrHHdV7PcWpr1xU0sT4uHqtVW3ZPKPlhSNKGi35xCuNQvX4zpneoKPLq64/M8QFjbuqtdqqtXvqZYES5kEuJy9iLvQQgjrFWKfTddcSy/exm2W7rONN0swpfdO0r+b0CG3S7SrxQ4W5gotRWqvXXNxZL+0qj4gtiVWv1VSvt8lApl4Wqu3iL8ZOVUwjgJZGJ3aqtYlCUQWfuKtdddvAT1/tbk+xMgdjGgBXvOX7yudzUpYo7SWqRCV1el15ucDFPq3Wq4rKKFZH1Wq2+1nKs56K3Z5Gw7xWlusaKeYVJG3lCjn5hbyqraZyo2X5hUjtJFat0VKtRnLJVIFCnbf1PP3z+67T+MS4gEouI7vDr0BeKU4DteLge0Kx2ofWJ2O9U7n6hmVOxwOEAkibK+6UQWhtKzuO70eVmh4rYw/GjgPW48ATRX7/PB/UecKKiEHF6mACDoO1FoLG2n0oxaqFHiBuirM5O544y/1GzvrA1cUT96XAqVF9FxKE411iAISBEsIAiN/VBR1YXNGd996nhWpNf/CaNw051elMomHZR90Dwwn7qA/B0IDT9cAQrJ6ux755+SFYPTNfnh1Y8Mz68OiefXZ4ELD62te85phiE+UcN/CACZZ4s0SZH4YGDExNyE2/JU9iOTzgAEgH2AD2oHgDlALI/uiP/sipm4CKKAoBTP/wD//gblppBwBhIMWUo5RH1QqkA9oCnOwHN+CL45zHD1XUgwAzgBHtAmH+/M//3IEW4A3qOGCjhQqgXsAOS5yplzKAHQAr0NbiGVLnu9/97mNJfvABwIt6AXkAK/yDzUBK/GXLs1GW0k8UhYA2lvqzlBr7AGi0BVACzrGMmj4Bg9kPDMUGoCMwDHgFYGNs8CkQiT6jIjT1KgD0KU95irONcWCcsA0QNph9nHH72Mc+5pSvgCZ8hi+BloBc4Ct+scRcb33rWx34pC42U8NiJ7YDiwDOg4nCgIj0Ez8zroAjfGR2mNLQYkdiK+cz7wDxQEn6ASSk70BA/MFYA0ypm82gPPPClJz0iVi3lpCMuUC7xB1lzKj/c5/7nLPHkp5hP/1CkUldAEnqQZls85NxoF+mHAT44TubE9YXbAMw0j5zirpdlu11P1hbtE17+BBwZ8u/bVk/44O6mLlgsBfAy7iYkhwfMW7YaqE86AdzA6hPWXxHncxP4DntAT6JHQtsZf7TL65F6sMW+kbbzDl8+aEPfci1AYilTq5pxoVr2EJJ0F/g62te8xo332mPceWfWzI+NeXaseubNv72b/9Wz3zmM931iYKShxjUa2pTU+IdUw2l6bGEb/1EO71j88LCANg8GVzub2DU3cx2u248DGTauNGm3aSbzfbQxCCxKWIN2lr/TEVrf08skRvns9EW++z7juvBQoFYXFWLP2y24mcD7mYj9l969WNcn09lKwZ8r/oOCK6tLamXdBTQd/4LQrfMPAwDF7OV30NAvlRA5kTdTlf5MJJPLE8XpsFzS9wBFEmSySMeZ+gpSWIXkzPtob8EYAAKSOSSKvPQacH8fEW9nIJc5ECjRGiI1O0HKKZk9U6dNlRZnPUFZEGqDrAu8PtAgtCiqMDgF4GnOE0UA2yDvLxEikhmlSbqJsR8TaQecL6v7O0RcTWMlA88eVnioK9LGhPl1ItTB1VZXg+wQQ3MXOh22yqsh3Zwub6JYepWB/QUyFcPX7j4tL5b1styfJJIEXPRjyJXf4ot9LNHn1MFbr0wDBrAgjqUj74gxwBdj36tJ3Fz+cl4z+oQz1cCWKYs6rdM6jC3CKkQMpfpe08eUleF7u/E4tJRtdtN1WpVbdq4WSMjY66/2BEFmYo8UGi3VavWnd0kAuN4q9tRrdFw0IdxaHXaqjfrLsxAuVxxfY67ift7RugHx5OYO4xVxryiD/1QAL/7qjfrq3fueMipumHTjN79wbefyjR+VMocF6oeB6tDaPCdGwoUq0nj+G88A5rW4uBy/5PDALgEUmm6vrKhf4b7m7EOVh8yxirQk9ABzN/1Rk5WIbucbOvlLMaq2eOu/fXwA5Trh3HlYYbNEr7HAMAoyCnJd9F6uAKtf8etV9aPGMsjJSIk++r6gR7Yf0hP+4kXDKfcd27KDWv+DnhgOGG/A04dVvmd9cAQrD5y/h2C1TP35dmBBs+8H49eDY++BwGrL3rBCxysAWpYshkgBwDFgBLQBUWBF464AAAgAElEQVQbkAYIAmBEPQgQAhIAbACgfQVNf5k1y2j5jBoUdZ4taTdV5p/8yZ848Ah0MAgBqAMucDNvWcgNkL7whS90UM1ALOMGwAEQYROgEuDH8WuvvdYBLjaDsgAc+gnwAobYj2D2k4CLdp7xjGc4MIuyjz4CiQfjRlrcSW5e2Vj+DFAC+AFWidXJj3yAF2WBI8Bk7AJOAmMAX7QPbKIdEg7RB+oBuLF0G4gGRKV/+BhwBRizjO20Q9xO2qJuxgZbAHGUx3/ANeAdNtj4USe2ARuBhPiMMtRNOcaCNgB12I9qlcRhzAsgEOCYjTbY6AP9pj4DqAbvGEfapSx185l68YEl7rEQD7RF3Xy2RD/4gPLMK+YjSk3+MZ/oB+NEPfje1JooT4GJ3IhhF+d99KMfdTF9UT7zEID6LNQAykzqAKZyHjCXeQ3MvO6669wx7Kd/2A28RqVKX6gHAEbbjBtjhX3YxTziumA/15EpHPEz/eOVawkbeUDBXAMOWygJ/GDL6nkFbHItMq68t1isjAHAjn4y9swnPmMX18ptt93m+oJdzFnCD3BtOvXj5Ze7a4X5SHmUwVwThBPgM2WIn8p7+k/8X/oIHGY/8xXoCsw1tSh9IvQG4SAMcqIqZZ5iN9cScx8bmU88EOAYPuf7wRKlcQxbsI9XU3FafFU+s9l3gS3lt5tqU/ma8siOGzRlfpiS2lSrFgrAFKzYQt/YGA+7PgaBriX3MwXqoFLWQK3ZQL2DMVOpk3/2/WfJ6LDNzrFlrqbcihzcOrXbl1KYyktjeUHklKiZl8n3fPkkWOGhVOgr7XXWQwtkDqySuTq2JbZJ5pafk1Ql8CNlDlrC9wKlcQ9i3E+YlCYKkXmGOSXdrgONWRAr8xi7wGWsD7K8EuCrG7auAw6eIgcz21lHQZgTgQzTbup4SNeP5edChLAKklQ5bMau9eW9nO9gHnwx6cfodclgWCEP76QvSU9BLqdugp0owgxskjAG9WnmEm+hFAWcAktccpl1lVk+Ch0cpRxpoVC5AaqZWwg1wzCnjERV60o1D9jrKArj4zufkOG7r4ROlGYkVLO43s6RylIS4IRuf5rgU9zQ72eaxAq8wLXVj98YKEuBq8R8xB+MC0o81Nb9ZG0uEoBlKV9P5uMlJMUpODuSNHbq216vq1ar6a5J+vb/s/cmQJalVb3vOvPJzMqaq3qkgQZam5ZBBkUQBBFEBgUcmRUIlcDQa7xrhDw19HEjLsrFQEUeGqIYV8DQJ/fRIqIIXPS10EB3MzQ03U3P3TXPVTmd+cVvfft/cld2dXdVnVOZufOs01GdefbZ+/vW919r7zz7t9e3vn42fdlhbTb1vVZJ51+rlTLq/WGmQ+Zq0rNcIQROe2FDB7DaKR5YfRBY84tJGt7ZnXFr902y6D2rFICuc/mMUY1N2aTyU/69rpPpZxaUAqs+QX9FoKpRHkqsEE8zQPw8yM6lPFhN/af2ePDkYNXbSdv8d9LstcAW1/NB+nvFw5n0iT+NyEoIZGjVr1tkr1N7uWK7r35hhF3RA3vC7I+AnTCHb4ThBlgdnxcDrI5Ry/E1NaEtrR1gZfGqH3vxix3KAAcAVqqnCWDjSyTbgCn8DjwDyABqNM0dMAREBQgCXgAur3jFK3zaNNOxAZdMyQdecXMGbKINFmFiWrqy7gA4ZMnxk6nb7AccBGQBwgA2ZEEK8AEGsZW+gUf8o39gEtl1wFbACCAXGAcoEgQFZALAyEoFTAK1ADvoAETCPjL7uInmeMYLIAOucBwvsgqBakBZwWCtiE42K1/yyf4EHgPQAFNAXuATdtMXCyOpLz4DrnADDGgTmNJq4oJ3gGHa4DgyhLFf09qBWPgKuAkwA2QB8QBqX/ziFx3QojmaUkuTPrADH7MfYwI2KgMQPfEPMI4XUFCLAzFWbMEfjEfQjd+BZ4KFxBGfYQ92YR/HsA37GBfj4DP8xjZgKbqjiRZrAp4AgQGAQELaY+wcr0xEjiVjEn2ID9VUxX+ARsYLwGUM+JbxYgvZumT3AlHJ1qRflWIALihjkzihTAB+JSMZPcjqBNoCB2kLIMs+QE7awVbiDD0UX5p2Txxigxb6EsTXgk+Mgb6JMz5jHKpZKhBHTOJXQDS6Azk1ds4//IrWgFm04zzFFgFLdEV7ADqxp1XuVfOTPsnqJga4RqABcYYGtElWNy/OUWKSWMcGHqZgD33TLnazjzKqBUfR4MMf/rBfH9CQF32o5EQeSDrkWAEW89M3lb2kafgr4aUArTJU1Z6m9NMnxxAftMF7lQDQwx9llTIm7NTCWnmQKiis9mUz++M3dMFvAr4cq1qteWisPnV8wxcaewhIsOKv51SVaeYAU/6lbKk0JXZZQ3Kk/IafbM1yAtVkQGKPxuOwg5IHlD/ISJrDh5R36pig4tlYZG+mBV0AuWSi0h/wj5QuprgDA/2olOboNsEKnTP4tgQHe4NuWuG7AggGlia7HQqTrdxjYbKSgw0ACIvC9Hp9m960yTrUMCTjst+zWr1h9XrDOhnUpk3+DvQHPds6u9nm5+YcEKosBNm7h4+kUhuVSsq2xy8sLoU2XO9og79pgvzNZnpIp1ioeBmK5KOulzAgqzSNtUddAa+3mIEWxgSIHqB3moGRAEzis2jmN6vD1DrmFC/7fznmku+63XamFRA9PZDg5XGE1vi1Bx4deJZwlRkj/eWp1QL/KouRr2+M/ammqxaaI66Wj3XQzZj7VWt1a4XKWM1fU5StGpBg9b6Oz9/1ResvHB3WC07XpPS9eCVkTdez5c/0+zJoXQFW/dqXtgmaamQPlbHq18r8NcrPx3xEZGA1g6jpenjm6zJ2peuXV19ND2l4sJSBVQewNrAO+5CFz37dnu148ksjBFcvBKOnMSgQATsGEaOJ1VUgwOr49A6wOkYtx9fUhLa0tmD1Ta9//Wn1/wBmACJgkOowAoKANXzJ5aYToAUoARCwPxAMKAKMAtAAI5iO/8u//MtDUPdLv/RL9pa3vMW/YHI8wIfjgT/APuAYUIfMS6AoN3ncBHMzyxdXfgKFgISAN2VBkoUImAMuYS9wh2nGgn3sT9vARCCdZ+n0+w7aNA0ZewHEAFEgE7YBFLGDdoB4tEG/6EB/KovAMWTHAlxpk+3APQAvEAa4R9YhGatoRlvAJiAbpQcAUIwNkCvQCZBLK3SnLD90oG3VoQRoAZkZM3BP04Z5DxjERv4Bsbjh53fap19AH9PtAWBALcAg28k+xH9ANDI/VauU/t/3vvc5wAQ0AKfRTWUYgGXKAFWtSpVlwId8ht3oQ2alxuiL8ezY4fpgH2PUNGp0B+jxGTowLuKCdtCS8ZJZCbQFKNI2x9IOEF2gjMxR+nnXu941rOWqDFTAIHFF/AJVGQ860DeZypoWT2xzLuATtCUGmMJO//iShwjAc+KGsTFGtCZWsYc+iD1+5xzRIkj8BHazLzZrUTAAJjbh46c//ek+FnTANvTStEdNH+dzfERsY6PgKlpRC5VjAc0CssQUWvMAgTHSF/FKzKuEA+CUcQNIAdH4gvOAGMAXqotKZirnLjAeuIx9ZPWiOUAKaMx5pZtaZU8zFk3HZz/GzD/0Ia6VqZrPYBLA1I11mqKebrIFmfMgUnCI/Ygh7aebdrVH3Kgfv6HOMmW1P59roToHR12gXrqJ5jP65p9KA6hGK+/z5QDUn7bn+6ItjpNv1Q/7aoz0Obtj54NAw0P90ZyqdlL9zmF9QRBklm01vAPKIKdDB5VDEIw9feXtZdscy50GXjWWlcBatglKpP5T5wmE0Ncy8AAAp/FmZRQqwDz2T3A4HQiGSFQCEMHrX//5U561/7rXvc7uuftu+9Ytt7hOxCozBhy4W8m+c9tt9uUvf8n9xnXv+i98cfgw78rHPc6h7Mc//nG/1jzv+c+366//ol1zzffYNdc80WcjcI7wwIRrJH/DiGeuB1wPP//5z/u148lPfsoQwjC1H6DpkDi30FTez2kcy7DIgaqvOi6d5KykXcrKy+o15r7I9qjpmuXDsTiOn18ObQdeOgE4DlD27N5uytol+7RSAfokQKpzEk3zYF0+UxkN2k9lANJx7kufO108sBpQde2/dlNjtTuXSgHo30NZtQxQ89eR5UWrhqeEFq9aAVb1t8ivM7lSACv7E/j0vw0riBHnpz/oAYbyACmL/RLFVP21XG+Vcyc9PEowNbuIOUxNl7R0Dev3eFBUSSn4Zrbr6h8NTrX2oRkWnIMCEbDnIFbsuj4UCLA6Xj8EXB2fnmuHBsc3hrVtaW0U/MqXv2xvftOb/AsiWYtksgE9gC2Cidw0AuCAidz8kx0JdATmcJPGTShgUAsTAZGAJdzkAryAnLRPO/Tx8z//8/bWt77VPvrRj/rn9APoATwChoA9ZNZxUwyk4ostN8HAQG5msYHtAFT2A/xwg0vNUdoEHDKFnanamv6vab5AQW4YgVkAHAARN9kAIcaNPfRPP4AnwJIyBQFfAGcAmuqkAq3QimxWMlexFYAGmAS2ACLJsgS8oSGQkzYBPYBN4JsWmGLstI/9/ANOAfTYn5t3oB7HYTMLMQGhALMsFIU2gEL6pC/Vk+RGH/uxE//hGyAbwIvt9K3FyZgyD6hES2460BXoS39kBaP5r//6rzscl1+UKcr+WmCMdjkWG2iPsQj+EV9a9Ajd0EuQXpmJ6IdvgY4ch934EviJbcBGQB4+1uJXQEBikPFzLL7lxbHoLsANqJIPAf0Cj4BxwAywlLhFZ+rw4nNiHQ2INaauA1bQDJ9jMzYRZyyGxhR5bAWKAnwpL0Ds41v2pR3OAT00AFhSfoBzgMWiGDtjQRsAKMcRI4wTqAPQVbkHxktbaKSanEBV2mR/sr85D4mNf/iHf3BNOBbtiB38JEjIfrTD5zwYwU7swB7il/OG85N4VKkJrXrPmIHLv/M7v+P74FPiH53Q+hd+4Rc8jjgOP3CuYR+fcy7SB58xFuow0x5+E6RT1qg0E5QVyBTsEYxV1jfH4xtlofI7+wpg+u1vtngVv6sEAP2wDy/PNsoALu+lF9uV2ar+GLcWn8rXY1XbjFklV1SSQGMYgsdc+QO2cX6pZAH2bdt9UTZ1/5H/WjWrbauUVHtQWaupNqDGlqAYYCAP0s4MVv3mX9mNTMXPAJ/AmoD0yhIIvJeetOErZ/vi9QkoUJfT2/BZ98tg1QELya4D4C/jSD7p95TqleAuPvzAn77fZzf80R/9kd104432kQ9/xDZtnvWSHFwjeXGOvPe973U9uZbw9+U97/4ffo5yDeIBANdHznmuqa989as8nlnskPjlekF/XDu5JrNQI77/xV/8Rb8WUCubB1P//b+/y2Pa/a5ajjkYmtcxZbolHeQThzVeUSBBcIGkVKMx1ZM8E1illICXQchmMLu8ygoe9DzLl1IPbOx1qevas1ot1UlNxyQYe6YyFPnP8qBfNuejsTuorPuMVWWlpmjMvVK1iHitsgIL96SMVb+mZHF+mluGDxnS9+QhzM+u0el9OiIPylPmd1q8Sp8tn21nrvEg+OmPMbJ+u7kHD+m6l8uAzc5fv14lfpoaHs4s8NRzfxiUPs9+qghBFnCVQTq3yWgtVcq2+7tfHKG4ynEY3Y2mQATsaPrF0WugQIDVCyN6ANbx6bo2eHB89q99S6ur4PVf/KK98XWvc/jAjT+Ak5tGbjaBO0AY3UCnTJeuAz8BVaa3k73DvkAz1SHkSyYAlhtWIBvQCugAJALacKMKIONGFJjC59ywkuVJBhztcEMM6BSMBMgBeWiTLFUtGMVNLG1zQwy0AYQxTZusOyAXoImXgJ8ABzfWjJuV2oFWjJWxccMJAOIFPOLmmand9EkWIDeeAlm0CcjEJvrnc+wCLNE2fedrStIe/QPNAKvYiN70y5iBtmhMX0BRdAVKYCv2cSxakVlIf2wHvulmGCAFsCKLFh8BA4Gb2MGXduziGN0wKGsXgKPyCdgDEAM+0zfQkTY+8IEPeDYi/iTLGF2wQSUTsFWgCP0YN/sAALFF2ZuAVt3AA9MYO20KPAKtiUM0Qkv6BlyyH3oDddERHYg5+UrxBtBkkSrKT6g2KWPDT9hDTGAr+gIYtWo8sUPWJb6lTAKwj7GhEXFL38QgoBIb8B99KtOY3wGQ2APUVOwwbsALsYyv0EyLlDEm/AKkYTvngMAo77FFugFz0YZzRpm9+XrEypYlBlUKgXjBVvQF/AOdBQrRmDFiA+CdfsnuAy7hR/blxZiVbc2YeJCiBc3wH2MlLhgf5xHnL3YSY4Ba+nvVq17l++lBhLLdtY/qmbIvUIsxoq8yzLGH3wWABUgFXxX/Ak6api2Yqin3gqz6nOPT9PcElASx2Ebssz/xoX1oH1vVH+0yFtV0FejL129lm7JUlTWsUhuCwbrGct4J9nqmYbfr/dEG+55Lxmqj2vKlpJazH7Np5g7b0lhJvE3Zh6meZsoOXc5iXYZ66S9jevgBvUvvpUN+HDpGnwky54EIfcIVvL/E+paBhINXsrayrEjPjs3qtbI1szeBikQR/8e7/8CvbW9585v9bwjnKHFKzP3YS1/m+hGT1N7m3KGsDL549+//gV8jOUe49gJnf/u3f9v+/M//3C571OX+wINrAX+z/uRP/sQfXvEPn/CwiesL8JbrENeBu+++x2dpcP2hT/6a+7U2g5aqf8o0fV+whoWpsuxcxkKpBAfPDpfSYjgCmcqCy4NsfV9J27peo3G4oJQTpOXje9R5dSibADZZqyo3k5/lnAfm6e9EgujKuKVVvZdt8rnX6O2z4nl93ZYCEFQdItUhDUjKx2v1FVi45wvLYNUD9MGAP38tOv28EABdxjpDuOrxu5wl78edIUtVMe/XtFwGvSvBQ6fsWrfyoZHOBV3bhspli1stvz/94UkeDA9tzbLW9X7XEyNjdfUjMXocRYEAq6OoF8euiQIBVi+M7AFWx6drfC0dVcvVVfDGG26wX3372x1acHMomADUAWIC+LjpBDAAUch6Yz+gjDINtSI5IE01IgECADGADKAO6KIFlgQZyBr6yZ/8SYdAtAkQ5SaVbEzgDjet3NBqASGgIX0B2Zg2DOThSyjwBPDFS5AViAbo0tRG9mN/1bIEdDEu9ueGmv21Gj37CdwAmIFlWkiJMQE/+CIOwAJcMTYgMQCOMQID+Vz90RarKJMNiZ58OQfoAfaYSs2+wNAPfehDfqPLOAHWgD5lFXIM+gukog99ogcAAS3pn3YAl2S3Yjs+wbdkUGIXY2U8fK7MX9pFU2Aj+wO/+EeNXGwAgtMW0OE973mP94VdgLp8PUrV5AXQCYziO/yterjopVXU81CQ/hiLICmaoBExpoxN/Ex/gFraV7kA2kRj7McuXkAUbAdw4Dt8iz5AFNXdZEzEJn2jL8diJz+VCQrM5DgyRRkvIA390JP4JMuUfZk+zO9a6Ik+gE3YQZyRca1sYMAOABL/YTtwk7YYH/HJuFTWAF/KT9hGfDB27MDX/BSs5BxSfV2AJm0Am3hx/tInWajoTAY0scrv2AgUwk+cM+xLTKuEBZBTi7VxjtInx2ML/uUzfMVDAvzGlOg/+7M/c62xCZhMTL/+9a8fLuRFDKALL2W2oiPjp13OE84fSiToXJZfVQcSXQRG81l0Pu07y4bUTwFYZU469NLCJLkMwDyY1c2vFqiiXU35xwYBVjRQvVTdeKs/gdh8aQN9Rht56Khj+Uk/fO43+uXyMlBuNLPFkR7570yjsmQl63q2VoJiy6UT9LsvApWVU1iGZWkq6ple0lNzWj1La0WWrY7Lwwrtp31T1lY5jdFLEKSan4KJoAwgo7JV02Iwy+Cbdlw7hzBm73//+zwOL89mIPA3hXji4cALfvhHhiUZeMBC1jn9vuxlL/NSAMQtWe1cZ4h7zhHOx6c+7XvtU5/6lLfD3yEeJu3aRd3xsj+cIbY5pzl/eOhFRuvHP36tt0esc27lx6t4Tdm3Wc3FbBx5zfh9UGJBq6Tt8mfp/TDTN/cgwPcB0A4A0LxBl+XSAV4jdwBYTb6t15vDBeTyDw34zLPmsnMitZWgquJEGdrei8oAZEbyvjsoW6u7vsFq0jYf4fk3q/sd7JHP5I2/x/zd/2mDxWPDgZYsXfvy8e+RuOJmLR9/+kgPdNLFkwcLngN7WntM7c8/QFC8e5/Zg5v8tY0FqfTSNXvl+Xnadc9LcCw/gOjz0CMXcCvBqtuyIuwCrG78uN9oIwywutE8OgHjCbB64ZwccHU82sZX0nHouHoqAlbf9ou/6FBFMIebUi2kAijiS6CmoOumH3gGdOLGUlPjgbHK5tQ0em4m3/a2t9kf/MEfOOgCLgIkAaMs3AQAInsISAFIYVo04Iz+eQ8sox9NawbU0iZ9CV6RVQScAhxyMwt8JGMToAMI1gr3Wg39JS95id8YA6iAS4BS+ucYgA996OaSG2xNMWcfQA8vYA/Hamo3MI6bc46jDewHCqIlYIo+AJOCKapryXHYzj8AINlR+AKIx3gYJ1AK8EVfZPFhDzoCh9mH/dkHzYGAAm9kEqMb4+Jz7JdOaEGbZKOSjQswA8Kp3AFjA0LwhR/YjS/4jAXHVAICkAF8o1/axT58jO0AQ/7ha0CD6lwK9KIhx7MdmIePtSgWx6EPsI7YIwaJEeCoMkIZJ2PnWIAj9qE1+7JdGbDYDlz5lV/5FXvNa17jscq4gZoqSYCe2MJxsgdwSsxjL3GGD/Ev8U5/f/mXf+nHAJ15AEH/tItPVM+XvhgXdgFw8R3+ACjqgYMW/mIbY8FXAuqqyamMR8aEJvzEFmIbW2gf2AEgAQpxDgJy0Y6YIhaJd2Al/gQC8Rljog+OBbSjP/9oDyiKX4HoxBP9EDPYy3vaZaz0xdiZRo3POPfQlWzzX/u1X7O/+Zu/8dhjH4AxDxjQQbVJ2Ref0S7xpdhS1jKZg29/+9t9O/ugJ+ezavlq2r5AqTQTJFR2rrI+80BLN+rKEBX81DnKMbr55qcWFMNmYpQXQBXwxrHozDF8xviUzSoYxj5s10081xZ9hg/4jH4Ul7r5zmfnTm3e4gtEnc1LYNX5AivUZ1PwEyhL4E6gAj3T9uUyAQIb2k+aCnjmwccwY3HFwmKnoavsM2Xf5qedL2esqjZhL0FV/uv1Ug4n9QdzcCUP1ltLC649OvKiD9W6LfniVILKZq1W232p2QleGoJsXSDvgLq5LavV657NSxziRxbAWlpqDbO98bVKl9AXvtOCZKncQ1rQTyUWZM9Kv+Xhcz7WAKt6pWnHp9+yyhdusC+bk0o69HrKpqa0AhBW86MBq9l65IO+VSq1oT7oUa0m3RKUSmB12bYEggV0k+5ZGYcsI9Y1z0AYGatL3eq6yVhdTkjNZTS6rUOFz3A6rd53sLM5lzf6PspYXfbIMljNw9SVIP90XZYfPOiYcpV20qJ9p12vHLieXkNaoJSMVX02/Jntr78fp8HbMzhHEDUPb3Xtyp/zOvRM2wKsbvSo33jjC7C68Xy64UcUYPXCutj/zMb3qZFEDvlGkm/FwRdezS9df7294bWv9RtGgADgSHUzVRaAm24+48sisEjZZmTsqG4qXwwBDNxwsh0wR1taeEhZf0z7B+axP+ARYANwYSoxkI6+qPFIO0BXwBxtkcEJeOJmVlmHgC2yNZWJSRYnYBaIBbhS/U1EBcjIfgFdYBKQifaASfTDzTlZS1oYS4sqAXa4oWQhLKAmgAud+IcdQB9NqaYt9hdoBtJpQSJuTgXwsIM+06rT6d+b3vQmz/jjhh6AxtRsADHaAF2BnwAyICNgjX45ThluQDk0UJ1SbMAfAC/gJwBP0755j75MP0d3YB0wVvCKafFaTAxdGL8AIn4FiAHysIGfbAM0AgeBjPgKeASAY1/Vp6R9tuNftmMTbWiBq1e+8pUOerUoF3HFP2qYso244ji0w9fKmsS/+IV9rr32WgeHjB/b0Z+MNB3v2W1ZzV/s5j0afvazn/UYp13qrwKdOS6/KBLt4XcW+2JfsmLZBlAmtrEN2E+7jIuHEMBl7KNdZVWrli+wVUCI81CgT1CXMShDnLZpAw1pn/EANAHOnFPYg1b0yb60oXOReOI9/QP5eWnKu0o6YBPQlHjB95yb9MMxWgQL2Erb9KkMbUA1bRAfv/d7v+fxS5wTu/ia43lPPL/whS90wCwdOSfwIfYTE+wvAM85+sEPftD+23/7b36uY4seqCgmBdgEhoY31bl6qgKdyjTVDTp9S28tFMU2rh2Mkf70kIVrAn5Ac85x4pDYVaY2etE3x3KMrgnYpxtyZWkr61Y32ypVgD8EtWRbHg5v2bXLIenZvPJg1aFBDi5o8ZUEyChvkBbwAqzmSyIINjAu2ZMAW7Ya/IqMxWUYmNVNza3gnYcNghwCFIK+KxevcqaIj7wGbFroKp89OQQt2XT6fFmH5ezaVOaAMVQqAMtkWx6SDIF7uewLWKX3ZH+mDFH0Qve8BrJ9ZeZbgp6V7JqRyizouPy4l9tOkEfA3ePXfSwYBGxWGYdUHkHlGwRWq3xeShm+Kft3eQq0xy9+LqfzHd9RW1VwttPpui56n8pDJP9qYatlkJvVxi0NrIqNOQi13sDqSqC6MkF1RXXVgKtnc1G5QPuQsUqNVb9G+FT8069x+WzPPBDV9TN9vvxQyN9r8aph9vZyBuzKxajyw1LGqs5Jf/CSBY9KdeTtyf9+GrzNwO2ZYPDKY870gCXA6gUKtmj2gikQYPWCSRsNXygFAqxeKGWX243M1dE0vvAocDT7inX0hVcTsPr2X/5lhxUAOK06runS3NQDnfgiqCxWACIABMAIyAE8sR/ggX01dZ8sOWAnwAHAAlwBlJA5CHgDaAIh/u3f/s2hGnAG8MJUTeAL7QEwgCz0BbDDDi00BRjLLzgFKARMAryAmbwHOgFkgEXYCtDBLmpaAkkEghkTtfOomwe00rgJ/QgAACAASURBVI02YEW1XhkXEAWbgcIcwwtwSF9AT7LzADIcD0QBMAFY+AewxQ4W5yFzD00Ev5TRR7tAOWAntmMjdgMutbgVwJCFpngPyATa4TvsB/TwJV0wjN/RQjUfAWH4Fk0YJ/UIsZlV4YF7WmwKSKgSBwBc/Iof0BuwC/z+mZ/5GfvDP/xDjwW2X3fddV6vFuiLfwFkvIB0qo+J7+RD9hGo0mI+7Ms/2mJfxoOOxAIaMnbV1mX6vRYnwj5qquITFmpiHzJJsfmnfuqnPH6U4Ymu+IpjiQVemtpPO2gCYAY0M+Udfelb9S7xFaAODfA7MYUGCURUhtPriQHGQVvoTQYw2vMQgc+IbQAyNmIHtqsUgVaiB4SQUaup5vgHW/EV29CY8dA/MQBUVVakAB8gVlnoWsxL05iBo5yf6EqM0S52ojvxxBgZE+1r6juZyQKHLDAGTMZu/v393//98BgWAcPvLALGeDnHsZcFsPAVMc742K7rjPzBfiqJgB+Id2KUhwt68MO5xXj5iXbEeoJnyzfleq8MV/TXQ6J82QnVmFaWKm1yrMAzY1PWoeAuuuuljEVBWvmAcQiaKlNTmao6RhnJ9Ef/aKYMZHyDLbwnvhqzmx80Pfah/qZN1dpWLiVQO7zhz2qZ5jN3V2ZLCarpmDwEUFkE6ydQyes00ElmVwZbOU76qc08mCSH1vMtvcxqWnzmtEyvVCE0q/GZMihTX6dnm9EmZV/zdV6lCe11vS6sMuBS9ufKTLI8aOXYZG+CnWnfBFbVhzTNw9Xlqf6qWat6psnuvE3LfSTAq5dA98BBasreXX5pgZ70MMCBDb7Npi6n6capfiqi+s8sw5cxpAV4lm1J/ktlIvI+FDRfBs/JL0kTusv6J5aUEet+TNe/do9SAGufsZoqIuTwaf73s/4ieOG/g521KRt4R4HV4bVokOJbmdKK9/y1bCVgzWd1Z6GfnVvpfMifSwKlgp66PnmfmcuH5VvI1vaM+dOxEe9Xbls+j5cX2cpf0/LXgLz9K6/BHBNgdQMH/AYdWoDVDerYjTysAKur492Aq6PpHF9FR9Pv9KMvrJqA1de/5jXDhXkARXypAyQBEARFuaEGYgAFAHJAFyApL6AMMIAbSy1uxT7ALaARbQIzVOcR0KRsVo4FrpHRCnwC4ABSOA4IhA0cS9+APoCYpj6zLyAWMMOLfdlGViwgBMDHZ3xp/tVf/VXPYlU9TWVUqqQB+6kvxg5Ywn7AGkCVPgEcZM0yVuAaffGFH8AFDAUYAeYAzfzkGF7YTxvYDyBhejorTQOKeSkjU+UQsFsQkcxC3WDwOX3yGaBQNWTJ0kR3ZQzSphZ5QkM0EwjWFGw+x0eAXsAb/+Q/Mhv5os/nmipOH/iJ4wDif/qnf+qxgI6APsZHH+yjGwbGJYiqeqhoB5DCdsopoL8ANWNgP0Ai+wFC5Wva4Rj6pA9q05LByu9ograAWPyBTS9/+cs9PhkXemMTfsGv+BqfoTOQEP/gW2IOoKwp/IxTWdHKrsRWbCIuAJFkUqt2MPYBLAURiTW0lC/pT3VcGSdjEXxnHPTPscQdY6JvwXXFI75FM8aLT4hDdOZ8EnzDBmWAchxtEZ/4Ek3pCyhP3/iOn7QhwEscoJ0yg/mcByRohHacx4yVMfAZ5y7AE8hKbVXaB2qTaYpPKQPCwxN8QD1VfMKLmpSMD1voSxmo2ME5ix+0cBdZ2JwLZIxz/RDEFpykPS1wxdgFJtkumEo885ngHvsLhrFdC4JpmxbK0k2vIKGArPTWQxQHfD5tvO59aDzsx+8Cjfnzis+47tAHvwuGy05+aiEw2p7dvuOsSwFUyz0Hq7nlsoczcgQU8j/PBAV8Ww4o9LrdBCuyaeXK/mQ3hxNeSmD59qqXaQIwTIszsWBT9jPrUGCVz4TBdA1JJQDS1FyB1YwTD81y/2QLLLHRYWP2cs2zrOQ0lNOn1WtogiTqN2WEpj51XIKL6b2mwuehScruPH1hp7TvMmRJbZ0OhpclRjdN3U8A+cFr1Kd9UoKeU87kX9+QMlaXF+vJjs+0kyouwfBLrmpPKiM2lQugPRbWcr+ddrc8GPow1XHNfT8BNJXL1utRZ7WyZqUAElBN/zsNSz9MmYphwJzxlwv7Hezh+56MT+fv+k/rL6bvS35ODU6fur8STubfp/NrGXIKqi6f06nG6pnAav46MXxQtOIBj8NcP7cffB6vPJ/1ACL/wCX/+8N5c+W1OMDqZMT+RhplgNWN5M0JGUuA1dVzdMDV0bSOr6Kj6bd89IVV8v/7j/+w1/3czznE4AugMleBJsAbZY0pm4r3gBuAHbCFbD1lculLJfAIyAXQ09RoMkSprUgGHKCHfWgDuKSMNWVDavo2QAyYAVABUgFfyB5973vf6+8F+phSjw3AIVZkZuEQQUPaAkABaAB/QDAy5YBv+bqctAXYQActGES7wFjABzayP2BNMI+xsyAQMATQRi3Pj33sY64JYJB2gISaWq+pxb//+7/v7kUD9qFtoA66AprUJtl7wEcyJlWagL6BLWQVAqjQj/2AurywRYBGgIltgtUcwzjwHXoB3BgzwItMUT4jixG4xfF8xviJDT5Dd2Wgsvq7MimxUxnLGhvjAqrTj2qf8hl64HvAFuCRF+/pAyiFFsQS8aBSB+yrepqAOMaL7RyDTbTPGJW9iY+Z/k+7qt8JkONzYkClLxgrDwlog9in/AHwkbFjvxYPU11NYpBt2IdNQE4W+cIvZOvSF23TLrHCPwAsvsVP6C94Rn9kXSsbVrVqWVSLfbAdGMv5Qj8CdMQyGmCD4CefEQvEE34gZjiGmFc5CPanT/rhxb6cp4o7dOdY4pcXY8JXjPfv/u7vPMsUwMk4sJv28RHHcK7+8R//sX/O+7e+9a2edc65yzn7/ve/37NZlUkMjCUDlZrFbEN/7EcL2cRP+sLHaED2L/HEmClHQDyikUpLKPNTtTWxgzGptin+0mJqKp1BnwKiqsOaz3jVjbNuyqUh2zXtXDVZlaWqqfuqmUpfXD91/mOffEn/ineViKBt1d6VbcSiZ9Kfw+JV4/oLFO08lAIX9m9zvtcifh/9r29/p33jq7ecUbyLLtll//Nj7xtraOXB2XiA6mkeGKut0djpCihjdbh1kLKoz/TKZ3rmH1Lw0MS/g2YPJwRWlxdyS6358ZWVWdrLPeVrrHr7WVa99sjHmR665TPg04OelG3vD5oGngN+VmPJ77T7mpcEp4oTpVAKRMAWyl1hLAoEWF3dOCjil9nVVejhe1u92471NOpx23JhVfzyl75kv/TWtw5XYwfCAEyAadzIA1AACLwHapD1B7BgG9lwZJABo4Ag7M92YBzHcQygDMjzt3/7t57lRlYbYAHgRLYqX0KBJhwH4ALQAaKAJq9+9asdzDK1X7URWZQHYEsfwMVPf/rTnnVI21pYSABH04S1sBMQg39k4wGNBAuBbYyNF7AJyIh9HA+MAU6pNib2AoXIyAMGKbuVMgbYzjgARbQBvEVL2qFd/gGX3/KWtzh446VSB9gC0FNNWabba/V2xgVI44Uu6A5E5IU+tIuG6I9N9MGXf02npo4sNgF5dVNAG4wDmEQpA7Iz2QbIQw8AFBm1WskeO9kXOwBvbMc+3gNY0ZSxqnYkvhc8pS1gIWCJDEn0UNYofQLutHAaQBcd2MZYAKjUOgU6ARsZvxYKIrYYI/6hX2Wjyn9s1xQ/jmfRMvwM1MIWoN6HP/xh9wGgDt8SSxyHzcQhtqhWKDFN7PM5/qINdP/c5z7n4yIWaEegEA2IS86Nf/7nf3agD9Rl7OiHDsrEw5cATzRWBjbjY1yCy+iLPsp0VQxwfuFbziuVcuABCLZRagAtsZux0QfnD30wBuKbc4Gx0Beas7/q9tI35zzwWACQsaIn/tdDC2A7C1VRRoE2Ge9f//VfO4THPmx+xzve4TWNOQ5dsZVrAP7SwxX6xk5lhGMHfeEPzkE05XpAu+jJ59hIbGjaPRrynn2Jdz7neN2EowUvZayig8pW5Gt0Ml4BfU2LFuhU9qkeJtEevyvrfblGZcpg1ZRWta+MWmUWK7uVeKBPTUMl1miX4zkff/Tlr7CprMTGuP/SRHvno8CF/fuct6ho30cfCaz+zcfeN5YlDR4EVL20xBCDnY9TH+KY1fP1GI0uRFNavCpfCkDX1Lx/2aZyAPmBpX2yxatyYDW1QYb9ckR4H8PF7E7PQmX/PFjVdZvSAWcCvfkp/PmHb2T0p2z7rH5yVi95pc35v/8CwSo/cvGTXhqcqhDRG0ZeiKttqBoKrIoCAVZXRebTOinal9nVV+jhe4yvoqN65MIqeMNXvmL/x3/5L/4FEOijabgAIW7qAQUABsEKgAbQQtMygRtMJ+c9xwJLADfAEcFC2gUyApyAQQAS9hUwUvYh4Ao4BNgDpgESXvayl9mb3/xmB6jYBHQA4mmaMBmPwAlgCVCGKce8sEmLcWELbQL6yHIEWiqzUwvhaKEhdMA+IB37azo34BGbtcgVmgCCAUOf+MQn/HeBRtpilXSyQtkmqArAIkuPzD/2QQ9lQmKPapnymSCXoDDHAr0FhdkfqMnCSfxkfNiOvUAq7NeUdGXF4k/8SGYt7eML/Mn0d+wFzvE5flCGMDCPvgSjZAdt4TeOe8973uNjBMpqkTD6ph/aQU+Apmp0ArE0fRqgp7YBjVptXdm4gtuAKI5ReQViinbQndgSJGMbOrE//sJO1WF9wxveMARuykpkf2KIOOAnQBIwzTjREE3Qgxe+FKAmk5I4Rx/AHw8MsAl/ogvgnUxQ2ufcIPsb6Ir/qLGKj/lcC1Epk1RwEB+iHe0R19iBj9FQi6QBbBkf4yQGgKbYzjg09Ry9tPgWbaGhFjHjvMAG9qUvQKwWqlN9W9VO1TmMTzm3BP0ZGzeCxC5j+6u/+ivX/nd/93ddD15a3Ixz+d3vfrfXN6ZPzh09ECGO2Ia9xCRgEft0I811BfsExSnBgO+5DqisCPGvafrLNTUTlOQfbRILeuDDNmULq6a0FilDK15qRw+NdKOtzFXdBOt6yPFqA1uVPavYlx20jR34jG30Q8xhH+cE+wNkuQaqVAcLsv2fv/d/eQzGaz0pcGH/RmukRfsuejZglbGNol6a3Z+VM8h+XVEJc8yBMoq1YzZlAzU3d+d1uVIA5eFCe/lp9AKXgpGnZ6tmOaK+8NvytP+0T8oazbelGqvaJlhL2xUyX7PMVkpb+O/Ujs6dgHmg6mG3sv4qgDZXSqRvDy4lsNJ9K0sNRMbqBgrwCRlKPAmYEEdvpGEGWF19bxbty+zqK/TIPcZX0UfW6OH3uHAKfuXLX/aMVUCJ6m9ycw9gAYwIDHIzD/QB8qguJD8BL8o24zjVRFRGF8eTfQaYAIxoESn6AiAAMLSQEkBKi+YwrZqMVfoESNH229/+dvv85z8/nIKsGpPAh9e+9rUOMpn+zQJU2E79Vb44AyYAW1qACfABXOKLLHADG4EYACrAEZmw2Cbogu1vfOMbPTMTiAdEwh5sB0gB/ygFgB1avAugQmYn7QK92Jcp/ixcRYYoQAxNGS/7AlC1QBP2ALwALVqoB/vRApBHu4A8dGW6NXBJ9U7xBToCOTkW+If92AFIxa/4EF8A67BLmZfKoiO7lGxN1ShlfNhK3yyWxRi/9KUvOfhiAasPfehDbhNA8wMf+MCwNit9MlYyHPENsaGaoYwVMIb++B/tGAP20hcZwABNppKjD3qhEX1jP/bhR3xGPwA59uMlewWYAW/4jnj4jd/4DY8NfPvv//7vDvbQj23YqNIB+EA1NPE5euErsi+BYPRPXDEO9sUWpssLkAJPsRN9VUpCK77jH+xmrAK0+JK2aZO2OX/QAd/x0sMDAXj5kmxP9qE9+iNu0EjZlvSpchH4j+1asA3NBBA5lngD9BEPaEYM8Z6HJ+jE8bSHLirnwHuOU23Rd73rXQ5yKcmB7zhX0Faw8Md//Mftt37rt3wbbfIAhbh50Yte5PbjC7TA90Bu1VeWP9iHzzh/OU85t1icDJ/zO+PTucTNMvbRBnGPz3VDjJ/ypSe0SJQyeSlpwLVEGfU8EEE3tGWsaCrfq0aqfK1MWQFdfirrFN0YuxZlww7GzIv2eE87AsRaKEuZ2s967vOsnkHfUf+qxPHjUuDC/X1+MHwZl80Xvp2zBavnA1eXOdbpUHUZs57+23hHu3r+Hq/d67c1SgH05ilvU7ZyqTKsg52HqR4nvpDciuzT094vQ07fTzWfs8WrBC8BpWpvJRjVLARB1zzAXWnDyrIEamslJJXyD7X9TJ4JsLp+4zUsO7MCAVYjMgqnQIDV1XdZgNXxaB5fRUfV8dwU3HfqgHd4096bbe/Jg6b3Z7LiHz9+rVWqleGNPV8oW0vUFd3sYGJ+YcFX/200G37jzwImrLS85NNvZ/xYQQv2dzDQ7tjUVNM2Uxtwbs4BTZspuguLtnPXTgcztKXFkTrttlVYsTsDmrNZ/U+Ax1SzaXNz81atJehw+WVkEKbVjRcWFx2qzUzP+GrF9MU27Ni9a5fdRx1Oz1pINRG73Y4vzOH1OisVX4gDgAOEAd4B0AAx7CtY5CBpbs7tLVfSytBagEXZaYAtwAhfwlXbVF+iHXJ1Om7Do654lGulfWvVqgMbhyq12vCzbqfrensNU18Je+CLsLRbLbcVuLJ3zx7XzOuAdjoOYzrUIiUTb2rKIRNj2ZStmA5cAuhoUR50mqHGpC8oU7bpmWnr93qpzuXOndbv9a1cKTuU5nX5ZZd5vydPnLTNWxLIYl+ygNGh2Wja8RPHvY00LbrtbbaWlrwPFpWpMb2d8Zi5XxeXllz/+bl56/Vpo+GfEVvoz7Rnxsx+9DG8MeqzsAz2panWxKRPC5+aGk6n50ve8RMnEsA+ccL1fdTllFvY7GCOuD4FLH3MYxwaohWZmspe9PgGmjJdnsxCpmRXKsMbu+mpKWu120PYC3QDMuJo7L7IF6iasYWFeR83fsMn+KvXTfE1Nz9njcxuz37sE9dpJXMtskR7+Bb/MxZf6KrZ9Dj3mCyV7OixY7Z92zY/xxQvaOHw1B8aTNtSaynFTr3u51mnk1YRZz/AZT6D0uu1Hjvmxy0uLvjPLVu3uC81ZdGzYstl98+mTbN25Mhhu/Ouu+wZT3+628P5xbjR2OubNptDcEhWLVrM8fCA7Mxaze169nOeY4cPHfJ48WtKFjO0lRbGSbEFoMeWg4cOud1kuXLeoQfngi9i5CsJkamU/Z4tyEPdO2WaopVu1DnPKefBA4WlVsv7QOf9WakJym5wnqd2B37uEeu+8rgvuJIlz2n9odxdBpvoCx9it7JUT6tPrdp82eJOvvROKR2HfvRRazZH/UMSx28ABYrwvZT6qgf2HXpItV/00h86P0/kzqu4kT8/CdfbUUDVfnshuxZ7jujywm16m1BoZvpDeH7FoctFIVbsr7e5bs5Kk4fZP79U2oAyANn1G5N5r9fpS6o9uFft+4c/80cR3mfllNhpvSgQAbtePBF2nLUCAVbPWqqx7ViEL7BjG+wFbujc0OAFNqaQzT+8gsBTQOqNe262T9722UKOMIwOBUKBUCAUCAVCgVAgFAgFJlWBm3/t08GpJtX5BR13BGxBHTfJZgdYXRvvB1wdj+4BVseh44NVBKb+062fCZg6DnmjjVAgFAgFQoFQIBQIBUKBUGCNFAiwukbCR7fnrUCA1fOWLg5cKwUCrK6V8j7zL14jKhASjijg8PCkJBmqb7v2Hbbv1MFxNRzthAKhQCgQCoQCoUAoEAqEAqHAGikQYHWNhI9uz1uBAKvnLV0cuFYKBFhdK+VTvwFXR9M/wOpo+ulogCoZqh+84aPjaTBaCQVCgVAgFAgFQoFQIBQIBUKBNVcgwOqauyAMOEcFAqyeo2Cx+9orEGB17X0QcHU0HwRcHU2/5SzVtDhVvEKBUCAUCAVCgVAgFAgFQoFQYGMoEGB1Y/hxkkYRYHWSvL1BxhpgdX04MuDqaH4IuHp++v3FVz4SWarnJ10cFQqEAqFAKBAKhAKhQCgQCqx7BQKsrnsXhYErFAiwGiFROAUCrK4flwVcHc0XAVfPXr+Y+n/2WsWeoUAoEAqEAqFAKBAKhAKhQFEVCLBaVM9Nrt0BVifX94UdeYDV9eW6gKuj+SPg6iPrF1D1kTWKPUKBUCAUCAVCgVAgFAgFQoGNoECA1Y3gxckaQ4DVyfL3hhhtgNX158aAq6P5JODqw+sX0/9Hi684OhQIBUKBUCAUCAVCgVAgFCiKAgFWi+KpsFMKBFiNWCicAgFW16fLAq6O5peAq2fWL6DqaHEVR4cCoUAoEAqEAqFAKBAKhAJFUiDAapG8FbaiQIDViIPCKRBgdf26LODqaL4JuHq6fp+87TP2zs+9dzRR4+hQIBQIBUKBUCAUCAVCgVAgFCiMAgFWC+OqMDRTIMBqhELhFAiwun5dFmB1NN8EWF3Wj7qqb7v2HcbPeIUCoUAoEAqEAqFAKBAKhAKhwGQoEGB1Mvy8kUYZYHUjeXNCxhJgdf06OsDqeHwTgNU8U5WM1XiFAqFAKBAKhAKhQCgQCoQCocDkKBBgdXJ8vVFGGmB1o3hygsYRYHX9OjvA6vh8M8lw9aa9N9vbrv3N8YkZLYUCoUAoEAqEAqFAKBAKhAKhQCEUCLBaCDeFkTkFAqxGOBROgQCr69dlAVbH55tJBqtAVeBqvEKBUCAUCAVCgVAgFAgFQoFQYLIUCLA6Wf7eCKMNsLoRvDhhYwiwuv4dHoB1dB9NKliNbNXRYydaCAVCgVAgFAgFQoFQIBQIBYqqQIDVonpucu0OsDq5vi/syAOsFsN1AVdH89OkgtXIVh0tbuLoUCAUCAVCgVAgFAgFQoFQoMgKBFgtsvcm0/YAq5Pp90KPOsBqMdwXYHU0P00iWN136oC98sNvHk24ODoUCAVCgVAgFAgFQoFQIBQIBQqrQIDVwrpuYg0PsDqxri/uwAOsFsd3AVdH89WkwdVP3vYZe+fn3juaaHF0KBAKhAKhQCgQCoQCoUAoEAoUVoEAq4V13cQaHmB1Yl1f3IEHWC2e7wKwjuazSQGsUQZgtDiJo0OBUCAUCAVCgVAgFAgFQoGiKxBgtegenDz7A6xOns8LP+IAq8VzYYDV0Xw2CWA1ygCMFiNxdCgQCoQCoUAoEAqEAqFAKLARFAiwuhG8OFljCLA6Wf7eEKNtdTrB6QrmyXDY6A7b6HD1pr03Gxmr8QoFQoFQIBQIBUKBUCAUCAVCgclVIMDq5Pq+qCMPsFpUz02w3YBVhr/RQdNGcnGA1fF5c6PGfdRXHV+MREuhQCgQCoQCoUAoEAqEAqFAURUIsFpUz02u3QFWJ9f3hR25wGrA1eK4MMDqeH21EeHqX3zlI/bBGz46XqGitVAgFAgFQoFQIBQIBUKBUCAUKJQCAVYL5a4w1swCrEYYFE6BPFgNuFoc9wVcHZ+vNiJYjYWrxhcf0VIoEAqEAqFAKBAKhAKhQChQVAUCrBbVc5Nrd4DVyfV9YUe+EqwGXC2OKwOujtdXGwmwBlgdb2xEa6FAKBAKhAKhQCgQCoQCoUARFQiwWkSvTbbNAVYn2/+FHP2ZwGrA1eK4MuDqeH21UeBqgNXxxkW0FgqEAqFAKBAKhAKhQCgQChRRgQCrRfTaZNscYHWy/V/I0QdYLaTbTjM64Or4fLhRwOorP/xm23fqwPiEiZZCgVAgFAgFQoFQIBQIBUKBUKBwCgRYLZzLJt7gAKsTHwLFEyDAavF8diaLA66Ox48bBaxGxup44iFaCQVCgVAgFAgFQoFQIBQIBYqsQIDVIntvMm0PsDqZfi/0qAOsFtp9DzI+AOto/gywOpp+cXQoEAqEAqFAKBAKhAKhQCgQCqwfBQKsrh9fhCVnp0CA1bPTKfZaRwoEWF1HzhiDKQFWRxNxo4DVd37uvfbJ2z4zmhhxdCgQCoQCoUAoEAqEAqFAKBAKFFqBAKuFdt9EGh9gdSLdXuxBPxRYZVQbBTIV20Pnbn3A1XPXLH/ERoh7oCpwNV6hQCgQCoQCoUAoEAqEAqFAKDC5CgRYnVzfF3XkAVaL6rkJtvvhwKpk2QigaRJdHID1/L1e9JgPsHr+vo8jQ4FQIBQIBUKBUCAUCAVCgY2iQIDVjeLJyRlHgNXJ8fWGGenZgFUGW3TQtGEcdg4DCbB6DmKdYdeix/z3f+BlowkQR4cCoUAoEAqEAqFAKBAKhAKhQKEVCLBaaPdNpPEBVifS7cUedIDVYvvv4awPsDq6b4sMV1/54TfbvlMHRhchWggFQoFQIBQIBUKBUCAUCAVCgUIqEGC1kG6baKMDrE60+4s5+LMFqxpdkUFTMT10/lYHWD1/7fJHFjXm/+IrH7EP3vDR8YgQrYQCoUAoEAqEAqFAKBAKhAKhQOEUCLBaOJdNvMEBVic+BIonwLmCVUZYVNBUPO+MZnGA1dH0KzpcvWnvzfa2a39zfCJES6FAKBAKhAKhQCgQCoQCoUAoUCgFAqwWyl1hrJkFWI0wKJwCAVYL57JzMjjg6jnJ9bA7F/GBAmAVwBqvUCAUCAVCgVAgFAgFQoFQIBSYPAUCrE6ez4s+4gCrRffgBNp/PmAVmYoImSbQvT7kgKvj8XwRY/6Tt33G3vm5945HgGglFAgFQoFQIBQIBUKBUCAUCAUKpUCA1UK5K4yNjNWIgSIqcL5gVWMtImwqop9GtTng6qgKFvdhQixiNbrvo4VQIBQIBUKBUCAUCAVCgVCgiAoEWC2i1ybb5shYnWz/F3L0AVYL6bbzMjrg6nnJNjyoqA8RImt1NL/H0aFAKBAKhAKhQCgQCoQCoUBRFQiwWlTPTa7dAVYn1/eFHXmA1cK67rwMD7h6XrIVHq5GrdXR/B5HhwKhQCgQCoQCoUAoEAqEAkVUIMBqEb022TYHWJ1s/xdy9AFWIV4YwQAAIABJREFUC+m2kYwOuDqSfIWsL7zv1AGjJEC8QoFQIBQIBUKBUCAUCAVCgVBgchQIsDo5vt4oIw2wulE8OUHjCLA6Qc7ODTXg6mh+L2JZgCgJMJrP4+hQIBQIBUKBUCAUCAVCgVCgaAoEWC2ax8LeAKsRA4VTYFSwyoCLCJkK56gLYHDA1fMXtagxHyUBzt/ncWQoEAqEAqFAKBAKhAKhQChQNAUCrBbNY2FvgNWIgcIpMA6wGnC1cG4fGhxwdTTfFRGwBlwdzedxdCgQCoQCoUAoEAqEAqFAKFAUBQKsFsVTYacUCLAasVA4BcYFVgOuFs71AVfH5LKAq2MSMpoJBUKBUCAUCAVCgVAgFAgFQoGxKhBgdaxyRmOroECA1VUQOboYrwLjBKsBV8frm9VqLbJWR1c64OroGkYLoUAoEAqEAqFAKBAKhAKhQCgwXgUCrI5Xz2jtwisQYPXCaxw9jFmBcYPVgKtjdtAqNBdgdTwiFxGu/sVXPmIfvOGj4xEgWgkFQoFQIBQIBUKBUCAUCAVCgXWlQIDVdeWOMOYsFAiwehYixS7rS4ELAVYDrq4vHz+SNQFWH0mhs/+8iHD1k7d9xt75ufee/SBjz1AgFAgFQoFQIBQIBUKBUCAUKIQCAVYL4aYwMqdAgNUIh8IpcKHAasDVYoVCwNXx+auIcHXfqQP2tmvfYfyMVygQCoQCoUAoEAqEAqFAKBAKbAwFAqxuDD9O0igCrE6StzfIWAOsbhBHjjiMAKsjCpg7vIhgVebftPdmz14NwDq+eIiWQoFQIBQIBUKBUCAUCAVCgbVSIMDqWikf/Z6vAgFWz1e5OG7NFAiwumbSr8uOA7CO7pYig9U8YP2nWz9jlAmIVygQCoQCoUAoEAqEAqFAKBAKFFOBAKvF9NskWx1gdZK9X9CxB1gtqOMuoNkBV0cTdyOAVSlA5moCrJ+NLNbRwiKODgVCgVAgFAgFQoFQIBQIBVZdgQCrqy55dDiiAgFWRxQwDl99BS4kWGU0Gwkyrb531qbHAKuj6b4RY/58Fri6ZPai0YT0ozeimmOQJZoolAJ79+yxXq9rA0tfE0ulkjUbdf/HFqJ80B9Yv9+3Xr9v9XrVKuWy9QcD43rc7nT9s/zZQBvlUmrLrGT+Y8B7/pX952B4MU/78pY23Irs2JL/onbSZ9onte0Gn6b3cDv7DgaZDcOWh8cMj9Ivvsu5f1Ve+TfJbWRjMt3HlUl7RjvzY5KGeStWauXvsyZ9fFaywbJywz40FNknXTjG//mRaivzUYmfqXftl73xGOj2un5MuVKxchk/pv09Rgb95A61OhhYu9NxASrVaub3tC/byjg9ew36XWu1lqzb61uv1x/GFvv2+9ibxWa5ZPVazaampqxaqQx9Wy6VrN/v2uLiorXbHR8V4yZGe3683F6yWrVizUbD6vWaWansdnP8cMz9vrW7XVtaanm8o8NyvA+8zeXL/7KTXYehs1PcLYfT8rmFMcM2Mq3cf4xxGItDg4fnTfKxziO1l23S7sO/SmmDYiNpbnbFFVcU6toUxoYCRVBg/75Dj2jmxZfsesR9JnmHT7/5w+f+x3eSBYuxr7kCEbBr7oIw4FwVuNBgNfuuea5mxf7rQIEArKM5YSMhwfMBq1962ydHE3D5znoM7Ux2E3Eun7//h7Dl/Juwf7r2Y/YLb3itDcoN65ZKtm37Jrti9xZ7zY+/1Oq1ui0uLJj1unZifsn27ttnj3n0JfaYKy6xpcUl6wwqdtvde+zefYesbyUrl6tWLg2sXi5Zo163Rq1itcaUlYFxNrBN002rlisJepnZdLNhNuharcRIygaerTeaVq/XrVqtWL2aAF6lXHHIVavVrNFoODAqVcrWbE77ts6ga91ez8Eon/MTWJZYKWCsklAkvLMM5HP0ZrVa1aFfp7NklXLVILxAvEql7NCtUi5ZvzewpW7bapWKv6edbrdn5VLZOt2eA8O+la3X7dqg100Eq9/1H9jGEd0M8Pb72FN1G2c3zVirtehQu9ftWMn7RpW+Q0P06vfph02lBPkMSFm2SqVqgwz61coV61fYu2SVcs36AzxhVq2Wrb3U8vGUyhWrVkrW7XQdhLd7QMeqj63RnLL6dN0a1Zo7pVyt2PzigvW7bRt0OtaZn7N77r3Xbdm0abPt2LXTyvWmzWze7H5k3J1u10r9jm2Zqlu/vWh33HqL3XP/A7Zt1yW2ffelVm3MWKVSsV6vbVbqW6VSslqtYlPNKY+MU8fvta997ct2374j9u077rNjp5ZscalvC+2edT16Kn58ycr2hCuvtGd871PtR37oubZ1U9MG3SVrtebt29/6un3ja9+w//2lG216dtpm6hVrL3atW67a0ePzdnK+bdVK1Z7z9CfbT7/6x+zSiy+xXrlkx46csGYtaYHYS60FO7Bvrx0/cdy+/s1b7c4H9tn84pLNzy/aqYUlBLJOt+8g1Mc06Nug37NKibjI/O/6V2x6asq6nbbVqlXXr0KsAFY9NsvW7vWMyOx2WtYfEOsl91/6+zxwewHa/N4fpAcQxCwRh7PQnh7LlZpV0bVUslq9ZguLi1YZDKxRqvqerX7XAfPjrny8XXf9V0e4WqRDT3/+kEFetZrjwyN3pAcT42joLNrotNt29PBh9wEPi7j24IxKtWIdf0iQfgea8/nwwQLw3eOb64Ffnbw3ju90O379YX82c91gH9/OMX4NWX6g4X1mD7h4kMGxyw+IzHr9XoqO7Esc7fKPaw3XEq5HemhV9Wtbx+3QNrcji6/U1/LjFX9AxoOGcopFPRQjrrnmpDHzsIOfXIdSu/yOOOkn4+ZapoctpaEu9MdnST804/j04Izzhesq/bONzzS2/L70k8aTjkuaLz98Y8xsk2a0gc68Z7v0lSb+4CR7SCP/5fdlG3+PkuapDflHx/L+r/7sb63GfoOBXwfwsx4KoifjesNbfmoYF4ofxYnGii38a7Va/tPbyh5iaV+Pq8yvK2NH7SjcsVfjk70cq+Pa7fYwlqWZ9KIt+kfT/Ge0qXbZLi3ZF63ymg9jmb8R2YWD9thX9rD/dz3+8cGpzuIaFbusHwUiYNePL8KSs1RgNcCq/7E8S3tit/WlQACZ0fyxUeI+wOpocbAejo5zeTQvjAJY/+kfP2ZvfuPrrDOoWX16ymama7apbvbaV/2E7d6x3RbmTjpQnF/s2J133WXbd2y2J1/zXTbg5mpQsbv3HLDb79ljnR5QdMp6/Y7VSuaQp16vWLM54zdUs1NNq1XKVnJnl61UMX8/Va9YhZt1QCRAtVZ3cjPl0HWQbmoH3MRzw1n1m9VqjZ8lqzca1pyask6fjNt0c51u3hO84IatWgOO8C99Dab9dH83cPgKRCmXB1bKjgFAATNSXylTV3BEIIGsSoeKWYZiuVzzG8Vep2ODQc+qDmRSCq7f/Dtk4H9lq9fJlqzb9FTToVmrteCQDKAJ2PGx9VIWMNmVfWBAFh4AzGq95uMDNnj7jBtwh+aVmu/ZaNSs3V6yXo+s0Z6VB2ZVh3pAu7K1uwNrd0s2PTPrujana56hWSlVbGlxgWHboNWyQwf22LHDB12b7bt325YdO61aa1qjOW29TjuBxPLAamjY79r+fffZt77xdWtMT9nuiy+3xqatDuzRFM3L5Z4xvG4PqIS+Zev2zE4cecDuvPPb9u17HrCv3XKXdXp1W2yTIQsIMWs0a1YalK1cqdoVj3qMbZ3dZK9+2UvssZfusMN777Ubv/wfdstt37F79p+0I/Mp0/TSi3dao9aw+bkTDpUPHz5l27ZssRc87wftxT/yQzYzPW1tslPJcCU28A0+6bXt8L4H7IF777YvfuWrdusD+6wzKNv8qQVbbHes0wWMJiAFKC2VsbNveKnc61jVoenAYWfKC+5bs8EDh5KVB2VbXFpyf9UadWv3OtZeaKWMWOs5GO843Erw0jO5ewmEAcKBsBUeFFSyLFrrWwdt/aFB3/uuN+rWx4FA+V7JOr2udTLodeVjH2fXfeGGkS42K6Fq/v2FutFcrb8Px44csfvuvivpnQFIZW4Dg3gBpfhd8EiQSJDPH/R0Ov7wRGCK3wFRDmfN/PwXVAKgCT7RFucjsEvt+ZUquw5yvtEm7S0tLQ2BmGCh2hKcox3ZugxUE/ClfT6XHXn4mofEOl4wjv0E+wT+2Id/6bq0DDLZj39oonHQH/Y3m02Hh/7grEJkJ80T3E2wMw/zBBLzfuEYjV3gmPfST21iG9toY9OmTUNormPUDvstLCwMQSrbsVGAmnHILvTnvcAiv8sW+uK9xqLY4XOBWcFObMqPH13y/ld/grr6GydILJBMFj/96Vj217gFNPOAWRozDsaY4PYyQJXfFP/YzowAfirGiWPFNNvSgyXzn/SV10D+x/e0qeNk//Oe97wLdfkY6XoXB4cCD6VABGzERuEUWC2w6hf8wqkTBq/Wl+2NqvRGifkAq8WP0DiXR/PhSGD12o/ZW970OutXmlZtNuyyy3ZZ69Rxe+73PdOe9qTvsdbCCRuQoVmfstu/8x3PNHzqU7/HYWuv07MjJxbsxm/e6pmFgDyyERvVNN2fKddkMc1MTdl0o25T9ZofRwZPr9fJ4GnfGvWqI6h6reHgkCxSsvHIzuNGrFohg5WMUm7ce/45Y240m1auAgzNswJ9exZMuuEFhnZ7TAfnhj/d/GIDGVJkGpLlxZjYZ7kEAcAMO1N2FZlUy5ldZK0BVgbW6pINRiZruqnsdNpWyjJGgV1kHHqGqzKlsuneDiHIO+z3rOTZZlXrchzQmIw4Si/wPgNsZAD3rW9LrbZDTrISlxZbwxv7QSllNyqrDCIH4CazEi5XKpGxWnFI16Wkg1WtWp+yar1hNTJ1e2T8ktXYtVKnaycOH7YTx45au9u2LTu227btO61ea1rJM7vIoiTTsm+DbsvqVbP2/Am7/gtfsKOnTtklj7rCZrdst06vb7X6lENLQB+QGE1LjJmfAPBqxSpkYPYW7fChA/ah/+d/2XfuP2Stds1anvwJruxkEL7hEBaoe9klu+yZT77anv29T7Tbb77Bjh/dazffcocdOGW2/9Si9a1mg17LpqoV27ZlyrZvqltvqWvXXHO1vfQlP2Y7d+30zGXXswIQqnpWL8csnDhqhw8esM9//j/sW3feawdOzVulPmWL84u22Gpbt1+ybj9lOwMv8QzZaQP073U9+5VYbjtsNY9xz9Ql67RXYkjW7XesXGWfLimI1u8OrMR5U2+6v4gt/E/71UrZtm/fagcOH/F4UBZ0oq7A1IEDZL7EAlbxGQ8aoPHbt2y14ydO2FKvQ1P2hMddZdd94cbzvtg8CKLmNlzom8zV+Btx5NAhu/euO4eACeAkEAiA4tohiChohpgCWIKmQK8zZe0JhuFD2uaaARBTpqSyGAUPBcLyGYHKVhRgwz5BLV3z5OA82NSDJsAb7XJdFajNZ2GqT9rIZ07yu/rOZ0BiK9sBgryAb9KBz4ZZvFlWLnZgb8qwTdmgAqwap45Rf+oj/7lgs4BjPns0D7RpW7rmNcvDbWCqAB8/paf6y8Nc2puZmXG7BWEFRgWWBQ0VGyoTInip+NDnAsgCvHNzcymrudPxvuRX+VPAWMcL6CoLlJ+zs7OnxaX2VQaqIChjUyzms3n5fX5+3seJLewDlOan9FFM8V5AVw82ea9MX9kljQXasUltPPe5z73Ql5Dzvu7FgaHAmRSIgI24KJwCqwlWA64WLjyGU6GKZ/n6sXgjwNW1A6tx1RhnJK/GjfM47V1vbZ0vXP3UJ/6Xven1rzWrNqxfKdkll+ywyqBnl+7eba940QutNmjZkcOHbXbzdjt87IQdO3bMnvrUJ9nUVMOnOS+0enb9TTc7bFpqM22xYtVyyqjbsnmL35wDVKcbDS8NQD4fsJVp8ECnOmAtm+YNaAOWNuop26tcAYDW/KadLESyOVuttk1NN9O0/2Yjm7IKLAWGLmerAkOBeWTBdnq907JoUnlPcjf9FtXhZ6oTmh6yeqYr4JWsnwwmplqf2fRgz7Ad2MBLDiSgDIRN0/rTlEeyGVMuYZquKlAhcEFGr78Aa2T5ZFM201TvlG0LwPSSCEwlHvS89me5kjKyaLNWTRlUZtQ+TVNI/aZ9AEDtWalKndyKtZi6axWfcl6tNaxUrVm52vQsSjzSafesNOhZv7Vo+/fc7/s1pqZt58UXWanesEGpZv1e36bIJu62fSp6tdSzztKC3XzTjbbngftt645ttm33xd52p1+yenM6g8d9q9eA38QGmZuAzIqXNKg32N6z7tK83fTVm+y6r95s37prr7U7ZesgWbdj9crASylYCficQPclF+2w3VtnbOt02eqDJbf3nr1H7dh8304stKxXrlu/07Id03W7dNcmq5c79tRrnmjPfOYzbPPWHbZ5yy6HvmTptrt965ertmV2xuaO7rebv/olu/Gmr9ndew/b3mOnbL7Tt+mZTdZpkQlrNjffsopnJbasPOjbdKNqu7dvsac88SpbWlh04D23uGRTs5vt1MKiPbBvv2e0Uke2hP1WtkUAfDVNE6cEAZA9laTo2ezsJvcvIC9lxJqDZYIVsOqg3uFuio0ypQaYul2vWaNc9oxj84TugftrgJBZNvSVj3mcffq6m87r0jUsaayjVxGqqssL/Tfi5PHjtvf++xwoCUQpq1PZfCunRSs7UbBL8EyZnYJ6AqDKnJyenvbrCyBSoEpZfrpeKINTmX9sVxaqslZXglVlKnLMqVOn/NopMJgHcLJrZUarslnz41EmpMCyMlbVF/s68M9gIPtrSrigM/YCDFdmt9ImWvilMJvCLyArUCmwKNAqiCtILACq6e3KpNUY6FPw0K/82fR1jUfZp7p+KsNYQFQglHb82p5dZwXIBQoFDvOZsPpMbfh1O8tmVZZvPqtX8BSttmzZ4rpg3/Can2XGKnNUGihmiCe1iw/8b2f29yf9XUtj4HgBbfpU6QFsV9wBduVHZediD/vyQIDPBcgV95w79CmAy3b05Jh8lmoeNmPLs5/97OBU53VljoPWSoEI2LVSPvo9bwVWG6ymW614FUWBC/0luyg6jMPOIsf92oLV4S3fONwQbaxyTb2NKPi5AtZ/+cT/a2987WusS0ZSvWK7d2+xLZs3W3tu3t74M6+y2XrJFheY9jhl80sdu+ueezzzb9fuHdZeWvCp5tffeLOjvVaHqZxpiv/0VMM2zWx2GEr9RzIVZ6enHaLqxnxmKk2LH3gt01SDkNqszeaU3/w1WEALuOQ1RAd+M5duwBNgBM6lG3rIE3Az1T9MdQb71mCqJmCTadEVoCtZk2VP9ut7/UKySitpSnqX7NUET3k50CK7qgLUTAjWQVY23RWw60UNskWLdEOaDs4WMmL6uk//JFs2Tb9N9fdSvUzPdMwW/vKsniwg6cenp/dTzUHG4WDXa22mqbKeEVdK7QM6l8edgC+1P3sDwGXZWj1uqGvZFGQAdTNlVbaWrO6QoG9zJ07YiSOHXfPp2Rkr1WupPm6pYrVyPWUYN8rWW1q0emlg3/z61+1bt3zbGlNTtvuSS605PeX1cdO0V6DplE9Dx6n12sDBIlnBlGLgRhuPlito3bFDBw/addffZF+/7Q6778Axm19KtUpLlM01ahb2bVCuOlxHu5lmDUxs2zY3zXpLDq+PL/St2yvbTCPVfjx0ZMEalYH9wFMeaxdt38SNu11xxeXW6pXNapusVmk6BD8xN2e1qWnr9zq2eHi/3frNm+zWO++yO/Yfsr3HFuzUHBPpE2jvdfvWIcYpA9Hv2XS9bNs2TdsrXvTDdsk2atXOWq3RsK2bN9uJE0ft8/9xnd1x7x6bW2pZo1Kyxfl527pzlx0+MWdL3ZKR79rpdFM8lypW58FDr2vbtm71kgEO4Ry8M24qzQ68xMagVLGe6wFsHVit1Ld6o2/Vbs92bJ31sgJe+bfbtx2bt9n+gwe8GsaznvUc+8P/+YlzvuydBlW9hujavS7k9z4yVu+/5+7hlGZNl89Pcxd4zGcfAq4EkzTtGoWU5anp5FzrBL6AZQBFQBTng6aEC9oJMup6I6AnsMrnAnkCp8rs1L7pUlRyMCf7lElLfwJoApICbprKLbCm6w19k0Hp0J/rYjZ1n9+xJT+9XXBV08XzwE725TMklRkpm2WDMoXzgJrj2R97eDE2TVkX3PVrdzY9Pf+ZspDlH/XHT5V5ECzUGAUm5QsBWWwCXpPJmYeQ+YxegVVpjE74HB2JBf6m5fXEPvlYgDg/HV9wOQ/4BWs5jpjKlxJAG2XUCvjKz4praUIGbj4GpJHAer48A/ors1ixKgirDFzZyvY0oyOB2vS3NJXWSH8fe/ac5zxnLS8ra3dBi54Lq0AEbGFdN7mGrwVYRe0iQ6ZJipYL+QV7knQseswHWN1Y0Rrn9Wj+PB+w+guvf411yjWrzzTs0ku2+TTn+eOn7IXPfoZ979WPs06HDNS6zbc6dsedd9uO3bvs6qufYJ3WggPJG75+iy20+1ZrTGdT48vWrNfT1PtKyfrdljWrVWvUyT6dHi7EVK9WrU79SbJNmcpcq2YrvjOtP92sM54qWTq+eFTZIUSaUptWXu/2gazAUThkqivnN7HUGq3VvR3gJWUEUnnXcoKpLFDT7fjvZHEKEqQppalWIO0AYJkmnm7mWYxqeXUer+uaLVXDcWSd+vFZTUG6BYgCzRy29pczZ30leqZ8AycGQN6yw9BulyygutvsC4TQt0PVBGravbb1OiyONbB6tebAD0DsuZClZCcZntQ1bXVAghWr1FnQy3y/OtM2qQfbTdP5++2OHT5yyJZaLdu6Y4fXGWV6fLNB1hHoj8XIBl5DtdJjcZ999pUvXG/dQcXqM1ttetsu27Rl1n1HaYhN0zPpxtmn+6dyCo7FsQn5KYNQAb32zXodK1vXDh49Ztf+y7/ZnffttwPHT1mHzLelReOAQZ9M275PlYfa16tlbxsta5SB4Gel5DVNgfdX7Jz1qfC333fSdm/fai//4WfYE696rF180SUGqR3Upq2+aadn8FKG4fCxI9YjtoCcJ47ZLd+40b781RvsWGvJDs937fgJpnUTg2addtf/AfJLlYE1q2W7fNcO++mf+HF7/BOutF2XXmF9FopaPG733fo1+8y/fMoh6on5tl28Y5sdO3nC6jMzds++o3ZyqWxLg+Rzgh//V5kaXTWbqtWsOTVtnX7PTszN+/lxydZZ271lxnbMTtl9e/ba4blFW+xXrd0lIXVgV106Y0+88kq79KKdtvfgHrv/3nvssZc/ynZs2W6Hjxy144tz9ujHPt5+473/cE4XmJXT//Pg8JwaGuPOF+pvxLGjR+yBe+4ZAi9Nl/brQA4i5qduC8jlp/QLIgK5gFZ5CCXApMxN3uuBi2CT4KdKBygrVll+yvyjHz4TWMxL7NeObCEkAS5N2aaflXCUYwUrBQPpR9mUskkZqIK4gmMCqaqFqmzGfLvYmc9apG2BV7RSHxwjvfmZn3rO8YxNQJLPfEHD7KEVY2Zsgo0C1gJ4gov5BZyU8SpbBEFVqkDgUMfmwan6yQN3fKJaomzHHgFFQVpl+6qEAePM19vNQ2/pgl3soyzkfBa0oK9gPsfkM4qlvR4IaCyC2wBigdH8wlh5IK62FVua4q+4VBwCjNmmOsPYrNITaoM4UlZrgNUxXhyjqVVTIMDqqkkdHY1LgbUCq0UHTePSvwjtXKgv2EUY+7htLOoDhfUBVuOqMa54jHN6dCXPBa7+6yc/bm947c9aqTZl1WbdNs82bHbrlHUW23blRbvsFS96rg16wMqq9Uolu+2uu30a8vc//SlW7nd8EaRv3X6nHTs5b1OzW6zM9HNWdfYMvKr/o+4oZQBmZqYcFLJa1dLcomePcjPXmKo5LAMuUSuVhX1SOdJUT9RXoPa6raluqWefAmx9oZSyL6AEn0oQFYiXpjp6RqpDzvS+2+l59itt+VT8bIEaviCzEBbZoWRvphtrnrIC8ChJUPFMybSqd8qy8VIAqeUsa5VsXTJKU8Yo7ZFR2KEw6ADgWbZBr+tA0G94vXQBNTd7ZuXllZvzIAH4ySvVeE0LuqS6iAnEOvBjnGTSDtKCW2R1smh9q91lOSSH3dhDrc5aaWBdr+3Ycb+cOnXCDh84YDObN9vmHdutR3ZwtWa1csOhY6Nasl53yZqVrp08cthuuflm27N3n23bdbGV602b2bLTmtObvE4qy2I1yITt9W3z7Cbrtls26LKYV9ehMlPvyczkvWd8AnbLfTt69Ih98Ss32ANHj9gd9z1gcwsdW1hqeWkC0oY7S8mfsPBqtiK5Q+VaPZUkKJP1OrDpTTMG9qZ0ALDy8NE5e+rV320vecH329Oe/GTP+myTpVduWrm52bNn+92215VF84VTJ+yuO+60r3/9Rjt0/JAdm5+z+ZbZ4cOL1mw2bOuWpu3bf9RrpxIP27Zt9Zqq26fr9rIf+1F7xrOebzsuutxKgyW755vX2QO33mT3fudOO3j4pM232rZp05QdOjlvB+eW7ESrbK1uxZY8XkrWZwGwStmapYFdvHXaKgMWTOtZq2+20Onbtq1b7Ae++0rbMdOwS3Zts4517cjJebtv3yG74evfsq3bttljdm62i3fstB/4/u+3dr9jd919h+3cttXa83MOmVqdJdu8fae94bf+4mEvMH6zuOKOcfh2jbNV84ZfiL8TLF51z513pEz1Ws1raPp1I1uASUBVD108Wzy3IJGyLPPTrXWMsvQFDf0bQ25FdQE2bRNMFeTKZy1yrACdNBmWAen3Hbzl64ayj4CWsleVsSpQLjs1tVzZiWpf8EwAU1mIyloUYKUdLcCksagP6ZUHx8peRW+VJfAQzGC2jtVU+DyQA+AB7KSHsi3zx8sneVA5nHWQ84EygLFZdV9ph/bpRxm18oPGlvc/Y8g+Vw8jAAAgAElEQVSXIRCAFXwVGNV2f1DWbnsMCXQKpktXjtGiUcpQ1vHSSJm12CuQLJ2kicotsK8yqKWJSgHooaVAcj5TWyA9nxUtm6UJfav0gD5TuYR8vVV+13mlOItSAKN/74sWVleBAKurq3f0NgYF1hKsBiYZgwNXsYkL8SV7Fc1fV10VDbCuH7AqNxZNwXUVflE7eYzuOBvA+q//fK298XU/a51S1Wr1pu3cudUa031frXxbY9p+/jU/YeV+2cHdoFa2+/YftoMHj9iznnGN11Lt9qp2//4DtvfAEa/TSm1NoCpfOpnRTsYiU9br9ao1p2q+Qj3Qkan/zcZUylhqt3zRq6lagqrAPU0vrQNLqc0JEM0WUAF2lqpkKQJIuSlNqxGnxa1SthPT7Mmi5Cepjw5amX440Ar1Zc8YTTfuaZUo4CfVSB0i+PR5oHDJoW96MX09TfMna9FBAaAXCJh9afCsVYewgN+0cBX5mUDbVNqVTKI0pd2zOb0Wa8pcVTaR3yj7/qmMQddXE0+LFbn9mE5GUjctuGVV4G7FF0fq9yu22G5ZmYXAgI9lwPLAetTDY3o4YLfbtb17H7Bur23bduxwSFohS7ZU8kwwaryyMFWvvWClftfu+ObNdte991q5MWPl+rTVZzbbzOysg/FZFlcppRqLwM7p5pQDa/dpmRv9Ja8nyn9MW++1F30RqsGgbAtLJ+2mG2+wBw4csf0nj9vd+/Zav1+39mLXjDIBpYG158kYZfiAW7THP6l8waZmzbZuKnuJivlWz+Ous7RkjZrZlmbVnvnkJ9ozn3yNPeEJj7fmllkrlRo2qDSs3St53V1frKvfs8W5E3b7rd+262+4wRa7bVtqt2zPvn1Wa2yyTi8t/DU1VbUH9h2zlmcl9zyrdPeWLfaC5zzTnvLkJ9rFlz3BLnv0VdZunbST+26143tvt31332e33/odO3rsqPVLJTveKdttB0/ZUrdiHWoS45NKjXmxnhV80ZYZu/oxl1lr7pTH1X1799pCKy1E85ynfY/t2rLFHnXZpTa1edr1rZardv2NN9pSt+OfLS507ClPfbrH3sLSKauVu3b84D7rLS151txFlz/KfvK//skZrzAPWphKdDV397jebiTH/b3v8KGDdtftt5+2wr3AmWCWMkwFGnXeChCtzGbNA0oBvXxdVoFKfioTU9BUn3GcygiofYFYwTTBOWUg5kGuIGAeaK4EorQju/hMoNEvWX69S/YJ4ilDkzaH33wyUCwwqbqr7KtszHzmq6An+wHllLWq9gQkNVber6wHmq8/y3HKgtT09zxw5vN89ql8KegnLZURyr5asEkZoNI3v/iW/KWp7srEVbYq7apGqT6Tncpmlhbsi9aAcektIJ0HmGyTDRqXsokVq8qiVraoYkRxRfsC6SotkP6Mpjre+f3pOx+32l8a5gEq26SJ4kU+XplFLd/+4A/+4Hq7vIzxm1g0tREViIDdiF7d4GNaa7Ca3SdtcJU3xvDG/QV7Y6hy/qMoEhoMsHr+fl6PR8a5PD6vnA1Y/bdP/aO97jU/bb1SjZRP27p1k23Z3rRuq2OlxY793Ktfahft3G6Nct1a3b4dOTVv9z+wx57yPY+3RqNm7V7FbrvjHtt/6JCvMl+pkElIzdOU3cmK8NVy3RrNmnW7bZ+6TpZlszFjVc9uZap832uZOr90KFlNUJQsyEbdKvyrVHwqfqrll2qe6iatxGJZlbSyu25Mfeo80859ijwVYBM/BeDSBgs/kc3qtU/LKeOSn2R/Wj99ZU5LDXF8WrSKDFMyRf2G0+udpvICgz7gMwMQsE7sgzb6YljA545n0noVgWzhENfHx1H2kgQsNqTarPyezoO0mhYLLJVYUd5SXUXGAFDutOl3YP0ymbaULWCaf99q9YZVmVPuK9EDUlONTrJV506d8LqAs5s3eVmAMqvbZ7ayKn2p1LWytW1gHbv3jrvs27d8x6ycgDmwtt6csUqjaQ0Aqte9bTo0r9UTaAapt5n6WcffLZ/2T0arZyi1O54JS73VxYU5O3Z4v+25/y7bd+io3X9szu47dMwOHD5lZava1CbgYdsWTpI1CGge2M6ds9bvdu3kSabHs3o3mbptm59LtQq3TDVstla2mdrAHn3pRXblYx5jj7/yKrvssY+y8hT5rFXrDao2AFwbmWALNnf8uB06eMCu+8/r7OTJUx4PC0tL1gIOlOu2/+icLbXbtnP7dtu/75h1+32bnirbzk1T9qwnP9Ve/KMvtMd891XWqzSsWmaRr571Fk/a3ME77Sv/+5N2/OgR27//kJUrDfvOnsN2pFuxE4slW2TRqkrV+q2WTc807aorLrfnPedZdvnunTZ38piD989+9tO2a9c2O3z4oPv+0ZddYc/7wRdYud6wZr1pvVbbFlvzVp+ZstKga1XqxvYrXrd1YXHO+t15mz9+0EEt0GfLjl32c7/5f5/xArOe6qieyxVwnH8vjh89anvuu9cfWqjOpaaMs031KwUTPd4raZE7/iljj8+V5SpIma5fdW9bNTYFtZQFqFXgVfNSME4wUFOv9YCJn1q5XfYK5tEmdTwFBDUVPD+1O9+vQKmmmgvq5eFefqq66q3SnrIsBXCxc2VpBD4TPOQaiBaMT9PG+T1vowCm6p7mszpPnDjhfQI9+SldsYkxqaSC4HceHhJbqmsrm7BVPud3jlMpA0Hl5dkCzExIWcFpZkP6WyHAKJDIPgK2yiIFlirTl4clPOwAeipTV76Rpsoslf06L9SHxilddVweGMt++t62bZvbS3sqIaF9BbGxW1BUU/lVy5btjBtfsbiWxq/+BbEF4TVWPVDQeSIoKyjO51Fj9VyuerHvelAgwOp68ELYcE4KBFg9J7kmfudxfsGedDEDrI4aAUVScNSxjv/4OJfHo+nZgFVKAfz8619jvUrd+qWyTc80bOvWKa9Xaq2uPeeZT7Lv+94nWbNSM0p7zre69p0777QnXPUYu+iSi+3mb91u9+3Zn9XTrPqNV5OapU42s7qmnrVJthOlAeo+Dd8zPn2F+AQMAayeyVlhgam0sAVlNYFnlAegBIBuJOuUCmAaeKVqjWYjQVMvFwDkSFmyPhXRs1UTq4Vq0o4vTpVlYHk2Wr9ngFn/ne3kVpbZb+DZqg43ymnqOpAzwdBSgrbYCT8dpEWmUp1Tpq2XrZaNwSGM5le7SfSZQG0b0Oi1TxMk9oxV6iLmFvbwm26t1NxL09bRqtVeSmUAADvlig1KQOGGLyLlNRIBPUtLRilT1JxbOGX7D+z37MfpqaaVs4W4UGaqxsJMXRt0lqxZq9j+vXvshq993fqDik/h9/q7jWlr1KdcU45tktlaLtnslk1ZrdOUhZvq1zKdlpW4WaG64py6UU9lGsgqbbfmrdeet+7iKbvr9m/Y/Xv32D2H5uw7e0/ZoROLWYZvAoQVzzaueJbzJbu32NLCnGdzsdh9q923XrdjU/W6bW5U7fKLd9qmSt9mKh3/fffFl9nFVzzBtl+022r15NcOelRTdu6d37ndDh7Yb7fdepsdPnrMFheX7KLdu+3wkSPW6g3s0IkFO3ACiFuyKy7ZZUcPnfRyAlu31u37nniVPenxV9vVT32aXXzVd9mADGnr29ypBauXa7Zw5F679abP2dGDe+3e+/bZwWPz1hlU7J4jJ602s9PuPXDc+9hUq9jm2Sl72ndfZT/8gufbdKPmJSNOnjhq3fa8Vaxt042q3b93n7WWuvZd1zzVNm/daZtnt/qCYt1+x+3zE87r+A6s0+3YcbJkO4u2ePKYdZbmvY5vc9Nme91vfuC0i0t+6n/6fW0XpzrXK984/1aweNX+PQ+cttq5YGYeJAocyVZlYeaz95Q9qOnaQCqBPwCtygwIdAH0gIyCofmp4DpONUCVrch2Te3PL3gEkFO2qD+eyeCnFrASpFQGqDIaVwLClSUQtChSPrtSkE+QUpmLyrLNZ+lqqrlKJXCMgKp0EmxUxmQKyQQDOS5f/1PgUVPk0U/Zpppmn88+ZRvta3/5Tw+78tm4yrDMg1rZq7IEKkOATfhPPs8DcmUOCypiD3ZrvCoxQH8CjYBfQeG8r2Sf2sz7R6UruL6znZcyTDU+gXT6FxwWRBXIZl80Ig6JUWI1XzZCU/zzGbyC8gLriqv8GPIPFAVkGWd6UFix5z//+cGpzvXiF/uvqQIRsGsqf3R+PgoEWD0f1Sb7mHF+yZ5kJYuEBddfxqoip0gqrr9oj3N5dJ+cDVglY/VNr/tZa5dS9mKtWrHZWVZ3r1lnsWWPvmSH/dTLX2yzTVYb7lt7ULY7777LtmydtWqzYffuOWBWJhOLRVjMamUyUlm/vGQDshQpNNrreOYp094b9bpno7LSe6Vcc6BXrVesXik5EOI4K6UFp5rYwzTs6ZR55QApW1EYeKnMrXTzW0tT88ksxRBgXK2W6pg6rKQGacUzUHmlDNS0+BHrs3u9VBZA6aTprmRxpsy0Uqqb6tA1AVvvp1JL2aoOYJk6y4JQLG7USpArjSS9UuNpJn8/lQ3wrLZe18FnpVrzPrwoQQZB+Nz/cRALeJGB6guSUAIAe/tenxUblvpl+4Hn/pD7o9agfEHHOkstL+HA4YcPHbBOt52yVBs1r7dKxyBtSjNYn5qrZVs4dcq+euPX7OjROavUN7OaGA418n2np2ccivcdMPetOTNl09MN2zQz7Rmy3Mx3O12bnspqHno8pMXEuOkvVwDCZNWiYdv6nXk7+MDddurYXjs1d8xu/Pb9dst9c3aqZ7a0uGStJTJbiZekPf9mpyt2+aW7HBqS1Xzk2AJI3jZvmrXO4ryVui27+srLbGt94LVIqT26bffltmvXbtu+bZs1Zzf5lPyFk/O2eOr/Z+9NgC05z/O8t093nz7r3efeuXc2zGAjAJIANwkkBYKRSEnUQsoURXHXUokcl52K43JSXmSX48TOUuVyUq7EWRyXyy5nqZLtSGYsmiJFcDFBAgQIEBgsg9n3u9979t5T79fnHbZGkglwhsBc4AwKde49p/vv///+v/vcfvr93q+H5547jhdPnkCvP4LvBYjzFGGSYpPFnjpD5G7Nik95QQVLi9Nw4hye62Buro6PfuD9OLiwH3OH70Jr6QB8x7VCasTYWZJj1N1Af+MMnn3863jisSewzQJwrou1TgeVYBYnL7FoVmDK8KXFOdx9+AB+8UM/axYDo2EXyBL4FQf1gCYKqW23sbmDqX2L2Le0gqDRMC/Z4WgAn8XG/DrCcGAwm2rV3Z0t+JUK4n4PSTQ0W47ZxSX8/G/913/0wlIGqeMFu5duGG/m9wSLV129eNHAl4BgWb14vRJVoErXBMEy/i4Voh6YCHbaeTIu2iToKXinc15QdHNzE8vLy6BCU6CrnBYuoKvjcr/roZ9UkuqP1K8Ct9eDQ74vACq1qF7toc7YEsAeRKlY3/ihkD0YGhcl4nEJ+QRFy5BNvqV8lepXClEpQxkvxU7XfAK/Mmjk/oJ+BJtS+kpFKihbjpP6rGuwvgu4jT2QGmdClJWyPK4+0/ZlVaxiooJgWg9SMwt0CiiXVa7yMWW8uD1VuIqtCn3pdx5bStMyEOXn3La8DtVPKabVf6X/qy+yTNBFgXEQKNZ6LKt2FR9BbfvOHHsQdzod67+sAPgz+6u51L7qp9TRbGPisXrjf+9NWnh1I7CXvidf3chMjnbLRmACVm/ZqbmlO3Yz/9C+pQf6I+zcXkKCty5YFVH5EU7U67zpybl8YxP8csDql37/d/HZT30CsUtv0wqqBJm1oEiJT3O0aw5+85Mfxfz0FOLYQZS5OH3uDPrDIYYx06UJQQk0qeJkCnwOz7xKWVSqSJUkjCNUpaJx7GhqwLLqM52SP6YG4Qg9mTbOiu1UsVZZfIpKVCpUc5gayYo4yQbAVJf8nypR+qk6pkRkm1QlUvlp6him/Y+VMQV4LQAs4WyhBo0KH9KEfp4EuEWxKbs5Zeq++bjSKqDw2yxuOGH+qXbzTDpK6GmwswCeUTgqJs/ga2ErUKTMFqpVqk6ZNl7YA7DKfAGEqTikKtZunK8pZAsQa6Gy9rJCaZvlGI6GNifzS8s4fOyozRt9TD3kGA6GIJxptZr2v+sTLjPOHGuESpqiSaVcv4dnnjmOl06fR2N6Fv1RAtevFTYI4xgyTq1Gs4B4tRoqlRzTM1Ooc07MT7aIHZWqhOKE5zan44JkBKtFHHwk8dDsGfo7G8jiLk6fPo5Hvn0cp9ZT9OIMg34PUZgiz+jbmqMWeEjiCDPTDbTqLlr1AIPBCKMwQ2cQWR/bNR9VjNCu0tg1wdHDR83vdWVxH1rNFhYPHkJzdgoBAUy3h/72Lp555hlcXKc/8DpajWlETo7zq2s2/nDEdeFwZtEdjbCwtIBKFGKqVcVb7jqC97/zfiTDEZbveituv+8BuHkFcSWxuXeTGP3ONs6efAGP/uEXceXyFcS+bwrTzd0d823d6CcY5FSBO5iem8adKwfw3ne9HQeW5pGZP23FrDZarbZ54vZ3d9Gen4UXeIiixOJL6400ThD4VZsDrq3O7o6tyziMgCxCZ2sNSEZWsGxqfh4f+Y//m2sXlTKAsnV4Y5eb12Tvm/kdweJV58+cLs57BnPsyVmGq+X3rz3EAa5BPcEjvpaVrGWvScImXk/KqeKqqF6uVi/IKIVfWf2o96TgLKeTCwoLkgrsCaayb1LXatIEOKWm1NpQWxqPXvk5YZ1gp6Ar3y/bIwj6aix8JSQWYNb2shxQmrgUpwKzirUgpsAg22E85VUqQMpxSA3KfQT3ZFugOeV4BDfL6luNQXGRYlZx5ys/4/GL76XCYkD9LB7KFQ/KynMvYCu4LlgveFn2IhWgL9tRlCE6f1YBL6XyS2Et6F9Womrf8raKl9ZDcQ0vLCsEQGXtQHBKmK0YaIyaE/6utgWA9aBQYFf90rmlef7ABz6wFy8/r8k1b3LQWyMCkwV7a8zDpBevIAITsPoKgjXZ9I9E4Gb+sf1GDO0ErN7MWd9L0byZ4745bU3O5RuL4w+Cq1/6wu/hs5/8VcRuHY6fo1mtWcX4ildBFqcIvBwfevjH8cCb70WaeAhzF+cun8fZcxeZpI0wLZSI5nvKYkxWpKgQaRI1WnqjpedX4JpXZuGBRxsA3yAq9yFxKxShTPOn/ynbq+QJGr5n7/HmLajRk7WIB/1WTcA6Tv0vAKvUqpLeFa9U09I2gIDUgEHJG88AJtWsqsxMRapLgOoVYJi9434smmSwpYCF7EZqxa8wVo4SVsam9jFomqUGau3mlP6mLBplMLXwTzWISlWrweYC9upGXDfA5tA69lpl7Ez4yvEk3JPHKNRvKW0b/ADvePA9ptJlsaKNtStotmtw6X/KIlaEzW4RaydN0KhRLTnCubNn8NSTT2O7O4LbnEZCIF3lXBUWAr7jw3V8+EGAVqNQpxYgwsF0e8rmME4jUyQz7Z+j4tgZT0JWBsiUwuO5KoBGBLdCJfMA58++iOeffxbPnVnFxY6DK5tboANqHDF+NnuoVV2DqlOthvm/tgIf3d0dUw0nWQXtVgNuOsB8O0C/20evnyFozKNRb2Jxpo2pZg3LB1awdGC/KbLXrl41f9LzFy6aN/AozrC+20FnFKITpUjgYXdnYMWhCHTjLEU18FDLIyzPtXHHkWW87Z470ag1cN8734Plo3eZcjamcg8JqlmIy6dPWiGkF555Ctub69gy6OKiE47swUHiBHjx7GUEjWlUanXctrQfH/8zv4BKSmsDFvOJMD07b+ucsdzZ3sHU3LT5saajyNaBXw8w6g1N1e3WfIMh3d0u6F2RJRmiYQednYtAMgSF0u3ZOfzCn/0716wxdGUpF666savNq7/3zfx+2N3ewpmTJ6+BMEEhKSftnB0fUFBJIEmgSBEQKFSVdKn/tB1/J6Rie0qxL8NMnmNSBXIfAaiykpbvK71fCkYBOikzBXcFyQQhNQ6+ygNUoPB6iFkuvKQ+CuiW09HVpjw4pUgVfJQHbRnMCcbJR5TKUyk1BYsF/ZTGLyAtNabgZxkq6kEa39NcMa1dIFgq0DIIlFK4PH7ZD1xvH8D5KANkjYPzQcCqNXO9erV8vDKE1doqq0M1bqlK+Xu5P2V4K4ArkCq7Bv6udVRW+woml9cJ11N5jXMuBPO1HduQQlYxLENozp2OLVsIrQMBYgH+siL5oYcemnCqV//yOTniDURgsmBvIHiTXV+bCNwKYNVudF6b4U+OeoMRuJl/cN9gV/bk7ntl3d/aitXJFeRmLP7JuXxjUfz3wdU/+P3fxa9/5lMYgorVFO2gZoVxHJcpfima1QreeudBfOiDP4XhMMfOKMELp15Anntg7aSE3qJZbkpRepSyCj1/h1ModpiKTzWmbuqMoZo6rlCzGhClP6XHNPHMvDQJVQPfRz1wMcVUc/qyuh5cU8AWdgN+tYoqQZ6lnxZtWLENKmZ9+rYV3m2ez7R9B1VTrBYeqwYyx5DUXt0CShXqUloUcB9CwaKzrEDPvhmYJUCj12lepOpTCYgkQ7/XQxjRuy5FGI6sH0yNZ+o/izBZRn/FATPp4zSnGNiArfm1ss/sK9WhhNPO96tXsx16zVrhrYoHc1ZIC3Uo48TK9qYs9QPcd//92N7egp/naDbpo1pB5rsI2C7Jmtkr0KrBwfkzZ/HEE9/BzvY2OqME9anpokp9UEO1FhigpTKYCtV6rWFxrjcacL0qpmdmzHqBXqC0B2AIeRNN71wqWanEbTQJQQugnnP+GU8qfdPQim55lRxXLp/CM099B+ub2zi3McDpzQF2un00Axc1gqUoQ5zkmGkFQB6aN6znxGhXPUy3GhbnoNZAs+aj4VdQawTY2t4Bcg+dXowULK6WoV2v4s5DBzFdr8Ov5BhEI/SGQ6yurcNzXKQVH6uDHrZ69EH1cfHqtlkRVByqCito1CpYagf46fc/iH3TTWytrplS+N3vez9Wjt6N6YUVpLmDmMXMnAz5sIOdc6dw/sXncObUCVy+etFUpoPMwclLq5ienrWHEpfXN+C4dWSejwfuuhc/9s63YapZx76FOZvfoF4zyMwCYWGUwvE9s9KoJLSeyFCpVc12I4sShBljSsifm9o3jWOEgw7icAvhYBdplGJ6YR8+9B/+rTGeL64pexmqlq+KN+M7gsWrTr904prXpR5wfP9BR7HO7Vt9XIxJikuCQYEvgj8VZRKQE/iSUlVQUIpMgUCBNykuBc94TG5DMKifyyBMQE7KUSkfBT6luNR25VR3gVUBL3sAZNeXQp2v4wjeKh6EiBpnGfgKuJX7J/jGVx2HfSyPSdC23A/BWLalfvKVMS77sAoocjvGToWX+DuPU+67FKzXq0sFG7mPxs5t5G2rfhXfOYUPt8ZatmFgzKjKVT+kli3DbMVVUFjesjqG+qvvTUFvebEyBooDX2XfoGMIxkp5qjlTn69f02xDDwPKqlxtp/hq/egcKIN8vqc5UXy0v/qnNVGG62zj4YcfnnCqG/szb7L3qxyByYJ9lQM+OdyNR+BWAasayV4BTTce+ddXCzfjD+7XV0Re/mj2wpqfgNWXP597ecvJeXxjs/enwVVaAfzGZz+NflaF62do+FVMtVqW1k4Y5DoZbluZxS/94s8hiYAXTp03MGV6RnqkWjGlzBR79FO11PGxitTApqkYi7RCKgDthmqsLOXNFwEdHUPZhtkFsCXeuI6LOlGymVnKZYoqVacsDMUiWPRqddlekXJLeMq87TznTW8VaZ6a8pIAlMWErGCR3dVRaVr0hypU8+nLE1P98X32tuCdjgFNHY8qVusf+2DerN/3X2UfwlEBU0lF6XNJr1b+ow0CAWuWmVGAFX8ajCJ0+gNQLGs31vQ7HVsNUIXKf7zJZXErQlazjGXMCGEJhwv/BPN0JcxsBnWr9HXgyEEcOLBsRa2Y4k+yGTPu6QBVetKigrXVNTzx5HctPb3X7xdestUqAlYQZyGoIECz2UK93rDjNBqsmE1bghy1RgtBrW6fc/g1Qj7aKaQJakHNgC1VsYTE5qvKWCcpXFO61hHRB9VJsbu9g+9+90mcPvUckmSEUZJjqx/j8vbA/HDDQd9UqFx//H+q7iOOhmg26tg3VcO+dg2zrSrSOMXuMELY72FxYRq55+PK6rodM6g30B8m6IYp5hfmUUeOtl/FgaVlBIGLzqCHtfVN0BF2q9/D5eEIW10eP8Dm5gCjEVWqFXiVFNONOppejv/iP/1zuP3oAZw6cQpzi/tx6M43AVR6O9T2FgAqSyKkg2088cgXsXXhvPmdDsMQnU4PqDVwfqOL05fX0Wi0TZVKwDoIQ/ziB34G97/lLdYOgWq73bBzgvCac8DV5Jry2DPbAdpcZLQCpu0C14upownxCUgyjHpUrsaI+tsYDnbNc7fensaH//zffd3A1OuviDf6HUGwSisAqUOVtixIpPOyrA6UAlSK1LLqswyx9DPbkOpQ0PN6VaDS2qUSFMQqqxWlQuS2+llAVHBV7ep6pXFIbSpoKMWsIKZAoOLAV4FY/ly2C1DbAnMqwCTIXDw8KzIFBKE5LhXwKr+vfnEcAtf2vTEu5qdxKVVd/rGKbRnyCbyW+8N+E3gKOrMfek99YqzlEarCVzyuALnUtwLPUsna9W5sHyHvUMFPQVqNVbCU/ZV/axm8a/zllHy9Z+r/8fePFJ9aRxxD2eKBxxOg1X7l4wiEcpxlSK31p7mW7QLHxX+KrWC5YKmOrb6WzxvNvdSsAshSJb/vfe+bcKob+xNvsverHIHJgn2VAz453I1HYAJWbzyGkxYKf7vJvx8+Ard6+CZg9Yef27225+RcvrEZ+5Pg6le+8Hv4tc98EkOnZunZrLDeaNTM33EwiKyaeCtw8IH3P4RwGKI3SK0CfZKGptLLCBt5I8wiFrQFGKfJE7wVXqd+4Zt6LcW+8C/lTRnTx6kONUnihXQAACAASURBVN5oKfaFfyqhKhWTBqqyFH7Vt9T3JMrg14rCWlTFepToMRV/XOApThJUHPpy1grg6yQIar4pVOmXaan0pkYlNHWseBY9TZOc6fRpYRdAxahLCECoVviwFmn4VMLSX47QcAxpqVKkYtWpmCrV0vyd3FSkw+EARJmUpmag91xibRD4FjDazFYNiNGR1spd5SSoRT8LVSpT6l1Tt9LrlXGJqQ5GBXGSWnEi+tDS+5VBbLbruP9tD1i6e8XN2Qh8eqrGQ3R3O/jud7+HEydPoTcYoNluo9cfwPcDJFmOoN5EbkXGAjQbDUxNTcE3hVyERruFMI5Mseq5AWq1hgFr+rYSBBJAV13fwKpf9YqiYYyb5xappC7nrIput4tTp0/hm9/+Fi5euYQkjeFWctSaDVy5uoHuIESWU/lMlWahXOa4mwHVsSkO7V/CnSuz2Neu4tDKgtkdbPdCnD59DnOzbdSbbVy8uoH+KMV2t48ui1IFhOwZqkhw121HECYVi5ubRuP4AYnn4uzGLlY7IXphaGpV1wlQq+ZYmvYw6PUwPbOAv/3bfxXT81P2N0WVoN4N4FarhTibkL9CP+EITtTHztoF9DbX8fTj38GFs2fR7Q1QbdZxZauH751bQ9CeQ3dnB8Msw+L8HN5+951477sexKFDh1Cp8UEAEA0GCEw9XkHmsLhOgFrQMOsHgnorauaxwJdnvqxhxIJhXAsOtjeuopJFCIddDHo7yOIQzZlZ/Nxv/Zc3dhG5xfe+ke8IFq+6ePbstYrtgoMERVIHcvhSKUodeL2SVCCS57CKKl2fQk0wJyWl/CjLlgCEWCz+U4ZUZXCm/kjxqj4JZHI/QcVy6raKaKnPUpCW1akCldq/rKoVEGMcuA/PaRapYn+uB7rqi8Cf4DPbUDzK/RagKx9Dlgj8jLGU8lbLUCrXMlzl/oR/ZWjJz7kvx1T2tu31enbNU0Et2QFcD4jZD60H+67wPLtGExCrYJjWhqCwgDiPJ+h4vQJU4ygDZLYncFveXipXAc0yIBdElzWEIK9UqGVoLeAplSzHzjapPmY7vPbLzoDv873y2BgbWSwImmvOlO6vWAlOS20sqC1Qr3FOwOotfmGddO+PRWACVieLYs9F4FYDq/YlueeiOOnwjfyhPYleEYFbed3f+mD1Vo/g3lnlk3P5xufqerj6yBf/NT73yV/F0G1Qq4NmEJhCLgg89Hsjg4GBk+OeO46i0WpZujOL42Qp1XaGduz6QDhnKfNj/1CrOT8u3GFp0mFkwIJt858BV7di6d3BWCFKqElQxxff7AEqBtTqfhWeXy1gIiEroaoVe2J6fKGQ9KqFkqcwGSg8Upn+b7YDXmFFEI5Yabpi71PdVyHIJHatsjjWWBpKUGu+pwSs7MPYS49ll6qBKVbN3sAKNtELlEDBsSJChcqUKcEEhATFnnnO0iKhuDktok/1bXEDTw1pkedvKZvj4h8R0zJpWUDprOMidwrFqFkCEEr7ngFIQjy2wJR/nhuEvO9859sx1arBd4FKloIutt966ik8+u1v48rlVStAVa35qNeqBnXZoYTV5+t1my/6htaDOpr1pqX5DwZD1NtTSNIErekpmzdCUsam1axbwTKH6uCxEpnFzyqea764qFDdFiGJcuzu9vD8iRN47LtPYavbQRiPEIV9TDfrNn/DUYT1zV2LL6HtzEzbPFr73Q4c10Pgurj74H78/Pt+HMeOHUGUhNhcP48kHhjUfu74CVT8GsIww+Wr2+gNQri1ClrTdcRRhpmqZ7YWL5xbRaM5hcXpJipJZOPNvSq2BjG+e/oqunFoKuN6pYa5hoe33rmAe990Ow7dfh/uufctcGsNuK5P2TO8atXWRBwlyMfrEATnlHanMcLuNk48/STOnzqBKxfOoh9GiJ0Az548i0EWYLszQORUMdUMcO/hBTz4jh/DsaN3YH5lkQvbYKnHonJuBXmlWE/2O9fE+GJIAJ2kkW2bJKzozXMzw7DfsTUQDbtmCTDs7qDaaOHDf/7v3PhF5BZu4Ua+I6hYvXLxgp3DgmNKV+f1g7Cp7NOplHBBxbKCUKo+KRylUiz7Zgo2CZjpdwFGQVWlc0tBqONIHSt4JXWiIJiUjRwPz2+CM0JQFiES2BSQ41gI2AQJlRav/gqASnEoUCkLA8VM67KcTl6GngKljI+2FfgViBWg5eccG98nBBR8tGt5GF4rOiV4WLZNKKfyC+wKkLNNtmd2G+Mxs03FUUpPtiGwqL5xO+7L4xNA8p+OL5Aq2Kvjyr5BEFLjKB6ejbMnxv69ZW9YqTx1DL5e75GrvgqklteX4HDZVkBro9ymZU2MASqPL7/bcl/K1gUC5JpXXQ6k7JVHruIhmwQ9SCgrWQVgJ1YAt/BFddK1PzECE7A6WRh7LgK3IlhVEG9l0LTnJvpH3OEb+UP7R9y1PdX8rbrm9wZYncDVm7HYJ+fyzYii8F7R1te+9P/hc5/6ODpZFU6FxauqYyUprOANeWPgVLCybxbrW1voRfS3C6ziONWfSeogomeoUt2J+sa+qsXNW44oJnCkmnRcoMnUpIUlABWrXtUxiEdIlyNFq+ZjtllHJYthoK5SRS2gEpV+nz6CMZSt11uWGu9XiwJJZJRUylI56o6hZcAiV5XM+lR4tOamMOTxCWhJcT0vKJShxi1dRKZ8Lf5sJsitN9pmccCCSgS8RaEsKm8Bj+qdnIWrCLTMpNUUq3GWIYxTjFgMKSlunuk9WkCTSpEqXyl8YAvP2RwVKm/NkzVGyoJJ1RoyptPnhLf0SC0Ka7EQFgEex84M9CxnMSMPUVL4cf7E+x40f9DVy1fxxS98CY9+7xns9nqYn52zAlT1mouqV6h2A9omIMPs7KyBCqp9CU33zS9iMAwRhZGlz1JlS9/URrN9zSbA9124nmPp6oxvwMJWLqEf4HtVEBBzLC+ePY8TZ8/hzLmzuLy2jsxxEDGtNIlwcHEBvd6uwdNuj8AiMtVrs07462M47GMQxWg0WzjUDvCJX/gZvP8DPwuv1UZn+wqSwTbWL57FY9961MBso93GbifEYBgjSYdI0hF2O0PUqh4WpmcwDHPUOKc+1b6ZwSZ6nF7a6uKl1QFSv4psNETDdXDbyhx++Rd/Gvfecy/as/sRBA17gMD14rtVuEEVSTHlNGYwOwkuLq75mH7BWYgrp47jG1/8fXR2trG1vYXFlRV0d3s4u7qDTuzh9LkraLR8vPnYQRw9eBtm5+fxzp94j3kNM0ZUVVN1ywJh1aBuUDcKk7FauEglTrMY1FTzwQbBKmOfRAOD0rRfGA07QDJCc3oGP/3rf+3mXERu8VZ+mO+KrY11XL5w4Zq6UKpSAUAOuexHqvelDuXnUvKpYE8Zdgo0cXupKpWCLZgoJalgFEEu16hUinbdom3I2OeTgE9grOy5yfcEyLS9QKseeEnBKbhntihxbDMraCZAKlsCgVGNQZ6zZRgqiCzlbjn1XfspNV1gjcdVW4K3UtOyDwLVZegpQMnt2XdZFMjCQOpTKS4FB9mW+qZjKZ7aRiCVsSjHXqpi7cd+S7UqFasAotaH1gS3k2WCPEfLKlQpeZUer5hqzIKejKe2KSt2pRpVf2WhwD6rUFoZpHN7rTOtIc0zj62HbVo33Ff+wdpeDxjL61nng9ad4qCx6vNy7CfFq27xC+qke38sAhOwOlkUey4CtzJYnWCSvbOcfpg/sPfO6F7dnt6KcHXvgNXJVeNGV+vkXL7RCH5/fylXv/7lf4PPfeZXsZN4phSt+fQxdcyTkyadvBmqVlwcXFrAlfV1BK02ur0+Ar9IkY+SHKMoNrhETkm1p3xIeeMUhoSEBUggWFUKc1E8CqjVA1M8tmdmMIoLtWer7mO65iNPIlRZgInYsALMTk1hqtW2G9kwTJBmLN7EkUSm5qTXJKEZAWyzXrOK6kS1PBTT0+lpGcUJhiMCvxRerVYUuHI9UyuxIJYhTtoG5AV0IzDlDTuPYxW+CZCTwk8ziTnuHN3hwHwPCEe5Lz1jwwzohTF2eqGpbgMey6FXLP1caXNA70HHbmypdmzV6phtN9BuVA2S0UBAkNPUYbyppcrVrAJIhnMrJOXRc9NjES0H27tDbOzs4K577sCpsy/hm//uMYTDHPG4uFSNMfFYEKyKVqOOelC1VHPfddBqtgzQ8Bh8nZqeMTBKdW273jDlLgEf/VV9v2G2D7VaYDCbBbE4m4SBNDWgXQGh8uraGk6ceAmPHT+ObjQyz9DCr9Uxz09W8qpz/E5k4JYzyPWRJBGm2zXUa561TY9dAtzDM03cd/QQfvbDv4KFQ7ejFnioIsOl08fxxLcewaXLFw0uhyPCIRdbm1tWPGy3P4RXDeBUWBArxgxjTMCeRphqNzFKMzx/fhXrfaqLK6jlEX7xZ96HN915GLcdPoZaMG1z1NvexfraZXhBG295+3tQbbXQt3ERa9O2oYIoHsCpMFWWFgwdPP/YV/HEN76Bbn+IZrsJhmx7bQNRXsHJjcj8d5uzbRxYmMXy3H4cPHIUt91zN2qNmq0zQtpmu4XRaIhaozlWNvMcc1ELAgMsne4OfLdYWwwj+xFHIwy7XfS620AWm7etF9TxwU//5Zt3EbnFW3ql3xe729vmsSoQxWuWQJPAVNlrlPEuKziV8l1WmgrMKeVZaeSCmQKNUj1KSVqGtgKDAndSPpbBaFmhqTYFxARKBQvloWrX9nGautSGgmdlGKm+61WqSCkqeTwBOwE2AWXuI2VtGVTbg6axHQL31e/sq8YniFwGviokJQVtGQhye42tXLBKII8PIewBnFnMFP0SrOS1XdBccSsX1yr7vJb7XobuHDPbYR+0BqQkVVw07+yLFKFlxavgqGIr1ev128iagGMRHNXYyn2y75exLUR53rUO2U75YYFiL2BfnmPBeh5TwF0PAghh9WChrH6VBYHWoOIuqKs1NbECuMUvppPuTcDqZA3s/QhMwOren8NbZQSv9A/sW6Xft1o/JmD1ZszIrRjFmzGuV6eNybl88+JMfPcNA6sfRycNkOWp+YoyBb9qsIxp6ICTpDiwNIfecIRelCGKI1Qyqqbo/VgAUqrlCB3tRtKKSjkGKCxNloo+QlcrLmVeAZbebGC1UTWP0YWlfdjp9Yob3zxGnX6nWYypVhOt6Wm029PWjgk3WSSLoNP30ajVMD8zhVajBh8J4lHPLA0ISevNKUxPz2AwGuLosSOYmpmCV62zPBBi+FbYqT8KESUxBqMROrtd7GztYHdn1/wvCTgJH2enWtfAbByFiEYsThUa7CUcbTen+IOpLXlDutPpohcl6Dsejp88azGlInf96mphCVBw2cLzlVH2HLRbTRzevw/temDjnmk1Cl9Xgl96u1Y89AcDU7d2u7u4fPkSlpYPmDcqHA8bW7t48cQZRCmrx9OaITYv1orDVFpW+C5sEnzfQ6vFVP+aKZKY1u8T7LZa5pHKwmW+V7G4ypqAXriEqLVaHblTQa3atnR0KmqL4mGJwbwwidEd9LG5u4OXzpzB1Y119MPQQDZhN9IQeRab4rXfpZIyNB/XZsM1v1V6+hJR0qZhH4tRZaFBd6qWuQ6Wpuu459hhfPDnP4xDt99bHJ8+tvEQF04/jReffxJXL5zD7tYmtrZ20R8C252hrTXaClzZ2EDiuGg0AsxNTcEJ+wa5O3GGtd0+ejGPU8e9h/fjYx/6AFqBb/Hv7nZx8uRLOH3iJXQ7u5g7dBd+8z/7W0irPpCHcB16CDvm2ZrlYeGRGyaIu1fw+Fc+j5eeOY7+KMf6xjr2L00jjnMr0vX0lZ550w6yGD9235twZPkIbjt2O6YX581KIU8zs93wa3UkSWxQmw8krKic69r8GWBKUjiVonBNOIow7HVt7fY6uxj0dlH16ckboVpv4KcnYPVPvYDSCuDC2TN2jSqrB8tV3QUwlcYtECi1qEAagZHglSCbIK1S+aX2E3QS0JPfp7bj/mVAJYCmvlwPbQWE1TcBLykfBRZ5HO5LiwOpE3VMpZwLEgrgCaqVAZkgWxmsKYZSVJY/UxuC0gKrUrFKLSvIrP4W3zOFP2tZzarjS/3Kzwguy/2SIlavUqyqHYFTKUHVF81ZWQ0q+Kw5FmjlNoyj3hfI5vuMdbn/AvRSCMt6QUD6emWvIDP7JQWzYqs4EaLaQ8CU2QzMhCgKh6nvWodluKy0fKmKy/uUTxTBdEFaqWk1d2xHUFltCbpKQavzQXGQQpltTsDqzfu7btLSqxOBiWL11Ynz5Cg3MQK3OljVUCeY5CZO+o+wqQmQufHg3oprfW8pVidXjRtfhZOCdDcjhmrja1/6PD73qV9BN6+Z2pB6HtcvCjcx3Z1+nnkc4+D+BezsduF4NSt6RPVhSqiWE4QWKYVUMdIH1ZSrYzhx7WaShNbAqsldzEOShZ6CZgMpUhw4cABbO5uYm5lBf3cLc9PTWJohUJ1CL05NhWgwz3WxODuLfTNt+3846GJ1fRVLi/txx+134c477sDywWVakZrHJ0HUs08/jnvuuRNTM9OIcxfD2EMvAaLMAUtK0Ym0UBKxg5mpL7MoxsnnXzSV6ebVVZw+fQpbG2uYbjUwN9NG4OYYDbvosAAR1ZeEmK6D2ZlpOJ6L3WGItWGEJ58/AebzNxtNXL5wCfEosm0L2kzrgcKigAWn6Fm6ODeDSp7iwP5FTLcJVwsgTdVuf1AorliQ6Ny5c/BrDcANsLE7wObGdhF3oxaF+20BKFxTRpmi2GA47QTop0hoWLXUcXrQttst7F9cxPLSoil/XdCewbXxRxlBtWdV6d2Kh3q9jTShCrhq8HyUUJm7Y4CGIPDK1SvY2d2xlH+uCVPqhiNUsgTtKcJBB51Oz5Sp1aqLmamWWQ5sbO4iTanGhBWjYvGxetVDNBzhwP5l1L0cH3zfe/ChD38E1facgdUKC6lFOZyki/XLx/HMY1/D1uoFU6ZevDLAd589hdzNsbhvGkmWWbErN6hbfHsbV7HVHWBjmKNWr2OnM8TybA13H5jD/XfcgX6ni6sXz2DQ2TUAPTezD2EcIm8v48/9jb9nhdTicBduhTYahKxcAyHi0QDJMMLFl57E9771h1i9eLV4GEBJuFvBle0OzlxcxeV+hkGcoT09gw//5Lvx0I//BGbn5uBUfXjVCjwW8koSpCxylqZmyUBfV3q6EoCY3zAnlnXKssLDl08eqFQd9nct5t2dbYPWqOSYnp3HT33iL93My8eeaOvl/u3H4lUXzpwxQH09XFVRHlO42/lUwNfydgyGAJ3AqyCT/C4VMAFCATMpRAmnWFBJoE1QStCQxxOQFZjUcZVmLoAqVWBZhajUdSlUBTHLClNVo+c2Sq8vA8cyZOSxlXrPnwUZ1Qbfu76gkQBf2T5AsFIwtNw/9bG8/fWwktuUi1JJ5ap54OeaGx1fak0pgaUgVVtsg3OheKqNch81PxwjoSqPJ09V9ofbSnWqwlsC31pHbFftCDpLdarY2vk+Luio/eRrK4jK+Eh9qja13sqAtex1Wga5UsFqfFKeSmVbBqLldSmwq/VWTvFX+r8eGuh4Oi/UzwlY3ROX0kknSxGYgNXJcthzEdgrYNX+mNhz0X1jdvjl/oH9xozODx71rbjO9yZYnVw1fvBq+/dvMTmXbzSCxf5UrP7Gp34F21mAJM/gk2pRienwRrRIWSeVo8cqbzLDiJywkJ8myJDQBJT5x9wMRWErylx181rcjGVwcxaboh8nE9lzOIQT9OVs1JA6GZaW96Pb2cLRI4dx+dxZ3H/fWwzoFpAhQLMWYGlmBjNTbVNs0rfgyLFjuO+B+7Fy5DY4lRq8ahOe7yEw/9DUQB5BMQv7PPqtr+PBn3g3Kl4dg9hFL60gZNo+GacV2ir8ETkKplWfP30aB5cXMTcza96r0ShEOOjj4rmzePGZZ3Hh7CnEwyEWZmfMFiEMhxj2e8hTKoYS+M0Whp6Pbzz1PYyiDIFfx/baZgGITcFbXE1pneCiqBBO8NawIlKpWSCsLC9hutU24JpmKNSo3CmLcfrMGWxsdzCKHbuZL1LpC8jGwlkcEKGq0WyHkNy3NHzzmOX/FQcVh/jUg1MtCtcQ1DVoSTAzg1a7bV6rVENWzLqA+xCiEMj6CKoNs464fOkSVjfWMej3zPczikOEw6HZHxBk0raBIuY0peKybWthd6dr7023fMy0WEhmiN4gws7uEDHT3ylLdhIsLEwXasvREIcPHEDLr+DeY7fh5z78yzhy572oBzWLIyOZxRF6u5fw9HceMdVyJQfW1jbx2GNPIsqBUZZgGGXwag0DzIHv4cDiDI6/cBKbI/qtVhENelhpAUutigH8nP69Xt0KtHXDBGdPn8fRowfRWjiM//xv/32zRiDQzB163eaoeDXkzgCj3i6iTgdtf4ivfOFfI+qFCLcvIc0iJJUAFzZ2ceZKF/VWC4+/eNag7c+8/72487ZjeOCBB+DV6VVbeO6mUQzHPIXdorgObRSSBO64qBr9jgugEhXnLKH11ibSqI9Rr4vtzXVTu3q+i/b0LP6DT75xrADKV8iX832xtbGB1cuXrhVwEkgr+1ISNPKflKk8b1VBnde3MtyT+q+sqFT6ucCqnc527hYp3fw3MGX62ON5XIFdYEpKUW4n8KfCVIK36ptgLPch7FPBKI2rnOIvlaOgqQpyEeYLCCqe6gPf55oUXBaoFPi9XnUp4CYgLeDLdqnC5P5S0aoNqXfLoFBwm8e3a+gYTPJnxe16Fa9UnopRuS/aVvOkOSqntHN/AV7ZBnAtMPaCmYLQ/JzbS1nLfrEtpeXLwoHvsx+CxGWlMftShrYqrCUgWS50pvXJ+eUxNFa2z/ekOlYs+Z5gqPpsD0bHfdE60RqQJQLb4zpidgP3Y3ta+4yNPGTZd3nR8n32ndvJTqOs5hbMnYDVm/P33KSVVy8CE7D66sV6cqSbFIEJWL1JgZw080ci8HL+wJ6E7E+PwK0GV/cuWLVbgslSu4EITM7lGwjeeNdvfOnf4Nc/83HsZgHCNDGlquv7lkpMcMZUf/483Wpi0OtTzlpUpM9ZoInwjNtRlVOAvUK5V6glbYVbvabcYGJRXaooGJVXXAO0NRapcjMcWNmPXn8X73jHO/D0089geX4f6l4FU7UAB/YtoFELcPHyFRy57RiqrSkcufseLB46iub0LCqsUu/5VuCn5mVoBzmabgUelZ5JjpQwKkvwla9/De96z0MYpS7g1UEnTqaJE20SkNEKgd6b506fwtFDhzE7PWP+q0mFKtzEil3R99JJcwx2dnH6+Rfw3PeewdlzL8FzKrjtyAEkowF2ttfQbAXIajX8wTcfx0Y3gufVsLO6iXysNiSPNuZpqtUcdGjlTSaLZ1FhSGDoUdWbZ5iZbmJhfhHDkKpdx4Db1bU1DEahKYap/ORcMc5WQIuNmnqyYupV2gjQtsFuwE00SZUsC0+5rIxlIDYdq47jNEe92UCzPYWgHqDb7Vqqu6WsGpQtio5RNVnYGhBLUxCZU4xp80jYarDaoedsjvZUDa1WG27QwNoafU9zxKM+jh1aRODE2NjeRneQodMNra+Esyw4xnEHNQ/zM03sn5+GNxpi/+wsPvrxz+C2u99sN+qeAf3Ci5SAenPrsvnBIo5x6dzzeP6Zx/Dk957H8fO72I1TTE23sLxvBjtb2zg8P4f1q1exPUjMYmKh1cZc1cHCVAPr21tY7faxPciw1QnhBFUiaNx9eD9aU7P4m//9P0RQrxb2FA5V2wkct4osGyKPBnCzDMlgB08+/i3MNNvwok28ePwxbHdDnDx3GWfWR/CqPi5td03R/BPvfg9+6v0/hcXFJWSVzLxfnSxGNBqZn2pQa9h8JnFm9hyCHdVg7OmYUT2ZmNcw12A46Jpytt+lHUDX+sriVw9/YgJW/7Sr5trVq+axKhgk5aiAG9eb1KxSZgoOStUnmKaq9TyWIJid307xIERAsAw0Cel4vhFsCbxyn7KiUoBKEJGgS31QmrtAqgCrQKHA4PWgmMflWPkqdaXgF/dluyrGJVsEQVT5e6qPGh9hGtsqp7qrbalzBUEF4diGLAikfiQkJNwV0BYY1YM7qUKl5FUMGBfBQqX9K06CtpojgVWlyOsYeuXn5dR32QdojNyOMJy/C0KrmBbHKvWswHlZYcrxCdSW+8c+Ku6ca8F3vrIdfiZlLdsoQ30Bfa07zbfal0+toKZsLBSX8gMBqaClcuWr5sOyJ8LQ5llzKssDzS2PeX2RNJ0rmiuO7+GHH55wqhv/c27SwqsYgcmCfRWDPTnUzYnABKzenDhOWvnjEZgAmRtbFbcSDtzbYHUCV29sJU5sAW40ft/48u/jc5/6GPpu3arNm/NphWA1MwhHL0iq4HjDNOgNDaoRYvGVUFU3uMVr4RkqaGA3u/aeU6hVDfxlhd8qi1I5QL3VRO6kOLS8iDAe4q1veSueff4F3LG8gjsO7oMbjdDrDXDv296F+9/zMLz2LCKH8NHBmTOnsLa6jsWlZSwuH7TK8U0fmK07qDmZ+WMS9xI2DcIUqztdnDhzDne9+T5TtnpUcaY5UofFV2JTutJjcWVxEfMz84X/qBV3AlKm1zsZBoM+nDhDZ3UT3Y0tjKhiXbuA0y+dMLC1vd3FsSOHsH+xgSsbV/H5P3wM53d6iDMXw80u3HCEzAUiK3hUKEoJAqly/X56ZOGZIFURQajFjqCYcJc/5CwExj4RchdKVgNAbHGcLsypoCeqT+WxWR1wjrgvY1JB4PnIkhQJoSAVUp5PBH7tcQ/bLfpQ+PWl3JftG5wltAUaQc3WQeDSpoEFxghpOti/vIzhcGSq1UMrKxhEMTZ7I2xu79p2QYVFsXykcYit3S5S+NjcpD+uiyhmYRf6ztZQDzzsm2/htv0LcEdDTDcbOHLsLrzrJ95nrz7tCdwC9Aa+izgLEaUO4mEfg+1LOPPiO2hj2gAAIABJREFUk3jkG4/iD77zAkbwMdOsYWaqBieOseh7aNc87CYprqztwHcCrF2+ilqtiTAHdsIEw4wPGlz4Tga6Ad+9Mo/ZuQX8jb/3v6HiMJYJUsaVc5TxwUQRwTgcIRyF6O52EHguOldP4NILT1gsv/rvnsC5Tog0aKBGX9bYxbsf/HHcfc99WNp/AH7gIahVLa0/SyJkcYK8Qm/c1lgdmBuUNXWhilYlsdk10JM2Ggww6O6YB3AaRwZWPZ/+jy286yN/4UYvGXty/5fzN9/25gbOnjp1DY6VQaTUhlKO6hongCQopff5StikivF2WeVcj8GYVJvaTrBNPpSCYlKH6jiCbOVUcYFBpdyXU/+5nSCfgCDHItgoSEfIJhViGTiW/TmV3q/32CfB0LJf5vU2CEpDJ0AkOGZ/NM4/CTQLZEsxqv15fEI6jU/vK7Ycq0BmeV6kAC6rWQW5dXzFkG0pNuwnPy/bMAhoC3wLAJdPCilQCcEFJNlXtiMvWylmy6nymlO1JXAqmF+OA2Eq+ycFqdS7ZZWt2pPNgh4GqF2tVQFOrc/y8aSa5dzxnx4EcFu9J3C6tbX1R7xvtVYFvzVWtc/ftaYmitU9eVl9Q3d6Albf0NO/Nwc/Aat7c972Sq9fzh/ae2Usr0U/bxW4uvfBqv15+1pM4evmmJNz+Yefym898m/x2V/9JXQrNVPeGUyFi0rGKuckcJ7BOxYZYrEh5oOPM82RV/gzvQazIgWzyEC/5rNX3CBX4NDbk1CBcDBOQI1oRtpJYNtqIqukOLC8z1KZ7z52DOfPn8fb7r4Hq5cv4+Mf+1Xc8Y63I3NrSL0AieshTmFglMpNppwjqeCx7zxpEPXw8iLuPnoQdYoI2Rmmr1cqGEQJwgy4uLqGMI5x9OhtZnWQJ4STLNrlYGv1CqYbTSzMzRmQdLyqVbivZPQJpU1CirTXwQtPPYvzJ06bPcDi/gXM7gtw5PC8FaE6f34HTz15AsfuWEEv6uCf/79fwPNXtxEmLgYbHQOrtD4olMAFWC1AQRFHBZEAtEjlz62IUcX1DKCaapYg1UxknWvVrXXDX9xMFyDbAKtbMTWpgQRCA0LcmAqj2KrKc85GCZWiLmLCOd+niLWA4Ywd2xkXJSv6yUJQVC01TFnaqNfQ7zH1P0MSDnFoeR/uOraMNB0hTTLMze+3GG51+jh/dd2Uq4Te1TxElsYYhQkurm+jM6T6toIopF8o10uKRtMzOH7P0RUsNID9M1PwHQf7Dx3BPQ+8C7fdcS+m2tOG8gv/UgejOEQS5siiPgadyzj30vP4w0e+hidePI3QDeAwLd7NsbW2jrfdeSfCQQcXt7oYZoF52fa6hLtAvdlEtz80gM+Y8x8Ttd96234szC/gr/+9f2hFuyp5ZDCaweL5QuUzQXkSxQijCMPBAG4+wvnvfRPh1lVcOHsZiR/gxOoutkcJWhWg6gX4sfc+bGC14lZtHVUDH06eIIupUq6YKrtQ1BVwjudOAcNdW+fXcHgSotftYtDZKc5fU0eysFXfwPl7P/bG81gtANIPvkbSCuDkiy9cg2n2MGj8gEPp0VIultV9An5SeQoWSb0qeMdXQkspUrm9wCR7Jx/TMrxVG4RRSj2XolAqTh2/DF8F4biN0vV5PKkspWYVbBNAIyTTGMsQkVCfUE2qUxVJIjhWCrnGwN/VF0FGAVEpS/W+Hsxx37J1QXl/gVz1WeBW6fGKo5TAAok8poB1GTqrDwKPUtvqfQFoKX3VnlSi/FxK3sLCpVD1aq0IDEtxKoWm1pPiJL9bKU7LwFrqWfVJUNKuQ7xG0/6Fhe18/9qDAEH4Mowvx4RQV3CU7cp6gT/LToJ9LMNr2S6wr4q/1hPbIihX3zRuvl+G+7JBkLWAzgf1jf2YKFZ/8PVpssWtFYEJWL215mPSm5cRgQlYfRlBmmxyQxF4OX9s39ABXuc7v4x7lR95BF4fYNVu/X7ksXo9H2ByLv9ws/vYV/8tfu1TH8VuHiDMmM7NyuYVVI1TEawyTT6D7xVqITDt2YCeVHpctwXsKStiTLtKVaPdyWVWtMdWeVIUfLHfKw6q9QC5BxxYXkJQdXHHoWUrEvXeH38IH/7YJwEqab0AWcVDQmhrN5WEnBVUyXzpL2kk0EWeJuh1tvDMd7+DxYUFzO1bxPzCPqtyn+QuHNfDKIxw4eJ5sNL9kYOHLNU/z0fobm9hKqhjbmba+ulWGY8MCVVQ4RB5fxeDq1dx4aWTCAcDeIGDqXaAubkpvOmOA6g4CS5cuoBRyFjUcfDoQTx3+gX8o3/+O3jmUhedkYPu6hYwHCDLY+pU4Rm4ic3DVFCFaf2yUijiRxhdhJFltuiNSg9W+tkay86dwq91DNqK2mBUmVIhlRqY5Pb0TyUk5U0u5yqKihRzjp+fDUZD81PNba5pSVB44maswk3YZ7POAkoB9s3P2XaMZVCtI0yGiJLYwMjKvgUcXZ5HQDWn4xoQ39zZQsXnHFZR81y0qxmcaID+aIQrm12cvLyOYZwjCukVS0hZuEb4fgW+7+G+o/tx18oM7r3zKKrcf3YOh+64D7ff/RY4jldA1TwzcI+4h60LZ3HmxeM4d/oZrF2+iP7IwbPnrmLkBpa63x2OsL07RNRnGrWPhPEiRWb6bUKAYMseeUyf08JSgapc9v32hTYOHljBX/6v/z7qjcDmnRDcyV3zMeX88XeDOl4R62FnE2ef/BrWL5/Flcur6PQS7IZAL47hV5ja28BP/uwv4sDKIeQs0Bb4VsArjUaIwiJV2AuaY/WwV8whca7NJ9dbbvNZpR1GOMRo2EcaDg1cs8oYAXgSdVFvtvCeX/6LP9yFYo/v9XK+H9ZXV015Xi58JEAkiCWlopSBvJYJgkndyFAJvAqCCbqVAZngVhmQlT1G2Y7SuAUg1Y7ApECtFIuCrtxXSsQygJVKkEpHAS5dE/SZ+qXruVSg+l3j4zHZX6W/C77xeFL42rWU3yFj+wPBxXJKv5ZWGWQrtVzXxXJs1ab6UW6b712vAr0+5rIeUB/Lnq0qcFW2AVC/9Jl9paXpHwHh5cJUUuTKikD9FVgU9BZALwNJbsv3Nc/6mdtwf0FNfi5YLDAsIE7QLrit72Wm72ueBWXZz7JNgeIiIMxjSNHM43LN6JjqJ9XAgstlwKz1KVgspavUqppfrbmJYnWPX2DfgN2fgNU34KTv9SHvJbBa3PRM/u3FCLycP7j34rherT6/1ut+AlZfrZm+9Y8zOZdf+Rw9/vUv4jc//TFspT5GVEZa0RSmPsNUnKzsThhF2MabIBYXspt8wtVx4RArvzQuwGLfhZaKPi5WNbYDoC+k7TcGqw6Vdg6sGjsh0srKMhp1D4f2TSOKBvjpD/4CHvzgRxCDKYi59YP+m7HVYmIaPUx5SLBKCseyU9lYA0oAmCUx1lbXcOLkCSwvL2F+dh9m5ufshrg/6OH4957GkUOHMT87h2HYQaPqY2VxfwGHDWFW0B8M0B8MEYcDHJubw+bpkzhz6iT8mo/mTA37F1u447YF9HcG2FzrIiZUq6TYt7SMhZX9ePbESfyD/+Wf4ZmrfWwOM2xfXkc+HBRKRFRsDDlYiKi4EbYbdyqACSnT76u+uKXdoLq82hb2Cw6hpXm00nwhL/xMDWJQaeuiWauj3+vbfLpV3yAs0/+ZYh/FcQHCM1bSrqHeqCGOIvRZKMx1sbRvn8Fr3kRTTWW2uJUcC3NTZpNAdW0UskgX4WoI3/VQrVUxjIY4uH8Ri1NT2DfdxuraBjpRjJmpaYzCGDMLS3jrvXehVonQ3V7FiVNn8fUnnsFulGGThaviCqI4uuY5y3mdn5vCg2+7D7/0sz+Je++8DW4lQ38UYWp2P5pTc6iwcBTXB4upJRGunnwC3/z8/20q2h4LjkUxBmGGS1s7iN0aVjd62OrGGCZUAhfFw6jsNW9h+v5Sqe3aowPEUYyAim3+8yum4r7v4LwpVv/af/c/wXEdszVgbKmy5TlCSweCzDRJ7HfCis3VVczUgdPPPYYTzzyDrY2RWQ1s93YR1FtotRfw5ne8E4cP3WZF3RqNooBZGg/NwsEUiSlQq7GQVqG+ZOEsAlwCbhb7CgiuqWJLIvsfSYLRsIec/rss0Jb0zeLjwY/+J6/8IvE62eMHfT8QrJ45+dI1xabAo1KZCY6kgpTaURBSBYKkZuT5Ki9LgS6GUb6WAk4CgWUfVcGrshenQJ8+E2STz6UqxbNd9olKUsE/+XgSgqlNKULZrqrYsy/cj79rO7ZV9isVBFRsuE/ZR5T7CTrzGqMUe+0nBa3iKHAtwCYbAnmzllWc2kYglduUfWsFsQUh5RlbBthSgOr4Unea1c0YEkpJynYYO7WjcelaLQiuNH8dX3MqYK61UrYFEKTWGpHPaTkNX+tNxaY4DypYRtBZPh77WgasApvsf7vNooGFry/nl+PkK/sg32DNj+ItBbM8btUvfi4Aq3EzhlQ0C7yWfW8F2/UAQrFgG/xZ58kErL5OLrJvoGFMwOobaLJfL0Pda2B1Alf37sr7QX9w792RvTo9fy3h6gSsvjpzvFeOMjmXX9lM0Qrgt379k1gbZcgsbdwx1WBR4GgMT8ep4IV/JxWThdcndZP2vZcVKen8d+3G21SE3//TU2oaenpaAyzMRI/VZsNA4MrKEtqtKlamG5ieamFl/2F85DN/FlmlYYWVTPVE3JUXnndMVaebAKlfoQykdUHFwCDBH2GZaWkrFXQ21/HIV76CM2fPWAo8U7h9z8VoMDSVX5rFaDebWNi3gNm5OXi1AEv7V3D/m98Kl8rbbIjLJ09j7fwlq2TfnnExv9TC0twUdjd2sLE1gOfW4XsZlpfnrSCXU/Px6Leewr/4F1/GsxsdXOmEWL1wBVl/YMW6eJ/LtHZUCmUnAajURYRlhonHSi+m1FtsOWB52Tqupe8zfd1xUrj0rM0SVFlZPM+wvH8RvV4XMVWldVaTl3q18MIlwGSzbqWKmBAo8MyP0+KJDO2pqXFBMio5Y/PrbNdr5svqZCk8U5P6CJMIU34TvltBitjSz+84chR1v26QMHIyLO1bRq3WxpvuvReVCq0bBla1/pFvPoqXWMjp8hp2OyNsd/oYjCJ4vg/WnwqqPpYW5vHj73wnPv3xj2NhtoFqlSnwLlCpwnNVTIjFxQhKE1x54es4/vXP49tPn8O3X7qKStA0u4GgUYPfqGFrq4PeILYHA3HEdFouU6oOC9Uq1z/hM0FyQpjt0EvQt7VJ79K7l2awtG8Jf/nv/gPrJ8Eq/VX5sylVTQkIDPt9U/lyXvvDIeDm2Dx9HM9+8ytIwhTdUYRekqIxtYjFpQM4dvfdmJmZt7mgzYJDVXMaISNwpw2E2UKYcYSRXFOW02MXeVFMZhQbDB6NhgZV4yhEFBYQn2A1DXuoVAO892NvTMVq+ar4p31HbKyt4cXnjl8DaVIqSj0odZ/UqARI/EdvyampqWsepYKfSiEXvCqr+wQkBUQJpQTLpDTV8aX2I3RUerr2lx8o2xHU5XHp78n2pGAtp/4LiBFuCYrqWlNWxAr6CcKxjzyOlIn6XAWMuA6l6C3U1O61FHmBxLI9gqBwWQkrVWg5bV7fK3wtA1leL8vH4+dlRTE/V6q8jsH3BETL4JPHJURUHFTBXnBa60dzz3ZUdIo/C5jzeALZgs+C4loPgt/6XO1oTjX28jH4mRSuhJj6PhXwlMpU8LdsK7Gzs2NwlYCY8dM6ZJvy25UimttoDgTG9Z0uCC2gLTDKV7Ypuwz2U6pc+/tg7PnNY+uBgJTYUtZOrABe2d9tk61f+whMwOprPweTHrzCCOxFsGpfIq9wnJPNb40ITIDMjc3Da7XuJ2D1xubt9bj35Fx++bP6nW982TxWe5WgSKVOE6Qs2DO+gc6o5LOiSMV/SUoVEr0kcytMZDdkVuK+gKrXXi1lfXxVsHpJxc9MNyesFFgNmg3kPlWSC1icn8JSq4aDy4sYdELc+7b3wA3aID5i2npxE8jK2oSKhcckfUj9oIZGzUdAIOcVcNUUtTnw+GPfwnPPPmmAMU6Ytp1agR/2lIpLz/VZU958X6u+h5Djp6dstYqFmQU89O53Y2VxFoN+iKrjoBZkOHZk1qrZX7myhSRyEeUR9u1fwNx03UAYvSxRq+DMmXP4P//p7+H4Wg9XeiHOvHQOSa9rwDpJc1TZzwoVskDgF1YLVB0aVB2ng9rNrcHUvEhXN5Bd/Mx5Me2wV9zI0ge2XQusiNP0dBtZWqgmWQSK7SRxgt6gj82tHdSnpjEYxUgJyj3P0tr9ClDzPfS7PfPOY9ErWiIc3b+IPBkhqACthg+PEUtzhFECr1pH3XUwM92yNlqtKYO1jeYUcsfD/NIylvbvx/TUNKpBYOpkx0lMFXrq1Cl8+SuP4OTpc0iQY21rFxs7RfGp+bk23nrfm9Db2cHK/oP45Cc+gWPHDqBG/wdaQmQEu1VT96ZpaPOdRCN0zj2OE9/+A/yrrx7Ht890EXGdJiwElltBqG53hDzzEacR0riwPsicFLnnwHer8KnqNdsK2kCkXHhoBFQAu8hGIe5amsacFa/6380ugZua+przRbUg148BqxhZFMEnXOI8BAF6mxetgNULx7+HYSdEfWYJtz/wIPxGA/sWFsxSo9fro16vwveoEneRxWEBUdyqrffBMESj3bJ55bEGg56thWrQsM9pAxCxSjj7H4fUExbK82hgyuV3feSNq1jVVfFPB6ureO6ZZwySEiIKJAlaSqnHc1HFhwiiuB3hogpO8T3CM/luSkGq3+VJSgimtHHBK6lFpfqT5ym3E5S89pCKGQRx4RMigKp21BcpBaUM1ftqQ8BRoIv769jsn5SFgqmCt9yP2xHgCtoqXjqWoFnZl5XXcMFJHVNQUO8L7to1a+zXqvEJMGocAqH67uHvgnwCr+qzHv4J/ElNqVgIbBJ0ltPmVdhL4FCvZUDKfaWelSpXkFfAViCVrzyGQLkAM9tlfKQs1rpj/8p9LXus8rhSuwrwKkZsTypWwnH+W1tbs1fOK98rg3fNB9vhZ2UbAilYBYcFXfU+j0OAqzjIbkDqYamN9TCi0+nYd5oUzhOw+vL/ZptseWtEYAJWb415mPTiFURgr4JVu/F5BeOcbHprRGACY258Hl6LdT8Bqzc+b6+3Fibn8suf0W999Yv4jU//MoaVAJ5LoDWDjc1tK97kVQMMIypBC9NLJp3Tt7NQPMbmO1mQvgLs2c2tU1Sl102Z3cwSrPIjqjKT1IpZWRV1ByBY9ep17JuZxsryHGZrVczMthB2Qmz3WFQpMMgrdYzdFI/Tt+1G2Jpn+mkFtIQluOM2BFp5EhtsHCVx4dtpILiAq6YOZRK9lbjPETgu6kzJz1OE9Nms+kDmWCo40+VXVlbQ7/cQeKkpZQnlkiSzlOzploelxf3w3AxensCv1fHwz7wfw2EX//h//Sd4/nIfF3YHOHXyPHKqFw1MOqZETJ0iRdPCWEiBDfDKs6+wBkhMpUhLgDyjijJH1eN4Cew8RHlRhKsZeFb1vuG7qI19OvnXyOH5GevzKArNX3SU5nDqTaxt99Bjqr8VXgJqnoO5qSk7PlPrO70+ojjF7cuLqCQjrCzOGaCjzyn9VT0vMOXo7PwMZmZnkWeFqrI9PY3G1BS8ahPzc/vRaDZRr/nw/cL+gTfTV69eRrezjfVLF3H18nkMohAvnruKJ587jTCroNaom63AbKuFY7cdw89/6Gdxxx1H0GzWLb3fyQuwCtoqsHBWkljBrM2XHsXxb3wR/89XnsVTl/sGoWlVUW94iMIu0jRAGLI4Fi0lKkis6EyGUZwapLe0W1urXCtFYbHALBpieHmOt99+0KD33/mf/6mBSq63Yq6Csb1CYsA7HA3sIQXnK4kjNGoBLp4/jrPHH8eVS6uYbs1gGDt46/t+Dq3pKaRxCNf1sbW5bV7DrpejRgjFwlMRwXHFrDD4MIP2B4xlq9XA5sY6AionK3zgUDGYzrVAf9Vw1EOaxmjUqoiGHXjVGt71kb/w8i8Or+Mt/6TviO3NDZw/cwaEPoJnAlMMheBdufgU17Jdh5LkmmpfvpQqYqVrl2CdQJ1AmICclK5SuApYypuT7bENpe5L7SqvUKVxSxVY9h6V0pSQj//KCkv1rwweBcwE9coAWKn1UjkKBmq8UoKWfUc19nIRMO5PuGgPBEYjU15L3ShVLftatiUQvJWStKyqFJAtF5sqj0MqSoJvecxK1VqeP8VdYLnsrao46notFSljLpAqsK75FfhkPASWy+CdbfF9zafmQf65guVaZ5wLqVrlc6u5YLvaf2Zmxvpk33U5fZiL9HvBTsFdtidAzff0vmLH4+r7XX0pH0fqWMWkbEEh/1UBfMVJPryK30MPPTThVK/j6+3rcWiTBft6nNXX+Zj2Mli1L5jX+fy83oY3gTE3Z0Zf7XX/+gGr1/DKzZmIN3Ark3P55U/+Y1/7Ij79K78EpzmN++65Ayv7Z3H16ibWN3aw3R+iOxoZOKWyj2pRqjwLf08WjSJEKqqSF06nrqVPM7W6UDjR+XRc6N6K7VDVR1/UothSVgGCRh21WgNT7TqW9s1gabqF2dkWtjd28clf+48QwkcWJ1i7fAkL+5fBEkUsVmQpkPQBTSL8zu/8SywuzOO9Dz9sis/hcIAoLpR64XCIMIwwlDoxCw1+VvIU61c3sNPtodmo4sD+fQgqLlxUMORgXFZ2jzAaJKg4KfyAylx6xBZAmCnwhIsz01NoVQk5AzTqVQRVjjPHxz7xy1hfv4Tf/Ve/iydeWkWl3sBj33kBw+7AgB4VnwUkNjmv2Sp4vmfetoRh1EymVIV5PmpeBaMRvTIduPTFYyVqpJifbWF6poWXLq4jSRxM1XzUkGLf7BRyWi1UimJkh1p1G2/F97DdG6Daatu87g5C9IZMXSc4THFweQmjQa9Ii6+4ViyMRamOrCxirt1EHkfwaLNAiNuegl8N4AcNLB44iCyroN8dWSGsucV5tKaa8Ks1+C6BvYep6TY8z7TKNvcc9Mnnj2Pjwil0d67iyvomXrywhTNr29jojEwJ22q0MNNq4EMf+El86Gd+CrNz06gFga1Bt1KkJDNWaZIbzIyTPtZPPYbvfuX38XuPvoTHTq8Z1K8zJboSW2GqLHWRxlmRwp/m5v1arTfR60cI09ggZUDfA/r0GsQkAC/WO7XNDxxbxlSjgd/+H/4R3Hpga4yws+pVLTWfXrVUilI52qjXkCQjIAnRqGR46olHsXrxHOrteexbWoFbr2Nu+XYwoz9JRzwktrY2bX5dz0GV//sO0ojQhueY0eDCQ7NZN5U1oSsfERAfV/2qrRM2WAE9VjvmNWzF2+IR3GoNP/bhP//yLw5vgC3L3xUb62s4d+rUtYdCUpYKGEoJqXR8gTLBIYHXctik3LOHPeMK7kzl5r5UewrUqc1yKruOL6UqoajSyrW9oFfZA1Pgk2Cs7L3KbWU5IAjGV6k/ldqv/QVmZUWg7fTQTIBZYFawVkBRCl8eg7EhwJNFQbktxbVsR6CU9jLUEzwU3JPCUtC2DDnLqfB6Xyrj8kM/QWlBYB1DCksCQPnVKgODn5Vhb7mPbIf/yuCaMSdsFRjlz5pLAVbGRv8ElctAVTCUMVd7iqnGKuWt1hBjLGBcBtVlZSt/FjTn+BgPWT8IRGutSUEs4KyHCuWxcgxlBbCAavmcYL9k6aCHBhPF6hvgYvs6G+IErL7OJvSNMJy9DlbH95NvhKl6XYxxAmNu3jS+mnD19QdWJ1eOG12Jk3P55Ufw8a/9W3z2438GcdDGA/ffgcX5FgbdIU6fuWIekNvdPvU0SDMWV3KRWVq1Z+pVq1JPLz0CHsJBwlamXqeF2s/UMWNf1uLmllCOedz0C60ATM9u1NGo1VBt13B0eRmLrTqWFhpYW9vEX/rt/xZRbQ5unuHKqVNYuv128yN1Kjk8U+dlqFUz/O2/8ldx+Oht+Mhv/Fl4nm/9YhY3lbZOGps3ZmN+P+CkqLIclpOg7WT4+le+it/5l7+Lz37qo3j3Qw+ZYrPi5OiOHHzvuRNwWKBpNMCBxSYWlmewtdlBPMwQpSGeP3kKTz99HB//5Y/hvvvfhMCfQtBg4agMaRTi3IlnsH5lDV/48h/i289fwtsfeBP+2e88gt3tASKqTglx2T96aDoVpK5jytyAN+0e0ApcDJMQs/UmKkmInH6e9FHMM8Rhinw0wNJ8ywAmiz91oxzRKDaA16rXEDK+nmsg9mCrBp+QmUrGimPAlsabVNua4isllKQFROHHSYUpi4V1CJ3bLcy12phptRH4noFHQs1GewrN6RlUawSoVfPBDYK63aTLa7FWC0wp3Kw34flVuAGVtbHFmJB9Z/Mq8sEOvvqH/wZbO128cG4Np9a7CHPaImRYWFzC/vl9+NSvfBT3v/VetFstUDxq5dXY0bEy2pR+hPtpiEsnvonHv/x5/P6/ex7Hr3QxijL4VabyVxAnnqldEY9wdGEeYX+A0HGxE2ZY3+0jQoqa52G6wfTu3OLPY9Q8Wg4kCDzggaNLaFd9/PW//4/hWVzpUUv7Bz58oLo4MriaxvS7dRCHPexuXML65dPYWNvFfW9+B6rNNrxaE26tWthRVDzs7O6Y5+7m+kYBoJmS7Tlwssj8ZvksIkk4eMcKpHEuqHANRwkyqmmrPnyvZucEHwT0OusGU9OwqNrNAlcEq++eKFb/2MVR3xcsXnX5wvlrafxlxZ7UkIJ0bKSs0BTcUmq+YCgBkj1AsesfH0oVXsqqGC9FrJSYUhTyPBJAkxeqAJbaLisaCdCUNl+GigJdVCEqdV3gT0WpykpXjlmp5mpHCkQeT+PWONlftn09UOT7sgAQRJVSV+pHpbdLISqwJ4Ap6CYP0rJylNvIQkDgV7HTOPW7VK3leeA4BFUF/wQcywpjqY/VJ86feRqytwewAAAgAElEQVSHhUWH+ixlr6A029ccch9Bdc1/Obbsl2IouK3+qWAVj8mfpQYWrGa7mhOtNYFeAUx5Awuu8n3Fjv2QYrpcDIttlNe/jsdXxVtrtqya1cnFOAiOM1ayzNBc7+7u2qZaC+9+97snnOrl/9k22fIWiMBkwd4CkzDpwiuLwOsBrE4QySub89dy6wmMuXnRn4DVG43lqxnBG+3rrbf/5Fx++XPyna9/Cb/+yT+DLqo4enjeFKsEZ5evbKIT5ljd2ILjVK34kd1omdKSRZOYL12AAhY0iqnWS+hLycJRhEAFXC1yN2gTUICF3AoxOeZLyTbrraYBOb/h4+5DK1iZauDwwTmsrW/it/7i30RSn0c1z3D+xRewctebkOaAV/VMKcsDVfIQ/9Vv/xXceffd+NCnf9PSwxOCJsc3D0qPKfDDAYKpOfMGbVRSzNZdVPMQ3/jq1/CP/9n/hd/8jc/ixx78IOp+jt2dVTx38rx5oDYqMQ6v1BD4DnZ2hvDcohjM9Ow0Hn/sKTz66JP4zOd+Dfe9/c2oOC0rIpU7rMjew9kT38WV85fxB498E0++dB4PP/Qu/IP/4/ewvraLzKU/LNWqZMsZKrmLeGyjQLDabvg4OD+FHAmaDivWA06tYVXvYapLB2G3g4V2FXNzs8h8D1e2++j0i2rwTBGPPaa1+wZqCasdzgXTlpn+TnuGioNavWY32AI9eV5B1VJB63BIdyu+eStQqdpqNjHVbKDdamA4GlpaeWtmBvVmy7xTW4SFY5/Yer1m0IlepQaknAoarSl4BKtpoaikatdJI1w99wKef+YJnLtwCacv7+C7L51DtTlrYLUS1HDk4FH85uc+jbvvuh2zszNmWYAsQRZHpqzl2iqq3rOgWYILL3wT3/nS5/GFR18wsBomOapBFbVqBZ3OCDELRtHyIPAx3O0g86sYOD42uyOEeYpaNUCrVscoHJqKmErtqkFwHinB229bwmyjjr/xP/4TkLRWaQHARP2xp3C3u2t2DnEYYma6iUGvA89JsX7xIupTc5hfPoi1jQ2bj0ZQeN8a2Kq46Pe66HXowUsjWsCcgrMQVb+CKAlRcRpg7TevygJbVOtmyOLUbAE8qnI5xSxiliQYDnYQDfvWF9d1EMX0WK3hwQlY/WMXR31fbKyt4tzp0wbEqCi0h0YqIJfywUFh92B/14930qvgFD+XGk/p2gKTAqICeWUfyjKwlBJUx2EfBDJ1rmoQPIbUllIYyi5AKsgysFTqPdshzBP8lP+n+sbfBXLZz3KhJh5bRa+kAiX0kypXfrMqjMR+8D0BS8HH/5+994CT7CzPfJ+TT6Wuzt2Tc1LWKCGBwRgQYILI2ZYwBoO9P9+1r21slmsc9hq8Dlzb62uvF1tgjBYbWxiQUBYSKIxGeWY0OWrydO6udPL+nrf6HY5nHUbMjDSaqQb9qrvqnC+831en5vzreZ9XwST70fN5rCpddWwK6BSsKpzTGGhausZboaXCcF0jPU6BKo9XRaemw7NtLcal0FLbUYsFhYbaHsfH/aI+uKp21fXVOal6WIGiKoJ17bUfnb8qRTWOHKuey0dVvuq6q/KU/eh+0ZgodM9/MaDz07R8Bex81DHnPXHz0FTXIK9izaupOReNu6p7OSaNgdoSMG6ExpdffnmHU538P9s6R54FEehs2LNgETpDeGER6IDVFxavztGnHoEOkDn1GL7YXyacm4rV4/+EPT0Lch620nkvn9yir3/wHvzU+9+JxC+ir2rjssvWYHpqGuOTTYzVQoyOT0uaNw1M6bJK0MTUccZXXFftdsGjKMmkonlIcEoFZpIdV0jR+7TtsWoipmIwAyzXFuTKQjyWV4TtAmsWDWNhTwkLh3sxOT2FG3/+NxB6/bDSGPt37sT8NWtgmA4StpW1Ya2DEL/3mV/DosULccNHPwnH8RARrJqu+IoSwDWbLRQq3TDTCP0lB1XfhosQd91xO77xz9/GTTfdhFWXvRpR2MDerbtgmwl6uzP0+A6QNdCMTBixB7/goW+oG7bj4f67H8BTTz+FD330RixfczGMrCiK2CQLgHgaz+94AuNHRnDnvT/Axl0H8aY3vxa/80d/i8nxJqI0FkBMeGYkKTzXQ0RLBaaexyEqvok18wZgGyG6qDq1TMSGJX6sKUFoDIT1Ono8E5UuFonKsH+ihukggWvZKJVLyFyXq4ViBpmv1BVjij8VvQZTzyMUisW27x4SlEtds2nmFrq6+2FaDuLUEHDK9c3SSHxby8UC6s2GFGPy/AKK5RK6ewdmU5rb6ifeYHse/UHJUAn+HPhUrfoOkpAApg3Xw8YMnnz0ezhycA+mpurYfXAMB8frAkNtr4hSdx/SzMFb3vxmXHftNRga6BW/0KBZgynGvbRKIADm/7nfAuzf/AjW3/Nt3Hrf0zgcuqg3Q7TCCBaLhKVW26M0DrBsaAglx8FEvY6D41MIYKERxgI4XRY0yxI6YMg+tlKANbMcK8MViwcwUCrhN7741zCLHgpeUewSWBiMyfpR2BLf1lajiWpXURS6XAfaFaSWA9vzUZ+ehkmlMItLGe33hm37aDYaolgV9a0AUX53EaJUsNEMakhTHwW/gsxsK+U45yyNUSr5sGxX9jmLZtFewrHbxbyCZiDvQ6Q1ZJaNV733V07uwnAeHaWfFWMjI9izc4fsV/UxZVp0vpCVQjNV/6lqT0GTQlSGj+fxfEIt9U9V6KWQUCGgQjMFtArZ1H9U+1XVq56vkJKPBLIKBfm3KhXzqdl8XQsG8Xjtl/3oHFSZymtDtVo9XkxJobJCVVUqKiDVFHRVKCqoU4DJmBDQMi55VWgeEquqVQtIaTq7Aj61PMhDZ+1XlZSqCs1bCygMZXtcE45dQZ/GVtdM1ZWqMmU7jI0qb9XyQaElz1MlqcZIY6mKV4WXnDu9T2l/oOCeY6tUKrJeqsSlz2/eWkKtBDT9Pq98za8d55X3AFZFdD5uGm8+xzhrLBWM5kF6Xk2sCmA9Pj8+hbsnwmyFtydCbe1DvW4vuuiiDqc6j66558JUOxv2XFjF82wOHbB6ni34WTTdDpQ5tcV4MfWW5zZYfbEx9amt+9l4due9/O+vyroH7sZPfeBdMEtlXLR6ISplF0eOHsX0TIjJRoZag/CHxYxm/VLJTWEjmS3sY4sPJH1WaWdJZV0ias8goBKyXSiD/pc8Xm4GCV6Zrkz1IlU3lS6Y9Op0gUuXzcWi7oKA1UbQwts+9EnYvUuQRi3s27odiy++GDAcUXwK7E0A14rx+c/8ChYvXox3/uynYJkEghFcpyjFuMJGU25iy929cMwMRTtFV9GBmwZ49MH78fff+Ed85KYbseTy14Dy1miiiRJa6HKnUB+fxujUOAqFIqrFCnp6izALHhynB/fedT+eeuYxvPcjH8bSlZeIxyoVppQNhs1xjD6/CaNHD+K2O+7F9ucn8N73vQO/9Jt/jpGRafGjlXRVg2ngBJApollQ7ALo6fKweqgbrhGgmCXt6tuE1kko/ptxmKE1NYXugisK0iCMcazeQiOm1ycLNbWtAAhHCxkEEIs61rFh2pYoMXmj307Zj8QXt6urG65XQspCZJYngJEFzEpUmtJj1rLgejZ8z5d0dJvw1PcF7PqlMjy/XWFafR2loj1T5CUN2oJfLMH2bCnwRSuAJE7RrE/jqXUPYue2DZgYn8HYTITDkzX0DwxjaqYOu1RFDBdXX/UKvOUnr8dQfy98h3soaKteCZPoN0uCzqimEQ5sfgQ/uONWfOfBjQJWgzBFM2x7DSZxO70VaYB5XV2wkhjEoeP1JgyvLAWsWAit0WyKClYKtZn0V81k77hGjKuXzUF/sYDP/n83w62W4JquFEejF2uSxAjDpiipxZux4LUVurNF1miaIUrvhGNhIZlYbAQIQ6j4nZ6aQm1qBq1WIAq4SqUIJAHMLIJpUdnKQm5e+0sJptoKuiYYp6q1JPGm7UEah2Iz0WJhspixpq9wA804wms+8rnZC8KL+Sl9Nn4y/HBMebB68Pl9bXuM2f8UAObVmKrmVLCkx6qykO/tfOEmhVeq7lOgeSL4VIWmwk6OUEHaiQWXNG2d4ExTwBXq8TyOV+GwKmXz6nSFnfp+zYNhns9286pdBXaqsFaImVcpKtTla/SR1VR/HasCW1WMKuA90YtV1bN6nnrZalq8Kml5vkJcVUeqclTec3F8PH46Xy1spbFVcN3V1QWmpyvA1T4VTCpUVPDLR8ZMQai2y7XWdSbAVQVz3sZB1aAKmvmoSmS2o6rOnp4ezMzMSB98np9j7JPXbe4hzlWBq+5TBft5MM/2VUWtKllVwzJ+jCvBrkJgVTzrOun+0S8R2LYqTnmMqmB1DfJx4Th1PRVQ6z5XIM3j16xZ0+FUZ/dlsjO6EyLQ2bCdLfGyi0AHrL7sluycGXAHxpzaUr6Yt2wdsHpqa3Wun915L//7K/zYg/fgox96DxLXw2UXLEWx5OLAoYOoB6l4jU5M8WbOQpJGcoNkgin87RTKNmwwUXBtUapS00oIRUDFavJEsHLDTgsAqkf5SKiata0AMtMQsOqyEI+Z4ZKlQ1g1VEVfxRefz6tf93ZU5l0E1t3es3Ub5qxcAdP2xTvUSC0BWUYW4Pc/++tYtnw53vnRn5OxpvR+zWyxIbDolVlvolDtllT9ggcZrxe3sP77D+DWW7+F99/4Iay+6o0IshA+55i0kAXTiOoRZuoT6B3okcJQjpmgVKrCsbvw4F134qmn1uNd7/sQFq66EEyjN0z6XUIqsE8c2ISJsYO4/Y57sOvgNN5w/Wvx6d+7GWNjNfG7JNBkTHy3IB6ajFlbE5zCSlq4eHgA1YqFstV2s23SFtUyUPA9hEGCqWMjAlaLpTKSzMRYI8B0bRpdBReOZyNwbMSmjYJlYbDgwGHhMab/FgsIJKWUkmNCcQfNVigAlX6phOMZ18cy0dPb1y4Q1aJCNBOlVdsmwBFlMMEBU/pL1Soq1W7xIaVXq9xMI4MvVcypLDZg83fbgu8SwsdiSTA5PoLdWzbg0PM7ceDgUTx/ZAoTzbDdBwwEpgvTq+CKtdfg+utfh4HeLniWAcemWpPFp9pqWHru0lSXwHXfpofwyF3fwv1P7MaeyRiNIEIEB60gFuBpkDDHIYarZdhxJGBz+ZpV2LptJy68aC1acYLn9+/HyOhRsSMICUJpgZGGKFrAlUuHMFgu4TNf/BLsUgGeUzj+pUGrxaJpgaTkJ3EClz6oVBlnCZqtFjyL8fAQhC1wVPw2Ig2pQE7g+i5ajRamJ6bEroC2AATkjsECcW3vW8MoiBVARNUt33sWvY5DBOEMHNuD5zpI01CAM2/6Ws2WvPeoXk1aEzBsF1e999c7YPWES6J+RoyPjmD/3r1tawZ62c6mM/NR/UxVqUpIRKilUFOVkKpq1OrnJ1ZWVwirwFQhE9slOGObeXWkArR8OrgCw7xqMV98iX3ki0MpPNQvPnRuOs98VXjtW2FYvkCU9iFf92btjASFb/nUc039ZszUw5PHt1XY1nEvWIWI+ryqb1VdyVjwd429prMTKLIdAkaFt6qIzCt+FYYqDFZoqtYKupacj8JyQkZVESsIZMEtXuv0bwWMCtA1BmxHPVLZnv7H8RO48u/8uihY1jgpEFflqsZR21FFssZfVbh59a98YTcba84vr5xVQKtx4VjYpoJSxlNBsEJ6/RKAa6FrrIpYVQrr+HRuClhVlXri+0kV1Lp2bHvlypUdTnWu/2P8HJtfZ8OeYwt6PkznXAGr8iF4PizYOTbHDpA5tQV9sfZ8B6ye2jqdD2d33sv/9iqvf/BufPyn3o3ItHHVZRfKTeWhY8cwEwSYrKWYoW8nCx4RBAqwadsA6I8UOyLQYbpzmopalZXJpUZVSqsAWwAY25AbvjhhzSoYTOG2TPilEgqVkhQ/WrtyLlYOdaNkA0NDA1h++bWYv+qVAq4O7tqNeatXie8nFZ8soBWzSFBYxx/81uewZs0qvOOnPyEFhDJEArAI94zUQKPWgFepSuEj1zVhGRmKSLH+wfvxzW9+Gx+46SasueI1iEHlYYLMcuQmOG4EcKwUFtPYqdpEgu5CSeDrfXfdhuc2PIO3vf3dWLZ6tXh9UrGawUZjagz18Z04cnAn7r73Qew9OoWly5fiT2++E9M1xjGSNO3MNOE6LCpDyMpiTAaKJR/VgoWFRRe+HaNgU6GZwHRZ2T6FR8VpbGJqdARdvi1q0TABJpqRKBQLtGYoekg8Hwmr2QchBssuPNcWBavJyuRMW5c1JGhk4ZSijKVS7pHiYE0qKMslgQFZlkjqPH1TCTwtp4BSqSLQnB6thAC0BWAhLKpZqXRtA5BMYAQ5JmE7Fa6O78JzyMXbKfm16Skc3rcD2zc/i337DuHoZCB2BgSyLGhmFEqAU8KSZSvwEz/+GvR1V1DyLfge91Qq1glsl5TVyBKJ6eFt6/HoXd/EPet3YNd4hIjqqsRErdaUfUcLhK6ii6suuhAFikeTECNTkxgcnIOF85eiFcc4Nn4MYRhgy5adODg6jVDUxAkKVopL5/dg6Zxh/Mrn/xyk9J7tixKYsKBenxGvVQY3aIWwTSp7TSlmFrYasta2V0AtaCCVwcQwokTsIOg3EIYxpsamxKdYoIdtoORZCFs1ee/YTgHxLPSmA6vNWId1GEYEx3bFi5UxiKNQIDffKM3GDAxaA7BoW6mMS2/45dzF4MX6lD77P2X4fpgYG8PuHduPgzVeA7RiPWeQVyLmVXnqIarATgtFKUjjo/qZ5tPWVe2pqlNViao3al5dqBCOzxFsqWLwRN9XhcAKr/Lwjr/nCxwpoMsrzXWOChv1UQGrQkWNB+eg/ql8Tm0CFPppH2oXwDHo/DgWhbNsgzH911Lc80BWz9F5q69p3tJAx6rqUl0rjpVQltcl/igozseSYFXXKq9I1kJleZ9Vjj0PJzXtXeeg66/z0kdVhmr7qlzOA0gqaBW4KlDm6xy7Kn91PRW0K6zPq2T1ncf1YL+qaNWx8PX83tIxsw8FwgqV80BaIbCubx7Anwj+FfSqylfPVXsM9tlRrJ7918jOCP9lBDpgtbMjXnYROJfAageuvuy23/EBd6DMqa3dmb5164DVU1uf8+nsznv5/1zt9Q/egU//4kdh+kWsXLIIcZxhZGYCx8YnMVnPUKszvb2d5kwPSUlnptSSBalMgtYMRZcJ7ASaQJxmolYlJGrbrbJaetsGQFSrs2CVgI8aTRavKnaVBMpetnIOVs/tg58mmDd/GPNXXYKFF75GQNGxvXswuGyFAEgmbNsES7aNoDGJ//4Hf4jly5fhzR+8SWwHLDuDa/kCueJWiOl6A8VqDzzHEqgqUNDM8PhDP8Add96Nt77znbj02te0PU8Jfy1bCi7FrYZUvHe8ghSlItLtK1BFmOHuu+7Csxuewgff/w4sWrgYSF3xoY0SA82ZMUyNPIeJ0cO46+6HsPvIGHr7uvGVbz2GWo1quAhRqwFPUkVNScXn3jQNC7aVYc5gF1Z0lWCmDRQc0j+gHkYo+C6Kro1WM8HU+BhKnoliV0XsF2bCFI1WAiuO4Lg23O4eJCx8laWouqYAPvpwRoTaUlTKPJ4qWywURJVJ/07XK4hXLpWdRY8KS0PS3Huq3XB9KiYzUROrByIVrxaLZHkeXNeTdQyjsA1iXU+8XaMohlcoiJVAgYpVtPcIUfSGJ9dh364t2L//KA6M1gWmNqamUSp6iC0b5Z4hLFy4GG943WuxeME8+J4p54HFuFgAzLLbRdVSwuoGRnc/g+/98//Cuq3HsOXoNCana2gETKOnT6qFuXPnoL+nggV9PfBYkM02sf/gfqxatQY9pR7Zk42YVgAGtm/fi3sfeQqB4YqXqW8luGLJIFYtnI9f+M0/glstwrULsue5eVotFjziOyFB0Gir9aikpc9qGLRg0/KiUEQQhdJeEgTcMgJik7gh8HR6vCaKYs7JZSGqsI6gMQPbduH4BW4FsQKg1zC/NDA5BzOEadDuIRGAy+JVrXpD3uxsF/S0TWM5/+p3/eq/csk/05/SL49PmdFjIwJWVWWq4EuVelxPvqaKUC0WpF6VmkKdh1V5JWk+3V5TqMWiIklkr+RBqqbBK6BU8Kgp6qo6ZTsKslRhq31qm3kVYtv+o21VoApRbSPv/8pj8pBUoZ+qDGVvzRY5UkCm7enY86BQU+EVyCqw1ZT0Wq0m1xCdVz7dX3048+pYBZ2qqFRrAp5PhSmvT3lQqwpcVV6qelPVl/q6Qlz+nVfvqoo1nxavcdZU+DzYVDUux6zj0dhpX3kfWY2ZnqcwlePTeagKmmn7BMQaS7aXh+267uxbvVzFbqRcPr7H2J9aEjATQeGzzlnXjn1ojHQcGuu8Ujav7lbonVcpyxeVueJban2gCtsLLrigw6leHpfJzihnI9DZsJ2t8LKLwLkGVjtw9WW3BTtw9TQs2Zm+ZeuA1dOwSOdREx24+i8X++mH7sRf/rdfx2QjRH/fILWeouA7NDKKqWaCeiMRmBpFoagQ21XYmYafSjo/q5uzajrhECEklYhMZW4F9O4kAGunnEu6IOu20+iSHn4C4RL4UvyoG41WA2tXzcVFC4dhRzHmzhvE4MLlWH3Nm5FFCUYP7sfw8hXSZpLGApWohLUd4Itf+G9YvHAB3vLhG5FlhGi0CGABLcK2CBOTU7AIBcMQJpV/tCFIYmx65hls3vQcLr/qciy5cC2KxS7YIBDO4FgmmjNT8IsVFEoVGGYEMwnRV3RQKRTx6LonsHfPDrz2tVdh3rwFMMCUdBu1IEbanIBnjmPHlg14/MnNODTRQKlSwc3fehS1GiPMqvaRKHbpNSqFrGiyYFowrAw9RQMX9lXh2ylKVJpSXUVPW4HYHoJmhMnRMVRKDopU+9IntBZhsha0i2GxqFR/H+IshW8m8ExI4SnDstCKIWs8NjMp8yh7DnyqYS2gWCzBc4uwbQ9hlqDgUkFmw3NcGGkmhaq4boVyRVKWHXq2WkDB9wWq0h6Ayx0mkahSeUwS0ULCRKHoodJVRkrAZ7WrVh8+dAg7tjyLxvQYdu/ej1poYjpMMT05hWqpIO6h/XMXY82aC3HN1VdiaLAbJc8VWMk9yEFT+UyLATNLBUBOPr8R37nlZvxg4z6Mxh6OjY0jDBkhYP7QEBbMm4PBniqKlmivkaYJRicnMW/uPFQcH+MzMzgwcgxxnOLY2BSe2boTieG0+0hDXLKwD6vmD+PTX/hzmKUSbMeXPZ8ms76c9E9NWMSqrcCzrEzAdMBiObI2HtIgEqBKe41mEMBxDLRmpiSdf3RsXN4zVBUToLSmx2CkEdKM55bEPoPSa4tfbLC6FlP/QeVfKr6qWRJJ0bag2YRjOwjDGqK4Jcpht1DGVe/4pX/jan+mP6nP/g+Z0WPHsHvHjuOQU0GoKjoJgRQ4qhUAPTCp6CNEyqdCq/JP4Stnr0WxVNmoKdkKEwm/9DhNA8+r+tQnU1O8eZ7CRi1KpcAzn54tVxdaesxaHOQBoIJEPqdqWFWtqk2BHqOqU027z8NHVa7yPZ+HwXm4q+3kvTu1T4LCvLJT08kVwGnavoI47VvHogBQwbdCcT7P2Ch81DEwrgr+FNKqmpjnKARUAK7jUZipFg0KNLV9vp6Pr7ap81BgqiBV94yOn+2ony2BsqpUVdmr8+V4dB9o23zU/xRya3wV/vJ1rpGqahVwcx75sasqNr8m8rk96+mbB6m6D3XP69roFxT6vtE4K1jW1/m4fPnyDqc6+y+RnRHmItDZsJ3t8LKLwLkIVjtw9WW3DWXAHRhzaut2Jm/Zzn2w2rlqnNru+5dnd97L/zIeGx++E3/1X/8z5i5ZgYPjDTyxfa/4XzZaTdSjDK0ghZGacsNGsHr8Jps3dhZ9TFkt3ZTq76ymTuVjrV5HlGasLyR+k4RBciNImER1pmnAcX3xtyRY7RscQm16BFdfvBSXLhhAWGuh0lvGxVe9AsuvvF7S+o88vwf9i5cgziy6vEqRniwis83whc9+BhdfdAluuPGjohikB6zJgltowYyBVr0Gv6tLvEHF11LAn4EffO/7uO+Ou/CuD74Xa9a+ol2QyaYut+0LGzWYZm3AKxbE59UzM5QcesQCP3jwITzz9NP40IffhzlD85CZiShzZ5pA0jiK5swBbH5mHZ7buguHxmtw3Cq+cvtDmJ4KYaQx4hYLEjFcBB4xMoPg04blAn12jGuXLYZpRKQC8H1XqsIz1Z7wtVlvYWpsDOWij0qpJAB1dLqFmWaAVhhJTHuH5gm4RdyEk1qoVBxJ8a/Bw6Z9R9CIY3SXfAwQbHsFlLssVHuq6HZLCGMTqWehWrawdecI5g0Nor/MGKTo7u+F6RbE21XUwU6KSrlLUtFt15d1bYUtURUXXBeezRv2FCX6vPpM23fgOy6mJydw4OABjB7bj4mjBzAxNoFjozU8PzIDalmdJEGptxtWqQev+rHXYPWqxaI0pRUAC35ZNhXPFkzHFSU1oXMStjC29xncdstXcfcT2zGReRgfm2TWPLqqVczpH0Bzchw9pSKqhJZRjOe27URvby9+4torYYQBNuzYg8c27kSzRUuIWU/WDHA9B3EQYslQFy5bNhef/cKfwiz3wKJiMG3DU6bfJ6JGJUiti7Kb4N9yPAHpYdAUX6iUlhqm1fZaZZV2tM8zjBImpsdATTaVzy7tEJIGENTIkmV/cA9TIEtwzS8JkBFUUybLYnFtb02qd8V2NiPgbYmCll+AFCtduOytv/hvXE7P5Kf06byCn7m2xkdHsXPbNlE7qkKUMVX4pHBKPSkJ3TS9Oa8a1XT5fHEhhZu8nuTT0RUyaQo/H7Xwk8IrhYS8dqrvKMeoSlqFdZoafmJBIb1mK7jVdhXMabua0q9zzoM7PpcHY/nUez5PxamqOhXS6ZzUd1Q9Sjlu9TvV9EpeEYYAACAASURBVHztSxW5eeisMFUBYl4JmVf5avsaa/YjqvFZda16tyow17iocvNEpS/jof6zXDOuiwJshczqe6pqWx6nVgLaTx7SUr3KL0w0xjyWAFXBrQJaBb+65xTocv3Zh8J5BeJ81CJpqiRlW2odwNe0SJjCUY5Fx80x6vVDVcDsU20AOG8F4uyL5+oXAqq47uvr+z/iw5ipOjoff85L22R7K1as6HCqM3dp67R8BiLQ2bBnIKidJs9sBM5VsNrBJGd235yJ1jsw5vRE9Uzcup0fYLVz1Tg9O/CHrXTe0+1YbHr4Lnz+l2/Emkuvxp5jM7jv8WdgM+WYqlPmxqdMnyekaRd00ZtRuTkXc8s2WCWwdC0bYZIJlJX06IylrgzxjBQVE3+P4+NgNU4TFCpl9Az2o1WbxBUXLMKFc3qQhgl6B/uw+vK1WL72eni2hwN7dmJo6VLEcCRdXlKuYwNRHOCPf/tzuPjii/GOm35GrAfYb9vzNACo0GzU4Fe72iCOA2b6tGVg3YM/wH3fvRPv/OB7sWrt1QKKfduQQlxUaDZnplEqFeF5tgBiT4pNZXAMCw/e9wDWr38UH/vZG9E3OFdgF1WLzRBI6gcRNA5h45MP49mNOzHWCNGMgG/c8wSmpyOpXp+FsaShC5AzaKngiJdsyTNw4Zw+LOim2rMJR+AcwXQ7/uLPF8SYGBlFqeCJF2kQtTDVjDHViiS+Pb296OodkIJYBmJ0uQ7COMZ0ZmDPsSmMNDM0wrRdUAUJSlmMBcN96OvvQ5fnIg4C9LJQlGPi3se2olh0sXbVMgz1VtHf3y+KyUq5gnKxQE4qP0xV91wPfrEowKdQalsBWFTKxRGyJBSFM1WTtpGJktW0LRw78jx2bn4a0+MT2P/8CA5PNjFRa6K3WkWhu4ogdfCKa67BFWsvQE+1iJLvCZykx25q2jBtgtVELA/SJMahbY/j1r/7Cu5+YiemUMTo+ES76JpJxSl3AIs52ZiersGm+pXp9EmIN/3Y1YjjCPeuexL1xGn7CQuTMWW9CcONNMW8agGXrJyH3/qjv4RRqLRTw+nLOyvOTqJgFqw2xY/YoGLY89qgfraYD/1bCcBnZmro7qqgUZ+S3ZoaDmq1uqisHaeE1IzgmgHiRkOgLq0YYLbVvgKRqM6OArgWFeEpgqAmfrZhwCJxCVzPQH2mAdtykKGFQqkL1773V/6DS+mZ+JQ+3VfvM9MewSoVq/mU9jycUwCmBZkIhzRNXW0CVKGpMFChE0es4E9T8TUtXdWlqnpVlauOQ5WAYg/hurNfcrVT1QmtFHryeEI3LX6kakkt/nSiCjZvTaDwWOfLthQ4Eo5NTLTfR3kFroI62gtoHBQAquemzlHjIir2JJFq9wogVX3JRwWGnJMqbDU9XtWoCkv5t/qQ6hy1rXxKvaa365wUZiuQzoPpvGpVi5NxznnfUI0j58yff827lONRKwXdC6oaVqWmAm62kY8r40JwqepSha55Na7OUyE+X2NcuE7qIavj5J7R3+VzeNZrl49cb66FrpvuRQXGukf0kcdyvXWt8rCWY2YsFOxrITFdL7bB38fHx4+rk3XcF198cYdTnZnLWqfVMxSBzoY9Q4HtNHvmInAug9UOJjlz++ZMtNyBMKcvqqf7tu38Aaudq8bp24Xtljrva2DDQ3fg9pv/AKbfha37J3D34xulejjlphELKjH1n3I5SaZu38zLTRZBktQeJzBoF+whWA3iRNKeWWSHNpj0e8wItlh0ZxbMys2b40rBq2KljGp/FUF9GmsvWILLFw212yr6WHvtq7DoktcxyR5Hnt+NwcXLkJgubDOD69Jb0EAUNPH7v/0ZXHTBxXj7T9/YThFn8SnpL6KgD1lQg12uIGa+e0YBYyaV0h974EHc99078M73vgerr7hOIDELBqWEbaaJ5iRvUgtwCy6YkG8TrLKYFYAH7nsQjz7yfXzy5z+Gnv55bBFRlEhV+bS+H0lwFE+t+z42bt6NgxPTmJ4JcdsjW8Sz1mC6NoVwzAcnkGU44wymY2HZQA+WVj10lYlaqfI1KAKWlHXxgDUsUbuOj42hq8TUfTq/hphqxBithwIyq11lOIUyS3GJTUBvwUctNvDM7n1owkatFaPgVUBiXqi4sAwHngVUCj4GKkXMH6yiZBMWGnhk8wE0oxgr5g9jzcL5mDdvThuiOo5UraffJz1WCXgJ2Km+NW1TClvxBp8erNwlQbMmBcxsj0pXrh9tBCwcPbwPB/dswfjhw9i6aSemAwO7Dx9FpdqDUl8/enuHceUVl+HSS1ehUvRQcD2Bh5nJVbRgsHhVFsMTP9EE+7eux1f/8i9w38Z9OFBjSm8K2zThmIbA0TIhEKFmoymp88Syc6pF9JYL2H94HONRjIB7RHyFE5mbnZkourII6PGB1QuH8bt/8lfwuvtgEhKnsRRU4w/haRzR/1Wk2gJ9CQ8cQoywRbkqwigSW4BmsyUxI9xOJd3fQn2mhiggFC3C8FIYSYD6BMFrLHGn+lXeH057PGHQkHiaRiq+sPRUpH+u7KtZOMV3cRpPw3I9vOoDnzmJy+jp/pQ+iS7PgkPGRkawd9cuWXeNXV6lpzYAvH4pJFVIp76SquJTxaVWmefxebCqKdqctsJRBXE8Lu9HqaHJp9XzdQJP9qcFthTUtbML2lkC+qMKyzzMa38G8kuqNjBlv5qSr9BWoZiqUXksARqho/6oglT/zntyqvJSYSKPOZ71kHLPtrMh8ipMhdQ8Ng+zVbmrgC6fRs9jFabydZ2XwswT11OhNdtXuKdgmmuuoDNftErHpQWrOGaFnew/H6N8f6p8VQ9bXZe88javEtWiZnxdAbV+duoe0HVhv3xNlbRsh3PKA1HtV9eY56j3q85d1conqnpPTNvn3wqZ82vJPahjYtt5z1e1E1AInP+bx3L/X3PNNR1OdRZcAztDOPkIdDbsyceqc+RZEoFzHazKP2rOklh3hvHvR6ADYE7fDjnde/78Aqudq8bp24kdsMpYbnrkTnz9z/4L5i+7AA8/swv3PrWZCEfAI4sDkf0J1Jv9YYo94d3xG3em3dvtAlWe7YgaNQhjNAIWRyGfbdsHMDVZyKC24zlgMfRSpYRKXwVJ0MLlqxfh4vn9klJd6e3Cda99E4ZWvlIA47H9+9C3YCFSs536bbPPzEIctPCnv/s5rF6zBm/7yE1SdEkSw1MDtpvCjFk9qQajUEZMBS2BXBpJxfZH7r8PD9x1N979oQ9g9dpXCBxzzUzOlRTVqQm5QfTKPlzTFYUgX7cNA/fedQ8efvgB/OJ//hR6+uYgTV0ErRiZZSCY2oksGsVjP/geNjy3C8dqTYxPNnHnY9tRq1H5GMGI6T1LX0xLFKs0Wk0R4fJFc7G4YKNYMZFRmUiYTfgm1ppMn4wRNANMT06iq1yBbZlw7RRj9QhTzRSma8vYbQJEWAiSduz3Hp7ASK2FxLFRrVaRhikqJR+GGWLRgkUIWjUUHAtz+3rRX3IRRQ0cGJ3CzsNTKJWqWNTXg0tXLEWx6KO7u1cALz1bbc9GudoFFsAS84VWDa7nolQuC1wlWiREjVp1xCknQZWtK/6s9C2NwgZ2PvcUdj23ESOHxjBZC7F/dAK98xYgc31cdtHluO6aK1HtLQkcVRUUIaRhueKxGtPaIU1lD+7bvA5f/R//P+58YieONi1RMBsJtdUpip6NC1avwMEjxzBOWJnE6HYyXHXZRdi6dSeOTjcwFbeLsDmEsfTipaVFytR7wLNtlK0QKxYO47e++D9Q7h+SglH88oCxMGCi2WogCln8i+e1oTj/9lwLYRQI5KX/ML+UaDYa8mUEAW+zNYMMdruIFe0E4CJl8bWoibBWF5W2FOsyTDiiQE1FSU5bCxa5CkPCFE8e6anKgmEmy62xeFYWwstCRGmKH//p3zqJS+jp/pQ+iS7PgkPyHqt5L8y8Z6QWEFK4p7BPoV5e8akAMe+9mk+HVxClaeHqo6l/KwwlEFNlZj6NnX3yywsFabxWKbRT5aV6tCr4U7/R/HFqZ6BqV46RoExBnKaWK/DVRwWAqthkH+rNqWAyDzkVrurY8nYC+ppCS1Xvnqhm1XPVAoB9KpTkPBQYUlXJ+eRBo35mHf9ycNYigH3zRxWcCsF1bRWA6rVHYbDaFmgaPZ/n7wrI5V9rszcPCrtVfazKXVXdarwUoCp81P2koFL3xomQXgEv+9O0/zzAVn9fzkGtGdQXV+evYJht5Iuu8XXdm3quqnBV/apfLOj6aFucB20iOCYF0/KFVU41y2OuuOKKDqc6C66BnSGcfAQ6G/bkY9U58iyJwPkAVjuY5CzZbCcxjA5cPYkgneQhp/O27fwDq52rxklus//wsM57Gtj2+P2462tfhOF14dENe3DPU1uRGO2UeNrTUR1pF9o39pZlS1oxiancpDL/Xaqgt+W/NkGsbaMRtovpUO1KsCopnbOV0/VG0/QIfQwUygX09FXRas7g8lWLcemiIWRRjP45A3jlG96C8pzLYRspJg4fQN/CxUSq8FwbpIVxBPGt/Isv/B6WLl2Ct33kRvG8TGVQLBwUI4syOGkIs1BEI07hmLakTdNj9ZHvPYB7brsd7/nwB7DyileIX6vntM+lh2VjalLSxv2CB8dy2wpHqgOzFD944CGse+xhfPwTP43evkEBq1GYIkpD1Ma2ougEePiBe7Fhyy6M1WKMTdRwxzqC1Qhp3IQRk5NlbdBrMd3chGVnuHjeEBYVqAoOBOZZoC8pw0wIS3ARIQkT1GZqohql/6oRh6jHBqZaRLMZrGIRiV/CkZkmxiYn0Qzpn+fALVTgeDYyktY4wWBfN1Yum4/mxBiGB/vguybm9vbBzgxMRU08vm0/jozV4WQJrly1DKsWLRR1Zk9PPxynKBC9Uu1qK1YLrqSkh0ENla7u9o20QxsJAs9AYCFT3eH4KPiOgG3b80XJumXT49i7eQviVoJGK8JMkKJlOhhauAivvvZaDA/1yRpQKG3TWzWhFYCPjB6/pokojmCk7cJCezc9glv/9su4+8kdGA0I2CHF1Phet1i2K6Oaz0QcRah6Dub3VcCDjtZamAgCGgWgWCgKrOzuKuPY4ZF2MTMCCTtDj5Ni0XAP/ssf/iW6BucI8CRoj5K2Eo9AgipZ+spy4QyT8+evmRS0sgxC0HZhNz76nisKar5GcBpH4/CdCFFoIkwdxFGMNGShnUAUqgTa3DMErCwEFrQaAtcIf9l3EDSPF3CjUpX2BrRIMOJAVOKvv/Gz/+F18Xz9yp9WAJs3bjwOgLSIkCoqtTCTArZ8CjmDqinnCtjUR1RBm4LSPMBjW3nFqQI+BWgKbFWBqWrZPNjSfhVm5YGaQkFVPyrcUgCovqWqTNR0efVBVfUun1eAqaBZHzVln2NXgMhjtSK9QkGFgQo8JSug2ZT9y/5U3cprh85XQTD7UoCr8E7BpwJVBb55mKygUtWSOq+8KlRVmwo5+ZiHqmpZkPdHZXvsV71lNYVeY6FzVsUsj1X1qdoWcH+pn6+uA5/jOepTqypphcEcG0F63jJBIawCX45F4Wpe5axwlH0QhCpYzUN2Bbw6Vl1z9qvgXve17hmF21xvzkNBs+5zhbRsm+PJq4U5ZnrOrlq1qsOpTuLK3Dnk7IlAZ8OePWvRGclJRuB8AasdTHKSG+IsOawDY07fQpwOwHp+glVdg9MRwdO3ni+3ljrvZSpW78HX/uQ3MTBvCdZt3IP7N+xEatioeEx/NtGo15AKzEphyU0RC0P98J+UcnNF4KOLz79hIKOaLm6nMorgNWmnpzKNm8JFx3OliI9fKqLcU0TYqOOSZfNx5YoFiFtNDM0dwuve8h5YvaulyFNjYhRdQ3OQGC4cqkqRIImBMG7hL/7gD7F82VK87aduEpWh+KvSigChqBUtpqcXfBmXTZCZpaICffzhR3Hnd27Dez/wbqy45EpyLVGkskOC14mjRyV1nEDFMgkDM/j0s2Txqu8/jHWPPIyf/cSN6O3rBTJPFJONsIHpY9tQ8TI89OC9eG77TozXEhw8PI57ntyBej1GGoWSXp6JtyrgFFxU/AIaM9PoL1m4ZG4fKi7hdQrP9KQQVJbGcEXhGYptgECMmIFNRdlKJW9gmMhsDyPNCHsnG6inJmr1Ghy/gN6uKlzTxMjIUVx0ycUCNBfPG8a84W4M9s2BXyzjmqvWwjMsTB47jNvvvhP3Pb0V1Z5hJK0ZXLpyGeb19MDzfZR7+tDXM4Cp6WmUq2W5Qe8qe8iydoGm7p4+FApFGKTH9JNNm6IAjWL6ybqolItwfUJRG1EYYWz0IJJGDXv37BVg3KjHGKmHuOK6V2L1isXoKvrwPPqepsgIxk0XhuEiMywKfZEJvM3EV3T3hofxT3/7N7jnyZ0IvKpYJjA1PjEM2PT6jUOxT6D61KW/rG1iulHHVAZiVziGAdc10FXtFYsEtjk6NiJerE4WYeXcHszrK+FXf+/PUBlcIIpVbkSOhYC3nWrN/UfFtin+uIShfD9QXc09EkQREn7hEHNH0qrAQBqlcD0bjekDKPkBaN/YDLhXTUQsVuO1i/BwX3Ms7ZTcSBTaBMWEzWHQ9mWU17MYzcYk6jN1jI6MCSgemDMHb/3kb5/EZfr8/FwZOXpUPFZVSarKPVWJEgwRBCpEzadjaxEmhU751HseR7hEgMhH/kdFpXqtsl0FZwR/mkZOOKagTiEmXxfPXtpOzB6bB4ztPdL+4ovnKoBV8Me2VQWZTyHX1xWOKugjTNM0fR0LX9Ox6XgUpvF8BbzaFsfDuCisUzsC7VMBtUJGnqdzIrjUgl1qy6A2ChoHBaJ8Xv1FFeYxrgSRCpsJ/3hMXlHJ/nhufh1OTNdX4M32tOiSFgOjJUMemits1Xbz+4TPcb75uOpY2UYeyKpSWa0VFDJrvPKFp/KqWr7OWHJcnJfaUeR/53OqMlUgrTFXQJv3iGXs82prwlDda7q++kUE9wTHqjBb975Cev0CiuPjGLgml19+eYdTncSVuXPI2ROBzoY9e9aiM5KTjMD5BFblA+ok49I57KWNQAfGnL74n4493wGrp289zreWOu9lYMPDd+OrX/wshhcuw+PPPY97n9kiHqUlK8UNP/k6HHj+AJ7YtE1Sqik6NalY5efVLExtP98GhApZ6X/J56hWVbCqqlUp8kO1outIm27JR7nbR9wMsGrBIK5esQBZGGLugjlYe+1PIC4theVYsJMQbrUHpu0jjZriT8oCRoRZX/nvf4Elixfi+vd/UJSmUtyIyj47QRzEcE0DTtFHKsW0RBgIyj/XP/oEvn/vfXjPO9+CRRdcKsWkPDMVAEuIOXr4IEqlMkpyE2mK+rLosSq9jfvveRBPPPkEPv7xm9DbVxW/11ajgcOjhzF2YCsGqkVsevZxbH9+D6ZrwOFjE7jniR0Yn2iIJ6iZGKJiJBQjZKyWKpQcoqtsYcjNsKDsw3IyWBllqyyeRHgdC4hjQS7GXwpfRSHCNJ0F1iZMr4R90yGe3T+O0CCETDF/YABzB6uYHj+KhfOX4PVvfAsuvuxSzJnTL0pTQvM4s2GbDpr1GkYPbMc3//4WPLr1eUwECeb092HJ8BCWDM+RG/ae/kGUixVMTIygq1oSJW+h4AhktGx6r5YFhjgWi4C1YIrXbYx6M4Vf7kax4MMrMNXdEbVnEDUEHm7bvlVsJ9zMQWQVUR0cwNLFw/BNeogyXvSNtACCVacg6ymLKfXI2qrUbU89gFu/+hXc+8xujLR4PAQ88xfPcZHEIYqE+nGIMAolto5XwGSTICBDj++gUvYxVmMBNgfz5wzg+f17pIhbyUmxeqgLc3qK+KXf/ROUBhfAYYo+PYgJb6mapSUBIW0ckPiColoO0DEtxFSOZhkazZZ8uZAwXT9LEVPNmwKuYyBsHER3gRDaxGStDrHeoPdqSBibig0AgaxtuQjjCJYzq4QzbAStuswzaQUIGk184+9vwa4du1Eu+hga7MaipcvxO1+77yQu86fjk/kkujnLDlErgLzKMw+d+LtWcdcUd01rVuikUFO9KjlFLebD1xRy5WFUPhU937fCVgVUCuo0NVsVhGo1oOnl2o+OLa8sVDWtKmJViZpPQf/XzlPYqan5Ct80dV/7UMCYtwcgPFMLBU3/1zmrclRhJc/X+bKPExWceZin1gV5ywLGQNvIqyfZVl4ZzNhpLHTsakeQB9UKmE+EpDyWY2ebHDv7VTVmXrmsMDHvz5ofl9owKOxWhau2p2ur69X+QoUZCLzOtLNBFHSzsFR3d/fxAmdagEo9VtXiQJXCnJPGgG3pmqgiOA/wJUNltjga+yFYVRCt9gK65/WRe13XQwuqaTz5yNd1D19wwQUdTnWWXQ87w/n3I9DZsJ0d8rKLQAesvuyW7LwZcAfInJ6lPh23b+c3WO18JXOqO/F8fy9veOhOfOfmP0T3wFyse24P7nx8kyQxUzH5U+95m6Sdr39mC3bu3SdV3G3HY0klBFHSBnuUyhF6yY0Z/S4TZCweIv6P/C9FErdVUuqzyoJKru+J2s7xPVQHykhaIZYO9eGyJYNwjRRz589FCxVMxT2w6T/aqiEr+HD9MlhHiP+oZfv0rZw4ckgK+5TnzpGiPgSEBFVxEohSljA1YxV125r1LLUQxCGCWkuKSFW7fZh+EbZjI41bciz9Ml3OIU2kmJcAuiSA71vwXapLm3JD7fsOqt1FWJaHKI7RCgNcvmauqFJ3b3sW23btRDOycGikjgc27MbI6DRSgj7WN7KZ/m/BMVP0V7rQQwWPm6HPSTBoWzAtlmcSTWobCKMNHQgjqVYlrKTyNqRskxpepoZnFnZPBNg2EsCv9mDN8sV42+tfDc9J4VkmVl50BRKziEq1F+XuCiLemLfGEccZarUEURph36YfYPOT67DxUB37JmtYvWghhsolrFywUApOETQP9A3g2JGDKFd8lIoFeFQ3N2swbRt9A3NkrJWiCyMLkIQt8RitNQJ4har4rxr0NaD6FFRmtsTSYMfO7Zg/bwitqQasQheK1Qp8N4Nvs3QYXVJZ+8kQb1XbLSCK25Q8IagWIAPseOZh3PaNr+OOR7fgWMh0eRN2logSuVQsYWZmCqWiiyxlobEYMD2xH6gFIboqRfjck6aNmTBAmNAygluIPqopuiwDq4dKmNtTxC/81h+jMncBzDQB2akMxTDFxzQOY5gmQS/hPz1WIxQ9v+1b6TqYITA1qTKNpPhaJH7EBlwnQ1AfRW+lJHFshE0B6K1ajFAKwbFoFUF4fBwqCxChHzKtAFosXpYiaczgK3/110iaDQz292J6ckL29uJVa/BrN3/3JC+Zp+PT+SS7OksOoxXAnp07BVypmlJBqQJPVYAqdFIQlvfE1IJHqnRVCKvtEjZNTk7+i2JWbTuHdjEnTdnW4/Np2XmFKI9V8KvAUZWIBJKa4q7p+XzUQkoKOjlWgjFVGB73ME5TOZ/zVmWszkPVngogFfTmvTi1HY5Hrv2zRQ81/V3T/k8EqWyTal5Nd9dCWXzMF8Ui1GQbjA2VjwoINYVeVbEKcjWGqhZVBa3GLT83hcyqkFX/UlVwnpiOr3uC4+YxCqb1efaha6Bp8Koc5t86X91zhPc6P/Ui1VirWlctDVTJrGpi+Tye/VHozed0PXRMurZ5wH6isjZvecEmNbVf14zPKRjWPnXP63jUiiC/r/S1vIXB0qVLO5zqLLkOdoZxchHobNiTi1PnqLMoAh2wehYtRmco/2oEzncoc6rb4nTcunXAqq7C6Yjmqa7oy/P88/l9vOnhu/C//vRzmLdoJR7ZtBt3PbmF+A5dvomPvOfNGOiqYsuWHXj4ifVYumIFPvj+9+PBh57Ed+5+ACkLA836PnLl8750KdPSqaiJ2zfmbcXqD/cHfTmZCu+WPPQO9YgVwNK5Q7hsST/cLMWS5cvwEzfchMzvhwMTY+NHMTRvCGFqiQco/TwpFGSF9T/5wu9i4YIleP/HboKRJeKf6RaKyGJVPKXwK5W2t5thCwhOsxQbn3wSx/YfwLve/x5kBtWgWRsIixLSlkruJqhGtKRqO1+3qZS1bUyMjWHL9i247LJLUPQ8zExOoljtxdRMDRMHN+LoyAgO7dqMA/sPYLoeY+94iO89vR1j49NIQ0pOqcC0xJ90sMvHUFdBgLFjZKhaKYaKRYHVVH3S9iCLEvGwjY0MqUlVYgtGYsAy7DYcpRenkdL8AGOZh00HxvH//PbnMdxdRbWbxaIsRDMRUCjD7u6lh4J4f1I57DmZpKIfmwzQWylg1xO34aFHHsTmYw1MtzIMdFWwoLeKFQvmwvc9dPcPoqenD7XJCRGMlgsuPN9qg47UwODQXJh2Al/sYVkALRFITNsG3yujUOqWtef/TNNCGMYoFHwcO3oYvb29MB2b4lSxPyBEdn0flu2LBQNT6AWw0tIBtGzwEKecdRs2H9rxFG79u6/guw9vxrGmgZjQP2kXHaOSORIv1gCeY4HlnczMQSsikGbhMRutZgjPdmFKYbG0rW6m6pBA2TBw8VAZ8/tKuOk3Po/i8DwYiOCmBsKMal1P4G4UhfBd2mdEiLNUilsVbVtgkahumaKdRogIncKWqKOZ1u/YKY4ePoZiqRum7cC02p6tUSsSCB/U6clKSwR+meFIrFnQjFYCVmYjjJqIohnsenI9nv7Bo3jDdRfD9Uzs33MYe49NoTJvPn7jq/e+gIv0+fWZMsb37P79xwtFKSRTqKTXN+5zLVxEyKRKUVX1KYhTeMV21KNS0/8V6KkCsaurS94/CtJUPaigkHuHx6pSMg8rNVVfFZ6qAlVVaV7xymtg3rdUQZhWlVdQp96uOj719FTFKp9XiKsgWOGztsE5cpz6o7BQQZ8qG/PH5xWtWnCJsSY81SJdCkXZXz59X+fL9VCwTCBLUMkf/q7wkH2ql6um5av3KV/LhYuTlgAAIABJREFUF3hSUKqgVdWnajGQh6DsR5WaCuXVR1fhYj7FX/1gFYIqWFcVah4I655ROKuAkuNV2K3rqNYHfD7vs5q3YdB1UYWqtqvH51WsulaMC/tjPwr2+bfaGeRtJnQMGgfda6q21Tmy/+XLl3c41Qu4MncOfekj0NmwL/0adEbwAiPQAasvMGCdw1/0CJzPQOZ0BPt03LZ1wGoHrJ6WvXg6NuPpGMiL3Ma29ffjoW/+FYLUwfrN+3Hnk89JsZ6Sk+BjH34X3CRCb383Fi5fib6BfhT8Ev7mq/+Eb3z7TqSinIwkXVnVNuInSZ9J8TJtWwGwKrrcIBImznoAEiiyKJNX9tE90IW41cKioX5csXxIrACuvGotrnr9h2EWq6LKHDlyFMNz50n19TSqwzWoUgSCKMUXv/AHWL1qDW748PvbSk4WWimWkMa84YtgZBFKVYJV9YdlUSHg2fVPYOLoCN767neLLpQqS7nJz8x2cS56oJLLifIwawNC1nM3DAGpX/m7v8UnP/kJOJaNoBnAKZTRaDYxeWgTdu3ehYN7NmPs2BhmGhG2H2vggae3Y3y8hlSKGNlIsrZid35/BXO6SzAJ57IEJQQY8AsCF1kwKTXa6d22QRiYIE5jDkq8VuPEQM/gMAaH5yOIE0RZhunYxJFGghve/T70lEqwrQCTU5OwYsJcF5XBQcxM1aQiPUFjZtNb1kGx3IOCC9SPbsJd99+JDbtHgYSqOGBebw8WDw7A81yUursxMDCERq0uBb+6xWc1a6uyLA99/QOAGQuYJBQn0aSC07DotejB88oCHC3LhGm5UsHeZUEytD0GmfIuRaqY6k4PUnr7UkMslJN420RK6G15SBIWjgqYbA/TcHBo53rc9o2v4dsPbsT+qRCk+VSVlnwfjVaMVsKW6EGaIqVqlt6oUkwqJqaVwlPtdTcAIxH1M4dGX18riXDNkkEMVwv4mU//V3QtWowMMeyYsDYUWM52uAfTpA2UXL+IaVGoCvpFlkTyn21SYdqAY3MvZkizJmKuX0TwX0aWubN2AoTmEaKsjiRMYdHigl8qwEJCNa5liBWDOESEXA9gdPdObH3sUayY34dCpSwK4T0HdqMFBx//szte4BXm/Lkw0mN157ZtAuvyfpAKNPNemNyTCh9VCar+nqoK5HkKORl0VUWqelFBar59TZnOp/nzPIV5mhpPsMUftk9gyL61fQVlClTZvgJOVWMqMM0rXrVQkQJKBWYEkNqWQjLtWxWSqq5V5WheoapwLz9mbZvtEIQqNM2nvKs3bd5+Qcer/fLcPJRkewq086pWHa8qPRUiUkWuCtGpqSmJp6b0qwcpz81DTB7P8zS1Pg9QFSbmlaP8XddaCzgpMNW9okBVQbqOM6961dR/XR+Ncd5GQMfKseW/CND9pOsu1ya51qqynur+9HhRLL6ua8HfFX4rUGffurd1T2m89d8CeXWu7kntX/e09t8pXvUCL8udw1/yCHTA6ku+BJ0BvNAIdMDqC41Y5/iXIgIduHpqUT/V27YOWO2A1VPbgT88+3x8L29dfy8ev/3LqAXAE1sP4rbHNokCsqfk4H1vfx3m93Xh7Te8EbHhiEI1ilL89Ze/gX/41t3i+Ml8fKbN60/75t4QD0k+ilp1togV9Z96w6aKVb9SQM8gwWqARUO9uHTxgFR4v/7N12PJRW9B5lKZmGJ6fArDQ3Pk9zSegZU0xDuz3ojw5b+5BYsWLcYb3/sOhGEi6f6WRy9YF0EzlKr0frkkcI5GsUxD543tto0bMXroKK7+sdfAdQjmMqnazgrwkqYoFp4ZUsuRlHB6rPbTw85ypBr0l798Mz718z8H23KkH9MrIAhDTBx6Fjt37sTzO57B1Pg0WnGGzQcncf/j2zExWYdBr03WgjdMeEUfiwarGCx6iKNAVKtdVoJ+34Vr2/A8pswbonK1khRBHCASMOegXguR2T5u+NSvwq0OiVrSoerVNpDZTLM3ETRnsHDuMCZHJrBjz1789u/8DmYaDbiuh75SBfMWzsVVV78CV111FUrdfSiXLGxcdw8e+P6D2DPegmW5KLkmls0dxJyuLpTKBRS6ukR5SkWtYRkoFhz4LK5Ebmu6qPb0wivYsC3aFaQwMhOOy7tzqjLprdv215XxukWBkSzcRGsJBav0KjXb/gtiE8DiVAJEDaJWFsGypJAVYCPNIiSpIcdMHNiEb95yC/75gQ041KTHbgjPsGG79OON0YhYbCpF2S8itQ1MNZuihDWTGAXXEcATZkztZ9tZ259XliCFiwjXrRzGYNHEJ371/0V5ziAyM0XaCtGsTYjVBPcRi2y1mi1R4xZKVTRCFqxKUCp6yOIWkASixo2i1iwotRGETbFZmG6wKngZSUZbDRZfa1sNtKJpxCFBL2FIJFDZNImtM/Eb5vvQt0zUW3Uc3b4V3/3qLVi5sIpt+w/h8rVX4crrrsTYZA1v/eyXfoTL5al+Sv8IXb4Ep9Bjde+uXQKRNFVdAZACOFXqKdQ6MS1aAZ6CRq28rqpCvq4emapgVGiVT5HOgzyFUnq8qg4VqnIM9LzMFwzKwze+rqpZtqUKU4V3qtTU19i+QjNVhfL8fPEoPUbPUSinMO/4dd6ypD/2pUBSgWU+fV8VpnmYp5BQlY55BbCCXgXK+TT1PBjlODXmGhP1RNVzdM0U7ioo1UJkOnYF4jqOE5Weqj5VQJ1XauraqN+uxkv9Z/PFtlTxfPxfdvLFXvuzU9tUMMt4617R13TOPF5hu8JRbVv7V2uI/B7L2wPIF4yzxdD0d42DQmTdXwqF9Tgdv45Rx6/7T7+cYPsdsPoSXPA6XZ5SBDpg9ZTC1zn5pYjA+QZWO3jkpdhlp6fP8xHInJ7ItVs5ldu2DljtXDlO6148lc14OgfyIrW1df09ePber2GqkeLRjftw+2ObEMYJeoo2PvSuN4ua8vrrXwmbPnZ2Ac1GiL/+yj/hln/6LhIqVZlCnbZv4NQzTdK15V+dTMUnWJ0tSELgSppGVdGsFQAVq33DVYTNAIuHe3DR/D5RUr77/e/DTDKPAktJ6U/DKQwO9EhRLPqcolWXQkDT9RB//w/fxPJly/Hqt7xJihuJZ6XDIh8mstRknSo4hFrEcJYrKeitoIntmzZj/MhRXHrtK+G4ngBV27Lh2g7CMACNTelNaRksfGQJEF00bx6KVCzV6vibL/1P/NynPiHn0t/S9IqiWJ05ugnbd2zHvu3Poj49jXqQYuvBadz3+NZ28ao4lMrtBIOFso+V8wdRNuidyoJUKcpGjP6CJ36cvoBVIG0GMJMMQdwSz1XC3HotRmI6ePsn/i90zVmCzPQQteog4ySk41g4l4G5fbj323fj97/4xxRoYrBahecXxU6AQLTWamL+3IW47Kqr8NpXXYt1D92HpzY9hyNNAr0Yc3sKWDLQg8FyCZWuIgrliqhbCTppJUBVrc0iTtRRWh56+gbgeExPzWDEhAIuTCuB67IIFVV2HuKkXXzMtHxRiNquiYzp8AImgZg2BSZRPNulg2kGiyDVMJHSzsFyQbsJAmqm0VPFm6UtjOzehNv/8du4/eHN2F8PEDdSeKaLzEoE4DZZBM2wUPJ8TLUaiLlvU2DecD8uvXA5pqYn8OiTG9CIHVHGOhm/OCC8NNHtJfixNcPoc2J88pd/E153CYZjIpXaWG2FMy0jLFYOp8LYLsCwfNRaMQyL+yiBY8aIo6bsSfrF8j8quun1a3sWJmdqyJyCKHnpmYsoQxbGCONppAlROSvMN2FYDhyzIO2w3TgLYEW0iggxtnsHvvOlv8NHP/BmPLtrCzKjiNWXXYjxsRre/fmv/YhXlnP/wnjsyBFRrKraT4GVpq5rGrz6dKp6lK9rWrkCv7xaNA+a8r8r7FRlHxdGYacukoJbTW9Xdaum3ecLEym40nY4JlVO8vi2J/QP1ZYKtlQ1qCnzeWUkX9O+5bo967uq4ztRhatQTxWY6oFKMK2p4zr2PPjT7AZVPypwVEiqakgepxBSYSHHzX7y6lW+RlCqc1LFKJ9XNbJ6omrqO+Oj/ennlFogaGw5rjzUzENMtRnQFHodq6psNd7qwcu2Fe7mVca6//KKaI29xie/PzSOulc0zmorod6w+ePy0FdBqe5DHb/OU9vV2OQVqfqeUNif34N6HJ/T9H/dj/rvBZ1HB6z+iJflzmkvWQQ6YPUlC32n4x81AucrWJUPph81aJ3zXrIIdODqqYX+R93zHbCqcf9RI3hq63Yunn0+vZe3rL8bG+79GmZaGR7ZuBffevhZ8RetFizc+L63Yri7iNe//jrYrFrPSuRBhi/d/A+45dY7xOeSRZr0Jklv1kgCmepN2CTqLIoEk0SsAI6nBFICagJUrPYPVuW4ub1lXDjcjWq1jDf85DtRT4ZRKDtIghTNqQNYML9HgFIYxeitVjE1MYVWEOEb/3ArLrn4Qlz+469GFBqIwxBuxUeamGi1MhQKrniT+uUygkbbq5DQ8fldOzF9bAxXXPcKKcpFravneu1iVymh5WxxDvE+JcDKsHj+ApRdH/X6DG756lfwMx+7EZbjtMGqX0Kz2cLk4U3Yf2AftjzzCMJGgForweb9k/jeUzswNlZDFtETlIDQhF90sXrhHPSwUlZCOBijxwN6HKofbdAxwbYNWHEGK00x05jhE6ICDUJyNxvv+YVfQve85QhTV6AtfWHpAxuEJH4p+vtL+OPf+X3cce+9ePV1V6PHdVDp6UP/8CA2PL0ODz75DBPusXDOIly4ajm6Ki4OTUzh0EyAkfExrL1gGQZ8G/1FD77nwvZ9dNGnNTPgFwqSKu9x/FLMxEN3Tx9KXYx/ADNjpTGmrzPNPxXNsmVy7W3YDr1TCwgipuwz7b+tlKP0NUkJYS1RENOGgSpNFiijbpWGDDBpJUEwYYPq1igKYGcBRvdtxte/fAu++8hmHGkEsGGjx/OxYE4fDo1P4FijgTCmFYCNMKVFRYgC7Q2KHko+7QWAIDGx7/B428M1a9tDUF67sM/HdSv60WUFuOk//RoK1QpSh0WlqA52RBUbx4HEnL6otk/LAwcR7SnSEEnYhGUznT9DQtsHQmUq+sIIZtTgBsPkTAuwSkgtV4AugauRZqg3x0C3AQFZoNVAG7KyZ9tOESYtRPUWWlETEweex+jWvbhyxSCCLEAIG91DPXh2wx584kv3nMIl+9z+jKEVABWrJyr/eM3SwkwERJpCnU+j12tgHrophFTIqMpUBVX5IlcKzBS2KpjluQSJqgbUPtXrUiGjwlBVmtJ3VQGbXnPzoJG/ayo74SPT4BVm6nkKw9gXj9U2CdjyPq2qQFVVK89XewJuNqr7CTF1jHyObSkIVVisEFNVlGodoLHNKxwJSqvVqsBTBd+Et4ODg3jsscewdu1agaT5lHoFfPqoa6nqTY09X+d5nJcW28qn0Csc1/R6XV8F7KpcVciox2vKvoJcBZ3abx425vegtp+H6XkVKOOmymHdf6q21XMUgOa/AFXlLh9VjazHq8ev7ieNcR5Qq4o2D2Dz4F33u/rm6h7XfaV7nOesXLmyw6lO4crcOfXFj0Bnw774Me/0eIoR6IDVUwxg5/QXPQLnE5A5E8H9UW7bOmA1vxI/SgTPxEq+/Ns8X97Lm9fdiWfu+SpqQYZ1zx3A7Y89J2DVN2N84IY3YPFwL9769tcjNn0ptmQaHv70z7+Mf7ztnraOkJXVZz3Y2mmgTNduV0eXOvZperyAFcHqcSXXLFgtlttWAHx+Tk8JFwxU0T/UjVf++DvQRK/4dDLl2Y7HMWeojFYUYaYRoFysIGxFaIUhbr/1O1i2chGueM1rYBo+HNOCV/XQaiWoTcfwyxYszxP1pe+0VVz08NyzeRuOPn8Al6y9ApZfhOn5cGxXlKNUqNLblRJL+pAShvmujXlDQyg6Dpr1Or721ZvxsZ+9UVLAkzCB4RbRCsJZsHoAO597Eo2ZGcw0Y2w+MIW7H9uMqckmUipq5a7agluwsWLeEPqKNljcPYsC9Lgmqo4laf2WGcMvuLDCdgo71aUJU7+p5UwtNKIMH/rlz2B42UV8GTYSURFT1RoFMaJGHd3VIj79f/8XPL1hA1atXIS+gocrr7hGvFvrk8fw0DObsHHXIWSGi4XDQ3jVVZdicmYaxxp17Dl8GJeuXIJ55RIGyr5AXq9Uhuv5KPhFVLrKsMxMCi1VSmUEYSpglUA8y2LYBKhUjLLIk01rgFgKM0lZK8dDudKLIAqQxs22FYPZhqqGabeV0AZVxu1bGIvolapVAn36zSZtFSuLOdGD98CunYha01j/2KO466Fn0YyASy9Yig/d8Cbs3fwc7n/0STy19wimUxf1MINhW7DTBEXXRLmrBM8tYHxsHK2YnqZAEMZwCHBTwDVCLB8sYe2CCsoecNN/+jSsCveMB8cswjAj2fdB0GjbYxgWWmEK260goIesRdU2bSnaHqtgai/b5jyiAEZag+8XMDJaB4wu+RKDBdX4xUUSh4iTFuIgEwsIQ94TlhRia0xNIUmaqNVn0JiZQBgliJsB7r/tu1jgAVevvQiFahG2U0LsdeNNn/urU7w4n7ufMUcOHTpuBcBrBNPMFe6pGpGQKA8QCZdUTanAVOGUQikCOClCNlucSpX9P/wi6oeF/xS6KdzkYincUwsBBVaqLFS7AU3NVtCVV4ZyDISd+kjrAJ2LKhs1RZvtcBwKFvV3Bau6gRTY6t8cp8IzhaVaeIrQkyA1n87P5xhjHZeqX9mu+tyybRauIpxV/1NC4L6+PkxMTAiwVUjMuX3961/Hxz72MYmZKiY5T41FHm6zD46BbaiaV89jX3yNbSq4VCCo5zGGWkRMfV55vPqv/jCDg2p9eklHx+Ey563KWS3GpbGRz8xZFbQCbIX7av/AWHIu2r+qWxWW83i1V1AYn1ffKlxW64a80vhEVbQek1dPq72D7le2nS/oprHS/aDqXF0L9n/8S1bDwIoVKzqc6hSvzJ3TX9wIdDbsixvvTm+nIQLnM1hl+M7df76ehs1xljZxvsCYMxn+F7rvO2D1xNV4oRE8k6v58m37fHkvb153B5697+8w08zw8IZ9uOuJbVJUqcs38Z63vhbzBrrxvvfdgGbKQkP0GvXxJ3/+N/j6rbcJfCJwzFLC1DZQleJCGTV17X92iv9a1K5urh6rcuwsWC2UfPT0V0WFN9xVwoXDvVi0dBAXX0l/1V4kcSCKRCeawqL5A6g3W5huNARCEqqRN37nm9/GihUL8ao3vhFhaCMKWhT9IYssRLEF00tFGWi7LjzXl9TrJIyxf/tOjB46hkuu/XE0OTrfR6lYRNqqgW4DVDGKOiuJBLR6toU5A/0oug7qM9P4ys3/E5/81MdhmAaa0w3YxQpGRicwcWQTWq0QOzc9jpnpaVGsPndgEves2yyKVfAGm5/xhoni/2bvPcAtq6p07XelnffJp3LORShyBkmNIIqIGEEEUdus3a222n0N7dW+ndXu1g4qtglFJIiiSIaCAgqqCEVFKseTw85hhf8Z89TgX7dudwtNgVDs8zz17DorzDXnmHOtffa7v/GNfIqZPXkDLQUIR36droRFm20ZX9dk0jLp+mIDIIBvtFigKeDRsnEszxRjuvJPv8CiZcdJPSsDhV0BvZbD+Mg4jWKRvVs38onPfp4wCJjSmaW3p52jDz+WdCpNYbyPLVt28NDT2xjxbaywyZXveDPD/QNs2buHsUaTJTOnMaczT2fKIZvyCF2Xnp7JJmU/k03jijFs5Bsv1HQ6Z2wGEimXlPisCjwUjGoJZA3MGMQawChNbYdMvp2mKHjDOq4ta2nCKgJnAqzKKkomRKFrAmZUpLJPfFarNQGyIbVKkUZlnLtvu4tf3XaXaddJ5qmWynz86rcyY2obe7bu5NHV61i9dQ9bBsuM1qAS+qQSDikror2jDT+ASr1JGISmcFSj7hvwKbFO2U0WdSc5fnY7XR0p3vyej5DIZYyC2iFFIygbaCSFq2xHvGKTlMW+wRMPWblPBMjVRKdMIMpk0d2K96t4zloYcOp5LmNjNQI/jR/JPSJKWd8ACIGvtbJPOpUyvr/Sv6gZ0CiXGBvpNzEoV0vmS4xSqcZvbr+H0+ZMY3pHis5J3eDkGQodPvIvN77Ah/Kh+/7Sv28f659+2gBAtQGQ+79QKBgAKPOr4EzBnyr51LtSQJc88wQGyo/+Ls9EOVdAmQIvVazKueo3qjBWFYNxlaO2pdBNlaPyqtBLzlPQKteUsQjoU1iq6d4K/+JKTFU1KgAVYKltH1hMSf1KVQGpPq3SngDYuIpV+ivx0HR/iUscwEobCm2ln3Ju3ApA9qmXqsRMfh8bG6Ozs/PZeZJtsu+pp57iwgsvZGhoaOK5Y9tmuwC9uI+pql9V+alQV1Pa48W+pC+6/8C0er2GprjrfCnUVSgpr3J9Vcdq3BViKlSNq3blmtJPvbZCX429KqfldwWsCscVxCo8j6t+4wrdeCq/jEVBqfb7QCW2vqfr+lSAGoe3GgttQ+8DmUNVrypU1dcFCxa0ONULfDK3Tn9pI9BasC9tvFtXOwgReLWDVQ3hoftn7EFYJC+zJl4tMObFDvvzWfMtsPqfzcbzieCLPZuvzPZfLffy0ytu5am7f0K5aXP/qs38duUzJkU/n4Z3vPG1TO7I8JZ3Xkq2owvxTm024Z//5ft8/7qbJgCf2E+K+lCKPRnF6gRMNc6UpvjQxIc++UBlhRPFN8yxrhRvisjksrR3ZY0Kb1pHO0t72njN+acyXuuh2rRJJZMUCsPk7CY9bXn8MDC+no26VGWe8NtcuXIVM2dMYs7SpXhufgLwepIubVMp+3ipQOic8eMUpZ/4jjYbPn0799AsNzjhnNfj2wIjpfATJO2QtPirWhHpbAbBYMlk2igRJ3V1kvFcimOj3P7bW1mwcC6dHXmCZkQq30Wt0iCq7WZwZIgt6x6nVChT80Me29zHvY9tmvBYlRR9U4QpIitgdVIbvdkUSddF8r3bLJ82xybhWdjiy+nYpBNS+Cikf3QMX6CreINaAn3hvX/6JZYeezxBIGnmpoKU8QeVwk2jg/3Uhwf4xB99gmQY8s63XMJ1N93IEUuOob2jnbacTS6X4Y6VT7N87RbKlRrnnX0WpdIoQ+MFkqksPRmLxVMn0ZURP1Wbtq4OXC+N63lkMikS6YQRYCY911w3m8sbsCrV6wUcGs9AfKljj2c8Gl0iSwqMJcm1tVGv1mg0SiYlPzLF0DDrx3XElMEydgAiWp1QpzoGksu8j4+NYYcBM6b00LdjPQ/e8yA///Vy1u0cxEtm6M46/NF73sqppxzD8nuXs2H9Nh5du5mnt+yl6KQYCwKjg8160uc0jTCkamBSEqHUlXJlotCZFZF1YV7O4vTFk+huT3Hxle/HTacnvkgIPJLplLkXGs0GrmsbL99qMzRfPogtg6h6w9DHb5SF+JvzxFfYiKJtF9/2J1KXGxb1ZgLLThFG4scaEgURpfKoKV6Vy2RoNCoTCrymzO8A9coY1WKBQqXK8PAgO/YNs/KpHZx12HyOXTCFwHNZva2PqpflR7956AU+kA/d9xaxAtiyadOzSkBV/wnsiqfWy3ZVM6oSUtPC44BToJGqUhVEme8M9oNUhVLq2Xog5FRop89VhbeyXaGaAuA4CJZrKuCLqwJlu4xDAbECMAVzcfWiAj0Fdfpcl1dV8QpwVNWkpvXHQZsqdFVJeyDclXFrH+KwT0GoxlQUrQp71ZJBIa0C0ra2NjM2UbMKwBMVqkJvjYHOlWZNaMzM88mayKbQedL2Zfuz71mWZaB1HCrH50jblVedZ50zXRd6rsZalax6HYXOcTCr1gLSRvx47b/0T4G8nqdgNa6KjkPSOPTUces60PWpimhtQy0LtG3pqypVFdir2lbXaBxQKyDWNaIqcDmm5bH6Ah/LrdNf8gi0wOpLHvLWBV9oBFpgdSKCh+6fsS90hbz8zn+1wJiXIvLPdd23wOp/NRvPNYIvxWy+8q7xarmXDVi956eM1yxWPL6Z2x/dShD5tGUs3vb6c5nUluCq912Bm24nEE9KbL729e/w4+tvoSHFqyZEfQZ86Qcw/eAkHqJCaSWlWpSFCMcSnBjt9ykkIpVJ0zEpi+VEdGfbOGZ6F++66l30N7ppNgUUikq2QVQvkE2J+shjfGjMFDbKd+YlT5zrfnojc+ZM5+xzzqUROKSybcYiwJd07kpVECN2NiOOmRNenJK6blns3LmHgb3DnHTmaw3wE4Wo51nGMzSV8EwcMpk0oaSnB1LMKKC3s4OsOwFWb7zhBi674s3GC7Uifp7pPPVShaEdj7NvZJDN65+gMl6mXPN5ascI9z66iZGxMkFT7BNsEWCSz6U4bE6vsRcQVawbNcg26+TEQlQArytQ0iHl2kZJOVAsUhUFpPjTeqKUtLny059l2fEnYVsJ4/dKGJkYB806g4P9BOUS937/H7nkTa8jN2kmn//y37F2w3ZGx/o479gjOe+887nxwVU8sH4zY+MNjjjsMAPyAlMoqsnCnjwzO9vJpxMm/vn2diyBqDZk0xlSyZSBDQJa5IO/wFajSJY0ftc2IFtS/EWCKvGcAAUOiWQSx3Oo1WumUFMul5L8UBMbg+tFwWtbBpCLeFMUvbabwrccmoHN2FA/WTugIxGxd+t6nnx4Fb9avoon9hYQd9VZk3N8+M0XMKsjzeBAH8/sHuDRp7cwWvZ4Yl8/o6J7DdPkky4+vlnfYkMgY5SCUc2GQFKXIGrQlbZZ3JFk8eQsvVN7ueTK92MlU+YPNLEoqPl1PJkp8YONHLx0zqTli4pUYmInUuYeiMIiQVTBjpJYovQWQw2ZLyfC8hLUGgnCMCX0DUu8Y/enkDcbFSrFAo474VtsFHClIoWRQcrjo1QLY+wZGWdwdIS+sTpPbB4gadvknIBlx57Axj3/WLEjAAAgAElEQVR7yeTauPvBVS/wYXzovq+ox6rCIYF5otpUSCaKQYWJcQilqfcKjuIBVrinKdAKwBQIqkJR51QVlHHopCpJhW9aREiet+KPKqBT0/lVOSh90DZUqRn3KFVIpupZaStemEnVkjqWOABVQKngWeKlPp2qwFRloipMddwKKaVd6buqcHXcBwJJ6bMqZw9U+Mr2OPST9gYHB5k3b55RtMo1FfjKdQS4ymtcLamKXAXHCkIV4MZhs8ZWtsWVxTombUval3+qatZ5i8NH3RYHuQpVNdYae21H4qwAOA5S476nqrhV/1OFveaz5H4Aq/sU2Go8ZLvCWrmO2lHEAa62p2NWyKowWdtWKKtAOa7c1dhqzOWYFlh9gY/l1ukveQRaYPUlD3nrgi80Ai2w+v9H8ND9U/aFrpKX3/mvFiDzYkf+ua75Flj972biuUbxxZ7NV2b7r4Z7ec3yX7LqN99jvOLz+LZBbl2xFttLkHQsTlo8h2MXTuGDn/wwbq7bFA4qV5t89S+/zi9vu5vIcbECQUOSmi7qSrEDEGWe2IGGpjiTgRS+wKDAgCSTCy66Rs815xiw2psnskI6M2mOn9vNhz/6YbYMpcyRAp3asynsZom2jKg8fUYHR0m6SUJJHXcsbrz+VyxaPI+TTz3Z+JzaSVG2Qr0ZmersojZ0c1mTOp1IODTrZWNLsG/fPvp29HHaWWeSTIgPqHhj7q98LUnn4gVqVLUZgjAhNaNob+8gaVuUi0W++53v8P4PvZuU+PFV6yQyeZqVOkPbV7JneJDtG56iNFai1PBZu2ucOx9ex+hYBV/AoviFStvpJEvnTKUjl6VeK5OxIzrxye8Hqwlb0sQhKSTVgrFKlUYk/qq+gc7N0ObKT/4px59+Jo6dNDEzcyFpyPUyAwMDRLUaj/ziGtY/tZr3//FnmDZjOp//k0+Tb0vxwasuJ5vP88df/AaZ6fMpV0PGRkcYKxUZLJTx8knm5DwWT5tEZy5NLpc1imEpYCWK20w6RcrAVfEZFbgqcbINNI1MDCcKUHny6oRksykajeaEFUBg4SVTVKtlEp5NOinwWsBm0qigpRCY2CwkEmljO4CXBCdlwGtYCxjv20Gz2M8zT62mPDLAcN8IK5/YxPZaxFAjwfTJPZw1t51jZ3Uwd/5c7lu5mse2j7B9BNb0D1EJa3ihQ9Lx8O2QpBWQtEK8KCCfSdOeS9Hb1UZbzmPRzGmExQLz5kxjy+59nPvGt5Lp7HjW69TU05KIWJEpymW7ScqlKpV6cQIKu7LiLEIkLTswRbsa9Rp+o0bCmyhihetRb4pXoTjlyjyGNGoVo1QVn9VmbUJtKPeUnFstjlMY6adaGKVcGWdX3zB9oyWGyxGb940Zb1/xixWAP3f6NOPhunL10wfhYXxovq8M9PWxa/t2A5fUM1Ohpio3RRWpYE22qQpTwZIB3mJ7Il/UyANjP9BSqCa/a3EmVfPFj1PAKK/xNPx4OruoMRVwKQCTV/UJVb/NuGpVYaiCWJNNsL9vCn8VrMmrHKfwNa70lHPiqktVmip8E9sE2S99VHWsZjMo2IsXO5IxqupVIamOXa6lY5G2BCaqn60qRzUFXs4Vtao80+fPn09HR8ezlehlLAJhVZmpc6Rj0esqDFW4q8rfA2G1xiuucFXlpkJDnX+F8TrvCkTj1gMHqmX1HI27xlvnTOf8wN9lexzQ642uUFNjpQBXt+taUiiqYFfmRiG+wnldM2pdoApZXWtxsKtwVe+HOBiOj0Gu1ypedRAey60mXtIItMDqSxru1sUORgRaYPX/jeKh+efswVgtL682Xg1A5sWO+HNd6y2w+rtm4rlG8ne18+rcf6jfy0/efwu//f5fM1ryeXjrEKu29SFUMue4LOn0uPDUhbzvTz5GoncWeBlqTYuv/eM1/PhnN5lCUk7kYLmC8ULsSESpAlZDQqE5zkRVZiJ59bEFCEYT8HIiB3oCrHZPajcwozeX4TXLZvHuq9/PvnKOSqWK2Hdm0x5eWKcjn8APm4wPj1EvNUhk0gSWxc+vu5nFS2dz6mknkcx1mirouKL8cymOlsi6IXYmTTphSrgT+Q2T1r9zx17G+oY4+9xTJ2wMzAfTwPh3WvKhMjVRICSM6mSzncZ6IJvrwHU8SqUi37vmGt73gXebolbVSo1kOk+jUmFk1yr2Dg+wdcOTVItV47H65PYRA1aHxytEzYliKgKfM5kki2ZMpjOXI5lwCKtF2qOAdCRqydBAP1uqPjerBlYWKk0aYWRgbhSEVGoB7/nMn3GcgFU3aQSfAjYjgUP1MkODg1QbAZmgyG+/+08ce+45nHjeeex7aAVPrHuCBdNn0N6V574ndnD/E1toWi4LF83nvuX3MzBSoRTUOW3hLKa2p8klXXKZJOlslkQmhXDylJcglRMwPlHsJptN49i28QIV79QJv0optiSgKCCddg20kX4aRbKXpFYpkXAdshlJgRdlqywQG98UsRKlroWbyuClsvgkjKo0rFYJC/0MbF1LRypBvTzGA/c/wKNPPcO+WshI06JQrPPOc05hVlvI/Jkz2LC5j2uXr+HRPaPUmgFXv+tNPPnwcmzLNqDymMUzWTijCydo4Dd9KuUSViAFZ3xTCEv8heu+T7K9k4vffjmJTJJcJo0VOmZd+mIDkBD/V/HzlaI8Rer1kvmSwhILC1vmRpRgYhMgPrtNo15OeBkiY0Vh40dSZEgKawl4bkwUugotatUytXLlWe/JisDUwhil0X5q1QLDY+Ns6xtle3+Juu/RNzDAa84+k9vuuhPj6Bu4LFq8hBUPP3aQHuSH3vvK0MAAm9avfxaIxiFnPN06DtZUiaqQSlWccryksAtgVHWrgjxVCCqEU3ilcMp8nyS+0p5nnp9a9Ei2CzDUQlAKduOp7HKMgCwtjqTqybiNQNwHVAGgWhsoMFPIqnAsDmTjSsa4WlP+rz6iusjiXqayT54Han0gv8v/VbmqqeoKsdUqQMGoxENBnryqwlbjLMcLgFXwrHGR87Vv0i85T87RsR0YfwWtWlRKxyDnKnxVkC3X0H7JvriNgfRF5lGvL/s1XrJd46CgU/ep9YT61Gp/4vBe16Z6osbhddzaQbcrdP3PwG5cqarzpuBXLSH02jp+Ba0Kn2VeFaQr8NX1rmpqnTsdr94Hsn3evHktTnWQnsytZl6aCLQW7EsT59ZVDmIEWmD1Pw/moffn7EFcNC+jpg51IPNih/q5rvMWWH0uM/Fco/lc2nr1HXMo38uP3/cLbvjmFxltJrlpxQbGmxHtrk2X67KwPeAt5xzB3KOWcOJFlxG4bdR8j7/6+r/z4+tuIrKk2JJgJPGMnEg1DE0pd9uAVfVZNd6sjSBWvEqsV8UL1EK8KSdN6zCFgqa1ZXj3W87hlFPOYaiaxU54JPBpNssknYi2rIDDJp6TYHyowPDIOG0dXdxw/Q3MXziNU04/gWy+0yhEpYCSwLNmJSBhhWS7Oox3p21UgCXq1Qa7du5jvG+MM844FWMAK/AvIUrSJpm2LGmpCt6sQzPAdZIkUmnSmW4cL0uxWOBHP/oRV73nnSQSNn7Dx02mqReKjO59nL2D/TyzbrUBwMV6yPq9FW5b/hTDhQpBrW6UjfKTTac4bO4U0rYUKYnwK0W6HIsUki4/AVCTSc+oIaUoUqFSJ7TE1CAyoLoR2lzxqc9w4pnnYBwGLFGGOoRBg6BeYWx0mGq1Tro0RLq8g9T0meSmzOXGb36Ttu4ujj7maJoWPPjEVv72337ISKnGCccdTb1eoDBWp1Aqc8y8yXRnXDqySTryaRLpFF4qaV4Tjksy22bmXFSo5oO4ZdHeljfKVClaY9lSXKdJPu+Q9CI8UfJZLtVaIIJk6rUa6VQCzxV1qgBxAaoefhCYsTSlkJOdJOlljBWAePuKzQHlcXZvXINVGKcyvJsHl9/P7vGQ9lmzTNEzP/JYt3E7Jx82myMWTufGB9Zwy+NbaDgeqabF1PYsnfkktpekf6SfRTO6mdWVY0pXD229U2jv7iSdco0HK47HlOlziWRtI1BH1LVN42nruqn9RaUCiuUKqVzOqHHlS4RycZScFJyKwG+W9xfnmiiK5lM2al7xVLA8h9B2GB1vkEr10AhCarXyhE+k5dKoCaRtmC8vBHJUS+PUiiOUx/sZHRpg52CBVZv3sWuoSrkq6vAmH7zybfTv2c76bTuNNcCChYtZtfrxg/gAP7TeVxSsqppO4JF6dSqw1Mr0muIch5SqSpXzVGUYV3TK2lb1nio8jU2EbVMsFg0MVWAWV/4pgNL2BcgpdFVVq/RTVJla9CmuOowrTvV42aaAceKLjgn1rfqa6jkK7uRYOU76qen77e3tRiVbKpXMPjlGgZu8apq4Kl9ViSrjVciqKkbZpyBS1Z8C66R96YuMT9qR3+X/cSgdL9wk+8VvVa4h8FTVwOrRql65CjllXqVdaSOfzz9bXEnVm/Kqqlntt86TbFdAKtdRb1JVMSvMlN+lfXkWavp9HMRrgSkFsHq+XlfBqkL8eLq9wliF3RJX2aaA90CP1zhYVaVsHIDqvCt0jkNfhavxNtSGIA5PtU8K7TXWqlTWtatrXK7RKl51EB/LraZekgi0wOpLEubWRQ5mBFpgtQVWD+Z6+n20dSgDmRc7ns/1I1sLrD7XmXiuEX2u7b26jjtU7+VV997Cj/7+s+waj7jzyd0mlXxaLk13KoVTHeGso6cyc34vl3/uq0SJDhpNj7//xnf48U+uM5XLjcekQEmTtW9MVE01d7EBEAXexIcqC79mqN9+xY6pRGQKA3nJBN2T8niWzfR2j0//0VXMn384UbqHUCoi+WVT9CdqNg3kkoJJjZpPrdBgfLRsUv5/fv0NLFg4lTdc9Fose6JqvElXtxM064GBcIn2vFGaptJJ/Lr4Jlps3bqb9Y8/zWsvPB8nIcWiPFNxXVL1k+mkGY80l/XEL1SAmouX6CFCKm2X+P5/XMPV770CT8BqvUkilTG+lwPbVxrF6q6t66kWqgwXfTb2Vbjj4Q0MDheJmhPQQVLpRQF6zMLppBwp8iVesjVSjRpuJFARErZNT1c7UTDhJ1gL5CwXJwzwvCTlhihW/xdHnXIGoSgnIyn2ZBGFdazApzg6RL3WwOrbiFXYQfuM2eQXHsn4UI1Jc+aw5ZkNXPmHH2O42KQSgO21MXfGZKZ1J+jbs49CocH8KW3Mm9JBZy6FWBO0dbYbqCo+quKf6nri7Trhr+pJrEwau2Ngi8Q5lcmaQlzZrE0+51EqFkQwjOelsJwklWqNbEageQPbkUrY4smaoNkMsByHuh/iuen9FgETBawEIAz29bFv1y6StSKFXet5fNUTrOuv4GcyHL5oNpu37GTttgGOWjKfoxbN5tq7V7Khf5x2x+KotnZSoc+2YpESHnYqZOn8qZywZB4zp06nZ/ps0p3txpPXEvVvaNPZ3Usq7WJHAUkBvo2yWWepdBt+s27WaSLlmS8cfLHIaNSoVQokJYU56RH6VQNYw3BC4d30J6qdT1RRT9CMIko18ZHtpN4IjUVCRhR+9Qb1WpEwCLCNErJEUK9RGh2gPLaP4eEhHlyzjYe2DFDeD9dF6fytv/kKt/zsx9z+wGrq2CxatJjHHn/qID+4D533FQGr27dsmfiCaL+fpaoQZY5U2ajwUV4FZirUikMpVQ0KTDJfLuy3CJDga/q7wk+Fs6oSlGPiStM4vFLVn4LZuCJRVbW6T84TCCmwUa6pAFLuS0mbV0WkfimmYPBZu4lG49mChHKMbFdwq+OS1H9Zw6qSlVetXi99Fbgp11NAqdBN2pFtEkOBtXF/V7VfkNgqjFYQGbdN0HmQfikw/d73vsd73vMeA57jSk+ZTwGnar9gvrAxXs9iXzNh36DgT8GkwnGFhmqPoDBWU+Xj86cwWYGkQuU4lNR4my9IqhPPAFXu6tzpfMX7FPdjjc+1KkQVuKp1gbSv8FLGqKBT16nOs/ZZ4xVvR++DuHWBjkVeZd7kR2G7+TsgDM160+upMlfW4YGQXedt4cKFLU51kJ/MreZe3Ai0FuyLG99W6y9CBFpgtQVWX4Rl9ZI3eagCmZcqkL/rY1sLrD6fmfhd0Xw+bb36jj0U7+WH77iJf/zSR6naOe5+YhsuNm2JBF2ZDGGzzoIehw994K2cfNnVIIrVSsQ/fOObXPuT6wkj8VaVKu/7P8CZwlSRSeUWteqEanXCczVsyL4JVaukhUu2vigZBUz1Tmon7YYsndnFH3/8PcyaswQrlaJBhGc+qEU0KzUy2TS1Rt0UAQprFgMDwwS4XP/TG5g7dxJvf8clpniTfAAW9aQUP7Ijx4CFCbCaMLA08ptGVbll+042r93A6y65QLip8T2V8dgmFX3iR/wwbZqmz6KutJ1eIpJUyuP85Mc/5Ip3vc2kfzfrPqlslkaxxMD2R03xqh1b1lEZrzFUaLCpv8Jdj6xnYLSEXxVIOuE3m015LJnVTUa8X6U4jm3jVctkHbmej2fbtGfTuHaAm0pQqTUgkj4GBiKXGgFXf/aLLDvxDBMtqULvOBZ21CRsVCmNjVCuNgjG+hha+wDTentY/KYr8J0OvvZXX+NHN/6MkaZ4oabwxHch8JjU1sZrTlrCIyseoFDzmdWRYP60HjrTCTJJm1xbnmQmhZNIkUmlCXzfgFaJu8Qi8AUKS+GYnNlWrdVJphw68i69PW0mxV6sAFKpjEmbL0mBMYlvKEo8AUDiQZrEERWvKxDVx3PSQqSwHZd6NWL3rj388tbf8vpLLiVnBzx0+00M9A9x35otrN83TG9XO0PDQziJDJlEguOOPZ5b71gOboYzlsxlzvg+0uUxRhshO8IMmxslcjmLk5ct5NilS5g+dy6JfJZQZMABBE6C6TNmYttNHPFjdRKMjQ8ZH17Xyxj7BWEMsq7ETqLRjGj6vknlT6c86qK0tpuETbFFsLFcATo2tu3iN6ukEjaVekixamO78gWG3Cv7U4dx8OsFKuUyQaNOILYDohQc6aNeGGbHrj1ce89a9lajCSV0IOs1wcfeexXX/sf3Gan4hJb4GL4YYNVgokPizWBkaIiN69Y9W01eU8EVvmmavAI5BW2qXFT4JOcp3FKQp+nieq4AKU2jVlCnoFYBpmxX4Cf7VG2qKfOqbhWQpenzCu0UQCrokv2q5lTgppYG0idRdMYhXFwxK30XyKlKXnNPVyf8fqUvoljVIlyiYhWYKv1WaKbp8grg5Bw5XuMn11IVrkI5tTuQ7fKjEFMtC1QFqapWjf1jjz3GWWedZcCxtK+qUe27AlU9XsauCkqFhOqdqsBSx6bqWV0XCibVckABbDz20ob0dcISJfh/ALNcPw64VYmr8xi3C1DwqdYJcYircZNjtJCYAlBpS2GpglvZpgpinWv94kDV2ApyNXYKt7VPepxeW3+XtuPn6hzqQyKu5tZ+tRSrh8Qj9FU1iBZYfVVN96Ex2BZYbYHVQ2MlywekQ2Ukv59x/Hfha4HV5zsnrcX4fCMWP/5Qu5dX3HELX//iRxlqhDwmlcQdD89K0JGwySdcepwaH/voOznj6o9gu1L13ufvvv7PXPvT6wgElIoKVYrxCEjdr/IyH6Cl0rkpoWTTCHwDVgWQTnyQkgro4mkqXpQek6e0k0tEXHj6sbznyneQyU7Ft30CN2lS5BvNBoWRUTKZrEmZllTyaqGM34hMmvh3v/sD5szp5fLL3kommzep2iINdKWqvPHy9Em0tUNom3R6K2hgRT5btm9jy4ZneN3F50+k7gYTfypPfCicgMQCvyRtXQoJGcWg200YSoGhAjf89Idc+qbXm8JDhbGSJOtTGB6iMbaJhmWxce1qaqUmw8U6zwzUWP74VvYMjBDWxbczMkC6I5di6byp0klsK0JKaGWbDfIiDQ0FxDXp7mgn8GvYnqTFS8Rd3NA3HqRVy+HKT32BZSeeToBHTXxLJXPdCqBRoTA8aNSTYQKSQ9vZ/vhDHP+my/nHf72em35zB2Xfp+YlaNSaYDVJprJkHI/JeQ+/VqYW+kzPu8yZ1ElXNk3Ki2jraMdJJkikUnR2dFCr1nA813jAeomEiWG+rX0/PLYN7HadkFzGYUpvB6XiGL74rjpyfJJqvWlUqnVR6roSeymEJn6rEwWADFwKbJMqv2tPP3f89j5Gx4sUqwGf//JXqRRHsRsF1j75FH/2l//AsO8aRaztBCRcl/PPPpN5c+by7e//FCvh0e3XeW13mtTYEMXIZWMlYl2jDomARbNncMEZpzF33nSynXkpMWaKhEXJPJ3teZIiwo0kxh6VctGobFOpnFHD1eoFMimPwljBrG1R1tZqFTKZFJYd0mxUSDgJA74jxyad7TbKXIsKfrVIpdGgULFoBhkDugPLN76qqWSayK8zPjpCo14h6TkUx4apFcaojA7y9IYtXL9yB+PVwFhaiKWEWAZM7u6mf1+fGBYYiLJo0cIXQbGqT8dX/vuKFK8Sj1X1AVU1qEI89dqU54Om3avn5IGQSeKt0ExVevKqhYkU7MVhldoMyDECx0TpKteJgz2BampRIEpPhWxxhaB6suo2AZyqvNXr6n2lME22yzHavgJIVZJKPxXs6XHq/xqvUK8QT/ooEFRjpnBRfpf+THz55Zi0fYGgej21JYgDRrUpUKCs0E6uK3GS7WpZMDg4yIwZM561FVAgq30/ECgKBI6DQ1WrqgJT1bg6BwrDFRYrvFTIraBQ4bUqdXU86lmqqlH5XdpW9bIerzGNty//1/1qu6BjN18eJhJmLApKFRorTI17weqaVFivkD0O5lXhrHe4HqvbFSgr4I0rWXU9qbI2rh5WsBrf1ipe9UL+Km2d+/uIQAus/j6i3rrmC4pAC6y2wOoLWkAvs5MPNSDzUof3v/rY1gKrz3cmXvkfgJ/viA/28YfSvbzizlv58qfezzN9www0I+wwRdJL0Znw6bRC5nWn+NSn3s/CC96MnWgjaMDffv2b/ODHPxEdpyms44VS5X2iWrkBCuKB6Yu8c0KxKoo/vylgdeKDYSR6VgFolmtSpCdNyjEpn+Aj73orxx5/HLff9YCIMk0hn9Bv4ElBoFrDFAiSwk3mA1kzML6sJmW6EdDRJurXyIBBSR/PZNITledrAcmkQKoJcCpQy4rEp3Wi0MrMaVO54KJzJ9S0gSgIE0RSyMooVCM8xyOwk9imTruMr934fZZLA6x88F7j2Wp5SaqlqknDt/0mc3pDxqolNqx/2lgWiBJxw0CZB5/eyd59Q0T1plHxCmBOJi0WTp+MJ9YIURM3aNJBSE9WUlkDnAjSySSO1SBypUjSROqqbJc7uVANuPpzf8GRJ5xGw/Jo+JIubuG5Ic1agdLQCL6TxnMjwuIomx6+i6FmwLeu/TXj4v0XWPT0TKZYKBPQIJXLgh8wu7fXgPV9fTtZKIpi6nTlUiZlP5sXJWoS23XJ7/dZTKUzeAlR6tnGP1cAt2OL76IUuYqIgga5jMWknpxR5pZKZZLJjLERqNeb2I7AainYJQXOIlLpnIGTTb9BrV7HctKUihV+dv0tjFcjdggwbEZ85GN/xFHHHMHOLetZt3oVX/q7b1Jz8hCE4IQGdl983jls37Gdrf0DOOUx3rJ0CdNGB6kUyww2ArZFLuuKFcpRjdmTOzn3lGNYunQBPVMn4YY21ZpPqnMS2WyGVMqeSPlPpExBMb9eJplIEMk68Wtkkg5BU5Smosj2KJcl1VeUc2LgMKESC+TOSYova5cBS2PDe4j8MvUAxksBzSCNxLPRrE9YacharJYNyHUsUX83KI4PG29VAfkPPrKKVXsqNKX4lR+aonJSfEtsMwwgEpV4BEsXL2bl6qcP9uMw1t4r+71FCr09s379s2o7VaiqIlVTn2WdCgBUeKYQTFPY4z6qCio1SNKmQDABY3EFpG5TSKVgVqGb3BP6jNV+qCpWYZjMtVxPz1ErAEnX1+JTeqxAOE3rV8in8FDho1xHU/xVdRhPF48DMlVjalsHtqEp7xMZC7a5D+R60g/5JxA2nu4vx6jaV9Pk1YtUjpcf6Z/8X60SpA979uyRCvP/l8JW+6btx2Gf+pYqXNV2dU4lxqqS1dgpUJTftW3ti3rM6rHyu45TILmCbFVBq4+qAlFVf8rvsiY0TqqejUPMuEo5Dv9VcRufA503vY7s03VyIOjUa8kxcRCssdF2pS19z1ewrOpfjfWBDxu1JND+ahstK4AX8bHcavpFiUALrL4oYW01+mJGoAVW/+vovrL/fH0xV83Lu+1DCcj8PiL9n637Flh9vjPReno834j9Z8cfKvfyPb/9BZ/68NXsHS5Rlg9SYYasUdjV6El4LJmc4V/+/W+wZi6B0CVohnzr2z/g29+5hoZjkww9MVc1KknflrR/WV+uKfhUj8Sjz8FvWkTUJxSfjre/GEgC3ARe0mLmjHYOnzqZD1z1DuYtXUJbZ4ZyUXxQU9hJ3/huhuUGyaxDM5GiXglwI59Coc7g3jI33vxLliyZzpvedp4BhXYjMIWnQjzCus/u7TupV6vMX7wYS4rFyIfW4jBjgwPs2jfImeeeiiVjsFL4gaRt+ySynime5Xlpo7oVT1MBVLjtWFaSerGf66/7AZdf8T5zXFngRTpPrSAFle5leHSQZ3bsoD5WYqzQZNNggZWbdjE6MEJ7IsnwaI2qD04qYHIuSzqdIJ12cWs1Oj2L3ryAmwl/2qybIEWVwLOxPZd63cd1E9i+T6Fh8cE/+wqLjjmOmmMbgJ0SQO741MIyteGaKfjUsByqpWF++bMf8qvf3E3FSjJ38UK29++lMF6n0vSZNmMqzZpYLTSYPXs240ODdCQ85rYlydplsmmLbL6NZDJNNp0gl8tgJ7M0/brxtRV1V8JxpBYT2WwnVpQQdm4KmgnYactHxg7AKPfqPraVJJnwqFQLuIkUkeURRk2Cpihg01iiWmdskQQAACAASURBVHVsiuMlgtBi4zPb+O2dy6lGKQZGyowODfHmt76Rc845g7wb8MlPfpqVGwZoWBK7OrbxxbXo6e2E0CER+Zw9s4vpxSEStRrFqs+ID8/UIjZVqtRci96MxyWvPY3Dj1iEpDUnbIeG7+Nkusjk202hMleKtdkWDb9Js1Ii6dp46Sx+0DDjkXlz5dphRMMPjZ2BSeUOhRULeBYqbuMkXWNLkQgjQteiVG9Sq0aEfgI7ncHyQ8aLBaykDY2ysRGwgjrNSpXRkT6i0OHwI4+g3pS7K02QsknaHvc98CD/+m/XMDRWNnAXu0HOsVi8YAG3P7LuYDz+/ps2XrnvL+Kxum3z5mcLK6niUuGWpLzLPCpwVbVgXJEaV+qpx6RARfk5EMgJ2FRQpqrMOECNg8a43YC0pYrFeBq5qizjasoD09pVvSreq6pgVMinNgWqMpWxyphFwav7VDEZh26qGpV2VOEq11XvUQG7Mj4Zg7Slql21PJBzdKx6PQWrGqO4WlNjpin38qp+rMuXL+cNb3gDIyMjz6bgK3iVNlUZK2NTlaj288BYyRgVluv86DHx1HsFxXE/VdmvY1UAq+NUZad60Wpf4nBXAaj68cZT/OOQVPulsVDFrPRF51VeFfjGFaqyXY7TAm2qZlbQeiBwVVisUFYhukJVvZ6uYd0fV34rnFVgq0rvlhXAi/xYbjV/0CPQAqsHPaStBl/sCLTA6n8f4Vfun68v9sp5ebd/qACZ31eUD1z3LbD6fGei9eR4vhH7r44/FO7le+74JR+46jJGSj4N28K1U7hWiGv5dHsu5512JF/9h69STeaMEu8//vX7fOcHP6NUbeKkE0RSTMm2SLruBDAKJZVZvAAaxu9RUqm7e3q56ILXMq17Co898STX334njpciaUuV+CrHHzaVq97+ZmZMmcKcw5fxy1/fzQ+++2Mqomr0Qj76wSs59/zzueveh/jhz24g7yV4/3vexhEnHM+6tUPcedudLF48jWXHL6Kzs4etm7ZxzInHMjxWYcOTa0hGTSZPmcGkKZMo+k0ee+RxFkzrZlJPJ3t3j3D0aSdgpVweun8FTz7yOHv27MVJuLz3ox9kzuIFeIkUdhgYEWTktmGRoVEe5IaffJc3XvAGSoN72bJ9Ex2TZ7Bw0RGUh/fx+MqV7Nq1k1ptgPFmyPq9Ffbu7uevvvBJtm94gmuv+zUb9xQZbQYkPRfXsUm4Nm6jwrROsUZImmJaUiSrN9tBNhGSSHt4rkWtWMYOQgImwOBVn/4Cx59yDr5dpzE6wr4N6+jf/TSZnl5mLDqTpp0yvpxJGvzwh9/nwYcfo3PKTLb39bF3YJBGc2IO586dbQBFs9Ykm0sTNX2SFnRnkszrTTMl7ZNyHdK5PG4mQSqXxEnkaVQqBJFPMpUwqe7pXBu5fCdRM8D2RJob0tUzlbp4yHohSUv8R5s0I0n1D4kaVeOt6gcBVhTiOi6JTBuBI76PLmOFcePb++DKJ1n+6FP4QcTgYIHxUpELzj6ZS193Fpu3beXP/8/XGCpZWHZiwq/VzRAFPh2TuhkrVzlhZi/H+GXaCuMM1moMVH2ybR1sHimyI/ApRT6T8inOOG4Jp51+Avm2NqN6rjcEtLeR7+42RcQsv05alLamUJT4rfJsSnKuLYdjiraJQhu8dIZaw8e1LSxf1KcO1UbDWAlEjovnSCGyCE98WP06tXLDfCEQuWmStsuenZvpntRlvIJr1QqN6hiN6ijlYpHenqnGx7a7exJpsWdIiAowQalWp1kLePs7r2JH3winLpzBrDaPTOc0/s/N9x6sx98hB1cFrG7euPFZVaEMUGGTKk1VJaqASos4KSwUGKswUIGZFiJSIChfMghsjIMshaUKRxWQKfyS6yrUVHgr2zT9WwCVFqTSbQoOpW3pn1gLyI+m8Mv5AtUUwin0UgsDuY56vEqf5dmgKfwyTvVJlT7K7wfaDaj1gRaZUt9VVZmqalauIxBSVboKkaU/Wt1e461V7yXGCnwVVEo7Dz30EBdddBF9fX3GDkCOkXHLeZrCropVBa0K91RFrHFWEKzg9UAoGVer6vwIZFagqmBS46pwPa4IVVsDHafGUGFlvNiTHCNjioNYhZ2qXlWFrNoBKADXtaAAW9deHOTrDa1rT1/j14hbGsTVyxojhamq5laAqveSgmD5Xe8H+X8LrL4Ej+XWJQ5qBFpg9aCGs9XYSxGBFlj93VFuIZLfHaOX4xGHApD5fcY1vu5bYPV/MhOtJ8f/JGr/2Tmv9Hv5ztt+weXveDt136VpiYdogp6OHHOmT2XXxvUsmJ7kfR/5Q/7gokvp2zPEZW+/kr2jNbBdk+bflstRDeu4+z1WHVGouhYNqUQdQVtY43UnLmWwXOX1F7+Fc844jWtvuY0vf+snZJ0G3/7Ch7jhZzdSqTdpy3t8/JMf5b1//FfsHRMwBlPSHuefdBjzlszjJzfcw7p9BVJ2xNHz2vmbr/9vtvXVufuOe1kwdyZHHLmEWi0i46XompSjXKkRNMq053N0tHdx+y9vw3dcdm3cTHva4/RzX8PuLTuYe9gCFp9wNCN79nH3jb9kxcOPUvJDFh29jE996XPYyRx25BtQZrmdRFGGenGQe269joXTJjNnSjsDu7dSczPMXLSU3Zu2cOcdd7Ju6zZmzegyEHHzUIWFM+bxjjeeid0s869fv4ZHnuljc3HCB1RS1sGn3YOOlGc8S8eLJWwroCPfzbyZ042HaUYAbNCgUhgmCn3Gqz7v//yXWHz0qdQrI9z4za8yJe2agmBrt25l7tEXMfPY1+DZPpWxUf7+n77JwOgo/cNjBF6Kvfv6CWzo6Wins73DqDDL1TrpRJKOXJ5yrWTS+Xscn2OmtdGZsfDSCZKZtClglZACVOU69UYZLwmZZBvJTAe5tnacKKAZ1RG33Wym24BU3y+TEC9Zz6XabJDJi5KzScrzaDRr+4s7eSQyOUgkwUoxXikTNJvccecKnt6y09gd7Ng9wO7BUQ6b0cVHrryUf7rmJzy5c5ygHpK166JVJnQ8Qs8jdBP4TTi+I82R9Qau7zMQwmi1xvTJ3awZGGIrFqVmna60zUmHz+XMM04gl8uLzhDL8XBSGdyUSxTU8YImbbk2o0aNEglSqQQpURNLmrcvBbg8/LpPJB7CXhLbkXRl8SEOcJLSM4gaobF1kC8yaqUGVkIUbilqVbGUsLHTORKOy/C+HURhk46OKRQKA8hdJ0XlRgeHDaSeM2cBbW09JPJdpLNJ02at2aBSHecvv/BJtm7Yx9tOWopn11jbH/L3dz11sB59v6OdV957zGB/P0+uXs2kSZOeTf9WCCZAK66QVHAVV1aqb6mANS32FPfIVNCo1ekV3MUhlEJFva4qNQ9USqoKUFWCCqriKkHZJmtR4ahCNQWdqsZUgKlwLO5dKu2p2lTBYxzyqnJTlaoKJbXAk1wj7jWrqeMKqhX8qZepwlxV96o6WK+jNgvqM6seqjI/coyA1QsvvJCxsbH9hRKlqFzyWVuBuJpSIWF8jhSGSqzUxkE9dxUwap9VwSzn63gVtsYhs8ZE4aaCbwXaCldlTHKsKlsF0iqQ1DjoPOucxYGpptUr/Ne0fF2XOm+63uT6Ene1I9C1FleexsccT+PXm1/OPdAPVv1u1eNV46xzrkpvaUNj3wKrL9FjuXWZgxaBFlg9aKFsNfRSRaAFVp9bpF95f74+t3Edyke90mHMy2FudN23wOr/ZDZaT43/SdQORbB6122/4LK3v51alESMO0NJl4x8uvJ50lbIFZecwpsueR1TZh7OAw+u4U8+90UKQUAQTBSnyiclSb0udpYmZd7DphL52OKF2mwwNZXkwpOWUg8rTJoxh6MXTGbhssN5zbu/yOSMy/tedzT/cutamvUqR8/t4ePvfSsf+eK/MlBz6WlPMjeT4C0XnkZ2Sjtf/+drKdWzRH6VE47o5vL3vpMoN5377l7BtOlTWbRkPpaVoV6r0NGZ4Nijlpmq7LVylUqtyU3f+wlj42PUiuPkbIszzj2DTWvWcsTJyzju3HMY393H4MaNbNy2i3see5IjTzyFKz/xYSwvZcCqpOVbTge2laZRHOWRO29ictYhrA6zb+N6Mp2TaZ/SzX23/5qO3kms3jJMI/SZ3N3GvrEyC2ZM441/cBqrH36ItavX8dimPh4dbEI2QeRHuJFNR9aiw65z6tIlXH3lu/nW9/+DpSefyduueC+5ti5cC/zCMHfefAM/v+5HuJbLFZ/+U4447hRGNz7JpgduYd7c2cyaN4NitcyufofEvOMMWP3ut7/NE5t3MlIqUW3UqUbiOwuVWpnF8+bi12qU63WjpBTw19Pdye59e0nl03RENgs68yya2UE2G5B0XFKuiytFyAKLQHxrUy7JZJZErgPXcwgDH+wEyUTSrIvIDxkpDhNFTbLJhCnC5GUcsm15qTVGvVwliJIU6yHdXZ2k0jZeKkmp0iCoN/jJT25h0+5RalHE4FiBff1jpMOa8US9Y8UqqqFDe1Tk42+/gKOWzjXFrR5dv4NfP7CahJfkuLY8mb39VIOQEjZjdZ+2tgw7anXWl2v4tkU+CScuncXrzj6FdCZt1K+2lyKMLNKuzcYnVzE+Nkg+n6OtZxJeKs3chQuwxC824RnfWzFYFcsMBTPilxqImrshEtcExWKNZ556ikZ5jHXr1lIulumZMp13XX0lpUZA5KZIiLowjCiPjpmCWLZnMT7aTzaVpTQ0yqan1zNjWhuHLVli/FhTbT04bXmi0KZQrFCPqtT6t/K3n/0KuajOSUfOJtEzk8u+9euD9eg75MCqFK96ZsOGZ0GgADVRYgrgEmWnFDqSOZVtCqkkCOpfKuBJPHMFuKlKVSCZpuYroNTUdAFs6s0p5yhwkle9lhaiitsPKBDTVHLpg1xHIa8Wv+rs7Py/lKRynKpCBYYpRNRzZb+m9cf7LH2Ua8o+hctyjqonFa7JOXKsQGWFy9Km9l3OlTbkGFUuyqscK8BTIJ9CSmlDYiJ2HAopFfypV6nERmIo8dex33vvvVx66aXGazWudlXYJ/2W8xVmxj1sFWarylIhaVzdKcfHobCMJ96WgnG5ts5PXGGs0FOLdCkYle0aP72eXl/Vq7pfLQO0vwrMNT5q5aDzrcfFYX3cZkLhZhyYq8WEeqHqWpHxx31044pXnTtdL3HVtXrLyj5VHcs9JfeStLF06dIWp3qJnsytyxycCLQW7MGJY6uVlzACLbD63IPdwiTPPVYvhyNbYPXgzIKs+xZYfSGxbD05Xkj09jOUF9rE7/X8O39zM+96x9ulbJGBY6HrGjDUlc2SoslbX38qrlXnM5/9Irf8dgVf+et/YjyQolEN4yWZ8kTpGuGFjlFdOjiUGxU6UlkatRqTkxZnLuymd+o0bl+xmpmTUrz/41fzzk9/g+OXLGBW3uLmx/eSth3mZW2+9NmP8YEvfYua45FNhnT5Dc46cQlXffR9/MlHPsNYNYnVKHLu6Ufy5g99iE27Rnns/keYMWcaZ732DNq6usi3ZYmokXKSNOs+P7v251z81svZsuoxrvn2N0l7aXqSDosXzsJvhBxxxonMP/4Y9j2zhfHNm1nx4MOs29nPEaeczof+/DMGrvk0sMS/1ZFq9x5+tcyTK+4mGN/DvMkZ8nbImjWbmTJjEo+uvI/eaXO4+9HtjPkC7xL0j1dJEPCBN19IexJ27u7jm9+9mRV7q9SlGFVo4zoe6VTAMbM7ufjUo+hqz7CnUOWKT36ZbTsHSbd1MnnqLMmKx8Hnhm//G3fccB1v+fBHOeXsc1l/5w08cvuNnH/+BaxbvYLZS5ZQyy2ibfbhPLHyEW659df0V3wDvsuNGqOlilHhSsGoXCJFV1ueSq1qVMuisGzL5tjdvweLJjk3zbSOyUZlPKvXY0FPhs6kbcD10FDBQMmO7i56eidjZZPGtkAg35SpC1mw5DC2rH+Kh++6g1VrNhCl0px03DLaUhG9Pe2ks2kSWDy1ei03/eZ+do9WWTB/Pq87/zUcd9IygihidHCca6+7lT2FJnv37SKolSgUG4SWS8OCOha9iZCLTjmMOZPa8YIQK/TxcRkerrN341amOBH18RLDkUUBh4LtkMgkGSpV2DVeoxHZZFIWpx41j/NOP44o8klkMrR39jI+MMTKO28nY4Wk0g69MyZjeS6z58yjUIeOmQtJ5jI4rovfbBobhHwuQ6NWNxYZokCOGhGjhRo3//yXtNPkrBMW09mRoVppUK77rFq/lde88VK8XPv+tG8pLib+EyHN6gjNRo2kl6B/9052b97JnGlTSUg1d6tOkMmz9Jjj6cy3G8sJJ+XRkYn4xpf/iuWPb2RKIuKtl5zDe77125foefPKe2/Zt2cP27dsMRBRFZLFYtGAOwFMqpIUoKfFmATSyT49Rj0xtWCRwkFV9WkVeGkrDrRUGarKRwV+CiAFUmnld/U+VaAYT0nX68ixqlhUSCrjkmMVMiqwk7a1LYWECn91zLJotHiUAjtVPsrvmiavgFPhoKooZb+0rVYH0g/dJ+2oSlN9XyUeAt3M13W2/SwkVdCnUFrBrY7xzjvvNFYAo6Ojz6o/45YIqh7VPksfpC2ZR/1RhaVCw7hHq4xDga0crzFQqBlP85d46bFxaBuHqZpOf+D5GitV7so86Jh1bWqbaq2gQDUONA9UPsf7F4eiut4Ugutr3FJAj49bR6idgs5nXLGra1H9YnWsOqfxNdUCqy/RY7l1mYMWgRZYPWihbDX0UkWgBVafX6RfeX/GPr/xHUpHt8DqwZvNX228ky/f/bXn1eAjH7r1eR1/aB/cenK8kPl9pd/Ld+0HqzXxdYwCIschCGza0g4dKYucHbJw9mT+z19/hbU79/GVL32DgWKVoWIRz3HwBKAFYIc2vj1RmCeo12hzXYIoJG83+F/vvICNW3azcv12JuUTnH/phXzmn27gjeccx+DGx1mzpwFelm4v4o/f904+8fffpebAOaceD/07ecPZp3P+G87jn/7qayx/ejtd3b1053Nc9O7LmTdvDjff/BvmLJjJuy6/FMd2iUQ+GzWxoyRNHC67+oMcf/QpnHnCsfzsx9/BHy8wfXIPb77sYtY+8jjLTjmZhcsW07d5Iz//1+9gBw4bduxm8Qkn8LGvfskU4wqiOqGVwHPbjULz1ltv46wzTmXz0w+TGN2NUx9n8449nHTqaTxwx20MjJZYs2OE6dNnEHpNNg2X2b53gDeedBSvP+kInl6zjpvuWMl9m/YSpttEnIjnJMglIhb3JrniolM5adlStu/Yw20rtvGFr/0z23ftYNbSw4mcDAkcGvUSX/j4ezn34ot4zel/wPanHmbXo3ezYFYvQ2N9dHRMxZt9IsM1l2/9+3fYMzRk/F6L9RpVUabaDk3x97Qd6pIWP6UXx7Gp1puUShUkZXlwsJ+cZ5NNp8FO0d3RRTi0nbOWdHPErHZ2b99NpQo79g2Q7+xk7oIFdE7tJpVLURqrcMmll9Ek4vGV97Hm0cfZvG2ATbv6Of7Eo1m2dBoedTzXxfZD1j25gYee2sju4YqxDeju7eLPPv+nZi43rt3ELb+9j2179vGmc09mcspi61CZm+5fQ0mcfKXaeBDgRXUSYYNZk7uY1J2nWGuyadNejpg0iZNmdBu7gu7FC7n7kVWs3z1MNZGgXC2RDGzGSw2y+RTHLJ7BhaefQDabpL2rGz8M2LFpPbV9uzll2TJ6J/cQJSIGhgZZ+djj9I3VOect7yadzxuwmpECPdWamGNQKhRo68gb9d2+PX38+Oe3EPoRZx+5hMOn5Zg/ezojY+M4XoI9ow3Cjilkeyfv9/kUH12ojhfIuBMq8XJlHL9RYPe2Pq7/0S/5+Efey/FHL+TP/vzzLDvqBC7/ww+QmTKZkcIwwfhOfvY3/8z67aPMmzOdw5bO5N3/ctsLedw9j3Nfee8r/fv28cSqVWYtCdQTBaX8iB+q/F8gq6Zxy3YFXXK8gFaBk/IvriDU9GktFqVQTIGgQkqFVprqLudpSr6ALD1eAKCqCaVPqiLVFHsFm3KOtKl9VKWqgC/1VdU2FfDK9nj/VF0obahiMQ5EpS+irBVVqf4oUJZ+acEk2Sd9UbWrKjn1ugqVZVzyf3lV+CZx1XgK4FTAqCBYjlOrAYGBDzzwgKgf6e3tfVaZqu3LGPSfxlsVpwowNdYKhrXPOk/xeVMFqVooyD4Zk8JpnQOFpKr21FhpTNQXVeGq7FdAqdc90Gv3QOCpcF/VwKpqjfdN51DP1X7G14Gcp+A9frPHr6djjKf461wq+NY2NK66PhXmHwj3Fy9e3OJUz+Pp2jr09x+B1oL9/c9BqwfPMwItsPr8AvbK+zP2+Y3vUDr6lQ5jXk5z0QKrL3Q2Wk+OFxLBV/q9fPutN3P5ZW+nScIo9KIwwvaytKcDLrvotdz32zs45+RFzF00n/PeeTVXvOsTrNu6C5+JtE8rgUkLF8WlUbtaDTqskPltHYxVCxQaDTpSSeZN62ByZztdGZeL3/c+Xn/F5/jQm19DTyrgB796hIEgQcKvcfFZp/LNm++h7thk3SS/+t7XGd+8mnJ1hEWLj+RzX/4bmqkunt66j6WL5vDJ913JitVrmDSpg1OXLSGq1ik1qtT8JiFZ1u3q5+/+40cE1ZAzTj6ON5xzqkmlX3b8sUyZPYN1qx6nXqlw7OJpJKoFVtz1IGvX72bDzj1ESZur//DdzJs3mwp1qoFDKtFhqrE/smY9v7nzPv7XFz/NZKfO2tUPMf/wwwgDi93rVjFUkCrzGaxalZlzpnHfw4+xbuMujjp8ERecdhy7t+7g9oc2cP29D+HkO3DEW89y8KwmsybnOf/Uo1g2u5fa6AC3rdrOYBG++pW/YPqsOeQnT9kPwC2Kw32seXwVhx91Ik8+9QSzswFj29ZgN6vUm9C+7FQ2bx3ia9f8ADJ5CpUy1VoTJ5GkUBgzrwL6BKo7rkVnPofrJKgFTVzboVYqkrdsk9o/WCwzdcoM6n1bectpC3nn+SewddMmHn18E+u27qVcCZgxaxrHn3Y8XlIKWdmce965JIChvTu57fblrHzkaQOdU+05zj73RJC03Mjn+GOOZO+eHfTv3kPfYIEg0c4d9z/CUcuWseTwRTy1ZTtrN+/BcmFqzmZKeztbBorcs3YbgRgNSPq9qRbl4NgWibBpPGhx01SqDRLNMmcsmodfKTFtejcZzyftZBgqVNg5NsyMOQtZsXo9lbDJkQum85Zzz6Cro41GJFAooDzSjzU2wtSODgNteib38uCK5dx17/04uR7mHHUci448kvauLhzHM6rVMGiSy2QYGh5gx+atJu7f/dktpjjVVReeR6q8l5NPWEaxVKNYGOGh1Rs4/g/eQG7KdAOYmn6V8sgItZERUkmbWqNGpVoknelg88atrF2znv/9xT+bUDbv3UrW66J79lxqqRyh7fPITT9g5W0rWL9vhI62FAsPP4y/uOmBF/K4ex7nvvLeV0SxKh6rAtsUSKnPpQIuLU6lykoFRnHIFFf2dXV1PRuzeCV0VZ/KeVqVXdPnFcDFlYFxOKjeqAI2xXpAYJW0J1BL0/rl/wIl1Rc17kUq7atVgSpNVTWqykVN21fLAAWNMhgtqKQqXoWt6ueq6lOFgfFUeN2m8FDb0+soiJPxyjbdL9dUMKh90evJOZpqvnz5cuORe+SRR5r3J+2rqkfjqkkFo3FQKDE1X9LY9rMgWO0YZJsqXBX2Sh/kHO2b9Ff7LXHRf7I/7sMqYFjBq0Jkua6m02u/NXbaJ7mugti4JUBc4aqQMz5nOm6No/qoqoI5rq5V5auuDVW5xte8Kqm1D/F5PRBS69yoclXhtkJxeV20aFGLUz2Pp2vr0N9/BFoL9vc/B60ePM8ItMDq8wvYK+/P2Oc3vkPx6Fc6lHk5zEkLrB6sWWg9QV5IJF+p9/Ltv/4FV172NhomlT+SAu5gJ+nI+HS6IR1egk9ceT5hJs38097IBW96LxWpIo9FZLvYtoXt+qRD2/hLJpyISY7NAi9FNagwY9lShoOAp55Yw8ffdwmzpk9i2Ovky//777j83JNZufoZtg1XGJMK8lbInK4OnumTitkhge/Qnmryo298mWphhGRXD47r8ZsHn+Ab//ELFk6fyTlnncgxRx0JUYkFk/PYIvFLWjSiFF/9h2vY2jfKvv5BLC9DVCsypT3Jx/7oEyxeMM+oEOctWsDD99zLxScs5qFf/5r7V66lvxDhp/M4TkAyrPDG157KBz/zMazeqYztGOanP7+Jp7fu4Rd3LEcqdF1x6cWcdc4pDA3s5KilhzGlN21g2Tf+7bu8/6orWHL4Qqr7dnOPFM/K5Tn5zNPp2znAzXes4mvXXDehLMtkyCdd8g4sXjSPZccczmWvP5sNy2/n6b4R/u3aX/P6c8/ja3/9l0ROQLFcJtsznUS2i13bdkAyy/vf+wHe9bZLOGrRdCo715Nu6yAzbT6f/OyfU3WyFIKQpl+n6UeUS3UCv4GbShIGNvWgTjLpkc+ksSMbN5kwYKEuqdCSBi3/oojeSb0Mbl3Ln7ztD3jTGYcztHcXTzz1DI8+sdWA3GQ6xeIjlpBwHbB8li6eyfDu7SxZtIS1m3ex5okNYHls2ruXOQvmMN43QsKz+KPPfQLHL7Fn41Ps2rGToVLE2s37yGa66J4yiQc3bGLTkFQej3CbdarlOuO1BkUBLkkpFtUA26MZ2SRsBzsIDSgOmg38yMIPGrR5MDOT4eJTjmT+VBeqTcq1kO3DI5DKc/cj6xhohhx1xGLmT+2mvTPP1FlzEP1cY3Qv9/3yZk477nhyqRQ7t27l9DPP5La77uOok05jsFJgxsKFpCWNX4pXBYFROQ4O/n/svQeUXNWVr//dyrlzbrVaarVaOQuhgAgm52hjgo0xzuEZj+1h7GFsj7OxsTEYvef/nQAAIABJREFUnMDknMGILBRAQllqSa3QrVarcw7VldNb+zKbfz+/+a+3Bsmo8apeq9etqnvPOfvsc++tqq9+e+8eDh44RE9rLyPRIN2hBF1DQ0zJCXD6zEnsb6iHtMHixdPo7A7iL5uIo6jcBCxvr3md7sONLKibTFlFOeHoKPsONNE3mMHudNPRdpjv/uvXKC0oIhoL4/MGcOfnc/hIG4MD/Qw2NdDYF+exdWtxZWzU1E7n0bc2Hc1t7gO0/ei8r7S3trJ540YTRgpoEmAmEEvVgKLcFLAqUExgm4a1y+sCk0TRKhXoNW+oXD+iVM7NzTVfk/5kv0I5BYKqFJWxBNpLG3lN1asCSMfCybHh59JvYWEhw8PD7+d61VyZY9WtYqsWYVJoKVuFtKrUlLmNDQNXFaVCQYVjciJogS7ZJ+PrPBQ2a/X6sVBT5iT+FbvFJulvLKyWflVlqyHtqnxVhadCQlU/KmyUnLL33nsvArMvuuii99dwbO5Q6X8sBFcwKjYLpB6bfkDBn0Lpvy/ypH2N9YlCTc3/KseomlnTEMj4WqhKjpf7hOarHZsSQOc3FlgrMJfXZD1Vcau2iW9U1asXq66twnRZYwXbqoxWRaraLa9rugtN2aDni6a7UD+qzQrjVaWtYFth81jVqtgodpg/ICUSZBWrH+DWmm1yXD2QBavH1f3ZwT+IB7Jg9X/mtY/Ox9f/2bz+2Y/+qAKZ8bIuWbB6LFciexc5Gm9+FK/ldaue4aff+jyxlMHgaMQMnQ+NhinK95KIJ/Eadi5cOo384gATV5zD5278CSOxGEYygtNmxWKzkJPjobygmObDraSsDjKpOLlJKz6/G8Oe4Iff/Saf+8ZP+PwN53HV5Zfw+Asb+O1fHyIYyZhwz2IzMLCTMpxYMzG8Ho9ZcGpyVRFlZQHOXLaIU0//GL2d3cTDMW788S/pHkxhsTlx2Q0CXjs2e5oXnr4Pvz+HwiIfjzz0Ct/8/i0kYhlSRoKU5EeV4lpWC7n5AaZXTyDfbeXss07mwNvrOKluInfd/RRdKas577TNidtqwW+k8LotXPe1aznz+iv56U2/Yn9LB4PBCLsbJQw+jC1jw+dN8+fbvktrZwd1s2bTsGsvXb1hbvr6ZwgNdZIY6uaZvz7A7DMvxFtSTlFuGZ//yr+zftcuEqL2tWQo9rtZNm8mVoeVgvwirrn8Morz/Dzy2BPcfu/jzJpUyQO/+wWe8gIcHj+ZWJxoxo3Dk8tnP/t51mzZgzOV5OLLLuSqKy6ltLSUBx66jy07dtHe3UNECmS53ivIY36pFViaTJEwDAaHhkww4pN/pxuHxTC/8Ao8CUdCRNMCzW1MLC6mo3k/37xsKSdOyqN57wHcHictbUM0dg6TttspKinAYWToHxri9KXzKS724nb52LxlF4ebWmkdDNE1HDEhUl9fHwG3neuvu5pMKkLbvl10dffgzSmmo6OHlDOHvLIKDnV1s3r3PtIJg0tPWobbaaW5s5M9zZ0caO0hKZlgjYzUXzOLZtntDrzWDAX5ObT2DpsQFksGfzzCCVVFzCh1QzzB0MAQ8xbMYDQUZXd3iHWHeohH0zjtSSzESabsLFuwkLOWz+bg5jUsnjubCQVuEokofm8R9fW7KaiezFAS7AX52J1eXM4A4VQMq8XJjvpd3H3foxTlFVFQ4GFnQwtxmwVnKsONF5/BzEn5hAb66B/spXxiDQOjSWL+fA407GKwo4Xl8xdQN70Ku9OJkTZ4Z+061m9rpCti4EvHWTJ/Gp+85AJiRhrDsGKx22hpbmL//ibufHg16QKfmWs2Gk+b+WBf3bjzaG5xH7DtR+N9paujg3ffeed9YChgaWyeSAl57+/vN1NkyD5V9Ml5PDAwYMJCAV0CTxU8qmJUri2FYLKVNgpnFURJfwLZCgoKTDimYfAC/LTgkkKssWH6MpYqB8fm71SwqceOhYoKN1WxKDYpcNUiUqosVJCrykUFfppXVuxUWKjFuhRKqsJTngt4Ft9p8S9NCaCAVZW+AgylP819qgpQBc2qblXFp9otaQlWrVrFjh07uPnmm03AKn9agEz8O7bgl+aWVZAsPh6bP1XaKtBWRa8qSWVemrpA7ZJj1FcKzTVfrwJMHV/XScYT+1XBLPt1PdXfqnQeC7/F55ouQAGlwlJV1o6FrQp/Nfxf1bGq2tVzQ30xVmErj8U+VbuKzXq8FhKT52rv2O3YtAL6+ljQrekupk2bluVUH/Dumm12fDyQPWGPj9+zox6FB7Jg9X/uvI/Gx9f/+bz+mVt8FGHMeFqPLFg9lquRvYMcjTc/itdyw9pn2P7kb3F43PQNCxxwUFxSTiAvn78++AzRSJKyPI9ZZGhHaxfDYQctAyMU5jr4+JknsnDeFPKKJuDJKaW5vYsHHnqa/S1tNPWGzRDwQkeKW396I9/67m1kSPKVz32OX9x1P8FEBiMNUSzYLHaMVJyM1QLWNOmMBZfVyqWnLaYs38nkyiockoO1qJCt27dx52PPMZKWYih2nBkLhi2Fw+bgFz/+OsuXLDbTAvzgh3dy75MvkEjbzC+EpG3YbZIrMEpejp2KgiJynTZmTy7mhvNP44n7nubRd3eTNtzYSZr5YzGg1OvGZo0ya9F0Pn3Tt/j6V35EMG0xK7bbHH627dgKNieTyl3cfdfPWPXW22QcTkL9fZx3xuksmFZB2/59+DMZVj36OP4p01h27oVs37Gfb/zg18QSEkoaw0KE2XVT8Pk8JuiMRkJ88tLLqKmdypc+93WG4ykKAxZ+9PVrOfOyy7G6c8z0AW+//Q41UxcTjaRZed4ZWOweLKkMfmsKry1NUsJ+/YXE0wYZMgTy8ohFQgT8XjJpA58vwJ6DBwiOhIinkpSVlZkAVZZCv/RGImEzL6vL7SbX4SLY2crXzl/EjHwDayxB2u6kYyTBnsZm3Dk5DA2MMDQcIppKcsK0CZx98gKMVJI1b21jKGoQqKhk4pRpPP3SKhqPHKLc7+baSy/m5OUnsGrVC7S2dTE0muBgawc2t4/qSVNxulxs27uP4OAI+T4v1ZMnsmj+PPYdOMCWvQdpHRjmUE+vmWOXZJJ8u5Wrz1rKpu1b2d7ax0jKgVVyn4ZjZqGxM2uKOX1GFT6PZEK1sH5vC6/va8dVUIotHmHetInkem20D0TYsusQtVXlOEc7Kfb7OP2kJeQUeU3lakfPIAeHQxSXV+Dy2zCwEU14cebk09M3yC2/+a1ZFKuuvIiVc6YRSqTY29zIgSP95KYS/K9PnENJnp2GvftNED5i8RF0udm3YyulXiuXnn8mLjcmWCWRYvXqtWzZ3cm6/Z3Mn5DDySct5ITZ00m6nVjsfrNYl7+4kC9+8d/Y3DZAIpmiOM9KMm4xwepbG3cczS3uA7b9aLyvtB05woGGBhOSKjhSJaiGTqsKVWCngtfe3l6qq6vNgkkCuwQ8CRyU3KwCEgU+ybWkUEuVg/+dSlQgmcI5AbkCtVS9KvsUgGouTIGSAhRlTA3BF4AlYwogVaWsqhRVkagQUfoXhaweq1BPbFSorGpGDffWPLIaNq8KXgXBqnBU9auqOGUrxwg8lPE0vYGGlStkFN8pJFQ/q4pYjpX5qp/FHwK7BdqKf//whz+YPvr9739v+l98J/2KaliOk61CRVXESjtVE2seXelDc9nq2itA1dB2vRg0D6usp6ZxUMiu89Q+/h5Eaoi/HK9QU9NQjFUOy2P5F7sUrutrmopB4amqi1UhqwppBb8KhBWqi00Ks2VsaSc+U8j792khVLmqaQs05YDOQZWpet4o6FWFqyqPNWeu2FNbW5vlVB/w7pptdnw8kD1hj4/fs6MehQeyYPWDOe+j8RH2g83tn7nVRxHKjIf1yILVY7kK2bvH0Xrzo3YdN214nuHtTzNxSh3D4RCth6WAyw7Ky0pw+nJ48+1NdPUMM3FKDbGRUdyGl3f3t9ATHGRqhZff/Pz7lE2ayuBghIm11Tz11HP84Z7HeGd/Nzm5HozQMCctmGGC1K379pO2OghH7cQSKdwuicZOIz5zpiElCQYMKXnvwppKMKsql0vOORXSSUoKynG4rdz94MNsOTJAyuIkbbOQkbpXdis2S4Y/3PpvrFyylH31uznS2UUoleEHP76dUMYgnozisDiYVlXAzV+9ijyHjcGBAWbNnEz3vkP85Of3cSCSNPPFuixJApJv1OflE9dezpxpE8jL9+Ioq+DaL3yf9tEkxfm5OG1OOtqPEA0OcN4ZJ3H6uWdS37QXv9tJcHiEGz9/Pa89+Bd6uztZ+bGP8cYzz2Px+rnw+i9w992P8aenX2U04iCVSJLORFm6eB6RyCgj4QgjoRBzZ89ly6ZNxFMZMkmDgC3BzZ+9lLMvvox3tu7mtnvuM8P6Syon8Mi9D3HNDTewZccOrjp3Odeefyp7d21i7bZu/rbtIEmbFZ/Pa/rJZbfgtNlx+/yEwlF21e/DsFkJhcMSkmlCC7MAU/K9vI3DAwPYBNy4nHS3tjMxP5flE91ceup8+tta8HtKaArGWXHOqbQ17iUeDPPMqrdo6RmmwGLl42evoLg4wOBoBqu3gO6RAdZv3MCWg4fx5RSSYySYXVnMd/7XF3jzzVdpPtRKW98oLcE4/YPDlOf7WTxrJsGhEZYsW0bfQB8pLFz+iSvZvbeBRYsW88Qjj/CrO//EwsVLaOloJ9dtcO2K2Xhtdra3DXLnM68yavWQcLjwJCIsK/axYnIRDkca0abuah9lw4E2LjnnZK65/HKKCopIxob49Z23s78jQlpSXsSCFDucnDK/jpx8DxlfIY+u3kLVlOlMzndilzwUdhcZV4CB4DAjvb2sXb2alGFl7txpXLhyJbNmTefddeu49f4nCcUznFw3gRXza+nv7CYUjfHk+m1cdPnH2bHxbeZNqWLJ3BqKAw7sThdRI8LqNRtYX9/L/j4Lp88vZcnCOsrKSxjo6SDtKGDq0mXc/ru7ePDZjUSwmPlzPQ47DofVLKT27vbdR3uL+4Dtx/97i6QC2L1zp6kkVRWhFuNRSCVqVFFAyn6FdgrLBKJ1dXWZcE3hloZ6Sxt5LLBUtvpcjhOYpwpWMy3If6UWUBWotFFloao3FXyKXUNDQ+8X2lJQpypDBaYC5MYWZFKoKfdbhbljc37Kfi0QpYpSVVmqYlQBn+zXH2Hk5FBgKVsBqRqeLgBNnks7BbviBwF4EsavClWxSezWcbSN+EnXQ46RcQWWijJVoHZTUxM1NTVs3rzZ9O8VV1xhnqvSXtZKgKz8eCHjSN9ij6o9FY6OhYPqD7FXIabMaWyBMVX+ajoChYgKbxUiqg1ji42pGlZVnQqL1QZVvY7N4aqqXoWWqhpW+Dk2v6o8Vgis+XplTAW0ci6LDxXM6o8JCva1reaPVdWuwtexvtLr47+DzrpmmgdWjlW1t/64kFWsfsDbarbZcfNAFqweN9dnB/6gHsiC1Q/qOcxcd9m/j54HPmpQZjx4OAtWj+UqZO8cx8qbH5VruWPHa/h738XmC5hwbbi3n6fue5xJFZVm3rwtDS20RGA0mWJSvpfFM2qomVJHIpGifPIEUmkL0xcsYmigl/b2wzS09PJvP7/brOp+6ccWUuSMU1JYjM3r5tkX17O1tZ+Q1YMRExVpgpRFPC6aQbuIQCVzKzarHUs6zjduuIoH738Y0XM6rWkuPGUB6zbX0xB0YBE9rJHAYmRIGlacNnj0Tz/j6QefIdjbTiw2ynnnnc36rQd4bt0uUukERjrCX3/1bzgGDvH2hnp2HuxiSlUp8+fO4K4/vciI1cBls2A3UpR77PzHj35Azdxawt0H2fTWWmx5Bbx9YJj7Vr1FQa6PvJw8XIZBsSXGBeedwlAqjs1jNYtwnTB7IUOtTTSsX0t/MMzV37yR1Mggzz74MMsvvpRMxsOfH3uB51ZvJpxxYLdmzGJcgwM92N1ehkZGGQ3FzNMxlY5D2kFxjp3LT5qD25PD829tozeVxmuzsqiulHlzZvLz25+gwO9iy5sPMtLWzP7mFr7/x5foCCbIWDImWLWSxGm3EYtE8eXk09beRXt7t9AQCouLzJy5clxGCpMZGRNGROMxLA4nPreA1TbKPC6m51g57YTZZki+QJBNzUe44JIzOWFGNfHePja8u5Mnnn+Lvv4Rpk0s5/IrziESH2XDmg2k4hairhyeeWcroZSVUq+dFTOrue6Ss2javZ32I+04c8t49I2NhBMJzlo2i+rSIja8u5f/ddP3zSJhGcPAajPjT8mkE7QeaeGxBx8lNDTMtl27wUhRk29h4Yw61r69icLJM3l0bT2ZgJ/TFs+nJuCEkS4cmSSRSJyO/hDOvGK+csPV2Oyi1vPg9jh447W/8fQLrzKMk4FwjDkTJ7JsQS3dg0Fe2nmI3qSF8+bNZmGNn5FkgpFQnNBIknB4hJHgEB5bksvPPY+iwgI8Ti8pS4Z9Ozfx3MtvYvPk03bgICtXnEheQQ5DkSiPrN3EWctPYteataRGh1k+t5IiO+w83MEppy0jHY/w1Ms72dobZc7kQvzWBKU5hRSVFVC7eAnBeJivfvf3BA0LqUSKjBQeS4uaNUF19SS27dx7rG5xH7Cf8fseI4rVbZs3m6BSgJXAOYVwWsRKXldAKOpHBZ0KzAQ6yWNRAApAUigmUEnup1JYSSCg9CH75E/GEzgor2l7UbqOVfppWLfCNs3jKsdoaL3mApWtgkCFaxrKrWHYCstUlSj2KqxU6Klh8ZqzU+1TNabYrmHqAj2lD1V8il/G5lE172OplAlZFf5qkTCFu3KvkbHG5pwtKSkx/aU5YjXnraYVkPlp4a6GhgZTpdrW1sbixYtZuHChqcZV2Cu2KrwVJayqgcW38i/jqsJUw93Vbk2LoOH3Mq4CSYWEYxWZ+ljVotJegaTao76Q5wpgFX4r3Byb4kFVpGMVsmqXgm0FpzLWWBsUfI5VIasi9u9TBsjrqk5WPyjQHQuQFeKK/breOo6qszX9hZ6HY6Gx+kP2ZcHqB7ydZpsdNw9kwepxc3124A/qgSxY/aCee6/d+P34enTz+mdu/VGBMeNpDbJg9ViuRvaucay8+VG5lo9sfpnCkZ3Y7E5i8TD97Z3Ub9iFz+mhu6uD7sEoDQNx6nsGmFBaRLy3i4oSH2VFOWbxoZbmVnw5ASrLS2lp6aBq/kl84xd3M2tyFb7EABOK/FRXFOO0p3FJTsruBI+vXkssniGaspC0WMhEk7hcHmIkMEhhtdixpyOsmFdHb2s/JXm5BIN9fPbi03ht/XZeaugAi8N8k8sYaRI2CzYDXnjoLn520w+ZUODFSMWYM2UiPfEktz37DrjsuDJRbr/5KyyqyuHt1dvZsa8dT5GHmqoq/nLfSwwmkvjsLpKJCMtn1vCFH3yHvJwcbMFunn/wUcLJNM1xL399eS1OASeGhWgkjtdu4d7ffI/t29ezYG4tOYkYTTvr8frsEAxT39LCwo+dQllJMRtWvcL8084iYc9nc/0h7n7kWbqHBsh1WairqSKRSRMMJYkmobt/mDRWrLEw1ZVVVNWU03T4MNFohv6RJIYjRb7XQa4lSkVZgFc2NTPBa+evv/xXDu7cw6GUncfWbsdi8xGLxU1lr91mwWrIF2En3QMjtLb34nY5sNiseLxeE6ZK8ScrGdImCEmTttpIG1aSo0OEQkGm5PqpK/LT29HBwOgI1151BU+8+gbf+PzVnLloOuHeXg4e6qKzf4ThWILRoXYuOG8lqUSEZx57nsPNw/RFknjzctnXMWCqWS88fQXLZ02mq2EP4WCY5rYeNjW0Ul5VTm1lgNjoELsPdDBt5hLKp0zl4muvZs/WzQy0NDOhbip5JSXc+tP/5KQl8wn1jrBh7bsUFTqZOqmY/Yc7Sbny2Xe4HW9hHnXTp1FaOYHJVaX0Nu6joX4f/aNhDu07wLkfO48FJy7gmWce5eIrrsXrsbFx9Qu0D4S469WdBOPvpasI5JUSstnx2DKcVlXA3DIfI8k0nVJUK5ShZ7AXj8vOYMcR5k2azPWfuIDf3XYHZ11xMbNn1/GXO+5i0fxlWO0u/vj406a6dHAkzJDDy+LZ00gN9DLccoQrzpzD7PJc1q3fwwlL5mF3GLz5zh4e3XGYmdMnUVpUxJnLVlJZOxGbK8mVV32L1lCGaDphKr2tZkE5G1annck1NWx4d/uxusV9wH7G73tMS3Mze3btMkGdqiQFJmqIukA6BZ6iIhUw1NPTY6ot5bEcK8BP/uQ4VYkKdBIYJvvkGH2skE4glPQtCkLpV+Ch/CuAVIAp4FLD5scqU1V1qMpT6V/DvaWtKmDHFuIS22RMVbYqIJV+BS6ODUfX9AfSl8I0TWcgY6piV21WJavaKvOTPmW/holrSgDxU3d3tzn3jo4Os4CUpi3QVAIKJeUYsVmLcml4vdjV3NxswlEZR/rbuHEjs2fPNv9lTOlL2kr+Wp23plhQ+KnqT7VV7C8vf6+QnNoi9mqqAwXv2l6Vu3ouqBpT56xbvXAUMmp7Va4qONXQfYXgCkIVxOr8NY+rQneFvnK+iJ9lK+uqa6prqMB8rMpVAaqCUlUpK2zVdAPyuv6ooO0VFKvCV1XRCngV9itQ1delrxkzZmQ51Qe8o2abHR8PZE/Y4+P37KhH4YGYxLhl8eBReDDrvaNy3nFo/FGBMcfBNf+/Q2bB6rFejfH7xfdYz/Qf3d9H4Xquf/MJnvzF18gkM2Y4+2MPvcCM2jqGh8L09vTj9PvMfJ6twVESToMZlaVEhvq45Jwz6e7sJpLK0NnZzuWf+gSPPv48KW8ltzz4MqXeNKngKPn5LrwWSMVjxCScXYou2aBoYgU7m/rY0xfGsBo40lLIKorTAobFSSoZYtGMGhJhg1Swh3KPgznVeRwOw+5gkpqKSqZNnUIkFuHuJ1/CIM6t//ENnrv3OQo8VrMQ0oQ8H67KyfzuqdVErRZyvHauXLmIqTluXn/rHWy+fIYGu8jNCbD5UB9Y3PjtVtLpKKcum8cFV11KOhTGiAzyzENP48/JYyinlHteWkPaIqowm1mk6cYbrmB+XRWH9zQxf94MujqaCDjsZOJBDtXvpKCyiNq6qVROmMDOTdsI2nyUzz2Faz7zFVJxOHVFHZ+66hMcbNjN4f0NBHJLeGnjbjpGxB8WzjlhKvGUjWdfXkPC4iWnqJj+4RAul4HPYSFpteHPcZr+rbMluPacxZy49CQ+dfMddImy07Bhsdje/2ItkBXDRldPPyls5Pi9ZsGsRCqJ3+sjHBzFLqHv6bQJK9JSqMXto7Ol0Sz+NSlgsHxGDfW79tE3MkqBJ5eIzcmXrzqbhZU5rFmzhuknnUF7zwCdnR0snF/H8tNOJZNJ8eLD93Jo72HWbDmE0+6mdnIhC0+YyaTpMyn0udnx5uscaT5Cb/8w8YyDeXPqmF5bgs9hY/3GHZTVzGIwlOKcT19PLBSms7mRybPm4vK6Wf23x3AYSRL9QV576Q0qygopyrUwODhK53CECVNnUrdoKZ6CAhwOg9bGeg7u3IbTkU93/xB5DjsL5y9iyszZRJJRXN5cOloO0Nh4gGfe3MDaxn5G4iksElrvD+D0+rFnwJGK4omM4owMYHM6GMj4SNmt5HqsBAhz/WUXc9KiufS0teDKDRDw+bn9N79lwYnL6err56f3P0/QYqW6dAIt/QPUzqilf98+JmQyfOWyU8mxDRPwuYnEQ4Rw8bvn3+U7v7wdv9ugq62d8GiQ6olefv3rO3l9Wz+xZIKMKMAlrYYRx7BayPMFKC4uYctxSwUw9m47Pt9jRLG6a/v295WqqlIVACQQTraiiBwbTq2gVNSWcq2oUlAAnoA3DbfW/KcKURWSCdxSeCvQSuCipgUQ4CR9KtQbqzbUcHsNq9cQbB1P+hegpuHsCl9VuaqvS5+aC1aUoQoNZb6qWpRjFKCOVZeKYncs1BNbBOLKGApnZQ5jlZ1j1ZaqtBVQKm3FF2KzjC1QTkH02LQG0kaO0bygsk/SAbz22msmNBWQunr1atP38vqnP/1pE3KPDVuXtvJcQbSqeMcCYlkTGUfsle1Y+FhYWPi+2lXnpjl09Tg9D8RfcowAThlP0wjo2qgyVVNAKJTWdrpVqC7PZV6yzgKQFXiKr8bmvNV1lTWSOWg6CWkvfYl94mfxk+xXYCpbWUOFs6rG1XnJeFrAa6zSVdXVel6Nhd5/D141fYLmapUxsorVf/Sn0Wz/x9oDWbB6rD2a7e8f7oH3wKr529w/fKx/5gGy3vvorO5HAcSMN29mweo/akWyd45j5dnxfF03b3qBzjV/pbygkDyfg472bup3trJj+wHyfIUMJRI0DQ0RddgJpRIsm1xFcY6Nuul1Zsh2bHQUq81g3qkr2N/cyprNh1i/4wj5uSl+/cObmDt7Ji5LnNF4hKGuUZ6890Hy8vN5+vlXqJozi6c27MXh91LgzScdCeLPJKkqKyOvwInDbmPDuwcpz3NgJ86FZ5/G7x9+haCvgFCwD7/bxgUrlvHE2m1UVOTz0G//nZ/d9CuMeJzR1AjzptXxxJptDKSdkLJx4tRKSj1B6mZO5fm/bSTfW2RWXN+2aw9NXYOU5BXh9KZZtOQE9h9sMosXXXX+WcSiw7z47GoGhkcJFhbzytaDxBLgdFiYPbmC737hE2xcs5bGrQ14PVZOXrmAgf4+sBsEOztwO1y4vFYzx6vFacOWV85bDV1s3FZPUcDHLT/9JjWTp+KxQm/jbl55+XWe3XiArliaadVlPHDPbfT39vOTH9/Ga2u2EbJb8XucDI+GSRhuLB47dRWidk1Q4cxw3XlLiRh2fn7/S6TsAoQM4okUTrfL/IL/nrIuxODwCHn5xQwPD5qFuiSPqKjv0vEYqUQCl00K7hikrQIHLHS2HsFpN7h82VSuPHkxe7btYWBwhP7BMNva+/nSJ09neoGTfYcPcNIl1+JxeQgPBxmOa1mTAAAgAElEQVSOR5g0bTbWeIrOA1vZ+e47vLVhL+09YQJOg+UnTuOkc8/HSCZ48eH7cNtdVJZPYPPOPUyfWsP02nLCg0M0t/Zz6ee+ytrN2znpzPNIW+3YfV5iabBFR3jlqQdZccIytm3dwX33PUB5XgCfI41FFHM+N0tOXEzRhGpyS0vJOBw07t/HwfodJmC2Wr0Eu7sp8rtZedq55FdNIpWGR154ltfrm+gaiNI3EAJriuLKiQyEIoyODuK0ZLBbDYykhUh4kEgqQSJhw56OU5bvpq7Iy9euuhq7NUxRbi5ul4dExuDJp59k1gnL6R3o5fBgnMraWWxYs5oXVr1J3JeHMxFjVoGfmYU+Vi6eioUE0UiM1sEQj2zs4F9u+hJVVZWU5tto2reXdKKPT3/nLwSjBpJdQ5TH6bQFi9WGzWaY0Ly2dso4Aat6Zx1f7zHdnZ3s37v3/fynAqBUpSpbLaSkcFSgleRUldcVngnAkmtIQ+w7OzvNfap0VSWseEDC/wXISt8CU+U4SRcg/SqYkjQBY/NXyrUrf3ody3OxR5SzqkCUttK3AC3NYToW5GqIvvQrYwnwk3EFimnVehlDlbUKkhXuyXMNS5exZG4KiLW4lqo1NZep2CnHKHzWIk+y1Qr34jcpBKbwT8bR/LEaUi7HKFgUv6maVPo+dOiQmWN11apVZsoF8encuXNNcCzHyVbaS/8CIeWxjC1/Yp+ASgXHCm5lfcRHCnNl3rLeCiDH5gsV2KnP1WcKSsWX0qeqWseG1CuU1TUfq1SVfg4cOPA+GFaVswJmsU/PR7FNFabap/hNwbjMU4C3FjaTtdCUFQpQBbaKn+ScUPgr7dQv8lgV3GKbpnfQx7pPFdWqlJX26hPpQ+1UNfLMmTOznOpYfeDM9vOheCB7wn4obs4Ociw98P+B1SxcPVq/jq+Pr0c7m3/e9uMZwIxXr2fB6j9qZbJ3jWPl2fF8XTdvfAZn44s4rR5am1uxu5zs3HGQ8FDUBGyxjJONhwcIYjCaTjC3Mp/qQjeTpk3nSGcv8cgoVZWVtA4nuOSaT3G4vYO777iDG7/5ZU782Bmk7AGs6RgkQsSGRgj1HWbjmjdJRuIEYzFeXX+QvV0D9LT3UDupmNOXzsWbieP3WcnJyeetNTuZMbWSDG6GU0nue34d5cWllLkyJui98LyzufXRF3BYLdzxgy/zxnOv07D/MElLkkUzpvHSuzspKw7gMOzUlRcyvSqfoYyTlzfuZiRqEAqPcO3lF9PT2EjDvr2ccNoCHIE8nnxmHUYyxGWnLmPmnBk8+9TrhBNpGkaj1LcNSeF5LKkYZyydxYXzp7F44UzW/G0Vw8ND1NZUMdDeQSgdZ3BkAJfVgctvNX8jtnjclNfN4zd3P0ssmmLChCJ++P1/YcrEGkJ93RzZu436HdtpHEyzp7OXGZMruOjs8yjN9/Dgg4/S1T3IW7v2cPWVl5HIOPjjo89jeH1UlpRjdbrNsO98V4pDHT0MxuIU+vMxLBnzS20wFMHnfy+ctqWlhYKiYjCsOOx2s3AVNguBnByS0TAkE9gcLhw2K4l0nHTCSmdrK3YHfPsTK7ly5QKaDzRxYE8jR7q7Wd8RZMaUUr5+yTns2baVRWecSXlZGcMdvRzsaKNroBN7JE3b4WYzRL2tP8Leli7yPE7OPm0B1dNmUJhfwNurnsGespBKwq7GFvx+L5WFOQRHghTkT2TxySfTFx4wFdVT5iykct5iUimwjLbx1luv4/CUEEkk+d1ttzLB56XC6yMaH2HSxFKWLp5LXnERvrwCwoaDNHYiwQFGBruJR9I889zfqC4ppa5uOnkVFTQ0NPHS9v30enJoO7Sf4aGMCct9gTwiwyHC4SEk1r6yKA8jGSM4PMpIIk0kbUNOEL/XxuzyAFWWONdfeRF2lwdvbgHJgIv9e+rxeEvp6u0iGExQWT0JT66bffua+Pff3W9CH286TIHVTjQ4SGcoTcJIY7M7+PQ111OZa+e0s08nzSgDrQ1876Zfs2MwRTJuxUjFSThSZNKSidhFxoiQTGak8jbbdx3vHKt/f1cdP+8zPV1d7K2vN68VDWtXAKRwSdV9ApAUQMk+gVQCrATCCQxUICePtY0ALoFyAlsFWsmfjCNgcmxuVS32pMV+pC+xSdrKuAIWBZApgBSlqYItgXICFFV9KuBQIaiMIY81n6qqU8fCP1HMan5MmbuAYulDAJ3aqe1kTAFw0q/4QhSj0rfYJ3MYm45Aw+zFTzIfmYuc4wJ05VgZQ+Yk48ixWjhLAbKqVjUEXeZh5n+ORs05Sdt9+/Yxb948UzHf19dnjrFo0SITqsqxAg1F2SlzUvAr/tdQezlO1khBsYLAASneZ7O9X+hKjlGAKHMUyClFscaeK3q+yFjSj9gp48vxqugVG6Qv8ae8pmpWmbOcN9JG115sEz9rmgGF3DK23M/Fl0eOHDG30peMo2BabJHX9XwT38p6yXmiIF/GE1tlDnpuyfiypvJc9suYYo+kR9B5yZx03mNTDIxVsGqaCVVgq+9kq6rlbCqAY/VpM9vPh+WBLFj9sDydHeeYeSALVo+ZK82Oxs/H12M7r3+23sYzhBmPvs6C1X/kqmTvGsfKu+P1ut6/+jGG199nQp9IzGDb1p30DfTjsuczMhShLziM4colZsuQtNuYVVPOrOpiEg4nd97zCh+/4hyGYik27jzErqYWls2fwmWnzGXm7MVMPeljOFwS1gnJkUGi0UEskT5GB4Z447W3eev1NzAC+RzsGOT0eRPxu+L48nzMmT2fWbPmsXHtet59403S6SQ5bj9VtRPZ05Pi9TXbsEcjeOwWrrn2Cn72l8dxel1mUaWmtgEGrQYVLoOT6yYTjASJpcBmtTJ/znRKynJ4ds0+djQ2c2gwQiKd5odfvMIEpLf9+k7mzpvL1Loq/nz3M6YCdFLlBDoiKVoPtWCxOmgbHiWUkoJZDvPL+aKaYn70hWvoaW1lT8NB0vEQfoeDvu5uaqqK6RrqJSfHj9tmwV+Wxxkf/yS4i3hn41ZefOJFIiP9fP1rn2P67HkMt3Vhz/Pw8pP3k/GU450wlbk1leTneGhseJf9W7dTXDmJymmL8dpjtB45xL/c8hCdcRfllaW47Q7SNgduj5tDjY3gsOCxO7Fmkni8PoLBMBmsHGltp7iiFKsoV0OjJMMxUpkELpcTmzcPIzaCmzShlAufz07MEmekfZhoRMJwrXzrsmXkx0Y4+dRTuO+eR0mk0jQMCUh08O0brqC77RDBnm4Ki0rYvkNg9VmcsGI+z99zjwk6Ysk4Dzz1Gt19g6QiQU45aT6VkysJBIqpf+ddUsEIKQMGR6JMri5h+tRyXlu9Dqd/Ina/h3mzJpOx+iidOgNffjFGMsNguJOW4QQtbTHsmQi/+eVPKM3xUR1wEgvHyMSjLJ1TjcuRpqtnlBNXLqO0dgpxq4fOtsMkUyk2rNlCYU4hy5YspPFwE/2REC+8u4/K8mKWzK7lR7feS8YVwOFy09XbS9pIY3XYyc8JkON20d7eQzSRwLDapHYWKUeak6ZVURge4IIzVlIycTKOwhISsSEO7ttPUfUcqqfUMNTfQ+uhDix+p6l6/fdb/sJwwoornSASThLOSBEzq6ko/tyVn2BxbTXzF87D4rYQG2jjtl/cwlv7ehmUCt9xO0bKIGVEzevOYthJk8YgTU1NLTvq9xyrW9ox6mf8vMd0dXTQsHv3+6pCgUgK2lRpKbBOYJCAS4GoApM0zFuOEXgk0Er2iYpUgJvsl3+FlAKqBIbJVuGdtFPFqYAvLaik6kVVlQqkEmWkgl9VQIpNWjhKgJUcp3lMVaEosE0AmYSya1EnDd2WNvIv/ckcpS/N2Sk2Sl+aC1RD/lU1qQWhNCxe1Zha0GtsePtYsKjzFFsVsClQlT4E+ilI1dyz8prmS5V2Yr9Aw/b2dtOXZWVl3HPPPeYc5YeEKVOmmHPWlA3ic4GuoujV9AYa3q72K2iVOYsvZK011YLYpT5XYC7rIT4WIKuFzTTcXcGz2izHaYoFTZsgr6miWAGsnEMKg3U8VYGKDyoqKt4H3hrGrwXX1H65QDV9hcJwTXGgaRcUMMuxYo+0lbUQYKopKORc0RQOMkfN2yo+VHW0pr7QFBCy5tK3njM6Z/WjXFeaekH8PmfOnCynOkZ31Gw3H44Hsifsh+Pn7CjH0ANZsHoMnflfXY2fj7DHfm7/TD2OVwgzHn2cBav/6FXJ3jWOhYfH6zW9942naF71R3xemwgJ2bHjAMFInOEIDA5FzOJQSasdZ34hZaVOpk8soLW5GU+Ol0BOIaFUDudc92UefOhJnnvtTWomlzO8r57rrryIlReeT0X5JDMcWdSftniYVCxEPJbkjjv+yN7DnazZcpDzT1/C7m3bWbJ0Fnm5uSxfeTpTps0ikxjl2fsf4eWX3mRmiZfzLjuTEYfkkryfCf48Cv1OJk+voW0kQiydZtv2Rg4MRQjbwJ3KMKkoj/llHor9PpKJJLVTJ2Mvyufm+9fQPjJMJpHElkozqSCXj58yD1s0wtKlc+juOsyGd/bizfNSNnEyv3t6Pb2RUSYWF7F48mTsmRjrGxpp7g1RYg9z82c/SToySmNbK0YSZtVOY8v2DUwoL8KQyyc8hC9gw+F3csFnvs5w3MpIbzd/e2EVXV09XH75BVRPqsVIxE3Itvq1l+iIeVl8yukkR7qZWVfDvo1rCQ6EsJWW8PHPXM+R3ZtZ++KLbDvQwVM7WgmUVFJWUm4W6WrrbCM4EKSgpNRUL9pIm6oww+pkYGiISDRO1aRqwpGICQlSqQh2uw+L1SAcS2OzJjHSBimLlVynjYw1w+G9LRj2DB6viy9dvITrzliOkySPP/Y8zR2j7GntpnZSOf/x4++SzCRp2rwZW3SUxoZ65i1dSc3M6Tz85z+wfPEimluaWbvtIO19QZbNnoY9NcyM+XPZ09hhFi7r6+ggvyCf9q5B7MQ4belsNm7ahqO8jo62Ns45ZTHFlbWUVk/F6XLwyqsvsHDlMrbs62U05SEV7+GuX/+GvNwK4ukwZXkBvJEhVs4sZ9aUUlq6+phcNw17XiHuvHJefuJJ8gNeXly3ncnTl1JU5CI92EUiEcWe42dRZS4bnlrN4Y4IvS4v+4IjNPePkpJ8wNaMWbxsQlEeI+EoRcVl9A114w8UMhiKctYJi+lp3Mn8GRNZdvJpNLd3MdjZArEIBRW1VEyZSWtbM6PBMH6fi+2b19PUFual+v0400nyXF4GB4dI+3JIxNNcecW5LJxRzoITllKSV8jLTz7AT+78K0Mxm1n4LJ2Q4mRWkpaYuYZGxkKSpHke1gpY3b13nP3IPn7eXwSs7tuz532FowAlAUICsSRMXEOtBTqKek8gk4A3VU0KNNLCUwqVVNkqxyqcEtAn+7UyveaqFKAlMEug09iQeXn/UTWnXMcSLq/KUC3AJK+LHQIgBRwK7FO1qgBOuc4FhImaVLb6p/0KgBPbpb2mPZCt2DJWhSrgTf+1WJECOQV/arsqY2VszcupoeHSh/St1ew1P6jYJaBNFaIyFzlGjtf+NfxfbBUAKa+LWlOh7fr16835izL4uuuuM+Gi2CC+lWPHKog1F6qqKWUr8xF4KbBQ/mRd1JcKxaUvOTekL1lbBeUyDwWbuvYKzXXOqkyVdVEoqrloVUErbUUpK2slNgo8lnNQ1bI6H00NIe0FAEs7UaKqUlrGkH9dI80bLM+lL039ID6VvvRcFL/K2DI3OU4gr+aplde0MJX0I3NQAK4KV/GTKpylT5m7/NAgfanaVceWfbNnz85yqmPxQTPbx4fmgewJ+6G5OjvQsfJAFqweK0/+n/2Mn4+x/5j5/bP0Ol5BzHjzbxasfhgrkr1rHK2Xx+v1vPnlJ9n8yG+orSwgPBrmYOsATV0DhOIpkpEkAa+TGBaO9AxTEchQNzHfhGDJTJjI4ABWVx6WgiqaexL85cmnsFicXDxrMtMmFeDJ8XPVZ64hlrGRGejihcce5uIrLuHhBx7GGk/QHoI/vL4Ll8eNW/L9+R3c88fbOLzvIFOn15FfUUXG6ibS08Mfvvslzj7/bGLOHO79yxPk+/MZHmnlxBUn8KfnNtIYlkraNskMiNUapcDnJdTXw+lzq6kOeAgYVny5uTRHI9z/TiMR7GQyBqRieFN2llXlcOq8WeSXeLA6ErQ39+D2OkyV4dd++wjRdJoTFsxh19YGFpbnM7duImu3NXDZirlYIiNUzprN+nc3E4vEWDx3IbsOHWDHoSam5RWyoq6c4dgAgZICwhY/EcNJT1crzoxZ1cv80nvRVZ/CkYkQGxrgzbe3cPeza/jSF2+gujSf6TOncHjHJvbuOUjUZeOb3/sesZ4e3nzuBXZu38721kFWN/ZRXl1HXkEOLR3d7xW9sYNbFKuIgjFDJBqjq6+XsrKK98OBLWJCOgpJO2RSjIZDZrEjKW6VtmYocIk/rOzddRCbLYPH52FumYfb/uVz5BDlz396iKBhp3NwhIDfxc0//SkZm5tkTwc73llLX89hCovymb3wRDZuWIfbaiUcjhIoreKlt3fgAyblu8gpKGIYF9V10wkPDWA1LDz0xDOkY2GuOWcpXUdaiLnySbnzKC8tY8nieRQWlbNt60Z8ZQ4cheUcOBAknU4wZ7KHlx56jIONYdJ2K4nwEOG+dq4+dwV+R5jiskpcHj99kSS5VTXsb2jAbdh4ffMBFpx5KcU5brp2vMnUYhc9R9pp3riT4c4wQQnvz/PRKXkx/UWMOJxkbHYiI8N882s3MDjUx5/vfZiEN4fG9m4WL1zBtVffQHG+nbfXvElenpd0KMiMqbXkeLykPH7yK6ppObifTGyUoc4WdtVvY319M+8cbGZqjp8l5fkc6WjntfYQqYyNiy84hy9ecwHJVJLqqilcdtll7OsLkpCKcGmJSU+9p4gzUljk/EpDxpJ6D6xOrWX7zvdSAYyfO/r4sUTA6o6tW01IJFBLQJMAJ600L34VaCXwTMCbACKBTwKrBCKqMlKglxwrkEmAlIaYCxCV9prPUiuwC7hTyCjt5DjJEaowUtWpUvlew+81NF/zsso9RCGbhPOrelLhp+bh1Kr2Cnk1LFz2CzwUm/++oJLMS3NuSjuZn/hHQ/AVXCokVPWrgjNVLWoVeIV0Y6GgzFWgr+YDlTHkT/oQ1a/kshXfKcDUwlMyP61OL8fKetx3333meggAP//880175bEqhFWZK/2PTfsg+2XuMoYojjX0Xuej0Fdzk47Nc6qgU9ZF0xpowTAFsKrQFOgrYyigFogpY4v9Mi8BqOIbOcdEeavngdgmPhSAKuH4Mr5CaNnKfoXNYrMWARM7FJJrrtSx665pBmSreVW1oJemHJC+xB5N76AwWeaiqmfNJSzniJ6P8uOB+ETmKPOX9ZG+xCaF5bKGZ5xxRpZTHe2HzGz7D9UD2RP2Q3V3drBj4YEsWD0WXvy/+xg/H2P/MfP7Z+p1vMKY8eTjLFj9sFYje+c4Gk+P12t565svcPf3v0pFUb75pa3+UAeVk2dQX7+X6dOnUOgz6DjSRVt3P7NrcvnYyrl4SwqxOmy0NzZSkF9CxyCsa+ilobOP9qY2fnTtmcT7mukIxvn2T35AOGnQsXcPXZ3NzJlZx86tW3BGQ3R0h/jeQ28QmDiFttYWfv6fN5PobmJinkHAn09B9TT8pZVEYmmONOzhxace5/mNuxlNOk3FX3Gui/OXn8ADr79Nf8ROxrCQzBhmyHSuNUmZNcPSmZMYDY9QVlpBPJGma6Cfd/a1EbVYieDA4rDhtGbwZSJUl1dSWVHMlZecyaZXVpNMRhlKGjy+aQ+hlAWnkcaSSuGzuJmR7+aU6VX0Sp5Zh5f6xsO48/3k5hQQ8OTx5s5NJKx2arweSl1JiooKWHH2CpqbW0mkIByPEh0K43FY2Heohetv/DqzplbR195Oc9sQ3/nZH/E4EiyZVsPPbr+Dhh3reeX5p0kkYnzlq98iGh7lgb/cQzoSY8qMGdSsPJdPfunb5FVOImGx0t/dgc2aJtcXMCFlNB6nd6CfvPxC7AJhHA58bpe5jcYiZjj98OiQWbRKYKHD4SKVSZHj9dHb10tfzwA263uFkQpsMe75wTfIzwzz+hsbSXrzaDzUSd2UUq74+BXE0hm2bn6bvsEIZ515Knt2bmDKpGkYVgfb6neSV1aOlyR3P/kGO/e3MGNCPkTjXHHN9eSWFBEd7qe5qZH7n3qeRQsW8ZVPnkVz/RZ2HjxC0l9FPGMwdUIZebmFFFcEmDStmJ31DXidOcydVUtv/UYe/8XvGei1MppI47Q7CKfiVE7IY97iKThdViaUVzCacFAxbwktPb34rLB21Wt0NB6hwGnBmgyZhdkcNjvxgUHIOLG5beR67MRSGXb2jnLKp6+mvLKM2gmTsPoCpGJRvnPTTaw+0EbKSGLJePiPX91JZZGbRCSF3xoh3dvKhNIJOAM5+EtKsXi8HNm/mz3b3qHv8EFy8gI89Lc1NAzHybNamJHrZCgWYU3rEImEwZkrV/Cf//oVLKFhXnzpDX573+MM4yBFRrg4NgnBJUnaApa0HdIJMkJV05ih0aJY1b/xcUcfH1aIT1pbWtjy7rsmPBL4J1sBQAKwBAgJHNKK6qr2U9AlIega8i+vCbhSNZ9sBT7JVkO+NbRfQ9sFKmohIgFUqpBUOCv75bHm49TQeIFsmhtTQ/610JNsZZ8oNwXQCbzTkHsBY1qsSgszyRza2trMY8Q+mb8COYWkAhzFNoFhCgM1Z6mAOTlOxpIxBbDJMaoSVeWsqiNVGSpjyT5VROpYYpdAxqqqKhM2S18arq+h9erPN954wwTbMpYWYJL+zzvvvPdTJ8gaa7EmWVdVGP895NOcoGKngEHNpSt+EZ+JrXI+CMCWrdg0FnSLMlP8qyB0LMAVOKwqXGkn8xKfauoA6V/GEeioEFtBpfhFALHmURV/yJoJdFY/63mr6lyZm8xZfSrrKX5R1a/4S/7kuZw/sraai1Zs0PnJnOT807mLjZpyQhWtY3Pv6jqoElj8ITYqTBf7ZC7yJ48vuuiiLKc6mg+Y2bYfugeyJ+yH7vLsgEfrgf8TrI6vj4JHO7fj2X78fIw9nl746Iw9XoHMePFgFqx+mCuRvXscjbfH47XcuPNtLIMtNB08THHAy7bde7n1Tw9g2B3MqK3m/KUzaN+3m4aGZiZP8nPRxWewYMXJJGwG4cEehrqG2LqjmZ3tUe5ZtUHiOLl0/kSWl1jwlJZy7jU3YBRMxiKpAGIDDLTUmwDoh//2Q2qmzODx9YfoSWZIWg1uvvHz0LOP8EA7acNLKG7lpI+dRsqTwx/ve5g3Nu8iIsq8hIHXZqcox8WyGVMpn1TNn59/g3A8buZTzaQz1Hjh7Hl1FOW72Lm3ifrOEEV+J59cORvSGfa3DPDG3iO0RVPk5biZMXM6zc3tdLZ18Kff/oCD2zabXzLf3nWQUYeHaDjFsimVLJ9Vyd1PvIAz4+IzZ55EyaRJ/Olvr9La1kUkHmZkJMQFK0/m/HNO5ZXVa9i/eRf9I8MEfF5KJufjcttwxdP4nG46OvsIFATY09TGwsWz+PQN12EzHLzyypv8/K5HKPZZ+eW3v8iKcy5k8/pV7Nu6jkBeMZVTFlBaFuCeO28n4A4QsuZx0soV3HLnPWzuHMZTWEwiGidhteG0pLEbFoaGg2ZhsrLychMEpJJxHBarCQ4zaQObNcVQNEQ4mCRmJLEnbfgDTtxeD82HmwkHQ7hdDizpNGV+B0/c9VMad6yho3uI0ZiD7Rt3ctGZy5g6u4rhUIz1azeze38vN/30+4z0teKyuSmpqjbTC+TlBdi19ll+edejbDo0SEWhj4k5Hm749GcoyC/gUMNO3lqzjj1tHRSXVvDdL3+OxHAnB/YfJO7K44xPfQZvXhmW6CiDnRvJd8TwWb1E2o/wzB/vIdE+Qm93iLZg3PwiPzU/l5TFoDU4gqciwLwT5uLxuolmrBzsHmIgYWHvnv3kpSNMJk2x3UIymSYYj5MxnNiiIYpKA6SjEUoLA4xaHLzbOUJrJMrPf/yf3P37O6mYPI0Tlyyn6dB+br//Ya7+xCXcfPsDjDj95PrtOKwOKgIObvnG5/FIhfBkCrvPQ1F5FU6rQW9rMx2H9uD3u/jtnx5jR8LG6FCYQCZJLBqnLZbCanVREnDwy29/lkJbml/c8nv2dEXpxSCRBovdaRbNSmeSpEV1nLaa+XXTAl3TMKW2ll1jwKrcy8bHHX18WHHk8GE2b9xogiWFh+KjscpKAVMCiVpbW83jBITJfgFQquKU/RpKLVBL9jc2NppKQ4FXqliUNlq8aSzoU2WmwCkBezKmPBaoJUpWKTyn+7TYkxY10hBtzT2qoekCxeS6F5glkE1sV9WhglRpq7BTlaAK2gTY6X5NfSC2C/RUxa1Wfpf5iS8EzOlcpV8FrOJTDcGXvmQOMk+xS+YqoFZBn9ipoFQgqoa2y3bixInmOuzevds8Xv5lXEndIHMVha/466qrrqKpqYmSkhJz/gIqBU7KnGR+Gu6uKlKFtWK/QEvp78CBAyYA1bB2sV+LZ6mNMj9Zb9mqolbmLceJveonzZGrhaM036j4QF6T52Kn2C5txS9yTphRCC6XabNAZLFTYaVCfFkDzYEqtusPADK29KGKXFWeau5TzasqvpE10R8VNGes2CbHin9FLasqbk3lIP6UcTXvreb7lf0ypsxfz2s5VoCyrofM46tf/WqWUx3Nh8ts2w/dA9kT9kN3eXbAo/XAfw9Wx89HwaOd3/FqPz4+wh6v2X90xx2PUGY8eDMLVo/HKmTvIh/U6+PtOm7athZnqp+24STp0SHeeuklNm/fy2DGwuH2I3z5gpWcOMHHgb37ySnycfaFZxPDwCtVhtNxupsP8fLrWzkczuOJdZtJGi688VG+c+2JVIEAACAASURBVM3ZpDKjXHj+RQSKyvHZDQaa97J54yvYLXZ2b91DTm45r286TJ/VS0t3J6cvn83c6iI2b9jC4JAUzHBSWl7Ajd//Hqd94kZihpvCggAj/UEq8vwQ7cafF2Bv5wChlBsjYyWesZKIS7GfCE63hRmFOUwMBLBb07hcFspz/RTnBIh0B9nS3M0Rw8ne3n4yVgepRBprKs0XrjmHSQU+CksqufnXf2EwZeBIp6nJdXL+wikMJTK8vLOJeCTEeWecQXP3IDu2bSediBKMhrn80stpPdJCW1cnlT4/oSPt9MQSeAqc3HHbL2nYtpV1L71OcChIYbmXlNVNOhLh8uuuZsa02fzqV7/jubc2cf70Sn70r1/icGMzyYFevD4/7xzu51Awyekfm8/WtWtJpAz2DhicvmI+fUcaeejFV2iPWEi7c3HkFZCOBEnGEoSiUfOLrNv9Xh49pwlU09itNjxOqTCeYTgdZ6hrkIRVwsg9eBwZ/AE37a1H3it2Y7Hitrkp8rh54fF7cEgeT5uN3996GxvfeYfSPD+nLV+EI1DAb/78OC6Pl8Wzp1FYVsY3b/4xdq8U1XGRHu5g/+aX+Ob3b2F3awxsdgq9FiYXFXPNJ69m25YNrNmwGasvl0mTJlHoMphXGqC9Y4Abf3k7qYAPh8tOqucg1p4d7N24nnXPrMboCpNjcTI4EqIzDi3Dogi2UpkjxX5S9AWDGC4Lc5fNJ57rpaRuDuu27eGNrduw+nykQwmqMjaqjBi1hR4cyTi5OX68hihB42YuVYMoMbebA0GDjK+Yy674OJHREaxeF56cAtpaDxEcGWB3/Q5+/uImBgwnDrcdSyaNK5Gi2gWP3HELd9x2K4GcPD792S+QW1jA3j1bcZFgoLuTm353N5G8SqxkqMTBaChE48gIg/E0RR47Xz93MYUeCxVVFeAwuPXhVby7q5sRQ/JQWrGQMEEyGcME4eY9x7BQM6Xm/wKr4+cT9fF/T5H8vZJjVcCYwiAtIqSFquQaqq+vZ9q0ae8XmBIQJeHqokRUxaDk/NRwe4FMWghIAJNCSwFK8q/wTUCagDU5RotXyfpo3lTdr2pGBXSaU1XBp+bTlDFln6pMpS9VaSqgkz6kP2kjr4kyVgsPadoAgWNmjub/AmvSj6Yk0GJX0k4hsqYnGJu/VQCdzFUgpABmHUPay/wEkIotY/OxCogbC+sUIktb6UP2yfwUWEvY/65du0yAKTBUYLYoZ8WOiy+++P0cqwpoVSmr66Gh6QItNWxd1lPVveI7gdp1dXVmsayx4fQyL/GPtJO1E5+LvQJFNVRe+hFbxR4tBibHSTs5R+Qeq7lxRYkqrykw19y4CuYVeMv5KbBT1khs0FB+eV38pMrZyspK01cyBzlG/sU+VanK61rwTNZXQKq0FV+ID1TdLOe5tNMUCgLsxRZRKSuQFpWxKrRVMatpEbTglTzX4mZZsPpBP01m2x1PD2TB6vH0fnbsD+SBLFj9QG77fzY6/h9f/58mZg/4bzww3oDMeFmkLFg9HiuRvYscjdfH07W8++0XGGmrJ7/mBLZv2sbcGdO49557efbVV8HtY6I1xb9feZJZvb6idgLlNdWsXbeRHdt3M7FyAja3l/te3UbcUUHX8CCD8STpZBKrkaHY72LBtIl8/2ufpNTjpLWpCYwYe+rriQ2ESMVS9EZtvN3Uy/7OHk5evoAyr42uQw3UllcxdcoELFYLztIybvjP+0na7XgSYSaUlBCLh1m5eAZFZWX85rG1BKMJLJk4Lp8HDMd7RXzSYZbPKONIYwt1E3LJcRkYKStxp4+9DZ2EEimKJ5SyrbWfWCKDxZIx865ecd5Srr/obJpbu/junffRMxzHHo/isFn/N3vvAW5XVed/f3Y5/faWdtMb6SR0Qq8iFhRsICAjA6PiWFBxhBERVMY2wowFwQpiAwtI7z1ACgnphCSk3uTWc+49fZf/891x8c/7Pu8okphkXs95njznnn32Xuu3fmudnXM/97u+P8a31RNL1rNii6rCFwjtGLPGjWLewfN4ZeOmCOS5sRgPPrOAVDxBynY4oqWR7YODXHTJebzzzJMplPL8+ld3sOXVzeT7t5OTP2yhwpjJE5k//yh++Is72La9l8+fPo/5c2eAV8YrVVm8vchvV+2kHI/z6Y++j1t+8BMWr3qFYpggRpErLjqHWZMn8Pn/+B4bsl6ULweHQrVMW1sLMduJfnGP7fZLtH75FnmrVv1I5TjS6qev4DEQpLFVuCZm0b1tO8VqiTDKa8iwTIInH7mHcn4Ql5DvfPPrPLngeWLxNK5fIJmqZ3CozBknHUo66XDYW97LoceeRswFx7XJbl5Bfvt6PvX561i8YYCym2DimHbsQp4wiNM10EfZSjJ8xCha6lMMbVjLtFjIRVd8jsNOP5M1K1Zw0MxpPP+zG1h136+p820GtmcJQ5dkIkZPXz+5sJ6tuRKdY1ro2tlFqeLgo1+FArxUjLWBTzcxLDtG87D2aLu971hUi1VSuTLjEj4z2+LMGFbPtLoWvFwvyWSCXGWQXh/W9laYfcJpzDpkLoXcEO0jRuGFFW77+Q855NAj+Pkdd/Hgul6KEd+0qYQedXaSdx49l6sueS+2V8XXdupkCjuZZNWaJTQ3t/HUo49wy2OLyPlpAr/AaDdJX66fqh3jtYFB0g5cMH86x82ZzOjOVoZ1NOBlOrjqOz/njqdWEbpJYmEpatvHxgqDqIiVTFanTJ3K4qXL/z9vXQfGHX3/RrF18+YIrBplp0CUgJHgmPGhlNJOkFDvCU4ZP1JTEMkoT/Va0ExQShBK8EigTOfv7otpPEUNcN39/d0tCfS5NRYBxiZA7arNcePGRQBMIEyxCt4JjAlYGh9QxWtArvESNcpc9WlgrECbeSg2jVcwbfeq8mpf7xkvUcWhh14biGuUpaaQk/EJNWBX5yl2tWv8XQ3YVdwGqOo95UHXCRbqPTPWZ555JpoDHRfs1HGpKZcsWRIpiDUmgVDlZO7cuRx55JERaN1d7bt7sSmjINVYBAwFx5V39a22lUsDXJVfbY9XnHooH8Zv1KhEDazU+4KmGp/Wg67VP+VW18hSQPkwamNjwaB5Ml6zasMohTUuwUsD2NWPrtWYzdwYf1hjI6A86T3lW+3quPpWfo3nr+CtsZjQ/Gl9KG5ToEvXqg+tJc2nsa4wRcNMwTFdo7VqlLvKv7E6MPYQulbtGT/iL37xizVOtSdfKmvX7vMM1BbsPk95rcM9zcD/DFbV8v79AranY9vf19eyt79n4M31fyABmTc3gr1/VQ2s7v2c/vUWa3eQv56jv3zGgfJZXvX0H7G7lxIbfjBO/QgGckOsfGEBt99+Ky9t3ExDUOb7n3wnw9JJegtdTJlzMMVCQF7qFyfkgQVr+ckT6+kv2oTEGKgO4VlSzVlRIaG6mMtxh07gs+e9lXrXYsem9bQPG85Pf/Jb+nsLZEmwNldl/WCe0U1NXHn+6RQ3r6Br83a6dgwwZeZ4GoeP4Ru3PUShXOX2qy/m/hde4g/PLuFjZ5/CXU8u5ektQ5SrNu3pBNNHthNUfcqhx6ThDfz7x87lmYXLWPDCMrxSETuAVdv76M2FVCyLIOmwveRj+wF2EEb+pJlYges+fmmkrL3yv29hKF8lcCxcFQRJ1EWAUr9o+/omYoMDjBnRzvHHHk/oh/zhnnuibeQx1yaswmGd7TQWcxxx5EFceMl5xBIJXlixnJ07c9z167vxfItKqQrxOMNHDefZJctJ4fDN809n6vBW/MIQ2WrAzc9v5LHtBerScb786X/i3vsfZ9GqVazd1kMyZnHxmadwxeWXMVAo8bmrrufeJxdQIaRleAdtre1YUp2hbnYp0KRiNBW8vWqVhO3ygWNHsWZ9N0u2DeC7GZyqx+Bgnp193ZS9gLgNh08byw+/+y3CSgmnmOMHt9zGfU+/SMkLaEjFqEummDRyJJPb03gBnP3pqxg9ZUYE26vFHAxuY+WixXzvlt+waN1OqjaMbM8g89nNXQP0ym8xXs/oYSMJczuZVBmiszzE5MNmUm95DGzYzLCmRor5HiqOTWdjnHxXnqBqMTRYJJ60KWCxLe/Th03XYIm0Y9EUc2hJJqmGFqt9WFMJiA/voBwK+Drky0Pk82FkZ0F1iGQYMjGZ5JyZo+iIZWmLJdjek6Mvnmb1QInATfG+972PYcOHEwTaZr2dF55/ilvvWcBrlRgDFTtaY64qmgdVMrbDiXMO4mufupBtm19j/LhJxOSIajlkBwvUdY7gIx+/jJV9FYbCBKmURb6rn2Rc68ilt1jBsSocN3ssE+tjjGtpYNKkiWRaO/j8N25hba5CyQPb99BEy2dV9qp2YEtszOzZs3hqwcL/8cZ0YNzV918Uq1eu5JEHH3zd21IgS1BIIEugSfBLn3tTdEjvm63UBoDpPVPgylR/N9XWTcV1U8zJeHua14JfgnsCWmart/pUP3pWHMbb0hTYkm+ugJkAma418Qqe6aF41L/60D+da4Ca8fJUXEaJqL6Mj6nxkzVFkQRCBQ31vtkKb2CiAYZG7atY1ZfZEm/Aq2IwBZGMQlSxq11Tyd4AY+Mdu3vxK4FM9alYBD5N0SYpibXF3FgKCLrqeuVEY5o+fXoEFHWOwJ/ilwLYqDaND6lR5qr9CRMmRBBReTJb3E2hLOO9a7bUm/d1XP0YEK7XpgCa2jZ5MmtHoNeoVJUjoyQVLDYFtJQXnWMeZlu9xq6H2tRD0NNAUnPcFLiSYlXnS2lr/ICVHwNzTbGq6A9vsViUH1OgzRRnM8pm44ertWbgu7G1MDB/d0WrFLXmDw56Np6smgtTVOzqq6+ucao9/VJZu36fZqC2YPdpumud7Y0M/GWwanrYf1/C9sYY93cbtezt7xl4c/0fKFDmzUW/d6+qgdW9m8831lrtzvHG8nTgw9XNCx8kt+T3vLxlgNPP/ww7e7Lc+dtfcsdvfstA0WPI95mahkuPn8WEic20jmyirqGRSq5A1fLpzae56qePsXRbloYwoC5p0yMFZjxD2a8SC6GtMeSyc45hVFMrpXKZKVOn8F/f+SU7erKEqRRLuvojdZ0b2Exvtjj/uGms3/AanpXGigWceMbbueJ7t+PnB/jvj72TZ1ds4P6FrzJn0ggeXbGR7WWXhkyaaR3NzJ0ymqefXsikiSN412nH0t+7jbJn0ds3RMWTRYBFueKwaOlatheqUSX6bKGIHbOwqmFU/CqZqPKek+ZzxLxDueLb/0Wl7OK5ITE3ZNSwEWRzRfr6cli2g+2CTUDniOGcdvIJ5AeH2LR1Cy8sfGmXYlBesGmHGU6Fw6Z1cuaFZ9HWNhrXchjyBvnCF/4DlwTZsk9vrkAcyHllxqZTXHHmMQzLpCL/0x3ZIW5Y1MVT6zYzesJ4vvm5y1m7fCFuXZyv/eCXxF2Pd88/gn//+jfJZnu44etf5ye/e5hh48dS8Mu0podRDSpUCAikIIrblC2HjBsn8EOq5SLpTBpKeYraIloG2/IjSNA7VCCXzVEqlHGtkJ/feDWdI0fgVIZwS4P85/duZcHqDRR8jxEdbWSCgAltTRw0dgRD5RIf+uJ1tHZOgWqFSrkf1+/lrp/9iiceX8LmoZBstUDKlTegz8uvbsPNJLHcOBNGjSNYv4ITWlOwYytNTfWkLY9hdSkSoU8qFSNfKYKViABifmAAixiNrfXkcXh+XRcDsRTFYoXprW0M9nVTn0pghyFFO86OdIptqTgDrovvJtne1xcVxqrkKvhBBdsJ8X2Lsa7FpUdOoq3cz/qBkD++vJpphx/CiGSMU48/lqb6BgaoMGHqNB595B6+9L3fRr68AvJaHaGgfGARc32StsV7D5/Dpz98Nl1bNtPW0s6QkyTVOYpFi17g+v++he6KQ9UPVFGG4mAex5InZUDR26W4bUo5NKdidMTh6EPmsmDZSpZsH9DpkeLaDwNCgTSBf8+LdAjxhMOkyVN4cfGyv3hTOjDu7PsnirWrV/PkY4+9rkI1ClMDBQWCBKoEo0wRIAO5BM8EovQwcMn4XRo1qClqJbCkdgTMBFEFH01FeLPN2oA0QSn5mCoWATSzxdyoBKVSNdXm1Z7ZEq72DczStYK9AmvqT+8Zpa1ilDpTfpwCiYKVJl4DY41/pyCjflY7BgAqdgNajQeooJruG0YNKhga+Tr/uSiXcqTrjMWAxmiKYal9o0g1akajqFV7ukZ51DZ/M27ZMmiMal+qy9NOO4277rrr9eJh5o9HgpWnn356tHXe2BYoF4pP8eiY2jYg06g2jbrSeKhqfGrDWBtoLezuy6oYNH/GU1brYveiWWasptiXKXJlAL7eV/vGXkBxqD3j0aq+1J7x+1X8Wj+mqJX6U4y63gBWo5Y1NgDKrSliZQpvqR2zVV/9SVFrfHL1nvET1jEznwK5ilWQ2hTeUhuKVf90XHHqnwH8msPo/5Xe3ihu9VVTrO6Nb5S1NvZlBmpgdV9mu9bXXsnAGwOr6mr/fAnbK4Pcz43UMrefJ+BNdl8Dq/83cTWw+iYX0R5dVrtz7FH6drt4f3+Wlz/8K/yNTzHjuFPZOVCmVLHJ9vRyySWfoNTYwbbeXuptj4uPP5jDxjUyrCWB67i4qUaeXLicld0ef3hhI06lxCljRtDEEHPfdjr3rl3HvU++hCM4alf5+Q+/w6f/5RN87J8+EBXj+eWfHqWvLHldlZ5cFUdly3Fp9asc35wm3hSjfkIn3YM5hsJGnnl5LY2uz+VnH0vgODz74sscOnsav3l6KVtKSZozMaZmbD51wTt5ddNmuvq7I4A4asxY7FSKar5CEPr09vcyZsxECGJ855bb2VCJ01cqImllXaivylXCeMgJRxyJa8f40zNPYzkZHN9XrXWa29sY7M/iex4+fqRGbK5v4N1nvYt1a1dHRU4OO+wIdvT0snDJS9G3E9e1mNuQ5C3z53DECUcxmB8gEaswZ85MPnfFt3h1ax+ep2rzsirwcPwyR4xp5Z2HT2XysDaqvkc5DPj6c1t4cOUmhnV2cPG738aMccPYtmMnV3/ju5xw9DxOP+owzjjnXHL9W7niin9n0boeLv7oP/OTX/wCJ4xHFeILgYUXxnHCKo7tkUnGqDhx2hJpSr6OhQwM9JOKyXvRxw98yTkp5ofYtnU7aTfk4V98L8pTXTxOtruLK77632zLVUil4pRLecYPG8b4pgYOmXUQ67p2cPnXvoWbacGyqoReHqeS5dvXXs/TzyzCiyep2G6U6+6+ATb1F/GsGI2pNEeOHsHk7DYahnIM5YukXYtGB1rSMVJxcB2JS33isRSBLS/DEnVpVeP2qSbSPLx0EwMVaGtp49XubhqaG0gUK4RhwFBQxbJc0sNbKY8dw9KdOYYqJbwgJJctUq5WsCoebixJEp/6chHLLzMUWLR21PGW0+YT9+KcePhR9HR3kW5ppLkxxr9+7gtsqSQJk6qoXsQmjR8W8HGIOQmCaoGxVsAn3nMyB8+ZQV3HcLyGNnr6e7n6muvYPFRm0LNJOAkGC1KihaRVkCZfoODZUWEqKcXTcZfRHc2MGtbKMy+spqxkBALBIZZjE4o0S4UdoV2IJ+NMnDiRBYv+Mlg9cL5R7/v/Y1atXMmjDz4YQTqztVvQyGyDN56pWnOCbQKSBqgKWAk+STFpoKXAleCfQKvaE5g00FFgS+frtewGBP0EoQQ4BUsFnYxSUzDVwFj1+/8uPCUrAMUpWCWYZYCoYJbZHq5YtXVd/0xldwE6o/jUz1J9mor1ikftCMjp2VgWKBbFZmwHBPGM2lX9KTajYpQy0hT0Uh40vo0bN0YxaRzqWzGbfOs6taFjRjUr8CbQqByZYlOK1RSa0jHFaApSLVq0iFNPPZUHHnggiluxSaVpztdnYPbs2VHuNT8ai+IyXrQGqpr3jepY7RugKkCodjU2442qeTfeuCZ+xan50GtBR1MkS8f0XmTD8mebgN23/5t1ofY0blPISwBS8emh/hS/2tVcCZwbEGpAtuZCeTQFqDS/yoPmwiiLdy92ZewddMzYMRjlqda3+lBfpmCVxqOHcmQKoOk99WdU3YpX82OU3mbcBrwrr5rDb3zjGzVOtbe+VNba2ScZqC3YfZLmWid7MwM1sLo3s/k/t7Xvv77um3H9/7mX/Q1jDqTcvhmw+sJH7qn9OWaPJ7F259jjFAqb7Oc0bln0AN1P38aaVzbSOnIsEyZMZtnCF3htR4GbH1pMX6mKhHIHNaWYN6KO+bPGMSwDJRyefGkLj6/bjleAo1ub6MxX8Bx435X/wjV3/IreVDOnn/Z2enbu5KDOJnp3DnLErIO54fqvsr47T7G5mexQmeyObVhSiloB88Z0ksjlIrVeV6XCtOOO4U+PPEEptEjbFtd+5iNkd24lP9BL3PJ5/KU1LNqSi7bCH96e4eNnn0SREn5KxVLqGDFmPNlKkdb6FrZt3Uqut59UOk57eys33XInj63pY0cFkm6Fj73jFKYOr6e3HHDLHQ+Qq4TkwzKBvDj9P/8J140Rc+LkB7ORgjUTdznrHe/m1Q0beHHhIrTZXr+EHnrooVEl6u1dXVTtgIMamxhplTn86IM5/szjiVGIlKK//NnvWL62i8ECkbI0kXSYM6qdd8+eysiWDJmYixPY7KiUuerxdewseYzvyJCwHU478Vjq6xv5r5t/xPTxo/nYRy4mjGdIBANccc23eXlDD7f99CY++ulPksgMI7ACAluem+BXPYKolHxAiwBRuUDZh9HtHby6ceOuCvNhlWqlRGtrOxs3bKBcKVEXlPj9D7/OCBUtKRXo7u7h3752A3nfjawUAgKmjhnLxNY6po8fQTkW470f+yR+og43ZuP4VYrd27n26utYvXYjHg49Q3kCWx6UBYbKbqS4nJK2eNvIRti+hZ5sBUmD61ybBjegvS5BvQOOA6ErJWgcK6ziyqfAcnAdi4oV8vyGHD0liyG/wrpyEBXsSntWBBqrXoWMYIkLxZYmuusaqERb/bvJFasUpOgKbJzQploZjFSusiq1YyFf/twnaKtrwHLbSMRd2tqaaUlVeOjeX/Htn99HJZ4iIKRa8fArMSynRDWwsawYBGWOmTGNC46bxdhxE3nx1Y0cdcaZLHnmIf7jxh+TlWutHcPxoOx7BIFHPAzxKiVKgUMQhpFCWveNqZPHkuvrpzsrtV64a9u/7e7yN7SCSOmajsdxokJWQeSx+tiCJX/1trWfb0l/jm/fR/Hy0qU89fjjrystjfentlGvX78+UtaZokCCWqYgj9l+boog7b49XnBL7ehhtlgLQgk+6T4RgewwjMCUUY6qPbUtCKrzBMS0ZVzvC4zJR1RATT+rDcFB48equIyaVO0KaAn+mSrvpniRKX5k/EDVnvF3FTw1ylxBMT2MulKvTeEqs53dVLwXjBM0Ndu7jWLWAFNBY51jLBEE1xSf8e4UqDTWAcqBgZzqx2xV15ilzJw0aVI0F2bL/apVq6LjTzzxBNdeey1//OMfmTdvXqTwve2229iwYUOU07PPPjsCokbBqXwZha4gsWCh2hUUNlvsNYcao1EpKx5BTAOeNSY9FK9RgpqCVwauGgsHY9FgLAVM7nS9gZEG6o4ePTpad5oztSvlsimOJZip/o2K1hSL0jHFrf4Ut9aN2jGeq3pfuTVFq4xnrFHuKg7NoeIScFYuNJ8C0vKr1TpSeyo2prHpelOkTDlTjmQBoZwqbrWj/Cgm46+r99Sm2lfO9PrLX/5yjVP91Ttz7YQDKQO1BXsgzUYtljeUgRpYfUNp2msn7fuvsXst9H+4hvY3jDmQEv5mwWr0C82BNJD/lbHUMrin07a/P8srHv8j/cse4KiTjmdwaxfPP/kIJ7/lFBYveYWv3XInL/UWKQwVGZ5J01nvMHF0K4eMH0Hc8Xly8Va6+nKMKVlMdqs0unFiaZuGeTP4/L0v8pqTJO5Dos6mNRNy+60/YeakuSx+8mku+cgl1I2ZwKoN/czqbGJCR4yDRtWz4NmXWbhtiNZ0I2MmjmHZKxvoK5QJLAExh7e95VQu++cPERZzDB8xjNWvvMo13/hvNvft4C1zDuLESR00t8VINjfQOWoCbrqJWDxGuRzSPnI0YSAAlSdFhV/fehffvvVBtmnbe8KmyfFoTcQh08grW3sjgDV6dCtrtvVgqQxU4ICKrcQdwmKBU+cfycjOkbzw0nLWvLpeAkHtnycMAjJ1dUydPIlVK5dTqnq0JOMcO6KV0eNG8rYL3kVjyiY7WOTpBx/j0WefJ5UaSdf2bbjJGFPbM/zbe88gnx8kFXOoDhbotRN8+q4ldPX08fajp7FlazcnH39UVDl+00Cena9tZuzU8Xzxy9fz7EO/4dNXf4dNOwvccP1VXPX1b9Fc1xoBRzdZR4BPtThEuWIROvKXlfdslaoVZ8KIsazdtEl7x7HxSGjbZqaBNatX0VCfoa4ywK9/8B+0NuyCTM8vXMrNv7yLguVGCuGk6zJ7wgS0e3/syGacTB3vv/RfSDR1YKtqfaXAUPc2PvfZq3h1Sw+5ckip5JGvlHfB3IpNR7WHD84ZxQgflq55jX47w1C2wMSWJhqcKul4lZaMGxWAchK7tgbHXeFSB9xEtF0+5jis7y6ydkee7tDmVRWPsRxS8py0QmKhT2MyRkMyTrZSoa+5jQ0C2FWf7b2D2DFHU021XKUisGq5OKFDfcbn29dcQ12mg3xZfoEWkyaNodr/Cpd+7BNsKqf/XCwKPD+IiqhVwzJhYEVF3eobklz+sY/Q4XgkEy1MPfxQQqvMf17/Ze5bsIq8L5gb4HkBtm0R+BX8io8TB8+zsa1IphsB/LaWBoYGs1SCXR6uUv3uAkMD+H4QgeeMwKoVYgU+EyZO5vFFL//VW9aBcVff91EsX7aMp594IoKIpiiRQJLApVGJCghpvRk4Z4opGb9KQU3juyp4pvMEAVsVvAAAIABJREFUZo0CVfBM5wo+GbWoPkeCWaZavdn2rYkSdBLEmjVrVgS2jN+p3hMsEzibMmVK1L4AlwohKVapNAUaBdyMF6epVm+8MQW91LdRWxo4K4ArBad5SKmo2BSzYJjGIIAmWKZrjLrRQDTBPv2sdnf3LDWxGBWtAcgmNxqrKXikcwVPNWZBUANWjUen4tAfr372s59xyimnREpYgT3FovhWr14d5UYFq+69997IOkDw8IILLohiU/EnA/8ESRWT5sqMXSBROdjda1Tg1UDJ3dXKakfXCuIq13pPeVG+tF60JvQsMKrzFIeB78aL1hQWU04F0jVmzaXJt1FNa+6kYtX8GosD43urZ2MVYWwIdL7Wg1FI61mxmT8aGCW0cqY4FY/uIWpf8y7wqZzqGuVJ12ld7W4LoWs0ZuXUjENrR/k3f1gwilazbtWmsT7QsWuvvbbGqf7qnbl2woGUgdqCPZBmoxbLG8pADay+oTTt1ZP2/VfZvRr+P0xj+xvGHEiJ3hOwWoOre2Mma3eNPcni/v4sP33PHdx29UeZO6GNaYfP45Djj+PZPz3KrKnT+OLNv+KPq7ZSLHo0JlzGNmXoLxVpTyejLeovvryemckMc5wEzXaZdCykTtWiGxK4p57IJ3/ye7IluV7ahDGbtmaXB//4R8pFh5NOP5aRo8ZSVc2mSo52RxBqiIGixfqKw/C2Nnq6dwotMOSHJBw3SnMY+Jzz9rdy+Wc/TW8uT0tDPZ/81CfYkOul2Q748ofPpT4+RPtI/XLayA6pk3StVc/Mo47HSiXxi704vVtY9txSPvOVH7IsV6TiyX7VwnJUyYgIRMVCJwK6csrUjnjbD4nFZVrgEVbKXPD+D3Dvg/fTPVAgEPCyHZKp1K7tuKFPU0M9hcEcgeWSyTgc0t7ElIkTOPefzyVOkb5sAcu3mTh+NEM5CBM2g4UCzYUs6a5N+B0j6BjejlfK8YcHnuG6P7zI0FCWtx0zHS9wmXnQJLxyKYov35dl9LQpvO+Ci9ix7mVOfu8lFP04V13+UX72u98xKhXjjNNO49s/uh3LH+KsU47g0aeX0VUIcK0S7z39NF5ctor6pla27+xhMF8h06Rt7CHxeIJ1q1dHW/+ndyS5/guXMbyjmWxPP7/45e94aUMPOys+1dIQc8aPoSEMmXrQGKYeNJHDjzkBu74ONx4Dr0oh28/WLZu58cYf8+qmPopScbopyuUKgVdknJXnnKntjHQCurb2saWnTMlJkxvoY3RrI60upB2PTCZOqVrBd+OkEzF8J8C3YviJTFQMSsrVQr7IwM4+CuUAK+PSInDgeyQdh2q1RExb5mXx4IdsznusIcGSgs+mgkfctvCpMCRlb+gRehYZJ0VjA3ztqn9nWOcUkrGQwWwvpewG4mEf//KFGykk6qBoR3AnCCuUPYeKV4nWT9wJOPWUEzn33WdFAN724owf206hfz3vuejjDFr1lLwwgtyW5WCFQQREIi9K/F1gNQgicI8bw43KpwV4Uqr+Wb2monG+70VQWELVVDyGHXiIO0+ZOJlHFq/4q7erA+OOvu+jWLd2baRYFYwyCj8ly4BJo7AT/BJ8MtvVBdxMpXXBKQEvwSfBWeOFqjYNdNPaELASUBRAM4BT4EpQTSpAXS8gq2OmGJLAlVR/akdtmBgE8AwAVHtmq7d+FgAVcDRbyBWfeV+xCdTqfqV+DcjTmBWvHsbyQNfr2t0LWSkWATLBWQOUjVpRgM14rqot5cIU+NJ16tNcq2cDGnVcDwOn9bOgp8asfgTwzFZ15eiVV15h7ty5LF26lDPOOCN6rViUN8U+Z84cfvGLX0Teser3iCOOiMameHSu+ta2flNUyig/lSPFpGejFDYgU4phA0QVm/ImaGqKaQkmRsUB//wQYBSolarWrAepPhWn5lSw1kB1XWvsB7QuBGQNVBU0Nf6pmlv9bIqbme33itFAbcWu83RM/9SuUflqXWjs6ltj13taU8a3Vq8F7GVto3OUf1PYbPz48REgNmtBY1Wcil1x6CG1tY6rTfWp9/RPbWjd6o8FakcqZrV900031TjVX70z1044kDJQW7AH0mzUYnlDGaiB1TeUpr160r7/KrtXw/+Hamx/A5kDJdk1sHogzETtzrEns7A/P8tP3X0Ht33lMt553EyOOfIwHnpsIW87632E9U28/fxLeamniO2rqrjP6OaGaIu+G4PTjpzHn/7wOIckU4x3bZoTDk0Jm3TMioogDTU4xOefwD/f+GuGSOCqlI5T4tDpB/GLH/+Io854K919gxw2bSJdW7qoegHlSh7cOF41TrEiuOThR7uYtf3ZxXJcPN8nZoW85S2n8NkrPhO1+6GPXEJ/pUzMK/CW2ZN5x3GzmThhIun6ZnKDg2zZspnOsbMYO2U2yUyagc2vcNevbiHbn+O+hxezYshhUL982tGOaexoG7UqAdkk3AQjGpN4dkD/4AATO0fTOWIUTy9dSk7FrvK6gKhYUGjZBIGFZYeRZ2xbSxMD/X0RWG1tqiNTLTJp9DCu++rnSbk2A30FrGSS0aMnQJDAi3sUC3lSm1/D6dpCMH4Kw8d1svmlpXzlptu5b9VWYpR56zGz2Lk9y9jOEcyfdzAdI5p45vEncRtbuOgjH+WVVct498WfIYglGTOsmWy5RIMdI60CKNoK6laYO30cC5dvYcBLUq+iSkGZwE0SdxMUA9je3Q8ahxOhOrq37yD0Ao6d0s5lHzqbgyaMYmDnDnp6Blm4fAOPLllOvlDg0KkTaM9kGDaqg+NOPJa6ukZ6ioPRFvZsz3YSiTi9fXmKlQZWrd9B1bbZvH0L1UKJo9oSpNY+R3ssiEBmX2+OnVmPnbkyOAGdY4cTHxxgWDJOLOnSUyri1Dfip5tpm3sEic4xVBNNhKkGKtWA1NBmtt//W1I7u6NiXSreJYWvQKcdc4nj4oZOBHVLVZsNOY+XSPFg9yBezMb3ClR8gU5xTBfXggkdDXzm459ixMTZkXIs01DBzq3iC1dcxSPLB6j4vqxsce04nl8mL6Lqufi2RdwO+KfzLuLdZ5xCWey3XKHcs4If//C7PLO+QL4c4gvIVgVCrV0gKgxpbmomL0Af7lqgUSVvgVe8qMCYHzqRKlX3ERsbP9RfCVSmTVYAbjRmuSQcNHUaD/yvsQKI/oyyJ7fVv/naFS+/zP333PN64R8DpATPpODTs5SPkydPjkCY4JEp3jN16tT/B9A0W5/N1ndTqMeoRQXL1aaeBaU0p6YSvK41RaiMB6ZAnI7pHMGq3bfqCxIaRWAE9IMggqlq18BArSWBSIFPA7jUnikIZWCtxmXgn8ar/gycM1YIpg/1o5/VjtnurWPmfLUp+Kf+dFx9m6JV6sOAaU2U4tAxQTej8tTYBTAFJk0RJJ0jJaXOU+5NgaeXXnopUq4aZabyrfj1WrYABnrKHkAxKxeyalmzZk0EW5V/4w9rtu+rL/Wh2NWOALcpHCVwa/JoClfpWaDUeI8aawWNT9cbSwOBT41LwFJj1NwZJbPO08/KgQH2BobrPbVpvE4Vn7Fw0DnmWuMbq/kyRbb0rOvMOBWL1qLGpzjUn7G5MKpWA05NgSk96zy1q3uf2cZv1Lo6X+Mxa0Lxa5x61hpRrHrP5Et5Uf9q8/vf/36NU/3Nd6zaBfszA7UFuz+zX+v7TWXgjYPVff8F7E0N6H/JRfv2q+z/kqQcoGHuTyBzoKSkBlYPlJmo3Tn2ZCb212f5sT/eyTc/9WE+/v7TGduWYvRR89m5uZcVjzzFDb97jCXlkFS6jqF8nnFtbTQ6IYUgxzuPO4SVz6ykrVimHZtGJ0XGqdCWiuGmLJyUTTGdInbciXzoxl9BNUbZCsm4Njdc/wU+9+/XUSiHzJk0mk1bdlAMvGiLs61iFoUKVdciKItQxaKt0VKP2qk0HtoeXcWvFjl45mTS6UY27Nyyaxu4V2ZqewOfuvAdHH3oEby2YSPNmRS9A710Tp5L2/CxkZfo9hUvkx/aTlPncD598edZORgy7Yh59A3maG3QNsvttI7oYFtXF+1NLfj5HEcffxTFYo4PvP2tPHjXPazeuJ37nl5EvmRTcawIAMvfMgz9qDhSzLWjf9VyGct2mTZmOJ0NdUyeNJxzzj2L239+J/gux556PDgxElYiypllBdTn+8lvXIufaaYtmaKUL3LLo4tYvHUnlcEsR86aHHmkHnv4LKaM6mTCzBkU8iV29A4y/9QTePH5hXz8yusoe2Xa25oohD65rI2r6uPlPPXJFLZjQyJBtVjA1i+8UkRaLvWxJGULdvZno+JQdggJJ8B2U2zdvoNjJ7fxrhMPZ9q4Dga7u9i8dSfl0GHxmi1YbooJY4fT2tjAUKnCwQfPpVAtM33ekTQP72RoqI+dXTt49dVNPPD4Qi669ONYQZVGP8/t//ElJoQF6vq3kZAtAXEKxTL9JY9s2WEwl6e9JUN7wqIlbkVAsRxzGbIccsMnMfE9F1GIa1yqQxYSBi6JUi+VJ++iZduGSN2qX4RkARAGXlR8LB6L4QdVwtClkC3hhQ5LKzF+sqmX/ngKr1xAolAVa/Mtn4QTcsqcqVxw/kU0jphIU1MzI0bCygX3c+El1zDkNuF5ZSphoFJVVP0qZUFcOx6poeO2wxWf/AyHzZxCEAuJBQVyW5bwiSv/i+5qhiAsY8vL13GjQmv4u5Srre2tDPb3RapqV0aq2FQCAQxZHoSquxb50jpShodisf7r/ovJmCPXVpKuzaSJk3jkxb9uBXBgfaPed/+vqHjVy0uWvL7NXSDNFGQSFBSMe/zxxyP1oUCqQJNAmgCr1HdmS7xAlWCgIKIpYCUIJaAmCKWH4JQgk+CYgaSmqJSxGxD80nsG7plCUgJYppK8rjeFgMxWewFL43dp4LDAlqCXtnCrb1PoKlJDR6r0+OseourPKC7Ndn7FpnYFEw1UVE6M4lBtC1BqnMaTVLBPOZKqUnk0qklTrd6obpVDHTPjNNv+BZgVlx5qRzGrH4E/KWwFuPW+ciQ1qJSrv/vd73jve9/7OozVeB977LEIrCq2k08+OXpPYFAxmZwbaKkxmkJkyrfmVG1ItSpAKMArtaXWgnJvYKTONYpcxWvUvcaHV+0KgGsMBjRqLMZ6QHMSfe5CWaPs8pQ1Prg6X/MtYKtrtD6Mz636MVDdqHwVl8mb+jeetkb9btaJzlEe1b6OGfsAUzRry5YtryuvFZ9iMFDY+MCaQlvq09g+6JjxX9UcGlhvALVyoXwZH1iN50c/+lGNU+3JF8jatfs8A7UFu89TXutwTzPwt4FV09u++xK2p+M70K+vZfJAn6Fd8e0vIHOgZKcGVg+UmTiwfh0/kLLyRmPZH5/lx+6+g6s+fC7nvfsEjjtkCiuWLGXS6Ils2LyD7977LC9lqzjaflqp0J6oI2k7FKwCJ08ZA6/1kCrkaUrESfk+9bgkbIsyu7Ye12di+CMbKMyay3U/vY+ik6Biyb5T25hDbN+J/Cv1i3d3fxHXCahXUZhyyJB8JaUWsnwqIbTXZRgqF6gKHCGo5FOXSZKsb6GhNUXvtp7IwzNeLXDe2+YzcdRoygMDzBwzmmHDm2gdNRFiKeqaU1S6thMWB7BSKW696XZ+/uwiJs46hI1dPWzZ1oMn+CZw51UjG4NUPMWJRx/K5NHtfOziD/DoH+6kd20Xz7ywimU9/awrViNVamQloPpJ8vCMxRg9ahR9/b0MZXOce9phfOaiC3l28YuMmTWT5cteZcwYqdAS5C2iQkrxwKM6NMRg3w4effAhVm3r48RjT+SYYw+hP4zvKkrSO0TXto2s37CSj112MXPmHhVBz7DqU61ahHGpbd0IdtpOlYceuJ8nn3mKh59ZRVFxxQNsz6Exk8ZyAorlClUpkuUlGng0NqrSs81Af5ZYfNfW0HQiSSpdz2vbd/KZ88/iwneeysvPPULflg3s6B3ASzSwckNvpE7tHNVIur6B9hETOfKYE2kbPRLb0Ww7+EGFoFJmyfPP0tTUwqiOdp6690/0LFtEZcsm6qhS5xWx80MEgc9AtUrFd8gHLsVygfqYRcqFxnQKK7CppOs5+J1vp5hupItGSvXD8PxILoptxbAredKvPE/qpcehXKIsOCNo6WlbvYfr2ARWSNkPCTw951lbzfDj9QN024moYFTVk8ODheuEpJ0YZ590OO98/7lkOkbS2pim0clz9Reu4u5n1lGoeFQoRwpSQo8qIW7FIrBk1mCRSiS58vP/xuzpE4nJ6mDTSn72w++w4BUYijxRyzglK9raHzgedlQ8y6FxWAOFbF9UoEqZ1H3Cx4oUtA0CFOUqJYHY0IrGIo2xxiXX2YQjK4AKMcti+rSpPPzCGwOrB9Y36n3zbXTxwoWRYlWwS59fgT6zFV+wSCBRW6MFhk477bQIOj3zzDMReNP573rXuyLAJ4AncCdgJeAkKCioZCrDC3AZcGYKV+m14JX6MwWidL4e+tzrHqn+1Y/OFUQzKlOzhVvX67j6VWy7w0IDO3VMsNAAN8E6xWe2jRu/VeOVaSwBjOpU7euh80eNGsWiRYteVzHqtQGDpgiVgYy6TlDOqFmNutKoFwUs1aaOC3hqDpRHU03eFLMy8Fog2/iQagz6p2N33nkn559/Pi+++GLkz2rGI6Wx8ij4K0WncqU8ma3+BubqWXOlc5VDnWsUqIrNKEx1zIBVrRNdZ2C15tAUDhs7dmw0FuXReKsaWG+24xuArPnUOQKNWj/GBsDAb7N+tBaNxYN+1nmyM9A6NIWk9NrEa1Sialt9CbrrjwGaUx3T2lK8GrfybQC+xqR+jMet4lDOjOeqUVMrF8beQnOsfJiiYLpebZp5VluKWc+KW33q3BtvvLHGqd7oF8XaeQdEBmoL9oCYhloQf0sGamD1b8nW3j9333yV3ftx/yO2uD+AzIGS5z0FqzUcuLdnsnbn2JOM7uvP8qN/upMrLj6POWNbedvhU6kfNo6p845g4/p1fPZbP2TlQJVYaJNOJ6loe77nYCdDRts+b2ntIDk0RC6fpSWRwoq2HLu42g7qhEgtZ8nHcnQrEz54IZd+5Tts3FnEcmLEwoBp0yazavVKkun6qBK74+VpVgEsXLIqIBNqe32VmJMkTCQJy4NUAqIK8k2pOHbcpq6xgcD2yfYVSDpJUrbH8MYER86dTZ1bR1jxOGhCM6efdDzJWIp0Kk6ur5uhns089cxzrN3Sx3Ov9VPXMZr+QoUNmzZTyGu7raqyh1h2nFHtrUybMIwpY0Zy7FGzGZ702LR4DV3bi6zs2s5di1fQWwqoCmnJOzMWJ11XT1N9HbmeHeB7fP3fLuXtJx1HrujRJ4gZVZkewIrVU7ZdqqUi5cEs3Rs3MGvKZG656WbKAfQPDXHmO0/n3AsuoFL1CcplQq/IPX/6E3VN7QxVQ95/4SU01qva9q5f/AMpNsOQEI9HHnyAgYEefvDjX7IzX6YaWiRiaRJSTDoBVR+GCkUsqYjiMZrq6qlWffpyWRKpOIOlIRpS9cQtm96urcydPIVTjj+SfK4Lt1ph/LgplN0k8095O+mMQzIB2VxAfctIYplUpIS1/TJdW7ewcfNW5hx2RFQUa/XLy7j7F7dCxeeKL13D4JY13HXNv0FPP5VslpbWDNmgSi5McNJ5FzN8eAN3fu1a0r5NqrGR2PDRnHDRxcTHjsUfynHXY89QP24GlWKJeCJJNfBwCgOwYRmFl16gwXYj8E45CyUV67Lwg1JkbRGibfs+XmhRmXQI9SefwQ0/uYU1q16lUAYvrJKMyULB4cTDZvCOc97H5FlzsKvb2fLKcv71iq8z6LYwVCxQ8WzitodTLtLW3kJ7SxMvr3yVcjxJOh7ns5dfzpFHHI1dybLmpUf40rdupr9gU5bi1HKwfSuy3ah6FfzAwXESjGxLMXdiM011GSaMHUe6LkldY30ERColj1x2iOWr17Jg4VJWb8/heWHkDUzgELNd4m6JBA4zpx3E/Qte+ptuTwfO3fzvH8l999zDXb//Pccff3wEkFRJXoBLYEzV2ZVv+XJqi/m0adMiKCclpKCdAJ5gkd4TaBI8MlXtBZX0EHQyzwZeGX9KnWMq0hsPUp0rACiAJ0BlPEaNdYBAnM4V1NKzsR9Q37rObA9XHGrbbNNXexqfvEL1rDHqGv2sh84VxNWYdI3xyNS9xXiAaiwTJkyIxm6AnOCo4jDqR51r/Fc1PrWv/GjMBvoKOCoXAoKCfcqxci3gp2vkkapzNWaz9V3j1bb2p59+mssuuyyyVNBDPqd33HEHF154ITfccANXXnllpE69//77o/ypf8UsWGq2shsLAsE9jU99Kq+CiAY6GzCu11Lo6lqNWW0qR7sXA1OMsm249dZbIzB7yCGHRDlQ+wZaqn0D1gUpNX6TN6MANdv/lUsDgRWf8aKN7EBkOxIE0TGztgzQVX4Un95XW1KmGlsInWtArwqEmZ8V5+7tKn6jnja2AsZ6wSil1aaArtrQMZ2vseh8o7hVHEbNqnFrjvWe4td7Ovdb3/pWjVP9TXfm2sn7OwO1Bbu/Z6DW/9+cgTcHVmuY5G9O9P9wwd//a+zeirTWTrTq/0EnbG+A1dpdY29/hv5BF+NeSuO+/Cw/8Kc7+MSHP8gRs6dw/ecuZXvXAHY6w/Inn+WrP/4j24TGLGiuz1Aq5ikHUj26jIzZnNbQwNRqhaLvM5AvEo/9eTugAwnLQWUsMnGXeEOcQkczD+/o55EN3fh2KvIjbW2KMW14K8+v3gylCoeNamPetPE0NnfwvQefYMCysVUARjA0jEO5GCkVY8kkiaRDYNs0aKu+J0iZj4oYTe3sYFRLPfnsEHUNwyGeoa3B4cjxIzli2kTimTjlQj+bXtvEipfXsmxTP4s3b2PC9Hn0lars2NnDjm3bqFbLu+CbPATTCaaOHkFneyNtrRmOmzeDY2ZNpVKosGzNJl5c8xq33/8IO7Il5GiQTKcj1eT4zmG0qzbTUJHz3ncW8086kcGwSqlcolIsU6iU+Pr3f8r2XCGCuD4OXuDjBFXaEzZj6pPktr/GueefwzvefSa+Ci65AX61ysCgx9K1OxgoucyffzTNTbsKkUTKOCkwo1/8B1m1chkd7a1c9ukv0FuoRpXsZVnQ3JAmDCtUKoH0v/gqBFWt7KokXvHpzw5gxx3KXolGFR7BY+KINj70vvdx8Lw5FAo5fnTTz1jbNcDwztEccvh8jj7mCIalQ8pBgnRjB44T4lcGqQ52RapJFXJ6evFK5h16NOs3bGDxooXMmnMI848+lG1P3MsdV3+e9niKrm3baB7VRsuMiaRGdFCxM/hbttK/ZDHxCjSMncxpl38Gd+QoLCdOLGGTzef46c2/wnPjnHDKaax7eSU71y1lx/Kl1I8YxYcv/yyZhno2L3iCR35xK70bX2FES4a60CURWFTDKj3JBt593TfJTJ3GEw8/xKUf/RTJdJzDp02NgEr3jp0cNvdgTn3r25g4ZSxhYRv33PcIP/3j01TsOJXQwq6EjKrz+cqnzmdsR4p8yePiy29gvV+Ha9t88bMfZ9YRx9KSLPOVL1zGE2vlN1sGv4JEp7aVxPcEfIXpXWK2zci2BMfMHMGUSWPpHDmS1vY2WocPJ1PfENkepOQFGfMpl6ucfMbHGShKZgtVKVcdO7I/kEfs9CmTeOpvVKweWP83/n3/X3nogQf4+U9+EsHDgw46iOeeey4CYlJCCuLp86XXqkAv+CooJ9BqQKbek0WAQJmpHi9YJYBkIKYpTCQIZcCTKaYkiwGBQEEoQVLjaWqgm2Cf8V81kMyoWo3qUP3pYQCWttlLoaiHUUTqZwFO9W+KYelZcQgKCigbMGZAsECdgJwp7qRrTeEmU1BJkM74kxp4Khip9008yp3yY1SQZqwCf4KrZvxSfQqAzp8//3XPUd2bZKWgPI8bNy4Cpuedd170WjBW41SOdN7dd98dtSeF6vPPPx+1pdgFxFVsSkpbva9+9DjmmGMiyKd5MWPQPVTnKOdaExqL5vyhhx6K2tH4NY5d37/DKH96rf6lmFUOzTm6ToDT+M4az1vNl4Cp+tGa0UNjMAWvBJsVh8atHCkWA+WNYllzp/lXbnWu1KqCuAZcLl++nEMPPfR1T1jFZVSwalP3NgFexW/Us8aLV3mTElntKUYzr2btGAWq1o3GJMiqHCoeM5fqQ3HtXsRMYzYeunqvBlb30pfHWjP7LAM1sLrPUl3raG9l4M2DVRPB3/dL2N4a54HaTi17B+rM/M9x7Usgc6BkZ2+B1QPrF8gDJbt7EkftDrJH2dtH6Xvg7jv56IfOZcakcdz+g6/y3BPPMXXOTF55YSEfvf5mtnpS0FmkrQSptEO3AGYyRcYKOTiW4DgbRrY2sXF7D0OVMm5CekQIwhiNtkWd7ZFMJPGCCg0zJjLz/edy1kc+T+jC6cfM48hx4xnSdsSwQAb40VPLWJAt41lp4pbHpW8/KVKcfu/Wu1i3dYDB0CXd3BIV5ImlXDraGujPFrHDgLEjhzN51HASDsTjGbb2FVi+ej1TxoxhcmuMwye34lfzjBzWQCKe5uEHnmPLpl62DQ4xfOJU+mLxqKJ8T183G17biJ8rEKhglm2TzmQ4eMpE2pqbqUsnOXrGaCaMbOX7t/6B7hLkPYu1r7xKtVyKfGLddB3DhnXQXp+kM+Zw7nnvoXXUWMKYTV/XNgZ7+lnxylp++Nu7yZZCbCeFlUxFY5P9wXnnnMXHL/gg2S2vEU9VI8DX3buD3/z613R391Cs2PTkQjZ2ZRnRlOKsM0/nQxddRH06E20ZX7F8GetWr+L44+Zj2T7n/dMlDHpSRmoLcRhZNYS+h+PEoiryKluvZ/2SLtDal82SSu8qjtJY10jcK/GvF5/P2WecBq5HOT/I72/7LR2TptE4/iBuuvU3LF2+jJNnjOHKa66jrnkYVmUIq5qlUtlxV1fCAAAgAElEQVQFe7BSDBUgVteMX86xft0aZh5yKIVSiduu+xLdzz1FXTxJxXUZM3s6p3/wPVSLg/zsph+R7u4hlushGc8wat5xTDzxrYyZMpFYkyB7jLBc5rJ/voztWY+DZ81m3bLFbN2wnopX5Ss33cSRbzkz8pUNS1kqfVupDGylf+taul9dT3ZrV6TyPfjUt5LNDGP0lLl874Zvc/P3f8TpJxzOafMmk8qk+PGd94BTx7yDZzNnxliqlUH+7T9+yPpsDMeNR0WnprUmuOzsY5kzcxJJO4yAyG8fXMjNT62VCzBnHHc4F15yCX29G/jM5V8kF6YIvSqTRo1i3eYtlFXoyvIj79ld/q42o4YlOHX2BCaMHUYybnHQ9Gl0jhmPm0iwQ2DIsRgxahRBpcL7P3glK7YNEVoV/BBidoxxTSpsU2D42Ak8+sKKN31b2ke3pL8S398vCoHVG7797Qikyl9SQEgwSBBN4E7emsbfVBBJakSBJAO+BE8FlASgBK8WLFjArFmzIiAnyKRjRsWqQe7ufynwtjucE7CSUlagyxQoEmQT4DRqTyk3jXenfjbb7QXwpBwULNNxvRbAE/AyVdvVho6bIlLGV1TXqQ+tWwFCxatz9FowTnEpVgFbgVT1rxj1WucLsJkK9RqPAJ2BhQYGm6JVxs9UMRrvTuVSj5dffjnq58wzz3y9wrzaVb51ncam52OPPTaKTVBUQLGzszPq88EHH4xgqWJYsWJFBJHVtsag7flPPfVUFLfmWHD14IMPjgCw2jLzp7jUluCi+hNc1bOg6amnnhrNqe6XApqCuppfKW2VF4Fd5U7nad7Uv+LXMc2r2WavPgQuFYv6lupXKmCpb5UTvRb43F1Ra3xbdd3ixYuj9arrjaJXcZiiZKbAlFS2RgWsOVyyZEmkBpbiWipe5W/XbgdZkuyyNVCbakfrV3OnPKlPY9mgmBSL3lfbOsesL7Wl3Ed/qPvztWYdGj9ZjcvA2h/84Ac1TvWm78y1C/dHBmoLdn9kvdbnHmWgBlb3KH17fPHf7+vrHodWa+AvZOAfDa7uTbBag6t7+6NVu4vsSUb3xWf54Xt+x79c+H6GtTVx78/+k2WLFjFu/FheXvAin/nOb9gUWJF3Y8pNkszE6M/laatLEnc86os+J7Q04mb7ySQzlDyXQfk5OqqE7keelHXyHP1z8Zy2TJIcHr5+Qc3EaWuM4/oeg91ZbD/GYDxFw0mn8eEf/xZb2xxjIZMbE/z+u5+ie3svL7y8hS/ffDdBpgUvLOOk4nR2Dmcom2VU2whGNLZSl66jobmBwXyRwWKV+oYmdmzdgktAY8Jn4TNPkU5bjBnZSaVikVKV+VQD1WSGgeZ6yqq0LOhRLhF256JfhLf091EQJI7HOGjyNJpbOhjdECdpVVm2eSelwGXIqzKws4uOZILevl66ShUah41keHMzI1vTHHvULA6eNYdqscwTDz3MULaf91zwQc656BNky9q2r5SJhMWw4nHqW1poaG7Gti2olqICSqWqR7G4a/u65iS0Y1S8kJjtE7NlvRDDkldepUKlMMgZJx3Hddf8O3En5F/+9RNs7uqP7A5cNxb9Am1rE7yr4i95qr58ID1C28F14hGI0S/AKu7U0JiiBRjZORIPh8Y6+TKWKHs+EkfmBov0DOYZLOQ5a94Urv3G17ES9cSrORwvS6EwCKGNH7hUghSZ5g7sUg/dO7YwYswEHl+8jIZ4guGpJJnGZuINDdF29qoXUMz3seqFx8m++BT2a+upxtPMee/5NI2dHq2rYaMbeW3lSm685pssWreZgpMmUSmTiYpUOXRMGsu/fvUaDjvuePxSL3g5rLCAE5agnKc0VMCyHeyYiqYNsb2nwrQ5Z7Ju3Uqu/+KXSFlVhrem+cW9T9Jj14Pv0J70mD62LlIC3/PUCrJhBumNfb/CxOYUnzrnZOZMHUd+sJtEQzM7chU+9MUf4DlJ2pvqOebImSxfuYa1m3O7ioZ5ZY457AiqlsMTzyzYtfskkItqLKrJ1pDxOP3gicydPYXDD5sTecUm4hlGjh4Djo3jWmKr9HX3cf23vsvvn96Mb1UiP9bRMZujDuqI7B16gjruWbx2T25J0Trd/4+/TxRPPfEE137pSxFMFdAS9BJUU1EkKVN33/otRasA5NKlSyNwZCqgq6CSAJkAo4GuAmmCWfo8GSWg2hKMMrBPMEvQz2xNN+BTrwWwpCIVpBLsUtsGoprK7oJbalPXGUArkGVAqPoWNDXFjoynqNlWr+30glxGiag5NrEZP1fTttpYuXJllKfDDz88ApwCdWpLuTIwTeMXcNQ9VDky/pummJLiNJXiI1uLSiWCdwJ9al/9C1JqDIKTxu9V41d/AtlSpJr31Z4AopSf9913H6ecckp0H3vppZdYtmxZ9J7gq54FVo1qWHBUx/QwqlHlQv0r/kceeSQCrxq/jkvJPH369Aiq6n21NXPmzAgua90oLoFVxSvFqmCkxqm+TbEvXauHKY5l5l4Q/4EHHoigvfKleZc61wBstWGUw8r1vffeG0FYA/w1DuVB/WiOlXt5zR533HHRceVR8/fqq68ye/bsaEy7b83XGtHr3edcsWvd6VzlXmtYbZgt/qaoll5r3pQLrVkz3zquPOizpOOaL+O7qvnRmL7xjW/UONX+v7HWIvgbMlBbsH9DsmqnHhgZ2HOwWsMkezqTf5+vr3saVe36v5SBfQFjDqQZ2NtgtXbX2JuzW7uD7Gk2/96f50fuuoPLL/0Qlh3w+O++z8IFTzJyZCevrdnAJ7/2azbjYNnyjbRINybIZQtMGNnEB885k2rfIBvuvYf5dfUs6R1gVTakRYVEnICE71Nnu1hBmaSq3jtVRqfrcKwqmaYYTc0NVMtVlTQiVyjgV2J4KrzSOpyvrthI1o9T9gZosTOcPGcYM0YP4+h5s7n6B79hVc6iaoW4yUT0S/zItgZGtg3HDV0aG9tJpevY0rVDGzRpbpT3YYxCvsTm7ZsJhvpZsfRFhiopOjo7qQ7uJFUtYtkJgqZGMvXNDOQGcVybtBfS1d0VKQJVfigIIZFMMW78eDrbOqKt3Tuy2Ujpua2nj3QySe/WLfh+QCEEJxGnvbmJjrYmJozu4KSjjyHlBvzh978lmUrygX+6mHMu/FhU7V0FuUL5YoYOVvQzBK4DyVjkiep5frSU5L3pCFaHAbbl4quYkbxDgxDHsrBDormyvDJfvfoq3nPWmThUuPF73+W+h56g4Es3aUe/iAvWxmwVS/IZHMxhORa+wCwOhWKJunQ6+mU67lhRUbGsV2JHthBVvA+is8LILiHhWFSkeg1DLjz9GK771rdwknXY+W6cIMdgNks6kYn8cQtBmkxLG/ZgF8VcDzv7hmjoGI+TzmC5DnY0/pDQFzCWEtRn48rn6HriLsovvkjWc5nxvvNomzID1fZJ+Vl+fO2X2bmhl/U5jx2+/H1lQ2Hh2TBmxhQuv/56Jh92MN7QBpxwCMsPCKtlrGqVcklefwFxHGyrwkvrd3Lo/A/wvRu/zc9v+yV1yRSDuRzrB8p4doAbBlEhKM/ykYmCa8UIPbnZ2pQqVdJxl/ZYicvefiinnjiHgYEsyaZhfPAT32BLNYOFT3trC7mBQYqBg++EVLwKVrUSFT+TlYSUr67tEvhuBDjqGy3GtNeTTFi0NWfoaKgj6caIOy6+XyUIPUrlKgP5QdZs6GdV9xCBZ9GSSnHshFaGtaWZPnYkz7/SzY8eWbJHt6QD546+9yN54L77+OKVV0YKPIEs/ZMCUqBU0NBsZzZeqgJzgkxGiSooKfAkgCRAtnr16ggkSSFptuxL9SjAtXDhwshuYPfCR6aoUuSPHIYR+BNYVRyCc4KfgrnGn1LgbncVqM4zHqjGikCxCtrpcyzAJlBpKrULdglwCYBpzObZVI0X9FMcUuoKpBlQprjWrFkTgTtBPbWvHCk/ik/wUeM21eF13GyFV99qU/k0Ck/jv6p7uQGhyrvxgpWqVO2aYkl6Vnu67h3veEc0LvUhIHjLLbfwne98J/I4Pfroo6MYtBVeyk7lQCBUKlcpWgURFYepTi+LAIFJA7n1QVE+pUw1PrY6V2NTbOpTcQpi6mGKiimvukbzqfd1jf6dcMIJEeRV/KaAmcahuPVQPDNmzIiUzoLxyo/a1twoZ8ZP18D0ww47LCqeprzpobaUXz2UM6075fPxxx/n7LPPjkCoYtOaNb69xrbCAHWjkDZrW3Or/owdgPHfNeNXXsy5BshG36H/HK9y9dhjj6E/OOg8s65NkTM9K66bb765xqn26M5cu3hfZ6C2YPd1xmv97XEG9g5YrWGSPZ2Ivf/1dU8jql1fA6v/NwN/D7Bau2vsrc9Y7e6xNzL594Srj919J5/65/OJxR1+ecOVbN6whtETprL4+SVc9f0/sNVLEJN2zvGIpR2yRQE8n5ZUgvFtzRw/vINpr20g05xgRV+F+zb3MRizGZuqY1QiTtqvkAniZOwqI+osWloc7ASkE0JZLqVskULgEoYWfUNFNqabubWri2ze58PvP5UHHn6B3sEB6v0ql7//VPoDl/+8+wUqtrYrJqmXz2vnKBKJOJl0htaWDlwnzZatO8CyqVQ9GhrT+P+HvTMBk6sq1/W3x5qH7q5Od6czdxICIQkQZAigDIpwnY8DHhVBRRzACVGOICqDAqIgk+AAAuIQQMYAQkKAAGHMBElIQuZ0Oj1317hrz/f5VmVxcs+95xyxOzGeW/U8naretfda//rXqp3ut7/1/b6NYqWAtFfAhKyOX97zHCoIkG5qxnChF2oAJFIZxM0EygS9CBBRVZSsMqKqCUVjXXsVBgt0hCz2pKIhlkEsFcXO7m54dijeC0MPlm1DUwxEoiaC0IEJFelkGqVSBU0ZFUcdPlMA6iOOOwGXXHk9uPk1oDKVha9CQPWoQKQiVUGoscK7AjUgxuMpCoKQBZdYm0ihHJjoG8rujxq3tHMrPz1xn3jkAYzJpmCawKsrXsXlP/4ZChUfMDSRbxYJQ8gq9kCVRbFCFnACAkUXkFAzdNh2FV7VRnNTFvlSAaWCBcCEqwbQgkBcqykBlCBEVPXw/W98Df965ueQbmyCn98Bza/Ash0YehSO58FS08g2ZREMbofulDFQcpGbdKgoHEWArSi6KBalsaq9G8LXPOza9Cq6F92HygvPo3eogvajj8ec407Clu3dmNicxLN/vBOFN3eh6upY1juE7T5jAcLAxeGnnoQvXnQJxnRMgVvdAtUrCXjtew4Q2AgI1T0Xqk1wrWDVlkHMPvoUvPvE47F2ez8UegWHJmwFcNyKUAqrOgvdhIDCazQB3F3XgesCuh5gfIOBmy/+NDrak+jethm6Gsdfn1qL7UUdvYM9WLGxGwXPhBd6CFQPbqjDUDR4VcZS88LkvCpqHErooyGrYmJLgwATrsc/VCiImwYU3xN+x1wMhuJjoFzFkGVgzZadwl+1QTcwdUwS23qHMD4Vw7QZ03DbwldHdEvav+7ooxvNA/fdh+uvvVbASsJBAjDCLMIlQkWCK8JGqlOlryXPJVAjwOI5VFByK7cEUnyPMItzSkhG5aNUZhJWyS37hHQEXjyfbbJvgiq5xfqkk07C4sWL39pmLz1KJfQlnCJg47Zwgka2I4sJyart3F5PJSSBn/RtFeA+lRIKRiotGSfbZiw8h/FSlUvAyAcVpYS23EJOeMi42B6hL88nQOMz80FwTC9T5kwqVplX9kFlJ1WkVCsS6hEk8hqqMx955BGhCOX3UqHL/qUKkrHyfLZ76qmnCuhJeMo2r7nmGtx111342c9+hg996ENiHufPny+268ucUrUpfUaZK8bPB+eJYFWqhWWemMs950VWvJdb5YV9Cv8oBggAzfnlOZxbPqRNgwTVnGvpVcp2ZXEsrhm+J71HOX7ODY/vaeXAfEk4zTXH3EgLBVnoi+0yBqpHJXiWhawk2JXqVB5nG7yGa1wWxGI/fMjvCdGZE35xDqUlAdcZlctciwTHJ5xwwlt+tWyXil+pbJbj42eIr7kuCM0vu+yyOqca0Z25fvG+zkB9we7rjNf7G3EGRg+s1jHJSCdjdH98HWk09evrYHXvg9X6XWM0Pmf1O8doZFGsxb2UyiUL7sUFZ38akUgU5332fyH0qki1TULPjm5cfPNf0BMQ0+kw+YujrsD2qFWkOkeFYjvo0FR8ZXIOE6IB3CBEp6diYWcfVpVDxA0NszIaxigamjQFk1IRtOQSiOpARA0RaBoG8ja68g4GwxAbyh5WFn0Mcge0ZeHYd83G8hffwLSWVnzmX06CW+jGUxt68eDq7fDVEOloHJPGTUYqHkUmncCYXBMi0SRcX8OmrbtQrFiIxWOIxmIwdQ1u4CBiWZjW7GP+o0uwZZiAJIG4YcJxbTS2NKNUrsD1fFFBXiUpC3yEmgktGiJhxlDMV1AMHQH+TOoc2a4XoCbY9KHpte2tCpWMoQqoLEklKpLQFRapuIoxmQRrE2G4WMBg0UJAqKhQgUqtKn9cDxEGBGum2KZOv0ySUyUgWOUGfhVEq3RpUBRWk68Vq4LKnmrediccNw83XvtTpKI6YoaB4eIgzjn32+gdKMIJApiGCTWoqTQd1xfKVwKCquXAVzQUKpaAulSzek6ACbks+ob70VsqQPV0YTkgomDsYa0AVoPm4OYbf4kjjj1eKJKrgxuh+hZKFRsxFjZTFFhKIzLZBNyhHpihhYqSQEPrgQhVH9BowqAJ8MnlzjYDeOjb+ioGly9G1xMPotDZCyuMQc80YcbsuXjtlaWIu1VoeQJcH1uGXKzqK8Kliayu4BNf/RJO/fyXEc81IbS3AQ7hKEOuIvQcBC6f7d0+syY2bi9j5tEn4th5R2J9V5kiUiSjCXiBLVS5ouI5a0NxPBqrcnN+NThVT6h9QzVEs6rg4yd2YO7EOAoFC5MnHSzUvammlFBl3/KnBViy2YLruwKSFqo+FDMKu1CCb/vwlaAG0xUd2ZiK1gYDTQ1ZAZ8tx0PU1JCOq4DvwuD64xZlk4PSUbRNvLR8KypKiFyMcC2KnnIFfhBi6uSJWPH6myO6Je2l29AIYhq9iKhYveO224SfKiEYwRKhFiEj1X88TtjJYxJcyu3pXBdUQxJiSe9JqhUJoCTAklYCBHjcMk3IKQEZzyHU4vXcCi+BFueWj3PPPRc33XSTUA4Spsmt2tI6gECQ8RLEMnapkpSQmACTQJEPglPCMLZDYEf4SCDIbeeysJSsBk9wefXVVwtoy7GyX8bAewXVrgSp7JeveYwgkHkg/Dz66KOFUpRtMifMG6/nlnmOndvlmU+pymXM9P1kW/wilGObPM4+ZVEpKmgJUdkXx0rIKu0bbrjhBtx+++1UQApbAuaclgRUgbItjlUqeJkbxsfjVBrzPfYlASfvqYThVH8ybsbEPLBNPniM50o1L19L9au0Y5DnyHmWPqYSlsoxSo9ZXi+VqfI1v5db/Xke+yOsZd74LNeifI/rlfCb8JKwXHrdSjUzn5kTPqQSlce4PvhMYMy8it0Ku7f0y/7YHsEqc8W1w/cJqQnWuRYIuDm3nBu51gi2P/WpT/0fwF5aUHDNca3deuutdU41grtg/dJ9n4H6gt33Oa/3OMIMjC5YrWOSEU7HfuKtNdJR/M+/fm8BmP01c3tLsSrHO3q/tu2vGdybcdWzN1rZ3Vuf6+WP3osHrrsU8YYGfOIDx6InP4iphx4Nt+LhnR//MvoCwCNcDU3oCrWRDlzfE+CHP1i2eCHOmNCEQzMhohrhjoJSVcXCAQfPDBbElvb2RAwdmo6JSojJLTGMbSTIBPp9BTuGK1g/BLxULmFAB3TXw7GzJuC8Mz6CP96/GLGkgUeffwPTcjHMPmQObl/0EipmTGzVb8g0oj3XKCDBhNZWZFNJBEoE3YNl9OaLYmt1cy4HneiLtqSGgr6BQTiD61DqH8CqnUOiEjuLawEBWluahT8qwaqiqNB1Fa5tQ9c0NDRE4PkKBgZZvT1AxAyhmRpsK4RvavBpNqqE8PTamtd9DaHviyJdvD6aiAjlZkQxYKo6mnLN6O7fKQo3hZ4CJdiNVKlI1UL4YQBNVYWCVdE00baAqWEofqFnfBxT7Yd7qlhrv+gLlZ2m4Pbf3IS5s2cgHaNyNgrbq+LMz38ZfYOl3dv2VfhOgFTCEFv0Ay8U15UtG4qmYyBfhGLyPReeG6KjZQy6B3rRNZyHFppCraqAMN0Xqlxu2z8wF8evf3cnOg6cLUBfpX8jtNDDcLmKdCwpIGRVaUJj2oQ10AXPKiI58UBRzGqgdyOq+UFoahy5lnboiQxCRYca+OjfuhL9m1ciVe7B5ieeRP+mbtheiEQuh2QijnzXLviWi7Lto+RqeKMnLwqKubEQp513Lk75zFmIpxQoTq/wsaXKFm4JWjUvtuDTx5Z/MLCqPvJ+Gq1TD8FJxxyDtZ3D4CZ/U9Nq23fpiEr/AY/r30CgUx0cQGWbXgBH0HAFhg8c1BTBxWe8F2kzAd8wkUlqSDWaKJZL+PENd2Cjm4Hj6bAqVXgBYKsKrEIZgVObZxbaIq2PhwG++vkPCCVYxQkxWK4gGo8hlVAFENaFR24V6WQcbY1pvLm5D69tGkA5UHDYgeOwcs02sUYIfad1TMaK1etHdEva/+7ooxcRi1ddcfnlAiwR1hH4cN4JJaUiUyonCZf4HuEXIR/BF49J8MrzpJ8q4aq0ESBwIljlPYsgq6Oj463CRlSDEuQRmBFG7qlqlJ7HskAQ4Z70JeWEEoJJNa2EXjzOOPg9zyd8ZYw8l/1LD1C2KYrUZTKiaBffY5wEc4yd42dMhGpUJcpjzMkBBxwgzqcilOfR/oDjZk4I3Zgf5lHaGxCoMRb2JXyeVVXEI8EilY30syVcZv+MS8JO5oBgk6CR6knGwWr3hJS0JqDa9cYbbxRWAHfccQe4VZ455lgeeughMQaqaHk+80xlMWOQ8JHtsS/miw+eTwUwxymLOPF9gkTGxnXCePg9X++p9uX1bJfXcp74Hp+ZGyo0GZcs/MRrpaqVQFQWmZKx8FppJcFrpA8sgbaE7IyD3zMWrh2C+9NOOw1LltDaZ6zIj1Q5EyLzjwRsk+uc65ivuVYIj6UHKt9jfiRc5ZjYnwSmsnga15H84wNjozKa8fBaQmnmjqCdf5zgeWyDXyzsReDN8S9btqzOqUZ0Z65fvK8zUF+w+zrj9f5GnIE6WB1xCke9gdH7EXbUQ6s3+B8ysLdAzP6W6L0NVjne+rof6azXMzjiDO6lFK576l4YnS/gpVWrccKR78CarZtx2FHHYcHDz+GKW+5B3lfg0+9TpZ+nBiewBTxSxQb0AGnPx8UnzMQ7svSuBAJHhed6GKyG2DhYxPI+D6sHy4hFdHREI5ibS6E1HsXG3jzWVm1sV4EteaCkAhnDw8eOmooPnjQHmYYGFKsuGsd34JSzL0GlZKO9ZRy29PZDT0QRjyeQyabQFE8i15DFuLYcQlVF/6AFqFFY5TK0qAE9EoWhmYjoUSRiMZStPNa89jKKlSK6ugcQBipMU0FLcyMmTRyH9evWIfADuCwKFYliuJDHtIltmNCWxdq1O9FnuULF2RQzMH1aO1au3g4rVBFye6dQjVJRyq32IQLPEVXdk/EEHHpyup6AoePbsnCVKHr7B1GyigLuChkwH/RHpQ0AtZuquvvuU1OhCvnk7gd9b6WMWRxVNEBluSIfmUQUCx++F63NWehqCDOiww8CnP/dC7Huza2oOmyd2/xZKduDr+g0BUBU1+AJaK6jf3gYmmnCc134jo+2sa3oHRpAvmAh9BVooLenyxplLNsEUzcwtyWF2+bfjdy4yYgFJXj5HmpvMVSx0JRMo+qH8Iwcouowqrs2wQ50jDvoGCC08OZrS9DcPAnJ1skY7N6GJnoqxjNsHP1bX8fOjRswsWkstqx6GYNbNqE8kBcpSzc0CsVtY2MLlEiSNbLw9BNP4rUVqxBtyeD0Cy/CEe/+F+iRMhD0IXRd6CG33RcRBhyLB1PhdtwqhvIWUq2zYCZSOP644/F6dxlB6EP3Q7hhgFQ8gUKJBhK0anCQNFQ4VCuHVJRBFD3zwaJRFN8qaE/qOLKjBdNbGjF+Qg6JaIiCp+OmB59ERUvAVw1YVIBbVQSOj6JDhXAI37aEtYOqGNA19quiY+IEWJ4l4ixUHDQ3ZtAQV6EpGuxSHk1Z+g234fWt3dixdQDFkocJTUlsHC7BUAMouoHxEyZhxWtrR3or2s/+Pxy9GyPB6nnf+IYAbwRDhFj8ktvgJcwkaJIV4wnhqBgkRCIgkkCUsJFfBE0bNmwQcIoAiuCLz7QMoD+mrC5PaCi3nsst5JwoQkT2y2dey/7k9n/GyThkASi5hV1u85db0vm9VKju2ZaEZBJusj3Zp/Ru5dil4pb+n7QA4PeEqFQ9HnPMMWLsLCbFYwSzzAf9SvmQ270JN2UhLl7PsUgVJI8T4hEgUo161FFHCUjI4wTPBHXsi4pIjp99UI3K5w984AMiN1KlOX36dAHtmNsTTzxRANBXXnkFCxcuFDCXUJN5ItikWpIPQlzeXwkVCT85j5wvjoPnSmApt+zzfelJy+tk3niMcyPVnoyZ8y+VsIyTalOpQGWOpRJVFg5jv1wLbJevJQwXNiC7Y5EqUY6BeRO3f0URcbM9CcJpp0CAyrbeeOMNcS4VqjyXcXKtEngStO6pTpXrhe3xjwASjHMtcM6k1660CuB5jI9xEaizcBiBN99nf7yOAJX54edqT0jPdcL3Fy9eXOdUI74z1xvYlxmoL9h9me16X6OSgTpYHZU0jnojo/dj7KiHVm/wP2Tg/we4ui/AKtNaX/cj/XjVMziSDO6tz/Ibi+cj2PoMtveXcMysuVi69FkcesQcPPbwk/CVEFOmtaMnH+CmPy3Ehp4SHEWFFxoIfA+6FiLhB/jc4e345KEfaxgAACAASURBVKERRCOG8O0MjABBxYdVtNHd6+PVrSW81JvHoAdkNRXR0IQV1dHnughgoBpRMVC0cfyMHGblHBwxewLKdoCuUgTX/mUF+lndSdGg+ho8XYESiSCRiCPbkEWKlZmbGzGhvQX9QwUMFx1kG3PwhLJGAcwIVNUQisqIaYCWlLu6t+HlZS+havliGz+9LtPJGKZOHo++3n5UuA0eGiyqE6EgFdMRi2gol2sKTTV0kDFVNDSlUQ0iKJctFC0XxWptq2wNgqpkpEhGDeHdOlQownMdUfjoxHlzsLlrAFs6u2FZVSikclJ7qqnierbDX2JDqiB3v0ewuqfySypUhSKRilwqitUQ7z3xOFx71WXIxE0YuiKKWRFa3HzLr3H/o4/DCXQoRgT5UrGmSNJoCwBENYJCF76ion+4AE0z4Do2gsBFU2sjhkolDOfL0EOTpaEElPSEp2uImG7ig0fNxFXX34xUcxuCSjdQGRCguWh7yKYSqNDRINIMu28bhje/ho6DZ0JpGAOvMoz1y59FLDUWHbPnwXfLsMoFAThLxTzyO7dgx9YeHHbMKVBTKWjRGDTGrBLbhmLwrh2gUiqhPLgT655fgkX33APFCHDaud/EYce/D7bXDzUcQOjYMGHArRahqSxQVLMfcK0q+vNltE+fh+7uHfjoRz6ODT2OsGRQWVGK1hUhxPonWM4GPiZnEwgVH31WCZaqI18VWalZQgQE3x5iGtBo6JgzJYOGpgas37oLXVbNXsKnAjYATK+KGVPb8eSrG+H5dDR2qU2GoZuYdeAB6OvtRCoZRb7qoS2XxabNW5GIN/BqqLqDCa1pRDwDWzsHkGprRt+2TgHJD26IYW1fFXFNxbaShckdHViyYs1IbkNvXbv/3M1HLxKpWJVKQw6WwIgPbl8naKMCj8pSWXRKKlBlgSeCMwImQlJCTJ5PuMfjcls+QRIhF+EfoRYBGL1ICRtlYSH2yc+s3LYuiycRVrEtxsJ7AV9L9SxjlYWdZNV5Xi8LWUmwSRAmgbAEqDxH2hpI5aW0CZDFrKgmJQiTBYwI3KgSlVXoCdEI8tg2Y+J1bJNxybEwJ/yeccn3GTOPSTUwc0b/VkJOjpNgmn3we+aKoJQFqBgLQR0BIa+V1gBUZ/I4IR+VtMzrn//8Z9Ef+z3ssMNEG2yTMVMZyv4JG3muLFwmPUQZnyxMJS0YeI70i+Uc8IvzzPaZF6k8ZWzMN+eDMUo4LwtnSYsAxsZ1w/fZBl9L9agEs1wDUlUqt/9Lj1/OrZxntkFg//LLL7+lOCWE5VwQVPNcjlkqWZlvqdDmuDhGxsd8yv+HGIOEv7IoGdshZGUMLCLGgmDMJ71zGSuLdbFIGwu5PffccwJqS9Us+5GF3xjvc889V+dUo3JnrjeyrzJQX7D7KtP1fkYtA3WwOmqpHPWGRu9H2VEPrd7gHhnYWzBmf0pyHazuT7PxX8VSv2uMZKb21md59aL7sOSua6Gk02hMRJEX6hMFsdBDNqqgY8I4OHoEhdDED6+7B8u2DMARPpgBVCiIKCoOaVRw0SnNMKnug4FENgK/7MC2CLuAQtlFvhjD8s5+7HQ9VKCjEITIhwrsACj4NjQvwHmfOhJnfvWTeO73v8DUAyajoE/Ep8/7A7pc8jldKA0dNYQRjSAWiSJNxWosgYnjx8DUVKx8fS3GTZ4uYFkukxGFhxy/piCNRuPCj9JzqEZSsPTlpcizMrvtwQl8KGEg4OmEcRPQ1z8AxwlqW+ZVVr0nTK7BzoC/AIceZk6bjIYMve4CKKGKQVvHmi2dKLFgCYsS0X5AARpSERRsD/FoCoV8Aarq48TDZ2B7Xx4bO/sEEAz9mo+iKIDCglX/Aaxy2794XyhYayow+QuvOE4Iw3NCFaam4M7bf4M5B3Ugm2DZrAAGVbAI8dDDC/Dr2+5E0fbhqQYK5aookKUHgMYq5Do9OU1UgxA9fYNQQgW+44p8JjNJVINAKDapV/U9WxRWIvalXUFEA778iffjOxdfhliqEW5xOxR7CEGgwlENRGM6LFtBNNmKoDAALchjYNd2bOvugWFEMb5tDCq2K/SeTrWARCKJMeOnIptrRdemjXDtEIlsG5LZHFTTEAW8VOEB68Hj+lAMKIELt9SLVxctQPcba1C2CnjHKR/C3Hedikq5E2o4BMWuQgsUuNUyVI34UoFPH12ngq4eC9Pe8UH07dyEb33923hq2VokYzoOPWgaEkaIpuZW3HHfQ7BDFVMyKXzncx9FW0sM3aUhPLbkDdy3aBWqSqTmqRs6CKhSJmAPVLQ3ppAvlmDGEqLoGH1xxRZc10VYrYhibES+rmULkEsP43gyhncdOgMHt2fxwDPPot9NY0yKcGYYZUeBbuhobIhDCSoYHLLRnIqIOR8cGsK2zjKmtzbCKVdwzAGtWLG1G7GmdjyyYt1IbkP/x7X7xx199KJ4evFiXHD++Zg6dapQTkrlp4SisrI9QZAEk4RvsriVBE57wlUqDmUFex4nSCWMorKSyj5ZZIhrgeBLwjdZPZ1QToI96e0qYRz7I0xjG4SCUtUoK76zP6kQlKpW3jsITAkpOT7pI8uJlcWSCNSkapbns1+OgSpRwkMqMqVfK4Ecc0BIJpWP3GLP75kjAjZ5v+Izj7EtPiSI5GvGSqjJ3HCbP+NiG9IbljknlDv22GPx7LPPimcCVxZKIiR84YUXBMQmkGQO7777bvzkJz8RgJe5eeCBB0R+OWYCRUJZxkFFJq+XsHrPImJsi7mXhah4jvQ9lW3J96UVgFQRS8Wr9D2VgJnt72kZwLnkGmEuOG/yfeZJ+DmHNe9rfrENfnF+pH0CX7NvrgMJ5RkDISYVs3JtMg/MKfMp/YAZIy1GmFep0Ga/jINQl3MrVdgyZsYpoT5jkOuDHqosrsYHoTi9gk8//XQxV5xXHmNbtAPg9WyHX1yHbKeuWB2123K9oX2UgTpY3UeJrnczehkYfbAqftodvQD/P26pnsV/nsnfW0Bmf8lAHazuLzPxt8RRv3P8LVn6z87ZG5/l1598EPfe8EM0TZoITWcl+giGB/sRFPrR0ZjCu+cdgTc7N6GxbTzKSgrfu/oOvNZVhK3qNPZDJNAwzXRw02enIR3xoWlpqKYioKVdcmAXPZSGqyhZKrbsKmHA19AbAm+WbeShw1NUDDo+2rMqfnv1GZg95xAs+N11SCQdNE6Zh4987fcYChLwqN5SVPhqIDxDuU2+KZfD2FwOLbkUTC2Czu5eDBQqlBjikIMOhKlFBdRlAShRQMXQYWghNB144YXnBFTs2tWHkmUjDD3hqaoRRfpklKwETUWhJ0AZ1YVeaEMNNWEtkI4bGNcQw6wpTQg8FW/0VPFG5wAc26JhKTxWatc1pCIKSp4PU0vUvBR14KiZ46Amsnj65dcQehr8PcAqPWn54C+ftQcBXA2o7vnpqalVa6o1+ggQ4NHQtiGTxKLHHkZTOgZTo+rxLRdWLH3ueVxz3U0YLFZRqrrCs9OMUH0airwkoxHopiHy0dM/JOwePMcVqlnd0MR28kKJ203DmtKTRavIggMfUTPEFz7xYXzvBz9FLJGAO7wNul9E6BlwVRWRmIGCrSGabUEELrzhTtz0i5/jtdfXIUAUvh/AMCNQDBMHHTBNbOMdP20GIrEU9IgGRTNQtR0BXqhW1nUWB1MQBjX7A1oacA57d27Ga88+hf5tm9Dc2ow57zoF02cfBmtoM9SwgLBqw6tYYG0requy4BfnVfdtbNxewox5H8czj96NO267Hdv6qR5zkY1FMW3sWMyeNgUVu4zXN2zArIMORFMyDk11oRkBugdLuOjnf8aAG61BeJVKWOpXAS3QMSaX4ShRKJVqqufaXn8oio4wCGGHEbi+Ddd3oNFSg+PSNRw+MYtPHjsTtz+6BJV4CxIRBRFTw9ptPUL93J5rgO+UEUknkB8cxMyOduza1YfNXSUc2JLDtl29OGJKCzZ1FzBp+jTMf2bZSG5B/9e1+8cdfXSiWPDQQ7jtN78R8Epuy5fgUXqmEgwRWMlCQARGLFIlPtuRiACSsvq7VCoSHhHu0Y+UateTTjpJ+IjSj5Rgip91Qjt+pgkQ9/yjifThFB6/e3iRyqJO0oZA/jGGgI3xyYJOslo8IZrces6+avcNiFgZE++Pe9oecDwS9taU86GAwfz8EcJJ71COneNg+3xN4ErVqlS/yq3ycmyMT24l5zm1Qn+1sRHMMldyuzlzSdUpIR/bJaDjOQSqs2fPFnNACEvYyXFSVfz000+LYlvf//73cfbZZwuwyDFedNFFoh+Cw3e9612iDb5mHgkNZT44bvbPuZRAXJ7DXPOLcTA26YXKfErLBLk9XtoCSHDItSC9RaUymXnkXBGsMhd8n+2zrbd2PvAPVyrtakwRD2PhWmKf0vdV+qyyDcbEnFJdTB9Zjp15YT/SQ5Y5ZR8Em8wbx8I8MgdSvSsBP+NgnDxHriVZmEv+H0UvW8J0Xsv32C7P55qiOpifEUJfxs12JUTnuiMA5vPzzz9f51SjemeuN7a3M1BfsHs7w/X2Rz0Dewes1uHqaEzU6PwYOxqR1Nv4WzOwN6DM39r33jyvDlb3Znb3Vtv1O8hIMjuan+U3Ft+HR2+5BIlJ0+CHJqp2gDVvroEeBGiP+jjt5KMRiRiwXBd538CDz67BM69vw5vdA0KNqPgqOhQP13xgMsywLKBSJKlAJYQbtlEpBSg5LjTdhGtH0TVso9sN0Vt24OoGSoqK9T2DuPonX8Ixx03C1vWdeP3JR9DcamL8jMPxvm/chaITr1VJ9wN4CqEjkIjGkG7IYnxbGxrSCVGAynZDPPfyMtiOjSMPm4MJ7ZNgVQNRfV2n8tTQoOsarGpJeFXu6u3BujfeFIV9OMZaYZUKwqC29ZPnEqwSXHL7vOtXENVNAXF930FLJo7pY2MY2zwWT63cgkIYQ7lUQOg78KHANDQkoxoqjg34OnzPRzJhYFprHBMPnIP7Hl0MeAS20mC15rHKOCRcJdR8a7739FgVr2vn1U6uvT7mqCNw4zVXoTEVQ4TFxAiFVcBQgDdWv4FLLvsJeoYLyFsOrKortvsTKEdMHYYSCFUsCyLt6O4RW+RDn5XuudXeQzQagVUuCS9ZuuyqYa3glqbaiOgBvvPNr+PTZ34N6XQS1tBWRFQXjqsImwE9GsGArSPe1ISY4sHu78S3z/sOqp6BjmkHYt6xx2H6zJnI5MYIL1yF4FFh/gMofhWFoQGoqgYjEhNrTNN1aGoECq0nAhe2VUF+KI/iYA/6N2/Erk1rEEmYOP7Dn0CuvRVOcQdCrwjN8+FWLSgCDHMx1RSrhu9h7ZYBzH73R/Hyovm4+idXoqrlYBgE1oCuBmiKRYWvqlDgmTrax7WhY0IbpkxohacY+NgXvoc+R4cTaghUFhQLwCptBlRMm5LD3HFptLc0oLt/AFOnTkHguSjkS9DMBF5YsQGvbe1EwRKTiZDjDwJ86PDpmJoJsWhNF/rViPDnDfwQazZ1Ix6LIqb6aG/NoXNXH6Kaj8MOaIdt2diwbRA5IwLKkQ3Pw/r+MrLtE/Di62+O5Nbz/7x2/7mbjyySxYsW4bvf/raoak/1plR58vMoq68TMhEESUUp1wIhJhWuBGYEawRKvJ4AicCQMIxgjECPxwjZCMEIASXklFvF5XZrXs+2hVdzEAiVIuMheJWwUhZZIsjigzCQx9g+z5EgVVayl/6v8t4i4Z8Em4RrhJhsh9ezHcbHWHkOx0m1J9shSKP6keCQ51KhSK9SAjRZGEkqQaXSVwJQ5kL6gcrc8j2CW4JXxk0wJ4uI8RzGJdW9fO+QQw4RMRGwshI954xerCzadPvtt+OMM87A+9//fgEtGfeVV14pckeQ95WvfEVsieecEZQz15xTAkcCdTl/nDuOUXqNMgaCWuaHc81x81rGIbfW81we4xjZL/MkC4jR05XtcTycJ+mvSrsCbqEn+GTb7J9fnFfGRSUuY+GD8UvlLK/ja2mBwH4IuZlvglTOCV+zH9oCcKxU6krfU/qrSgsEaW3BPvb0vOV8MF6Oj/mTYJzrXKplpe0C22WfBKjyjw/MM3PKcTBPfOZcScsD9sucLV26tM6pRv3OXG9wb2agvmD3Znbrbe+VDOw9sMpwR/YD2F4Z8D9Ro/Xs/RNN1h6hjiaQ2V8yUAer+8tMvN046neRt5sxef5ofo6XL5yPx393Fbx4Dpavob+vgERcF96QbQkVszvahIdp99Awlq3bjn4LcBUVVTfE2g3b8OaWXZge0fG5STGksiHGTByHam8v/KqHaiSF5jmHoGHKJGhmFGYkCjWWRRjNYOu2LcLns6LG8Msbbsbcw9rwkY8cDTdvo3fjajhWCZ4WxVX3rcDqLQ4oM1VZmYiqUlVBPBJFqimL9pYWZBNxZDJphKqOzp5BvPrqMsRMHUccfhTS2WY4dgmGRqWpKjxDRd0nBXjxxaVIZtIYHMqLX1z5i59tu0KxKvzsklR2BaKgU8Gi95yHJqolub2e29EDFW3NGaQMDf3lAP0lG5Zto1wpIggVGCxWYhLSqrBY9Mr1EI/pOHjyGCiJNJa+shoqCGyp2lJrVgOsCK/WXhMk1DxA/72g1b8rmWrn/PsjFHm5+qorcPLx85BJRGBoivBcpUUA1b5dnV248Ac/woYdnagEVCeVoWuGgNSK58JUanYAVL/2Dufh+bwWAqgO9vejIRlHS2MK8aiOatVBMpFGNp3ElGnTMHfuYZjUMR3tHQcjkzJRGd4p1Llly0FUN6DS09XSkWpogBZ6qJT6YNshMk0TYEZiUBUFPlywapMqFLqBsFPwOVGhD88to7uzE44dCmBhxkzEEwloVHyKrHF7vwOnXMDqF5di+/qVSDWkcOz7P4Zk1gTKOxG4Figk9Qm6Axca/VIRiLkPnQBbe8qYOu9EdK19Bhee/y10FRKwPRfxZArxVLy2bRpAQyIG3w9RKFnID/Qj25CClshg1dotyJctUeyNym/XD6CHCjTXxcGTm3Hy7LGYfeBk2IEP3QDKlSE0pBsxXCihpzuP1Vv6sWDpRuHXKmwE3ACnHDwJ4/QKXhgI0VOln2qDKLi2YWsnxo9rQSYRx/atW5FpymJMwkRLyoDmB6hWAlR6unD4nA68uHYbXu7zMG7iRCxfNXpWAHvev/afu/nfH8mihQvxw4suEvCLgIjQSm77J5yi+k8W/RG/RYShAGA8j4pKXkf4RgUh1woryhNIyeI/LP40d+5cUTCIEG358uVvbfem/QAVhtKflWuc9wFpLyArx0s1J4GYrLxO9SjvFXJ7OmOT28eljyXPJUgUyn3TFO9LGwMCPAJTjo3gkNCQ53NchIRSWUo/VV5HQChhH/uVkEwqKNk+z5GAUlheeN5bSlUJSplPts3+CTUJ3HiNVMrKbfESRNOrk/1J2wHmmw/GzGs4vvvuu09AxFNOOQXnnHOOUNay6NXvf/97AfWYt29961uin7vuugtyTjgfq1atEkWufvzjH4vCWOyX8Jsxfu1rXxPzzTY4p7yWc/m+971PjJV5YYGov/71r/jRj34kVJqcf84p2/vBD34gckrQyr6pvP3hD38ojn384x8XAFj+H3TnnXeKMf7iF78Q7XK98EHvUo7jX//1X0W/EmBz7Vx44YWikBdfE57yOr7PXFD9/+ijj4rvCaI5d/Q+pdJ0yZIlIve/+tWvxJrne8wR1x1tEqQvL5+5PuQaZx74mnCV7b700kvivsy1v3TpUgHcOXbmnu0xN3wQ3nOsjI+QmOuLc3r++efXOdXf+wNh/bp/SAbqC/YfkvZ6pyPJwN4Fq3W4OpK5qWdvpNn7x1w/mkDmHzOC/7vXfQVW62t+tGf87/8FeLQj+Wdsb7Q+y8sW3YfHbvsZzGQL/KgJywkR2CXArYjt4QZ8ZKk2tFh4yEDgVeE6Aaq2K6Sjg4N52Fu6cawfoLE1jlQ6DiNfRFnX0XT8ybhj2SqoiTimTZ6KXEsTjjjuHchmYigO9CEebcKWrX24994/4NmlL+Clhb/FhuXLsWbFcsye0YH1nX3YHkbw45ueQFWUn9cEYKWSNBmPIZZOYEyuEeOampBKREU8w2UX69Ztxo5tW9HYnENzaxs6RNVjByqVjipPMyiGFEqajVs2wuaWVPpsQoNte0IRyG3i8Sg97xy43KrtiDpMmD55AgZ6doqiSaoaFdCUClVVjyDdmEP/4BCGCwVRvErXVOgseuQGqBDcAohHTYzJGKj6OnoHCmLp8Zd6CU/39FitbfPlNtXdK3R3Qavad1KtSujKE0IkE3H8Zf4f0T6mAemYiYhBaweqSjUorHo9MIwrr74GS156GSXXhsktr6qKaERHRAHamxqQTcYxc84hcMMQRYvVphRougO3VIFGlW4ujVQ2iUPmHgU3jCCdzSKRykJXY/BgQktmEDcd2EO7QExM1aWqm4CRQLGqIJ1prBX+MSDgcxiaCJRA5EtRWBgshBrqAqxStWmHBNIhVOEr60FT42KeQ5UoVYUe1uCor/pCheqUhrF8ydPo3rwGjU05vOPEDyGWBFSnG77DNaACvofAo2VDKPxtfXALrY9qmEXj1Fko7ViFi887B2/2AKEG2AjhOiFcH4gZCsY2JJGIRhFqUfSW8ugaGEShCDi+gmJhgBMKlzJh/jEAXLcuPvLeo5GoDsE0VJF3U695BSuegt7hfpSdED27inhx4yAsXYMm3F9DzB6TwuzmGJ7p81B06JerQo9EMDTUj/FtjcgPDWFCWw6ZVBSabSOd1hFUNZTyBUyKu2hsTGJtdxWbqiYCPY4Xl9cAx9547B939L8/iscfewwXXnCBAEoES4SkBEEEjIR2hEiEYnxNcCQ9UXkOgRnXNSEfgdyeleXlVnIWXLrgggtwxx13CJhFCMj3CCw/97nPCWUhv6dNAJ8JyQgMuZWb0I0QjoCK8ItxsA0CXaoDCTN5H2GM/J7XEioSkhKAUckoizVRdcgxrVmzRsAwAk3CQVoVEJLxvkilYe0PO/5bW9jZ11/+8hcB27jtnw9CUen7ScDK1xz7Zz7zGZEjWQCLr3mcbfI1Y2R7hGtUurJ414IFC97aEr9nIS2OQXp+yuJQrDpPhSbhLJWYzMupp54qvmf8hKff/e53xXVUhxJScvzs//Of/7y4lrCRgJPwj9cRSBJcfv3rX39LZcyiS5yPr371qyKfLJ7F2P/whz+IvB155JHiXIJYAuNf/vKXuPjii0V+mTvGwnm+6aabhKcuY5WFq9g24ePJJ58s+ud8ct0RetKblICWOZVzQPuCe++9F7feeqtQ5nI8nAvG/5vf/EaA3A996EO4//77xbrl/LKto446SvQtoTXXBiEp1wzb4RzQPoHj/93vfoerrroKLABGBSrHQz9brgfmnmv3/PPPF38U4JrkuAnlCU8JfrkeOM+cD46Va1paBBDGMj7m7Ne//rWYH+aUMPvGG2+sc6q9cVOut7nXMlBfsHsttfWG91YG9j5YraOSkc7d3/8j7Eh7rl8/kgyMFpQZSQyjde2+BKsy5vq6H43Zq2dxVLI4wjQuX3Qf/vq7a6AmxyAwWRTKROhRZVWB69mImCzYxF9IDUDVUSoXULUseK4qlIbWcD+yPf2Yark48PBp6Nu4URBIv2MyDvnil7Bo2VqsWb0Wfbt6se7NTUjHgEu+exY6d27BMe/9IMxYA5Y88QyeWboCnTvWY3wqglOPm4lJU1JwYjlYRhNOP/c6DFcJzugpStCnIUpfu6YEJo9tR1s2A9MIYRgmipaPXT1DWLlyFSzXQSKVxNGHH46I8Fel2lWHY9N3Fcg2ZPDYosfF2CqWJbbhex6LhUQEiKWXJaGl6xOseUJJ2dTUKKrRs1p9RNEECHRV+mQGaMo1IZpMYvOW7WJ7uWkYArza5Soc2nkiBC1PuWXbVagK8uCHLkI/EG0Ln7/dxavk1mMqZulpKgrWaIynVtyKxbz4oNKVVegpXp3WMRm33nITGtMxJKOGUKwSuIakyaGCaqGCX916O+5bsAAR08ChMw/Cv7z/fUgkdFEwacaksejesV2Ay4YxrUg0ZIUWtFAcQGM6A7tYgaIGsHwfTe3ToUdzCAipA0uoMoeqGtRoClElj7DYDz0EnGoJZjQOP5rFsKsgkWpAjApVjpUKXe7GFxBRgy8MFMg9uea4/ThkVS2AhakUYm8qaA0EKlW1hNGhyCl9b6nKZdEw2xrE+leXYvnzCzH9oNmYfeypMPQqdLtH+MWyn5DVrqhYpTtr4MALq+gbrKJp7Gyo6WY4PRtw2Xe+irU9tIDwoBBkFixYZQcTxrWhORuHW66gXPYw7NiwQx/54TLKjo9ymcXLuI4UsIQZYfCcGVMxa0ILWrIZVBwLlfwQEDgw43FhLQHFx2DRQrES4OFnVwpFuMhPoKI1GcHc6WOxZcjCUJlexWU4VPfaVUwc04RsUsP4xggSmoI4bS6UAL4DBJaFme0peFUPd7+0C9ssD+MmTcbylXsPrO5fP1G//RvjowsW4CeXXSYUdQQ+VFkSAhJIERARBBLIyQruBGoEWwR/hEyEdnyPxyQMIzCTlgIEWueee64Abyz28/jjjwvoxC3w5513noCRP//5zwXsIhgjXKR6kUWYCD5vu+02oUpkLARdBGEEatdcc40Ap2zrmWeewZe+9CXRPyEXQd1DDz0k+qWKkqCRCkiOcc6cOQKwLVq0SMA9XkOISyhGGMcYLr30Ulx++eWiL8bDIlB8SFjMZ17D9qQ6lgCN0IyAjpCSeeG4qNCkKvL666/HJz/5SQGwmQNu6+d4WHCKYJhb3AkZCYAJrJlP5pDgl3kmbJw1a5bIA2MkOCYQ5lgJ9Qig77nnHgELOWc8RpDHuWBbVHBS8fmnP/1JQON3v/vdYuwEngSLjJkQke2xuBMVmN/5zndEv4SpPJdQlPNE4Cq38LOAFq8nEJV2OGRXtgAAIABJREFUAMwPYyFQJADl+JgvPj/88MP0FhWwklCS8bFPQmbCWOad4+J42A7BKtcDATTBJuPhg+3yGMf62c9+VoyJc882eT3BNc+X3rvMF9cToTLBK2HxF7/4RZFPxn/WWWeJdrn2aatAZav0s73lllvEOmV+uI445o997GPYvn27+GIOuc44RgJXzjH/ECGLpr3nPe8RRdD++Mc/ij8y8DyO/6677qpzqtH4gbDexj7LQH3B7rNU1zsarQzsG7C6f/0oOFq525ftvP0fX/dldPW+/rMM/E+Bq/8IsFq/a4zG56p+5xiNLIq1OIJULlt4Hxb+4XoY2TYoWkx4SfqeVwN3WohyaRhVKjptG1UvhOP6sK2qKHxkVR0YVhGzlRAtlWGM7xiHYHAQ+UgEn77lNvRqIbxKEQ3NzdDNDMq2guHBYQR+BYbuC1VoKptDqaohnU7gpUVPY+VTD2LWJB3xdASHnPAerNzWiSt+ei+ef70TgctiRSy4FIca15DMJjFr/CThsRqJsfiKDUVjpWsbS19chqHhojD9aWvN4dBZBwuoFokmERUeglUBjrfu2Ik3N22GwerLKlANfLj0Dg0VRLhfmypKUxfb4suWBdMwkcs2wqaPYUDvVhWBgJ46NNMUcLe/vxexeBK264nt4FRuMq6ICpihL7w3fSOJvjz9Sn0o/BJIsba9WADD3b6O/h7+q0KjKQrJ1KwBZFEZ4ZCAAOec/Xl86uMfRTIeEWpbeqfSAoFIt1qtwCpZ+NWdv8cDDy/AJ9//fnz9nC/C1FXs6tqK1pZxsAa3YaivB5mmNhimjgo9YVNxRBMRAVWNWAJWuSAUuRMnz8G2HTvx6toV6N62FW2xOE782BehN46Fbg8gsAagBb7wolUiMShaCtUwDjORgBlRYYYK/N254/g9KkdF0SdNfNFPlfYAVK0qoSr0uWKZK9QKU99LpCp0vrvfIHQN4dkFLF+0AG8ufxGzjz0eBxxxLGD3QHf6AM5FCGHJwNz5IVFuDVpv2jKImXNPguPaKHWuw5WXfQcrdhRRrNKG1USuOYtkjAXBNNiVCiqeC8ujRYEvFM6W46NYqWBwqAjL9aArCqI68M6jDsW4XAYxHXBoE1EYwoRx44TFBIG5IawPAgxUynjyxbV4bTO9i02QwGuw0ZiNI2NGYPsubI8qWAP5UgF+6Am7hzmTWzGlKUpDA6ieA5oQW14AU1Mxc3IDBgoefvngWhRVFVMmT8HK19aO1m3nP21nBLejUY7t7UXy10cfFR6rVGMSWhFOEXYRphEsyi3sVEDyiwCLsJFQkFCRYJMgiYCJikXCJ4JMWcyKKktCu+9973sCThEoUelHwPXNb35TfBE2sW+CXR7/6U9/KoAj+//Zz34Gql6pJCRQJCzjFnO2Q7jLfi+77DKhpqTfKGNkW4Sa3OpN4EVgOX/+fAEbP/rRj4oY+T2hL8dN0EVIxxgJw6677jrhVcrrCDcZS62AXEIAZ352qG5kkSKqMwkMCdwkSP3EJz4hoCC3zhMocxx8j9vZCVx5LvPKbf6EqAR+HAe38rNtxsY2+ZDb5XmcSlsCacZNYEjQyq38hHgEu4TGnBdZtOnPf/6zuGfyixCZMJFqUQnDmScCSqnUJNTle4SZjIvXSFsI5pXH+T3zwjlkjIS2hNJUeDIGxsg+CK8JGXkdjzFPVIk++eSTAoZyTaxYsUKATL5PFSi/aFPAnHMNMUd8nwCdY+Vcch645jhvzBtfc11ICEtALYuDcVxSzSt9ctk355hrmCpUruFXXnkF73znO9+yhCD4pqKafRPIcq2deeaZog9C8qeeegrvfe97xfdcjzzGtcW+eR3Hw9ikxcW8efNEYS1Cba5Vxszn+++/v86pRvnuV29u72agvmD3bn7rre+FDOw7sFrHJCOdvrf34+tIe6tfPxoZGAmMGY3+R6uNOlgdrUzu63bqd43RyvhIPsvLF/0Fi/94HYxMiyg0xM3LLEgV6BGoEQORqIFiuYBXVyzDQLEKLZJE4AfIF0owdCBjF/CeXBMmepbwzgwMYN6XvojGk94PNZFAsa8LlltFY/MEQE+hahNGOQgDD6l0Rqj7jHgMLIXu2QEGtm3Cb6//CSJqgANmT8URxx+KDVvy+OTnL4GnmfBdFYlEA3y1jGxjA6a0TURbYyM0rVZZWtQj0k1s2LgVq99YD8/3RYX2g2fOwuTx40GdZywah8dCWJ4H33Px8qtLcdDkVrHNerBYwnDZFgrImBmFoSuiCJRmROB4EMWGdE1DY0NG2A9QkWjSMsGMiK3fDj0DCD5VKjAVRKJxUSyrVCoL/9J0zIARjWNX3sJzrywX3qCez23wta393PrPh1CsGizMVCtgIx67fVilDYAscsUxJ0wdv735eoxva0VTAxW8GkzhA0ulrw7HqWBocAinnXmWUBRffemFOPmkY9C9fTtaJo7DmhUvY/1rr+DIow6HqprY1bULmeYsNMJPuKiweIwRQbl/BwYG8/jrU+uw8Pk1GHR8oTX9l/eciAt/cg1i9D+1uqG4BeFbyiJmnqbDDnRokSZoLP4S1aEHVKNqAoLzoQt1L/1SFaFkraFT8SSeJXimgpYklc/8d/cpu58VYWGx6pknsezphTjmfe/DtEMOQ7WwA6gOwfccuLYl5t6IpKDqCUCNQteAHTu6MH3WPBQLfehcvwx/vP23WLetF05oojHTDNOgINZH1bFRqlZhBR4dYeE6tGqoAf+K7aJrV6+A5YfOnIEDJo9D3CTcBhTXgcIiW66H7d39iCeTSKeS6OzcIYp0DeXL2NRdQNdACboHBBqLFvnIteVErgLXh64p8EJF+Lh6notE1MDklhQOaE8jHlEQ5R9FwgA7e4dwyMEH4OMffjduvuVuzH92K4qBj44pHVi+Ys1o3Xb+y3b2j7v724ti0RNP4GdXXfVWNXgCJ1m8h6pE3i9kUSHea2RhKkIywi+eQ+AoCyERMO1ZXZ6KS3p13njjjUIxyW3nvIbwSao75fZoqYK94YYbhFKV/VI1efTRR4svQjKqDQli6etJoEdIesUVVwiASeDHOAj/CK6o3mSRJ8YggR5VijyPoJPtEUQS1nGLPJWYhHQEu4S5M2bMEOMltJXV7QmcCQkJSwkyZaEkwkxCYCouCSR5/osvviiAI/uhKpLKRbZPhS3jZCxUdjJeAr8Pf/jDAtZxmzghIuGhLIgkASljInzkeRKSEgA+8sgjAv4xNrbH3N18880C7nEO2RfvnQR/0mKAc802eC7njPMoz5dQUBamohUDISnbIjTl/BNKMh8S+hLKMx/sh2tIFgLj+VSzcq6YC8bHGHgdv+eDbfE1z5F9cD0Q9PKLMFJCfT6zfcbD82XBK57H+WbeOC7CYbmGZZxUxzI+XvNv//Zvok3mm4pe5pE54NriePmHAgJ95pbzyD45bwTA7IPxcxycO65FjpftHXzwwULFSlsCKm8JtHlMevkShDOGs846q86p9smdud7JaGWgvmBHK5P1dvZZBvYtWOWw3t4PYfssEf8kHdWz908yUbvDHAmM2Z9G+o8Cq/U7xmisgvpdYzSyKNbi35nKlYsfxKI7fwEz1QyfRXPCAJqqiYI9sWgMumkIFedzLy7H06+uga+ZUEJuk9eRjOgYCx8nRDW0FYfR1JjEcGMCp//6VnQFSaQyafheFUrgQTNSsH1NFDEKPE9st6fi1XU9pJIRBFoAzUiAaG3b+jW4/sqrcOZnP4iJUyPYtH0Xzv76ddgxWBUFjUwlilxTVNgUTJhwIBrSaQFqmQT+8qhHoihVHDz9/POoVm0oAcvS6zjxXceiKcUq165Q58bMGPp2bYNb6MSZp50ILfBgewZKFcI+DYGnwHbKAjST7jWMaUE8ERfgT4WCaCQqIKXtVEQxJ6oJqfQlBFQUDbSF9QLmM4Sq62KrejaVEkW73tjejUt/+gu4tCGlp+vuLf5yPYjiVXuAVQFeBXCU3qr8tqbAoiL24AMPwM+vuBQ61cO5ZqikhQLQArYdwA2qeP21lTjnm99DJpPCvDlTcelF38RD99yNL55/OTatXYGLvvs9DBSKqLge7KoH7lJ3Am7UNxHYDlzHwjmfOQHJmIGNu1z8/oElcFSO2cfnPv4xfPOCi5BtyiAY3gYDNjxHQagbCDUFBRuIJ5tZhwq6qcBUa362ZjQKI2KKQEUBL0Lp3euZw6XPqM9CVmKce7xHVa9Sq5gufB1oiUAA6eTxyqJH8cLix/Hhz34eEw84GF4lL8A7AaYohqXoUOg9SwsG8I8JNjZv3oj2qbPgVPqxbuWLWPPaGixZ/DQSqQwC1UTguwg5WaqKEgvu0EfTdVF1azBTD0NUHB+VUhlHzT0UY9IR8ccBu2oJ8BOh7YGqCLCaL5WxcvVauKqKRhbzUoDhgoWNXUNwKg4mpFMC/vYMF5EYk4PBWANaUljwAhWFSlXA3HhERy6tY860NqRjCszQQeAT+Cr4wPtOxoEHdeD0z12KNb2WUAdPmTwJy1fsfcXq/vd/4992c3zk4Ydx9ZVXCqBGMMTPFgES7ykER7KoD4ESj/MY55awjP6WEogRJBFEEaxJj08CMoJEen1STcr2qdojbCIUIyClWpDnELyxDQIwWWSI7RFqEQYSTjE2qlpZfOj0008X28cJ36g2pdqT8Ui1JlWhhLGMk8CMz4SVVA5yrFRfMg5CPkI7vkd/TEJGXkugRvUsx0IYzHETxhGOUcVIpSKLIjEvhK9sU27V5zZ09kklI48R8hHoMW9sj+PiNcwBFadUZBLwUgFLsMf3L7nkErGdnQCXffN99iFzwZiZM7ZL6EdAy/EwNuaR8JiKVcbMMZ122mniWsbEfDMOKo0JuGl1QIUu7ysEswR/zO1FF10kbAuoTOVcsk/O9/HHHy8sAXicsVLxy/44vxwj43ziiSdEgSqOjcCT42JOmTfGy7g5LvbHfnkOlaCcVypNpcqVxxmn3G7P8fE6tsc1yv75mvPJfHD+mVuuQxax4vkSABNmchxsi+ewr5rFjFor3JhIiDHyHOmLS2gq4+d4JZjlOqQKls+cIypUmWvGJKErASzhNW0AmDOuX46XfTG+M844o86pRuuHwXo7+yQD9QW7T9Jc72Q0M7Dvwer+9+PgaOZzX7T1t/34ui8iqffx32Xg7wUx/127+/r9fyRYlWOtr/uRzno9gyPN4Ftr8W2m8tUnH8Tjv/8FdDMOI5pELBEXQNTjdstcs1DGESatebMTN//+L3ACFUpgi4r3UU1Hi2fh9PHNmESvymiIzLHzcPQFF0NRcqiEDlRDR5QlfBQNivCTJNgiTSQyq/mK0p/UcwOYZgSqRv9LG4/c9xA2rH4FZ5xxMix3GM88uxUX/+wuWE4VUdVAczqOmTMmoBIkEU1EYbColaaKX+YohqzYDl5fvw67dvVAcQWhQy7XiCPfcSg0AUzot2cLEFnq3YrPfuJoRBQPyWSr2L5vOyykpKPqV8QW8oDgTjNgGFGx3Z9KzjD0BOcMAx2eBxhmXIBC4akopJaq+EVU57ZuQ4dt2TBJ0YwYVmzcie/+8Ap43MFOC4P/OG+qIn4xF+BQgnOx/V9/S8EqFasRXcFPr7gMcw6ahkQkgkjEhGFGxS+toviV66C/MITLf3wVnn5+GRQ9goTqo6UpBsWq4K/PvYz+rnX45Q03o3/AgmPqUBQdpueiCA3Pv/CygOHEmp/70CGYMWk8dhZU3Pi7B4U7qq5U8dWzzsJZ55wngIY3tANqaAtPXpdg1PdRcg1kss0Y6BtEc1sOw/0DMM04GsY0QaUHw+6N/VT7EhrKsRGWi83/QrmqinXDh2DMYvd/iFANQMcE3/VgFXvx1IK7sWHN6zj9nG8jN6YdZkBPXa63msqVHqvDff3YuXUrtm/Ziu5dOzFl5iwc8Z73wil24c3XVyHd2I7H7v0DunbuhAMVtu+RkgsdbdX1hWq1WHVQrLrwfA+K72D8+AkY39oqLB/gWsIn1qGy0XGQiEXFZ4rzybGtXr8OyXQDoqaGaqWEIcvFK6u3IxlVMbOpEZ7tIG95lCIjQlcOzcDG/jw83US5UBH+q7mGJDra0xjs3YVxrRnENBctqQZhtfCpMz6Lzdu24Nwf3InCbiR9QMc0vLL89dG61fyX7bzN29A+iOm/j2jh44/jissvF7CJ0JCfP6k4JHzjg7CJcI7vSejEYwR1BJb8vBNqEWLxOOGT9FglTCOge/DBBwXopF8lQRnb+8IXviBUnSeddJKAeYRYhJWEnFRlMiYqAQnZ+MW2GRuP0SOU7xNWcQs2PUvZBuEYz+HWeoJJgk8qIQn9CDIJ3vhg/9xmT4Ujn2v3LF1AMglICcvYHreCE4ixHYIyfrZ5HgEllY08j3CRW/T52STs4/h5LiGbtBEgmCOcJiRl/3zNwlgExYTCbJ9t8DjzRBsFts2xsy22STUsfUTpKUtoSV9SQjpCPm45p5KURaB4jPkiXCQcp5qVYyFQpEKTSmC2Rz9VAlgqfjlvBM0cG+OiPyzHxTwyb/SlJcAk9GXMzCeLXBGW0zeVMJUAnPNIn1qqhF966SXRJvtmnqlO5nXf//73BdzlvZNtSN9R9kF/V14jx8J4CdjZB9eZ9PulXyvnj2CYMJZj4XVUnLKoF6E94+Z6I7DnOqF6mWNgLFT/8nzminMiC4sRrMs/LjCvBONcG5w/ns855nri+pc7K7hm2Rc/D7RX4Lpg7vk+55Z5IXDmeuUz2zn77LPrnGof3AXrXYxeBuoLdvRyWW9pH2XgHwNW63B1pNP73//4OtIe6tePRgbqYHU0slhro77mR5rLegZHmsG/F6wufewe3PbjbyOVbkSmMYdsQxOsalmo23TNhBFPIDQNdA0M4ac33YZCmZhJhapFoFKx5BTwlcktmKj66NcDzDvnS2g4/gOIxdrgG0Sn9CCloJC6SqpxqErcrbYUkJDb5lmxSEdACBWURUGn4mAZD9w9H+84fCKmTuUvwSms71Lw4F8X4ZGHHkZU1TC2JQckGoQaMWpGxBeVn5ZdRZngq1zCug0bYFsu1DCAYeg49LC5mN4xGVHVRyxiYMvmbVBtDx88+SCMz6WQSDRBMWrFqMJQg+tXatXrNR3c9E6LAEJlglPfd2sFlqhSVWrvR6JRsFYUlaKEgTorvGvc6h4RVegVqoKMJB568gX8+Oc3wfEBlwWSditWBWClQpGKVVblJjGssdWaUnZ30Sr5SyzBSWMmjvm//x3GNKZFUSYCambeclzxi7ddzuPJZ5biqqtvgMX2NR2mDxiqj5TuYPnrq/HykscFZIwlW4RCWdM8KFUPQ1YVV1x3PaqEiqGOsz9yNKa05bB52MfNf3xExJQMS7j8B5fh5A9/TMBrq28H4kYNcntwhGK2ghSyDQ145eVlmHpAB4aHhjCmuR3ZMY0iR7W6XTXFtEL1KrWqhKas5C3VvLuhZA00E6DTw9WDGjoIHReB76CvcwueeOhBFIZLOPMb30YyoeOxu36Dcm8fygMDGNy1C4M9vbDKVfiBAsvxkBk7Fh/72rcw+90noLhrM4Z7+6EkmrF59UtYsuiv8AMNNv1UKbcFVac+8sUKilYVflgb56SJ7RiXawI8W1hlUBXNdeL5jvBT5Rg924Lvh9jR04d4PAGDf2AIfZStKqyqjS3rutAxthXNJlB2K6g6LlIpE9PHj8FgaOD2p1bBiyTglCrCbuLgKe1ob9RQrhaQMEw0JE2Ynofp0ybgqBOOx/x7HsUtC1YJhW6oKJjG6usr62D1P7vXPvrII/jJpZcKGEnFJuEkoR8/hwRFBEQES4RBBGKEYVRj8n1+T+DIz5vcws12pDKT77MtFgOSlda5JV4CR8I+ArgLL7xQXE+ISOUjvyccIxi88sorRV8shETQRgD35S9/WcBOxkVoxsJQZ5xxhoCLhIOEYvTPJBgkrOSWcII3AkNuiSeQJUwk9PzgBz8oVJQsLERrAo6H7X3kIx8RCksqYhk/oZssSsQ8EdwSghKaEqaxT7ZL8MfXhKHslzERtFIBSmjMPzLwPOaMsdJnlSCPkJYAmscZA/1Y586d+5ZCkn0SxhFCcxy8hu1LBSTbYp7oY8tYmUcCRPqY8n5COwZaF1BFef/99wu1JqEz80mYSRsDgktpx0B/WtolUIXJYlCcV84PlarME+En4SLbI9jkfHDrOyEsx0cbgltvvVXEwpwwHs4755OAkj60fI9rhcrgp59+WswJQTGBMdcN21+8eLEoFnXttdeKeHnfoQKV+SBUpR8t1xThLGEv80vwzHllATM5NwS4XM+cG64bxsN8MH/ME0E+1zjjYc44fxwL1yXfl0XE2A/zz7mUsfB7rhWp3ub4uN64PqRCl58ZWTCNeeDxhQsX1jnVaP0QWG9nn2SgvmD3SZrrnYxmBupgdTSzuW/bqmOSfZvvv7e3/wlwdX9QrNbh6t+7Ave8rn7XGJUsvs00rlxwL+b/8DwMsdqyZqBpfDsGBvtw0knvQiSeRCyVQbViY7Bs45Y752O4WKb+FKoZQ8l20OK5+MqkHKbpCvqiOo48/+vIzTkGWiQnAKFhmoChwKWkEwHUUBFWA1Tgie3bokBRAFUxBIT1lUBsoQ9cFTu3b8YN1/4I5339ozDMBIpuHFaYxbqNW3DZJT9GKtOEauiiKZlBY7YBnkvXS6BSrohfCqlO3LZjO7r7exG6VfEXkGQyjRlTJuGdRxyC0LE5EgwPF9GacfHOI+dA03XohoqIYYpCVWZEQ7lC4FvbBs4vNVTF9m3+km7oVN7Qh7TmqUqIzF349DilMtekT61pQtUjCH1fbIH3lAhu+/MjuOnWP8L2QrihL0BqDRiGb23xp8qVv7CK7fHcSi7eq23xl+fz+aBpE3HtT6/A5PGt8J0qQrE1XoPjB8ITlr/MX/Hzm/DKq6vgwhEg1wg0RMwQk8Yk8OzzT+OJ+x+AVSqLolpVx0M6HYFne3BsH7fePR+rVq+DBg0XnPkBoXZd113CHx55liWTkIsEuOG6m3HoMfPQ1JBENd8NM/DEtn/627qKhkqQQSoZw30PPIRjjjka27dtxcxZhyHdSF9BBbpmCLhK/M6Jor4UQq0bCtDOxkLfg0846VThWbXiYTxeKlQEuDaNKrq2rsNLz76AdGY83vfpL0ALh/DyY/ege8t25PuHYVJd7HiiL+bBcm0EehQf/OK5aJ11EMpd21GtBCjrUQx0bcTDf74Tqh8RquVBuwIPVFd7Ikf5qgVN0XHQ1GmIx0zooQeDa1zRBYgW68G3hY8vt/b/b/beA8yyqkz3f3c6sc6pXJ1zoLtpcm4yiKCCCUVHHcecryJGdHTMDjo6KmYdxYBpVBBEBBUJgiChoaGbzjlXVVc4dfIO9/mt6sX13r/3GqqnKf9zzvNUV51z9l7rW99ae9epX7/r/Zji4aFheem0ojhRvVo2hcuSqK7eng6lGoFWP/Cwjpg1U9v271JnoaCuzrSmdOa1eXBINz68R+WgoFKpYlSxy2Z1auGMDmXzaflRosBLFDVL5trtnNajt7/rP7Rq/6g8B6sNafGChXpg5cOH4jbzF7XxV96K/qI2//aD/nw0t9x8s/FYBUByzQAKUThaP1WuNUCQubcctAYA/qH4A1TxPvAJqMeDY+01zfEAMhSOwMlTTz3VgDJgHkDxiiuu0Kc//WmdcsopBmwBrQBgQD5gHSAROAe4ArbSH1vZUTsCQoFoqA3xb2V7OYWdgLnEjr/q2972ticKTmEXgKqQLfFALgpS0T7WAIwZhebLX/5yoyzkZ6AY9yGgHzFwLOMEYPIAKPKc2AGEdps5bfEArjFOYB1AGFjId14HTgP3yDmqXcAd8aOwBCY/97nPNXYIgFz8ZoF29MU5KDFRBgMVAY70y3Z02kKRifIU6Mo4UEzyxZzgOUv/9AE4xIYBSMqcAzVf9apXmTmlfzxgga/MA+O2cBLYDbRE7UqOySPnAlXJEYpRQDztfPvb3zb55MFx5It1g8qUeXzTm95k5oP1wTiBssQDbAfgogYFbLI+yAVrBRiKpQTqV1ShqJ0BrvTPOgAMMxe0g2eqLexl1bJAVAA20JN5JY/khueoV4mDPDMOvtMH38kXa4u5ZBz85wPt0C5rkHlhzLzH/LKG+RlIzdwCcAHsxIfimBzz81133dXiVH/7za115pOQgdaCfRKS3upyYhlogdWJ5e/JPvvPf4x9siNs9W8z8PcMWCcLWH0il61lNcEMtO4cE0ngX3stP3zjj/X9d75egZtRKQm0s1lX1B5o/qI5Wrp4mVyH6umhIjenr33nRxoeHtS86e3q7urSvn2DcgZG9Kzp7TrCczTS3aPFr3mpeuYvUTY/Q5lCm6m6TjEpF6UqvIGt3FEixw/ker6xCmBLvRF+sr3eDRQnKEM5ONTQ4D4ND2xUoY1q8a5GKnnd88BaXf2lLynX0akMpdcpjASwxPturKy2fF7pdKBcJq1dO3doeLj/4PZeV/lsVvVKWUcuWaJpPVNUyLcpdhN1pROdeNRCFdqzCrIp5YChsRQEjryobhSLtSZeqSl5eIEqUmdXQdlcVpUqkQaqh2xJhw7GBqal076BMD5VvlzfnMdX5GX0yS98S9/5yc3GM5OiSlb3boGp63pyUawCVg8Ws0I5a31VLYBlrZx0zJH64D9fqVnTeuXEbD8P1YykOvBveNT8gX35e96vegNoHZJ+uY4nP5Be8YLn6KMfuEKbHt+gu267Xalip/w0Vc/HgXF1ZEzb+vfp3z/7OaNgvvwfnyM/rmjVtv26+XcPKnIz6vRjfed7P9HcpUtUzPlqlAYVNapy3Iy8IFGMDUTQp0wq0b9f/Xmdf9YZSppNHXHUcUpng3E/2maiTJriX2Nq1ipK+Ylq5RGFjZrxDU2ipoQtRVSXm0Tq6e5ReWjYKEOVSqkWJeruTKlZG9Te7bu050Co4865WM2xPdrYJZYlAAAgAElEQVR4/+8UpLIqtLWpWqmqCTDzfY0MD8nHazBxteS085Tu69Oe9evleAVV/UCj/bv0rS98WoVcr6I4Un9lRAFa2kpD+wb65XcUtGTZkWqnOnrckO+4pgAaW/9RaDfCUM2wqbFK2RR7Y81jCxE3x4Ebbc6bNU1T2tMGFO/aslvr1m5WV75j3HagGSrVlVZQCKQgrZG6o1sf2qr95UR9BV9Hze1UTzFtipRlabcRK3FG9ZIXX6Y9+/brzR/8gfZXUEOnzeW0eMF8PbBy1URuL3/1uZPnbv7nI/ntbbfp85/5jLlmgWiAJgsQAaxAMOs/aRXlfB+33BgHmxzPz9bywb7HdYxCEIUj0A/lJhAMOAkkA9ABsYCRgEC2fLP9HegEYKM9tpITwyWXXGIUjEAuXnvxi19sYC7nAvcAesBaC4CBoyg+AY4cB/wiBgpoAQWBciggTzrpJAMOaRN4x3hQl9IX8A2oiY0BoIy4rR0BMBNVI/ECzziPL/rnwfnANuvZisKSfHCMtQbg3v30pz/dwE8gJNv/gcgf/ehHjW/s6aefrs9+9rMmVxbcAYaBoYyH8+xWdtrl/vjCF77QjAtoSAzEDmx+/etfbwAf0BXQiboSQMj4rS+uzZXdss7rjJn8Ax5pnxzyPu8xNuae9cDPPKz3qV1LrCFrJYFC2NjWxLHJAXEAmWnDwnnaB0KiegVQkg9r28C80S5jZ14AooyRtUMumTfgPO0zZhS9vM6cAE15nXjom3YAt8RODLY4l+0DpS455H1iYK75mf743cLaoB07v7Rrdlsc9Fhlvdi1yHm0D1zHsoKcAn3vueeeFqf6q++urROezAy0FuyTmf1W339TBlpg9W9K26Q66c9/lJ1U4f63DeavhTGTKVEtsDqZZuNQxNK6a0wki3/ttXz3z3+oT7zppQpdT3vKsYYbsZ7zjHNUG92vWdNnKl9sl59JK3ID/fSGW1QZHdHc7ry6soFR6PWlsiruHdKsVKKpJ5+iofmzNH3RUhV6Z8nN4tlaNIWiAE0UKeKPrhhjUd+VlwauesZylZ3zbNfnrTgGYHrjvqZsD2/WVa/s09jgHtWjnPYMRnrdG9+kWQtnqDwypv5SVR3tBeVyFEKJlcFjlK30bESvjKo2Vtc+tqh2FjV71lStfGilYgXqbO/R8Uct08zpPYpLo1qyYLoWL5yqxHXHrQU8X5nAl5OEakSR+cJDlT9KG03+mE6br2wmbxSr1SZAxTHKVMdNpCg04NWARc8zNgUA4Ebi650f+oxu+d0DiiJUjah5//jhmLwAZfjjlPPGFav/66O89SDl9VlTevWed75VRyyYp97O8WI7lVqo4VJJwwdGtGXXNr3v4/8qJ3FN7h1jx5Ao4zb102uv1aknLNNwqarPXnWVjli8UAkeixRaqpQ0dmBYw4N7tHXzFg3VG1o6f67CsKLBWqKV67apVI7UlU/rq9/6gabOnSfPCeWETUX45sauwriqZlhXNj9NvtvQW654u04++mgduWiRjj3pdBU68ypXxgzEbdSriutjuv3WG9VZTKurI6+ejoJcjatZu3u7NFYaNbnIUgU7k1cqnVXihKqVywo8T3GjrF3btyr0c5p2xPEa69+u8t4tpniZJ1cdbUUN7t+vaqmkwYFBtbcVlMrl1D5robpnzdXGx9YqyPeo6Tuqjwzr0x/6ZyXpdo3Wqto/NKhkpKyjp89Se3ubOuZOl5fNKoW7AopajXtyOnFTvhOrVC5ppFLTUJliPYE68qydplFo9/UUtXThXE3p7jT2B5VaVVtWPa4H7ntIlXLD2APMnD5FHdO7lC7kFSeuGmMj+vFvH9OGkUTL5nRpbleg9jb8dH1zDXnNRL19eT31vBX6wfev1zV37hLcOaSommItWrBADz3y2ERuL3/TuZPjjv7no/jdnXfqi1dfbeaQ+xRACOAF2EJxBwSyW6QBSbboEMAK0AbAskWreA2ABbTiddpDJQgMZOs4xZkAmkBC1jMqVACl9T4FPAHMeE7bwCi7/RuYBQhjuzcgDR9RYCtKR5SFQDigsAVjADBgJm3iccl2dkAbIIw4gWZ8MUbGztgAejw4ljHRBscAJ1FRAv+AbLyOGpWxEi/gE1BpVa0W1vE+ffEeIA7wBsSlP37mnsoY2P6OuhZVL5D2RS96kennwgsvNFvnAZ60BaBk7HbrOp6mjNlaC9A/FgioelFOkkOKWjEWAC7xE68taIXvKDFwHPdPO17iZQ2Qe1SxPGccF1xwgRkrD9ogd+TTqnU539wLDqqciZv5sPNifW6ZR6Au56OipW/aY+0BR5lPQC5xcy4QlwcxkD/OA9izTiyABciSM+aOGIHB9EEsgGjWB+PlGPpjbdA+eaU91gb92LVHrnjfFIY8CMtp0xYeA8ayXhgf+SMurg2+GB/vczzXAOcDla1HL/GQt3/7t39rcaq/6e7aOunJykBrwT5ZmW/1+zdnoAVW/+bUTZoT//xH2UkT6n/7QP5aIDNZEtYCq5NlJg5lHK07x0Sy+ddcy+vu/qke/+XnlHgZ/fiOtbrjkd166aXnK+WGRgHH9v1MLqOOrg7d9+A6PfTwOh05t1e9eU8dbqyOIKd4017NTjk69qknad3oqApTp6vYO1WZjmnye6cp3dkl+RmlskW5fM9llUXhk8sc3OoOFfLlN6UGVeSF8SikVYo9lJ5Ss1lVvRZr8+PrtGXXHl354Q9p9pyZCtJFNRpVueUh/ct73653vvcTKkd1BZGjYrqhpz3tbF13452qhrEaiaOR0YriJtvrE+XaMpoxa5qWL12oQpyWF5X06uefpbF6TQ3PV1uuTQEep2ztNRWTfeOfCVzxfEdh2FAUN5XL5pQ4nhK8VvGNPahGjBp4sEp+Gu9XTykfvpdW3c3osle+XWu37lUYJoqjaFzJCpD18KQdB8vGa5RK9zHbyIGr41uME9cWcMKPIFJve0Gf+uTH1dvRro5sVkGQVsNBsdpUeXhEq9Y8po988mqztZ7+HB832EQz2mL96vYHFNWqyrl1bV7zoMJaSY2wZgBCyvNVK49peNdu7du5S7uGSxoKfXm+J99LVK4ABBMVu6foyo99SlPnzlYS1lQZG1US1dQcGdX6NQ/LKXToqJPP0eDIXr3g0heot71LF5xzll73xrcp3VlQuTSoXL6geqWuR+66Vfs2P6xmc1Tzj1ionvYu9XT2KV0oyM8FpogWFg4UDyNHw6XR8UrVuaxZJ2RmaGBQo7VYMxccqepIvwZ3rDdFzyqlunJBxgCBXTt3meJk06b2GjsAN5vT7AXLtGH7fuXaexQ26xorlfTZT31Cj23aqW2DI6b0lRu76ssFuviMk9TX26sYZXFcVzaDtUXabPkPvEgjo8PaPdCvtZu2m62zUzpycqJQ+VxKC+ZO1axZU5TKpuUFFBgKFEclNUoV3XHLb7Rr+y4dc9zxip1EleoYdqqq4fFaresXv3tMK3fXdMLSPvWmU+oouIoDR26YUhLXdPrJx2j2/Kl630e+qz/sLJvrKPHGi24twufwSQCrZs1O5IZ2yM79f0cBWL36M595QlUI/AEE2Qrv1rsT8AVs430Ug1alCuwDUgEOUeEBjdgmzetAMauC5Gf7HyNAJq41ikRxLN6TwC2ueQv3LMAFsAHa2IZOGxaYsVWfOKySkMrrbP/Gu5I4OY57C+AVQAgw45phHKgqrXL08ssvN0CUew3gju+cz1Z7lLM8AHWMB8hoYSLj5IsxYXHAF7CVcQGLAXzkhJgBb4wDCAcQpG2es8Wd87BB4PHVr37VADrixTuUGNnCTx+AQSAd7dpCStgY8ByACDDlO6pUYiReCwYZE6reiy++2IyVvLANn2Pe8IY3PFFMifkjJvxJmQtsA5gP4iAGzmXOiJf5wa6BeaCQGMCSc4iD+Ph9wQOwDmS0RQkZg7WIAKKSa+YD5S8WBHjXksOzzz7b5Ahwai0PgLAUmWKcQE07X4yXNlkPwFnWBCAemG8hNnGyRlC0shaA7db6gtfoh2P4zjoBfNIuc8qaoX3GxHySE3LIc6vAZXzMO+cxV7TBWHifNc54yAVrwObjQx/6UItTHbL7XKuhw5GB1oI9HFlu9XFIM/DkgVU7jMnxUfCQJvUwN9bK4GFO+AS7M/P1dzZpLbA6wUmf1Kf/nS3GSZTLvxSubrz3Om2//YvKFTv1nd+s109uW6OLVhyhYxdPVXdPt7o686YwDxXNb7ljta6+5mYDkRZOKej4mQV1OlJl7W4tyme1/KSFctVQjE8qCksnq0o6p6CtU0Fnt3LT5yrbM0NOtk2pfEGZXLvZHp3tLBqAyk7vxE2UxKGyfrvxHo1cR6BKtt6XyqGGBvp1/fU/0ee+8W0tWXKE4tjV8OiwutOBFszt0aYdFTUd12zLPunY6fr2N35gvC4jiks57riiNciYrfpB2lNbMa8Fs6dr8fQFcqJhvexpKzR3Rk5r1mxQKXY1c/HRyuUDs3W8Wa+qXq8ZF1CPbd2mmJXkp1C4ZcYVtmbb/rjalD92eXhBwL9ynYbZlq1MUU+99NXaN1JR2IzNH5xm62QzNL60po1gXP2It6fdVgxpNgWdDha3MrYBSaRiLqOrPvohHbd8mdy4acAqCs0aVeuHh0zl8A987Cql82mdd+oZml/w9Ic779bJJx+lt3zic1q3ZrUW9Ra1efX96unJamhkSPVSRWPDw5oxe4b6d+7Tnu1bdWC4pv5SZBSY+/oHtW94WFX56pu5UJ/6yreU6+pU/5ZH1L9ptTauvE/V4SFjBzDn2NN10gXP1h8e+YPe9q53m2Jic/v69MMf/VjptpwyfkaVRijXqevRu36hPY/fp0wmUbGvV71Tp6ivt0dZ1M4BxaAiNRp1+UDsmDXm6sDQAXV3FDVWGjQFylwqTdekrilzNbJ/txrDBxQDwuOKtq/bqJkz5yqJEg3t7jdrIdvXoyiVVnvndO0dKCtV7DNzTPGzHZsf1xe/8W2tXLvVbN1nHqe0pfRPz7pQ+ZSrVCZtima5XmD8UmvVqmqRtHrDJm3aulUrTj5B3YWMMoGrtnxKixbNUVdnQYV8To4HiA+kJFajNqqBvbs13L9PXT3dihJHO3ftV2m0ojCMFHMdeI5+fe9q/X71Xp181EwVPE9tvhQ5rG+pWavp0mddpHQm0Ovf/TXtbUQKo0QuPD7xnlSwOnk+Wvzff6fcdccd+sTHP/7Ef2Rw/QK7+M71CVQDjtqK8dYGwIIzjuF9HgArlIOAUOARz+11zPVIu6gGgUsoSe02dAutgLX0B7xCQQqsIg7AFDALcMaxdis9r/Ez/fDAv5IHfdMfEBDQBhAEkgHNiBVQxmvWN5OfiYW+gLzATsAsYIz7EfHwHt6dFh4CPzmGrfq//e1vn9j2bQExsNB6bxITxY9Q26KQBHgC9YCRPGdLv42N2Mk17VN8CX9acoYCFWAInMNnlBwCNFHUAlcBiUBV5oU54Hwgp1VNkg/GCPijfYChBabEau/bxAa4RHVp823nnzwwF9Y71kLaK6+88glgTdsARoA2YwSSAjQtLKV/xs37QGS7vZ7xsZaIg/cZM3YQWBew5Z95po2zzjrLAGGg9R9bEfAaqlPGy/HMMecAie32fcAp88kXx2NDAaxlnq2Klzjoh3PxuuX3FPklB8wNubIFw2iDOFmnzAcKa+sbS26IBRBsi8GhNLagnbF++ctfbnGqSfT5sRXKn89Aa8H++Ry1jphkGXjywerk+Sg4yabmLw6nhUX+4lRNmgP/UiAzWQJugdXJMhP/FXG07iATyepfci1vvO867bzjs8p3dOkrN6zRTXdv1/POX6Yzj5mvrimdauvIKJMOlM9ktWrdAb3rE99SOfSUC6Q5xZTmd2Q0o9zU0rSr5cfOVyGsSH5o4CCV3ZsYlSaeIsdT3UtL+aKqQVpusVtBZ5+KU2cq2zVNQWeX3F583prGfzOXLspN59SIQ+M3SYGfWsh28aa+fPVV+o+f/ELHHXO0ktjRxq1bdcTc6aZYUuLnVG7iW1fT3h3rNTZUUTNuKpPNqNZoKG7GRh3qU2QmFRhVbHt7Xgtnz1FP3tdFR87Rcy44UcODY/rOjb/V2j0DOuOME3XaipPUVsyqUSupPlZWLp1VfBD5orD1fdco1yByQDmKMUG0jG8s4Cui3/Ht4lG6oPMu+ScN1xiXo2YUysML4WDxKpM7n1JRjoEnVrFqwao9eNyPNVY24+sLn/qEZvX1qru73VgusO0/CiNVKmVt37VFjzx8v17w3IuViyONrVup9Ws2adXWHXrTv35ZWzc/ojnZQLs3rFbXjC7hADo2OKrRoVH1zp8pLwToOvKNsjLSA/fdr83rN2r3rj0qNV31zVumyz/870oX2nTP9Z/X7vWr1N09RT2zZmvK1JnKFfvkd8/Qjbfcog9/8pMq1yL15Yr65re+puXAYDejZpIorI6ovH+r2lKxas1RKpjJq5bUqA5rsH+/ysOjqjXryrS3qaenV2k/a+wZvHROne1dcuOqqmNjCpsNDZfqOuLIE7Rr80bVhoaULRZUjatmK74XO/LiRKlMu7y2bgXt3Upn29SsN7V12x65FPCKEo1Vy4oqB/Sr2+/UV797vZqol+WpM+vqxc94iqZ1tckVvoWuKmGkvTt2GEuIVeu3a1f/AZ160jGa29euYspRd3dR8+ZPV7GYNWq7dJA2ayKOQ9VrZW3fuFH5fE5dPZ2KklhO4OvAgWFt27JDYQ0H35Rip6kHH9+mB9fv0ZzpBaUcX3nfV+ClVGmW1aiH+scXPVtrN2zVB75wsxI/ViXG8hcpr6eFixZo5cOH3wrgj+9hk+OO/qej+O1vfqPPfOpTT3hDcu0CjrjO+G4BKuAOoIbSj4roQCXgESAOpSMACWgERAI2cTzAk9es8g9gxXUNiAIk8sDz1G41B6rRJlAL6IdlAO3YLdSARWJA9WmhqvWx5Lvdho6akb6JEXAGaMN/1aoPbQz0b+0LaBvYZT1LgYq0Z+EdwBDoRk5oj/hQsjIO4mGLPmucuBgv/dM3ClCUl7TLz6h1AaBARdpA3YjNADmgf3JJmxdddJGBqvTFF1AaD1ryQQwWOr/2ta81Kl3OZy7oFwBo7RmAxxQMo236Ykz0j0qTMfHcbq2nbY7jfMZB/NYSgJjIJ2NkDVhbBNYHeaAtPG3JMTmzYBPQSN6AvUBO5tKqcjkWUMlzACbH0R9glbgY4/Lly81zjqF/QPSll15q1g7jAnq+4hWvMN675IW54Fh+hxAz46AQFm3RN1Ca9Wu9WlkLHGetIADHKGeJ+7LLLjPQFWgKHCbP1scX+Ey89MUYLDDmO0CVHPOdXFooa5XC1mrjhhtuaHGqiXzYa5172DPQWrCHPeWtDieagRZYnWgGn/zzJ8eH6Cc/D39vEfwlQGayjGmygdXWf8cc6pXRuotMJKN/7lreeO8NWnfzv6nY16Wv/2yV7nxwly45Y4EWzZ6hJUfOU66Y1chQVcMHRvWrO1fqD4/v1XBdpjAPf4jlHencjoyeObNNS4+arkKtIqo+NRNfmWxWjodfKOpNlHMpUwyLjckgRnxdm66rGkU9cp3Skecq19ujzq4+5YKcgmKHQs81RaSSsKGRcl31ZqgfXvM5fen7N+ms009XrVbVms1b1NPRril901VtxDpQ3qeh/oZGBvsVNWvyfJSqbG0FTTpiiz7943vq+b4yKV+FtpxOXr5Qi4sZPesZ5+gHP/m1Vm7ZKaUc5YNAF11wrk475Th1debUbJRNu8DTlB+oWq+ZremeM+6ziAo1cSkOlTEWAcCzxPib1hU7gUoN6Rn/8DqN1RNsWNWMI3O+IcMofdlyTmx/BFbH18C4Z5/hZAd9V5MkUibl6IufvEpHzJtt7A2wE0jCRGEYq9aoq1bareWLZ6lRHpavUPs3Pyo5WW3fXdbx571A+/es09TOlPywqlppHPjgCwtgxRuUwk+oZPfvWq+0G2ngANBTGt47oLFSVaPpBXrGy9+itkJa21bepDY/Ui7TISeTVVKP1TFlqspuWl/4+rf09e/8UJVapLyf0Utf/iK94x1vlZ+kFSU1jQ1v1t4NK7Xm9/doeOCAil2dWrR4vmbMW6B8e7fy+POiCq3XpJjcxSpTVKZWVnlkQM1q1RQPS6JQrutoyow5Rq0JEK5WE6VyRbV1dynIFRV4ObmZgrE1QHaMh2kYNrXqoQcVN+oqlSqqUoBHkR5ZvUYfu/prqrEO5SnvSc+76BwtmtkjN6zIcWKNlutat3mbHnhsg0qNWG25tC4+9zR1ZT0VsoGOXDLbgPm2tozS6aw8z1ej1tDo6JC2bdmoaT1dKlCMrdBu5h9LgSgMtW7NOlWGKehVVyNqav3O/drRX5Pr1eUHKWV8T6kEX8yyZsyYrrPOOE7f/N7N+vWqQRVzgfaNlpXEQNlQixfN18qH10zkdnJIzp0cd/T/bxS//MUv9L3vfOeJbe2ARruFHHgGPEJ5iAIS8EZBJQAXMA5oBGDifUASrwOhAE22ABZgFWjJ9cVrwCaOA5oCw1By0jbwC9AIhOQBTATi8RrfaZfzLXQFEgKqAFu8zvvECuDjfgSYs3CT16xSk/OtJQFAzaowed2O3cJRC/OsNyqw0BY5AkwyLnIFdAPEMTbrqwrgA+6hUjzzzDPNWK0il3iwTwBA33LLLVqxYoVpBxUnbdAH8ZJbznnjG9+oL33pSwZ68tyCSHJmt6MzVptf8s9z+mHOGCex8CBHvEf/FlLbnFqrB/olt+Tdeqlan1LmivjIP/NoPU9ZDxwPsOQc3qddxkOfxEk83MP5Tu6sMhkwy3iJG8hMXxxHe7zGF+0CelkPrCULUIG8xEt/xAJcZXzMIX3yZb1YGT+Qky/yTZyAbJ4DsilehuXE1VdfbcAz0J/xMk7WhoXNtkgZ8ZEnrgPGQpsAXOJlzMwHSmHWNGOy0J7xMi/f//73W5zqkNxdW40crgy0FuzhynSrn0OWgckBVu1wJsdHwUOW3MPcUCt7hznhh6C7PwdkDkEXh6SJyQhWW3D1kEztwUZad4+JZvP/dS1vuvcGrfnlZ5TtbNP3fr5SK9cO6syjZmvNBtQ2Uj7tmiJOTQXaV4m1c7iuA2MN7DoNjKJI1CnZRG898wjV8650YER+o2QUokkIK8QLM1CkSF4KUOcoajaU8lE01RT4VCx3NZLp1tV3rVbHgvlatnyJ5s2ZpYue/yKlOrqUNGJFtZqGx6oaGh7S9d/7ir5+3W066/QVaoY17R4e1thIqEUL55mt2OXamDZu3DpeWZ2CJPifJqFRqoLGxlWgicI4Eru7YWtBxtG07k4tnzVNrpNo05bdRkVbGu1X2kspl05pWl+3TjnxGD374gsVhxWFjYoCxhOH8tnWbXxYXaXSGYVm1zjeeuPbLVEMAk6TxNOW/cN64Suv0FgzEYJcfFr9g1WUmWvAqSnqBTz9Ex6rIYrGg2AVqJdSUy957nP1j5c9R+2dRQXZnJo1thA3jbdoZ6aqmb1talZGNTy4X16zqlS+Q7GTkte3TJW969SsHlB3V0FOpaaYavTtRTX9QHE9VDoVqH+4pPa2rOqjI4rD8fEEvq9cR5ce31XVrONPVyGfVbR3rfbv2aTAz6pjyixVx0aUzWUUtHfqPR++Sj/9+R1qRIlR1E7v69P3f/BtTZ86RUlY1fYND6srl9FrX/0GDQxVMD5QVzaj6b1t6uxpU8+UXhXzOS2eO1dz5sxVhj/YgSi5ghwXf1NHDZSdUaKkUTNwuL2zR24mLS+XV4qCYs2SKiP7tWnt49q1dbsB9Ucdf4qmzV0uL1fQxnWP68COLdq9Y5cy2byxplizbp3+9XNfVdPxFMmVH8c6dskCnXvicuVc/CsiDY+WtH3/iH7/6AYNjlW1ZP40nX/SErVnfDkKdepxiw0ASWfHAUR5rKTdO3epf99eLZg3V7PnTDOF29xU2kD/qBmrUW2of8+gdu3Yo6GRAfUPDGn/SFXy21SujypKImOP0OZ6cpKGjj/uKC1aOF9XfORabR4cG4fr5q+/jOQ0tGjxQj20cvVEbyeH5PzJcVf/36O49Ze/1Aff/35zvQI7LZTkfgEIsg9+BjABy9h+bsEhUAuoCdQCuAH7AFZAQ44FIlmlJ+AQOGUK4aGkP1g4iS3aFEbC09RCQeN3nEoZaGXBKK/Rlm3P3g8AXMQO3GT7O9+Jj9eIGZWohVzExRjx9wRU2gJd1isTxSLjIVaUjbRNDBYuMzbaBuCxXd76mTJ+IJ+Fh0BA2uF8ckR+aYO2ALHkly3znI86FlhnASJ9APs4B4/Vb37zmyZfFtqhumQ+UObi3cm51veW/lB40g9jt+pejrFjJU7mkPiYA8ZCLpg/jgf6MU+0b5WqzCX5ZA6AoHxZeGnHbAuDWYWxVR3TtlUw0z4P+qZt2qMf2gBMEjMPu06YN+aZOQdycoyFttY3l7Zon7VHXph/5gZoamOyvq8cQy6NDU0UmX6t+thCUnLzu9/9zlgt4HWLdy+A2EJ45hGAjp2FUeKn00ZpS45YX3bd0ieFxMi3LT7GOfwnxKpVq2i7xakOyZ211cjhykBrwR6uTLf6OWQZmFxgtYVKJjqxk+OD9ERH8d/v/MkOWCcrWG3dMQ7VtdK6cxyKTP7fruONv79Rj958tfxcSj/4+f1av7OsRTM7tX5HVW1pKRe4KmZSxvNx71hZI3FK2/rL7KA329DdJNayDlff+Je36Iqrv6GUAp20uE9tOV/VSlNhM1S9HiqJIvOzE4KmHI2VxtSIKaTk6kC5qk0HPO31cpIXK++G+vgHrtSp5zxVDewD4tioTOuNUFu3rtONP/m+fnjrfTrt1JNVZqt45GjHvgOaN3eWCtmc1j++XgNDuxW4abmRoxjVrOOaL6NOtAlNqEmFPlBqRhVl0jl15TPyEuns047THx55VNOnT1GM3+XOXUqxhWFd4g0AACAASURBVDSf0wVnrtArX/YPqowNqlobVRI3lEqlx2Gn68vzAvmpDPaopuAUtaYAra4Tqxl5Wr15h155+b9orA55dhRb6IsKEw9Vs3N73EbAgtXxkMezbtS2FqwyB3FD0zvbddWHP6CF8+cY389mgwrUoZrNhpzyZi2dP0VxI1S1XlUuSMnLBKqMDqpKwaVKRV4Sq9he1PDQsFFDhWhbHbxjC4rCssqlIUXVUFkvpZGxSJ19c+X5DQ3s3aL26cuU9C1QLuNoaNta+V6k0lhN8xcs094NjyjxXXXMmqcf3XSLPvxvX1G1ESoIUgpiT0+74Fx96P3vk5/U9eiDdyvtB3rD5e9SqZHICzx1trWpgHdtHCp2m5pSzGtqIS8naSpbzOuoY48WNe+rpVF1T5ulhSedoWzXFEVxolx7t3LFbjPHfjimh3/3c/3yp9dqaO+AwjCloXJTGzbu1vvff6U6pnXp2DMu1MC+AT123+81OHhA2WJRtbihdevX6rNfvka1GLW1EWSrp1jQJeeeqt6cb6wAKKI1OlbTPavWa0v/Ac2e1qPTj5ylae1ZU7Dq9JOPVld3h1FNj44Ma2hwQNu2bFa1XNWKFaeqrSMn18cbN1AUNow9QBLGxmP1sUfXaveWAfny9eiGTeqZOl0Nt2mgr+Mk8gwcCXXMEQuU75ii91x9o0pNbAYcc0wYswZjLQasTgLF6h9dfofi1jbBNv7X75ff/OpXpngVUAlVHiCLaxBYBEhiKzQAC1gE2AKaAcIARlwzwCRAIBDJgi7AlPVNpR0AGsdyPlvC/7g4FgDtkksuMUpF2sbHFFho1ZRAL94DnhEfYI74rHqQtoBjwDbOBXABsgB0HEesgDALu4iRmDkH/062dgPlLCgmdqAkvqdso6c9oCXxczz5IVe8ZreCcxz9A3CtjyZgz4I7XiMPxGCLZgHarF0B8I/3yY/dlk8MtjiXVahaaHfvvfeaMXI+yk88YW+++WaTH15n3hgz5/Ggbeu1ytZ6vFbxkiVexk5M1luXvFrAC6Rm/skhsJZiWSiMv/vd7z4x31YlTBxAUs5nrsg9UJ28km/iAeIyVuaMY8mpBavExzqyRcvInfUutR6lFshan1Te58u2SX6tx6310QUa0y9jZG7tuVblTKzkC9iJBy5rFfhKwSyUxuQHsAqIP/74401bgFvWBapW8oaKmxyTK/phHmkHMMuxFnTb8TBuAHHLY3WCt7HW6Yc9Ay2wethT3upwohlogdWJZnBynd/CI5NrPv7SaFpg9S/N1J8+rrXuJ5a/v7tqahMd7n/h+X/qWt547/V66LqPmeJV3/35Q1o3kCiHt+BYovaUo7ZMoFzaVUquDlRGVHYy2ry/rjBqKnYTgZoWdWd1239+SRe95HU68diFeuWzT5CislHCCDAhRwdG2D4eK2pGSvD+LFEh2lMz8bRxqKFPfvs+NTxfaS/WOScfr3e8662aOn2+UQnKQbEaq1Kt6r47fqkf/OePdP+63Vp29HIljtEQatvufVq4eJGiWqjVjz5i7AYQivqgMMeVl/CcAlYy8JKH7zoGyrF9PHQdYxngmGJUUlaRqk5THfluLGJVGRnVscuOVHloUB2FtN79jjdr9tRuhY2y6rUR07bjpUwxrsTxqcJlClo1UEKFFDfyFUV4zwZ6DLD65vepGjlKkP4mlNeC8uLHana5HyxQhdIWhW1kQKr1WAW28jr55T3Ut1nf0RHzZui9b3+LZs2armYYqlqpqjo6ptG963Xcwg4ND+1V36xpSpp1ZTs6DQQvlavq652m0XpN6WzGqDFR+uInmmkr6sD+YYX1utq7CioNjWloYFB7du7WjLlH6EB5WLl0U9MXnazUlCOVbvRrcN9eeSm2rWZVb9aURBUF2W75hRmqNOq66FmXaWC4pJSHB6yjwE101JLZOm7pbF149hnatadfH77qc6o5KQNHURkX0p6yGSBzUzlX6s7njRI5Xyjo7HPOU9ysa/u6lSqPDqtz1gI956WvUb5rhpJMm9q7pioIB3Xvz7+nT3ziU6oniYJE6mnvUByk9YeVG3T5G16jZUfN19Gnn6+B/YN64M471Ag9pXJ51ZO6HnnkIX3l29epzmpKQlMYLfBcPfWUYzSju83Al0a9rsH+fdozWtf9a7cqm/Z1+vI56sx4RmV75hnHavasKVLckJsk2rB2g9Y8tkbtHW06+5wzlMlnlTiBwihUo15VrTKmsXJVe/cP6fG127TtsT2qDpfk5XzlOnPyCxmFzaZZyy7z1ahoTjGnXeVY1z+4R3XWCMXVxrXicuNIRyxdrAcniWJ1MsJVPFa/ePXVBi4BtYA/QCIAEnCLB3CJ16wnJz9biwCOA2KyHqgWbwtLAQYBSJzDA9BlbQA4HrAFCDv22GOfKHplq7wD8njY/uiD9vhuiywB07gfAO6sQpLiRYC0c845xwAuYB4AjHuG3crO6/Y/aDgesAeY5DXaAwwC31AWol61sJc2AHMUPKIoFvAMaAbI44tzgKkAM2IEBjM+jrFb02mfeHgOyGNMwDzaI1fEjlLy/PPPNxYB5NMqT2mXHDMntMPrKEzPPffcJ+wRUGjic4pClhwzp4yR+IgJ0GnVn0BXxkTftmCY9bhl6zpFv4gJUAtkZOzEgMqWB4reiy++2MBb+rFevPY5x9CvXSfkh4JTdg0wb0BN5oWfUZoCm63vKvNgwbRV69q1RVsWdpMTcspasb7cnGsVqahsrbqWthkTeeNY5phckhcgsi2m9dhj457MzB0F0e677z49/elPf+L3D9CU/FibAXLCnKJExgeXPGK1wNhom7zhz8o1wLzwOvYPP/7xj1uc6r/ws1+r6UOfgdaCPfQ5bbX4X5yBFlj9L07wk9B8CzI9CUmfYJctsDrBBBqNXOsxsQy0Mjix/I2f/afB6nW659r3qLNrqr7zy8d1+/oRZVO+8fwsBK7aM4HSKVdZL6O6I+0dqWjHgVCNsCalXHlxrDndRX3pk+/Wy177Tj39vGP19tc+VWk/luol1cOKfFcqVxsGOgapQOVySWGjqUw6qyhxtXcooxe+60dGpZl2Y738xZfp0suer3y2XX7gaaxZU7lU18033az9O9Zq/dZtWrVxp2YuWGgqoKe8QLv7hxUEOQ0P7lS1VFfipJVKO3KSmineY8CnKTUEOWVbPmWIQE+xAbNND8VpKC9BRTv+fuTFSjU8xV5s7AHcJFTel049bqle+Nyn6/jjlhq3WDcK1aQQUeIZD1WqvaNajaNxL8VGvSzHqGXR+Aa6f806vemdH1WlmYgP53NmTdWF556rH/3oRzpQqipyx31oiWEccoxv/bdgFRgLADaFsZJIUYK6NVYx42rJ7Bk67eTjddoZpynl+RratUu7196nI6dnlO+bpnknnqIgZOv6mBo1lKp1Jc2a2jrHi15lMzl5nqPS6JhR6npuWpGfl6KGwrFBRWMVrX54tYbroZ73Ty/X6lX3qqOvV9OPvkgjA9uNGjmsNc0f8242pyJFYvCa9boUxw298tWv0aNrNwsPhEoUmj+8U2FVb3vdy3TGCcdq1ep1+tC/fk4xW+KjprKupxDv2mxGOTdRzkvUWcwpl/KVTaV15plnq9oMtXvTY/LG+hUmnp7x4ldpwfGnK8m3K9fRrbh/tT7//it09/3bNFCJFKSkni78CnN69PHt+ofnP18nn3KClp90qgYH+3Xr9depo2fmeNxJQ9/9/vd058rNahwElQCIwHV03OLZxmeVdhQ2DQzdPjCmx7buVViv6pj50zStk+I9WZ1/9smaOaOgdBCrXq2pVmpo1UOPqru7TcuPXar2zg5jS2BgWdzUQP8BrduwT9/5zzu1e/+wMpmUerIZdfS0qdjhKdOWUdKMjQpcDUcjw8Na0lfQ7zcNaGNNGhiuKuJ/EbA/SChm1jSK1QcfefI9Vv/4XjY57uzjUdzx29/q61/5irmurEIScAQoAgihtgRo8TOgiWubdW59WC3UBBoBmgCGwC6gGoWFgJNAJWAXUAnQhrrTPgeoAcYAUFb1h6oSmMYDgAjo4zmwknuCsR456J0JGLVQGLhmrq1UykA82rMgC1jLuRa4oW4F8j3taU/736AxbTBe4BpjQnUIkKMfzgeiAeVQuvI+cJBrw24HB9yh3uQ14Btgj23fHEduAJQoX3mOBQLgkxg5ltiAgOSfcRMz/fI++SGnwEZAKOfbOaK9s846y8BFW92emCkoxoM+OI+5Y75onxxhv0BbvAfsAwwCeokfcEyfjAO1pi3MhWKVeOiTsQGlWTfknbwxn/xslaG8Rk6sFQLjt/Ca14Cp1heX8dMm77N2rGWE+X1yEN5an11grLWm4PjTTjvNWDcwp4yB/JETYDVjJr/khD6Ih3Ps2iHnKLBZq1axivqUn/l63vOeZ9Yw35l/ipDRFmuDNXH77bcblatVBRM3imfyipqVtoG5rBnUxsw752zfvr3FqQ7Fh7xWG4ctA60Fe9hS3eroUGWgBVYPVSYnXzuT48P05MvLZIyoBVYPzay01vxE89jK4IQz+CdSuP3Bn+vBn35EfrZNP/3147p51ZBRK+azOVN0KuNJ7WyFbUYaa4QaHqupAXQEQGK1mSRKgSx9sKV08ekL9f43P0PptC8notBF3eydrtUahuwW8gU1mjVVTBGRSG6Q11A0Tc97/WdFqaC0E+vYpct0zmmnqL1Q1K7+fVq1fpMeXfO4hkebCrxIs2Z0apQ/iHvmqlhMCRY11l9RVNqncqVkAKobB0pSbNzGA9OXmwQGULIvPwkApz4lgiQRHx6wFJryzZZzNxjfju+5KbkNR5E7XnTK9QLl3EidmVCf/sh7dcSiOQZceUBPx1GItYHDlszAyE4BlBS0aiZS2AjluWyvT+vhjVv1hiverUo9VltbQe9/++u0bO4MU8H+u7+4Xbfd+7CasS8viYxHJrAX0GoKYSXA4siASSCm4a2OqzCJjJJySl+PCtmUAsdXW1tO2eqwzl8+RVM7MlrxvNdo9jEnKm5Q5CmQ67uKYsd4xTaqo4oaFMcB1talWllxGKpSqataq0v1QTXL/Ur5bYqTrLyUq137dhrYkO8oau7SM1SqV02/xWKXgkKPvHRK5bEhDR8YUU/3LDmpjL769a/o29d+z0Dl0XqkuF7X/Ond+uYXPqnygX1au3aD3vvhTyuTazPFu9KplPyUZwqE5dOBprTnlTfq4kT5trxOO22FUf2uf+Q+5Zo1NZqhuucv0Qtf9zalu6Yo01HQrpW36psf/5A27Wlo4/4R+VlPfe0ZdebyGhyra8WK07XitFN01IkrtGXrFt1288/U0TtDbYV2jZVKet/H/11DdabU/imFSjpSb1dBs6ZNUUexOA56A1fb9wxo/Y59KpVGddTCWSoE+Pw2dfFTz9Yxy6Ypk2VUjqgMduev7tDi5XM1e+EMeW4gP2jT2NCIlDS0Z3BAn/vsj3T/7liNuGn+c85NHC1bMEPTCqGCtGd8eYueq9Gxpnq78lows11f+MHD2lmPTfErlMyxl8iPuTJjs3X5/pXjCrTJ8pgcd/XxKH523XX6/ne/awAb2/QBXwA7wCQKPoAbEIpiUtajE2AHAON94BiQCQAFtLKQi2NR+gFSAV68DmACyALiAF/0AVSzakerYqUt5s1CLvoB2PE+7RAjUA0lLTAMcAig+2N1KNvWAWiMCVDIdmwAGkAOVS7AGHj3spe9zMQJfAOSAcM4DrDGeChqREEjACH9kweOtfYIwDSekw9+JjbGDgSmHav2pS0UqIyXnJIXYgGEAqLvueeeJ+wLAM/kxyprUaFar1Hi4HXapV/6BOQB9oCtNm7gHbHagkrkgvECa8mT9XQFYgN8bZElzgGq2pwCA4GoVn1pvV9RrJIDxshYUQmjlLWWEBZwM4c8rNcp82bBJvMOVGf8gO5Xv/rVuvbaa/XiF79YH/nIRwyUtHEwZuttyvGMmfGypmiHNl/xilcYxS95Zc5vuukmMT5yThx/7EMLKKbP1772tWZ+eY7a9NJLL9Udd9zxhCIVWwraR9GK3QJ5JX8AVjt/wGXWIWMjj8wVymbUvuSSHGIjwJzSB/EsW7ZM119/fYtTTZabciuOvygDrQX7F6WpddBkykALrE6m2Ti0sUyOD9OHdkz/f22tBVYP3cy21v1Ec9nK4EQy+Keu5W0P/lyrf/FppQvt+sEvHtbP7t+rEGiKjjPwFTbxb3SNdyjFqgCsRjFpPD5RTrLleBwsBl6iC0+cpQ++5WLl23JynYbZ/h4EnqpVtoXH5g+zRr1mtunHqEWdtEaavbr45Vep5OJpmCishUblSrOh48gHkipWqECBGjpm6Qz1dnXosZ0V4wsaVWs6Mp/WBQsL6sq1SV5a6SCrclh6QhkZNR2FUaJm2FCYQITTqtYbGqtVtKFU18otu9Vfjc2WfQf7AJefAxOL40RKXE/ZQt4oVk85ar7e+vqXqbOQl+cH8txEfmpcvUYfruuZLexUphcergBRqryjMJSncuzojVe8U7PnzNPzL32elsztUX1gl0b271Zh3pG67FVv1tY9JZPbRoKP7Tg8xa8VOOwCcUOjvZXnevIToB8+to7aCm3K5zLynUC1ZlWF5pje/9JztfzMC7Tw1PO0d+sm3X3nLdq9a5e62os66fTTNXXOYnX29CgsV/Xog79Xri2nKbMXqqNzigHFFKuK41CUhqpQYTpIGYgcR1XFjVGNDg+YWAp9s9XWPdsIgiulfbrmG9/Wzl0D+od/eJ4qVEs/5Szd/rvf6Z/f+wEDNBsGyidaMGuKPvmh96g62m/g5Sve+C5l24pq1hsKmzW1FzMqZNLqSAVKO44yeDuGoVljJ592inJtGa178H6N9e8ztgqpzj694coPqjBjvnKFjFb+8lpd//Wvae2uirYfqCqTT6unmFIhCJTOFrRg4WKduOJknXrW+Vq/7lHddusvDFilsNrA4IiuuvorKss3xdjw6QVWYoOR8j1FtbrSeBumPHW3txkgvGuAba4lLZrZp/ZUorSbaMXRS3Xi0XNVzLsKY9StkTasX6fjTlim9u4pcn1fbipQs9RUaaRfgyND+td//7G2VAMNl+tqcp1Fjmb0tmtKLla+mFUQ+Momifr3DegVL7xATlzVx//jNvWHaZXGKlxgip1xVbTnSIuOaFkB/On75/jvlZtuvFEf/sAHDPThPgW4sz6mwCQAlt1GD0ADcvK6PRa4BmgCXAFZOR4PT9SOQE1AHHCJ44FNPLeV7LmeaYst9CgKaYPzOQZ4BhREVciD9oCjAFSOsYWTAK485/Xf/OY3xjcUhStbsVErEjPbroGDtAv0Aj5yPK/x4L6OT6pVg3IeoI2YaBu7AsAnYBSQRxyMmzyhpKQtxgFsvPDCC58Ax0BW4B1t0B7jsYpZ8oyKcdGiRaY9xm6LgPEesZ144olP+NoSO/kCqPKgPeAebfIzkJr8Ex+x8aAdAC79AEytDQDfAZpWSQqcBQajrEX5CRxkTLRJQTHGz9wBFTkXeMrcWn9V+gUQEwvHkhPeByYyJn7mPOaS/NMOc44KlDaAkkBZ7A+IiWMA1fRP3EBg5tPCWQujmSesDJg3/FB53HDDDSYO5p08MHYexESb+NSyHm+88UbTL/kntyiUuQY4jhwTA/+BdsYZZ5i5ufXWWw00N17cB72IySE543wgsFUzMxZipg2OZ86BulxHzCnw96AncItTTeTDXevcw56B1oI97ClvdTjRDEw+sMqIWn/YT3Re7fmtTB6qTP7XtzOZ4epkLl71f85Ma80firXayuJEsvh/XsvbHrxJa375GZVqDf36Dzt03b17jA+p8Q04WC04doGG44VcKIoEWGUrtAGQ6D4pY2+q08d6ynFT9LF3PFtBBrBqKjYpw3b+sbIBQWareBgqpqBQQN13X0PNdj3tpR9TSVn5vqdGPTRqSc9LKXaxG8AHtW7gJlvXT1w6XU854xRdc8O9yrZ3KhOW9PKls3R2d0PpIK3YTytFwSNP8rM51T1X6XyHKTAVJqHqtaba23vl+hmVGzXtGOrXtb+5Q9sqiRqhjxxXU6b0ad4Ri5XJF7Ty0ce16vENqtQbKral9emPvV+LZvUp7csUYRpPV2yKGPkYtAKl/UAOcCVJTCV51IZhGBn/VKUyKlWrymSySkMh47rq+3doeM9mFeYu0Uevvkb/efM94/ASpEzBL7b9grstVHU9RQBuPGyNXUA07uuaySrlu4oj10Dtbr+pa656szoXHadcPq1obEznPfdlGkt8EWk+nejIuVO1ZM5MDRwY0d0PrdZws6mpPe06/YRlev5zn6XjTjpTqeIUKcgYUIycNzHWCuPb1r04UDNuGGVlLki04bH79e73fUQPr9+rbDqnr3zug8q5Tc1eerLWbtiqN73xrTpQaagZ1nTa8cdq5/atuvJt/0Mz+4rK59v0T6+9XPm2ouJGTW1Z3H2bygcemmLzR7qXKchxUwoCRyeecJRmTevTI/f+QYN798r3YmON8Op3/LOmH3m8Oopp/ebaz+ruW2/Tfev3asdww0CJbNZVX3uHZs+cpzkzpmnhsgU696lP19233aqVK1eqvbvXQJP9/QP64U+v076xpsaqkVESs9xdNzIevfVq3cy547lKubGBF+QRz9P503vUmfOVQnFaHtGcng61Zz3VmxWlshmdcPKRWrR4rortM5B+K/SbchqO9m3bqet//nOt2xVp64GKhsZCjTVDRQkexK562rCKiNSG12yjrrSX6Ip/eopqtao++I07NRJKpUpdTpgYsJqwdpJEixcvmlTFqybXJ+pEN/7sZ3rb5ZcbGIWSDjUq6w3wBRQEuNmCRMRuCx0BrQBcwCrgGXAPgAQos9viuecBYgFUKCVpzwJS3rOgE8DF1mm+A/l4AKpsIShALJCKh916Tz/ERTvEwnmANuAY7aLgZC0D5IBfKE+BsMRDe8CzRx999ImiVYA5xoZ61W5X53gAL30AyDgHcAlQ4zWAG4CMXFmvVyAqW+ftln5bWAnIyXmoFwFr5BlFI7HxHn2jHLXercRO/6gggYEoL9k+bv1seZ9zbJ4Ys7VyoA0e5McqiZkn5osYiJV8kC++33XXXeYLkElBJmvJAFwlV+SMPLJGmEvgI+dasEq79M95gEPAtVWjMgaAovVSpQ1AMm2iSiY/5Nsqohmf9VoFyNImY+V4lKHAS9aJ9Yzl9zPFzwDRxE47jAPIzbHYHbA+rO8s64L5+vKXv2zWOzGgqGZdoiYFsJIfxkc/rDdiYv2Sb362FgSMBSDPOsLrllyTE5TBjIm8MFbOtWps4gIE098999zT4lQT+WDXOvewZ6C1YA97ylsdTjQDkxOstrDgROe1BZsOdQYPT3uTFa62wOrhmf/J1UsLrk5kPv74Wt7yhxv10M+uUrkZ6b7VB/Sju3coZhtoGCnxAHQUf2KbMspMik1FpmgO29zNVn4DFYGsiVJJqDOXFnXVlc9XplA01c3ZZg+AxFeSPwpNUQ3PVRhFRgkbZLIajYt6ymUfVClOj3uSViP5B6s4NWG2FMGKGoodT54badmMgp529sm69taH5OY71BzYpUum9+n0XpilIzdwlCUm11UjchSjHAUE+q48H/VeonQ2b4pN1cNEQ+WaVu7ep2Evq2pTmjZ1mpYsX6r23m7NX7RYbR3duuf+VfrS175llLcf/Zf3aumi2cqkUaSGcj22d6PgDJUKMsanVI5n7BIoS+W4ntmWjdLTmBOEsSlOhYVAyvdNoaHa3m2myFTPgiN0z6rNetXbPqwGrDQah6p4qo5/kHeMchjg6nqOUZICt6M4VAoA7gfKBoGaVbz9HPWkIn39M+/V9KXHa/Pq+zVvwZE6/en/pMh1FCUUEmsetBNAVYsmeBzWNvFX9R3lvFBnLZuj173xH9U5ZapmzlmmdK5Lo9W6Mvl2A6ddN6tms64Utcqau3XpZS/WQ6t3qhq6ygWePvWxd2r5vCkqTj1CG7fv0Bv/x9s0VGlqxlRUsmXtH+jXW173Kl3y1NPV3dWhV7/+ClMcyg1ras+mzdoBmCchEDPQ0FhDu4ZLKtdKuuSic7V03nT96he/0fBwSYEXKkg8vf7K92nByWeqK5vox595v/Zu36uf3bNKBxq+as1Ybe154/NbqzR04Zmn6uxzV+issy/UVz/77/IzOfV0dyjxEpWrQ2rUqtqyY78eWrNJj23arhBrCS9lIHNIYaM4luenlA5c9fX0KJvJaNOGteoqtqmvq6C872pg53ZN62pX3kvJj+uaPrVdFz3rLPVM61Rn53QlcVMN1dSoVLRv415974c3qurkNVBraG9/TQfqdVUo9uWllPUTtbfnFfi+UfJWh/fow2+6WA88skFf++VG1ZxElXqoBKsFHQSrTqKFixZp5cOTy2N1Mn2ivu3Xv9I/X3mlUXqiVASaAZsAQ4At1KjAJVvUip+BYXbbPfc263fJe4Ar1Jvc0/CipB3AEm0DnXgArWxxJcAkUM4WmKIfjgOQ4vmJ0hHASh/ANL5sESegmvXcpH3UhwA0wBwgjrYBmLwHOAXyYVtgj+U7W8bZag8koy/gHECO8+6//36jUmVcxGP7thYJgDnGZot8kRfAJTEBkRk7D9ojZgApcNZuLbeFtICHFoTSB+0BSXmdY2mXfDFHgD+ekyNb1Ik4AHWoNIGK4wX+EhM34wBa85zzbN/ESV7Z+k5fvG7Hz7GoSwGDAFVAKX0RAxCTGADugERySj8WnFPsibZ4zwJIvgM3gcqA5Oc///n6/Oc/b/5D5pnPfKYBk8wDxaSInzYBpfQJdKY98kIf9MW80+ZLX/pS3XbbbeYcYkQJi8LWbv0HXNMvcJO+yAXQk3bZio8XK3PPmkM9y5wBbwHSgGDmjbzyPjEA75lH3meOOYa1y3wxV8TN+uc7fRIXebTerZxPPmkLQP/www+3ONVEym2RxwAAIABJREFUPtS1zj3sGWgt2MOe8laHE81AC6xONIN/P+e3MMnfx1xNRrjaAqt/H2vn0EfZumtMJKf2Wgas3vfjj6qeSA+tL+l7t29SzHbnZNyBFCaJhBW/VaCdgW5UY3Z08I/oRO5Ba4AgDnX+0V16zxufqnzH+DZVilMFbmj+gLPVq+kbUMv7VJCvx0U97UUf00joK8hkVKX4EVuf2eLusQU6EvrIyBmHWdMKrs45dbluXblZXr5TQ7t3q9io6bmnL1BfJ5XVa0qStOpUS682FdUbimJixhfWUSrFH4dplat1LVl+vH522+81WKvLy2TU29Ghc846TTNnTVMmE6i9raBMOi0nyOlzX/qmeqdM17Of+UzNnDFF2Xxaol0qs6PcjRrGPzOTzimXy5v9LeTKOQiePd8zUDmJHTVNURO2knpqRKGqe7ZrZP8mzV52pAYrns585ss0FgJW8co0Dqvy8Wg1glH8YRPjteo7gG9H9WZTgeMpSKVMQa4kHPeJBaxe/Yl/1mnnn6ff3vRTTZ+3XBe/8PVGBVrDajZJG89cJ47MPLqOJ1eBKdMUR015vq9FU/J633veolUrH9B99z6gtq4eOU5DJxx3rF7xunfKL3Qrwa+gEenA7sd1xsWXabgcykPN6mf0zje/RueftEzFqfO1ZvMGvfVt71LsZ5VPpzSwt9/MzZmnHK9PfvAdKhYLev5l/2isFLywqWI2ZWA1OavHNQOEV23YrCRIy08iPeeCs3Ts0vm68cZfa8feAflOQ93ZNr3unVdq8Wlnqztd0/eveo92bdqtx/cOKUy1qxGxlR8cnRjLiBUnHqNp82ZrxWnn6HUveYHOOO/pmtZTpCaU9u7ZolwmpdGREQ2XKxoYKWv1xp3ae6CqeuwpTGI1UFeLgm+O+no7tXD+ePXwOI7Ulsso7bpyo6Y6C2n51Viz2n2dfMxcLT92kabNn6lcga3NFUVJqMED/RrZMaofXXe7KSZWimLt3lPV3mZDwzXWmKts2lPGpwaboyQKNb8vq9c86xjdescq/eqxkqrmPxQSNcoNszaN74ZiLVo8ecEq97In+46OYvVjH/6QAVdAIKtSBBABwdjOjZqRB/cyYBtgyxaYsgV7OBfwBYwFHKGERDlpvUaBd4BPgBIgCjAIsAKy0hawEnhpt83zGrAT+MgxgED6BrByvt2GDdBivoFpgEzWIP2ff/75BoLRJrAU4Ae4A55ZpSUgEdgGgAXCkQPAHYpT2kD9aAt5MXar0uU44BrtAPgs+OM5wJHcAfCInf6BesT4nOc8x7QHBGQMAGx+R6BEZRzky0JI+kJlClgEVDN24iU+csnrAFSOow3es0WtOA/gRwyoMQGo5NraPBA/sQJVgYf0SVzATZTrxEfMtA9YBDoCLZkbHrbQE3ARkA0wBvoyRs6hPeK02+F5nRyxlq655pontvhT/IljiAXgDOgmLyh3LRwFUDIe2ic/PH/BC15g5po5o13iJUbWnoW5xMq80g7b+Vkv5AoQS65YR6xZ6xOMpQB+ruQD2ApUZy4tsMUWgvXNfLIeySdxmYKFrmviAtaSY3JPO1bdaz8DMFZeQ/3MOO+9994Wp5rIB7rWuYc9A60Fe9hT3upwohmY3GB1MnwMnGiGJ8/5T/YH6smTickfyWSDq39PYLV11zjU67t155hIRrmWt9x/o1aiWK039di2hq655XHKPRnfVKO2NF6qiflDkj/G8A+t1erjtgDN8T8uo6RhoJ8XNfWU43r0rtecp3S+oFQqo0qtISepj3ti5vMGKHoeYJNiUaheHTXdoi55ycc1HAUGrJY5B+VkjOIzkpfE8oyWEqCIijLS4rm92jZaV7WeqFYqq+hH+sBbnqEzTpirOkVCkqLGoqbiqK6xkVE0neNFpdyc3FTeVHxvRonGypF+fffjil1fviItWTxXs2dPl5d2VMjnVMjk1FUoGJXjtt17lSsUtWjREQaQsh3dA0R6B20RnGR8y77jGjgAOE0MsKyYOMKobt5Htmp8V5UYcFmvVrTt4Uc03L9Ddz28SqVaoOvuWqPh2DO+rJFRrIZKuwetAEwxItSyAN1YXhKoipoJv9c08Lmp0DgDJOpJx7rmi5/Wcacdrdtv+LHaO2bqlZe/T5UqCklXKQCBm6jBNvsmatVAgevqmOXLteqxR40P6kmLpukNr32RNmzcrB/86CaNOZ7asoG6HEevfc3L9MwXvVLNdE5uHGnNnTfrJa9/qwZqxhhWiZvSa178Aj3vKStU7J2q3973e33mi19Rvq1DWzZtlGLU0L668oF++dNrDMR+81vfrccfX6+w1lTK9YzNBAAxIL+Bq9CBCDvqKbZpxQnH6Mjl8/TTn92ibXsHjd9tu+vpDW9/p44851y1RQf09Q+8Q2ODZW3e06964qm3r09BypcXeEZpetqKFQpz7Tp6+XL95NtfVq69TwGAvL1HD9x9t/YP9stNu2rv6FRbPmdU3MOjJe0fqWjfSFPrNm83sBslcTGf0iknHa97f3+fxqp1858RqILbgkBtOanDiXTm0j4dv3iKmf+OaVM1e+FCRU5Drhtr87Z92rF1QL/7/XrlvabKampgwNfuZl1DNUflRlO5bEY5p6lMCnsOR+cdv0AnzPG1r5zWf97ykHaWEzXiSNWxqhwsMSJT+UqLFi3Uykcmp2J1MvxuvOnGG/Ted7/bACgAF/AK+AMcAlxxDwRqARlRe3Ic17lVLHIOwMhCtD/2nwQIAv2ATABbgJQtgAUcRMEIDAN6WVDFsSgBgVZ4tQIUAXm0i3rUerYSA4pYoBUKQfq3qkHrq8lr3LMZD1vmOY44AGhANaAcY+J9oC9j4RjixKcVSMaxQFSAHTDPKnhR03IusfIekBTICDTjOXkkNvrni7wBDFEsMkZ+x6BoxBcWyGcVw4A7fmfQNzHZHQ9AT8Aj+bPb683vlmbTxEB7vEe+AZ3EyftWLUy/9jzGwZif8YxnmDb/J3vvAWbXVZ5tP7ucfcp0aVRty5JtLPeO3E0xBgzGlNCTgBMIBPj4KcGhJQQnkD8fgYTQEiCBACG4UAwuYIqNu40bsi1bsqxeZzT11N33d93raPHx/1dCHMuoOOfommtmzt57rXe9a52tc+551vOSV2ICbgL8aI+xcR5x8yCnPIdf7RVXXGHOoz0Lf8klBcN48DwxkDfAJQ/mhrZs0S0LyG1xMfrH35Xxr1y50sTN+sGagVjt+fx/zFgolgX0ZM5QtzIGoDnrhTzwM3CfrffWpoIcMzZyg4qUn4G9FK/iGmJj7nkwh8TP+IjbWlAAay1gBsrjPUuemSdipC/WHfNvn+OPD8wn19l1Tl87d+7scao9eTPXu3avZ6C3YPd6ynsd7mkG9n+wuj+8FdzTLO8f1/fwyP4xD080iv0Jrh5oYLV313iiq+yJnte7ezzRTP1H56FYffi6T2q60dTandKXrnvIbAMvKFTFC91BXdrdTskDJWF3G2VV7XaoKEJ5gkqoZBSE5x07rA+87bmmKFAlKKsTo9iMzIexrj9g0G07pSgUnqAVhU5Fr3rT32k68VWuVtUIk66CMnNUUCALLVvO9mt8RVGvSscsP0TbG201pupKkkwjfqK//8irdfrJBysoVZWmw+qwPb/oKItCtKPqNBMdtPQULTjsRGVmC7tvgG3msS0e5W0X4tInQJc3zlG9YQoTJWmman+/UZCaIw4YFoWOb/xTHephuRSYQunJmAuzvRso6Oapwk5dQnEZh10LgKAi+YHxwHTzSFsfXactm9fpimuuV5qVdc/6KW1pxMZvFgA9OlDW/3rT7yrwcl1//Q3aNdWQ45aNxcCu6bam6jOmYJXjUziL8cioMke8VDf+8LtauHShfnj5V3To3EX6u7//R6XtholhQI7arrRxtqNHds4occty80JvfdMl+trXv6YozfSsk4/U61/9Es1s26I7fnazOn6ghQcdpPbYuBbOm6f3/u0X5M+dI7fo6L6f/EBvufRjmg4zA4WBHJe89mJddN6ZOujQZfr8V7+ha398k2amZ5TkuYq8ZCorVb1U13zz81q4YJ4+8bf/oNtu/4VRqaYROSyUJ5FKrhSUS0Y9ncWJ5gz065yzztDyo5bo2utu0Not48Y2Ysh19Y4/eZ+Of85z5Ext0D988D3qNEPFSWFgeikoq9bXr0q1JlUCPfcFL1J5ZKEWL5qnDavuUKPVUacdK0ocbd202QCGXfW6JmcbqtebGqgFWjhnWLX+IY03Y/38ngfVSkum8FZf2ddxy5dp7dr1mmqFKtf6zfb+mu9qpM/XPL+p37vgBC0ZxTHWl1crG3Be6e9T30CfOklF//tzl5viXXP8TK08U6Pha0cz1ESYqs245wzr6IPnacsGtvJm+v2XnKmiuVULl5+pK777I923pSOn5Gi23jK+vI6xw8j3e7Bq70/76o7+w+uu0yf+37/+lVoUFSIgiO/AJkAR4Mh6bfI8oAlgBiQCNAHzUDxa0AfkApyiduRcAC0ADQWsfY57IxASuGW9LlEFcp+lT8ATqlUAFVAK0AVURTlp1aPAPc4DogFngaVATPoD2qIi5DjtAtKsx6gtdGWVlsAzq/L8/ve/b9ogfgAZgBWwCwQlB1alyvZ1YCOvdWIE9gEiUYdyHoAQkAdkfPWrX21i4RwKNAEMiRdPT9pAIWv7Zz0ACvHsRIVJjjifHAD6iIM+iJHxWt9Tq4Ykl6gvGTexcR4553qbR/qwykraeP3rX6+f/vSnBgwSt/WhZR5R+TKvQEHyRwxWdckc0o6FuIBw8sX5rAdgvFXmsk5skbCrrrrKzCeFvq6//noDdTl+2WWX6dJLLzXwm3UGtGQNEhPXMv+MB6BJrOSQucWaAPUtoJ2xcoy1xjqhmBY/o9z99re/beYAOMvvAFzGR3ucSy74zr2PNgDlp59+ulE8s37xU2XsVpVNbIyf2FhzxIaCFeDLHDB/1prBFiizhb6wprjhhht6nGpP3sj1rt3rGegt2L2e8l6He5qBAwOs7uu3gnua5f3j+n31Rnr/GP2BGcX+AlcPRLDag6tP9Zrv3UGebEY33XuN1vzkM5qabejxsUKf/+4vlbi+MrYSswUdturIbDGv9fVpdN5czczOqNUBqDqKoo48rAFyR4Hn6pRlZX3wbc9VqVxVX6VP7TBRueoroXq68c/jmljlKoqixFR0T92KfudNf6/ZpGS2P7dTqKBhkqZvoKfnlCSHfmJ5rq/RkX5FjqewUVeSFxpyQn3xL9+o5YePmAr3rbisRieGjCoIMhVZqDR1lboLdPy5F6uoDJot+pTToqAUnqdFXsgzMDYz27jxHFWSCG1niQJFu5WSwFS2VwPxCmwTMrOn3tgMAFdp0Lig5ihvM1Mwy1EkZW0VYUdRu2U+dAa1PlPYCnuDeDbSjp07tOrx9br9xju0akdLD2zYqiyn8FWig+ZU9HcfvdRUmf/il76sHRMtZU5FYSptqbc13WgoDoHVnkrElbtygD1+qve8/U1609verBt+8HUtHJqrL376S/LUUacTacApKwGs1mM9tH1Gsd8n18n1+698ma657lpNNDp644ufo+ecfYLaY9t07423Ka3WVJs7otbELs2plfSWv/6sRg89XiU1dN3l/6IPfeILRl3pFChiU73x9RfrjBOO1XEnnKj3f/R/68e33GX8TfHw9Us1E2ctKPTZj1+q445cqqu/fbW+dflVKgdVo54FWhjldF6o7LAVHoVuKKfi66xzz9Exy5fq5z+9Ufc9vE5FqaT51Yre8Idv1ukvfqEaG1fqa5/4uMJGR4FnHGTVChO1Wolyp6TRpct00StfrcOOPkauUk3vWKOx8R1iCSZJrGajqamdY9qxbVyTzaaaSabJqbY6ndjkb3ThqDbuHNe6sY7xAC67hRaMdD0k73voMaNkpcAXWuvR/ppOOriql5xxsIZLmcq1mrE3cD1flf4hPfLI41p48HL91Zeu0/Llh2hukKoeFYoiaWom1GQn1mwn1MjIoE46YpEOXbxQw8ODmueFGh/fqkNPPFfXXXODrrl/h4JqSTMot3OZ4m8A/COMFcDDT/ZWsVev2xd39Ku/91390+c+ZwAVgBR4BVhjOztwDJgGTAKWARst0LJKT0AR9zgAGtfyPOdQIIjXO9ARGAesAphZ+ElftiAVkAs4B2yjPQsQuZY2eR0QB6pQq8YExAElgV+8VgCdXAugpD2eY0zWqgBgBsgDst11110GwPEFWLOFtGgTmMtYuBagSi4YB7EyNltACdBIfMQD+KMtxse4rD8q4I22AdBASuAn4weykQ9UmVglAF8BfrQBkPvqV79q+mRrOdCRNsgBeWY8wDqAHo+3vOUtRpUJUEV5iZITmHjttdcawItSl2PAW9ogPtrgPNolFnxTie0LX/iCLrroIjN+a4MAoGaMxAMQRbFKf7RB+zzPcetLa71pmUOAMCpUYOtXvvIVMzeMk3GgBLbb7V/2speZHPAcIJmxMUfAYdu3Bf4ohck7IJN8nXfeeWbuv/nNb5r1yrq1fQPtgZzEYAuQAUdpm9xaNSzzg22CVdWyVlALM0byA7wmb6w3oDfr2/qp8tqw9gOMl2tYq7Rhi4nxnT5sgS/O361q7XGqvXqH7XW2pxnoLdg9zWDv+r2egR5Y3esp32cd7os30ftssE+jjvcHuHqggtUeXH2qXwi9u8iTyShWAI/95DNGjbezVdHnLr9TjaJsgB8foHi47CWmcBQV791cfsXTogULtXP7mMJOYnxFXaeQn+U66tCaPvr25ygoV0yxpswBiubmw1y1whb8QI16W+VyxWzFxmM09Qb0mrf+raaiQPIyJSrJ0D4nldmg70heIWUule5D+a406AfyBru2AXGYa57b0Rf+7Pe1/LilqtYczc7Mmu36SttIbpXhb+DyfKaTzn65gvlLTVV3tuozNrN6UK26nrE+AHbmaWIKdKXmYlhqdwu675cpHdW9jsJaYLMsN5XXKWNlpK4O5gNAgK6pQp5HGKYa79gkbKnZ3KWyV1K5MqAUKwXfNzA0jnP95Ge36d+/80Pd++gGo6wdDBzN7fP05X/4lIYruS77i49q285ZOeWqsszXVOJq3dZxYy+Q5UBIV4VbUuAFGqx6Ov3ow/XFf/sX3X/7tTp4eK7+4v0fkY+aNi+U4/VaLmtzvaNHt86q7fXL8VJd/ILn6fY779H4xIz+6tJLNK/PU9Bu6+af3KR2khmvU4dKYHmsN33wL3XK2c+Tp4a+/Hef1Neu/IFCt0/N1oyKONV7/tdbNa/P1/PPf55e8tpLtH7XrBlrGsfGumBwaEhzBit68yWv0XNXHKNf3na7/vXL31Qnw/whVK0UyAWK5gBqWGFXeeqUfJ1x9tk64fgj9Yvb79DNtz0gp1LRaM3Xa37vDTr9Bedras09uvqfvwiTVxK25QfA6FxRkmm6EamoDOsNb3unjj3pJLXbs9q1Y7Omp8eVJqlRY+dZIR/LiiTV+OSEtm7drvGJSWNx0QpD8weGTuHqgTVbleQVyXNV9nPNnTOkRiPUTCMSC9bJYrmFrwX9hS48+SCdcEifBsq5ytWSRhfOVTNM9Om//5nOOPcUXX7LA3rGssVaNuSpGbtqxG3NNnNN1nNNtVsaGezTa1/+fC2cNyQnmlBnfJsmZ5o66sQV+vFt9+jym9fKD0rqNBvKUtfYAAC5sQK4f2UPrP5n98lrvn+1PvT+9xvQA9ACFAGSUAPaokl2ezjgyRZX4lzOA5bZLfaASc7ldQ3UAowBwIBbQD3Unmxp5zuAkXP4GfAECLUQ0lazRwGKupDjADmrZAQ+Ag7ph/5oG3ho1ZS0AyAFZOEZStv0y5iIl3Yo6ET8PCzsBTYCDbmO8TEuoCnt2tgsEDVe2llm/r/gZ+uzyrX2/xD6AZ7yu4WGjIc2AYXEzfP0A8jjWsAdcbFFHRUpcRC7zStjoV3GDkhEDWsBMJCZfAMyOQ9FJgpf5uWmm24y/QB4uRaVJ7kHEgKMGR8gGND8rGc9y8TNvGEV8NrXvtYAQwu/GQNfgEnr1wp4B0YzT4BPICRx0t4rXvEK0z/x8hwPICR5s6pk+mHcxEY8zBVtkg/yZaG7BeocA3oD8O3We3JlbSlsMS5yyoPr+SKWyy+/3FwHtCX/QFW7bZ8YeWDbQI64njjpD2U0rw9it96/5I92GJdVSwPvAbJAYnJGLujHFlrjenJ/33339TjVk3kD17tmn2Wgt2D3Wep7HT/ZDBxYYLWHSZ7sPNvrelhkTzO496/vgdU9z3lv3e95Drst9DL5ZDK5/p5rtOq6v1Oz01arGNKP796mTeMN7eBDdJgoybu2AGY7dk415ZpRb1ZKgTw3V73RUCdLzc8VeVoyKv35W85WX3+/hgdHDFhNwm4RnWqt3wCyer2lmdm6Fh+00FRULyrz9Ia3f0JTcUVZFivzSnJSR7mXwoSMsrHsVY3ys0gAlYWGy4FqZV+TrbZS19FA0dRnP3yJDjvqUFWCVGkcGTWp54S7wSbw1FWaeHKCg3T06RfILVcNTDWrB3jreb/yfqNgVpomBrAiQuXDPB8WAQCiPBQXoGD1/G7BJ4et/xibovItDPwzKksAJP1mbeN96juenDxXEtfVadVVLfeZ/skDXq2uDyx2ddV3r9X3rrlOObLdhKJVkT7/6U/p0Hk1ffjSP9GmbU1jJYAlw/qpljaMTRnl4/KjnqEJCr9EidJOpOG+so6cP6Qrf/B9TW1eqaHBIb3rj96qZrNtVLXGw9T1tHZiRut2sgZK8iu+fDMGR36R6s/e8weaO1hTNDujq77zA8VOWQoC1duhAjn60Ec/omdf8EIpndXHP/xh/eT2B7RzumWKMVW8kj7wvndK4YxOO+kkvfNDf6bxVqKp6aaSMJMLIHddHbN0iV7ywmfpZS9+rratfVT//tWvKkois+Ufharj5CbnoFW26TcaLfm+qzPPeKaOPvE4bXh8vX56w09VeNJAydOLfud3de7LXqotD96ih275mYo0UxaGSqJEUZgauwaKsw0tOkTHnflsHXvqCu3YvtnMSZ5RgTtUp9URFrTA7jjJVCm7wsI27DS1ZdMWbdywRbvGZxTK0/2Pb9REI1PqVYx1Rn85UNjpKIwS+UGgOGzhFSEv8DQQuDqiz9O5yxfoiKV9Wnr4qB55aJO+8t3Vev45J+q7dz6oQ5YdpBPm9WkqjDWTpGo3Yk1MJ6qniYb7azrjlCP07LNXKJ7drPH1axUXVS065FA9vG6LvnD1PcJWNUsokIZKNzGK8mcceWRPsfobbpKA1Xf88R+b1y33KwATAApgBBAEAAG5UCRa0Mo5nG+9NIFrgE2Ocz9B1Qlc4lqAHDAMhSDt3nbbbWZbvq34DgzjPkMbfNEGikzapy2uJy5gmy1m9brXvc4AU6um5RrgJ20CwGgP1SZQi3bslm5+B4CxlRtgxzjoE8hGW4zBqOoD7jGByRrPM05iR+1o/VHpC3hpwRsxEofdYs81jB8oh7ISyExMwE6OcS39orYEYhIHIBnYzO8oRrkGtSXgj+MAZY4DWoGXqDN5ALzZrg4IBY4CaRkHeecYW+pR+wKNUbACQFFtUgQKWMhYmBPyxLyxrZ5cAU9pk3jIg7V7MP93FIWBtsBfxkh89EWfdi6wM+B31LIcow0gJHMJXCRGO+/Ez/jJC2uPMdM/47XzzNj4AloyduvnyxzwHH0QI2sGOAwYZWy2wBTrinHZ4lEWUtuiaIyf3LDemTOba9YT8Jqx2IJrtqgYwJQx8aAfoDbri7ljPWAHQY5R/gLzWVd42/I62Lp1a49TPZk3cL1r9lkGegt2n6W+1/GTzcCBB1Z7iPDJznUvc3uauX1zfQ+sPjV57yHBpyKPvSw+mSxuuBew+glFaaLUH9Y9q6bUCF1tm6pr884JTTQjRbG6UBNXSN83BZuGB6o69qgj9PAjq7VzJpLvSRXH0UEjhf7sj86T7xaaMzJX1VpNnSg1H6CDoKyhoRFNz3SLnMybN1e55ygvz9db3vVJjbVLsEcDYwGKftnrepUiulNFeZ7IRXmYtbRwcEAHlyJNxdK20FHVSfSp91+iw48+TNVSrKzTUuZ6qhgHgY6yPJXrBUbBt3n9mJ730jfIGVlk1KfdAl18AZCdrodnmptrePMMgOQRx2FXjQUMLoCsuL1SSIoK0IDWQgUgFsWogazd4lz0WzjAvFBuAYR15QtF5IzSNMJp08Bis4K9QKlbVasV60fXXae7b79dCxcfojUb1+mv//IyLahJf/GnH9D2iVBh4ajWX9MDW2fUSD3N1Ge1eMF886G22QmNTcK8/ooOGq7py1/7uuaXsUPI9e4/+iOlblllj13qubwg0NZ2qHsf2aIIawAHmFkzBaPml3P9watfokMPOVjTk7t0xfeukz8wotxxNTU1q76Sqw/+2Yf0nAsvlpIpvfed79bK9Tskr6J6s6GiE+vjH3mfOrM7dcH5z9crfvcSbZmYVbuDgtOVH+BbWdacSqH3/T9v1nEnHqu0HequG3+iPAHIY7sA8E4Vxx1TBC1sh2q3OwZol8slHXficRrfvkWTO7dpcnqXAsfTESedp3Nf8nJtfeQ2TWxcrSzL5SSpOq1Q9dmmUSub+ewf1pLjTtHxZ56nDesfV7nkquTjuwiETTU72+zaDvieOq22yr6vio9SN5VT5JqentKatev1yzWbdM8j69RWRZWBYWVFoqrvqdXCNiA1EJf5LVdKclXg7KuBItQrn3Wcjl9U0abN2/WtWzfr7JNP1Y0PP6zFB8/VMxdVtX2yqY5TUqOZaGo2UitJNXfOsM459Sidfdpx2r7uASUzU/KHDlZQ8bVx67j+8epfqBkD+rGvLSl3URLKWAE8uB8Xr/r1+9e+uJtfdcUVeuub32TgGWARWGWrwduK7ChGAZbWo9QWheKPLhYGArUAVVZ5CmwCLKK07uy3AAAgAElEQVREpPo71+M5iaIR8AYMA4IBrIBYgFKUfbayPO3SD4AKcAdsIzZ8PImLe6tVF9Ie0AugBozjGBAUEAvk4lqrQLXqVWtdAMADVHJvRlFoYRtjoz3UrIzNVra3XqccZ0w2X6gnGTM5YmxAOQAdY7KFsYiT3ALv2AaPfyex8hzAj36An4yF5yzMJQaUqOSTfBEDgJT2uDcDWZkj4keRS97o3+YKaAkE5TngLOcCTF/0ohcZJan1vrXFy5773Of+Sg3KteSEcTEXjBtICIQkXr6IiVhskSj+v+TnCy+8UDfeeKOxGmC8xAbQBo7SHupf5p5YmAPaxT+WdUiMwGD6JofMoy1KRd6tUtoW/bKWEXwnZquepi2rcmUdsa7IF3kH8JI/ALdV3gJjiQeLAc5jfbB+iMH2j92Bfa0ApJl7fudn2uXBdcwh6x1IztwAeS+44AIz/3ytX7++x6mezBu43jX7LAO9BbvPUt/r+MlmoAdWn2zmDuzr9sUb6gM7Y/su+h5Yfepy31v3e5rLXgafTAYpXvXgNZ9UmMbyB0b1wCO7lClQJ81N1fixelubN09qbKqu2XasHGWnX2i4v6ITjn6GOq1Y9z28wWCjiu9p8VCuj7z9RXLyWNVKRZVaVVEYd7fG54VqtT4Dm9I81aJFCwywakQVvesDn9Hmlq88cuQHvjppW74faHiQgj6xElwJMjSniXI3EZsaLz5xvtZub+j+sVCBk+vj77tEx550jEp5XVFjRk5QUV/gKQ2p5hzvVpcWGlu3UUuPeqYOPeN8OV5VLv6t7N4HiGJs4DhGrYnStKte6/qtul7xK+WqcRDYDVbRUVJYy0hbhV1BRgUrOcBcniuxvX63DyvtcuMsYrkOBU8ayqKGnDSXkztyg0B5qawwzpV1Cv3k2hu0+qGVOubk4/TyV75UYWNKn/rY32h854zi3FVQrWqH26et0w2T58bsjLEs8EqBlCaaU3U1b7Csi1/+ClNEauPqVfr8Jz6lLCsZKFkOygodaVOjozseWCunVFOpr6y+/iG1pid09GhJzzvnFB1/0imamZrUld+/Tn0jC9RotTU9M6ugyPX+D39Y51xwkYpwly655A/10MYxJcSfSsPVqj758fdLUUunnHiyvvGt72jl6jVqzNaNepdt8msef0zLDpqjz/z9x9RKE+Wpq/FNW1T2sBsIJIc4S2rUpxW2Gwo7bGXtKElTo/TFamLuYJ8BsbPNWbVmG6qNHKKzXvAibXr0djW2bVQ1KMlDPZ1lCuPUKIt3bBuTG/Rr8TOO0wlnnK1Nm9apHFB0xRg9KOyEajVRmhbKs1yTE5PyHdcUKgOgF3muSqVsAHS71dCq9Vt05/2PadVj28WfIVxibuPl6itK2/KKsnzPValC677yOFZNoQ4b7dPRi4Z125qdGhiYq8mwreWHDOiEgwe0dVdDjVaoyVaudqfQbBSrVq3qzBMP13POPEkbH75DfpZpZMlxCjsz2rlzSp8HrCYozM0KluPlBqweicdqD6z+p7fJH1x9tT5w6fsMvAQEAd8ASdZXEkgGOOK43XJvvSSBZwAxgBsgE7gEDEQVCjSjPc4BVAH5aNv6kFrfUOshiooQAAUoA2ABooCZdtu89as89dRTTXuciyLQFsEiZkAYoA7gynWATfoBNNIeMRGvVcZyzwKeMlbOpw3OPe200wz44zwAGNdaH036s1vDuR6QyzVAM6v6BeQBPwGVxEj7nGe3gAPfUK4C6yzgBQaSR3LE+IF3jNFu+zf31N1KUdpCscm8kD+UmOSKPgGnAEPaARoCamkPMHvHHXcYJSfHAZX4lf46NKYtxobiGEUl7XItsJHx26JijBdQ++sWAswfMNEWmCIXVq2MUpf+iJE5scpSQCqKXXLAnHGc660CGWBrt9pzPUDV+qGyDsgvY2LbPkpR4PQLX/hCA4q/8Y1v/EopTB7IFzExF5wL6GVNAnKBxIyb8QJ+iYd1ghqVPlEN80cBC9/5IwRxWkDMWuE5rgP6W0sCxgO0JU92ffE74yKWxx57rMepnswbuN41+ywDvQW7z1Lf6/jJZqAHVp9s5g7863qI5MCYwx5YfWrnqbfu9ySfvew9mezhsfqLK/9aGVXuK4N6fHNTrhOoE6ZyfU8RhZccRztnQ9336CZt3TVrtsL3VfHvLOnII47Q5MysJianzZbuoVJL73ztszXQVzLV11Fy4qNqYKPUVbB2OipXUCpW5OEFGXr64GVf0spdiQGrQSVQmCUqOYEGqhUlBogVyuNErhOr8FOV4lh/+cZzdPOda3TLOjZjF/rgH79KJ644QUOVRK3ZCTmlklw8R00xqe54sqSjrQ89rNrQAp3xyj9QpX+e2S5tVo8DHnaNhQBbp/mZYlCe6xiw4OJVydZ+YxvgK01QrnJW1j3XK6tw2LaOrWUqJw+NsjEL+uT5faYKPD2AbbkGz9WiSJVE04rqs/KAsa7k9/UrzktKE1dJK9d137tSrda4nv+CZ5lt/mNbdurWm27TTDNW2ysrmHeIto5RWMbX6OgcbdmyTbPNtpJ2XcsPnicv75gtn5//0ud12/VX6ep/+56UuoodslKoKFf1yM4Jrd88KXml3WB1QEOVsk5fOqxjjzxYS5YtU5GmuuI712myEZut8bXBYc1OTegvLrtMZz/3AjXHN+g1r32dxsNcaZzJk6+Fc4b1kQ+8UxUf9aRjlKdJlqhWrqjVaJvt8bfcfo9uvflW/eM/fVqjSxZp545xRc2Okjg26wZ/UywijAmE66pebxo4Xw7Yhg0Cl0ooqUtYJmSKGzOanW7rzAteqLWr71M4OaYaJr1pR1HYNjB2sK+mJM01Ph1qYP4SrTj7XG00YNVTyS8UJx2zlT438EhqNzvaObZDzfqMRucNd18bYaw0Aban6u9D+VwYH+FmK9VDqx/X3Q+u1ur1Exqvx4pUqOqXFZR8xUqNomvn1i0K2x2zdkeqgYZGhzUw6Ko929KSWkknHrlYG8anNdmsa7IhU3CrmeZKs0LnnnyknnXa0Zra8rBa03UtPuZ0ReG01qzeqG/e+IiaxhYYdTTZSbEX1rJlh2nlw2uezG1in1yzt+/oV3zrW/qbj3/MwCAgllV9AhC5Z1mgakGoVVMCKVHjAU8BR7zWAJAWQqIMBGJxzG71R2Vo4Rv3V5SYQMybb77ZqAppE6hGn4AqYJoFk4BFwBmAEIhJrHa7OufTL8AOcEefFhLyHIpRrgFoAl4BW8A2xkictMNYAZbkgXM4H4DIceIkNs6nH9qhH8CmVU4SP79bKEwe6Zc1D+z87ne/a6AgbXKNLXIEoAPYAfUAmHy34I9YrKctgBVwTN6IgbjIEQ8ALCAWeEeMQG7aYuy0wfn0zTHaYD6I126hZ+6I8/bbbzfzCPDlOHPFuAGXxGEVvFzPF+3beIDCtM/YbNEyaxmB+pO1wNgAyNgQ0DcKX/IOBOaL8+mDHJJf/p+xhdEYJ+3bfvFmpR1APGuC8dMG/RALFgXEAczu7hwJfgU8GaMFv1wPiAWe/uxnPzPx22JpzBXtWS9X4C/t0B7WFkBUzqFv4CpzBKQlRvuzXRfEzvhojzmg37Vr1/Y41T65y/Y6fbIZ6C3YJ5u53nX7LAM9sLrPUr9fdLy331TvF4M+QIPYl4D1QC5e9R9Nd2/d7+mLoJfB/04GAav3XPXXakeZJlodTbZkik4FfqCC7dcpBVEq6hSFdrVS3fPQRo1NhqaQFUq4xYvmanpqqosL80Jvv+QVmufNarjPN1XSAUk+3qGuq06nbT6wx1lqFH+LFvOhPTKFpb79g7t1y/qGpscnzBZylQZUCcqqer7iLFSYOdQFUhZLuS+V0lBnH4puNdCdm6ZUdQv96ZtfqlPOOV3DfdLs1Lgp4KOsbeClj8TUdeQVmTbc/0tV+0Z0+FkXaNkxK+T6XRgaZ1nXZ9Wo/ErKi64vKwpQPth2t7q6grR5VNDKu1v/+XLcQIUo7tX1XPSdTE4RyilipR656jd5xJpV+KYa1eruOld5pqQ9raQ1oSQNVSr3yyn3K81dA/+aExP6xW0/1/NfeL52zcSame5oYucWfefqH2gmyeVWaspzV4sWLtQvfnG3pusN9fcPK1CkZaN9mtPna3hwSB/7zGd1/63X6Prv3KDNG8Y0mReaiToKw0JjzbZivFyzQkceewQiTTWnpvTCM47TvKGyDl22TPPmDKheb2vDhh3auXOHdu6aUBg29c4//bBOXHGWdqy+TzfferNU7dPsNErcVEsPOUjPWL7EfOhectASTe7aoUrFU7VckZOR00TtKNY99z6kFWeerWVHHq61ax7pFh5zA7moLvHdLSIlANbCVSfM1GpFardDoxjFa7XAjFeFsjhWOW+pMV3Xyec8WzsmxtScnVW7Pik3bisA7EZtlZwuFG/EuUr9ozptxbnavmOLXC9VECBJpeAYBb6A3yiZfWVJYsDP7PSkKuWSKdyVpqGazYZKAcXaynLkyQN2l8sKATCTM7rptvt014MbNROnaoThbpVtoIH+Ie0aH1Ml8I2ae3iwqqFhT26c6rDhfp1w+Dxtm9ilTRN1zbSkTjtVu3DUClOdcfxSXbDiOEVTGzS+bUwLjjpFed7WHXc/rOvu2awI94oCiwncfrtF1Q5btlQrH3nsv3N72Ofn7s27+ZWXX26sAABQwCEUesw34As4CQgCdAHorJcm3znOfYPjKEitdyZADOjHOuO73SKOOvHrX/+6eY72OG63U/M7ykHuk7TNd47RJrAMMAis4jnuM4AuFJMWGtKW9c60sBUgC9RiTFzDubQHuOO7VRcCy+jfKmM5Zq0OAKzmjxxFV7WPapbjVhELfLXKXr4DzwBmxAmAwwIBiwNgIuCOMQIXie3OO+8034FyqDbJP8CN77RPP6gkrWULOQHaAeyAoIBlniNG2sdy4d3vfreBo8wbMW/YsMGcy9gYI2CPB7+jnMQK4Ac/+IGZI/oGyAJVKQz2tre9zah1sRz44he/aPpmHnjQFjkCMAI+eXCMsbAWWAPAzbe//e367Gc/a2IGwpM//j8hbuaGWFesWGHyQluMifGTP8aAIpVryQfrghzzZeNlTTEOLAN4sC5o8x3veIdZa4yJc8khsJrfiRu1K32QN9rlHOaXGMkjMTBvwFP6JhZi5v9z1pFVznItkBaVK3nm9UBbnMP6BLySC74zH+bPPp5n5pa+p6amepxqn99tewH8dzLQW7D/nWz1zt0vMtADq/vFNOzTIPbmm+p9OtCnQef7Cq4+3cAqS6G37vf0BdHL4BPN4Pp7rtVt/3aZqZq+fXyX6omjtACTlgz4KlUq3QrueaJOlmmy4Wj9WFtbJhryB/oVJqGOWLJEW3fsNIWsnnv6sbrglMM1WMEntbua8cUcHOw3H+CsyokPhfPmjyhOQgWer89+7tt6YNzV8551um666RZNx2V5gaslCxdpweiIVj76KLJEhfVUue/KL2Itrnmq+r42t3OV07YufeNFOumcMzRvdEBpFJm+m7M7FMUtlYtCQdlTkEur731Anutr5NDlOvPCV8mpoChFlZrILwXKC1xVKTjFAHzjQWoKV5miVQC5TEWeqIQ/bJaL2vWO68l1AwNloZKeAKuJgbqOiwdrn5wSYBUAzVZWYK4xOe36sCpW0plWpzWrVrOtkdFFyj1XzXZHaVwoaTbk5G01o0wPrXpcd9/zCz22cVwTnUQl11V/paLAd7V4wTyNzB01Kq362CadcuRiLZw/qKHqkC76vTeo7DT00H2r9anPfV0zha+242p6fFodCnXlJTP+oCI9++yztPrhh7Vk/ohOPf5wHX/yCZo7XFGzUVcSp4rbbQMSk6ipI595vo445nhtXnm7Jsd3qvBd9fUPKwvZEpzJq5aVZJ7mzlmgKGzJybrqJx6uS/4yxWGuqdmWhuYMqUhjo5IrPF9lt6w8z5Q5qYKSJ7dwTPGpTpSp3gwVxonxRQ0CT1maycVXVE3VJ6d00tnnadfktOI4UeHmihoNRe2W4mZLTtLU5I5tKleqKvXP0cJDlmnB4lGNj+Pv6Js/Kni7lbApFc+B7q4ripolcaikg8crceOnWFK9UVcUZfKDiso1tumWjIesx7qrlFSPY61fO6Z7Vq7RLx97XKs27lCSlVUueapVKaoWyQfkA3I9VycePqpTl41oy9btGmtmqkdSFjmajlPNtEKdevQSvWDFMcpbOzSxfZeGlyyHQ+u6H9+t21bvUlJIbo5tAdnlZ2nZYYfroUdWP9Fbw35z3t66m+OxetlH/tyoMlmfdjs2gAiABAxDxWeVjnYbPEANSGaBEQAJCAXcQklpASP3Ptsu90K+gLIU9LFglvbpB9hmfUStVyuwDdALhOSLexKQj+d5ABYBZ8A+oCntc44t3gSws9v0bVEuq4QkNs5F4QqAJU6e+3WrAAsReZ4+GR/t8QCgASuBbsRroSjxAOoAqz/60Y8MrORhQTVtEB8gEujGuVYZS36Jjy/iBSyzjZ1r2Z5OvLQHmKNfAC7fud62Qf9YDQBzAYnkljjpi3MBiPiefuYznzFjpk/OO//888099JRTTjEx8TPQk2utbyoqVgui7RZ7imMBIXmwjoidGM4991yjKqWIFTCXmG0OacOCSuJirTFW+gU8Mm/Mt7WfYE6YI9SpVmnM+fxui5rRP3D4uuuuM7mlb8AsbVnbAdYm0JM+brnlFhMr82ljIVfAb/pjDd96662/yjvnERO5YO5pE0sB1ixzTxzME+vZFruiPdrhd9Y94yPu3arkHqfab+64vUCeSAZ6C/aJZKl3zn6VgQMXrPbQyFO1kPbWG+qnKt7/ye30wOpTN/u9db+nuexl8IlmcN091+iWr31Y5QJtW6rUL8urBEpTR2mYqtJXU5TFRnmaxqnqbWnbTKpfrp/Uqm1TSqkQn6QqVapqtUPNq+Q6/9TDtXzpqEaGh4yyD7hYrnS3DfLBq9kERgUqBZ5qfXwYLutf//ka/eiBXfqDN7xCaZzoa9/7mWIvV8nxdMIRRyj3Cm3YPqbWbKiE7flZpv4g03C5oh0oF5O23vP7L9IpZ52u4RH6LZsPyJ3GmKK4KT8vhMgoyBJtWb1WWRpqeP7BOvKsCzR60JHG65Wt5UC8wvGViyrNjtjQ7pb8rm+pG5gPg1mWyClSU+QoA4w6Xb87FLGZMV9FlJobha1RtzpJ14/V91W4nuRQAKbaLSxUUKAJ6SofwHNF7YYSCjO5rvxyRY1WR3fedYdaMw1N7RrTbCPS+i1j2rB9q3ZMNtjRr8D1dfTyo+TSdx6r1W6r3ZzVoBfr2accoYOXLtTyw49RdXSRli1doNldTb3hHR/Sttm2GpGURrE6UUclryzHLSkICr3shc/T/fffp+bspF55wXk69rjlmr+wT2EUygvKYGGV/EDVwFd5wXIdsnSptqy8Q2FrGtGuSqU+lV1XYdKRgppmGpFGRuap5GVyFKtcrsqjqBdqylJFboEdQ6YUaG18VhOlWawk6igvmIduUTE8epOEyumZkiRWp91S2OqYP0b11QawlZUbpJrcNaaTTjtTE+NjijsdJfjdljylBRCzUNaY0cSGdVq3+lGNzF+gZccs15w5I4oSPCjZQi8DUn3XM/OS5RSAQtHVVuCXzM9YI2RpbAqPua6jIi8Uh22lrJ5SIK9UM2sBz1azDhTgDKEoz7V914xuvPUerVqzSbOtyBREG6gEyiNpOuroiINqeuYzFmvTznHtmsW+wFdztmPAKnN2zKGjuuD05fLiSU2Pzag8d7Gqg3362uU36tGJUBl+xMBVX+YPBECZw5ct04MHIFjdW++oAat//qEPGqWdBaV2Wz3fgaWAIutBCWBFlQgYBIYB6jjHFv8B2gEE7QPghM8nc2EBFlCW+6JVQHJ/tECKdoBvgCigGBCN9uyWbI4BqABbfLcV3e1WfdqiH+AlfVtVqT0OACR+xsN9zRagAggyJqsQNfci3zfjom+e52ce/M6YicHaB3DfpW/aA4Di30mbKCC5DsAG1LNb8mmf3wGVVqHLMewPgIO0xzFAHse7/4d0VZ0cs1DXWhZwDedxXwVaohgFduOVCtjjGmJjzIBka+NA+8Bo8mytB4CS1suU57mW8dIeD/IE3AWOM0evf/3r9ZWvfMX8DDSk7de97nX6yU9+YqwEaJ/4jY93nhsYTix8Jz76Yl1ZuG/hOPnhecZCQS2A6I9//GMzp/SFXyxQ1vr50iZ5JW/ES9x2XEBnnkelCwxljjgfhTNxcS5rBuUp7TMGYiMG8k5OaROFKuuROaVfACnfyau9jvGwxpgLxm0LngFzuZbjHOtZATzRd2y98/aXDPTA6v4yE704nnAGDmywurfeCj7hdB6QJ/bwyIE3bXsbsPYUqwfeGtl7EffuIP9Vrjfcd61u/PL7DESKkkxe0KcQFWaaqeYDFR0F/Wz9Q8VHa77CPNC6nS3dv35c9cTX9vFJzR0dUdROVN81qTmVVG//w4tVdBqqlAKNLBg0HyItQPBRbtUqCsoookJVJH3/+nt07d1bTPX0oaCqdtbUVFhSrVJV6hQ6ePGopndNa6YZySuXtKA6oJrq5oPtlsmW/Lyj17702TrnzJO0cP4CVYJ+xUmkKKobiNpJIgWuJz/raGbDwwY6SWUNLl6ik1/wOgP/DE51M+Nv2vUdRD1YMcAUL1DH9ZUnOaRKvluI8l5e4CjJUIWhai0pN56Wkm/8Wru+rB4mnbt16FwFdCucsrIiMMrV7jH8QzFnzZXwITiOVGSFbrj+x7rvgfu1edsOhUmu0QV8KN6gequtqUZb5b4BLVu0QH2Virbt3Cm5Xld11dils45fpte8+DytXf2gnn/hRZrNKzrx6KPVmZnSg6vX6d+vvk533fOYoiTW4MiQwijRxFRDnutp0ZwhjfS7euFzTtPY5q067fRT1D/oa8nBC7vwtYyiL1PejuSMLNPCJcu07qHbFTYmVWSJqn6fXJwYskJeuabJmboWH7RYUaetUuCoEgRdGA3QN3PhyuNDNrACZWjRVYYCL1H5ohrFyxQlKF6yWYZLrUM9M0UUdxrbrumJrZo7NKLRxfM0Nr5Dx590tianZlWfnVQQsH5jJfjioh52K8Z7d2L7Jt17x61aceqJirOORheNGq9WCqcBSg2sVmY21GMLkJvCZF0lHR67BgwAptJOVxZagFkBmYXiCGUzLraJqtW+3fYPrpKCcme+Wp1EzUZbO3bs0t33rdLGzRRyQQWcaN6cik485lCN7dyhXRNNRW5JWVRo21RdM3GhwxfP0fNOXaIFfb7Wr9uh/tGDVKoU+ty/325UzGnuqfBSU4RLKWtLRrn24MOP/le3hP32+G/7bn7Ft/5df/XRjxpAyQPIZLfQM9/AL2AQEAr4BNhDfWi9WK3fJtCN51H78VoEngLtrA8noMkqM1Gc0h/A1m7v554GFANcsYWd78ArQJ19cD2gykJD+zvrkfaAaMRPrMaaxPcNOGMMFrCZO2C5bPrifmfPY4yMj99tHgBijIe2iQ/wxwMgDLSlTcAeUJM+OJ/rid+C3IsuusioRzkP2AhopV9bMIk2gXyAbfJNXxZg2jjIq7VF+PViXPxsbRnOOussAwwBiMS6evVqkz/8USnCRFw8zzj5mS34bPW3wJHXCWCRuAHWwGN+tmpW5ps4mX9iJveAzWuuucY8j3IUdSu5IS8Ukfr5z39ujqG4xQeWcTF/jAc1Lf83snWffNjCYsTAOcTOecw/80VMF154oZlbvFAZw5vf/GaTcwpYWTUv2/Ktl621lqB95gR4j98t8Nr+8QArAeaEtYpC14JVW0yLOSEXxApMZr0SK2uXeWferOoZT11+Z/ycYy0v7DomZsbE+HbH1ONU++2dtxfYf5SB3oLtrYsDLgMHPljtwdU9XXS/7TfSexpf7/r/OAN7E672wGpvFf7mDPTuIr8pPxvu+YF+9s9/Ygr0NFqRgr5hFXiCmtI3mQFg3aJODppBo+os3JJmI0djzVxrt09rI4q5ckWDfX1asmieosa4TjpqqcpFFyyWahUN9PcrRu0INFOmvv6qUfrVahXlYaTb7lynG3+5TbuoiBy19eJXvVjfvPJGHbV8udau36jRkRHNHRnWjoldmp6ta0G5TwcPd7Rs6cG6Y+VWpWFLZz7zGD3v/LM0MjikUilQluOF2DGWpkLl6vjy8lA7Vj+gwZIUtiOVh+frlAtfqb75h5oiW8CzOKWKOtv3XTklIBzA1JVbCqQ0VZrGCqhYD7XCP9aUH3INbMRXFiUl29lRrJZ8wGG3AJhbUHjIVBWSPCwHSvL8itl+n1EsywEskvlcSdxR2Gxq6+ZN+vktd+nOX9yvsclplWv9WjB/nvlg/ssHH9ZMo2n6onhTh+IsAVuEpYqb6m/+/D1aOr9PN//whxqeM1enPOsFWrJ0mZJw1sCgVhSp3ki1eeM2je3cqU4S6/4HVmlsbJf6a2W96qUX6NQTnqEonNXs1LRRqM5dOE+limN8eMNWqjwN5c09XActPVqbVj+gVn2XOmGoIsnVqO/SYLmiUmVQtaEhzR0d7XoEFuDzrn8kbZITlMLkyBQD2719GWUwXrQcA2oYoImvLekDTuN7asBsAcFVe3ZaD997r8persHhIZ1w2hmaTVLVsSTIU/WVHIWthhy/pCj1JK9qbC7cNFZ9aoc8o+6MNTQ0IN8BUKfGH9gv4bHbhb1pEprt+qzirntpoSIDqOZK08jYOhAOClYHpW0ey/OkOE6VJaFczzOq5ShFpQyUxWc2V5Tmmpisa/267Vqz+nHlSUuHHTrPFNuamW6r3koVZ542TjVUTwodPH9Ixy4o69CRQd1xz6M67VnnKcoi/fNVt6hF2ojQRW+Neho1unTYAQ5Wf9vvqFGsfuDS9xm1HWsTgAQ0A/wAnwBIwD5jC+I45jVo4ZIFWHa7PPAPhaEtFJmq+JwAACAASURBVATIA5ACpoBjQDzAF7/bKvN4WQK7gHKAK87jO/CUvgFiFprSH3FwjoW3/E57gDGgnC1CBbzi9W7sNXZ7pAIFrYKV16SNn+P8zLj5Ttt2azhjANpZT1E7xg9/+MP69Kc/bbb7s8Udn1SuAfwRty1S9U//9E/Gr/NTn/qUgYS0TaycR9xcaxWwFvKST2IB0DEfQEWUkyhNyYs9zxbxQl1J3IwZWArERtHJ/L3iFa/QN77xDTNugLmFfGz7J05UmeSNeSLPwEcKQwF+ySXzzfit+hL1MePkdyAkcTLnjIc4ga4ARvohLguVOU5bnMv1AGvWAMpkxmnXCceAkgBIa+fAmAHZqH6f/exnm3aJj3NPP/10cy5QlOsYA+sMZTLHb7rpJp1wwgm68cYbf1UIi3yzRhk3ubQ+rDxni2ZZVSmxkXdAMLkhJ6wdcklM5Bo4yzyRJ3KONy52Cha4co1dm7awF7nfsmVLj1P13sofUBnoLdgDarp6wZKBpwdY/W2/FXz6r5UeFjnw5rgHVvdsznprfs/y9/+9upfN35TN9Xd/Xz/98nsVoBKNc3mVfuEuSWEgn2JPTqFaUDLqQN9zDSgs+SV1Ukf1qNCuZqLxOv6TgfpqnvqrhZYsnq+kk8rJUpVKjhJ5qlQDFVRPB6TyvZ9t0sBLKYlaGh9r6cH1DY3XQ43vmNFs1lakqhYvmKs1j2/WUc84yhT5AdI+uvohHb5gSJ++7O2aM3dYIXWgcporVA7KplSPCrZrJ/JctmrTd6E0L1QNAv3s6qs0lNcNjE3dquYfcbSOOffFit2SfMdVnkdK4lx+gBIV8ElOXMmnOBWdpWgljbKzyB2jXgWoCV9NH+sD1I2pgX1OnigpIgM+UTZ6pv2MPaTdOOULoueVqsoLYCEK1lS+mxulZZ5GmpqJtGr1eq3ftFWbqbSc4MuaaemhS7WA4jgqVK83tG4dRUBmtHnLRh131OF6/7v+SJUi1OzOMX3581/QRz75SSV5otqcATVnOspCjDspMjJrFLJh1FFqPGMdVas1BV6mWpnCY7la9brZrt9KC3ig+mtVkwq2zifVRXrG0Su04/FVijozqndaZqxp3NKGVas0NVPXhS++yMDpNEs1ModttIBIfCm7qjfGA2g3E5kXygCsHvYAsNWuPYA5zmjzXAkKNdZkqazCFBwrq0gkL4/04B23GUhx6pkrtHF8Qseddo7C1pRqHkrirsVAit2D06cix7vQVRK3jScuc9mud/MxMNBnbAG8EqWfgO6oT1OlcUdZBqTKjZrZKFsdV2GIzySODyVlaaEsiYzHKegdtTN+ulzbareUsARMARxHSZwY1S7ntDup0iTT+I7tmpnapempWeWFr/HZWW3aPKbZrKRO7KtcLeugSqwXnHSsVj62TouOOUpr1m/VTfeuV5zha0xsqH+7r35CPfzwI7Ry1YGrWLX3sd/WHf3KKy7Xm974RgO2fn17ud2uDyziZ+CVVXkCxABEQDW+A46s1ynw0AIxrrPH2Y4O9LNerBbw2XOBcoBPwB2AkOet6hPV5S9+8QuTCgtX6ZMH11noCxgD3NlziB0Yx3eep03uU4wV0Gi3wHMdcA3gRlvERuyAZsbDcQtdaetlL3uZAXa83sgZ0LNb5O//qlrt9vI3vvGNpk2Us3hyAloBc7/zO7+jK6+80ihRyS0xoSwlPvozf4faHS8gEcUnMTBewCz92XEQk/Vgtf6zjIc8Ehvtk0uKPJEPC/mshyn90C4qV6AkcNJ6iZInjtucMF6gLbmyylJySyz0w/m0YW0W6IvYAJT0Ye0gANIASFsMyvqTAnUBmfyOkpTfbREq2mUdWeuIiy++2FgDECvn0ie5vuSSS3T99dcbiM8x1pz17GX8Nn/Ab/PHK8nkyeacued86wfMvZpzaR/1LaDXwm9iIV+sFeJmDTO/wFasB6ziGcjP+AHAtE1Oe8Wrnsr3vL229kYGemB1b2S518dTmoGnD1jtwdU9XRi/rTfSexpX7/r/PAN7C64+HRWrvTvGU/nK6t09flM2H7/ze7r+8+9StdbfrSTuVeR4FDLxTKEez2X7H96URsypICiDiRSUa2pRQKgdqRUBkVBw1TQ45CnwA1PB3PMcBRVfLcARvqSOFPieqpWySiVfQbWsiC2neaFmvalN2xLNPWi+puuRVq7ZqKl6RxPjs5qJQp143PHavPlxDY3MUxilKucz+spnLtXBhx5qtmez1Zpt3hQQoopPCdUt27WzUHHhqEahJXBeIj18752aevRu+XlDrVau6tCwzr74EjlzFhuY51GBPk4Vhu2uqjIIVLgVFW61S6oMLEuVZ4V8p6QsaakE0EXy6PkG1KGuzOPQaFk9nw+PvhJio5iJ77Fj3OTTaAo99I9sjcdyIdit3kzlFLEpFpUVvjy/qqwrkTXtAxsBty7FYdAAZ6lmZ6a0Y/t2Ay0XLZir0YGKyk6mLA617uEHtfiww+WUK+rHJzJ2lbVmjSIyTFJlOdCbIjyxEGACQ9qtuvprNRMv4zBeoxS7mukYBev80UHjZTsR+TrmpLM1sXWN4takOmHbgPoMq4Aw1JrVa7Xo4CU65OAlSDmNL21Q9g0opfhXRofKFeDrWHT9+SgGBsguKOhkYCprKDaqX6Ygp20jVAV1evLKw5KDtURbNdfXls1bFMcdozbuH0Jl1lal7JsCX0meyfMD+UFNYYexo80mhMx4u2JlkEYoU3O5TmFUq7W+srEmwIDAKFONLUAhB/sGUDheq4DjtAsoXPnG07dkQIwjl0JAUUN51FZeAFILdcJukS6Ura4TqBOHciCzgOU0U9SJ1GrEmp5paGJip9Zs2qVVm3cpTAJ5fRV58az6klxpNdCKEw7T3b9cr/VjoVIDpw2zNfYS3AHdojC+jL986MAHq7+t/x+/c9VVet973m1gEEDJVrQH8AF/7JZ+YBrgjHm2QBJAhHKPBwCNYygFAUzAV5SnzLUtfIRKD2UqgIy2UDFaj1CgE0CR3y2kZWs7cXAe/dC+BYfWQsAqS4GLdps7AAzwBbQjRh68tm2RI9SFqCrZEk67gDJitIpcQBl98rBV6Pn92GOPNeMEmAEpUSvaLfbWsxWIhx8oY6d4EtvXgXI33HCDAbwoRL/2ta/pYx/7mIFubKG/9957DfAEstLHJz/5SQMPgbp2HMTB1nNitbYGzBnjAFzSllUTW59T4B7t4HWKuhJASVxs0adffmdOyDExArVpjxyzlZ9t+swLYBGrANSoAELyi1rVFvRi7Mwd48WSwHqdcs19991nxkARKGKwebLerXaLPblmvvgiJvqyRdBQ9eJZe/PNN5scER/XsdaYQ+vLC5hmPZAH+gQUW0sJxoofqrW84BpyAXC2lgonn3yyGR+2DcBXYmV+yTPzTUx2zKxfW4yN2ImZPplj/oBAmxbWMx/MA2PmdcS5rKH777+/x6meyre9vbZ+6xnoLdjfeop7HTzVGXh6gdXf1lvBpzrr+297PTyy/87Nb4rstw1Yn65g1ea0t+73dN33MvibMvjYHVfrp1++1ACohE3tpbJcxzPb4kuuL8/LVe3zjNqw3UGxA7zKFFTw7vPU6oTGj7JUqqjklRRGTQ2ODBrIiTMlCkOOhfj2RZ1uNWsUhllhoA8/s62eau1jOxINzB2QWyordVF/OspS6c7712jXeFsdZdo5OaXDjzhO29eu0r98+l065sSjVQrwoUuUZKj9uo6lruOrv1JRlqYKXUc+1qjoTFPXwK3br/qyam7bgFYg3uLjztLSU8+HHBtfzTSLjJ1AuzGjwX5fjldVppoE4BTbZB0VCdv9qRQfmqrxlb5BpShYS5R2klJUQGks341UDqoGiqIIRY1pvFCRfgoFK+jQleuVjZcr4NBx2G5uMIharaaBi0G1zxRyMgDRUNnMwG+KOgGtUQQDJvH3BADWpyc11F8zatsgCTU+Na2Rkbkqytgw+FLcUlaEypwBA+I8J1WSdAw0pF/aRIlprBZRr2VteS7KUU9TE7Na//hajQ5W5VTn6uSzLtS27WuVtKdVCUpKolQxEFSZ4ihXJ8rV3z8sPwDaFyp5UjkomfhTCktRvAsgWLD93jPeqUnumiJilVrNAM+wjf8r52GtAMxMTVwUBiucKm4PJi8UqOJf0g4VdUIDcCs1tjWj9GWKu3NRrlQMoI7TQmFCDTaAa7eYCsXHyCXSUkBqpz1jYu7vqxjVKW3GUawYWFV0C5q5TkleCdsCGcWoz1Z8VLe5q8JP5Rpg2zQ2DzBy5q3rz5qr3Qa2knNU0q55fQDi662mWdsMOEkKjU1Pa9XDG/X4+Kymx2e0pH+OJtJY8xb2695V46qHuRwPFS3xO8pZRBTQcgodtuxwrXx49Z7eUPer65/Ku/u3r7xSH/7A+w0sAwTxAKbyAKwCOoFTwCHAJVAUCGj9I4FPfAH+WEOch6qQc4FcwCfa4Y81QC0AHu1zPg/OB7gByuiLOCyg5b5JxXnasNvzAV2cSxy2OjvXAa2AbkBG4BWxcD1jAoxZD1cUhbY9zuGLtgFmnG+ViBYGoxblOXw8iQ3wydZ+Kt3znWMAPtoEyAH9AHb4j5I3HsDG9773vb/Kry0mBbSkH2AcUBIQygOgDPAF4gIayRd9Ex+2CYzRwlD6B0BalaTNKXGce+65RiFJkalzzjnH5Bc4SLuAVcAw46FdYufeAli0qllra0BuyB8xEgvxAiFR0ZI7gC8wkfEyNwBN1Ln0bYtpMVYexGnVrozJqkoBlXa+6IM/iNA/4+AY42QNYbkAIKVfmzvmBkAKDEYZTHzEZtev9QzmfAs7gZusY6ugZV2ypqyS2RZGI7cWyJMj4gD8s24Bx+SLPq29gF13tM15xG7XKeMh97wuGMvKlSt7nGq/urP2gvmvMtBbsP9VhnrH97sMPP3Aag+u7ukieyrfRO9pLL3rn3gGfptwtQdWn/g8/M88s3fX+E3zvua27+n2b3xUHUCo8bb0DdjzURamufr68cGUgVCpqc6eK4pTub4vH3UmXpKm2Apb3X0DVAFcjk+RppJRjiJ3RYDIB03uBWyVDipltVqhKpWqgV+VwNH42LjmzJkvt0QZqZJabSoZt5QXZc00pfs3bNP28boKN9CCfk9vfdVZOu/556vUP9dsSceOwHFROQInSyq5ZaMKlRcL4pp7ril6VMRtPfDj72tq0yp5+GVicTD3IK140e/KHZhrFINF3jFqSbbBZ9GUitxTKRgynqvs98bH1HVSufiFFmkXypVr8vyyUXwCwthAnkShmnVUYIGGh+YYZWSc5XLxWKVcVoH+l7a6Klbjzel0t8T7qG7x+iwitVsNeT4ein0GlOLLCZCFPKPaDAJsBboKUKPoNNBXmp6eVG14rtyoZQpAUUwsZa6cGkjXeICmmVQGBhtPUypis7W4MNAY64IUyukViuO2vCJT4Gcm1omxcd30wx9p4YLFevHr3qbx+oSazRmVALl+oAiVadyUwxhLqJ6AwqjhZFSg1XJJQck3uTNbqV0p7LSM1QQKTwqCsebov8A2AvqbxwZkAja5BsiPatfxUKN2QXSbAmMFqtHAqJmjqG2sLLCxoBgW6tBSUFW5WlGYhmZNUhiqHadGdcx6ME8miXwQNXOL3UMWKc/w7EXNGhtLC/JUN+rFzKw7vIOZQ6NMdqQ4wj+WsFIDZj0Xi4TIqHo5XjIejanpsxOlCkqewk5DzXpbOUpa2nGlZgNleKYwDhXknlK3rG3bdmps85i2tWN1HF/3PzpmwD6+s8BVN8MHNjNgFb4K/PjlQz2w+p/dD79z1ZW67CMf+ZUSEYhmQSmwid+BUUAqCyetJylwiOeAnYAtgBjgyQItW90dsEQ7QCWrwAQuddcyntTdn4Fd1r+TazhmPU/pk3spwBYAR2zALGK157FtnHYAiRZ0ASbttagq+bLX8jPtowIldlvBHTBHO0BMLAj42YJjxkD/F1xwgYG+u7d0G99PvsgJPqDXXnutga2odwGpxER/gMVfV+cSO7CTsZ122mkGNBIT5wDniJWHtSmwXp48x9jIa7foYGKUmhxnviw4BObZY3YctM88MG/kz1atpy9rPwCk5nnaJi8ATsbN+ACJdrs/uQOiogjleluADGhLH/Rlc8dYaYscECvnopJF/cq1tI29AtcALG3BLmKyxabo1xaH4mf6tzmy9hDWn9dCXKuQpm/aBwoDr60q2a5xW2wNuGrtAEzBvjQ1a5d55BhrEGUv/fAFUCYm+rH+sLbgFnNoC7jRji2sRjurVq3qcar/mW/QD9hR9xbsATt1/3MDf3qC1R5c3dMV3cMke5rBvX99D6zuWc57a37P8mcrsu9pK0/H6x+77Xu67nPvMWC1A0jt61PJB7BCR/mQ3906arYVm3o7FHLqwtRyEHTPc1G4lgws5HwAoGf8SX2V/LKcPDLPhR2UW1RkRrXoGs9TU+kdNV7qaNuW7fLcsubNHzR951lJcdoxwLQ6UFOnVNPqx8a1eetOzR+q6ZlHDurlv/tKlQdGDXjDVzXLSwZcdkP2VSn1dwsLZaHSJDXKWydua+ujv9T6++9UkLYMNKwNDGnOM1bosBXPVcZWcQpIAUBdT24eaXpql1FBAk/nzFtkoLGrWMojFVksub6arUj9AyPGSsEUozJbiF11WrNqt9qmeBMqXUAo56NQBfSiejQf4kky6kLyR7ErB7BLbh0D9Zqz08azs9zX390ibxSOhVE64vVqwawppYXVQJ6bgmHtTlvVkqPU8VTFw9UL1AoLOR49st0drXIuF4Wj2SbvmG30uy1NFZSqipJ21zcWSOqwpTg0ILY+Ma3vf+dbesFL36jhRaOamp4yha1KlTLF6FXzwMeZoiRTGBUKKgNy/cCsAzx8wcqopVENo7LEMoK1xNoBBCdprlK5ogxf1bijsodQN+7Gudt3kQ/pgJIuOO1aFqA4JrceoIVFWbjdrdBdymnAN7YWQHLTVi7FWEnEwObdiuQMhE1OukrSErLn3WA1bM0op18jke7CbNfEnJv5YxxdWMwcY3cQK0t3Q2EAf5p1lcHG3iBTnLUNdMFKIEtRUjvqtHO1O6ES2opRrOYGwkbtWGHOCi2Uxx3F8rV2R1v3PrJT23dMq1VIqeviWGHWTgpodooeWP0vbuDfvvIKvf997zOwyyoTucSuL9YbgAy1KUpQoBJzZrdBcxwgZWEU90277Z5zrVIVUMg1QDO+0z7wz1oCWI9XwCDtA7JQlwLYULTaIlQW1qIYpG0erHFgqC1IZCvX0z9wjj5RVHL/JVaupbjQihUrdPnll//K09WOi+vYWo8S8+qrrzbAlOuIhfGy1Z+f2ZqOepK2iBH1J1YHKDbJAT/TJj6gQF+g3pve9CZTkOtHP/qRWZtAUKvgxb+Tre30xVZxxgewZDzEboG3LS4GkKV95ocx2YJXXEdOGLctlEX+UVwCF+32d+aTODmX81BYkn/6YW74mb7JHf3wRZucT3/Wc5fvnEO/Ft4CO7mWvpgX5pex2HhQzFo1J/kgD7RN7oGu1haANniec609AmuHeWX8tGvhO30BN+nH2gOwromJ9ljDnEs8HGe9c4xrAMGMj9/pkxygPAYi8/6AsVnbCv6Ps68D2gGu2jbJJ/PJFzmgf9YP8Vs4bvN011139TjV0/EN5tN4TL0F+zSe3Kfr0J6+YLUHV/d0zfZA055mcO9e3wOrT02+e+t+T/PYy+D/P4Mb775Wt/7rRzTbTtTmA1albIpUGWDq+WqFqcI4MyCoQ6GWoKpabbDroYl6ia39ePIBADGVZBu67xooyDlwLL8SGIUinqdGCZsDnbqKS1MJnm36RW4+rAHA+mooBgGFvnKEmHlZAWpGOar4NbWSSI2plir5rF7xh69RrVI1haSksjqRp6DWpzQPjRrUd8sGimV5WzGelkWqII+Ud1q670fXKq3vkOd24W7cP19nXPyHqvb3yUO16ntKUteoPJ28rSzrqM121OqA2ZbvOsDIyBi3AospRNVs83OgoFpTJ0rkBSUDEClQFCeRqn0VU3gJdaPrlLsq25JvILOpUI9PK76ePtvEAYIAu5KqAUrbltqtWbP93Vg2uJ482s5cJYzVFIGinVTlkqckio0S0ktR2s0or3jyolgFKkmXyt+pshiY2TFeoOVy7f9uRc8z82EYwFuq+ErCyADA1EkNOE47kfrKAMyGtq1dq5WrdmreglENDdQ0Mm9UXn+/8lJVfhqrz+v6m840EpUqg3JLVQNNUbWiinbY+l7g5YvaUyZXPjlnTmIUtaaykykuVaSx0oQt1V2FmYHRaINdX1GeqWTG2+p64BZSM4zNWhRwUoEyl7VayMMvNknlOSVVqhVFcef/tHfnMZaVZR7HT1U1ixoVmdHE//nHxAhqXHCLBkSiLEOAQQQCiYo2O4xjookGjUbjFiMmqMElJL3QgwuSIRJETLOJBnogg4mQoIkgjs64gTbdVd09+bxVv6JourvuvedU3VNV700qt+qed3ne3/PU6dPfet7nbZ76O8CsxunuZnraoUSTJS6BcPbs3PFkc+i63c06ZRr27GombdXetaf5q0PGdv9jtjblJL9Iet7RTE3xL/D2ZLNrZscc4JftfVCznbbNngKKS9bz5I7miSe2N4cepIzC9mb6qZlmp9rFcsQnp5s9Oyebf0w71Gum+b8//60cugX47pze2ezeMQ2xNv+7/eBm+47tzZ3//bvmd0/uaCb2WNvBzV/+9MQsWD3iiGbbAw+2vYn2qn+Xd3SlANRYLfehOaAKOHmBRb7Plv5kiuaAHvdLgMnPQKj25R46N05qSoJP4B8o6vdLO3GfLFhATBwl+zVZkkCkfjn4KJmlgYHgVcoHnHjiiSWDFOi0ZR1Ey3UAMVmqAJ42slEdcHTccceV+p/J+gTCbEMHSkFVcA3oAyZtKbddXz8QFHQDXwE//y7cc889ZQ2gpPZsl/EK/lkjsPm+972vbJGXqck+0M3W/mgLANIL7Iv9gCe7ZbMCyNZGA3CTfX42HxBqTmDRS4YlGwO1feZ6KSfSNPMlEXLIGC35Je90z0FaYkBfdvgyL1iYEhJ0AJLjq2z3Z5M1WYM1+ZLF63OapGyEjF5t2G7OHCJWDkUsVVkm5w/Wcg+km/loG9BsPHDbSyzIhHWolVfqB1tD4s3ntPGzGOaDgHc+NU/0SkattZiP5ilnoU+yr/mF/WIdkNVGqQjrs5aAdPPddNNNlVP16s5ajVlMgRqwiylUr/dOgdUNVsnd5SNh79y35AZV9ZZc4s4mqGC1MynrXaOVlPWu0Uq+vTqP8ntdsl8XvPb+uUv7Rhtr/DGyVBZc/sErm/+679lg7dz3n96c9/5/HU2utdZrqZyz1nTsaL1duuO6TRubyy6+eH5beLbgu0cBU7aAA4rJJM1hPoGqWRKwpG8gVk5b957sPWBJOzANiPWzsZNFCF6BXOYAQ0HO1KwE1nwOrgJW2f5vbCDTOA4vAsL0lYGYk9zBSP0BQ9/LRlU7U8ZpbAbDkskqG/Laa68tdUi1N5capQ59Ak/BWDbIKvV63eteVyAcKAhEmweM9QJgf/zjH5cs1RNOOKGA2W9/+9tlrle/+tXl4CqQl76B0jQH/GgUaOi6OQE9mlgjiHj//feXNtZNr2R8mtvPsiNTVzT1cK0HkPQzEBoAnpIAtJgtYbNnfh3GBZu9my/X9U2Gpu9dty7r8zNfs0NGK034ha/4jD/BZq8cNLawLqkx6K9Nsna1TbkI8WkOtrDBO9+dffbZzUc/+tGil+vq3fK1dSe7GdwN+EyJCWOww5zRm/3Ad+KbX/SlN5tcs2bxlN8N8wTEA6zWpI/xwWhjGv+nP/1p5VQd3RPrMMujQA3Y5dG5ztKhAhWsdijmKh2qy4fqVSpRL5Y1CoAZ1PDVXmN1bx1qzA8aGftrVxVsq2D6D/t73X+oamX9iI+lsKKC1Q4ifykc04FZa3mIrlyyeePG5vJLLi7gKBAv8KqUmpjbLg1C2f6e7eLgUWqtBlqCeECSDD4wLXAUMJS5F+iXrf7Gd38EOgGnjJNsTJALjAMG2WHunEpvLuN55XR4NUrBSG0daCTzFDxU89Sctuxfc801zUUXXVQyGnNIlBPfHYoEegKV4B/waF6Zi97VygRGgTvtzAPSff/73y8lBW655ZYCC9mcbd++t91fPU6Zq6ecckqZX3at+WStBkBaJ7tT9oAW1kpna/W9NRgb5KVZapGCs6AdAAnoyQqlPwjLBtmlwKY+Kcdg3IBUfgKD6aBfyjPYah/oDQR60QVMBBLpbwz+TekI6+DX+BSkpZn5AyDB8WRI599H6xNj2d7PTuCS7tYNxqbWb0oM+JxvaUlHNr7+9a8vwFt7dsqkNTY7gXd9konr3VrZnMPRzCF+8wcB19iSmrU+51NaA7DWnjqrwHo5BHBioujGTj8nU5tNAdPi6vbbb6+cai3fxFfg2mvArkCnrXWTK1hd6xEw2Pq7eqgebLbaalQFhoUwg86z1sDqPNQaVKDabh8K1LtGF2Gx2O/0gbJR+5ep2r8/YXQdpRWsdhD1XTulA5PqEN38OWTThg2lFADw5OUelS36AFNOnwfustUf9PMC7oCmgKSA0oUHSgFJ+oJMMkgDrVKfM4cvuQZq5QCiZLxqH3iXw5YALbAM5FOz9M477yzb680he1RGoDICap2CkAAr2HbssccWUCfz1FpSD3Tjxo3Nxz/+8eab3/xmgbsyIY2vlqr6qIAjTV7xilfMX7PFHpwFQr0Dibany4w8+uijC3gDD0E/wBBIsx1cFuyRRx5Z1srmU089tbn++uuLlqCmdmBfDpcyRrKIaWR9AB1dQGAvMBVEfNvb3lbKBdj+7jNQ0LipgQs80tC6wdZA3WTKJqM1NUDpnoOXzONn+qQsQKnf3DRFd/Okti379KMRTcwLvFofKEkHegGScSihQAAAHZ9JREFUMpTZamzQ0zrYDYj6DMDmb/7kP3omMzUlBcQBf5oTVNb/7rvvLvEmG5idDz/8cAHUxqOxOGMzW3O4Vw5hY4dr2vNv4DqfmgNUVoaAXdZsLJompq2JjWI7YNY147IJyNZ+69atlVPVG/mKUqAG7IpyVzW2/MM1PbPKH2FX+fKWMYyrkssodoupip86dtZaBatLIGULz67Urh0H40qVYUS7DwRWV0Z26mILH398dGlBBauL+XuA6106ZIDpapPBFWjrmi2bNzcXX7C+TAj+5NAj4AcUSj1O15I5moN6tM11nwWOpU5oDsMCV2X8JeMQwAOrfB4wq78vQDPXooLPA2RT49LYV155ZQFxAKEs0C9+8YvN8ccfX8CkOqvJUgQcTz755FJL1cs1UAzoA0E3bNhQAJt5AT1jnnnmmc1XvvKVkp3KRtmyACfAB7zmcClb/XPaO1Aoexa8A+EAOC8Qjo3a+TeCfdpt27atAE5rpq9sTTo5wMpc7LF2mbbWKyMSWP3Vr35V7AUPrcM6AUXjskGGrIzdQFQ2gITGAmoDyAMD+SHAj09BRdvp6ZJDwUrt6amp0j/1XOnCTraZy7pz8BRtaSdTNbV6U07CGmUFg/agc+qXWq+1mZMd1gWaph6rbFS28QEwSy9fQLq+qcPKFjZt3bq1vL/5zW8u39NaWyDc2Mm45lv+YbPvS43rOV+x1bpTQ5i9vqen+UBUEDx1aY3BfmMr6ZCyFbTSx1gButu2baucavBbXW3ZAwVqwPbACdWE4RSoYHU4vdZy67YP1GtZu+Ve+2JZbsPaU8HqsIrV9k8rUO8cbaJhf7/LC6Fq/zNTD6RAP+KjKysqWG0T7Qv6duWQjsypw3RzR/+P665rrrj0kjJYMkJzujyYmS3/IFLAWg4CAo98lizGQFkQyefeQbWXv/zlBS4Cf4Bgan+m/EBKDhgPCANg9Ut/GX7AF4DlOtAI2OV0eKAKDAUUjS2TMWMCW294wxtK5in4CIAZx5eMStvzv/Wtb5VaqKAgyOdwK1v8AdSAUEDO+syhHxhpDHYYEwDU1xdQmmxGdoF41hIoJ8vR+kA8mZTW4TpgmW3yKbmgHSCYjEz1Sx2q5Wd6yqbNlnbz0IptoJ4XqKjkgVdAagC6n9lujYGMACVoCeBu2rSpXAdP+Zydxja3ddIrwNj6AccAYbbwNcCcA6jopb2xzANKskWcJds1tUzpp22yR1P7VGwk0zgHovlZW3Gmn0xeUPe2224rZRrYKqs04Fd8sJ1u4tQ1Y4G0tPYOgpo7pQHEFf/kjwGJT+CVLuBv4tXYdDN+4i2HW9HCWoz32GOPVU5Vb+QrSoEasCvKXdVYCqx+sGqV9Qm9i2ivKnah4vKN0SVcrWB1+fy2Omeqd482fvW7PHse1bMfM/f3eZv5lrdvf2KjC0sqWO0werpwSIfm1KHaw9Xrt1zX/PsVVxRYljqayQrNgVGBX9mSD26mdAColJPTATqQCjxKVmv6gmfAlq3gMjK1BeNArIAtAMxWecAwB1epz2kMwA4EA6hsLwe8cgATu7WxxTxZizm4ii3Aq/qrqa2pHIBt/SeddFLznve8p4A9AA6UBP2UFgDmANmFB0CBpEcddVSplwqYGdc81iSbFCwEMa0NKAyUsx62040N+miTzEpQELQLjAP1fBnTum1nZxv9fAG01pByBg6xeuCBBwr0sxYvPrnsssvKZ1u2bCkZtuanNb2M6ys+Tn1V455zzjnNvffeW0C0sgJKKmgLNGrPfmPRFlgEh7OdP37PAVngadaufTJBA1mNK5aA5GSsmsdXYPDLXvayogUdzWM887DLeulILxBZKQYxo7/as97Nu7Aua+zXJ1qIK9oAqzRmn2s0CGjlzxx2lvijA6Caw7zYxUY+zR9YA8UDgH0O2t92222VU9Wb+IpSoAbsinJXNXbtgNX4uj6lt4n6ql4b9cbXtwvAWsHq+Py3umaud5F2/px9zFzZGap7K9CvmGhrTQWr7SL8Wb3bOqRjc+pw7eDq9Vu2NP922aXzwAu0ypZtICgZqYAgqBY4CEIBWOBitoIDVl7JXHVfBL6MIZMw26llf9oGn/7GAqN8mRPwMhZgtfAALZ8bW3apeY0D1IFYsiOBVRALzEs5AdBThiJwlwxb85177rnNFVdcUeApmAqU2Wpue711Okle5iaY6iuHL8nABDa9ZHWCxMCbLMXU6JR1ynaQDtgE9xycpF5nQNyvf/3rAiXZmn8/cggU6Ga7uzECDpUVsKbzzjuv1GZlh8zMHDBFB/2VGACnAVJasRWIBk7vueee+WxXWbm246dOLl/QLvVSk5mpH3AKagKgyW6lkTlT/9Xn/AdEJ5vT3HyTNuwJnM0hTomP1CfN4Wd85ct6zG98ehkvYJ927BMjvnfdOOqwyuwFk8Uy3cVetv+zwxjJks0haz4XR/wnXlLSwjr8LA7EScoXgK/WlvIJQL3MaNeTnR2f5rAuffgRKH7kkUcqp6o38BWlQA3YFeWuauzaA6tWXJ/SR438qtyoyo23XwWr7fSvcd9Ov2f2rmqOrqaMo4JVRx+ilz37FxNtLKpgdQmCrI1DlsCcOuTocPW6TRubCz7wgQIXwR/ACZzK1nXAKtmJAZMAZw6ZApxsjQe1AClQKXAUtPMKXAIfAULjAFS+AtS0CZjNVvNk/5mfHWCcDMJsmTcfeMluY4Fw6mcCi+wCr0Avma3AJmDp5xNOOKH55Cc/WQ57AgKtFSSV7Sj7U4Yk6GZ8cI42AKoMyZQbOP300wvc/N73vlfWlFPlgU7tfbE3mhrrjW98Y5kPTATerMl7oKk2XtaojbYOo6K374HeHCaW0+1pluxVoJPd6sRau+/ZoT+Q62fwOVv7aUYPoA98dZ09bLaebPfnI6UcsoUfqA6ITaaucTJeMoP1yxb4ZJmKG7Hi82QDGwu4BkCNp42M4oUlDsQOOEozkJ5tDhe7+eabCwQHUPlG5i4/0UdcAuvGB5H1MYZ4yIFUiVHrtXaQlY7sEy/s0t9Y7EkNVlqAvCl5YH057Eu8Gouv8rtCW2308b3xH3744dX28FBvxatcgRqwq9zBq3F5a6MUwELP1Sf0NnFc1Wuj3vj6toWrazljtf45psu4rXeQ4dVMlupqhKpRo19x0caaClaHj/BFe7RxyKKD1wZtFRjGPZs2bGguvejCAjiBIJmBwBJw5LMA1GxdB6CAI0ATBJPhB2IBkN6B1YUZrKmR6XNAL7ARXDM2GJcM1dTVNDbglcONQCiQFXjTHxRLbVN9AS1wEhRjkwOQkumYzMMPfehDzTXXXNO8613vaj7xiU+UbePsZAfYqM8rX/nKAj+NqRwAOJb6sWAjKOaArE996lPNGWecUTJA2XLHHXcUl1mjTFNrjp3JUAR2aZqt8im7oB9QDKTqn7qk1gMSmpNdIK6MWoDziCOOKPVDzZ0MUnVdlTtQWxUkve+++0o7kNGavFsvjUBCWb/0/uEPf1iALWAJKvMjgEhrIDKZo97ZkndrNJ51WFe29KfGqmvmSbkD7V0LuLVe85sXCE/Wr7nZSCcwOBmhYKhYoSvb6AGaphQBvYydWqqgqAxTUJR/2QNYG59W8QPbxZqY18Z8KeXAl+Y1Do30Sx1gcFScyrxOBnNKEADdgcNztVRLTPCXl3WY46GHHqqcqu3NrvZfVgVqwC6r3HWyLhRYe2C1n/+R68KXyznGMA/Sy2lXnevACowKWNc6WK1wtavfrHrnGETJ/W/1X+2Pmf2IjzZWVLA6SISP2KaNY0acsnYbTIFBXbN548bm8ksuLhmK5d/VuS3YwFe29OdwJW0WgjKACIwCp8DN1M0ExrLtO7UngSmwCZwCq0Aw4M52flANZNNWm5QQADiNZY5kn+bgJ9ALBMup7WwHy7xAVwcZyVIEZdn55S9/ufnIRz5SIBoABmBaKzvAOmuQwfqzn/2swFRgUv1VUA5YC3QGQenBXuMCrsYCTrPFW1v62abOFnalZAKb2QT4rl+/vgDPzZs3FyDqGtuMSy99jSWDFtTUxzx0Tr1VMFSmK5u93vKWtxR7AT1gk96pS2qd9DQHkJy59NXW+oHCHJhFm9RE5TOwmSbgq2vApzXn8CYZmV7WnsO3+Nj8/Kqd9q6Dj9ZhrYCnd+2MG1/m4Cx9TzvttJIdrPattcvKTQbrwgPPrMN49Kan2DJutv/zM70WZlGLa7blMCvz0kSspcSC+DaOuHMNKOUXNWiztpSpsC7t+D8aBRwnw9u4v/nNb1b7A8RgN6vaasUoUAN2xbiqGhoF1i5Yraik7W/BoA/Sbeep/btToILVdlrWmG+nXy3FMph+zwSra+nRsh+/YW2sqGB1sBgfuVUb54w8ae04iAKDuAZYvfCDH5g/GCqAzntAWQ4dyunuQJZrfs6hReCSz3KQVYCUNsaS3Qd6Bdxm23rqZQJ+4Fq2T/sZsJTRmCxGMBOQA7kC52z/dt0LfLR1XjYmKOZz29ZlNtpafvXVV5dsR+N6AWiuOeQIiAwsdb8H7mRBbt26tdgPjMkEdZDULbfcUtad9slSlXn53ve+t1zftGlTgYjGoA2gBxwnw/arX/3q/IFQV111VYFwwOd3v/vd0i6HgllrMnK9W79sXCBWJqo1gMg33HBD+T5b3IFoc+ZAsWQMGxd4BF+BR+CT1nQHGNnKDnYGhCbTmKa+p9XCmrapUUsP14wpFnyuT7KUc2BWYkAb8wC57GQ/f4O4qaXKh3QFUdWFVV+W9mzNgWvWRjMwVckA18DTZKMG/po/9XxzUJi5tM3hYewxV8o5+Jz/Qe5ktPJDIDXtktFq7sS4urCyZsUNrczLDmODqwDyb3/727X0MDHILau26bkCNWB77qBq3rMVqGC1RsWoCgzyED3q2LXf0ikwClytGatP+6PGfdvYrAruT8EJ9VOf8SS5Fh8rxx8fbSyoYLXt/WGA/m0cNMDwtcloCgziFjVWL1q/vmRRglvZCh3gGTgHXAFYAaaug1PAE6ClHbAEqoGe2rnuC0iSOZkSAZkDSPUCY8G2nDwvkzJZhOCZLEXwS7Ym8JVt8znRPXUxZWGChoCd9eSApWTaykYFWME+oOvd735387GPfazAUkD2qKOOau66666SyQkEA5ayNIE0sNZhUZ/73Oear33tawUCy1p0UNLRRx/dvPWtby1tctjUZZddVqCatXuxAVRzWJZyBCDtT37yk2Kr/g8++OC8beq3yliVzcon1gHQgsTspgd9bYcHZNnhWnRMpiefgH58Qg820Iduxk25AuujM1v4gD/51RoDRgPcrY8vUzqCTwHD1Et1Lf6XTQzwss/8oDYwnIOczOV7tpjbOCBkyjz4XEZzMpa1oYu5cmgX29min/XkMK6ATKA2JRjMFYibzOisS1zpaxwwl73iPX9MoKHxfSY2rMNnqQsbSAzUq8ebuDcmHcUUu32ujzaPPvroWnygGO1mVnv1QoEasL1wQzViGAUqWB1Grdp2XwoM8jBdleuPAhWstvdFjfm2GlYFKVhA6sLXmoeqEaMf8TGKFRWstr03DNh/FOcMOHRtNpoCg7hEjdVLLryggDrQKbUns+UfJAOQFsImoAqwAvLAOhAuWa0gWg6xCnjNAUmpm5rT47UF/mSHgpKumwvcOvLII5u77757PsszNS31BTjZGXAIFKonGhtAMWODZ8Y75ZRTms985jMFamnnXY3UT3/6080xxxxT1mC94NeNN95Y4CNITBOZk959gXzqnbLF14YNG4pjHJ6U7FfQjI0O0frOd75TIORrXvOaAkHPOeecslZQjq6yYUE3gNE2fLD1G9/4RvODH/ygZGfaRs42tVPjAwA4INH729/+9ub2228vmZIgI93UZgU1AclkftLWnMksNi7/pYxDPrdG2bA5JIsOxmBjICotQEY6e/ncix/M61pqkwZwB8Qa11z0s6YAXWASPLa1nv/NByDngC86guKApL7WkgOncrhXMqxTwsJaZLiWf9snJoq95gv8Bjr9TAdg2jhs57+0k1lKV9A3Wb3HHXdcAfCBvAHF7MlhafwEwtIv2bMB5OYX9/fff3/lVKPd2mqvMSlQA3ZMwtdpR1eggtXRtas9n1ZgkAfqqlc/FKhgtRs/1Jhvq+PaVvAZULUkqk40a1uRfcXT+BUZ1oIKVtveF4boP6xzhhi6Nh1egUHcoRTAxResLyALeMp27WR75iCrXMvP4Ji2YBSglfqUqan6jne8o8A+GZ05lAmsymnzyQK1KlumZTbqK/tUG9cBPjVEwT/ALtmNMlNlk8ryBMIAOQCLjamHmu33YOWPfvSjBgy76aabCrQ7++yzmy996UsF5maLvJIC+oOdACu4qq9t/exiu+tAG3sCLWUvfvjDHy6gzZzaAqjnn39+yWwE9Kzns5/9bMlQpRNgCPpde+21RTtrfuc731mA66WXXlpsZAM4Cchaq3IFwB4NjGvdgN1rX/tap8vPl0NIBqfrwB9/yZTlq2SSAopsohngCtwCi8kUNb91gLvGDpi01d8a2WEeY9ACIAWyfZYMW1qZ27zgsXUG0ufALdfFjzXxQ2Ijh5C5FghrbEAV5AU5ZQJbIzuth15iNhmq+tLHy7ip4WscL2vUjy18om/AK034m105UA18NYc1yJwGX9niZe2u8xcbHWr2pje9qfiOrnwNkitpQGOxTPOrrrqqcqrhb2u1xxgVqAE7RvHr1KMpUMHqaLrVXs9UYJAH6qpZPxSoYLU7P9S4b6vl2lRw70zVhTVV16Yi+4uj8asxrAUVrLa9JwzRf1jnDDF0bTq8AoO4Y8vmTc36888vgAvEAgwBprwDXgFP2TIOLmUbPnCWOqqBr4GJwBd4CTqBVAAf8BR4mkxBPwNv4CGYlwOxjAdWAWNg2r333lu27YOnbAK9QCpZjuCsw6py4BDY57rDnL7whS80r3rVq8r4xx9/fNneb2x9wEWwNLVDQTJAONvn9ZP1qC1gxs5sBacZHWSNGsf3wB49QM2zzjqr+frXv14gm63r9AXtcqI9OwA647CVfcaxTtmZQGv0s0bwmbZspKd5gE19XQPwgFDQMAeIae+6sgLJFGanz8xFS2PwFVhJw2xrNw8bAttzwFnai43Uu7U2cWGcwNWUJOBPffNlTaCnz/WxDrrQgV+MmVITop4v2BZtQVBzpJ5qYpHdgGjgcjKRjUkT18F6Wcv68Im15PCpHKSW+AXW6ek6uG0c37NdG2DYWnI4mZq3P//5z8t1fcFUgF4M05I25gbr+Wv79u2VUw1/W6s9xqhADdgxil+nHk2BtQ1WaTbIo+Bo2q61XlXJlePxYeFqrbG6b9/WmO8i5teOis/a+j+3ZXChimtHjUFjZ/yKDGNBBauD+rWDdsM4poPp6hCLK7CYS67btKmUAvAKJM0flhZCVnArwAxIyoFRyT4Eu3weEAaE+kxWH7AEmgFxxszhR+ASSKkf8PTLX/6yAEGwTTvgSp9sg09tz8DWZF2Cg0AWUJbt2MZQ9/Tzn/98qWuqDSgGagJytuybQxbhL37xi7J2kCywz4FU7PMCCI0L4nr5HAAGWx966KECKdmYk+5BOxANyGM/cLsQtLEDvKUPABu4a25gU91UY9E4awal2Wxs8BhkjEbG8ZWDllIb1fwp2ZAsTBode+yxzc0331ygYg4pCyBNGQXQ2/jamzvZxslsNnbApXH0SyZrykhEt9TUTbQGfuqXbfvefW7OlC1gG7voLo7yPZvMkZqy+Tm2LzyUiyb8lVqq5hSboGcOXrMO2j7yyCMlBqyX/8QQrWWd8lG2/LM1WbbaiGd6iGHz5BC2gGQxIM7E+rZt28p4gP2tt95aOdXit7DaokcK1IDtkTOqKYMpUMFqdFrscXAwPWuriqpXSgwMA1crWK1gdWnjevXffxceTLUvwFr/JVoswsYfI4NYUMHqYn7s8PogDulwujrU4ArszzV333VXc+cdt5eB3Ad379ndTE1ONXuaPc3kxGR537N7z/zn5frUVIFoJVN1YhbqTa2bKrCpwNU9zXzWaykVsOAa+PWC5z+/QLKpdevKvI89+mjzwsMOK2Bqz+7dpW/J8Nu+vTnk4IPnxl/XTE5MNAcfcsh8RimgWUoWTE83z33e85qdO3YUqHXY3AFEshzVG33Ji1/c7Jyebp609Xtysvmnww8vKRy7ZmYKOJRV+NSOHQV+/flPf2r+/Je/NFOTk2X+cqhX0zRPPPlkyZoE+IC1F77gBQXMef1t7lCi6Z07C6ycnpkpoJU+h8/Z4jP2BQga1/jGPvQ5zylgd2Z6pvn7P/7evOiwFzV//dtfm3VT6+a3x4N0IN70zHQZY35XRdF6pjlorsxCqT26a7atrwIVp2g0U/zAx96f2v5Ued81s6tc58ddu3eVd3OB19YCMmb7fznIaaIp8fH7x//Q/OcNtzYHHTTrwxI9E00zPT0zdxjVZPPPLz68OeHkY4oOqX9aYmUOmJaYFEMOG5uZmYWfExMlBvjZ+0Jwz3deu9V2ddDa1FTRHoxNPM7G354C5cuhWg5de+5zm5ldu5pDDzmkQFDtaa+/70v914bt08XOlAcwV/mDwVz7fB+oLGaMwX7ziVlj0K/Esfe53xO+AFYB/pKZOzPTXH755ZVTDX4Lqy17oEAN2B44oZownAIVrNb/zg4XMYu3rv/XWVyjvrQYFK5WsLpvj9VY7zKSV7ea5T+nex9WtQ/5VrcKbeKlH8osZkUFq218PGTfxZwx5HC1ebcK9MM9/bCiW2Xbjzbos1/7mboZ4feP/7E565QLDzjYS1/6kub6G6/uZsJVOMq6qanKqVahX1fzkmrArmbvrtK1VbC60LH1AayLMK8qdqHi8o0xyAN2Bav790eN9y5jdXWpua8DqgZRa3WpMMiKB2nTD1UWs6KC1UF82WGbxRzS4VR1qOEU6I9r+mPJcAouXetBnvuWbvbFR54HKuUPkk0DrJ75L7MlJPb3qmD1wLpWsLp43NUW/VKggtV++aNaM4ACFazuS6T6EDZA6Oy3SVWvjXrj6bvYQ3YFqwf2S435LuN25au58DCqKDNItureKq58JVZvXOzPNxWsdunzIcaqvyxDiLW8Tfvhmn5YsbzK73+2xZ75xmlnYMrsLo+yC7+A1TNOrmC1jV8qWG2jXu07DgUqWB2H6nXOVgpUsFrBaqsA2kfn+vjataLLM96BHrQrWF3cBzXuF9do8BYrV829oeooQHWhTitXicG9PVjL/imxL4sqWB3Mm0vSqn8hsiTLXImD9sM1/bCiD/7rK1h9NlSdraX6P4//sTn9pPUHlK5mrB44sipY7cNvXrVhGAUqWB1Grdq2FwpUsLo/N9QHsDYBWtVro954+law2l73GvftNZwdYeUpufBwqqjQFqquTCW6ioF9jdOvuKhgdSl9PcLY/QqPERawerv0xzX9sWSc3u4TWH162//sgWbJUi3fl4sT5fCqClbbRUwFq+30q72XX4EKVpdf8zpjSwUqWD2QgPUBrE14VfXaqLf8fStY7UbzGvdd6LgyVNy7hmqXQHVvFVeGIl34frEx+qNEBauL+WpM1/sTImMSoH/T9ssl/bJmXN7qA1ydBafPBqroagBrwOppJ9aM1TaxUsFqG/Vq33EoUMHqOFSvc7ZSoILVQeSrD2GDqLSvNlW5UZVb/n4VrHaneY37tlr2W8FnZaKW/wQu/SNgv1Vp6/Nh+vdDiQpWh/HZMrftR4gs86L7O13/3NE/i8blvXEB1qehqjqqyVR9ZsbqHHVtfv+7PzSnVrDaKkQqWG0lX+08BgWW/ql6DIuqU65uBSpYHcS/9QFsEJX216aq10a95etbwWq3Wte4b6Nnv9VbCFH3dVBVm5UfqG+/VVmqVff3X5YKVpfb50PMV39ZhhBr6Zv2zx39s2jpvbDvGZYbrM7t7g8znYWqE00zObf1P2V1FkKVxytYbR0eFay2lrAOsMwKVLC6zILX6dorUMHqIBrWB7BBVKpAoK1K4++/vwfsenjVaL6pd47RdJvt1U/1xgVV+6tIGx+37Tv+GNnbgnp4VVufdth//OHR4WJW/lD9cke/rBm3d5cDrgaozm7xn0Um3vauq5rPF2pSwWr7CKlgtb2GdYTlVeD/ATPdFjq9EfP1AAAAAElFTkSuQmCC"/>
          <p:cNvSpPr>
            <a:spLocks noChangeAspect="1" noChangeArrowheads="1"/>
          </p:cNvSpPr>
          <p:nvPr/>
        </p:nvSpPr>
        <p:spPr bwMode="auto">
          <a:xfrm>
            <a:off x="10632504" y="6309320"/>
            <a:ext cx="144625" cy="144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2052" name="Picture 4" descr="Tema: Kampen mot smitten Rostockerøl og luksus Kristiania og de 43 ...">
            <a:extLst>
              <a:ext uri="{FF2B5EF4-FFF2-40B4-BE49-F238E27FC236}">
                <a16:creationId xmlns:a16="http://schemas.microsoft.com/office/drawing/2014/main" id="{D4312A11-B426-4644-AD22-7877EC4F0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3475" y="2485231"/>
            <a:ext cx="222885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e 10">
            <a:extLst>
              <a:ext uri="{FF2B5EF4-FFF2-40B4-BE49-F238E27FC236}">
                <a16:creationId xmlns:a16="http://schemas.microsoft.com/office/drawing/2014/main" id="{57245218-1B2E-4219-A5A2-37EE713071DC}"/>
              </a:ext>
            </a:extLst>
          </p:cNvPr>
          <p:cNvPicPr>
            <a:picLocks noChangeAspect="1"/>
          </p:cNvPicPr>
          <p:nvPr/>
        </p:nvPicPr>
        <p:blipFill>
          <a:blip r:embed="rId5"/>
          <a:stretch>
            <a:fillRect/>
          </a:stretch>
        </p:blipFill>
        <p:spPr>
          <a:xfrm>
            <a:off x="3109379" y="1069037"/>
            <a:ext cx="4911984" cy="1505863"/>
          </a:xfrm>
          <a:prstGeom prst="rect">
            <a:avLst/>
          </a:prstGeom>
        </p:spPr>
      </p:pic>
      <p:pic>
        <p:nvPicPr>
          <p:cNvPr id="12" name="Bilde 11">
            <a:extLst>
              <a:ext uri="{FF2B5EF4-FFF2-40B4-BE49-F238E27FC236}">
                <a16:creationId xmlns:a16="http://schemas.microsoft.com/office/drawing/2014/main" id="{4D5EEDEB-85B7-460C-95D6-C14E1A02AA23}"/>
              </a:ext>
            </a:extLst>
          </p:cNvPr>
          <p:cNvPicPr>
            <a:picLocks noChangeAspect="1"/>
          </p:cNvPicPr>
          <p:nvPr/>
        </p:nvPicPr>
        <p:blipFill>
          <a:blip r:embed="rId6"/>
          <a:stretch>
            <a:fillRect/>
          </a:stretch>
        </p:blipFill>
        <p:spPr>
          <a:xfrm>
            <a:off x="2471910" y="72771"/>
            <a:ext cx="6936458" cy="969542"/>
          </a:xfrm>
          <a:prstGeom prst="rect">
            <a:avLst/>
          </a:prstGeom>
        </p:spPr>
      </p:pic>
      <p:pic>
        <p:nvPicPr>
          <p:cNvPr id="14" name="Bilde 13">
            <a:extLst>
              <a:ext uri="{FF2B5EF4-FFF2-40B4-BE49-F238E27FC236}">
                <a16:creationId xmlns:a16="http://schemas.microsoft.com/office/drawing/2014/main" id="{99CE8215-A2B0-40CA-B02D-AEA42758FE09}"/>
              </a:ext>
            </a:extLst>
          </p:cNvPr>
          <p:cNvPicPr>
            <a:picLocks noChangeAspect="1"/>
          </p:cNvPicPr>
          <p:nvPr/>
        </p:nvPicPr>
        <p:blipFill>
          <a:blip r:embed="rId7"/>
          <a:stretch>
            <a:fillRect/>
          </a:stretch>
        </p:blipFill>
        <p:spPr>
          <a:xfrm>
            <a:off x="5206429" y="2574900"/>
            <a:ext cx="2241156" cy="1759120"/>
          </a:xfrm>
          <a:prstGeom prst="rect">
            <a:avLst/>
          </a:prstGeom>
        </p:spPr>
      </p:pic>
      <p:pic>
        <p:nvPicPr>
          <p:cNvPr id="15" name="Bilde 14">
            <a:extLst>
              <a:ext uri="{FF2B5EF4-FFF2-40B4-BE49-F238E27FC236}">
                <a16:creationId xmlns:a16="http://schemas.microsoft.com/office/drawing/2014/main" id="{E641D63F-4C68-4279-806A-CF22B34C4452}"/>
              </a:ext>
            </a:extLst>
          </p:cNvPr>
          <p:cNvPicPr>
            <a:picLocks noChangeAspect="1"/>
          </p:cNvPicPr>
          <p:nvPr/>
        </p:nvPicPr>
        <p:blipFill>
          <a:blip r:embed="rId8"/>
          <a:stretch>
            <a:fillRect/>
          </a:stretch>
        </p:blipFill>
        <p:spPr>
          <a:xfrm>
            <a:off x="4039713" y="4599918"/>
            <a:ext cx="3099065" cy="2047875"/>
          </a:xfrm>
          <a:prstGeom prst="rect">
            <a:avLst/>
          </a:prstGeom>
        </p:spPr>
      </p:pic>
      <p:pic>
        <p:nvPicPr>
          <p:cNvPr id="2050" name="Picture 2" descr="Tuberkulose - en fryktet sykdom - Tidsmaskin Troms">
            <a:extLst>
              <a:ext uri="{FF2B5EF4-FFF2-40B4-BE49-F238E27FC236}">
                <a16:creationId xmlns:a16="http://schemas.microsoft.com/office/drawing/2014/main" id="{5E81612E-FAC8-4391-B8CA-07895AF29F6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36" y="4181475"/>
            <a:ext cx="3823341" cy="2676525"/>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e 12">
            <a:extLst>
              <a:ext uri="{FF2B5EF4-FFF2-40B4-BE49-F238E27FC236}">
                <a16:creationId xmlns:a16="http://schemas.microsoft.com/office/drawing/2014/main" id="{C9195BA3-E021-493A-8839-A7A6C2180EA0}"/>
              </a:ext>
            </a:extLst>
          </p:cNvPr>
          <p:cNvPicPr>
            <a:picLocks noChangeAspect="1"/>
          </p:cNvPicPr>
          <p:nvPr/>
        </p:nvPicPr>
        <p:blipFill>
          <a:blip r:embed="rId10"/>
          <a:stretch>
            <a:fillRect/>
          </a:stretch>
        </p:blipFill>
        <p:spPr>
          <a:xfrm>
            <a:off x="-45121" y="0"/>
            <a:ext cx="3312368" cy="4602333"/>
          </a:xfrm>
          <a:prstGeom prst="rect">
            <a:avLst/>
          </a:prstGeom>
        </p:spPr>
      </p:pic>
    </p:spTree>
    <p:extLst>
      <p:ext uri="{BB962C8B-B14F-4D97-AF65-F5344CB8AC3E}">
        <p14:creationId xmlns:p14="http://schemas.microsoft.com/office/powerpoint/2010/main" val="2342139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DE7457-3E17-4F9C-8206-7176F91B45AC}"/>
              </a:ext>
            </a:extLst>
          </p:cNvPr>
          <p:cNvSpPr>
            <a:spLocks noGrp="1"/>
          </p:cNvSpPr>
          <p:nvPr>
            <p:ph type="title"/>
          </p:nvPr>
        </p:nvSpPr>
        <p:spPr>
          <a:xfrm>
            <a:off x="532711" y="2691329"/>
            <a:ext cx="9820672" cy="652934"/>
          </a:xfrm>
        </p:spPr>
        <p:txBody>
          <a:bodyPr/>
          <a:lstStyle/>
          <a:p>
            <a:r>
              <a:rPr lang="nb-NO" dirty="0"/>
              <a:t>1918-1819</a:t>
            </a:r>
          </a:p>
        </p:txBody>
      </p:sp>
      <p:sp>
        <p:nvSpPr>
          <p:cNvPr id="4" name="Plassholder for bunntekst 3">
            <a:extLst>
              <a:ext uri="{FF2B5EF4-FFF2-40B4-BE49-F238E27FC236}">
                <a16:creationId xmlns:a16="http://schemas.microsoft.com/office/drawing/2014/main" id="{CAA0A120-262B-47BB-B039-00FA94ECE8A6}"/>
              </a:ext>
            </a:extLst>
          </p:cNvPr>
          <p:cNvSpPr>
            <a:spLocks noGrp="1"/>
          </p:cNvSpPr>
          <p:nvPr>
            <p:ph type="ftr" sz="quarter" idx="11"/>
          </p:nvPr>
        </p:nvSpPr>
        <p:spPr/>
        <p:txBody>
          <a:bodyPr/>
          <a:lstStyle/>
          <a:p>
            <a:r>
              <a:rPr lang="nb-NO"/>
              <a:t>UNIVERSITY OF BERGEN</a:t>
            </a:r>
            <a:endParaRPr lang="nb-NO" dirty="0"/>
          </a:p>
        </p:txBody>
      </p:sp>
      <p:pic>
        <p:nvPicPr>
          <p:cNvPr id="6" name="Bilde 5" descr="Et bilde som inneholder innendørs, tak, bygning, fylt&#10;&#10;Automatisk generert beskrivelse">
            <a:extLst>
              <a:ext uri="{FF2B5EF4-FFF2-40B4-BE49-F238E27FC236}">
                <a16:creationId xmlns:a16="http://schemas.microsoft.com/office/drawing/2014/main" id="{7D6522B4-AE91-4E46-9600-D0CE49861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435" y="0"/>
            <a:ext cx="9541565" cy="6858000"/>
          </a:xfrm>
          <a:prstGeom prst="rect">
            <a:avLst/>
          </a:prstGeom>
        </p:spPr>
      </p:pic>
      <p:pic>
        <p:nvPicPr>
          <p:cNvPr id="10" name="Bilde 9" descr="Et bilde som inneholder tekst, avis&#10;&#10;Automatisk generert beskrivelse">
            <a:extLst>
              <a:ext uri="{FF2B5EF4-FFF2-40B4-BE49-F238E27FC236}">
                <a16:creationId xmlns:a16="http://schemas.microsoft.com/office/drawing/2014/main" id="{7ECCB098-7369-4D8E-83A6-3E9283AD2F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711" y="3356992"/>
            <a:ext cx="3148088" cy="2088232"/>
          </a:xfrm>
          <a:prstGeom prst="rect">
            <a:avLst/>
          </a:prstGeom>
        </p:spPr>
      </p:pic>
    </p:spTree>
    <p:extLst>
      <p:ext uri="{BB962C8B-B14F-4D97-AF65-F5344CB8AC3E}">
        <p14:creationId xmlns:p14="http://schemas.microsoft.com/office/powerpoint/2010/main" val="1311469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A88ACC-F005-473C-BE0A-6DED929852C7}"/>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3820AF0D-88B9-4ABD-BBA2-ABDE18E923F2}"/>
              </a:ext>
            </a:extLst>
          </p:cNvPr>
          <p:cNvSpPr>
            <a:spLocks noGrp="1"/>
          </p:cNvSpPr>
          <p:nvPr>
            <p:ph idx="1"/>
          </p:nvPr>
        </p:nvSpPr>
        <p:spPr/>
        <p:txBody>
          <a:bodyPr/>
          <a:lstStyle/>
          <a:p>
            <a:endParaRPr lang="nb-NO"/>
          </a:p>
        </p:txBody>
      </p:sp>
      <p:sp>
        <p:nvSpPr>
          <p:cNvPr id="4" name="Plassholder for bunntekst 3">
            <a:extLst>
              <a:ext uri="{FF2B5EF4-FFF2-40B4-BE49-F238E27FC236}">
                <a16:creationId xmlns:a16="http://schemas.microsoft.com/office/drawing/2014/main" id="{74487A18-B9A3-49F0-9066-005133B1ADF5}"/>
              </a:ext>
            </a:extLst>
          </p:cNvPr>
          <p:cNvSpPr>
            <a:spLocks noGrp="1"/>
          </p:cNvSpPr>
          <p:nvPr>
            <p:ph type="ftr" sz="quarter" idx="11"/>
          </p:nvPr>
        </p:nvSpPr>
        <p:spPr/>
        <p:txBody>
          <a:bodyPr/>
          <a:lstStyle/>
          <a:p>
            <a:r>
              <a:rPr lang="nb-NO"/>
              <a:t>UNIVERSITY OF BERGEN</a:t>
            </a:r>
            <a:endParaRPr lang="nb-NO" dirty="0"/>
          </a:p>
        </p:txBody>
      </p:sp>
      <p:pic>
        <p:nvPicPr>
          <p:cNvPr id="5" name="Bilde 4">
            <a:extLst>
              <a:ext uri="{FF2B5EF4-FFF2-40B4-BE49-F238E27FC236}">
                <a16:creationId xmlns:a16="http://schemas.microsoft.com/office/drawing/2014/main" id="{F6EC81BD-4D52-45B8-A0BB-B70E12955915}"/>
              </a:ext>
            </a:extLst>
          </p:cNvPr>
          <p:cNvPicPr>
            <a:picLocks noChangeAspect="1"/>
          </p:cNvPicPr>
          <p:nvPr/>
        </p:nvPicPr>
        <p:blipFill>
          <a:blip r:embed="rId2"/>
          <a:stretch>
            <a:fillRect/>
          </a:stretch>
        </p:blipFill>
        <p:spPr>
          <a:xfrm>
            <a:off x="1127448" y="0"/>
            <a:ext cx="10501880" cy="6858000"/>
          </a:xfrm>
          <a:prstGeom prst="rect">
            <a:avLst/>
          </a:prstGeom>
        </p:spPr>
      </p:pic>
      <p:sp>
        <p:nvSpPr>
          <p:cNvPr id="6" name="Rektangel 5">
            <a:extLst>
              <a:ext uri="{FF2B5EF4-FFF2-40B4-BE49-F238E27FC236}">
                <a16:creationId xmlns:a16="http://schemas.microsoft.com/office/drawing/2014/main" id="{5AF314B6-9029-49B7-8BDF-429ADE5DBE24}"/>
              </a:ext>
            </a:extLst>
          </p:cNvPr>
          <p:cNvSpPr/>
          <p:nvPr/>
        </p:nvSpPr>
        <p:spPr>
          <a:xfrm>
            <a:off x="119336" y="6550223"/>
            <a:ext cx="11705550" cy="307777"/>
          </a:xfrm>
          <a:prstGeom prst="rect">
            <a:avLst/>
          </a:prstGeom>
        </p:spPr>
        <p:txBody>
          <a:bodyPr wrap="square">
            <a:spAutoFit/>
          </a:bodyPr>
          <a:lstStyle/>
          <a:p>
            <a:r>
              <a:rPr lang="nb-NO" sz="1400" dirty="0" err="1"/>
              <a:t>Mamelund</a:t>
            </a:r>
            <a:r>
              <a:rPr lang="nb-NO" sz="1400" dirty="0"/>
              <a:t>, Svenn-Erik. «Diffusjon av influensa i Norge under spanskesyken 1918-19». </a:t>
            </a:r>
            <a:r>
              <a:rPr lang="nb-NO" sz="1400" i="1" dirty="0"/>
              <a:t>Norsk Epidemiologi</a:t>
            </a:r>
            <a:r>
              <a:rPr lang="nb-NO" sz="1400" dirty="0"/>
              <a:t>. Vol. 8, nr. 1. 1998: 50.</a:t>
            </a:r>
          </a:p>
        </p:txBody>
      </p:sp>
    </p:spTree>
    <p:extLst>
      <p:ext uri="{BB962C8B-B14F-4D97-AF65-F5344CB8AC3E}">
        <p14:creationId xmlns:p14="http://schemas.microsoft.com/office/powerpoint/2010/main" val="227084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Et bilde som inneholder bygning, person, utendørs, foto&#10;&#10;Automatisk generert beskrivelse">
            <a:extLst>
              <a:ext uri="{FF2B5EF4-FFF2-40B4-BE49-F238E27FC236}">
                <a16:creationId xmlns:a16="http://schemas.microsoft.com/office/drawing/2014/main" id="{57DF8A12-F8AA-488A-8D29-5A43EBD1D6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3472" y="0"/>
            <a:ext cx="9145016" cy="6858763"/>
          </a:xfrm>
        </p:spPr>
      </p:pic>
      <p:pic>
        <p:nvPicPr>
          <p:cNvPr id="8" name="Bilde 7" descr="Et bilde som inneholder bygning, person, utendørs, mann&#10;&#10;Automatisk generert beskrivelse">
            <a:extLst>
              <a:ext uri="{FF2B5EF4-FFF2-40B4-BE49-F238E27FC236}">
                <a16:creationId xmlns:a16="http://schemas.microsoft.com/office/drawing/2014/main" id="{9A34F93F-6295-496B-A565-BCF7C2E40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3733" y="2317812"/>
            <a:ext cx="4444752" cy="2222376"/>
          </a:xfrm>
          <a:prstGeom prst="rect">
            <a:avLst/>
          </a:prstGeom>
        </p:spPr>
      </p:pic>
      <p:pic>
        <p:nvPicPr>
          <p:cNvPr id="10" name="Bilde 9" descr="Et bilde som inneholder utendørs, person, ensartet, gutt&#10;&#10;Automatisk generert beskrivelse">
            <a:extLst>
              <a:ext uri="{FF2B5EF4-FFF2-40B4-BE49-F238E27FC236}">
                <a16:creationId xmlns:a16="http://schemas.microsoft.com/office/drawing/2014/main" id="{33C62DCE-4450-44EC-B3F1-0A0A1FA60B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4" y="2434580"/>
            <a:ext cx="3535716" cy="1988840"/>
          </a:xfrm>
          <a:prstGeom prst="rect">
            <a:avLst/>
          </a:prstGeom>
        </p:spPr>
      </p:pic>
    </p:spTree>
    <p:extLst>
      <p:ext uri="{BB962C8B-B14F-4D97-AF65-F5344CB8AC3E}">
        <p14:creationId xmlns:p14="http://schemas.microsoft.com/office/powerpoint/2010/main" val="987719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248" y="836712"/>
            <a:ext cx="8106056" cy="652934"/>
          </a:xfrm>
        </p:spPr>
        <p:txBody>
          <a:bodyPr/>
          <a:lstStyle/>
          <a:p>
            <a:r>
              <a:rPr lang="nb-NO" sz="4000" dirty="0" err="1"/>
              <a:t>Beveridge</a:t>
            </a:r>
            <a:r>
              <a:rPr lang="nb-NO" sz="4000" dirty="0"/>
              <a:t>-rapporten (1942)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6632" y="0"/>
            <a:ext cx="4768453" cy="6858000"/>
          </a:xfrm>
          <a:prstGeom prst="rect">
            <a:avLst/>
          </a:prstGeom>
        </p:spPr>
      </p:pic>
      <p:sp>
        <p:nvSpPr>
          <p:cNvPr id="3" name="Content Placeholder 2"/>
          <p:cNvSpPr>
            <a:spLocks noGrp="1"/>
          </p:cNvSpPr>
          <p:nvPr>
            <p:ph idx="1"/>
          </p:nvPr>
        </p:nvSpPr>
        <p:spPr>
          <a:xfrm>
            <a:off x="2318040" y="1844824"/>
            <a:ext cx="5328592" cy="3960008"/>
          </a:xfrm>
        </p:spPr>
        <p:txBody>
          <a:bodyPr>
            <a:noAutofit/>
          </a:bodyPr>
          <a:lstStyle/>
          <a:p>
            <a:pPr marL="0" indent="0">
              <a:buNone/>
            </a:pPr>
            <a:r>
              <a:rPr lang="en-US" sz="3200" dirty="0"/>
              <a:t>“No society can legitimately call itself civilized if a sick person is denied [healthcare] because of lack of means. Illness is not an indulgence for which people have to pay, nor an offense for which they should be penalized.”</a:t>
            </a:r>
            <a:endParaRPr lang="nb-NO" sz="3200" dirty="0"/>
          </a:p>
          <a:p>
            <a:endParaRPr lang="nb-NO" sz="3200" dirty="0"/>
          </a:p>
        </p:txBody>
      </p:sp>
      <p:pic>
        <p:nvPicPr>
          <p:cNvPr id="5" name="Bilde 4" descr="Et bilde som inneholder tekst, kvittering&#10;&#10;Automatisk generert beskrivelse">
            <a:extLst>
              <a:ext uri="{FF2B5EF4-FFF2-40B4-BE49-F238E27FC236}">
                <a16:creationId xmlns:a16="http://schemas.microsoft.com/office/drawing/2014/main" id="{32A16693-84E7-41E9-817F-B0EBA56105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5" y="1835654"/>
            <a:ext cx="2204182" cy="3888001"/>
          </a:xfrm>
          <a:prstGeom prst="rect">
            <a:avLst/>
          </a:prstGeom>
        </p:spPr>
      </p:pic>
    </p:spTree>
    <p:extLst>
      <p:ext uri="{BB962C8B-B14F-4D97-AF65-F5344CB8AC3E}">
        <p14:creationId xmlns:p14="http://schemas.microsoft.com/office/powerpoint/2010/main" val="4090008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8800" dirty="0"/>
              <a:t>Tre ideologier</a:t>
            </a:r>
          </a:p>
        </p:txBody>
      </p:sp>
      <p:sp>
        <p:nvSpPr>
          <p:cNvPr id="3" name="Content Placeholder 2"/>
          <p:cNvSpPr>
            <a:spLocks noGrp="1"/>
          </p:cNvSpPr>
          <p:nvPr>
            <p:ph idx="1"/>
          </p:nvPr>
        </p:nvSpPr>
        <p:spPr/>
        <p:txBody>
          <a:bodyPr>
            <a:normAutofit/>
          </a:bodyPr>
          <a:lstStyle/>
          <a:p>
            <a:r>
              <a:rPr lang="nb-NO" sz="4000" b="1" dirty="0"/>
              <a:t>Bismarck-modellen</a:t>
            </a:r>
            <a:r>
              <a:rPr lang="nb-NO" sz="4000" dirty="0"/>
              <a:t>: Forsikringsordning for arbeidere</a:t>
            </a:r>
          </a:p>
          <a:p>
            <a:r>
              <a:rPr lang="nb-NO" sz="4000" b="1" dirty="0"/>
              <a:t>Medisinpoliti</a:t>
            </a:r>
            <a:r>
              <a:rPr lang="nb-NO" sz="4000" dirty="0"/>
              <a:t>: Innesperring av smittebærere</a:t>
            </a:r>
          </a:p>
          <a:p>
            <a:r>
              <a:rPr lang="nb-NO" sz="4000" b="1" dirty="0"/>
              <a:t>Velferdsstaten</a:t>
            </a:r>
            <a:r>
              <a:rPr lang="nb-NO" sz="4000" dirty="0"/>
              <a:t>: Helse er en rettighet</a:t>
            </a:r>
          </a:p>
        </p:txBody>
      </p:sp>
    </p:spTree>
    <p:extLst>
      <p:ext uri="{BB962C8B-B14F-4D97-AF65-F5344CB8AC3E}">
        <p14:creationId xmlns:p14="http://schemas.microsoft.com/office/powerpoint/2010/main" val="1086237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764704"/>
            <a:ext cx="9820672" cy="652934"/>
          </a:xfrm>
        </p:spPr>
        <p:txBody>
          <a:bodyPr/>
          <a:lstStyle/>
          <a:p>
            <a:r>
              <a:rPr lang="nb-NO" sz="6600" dirty="0"/>
              <a:t>Veivalg i etterkrigstiden</a:t>
            </a:r>
          </a:p>
        </p:txBody>
      </p:sp>
      <p:sp>
        <p:nvSpPr>
          <p:cNvPr id="3" name="Content Placeholder 2"/>
          <p:cNvSpPr>
            <a:spLocks noGrp="1"/>
          </p:cNvSpPr>
          <p:nvPr>
            <p:ph idx="1"/>
          </p:nvPr>
        </p:nvSpPr>
        <p:spPr>
          <a:xfrm>
            <a:off x="707232" y="1844824"/>
            <a:ext cx="9820672" cy="3888000"/>
          </a:xfrm>
        </p:spPr>
        <p:txBody>
          <a:bodyPr>
            <a:noAutofit/>
          </a:bodyPr>
          <a:lstStyle/>
          <a:p>
            <a:r>
              <a:rPr lang="nb-NO" sz="3200" b="1" dirty="0"/>
              <a:t>USA</a:t>
            </a:r>
            <a:r>
              <a:rPr lang="nb-NO" sz="3200" dirty="0"/>
              <a:t>: Behovsprøving (</a:t>
            </a:r>
            <a:r>
              <a:rPr lang="nb-NO" sz="3200" dirty="0" err="1"/>
              <a:t>Medicare</a:t>
            </a:r>
            <a:r>
              <a:rPr lang="nb-NO" sz="3200" dirty="0"/>
              <a:t>) og private forsikringsordninger. «</a:t>
            </a:r>
            <a:r>
              <a:rPr lang="nb-NO" sz="3200" dirty="0">
                <a:solidFill>
                  <a:schemeClr val="accent1"/>
                </a:solidFill>
              </a:rPr>
              <a:t>Markedet bestemmer</a:t>
            </a:r>
            <a:r>
              <a:rPr lang="nb-NO" sz="3200" dirty="0"/>
              <a:t>»</a:t>
            </a:r>
          </a:p>
          <a:p>
            <a:endParaRPr lang="nb-NO" sz="3200" dirty="0"/>
          </a:p>
          <a:p>
            <a:r>
              <a:rPr lang="nb-NO" sz="3200" b="1" dirty="0"/>
              <a:t>Europa</a:t>
            </a:r>
            <a:r>
              <a:rPr lang="nb-NO" sz="3200" dirty="0"/>
              <a:t> (kontinentet): Forsikringsordninger knyttet til arbeidsinntekt. «</a:t>
            </a:r>
            <a:r>
              <a:rPr lang="nb-NO" sz="3200" dirty="0">
                <a:solidFill>
                  <a:schemeClr val="accent1"/>
                </a:solidFill>
              </a:rPr>
              <a:t>Familien er førstelinje</a:t>
            </a:r>
            <a:r>
              <a:rPr lang="nb-NO" sz="3200" dirty="0"/>
              <a:t>»</a:t>
            </a:r>
          </a:p>
          <a:p>
            <a:endParaRPr lang="nb-NO" sz="3200" dirty="0"/>
          </a:p>
          <a:p>
            <a:r>
              <a:rPr lang="nb-NO" sz="3200" b="1" dirty="0"/>
              <a:t>Skandinavia</a:t>
            </a:r>
            <a:r>
              <a:rPr lang="nb-NO" sz="3200" dirty="0"/>
              <a:t>: Universelt skattefinansiert system som også skulle oppnå omfordeling. «</a:t>
            </a:r>
            <a:r>
              <a:rPr lang="nb-NO" sz="3200" dirty="0">
                <a:solidFill>
                  <a:schemeClr val="accent1"/>
                </a:solidFill>
              </a:rPr>
              <a:t>Yt etter evne, motta etter behov</a:t>
            </a:r>
            <a:r>
              <a:rPr lang="nb-NO" sz="3200" dirty="0"/>
              <a:t>»</a:t>
            </a:r>
          </a:p>
        </p:txBody>
      </p:sp>
    </p:spTree>
    <p:extLst>
      <p:ext uri="{BB962C8B-B14F-4D97-AF65-F5344CB8AC3E}">
        <p14:creationId xmlns:p14="http://schemas.microsoft.com/office/powerpoint/2010/main" val="243531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4800" dirty="0"/>
              <a:t>New Public Management</a:t>
            </a:r>
          </a:p>
        </p:txBody>
      </p:sp>
      <p:sp>
        <p:nvSpPr>
          <p:cNvPr id="3" name="Content Placeholder 2"/>
          <p:cNvSpPr>
            <a:spLocks noGrp="1"/>
          </p:cNvSpPr>
          <p:nvPr>
            <p:ph idx="1"/>
          </p:nvPr>
        </p:nvSpPr>
        <p:spPr/>
        <p:txBody>
          <a:bodyPr>
            <a:noAutofit/>
          </a:bodyPr>
          <a:lstStyle/>
          <a:p>
            <a:r>
              <a:rPr lang="nb-NO" sz="3200" dirty="0"/>
              <a:t>Mål: Effektivitet og kvalitet</a:t>
            </a:r>
          </a:p>
          <a:p>
            <a:r>
              <a:rPr lang="nb-NO" sz="3200" dirty="0"/>
              <a:t>Mål- og resultatstyring, finansiering basert på resultat og aktivitet</a:t>
            </a:r>
          </a:p>
          <a:p>
            <a:r>
              <a:rPr lang="nb-NO" sz="3200" dirty="0"/>
              <a:t>Marked og konkurranse</a:t>
            </a:r>
          </a:p>
          <a:p>
            <a:r>
              <a:rPr lang="nb-NO" sz="3200" dirty="0"/>
              <a:t>Valgfrihet for pasientene</a:t>
            </a:r>
          </a:p>
          <a:p>
            <a:r>
              <a:rPr lang="nb-NO" sz="3200" dirty="0"/>
              <a:t>Mer byråkrati og papirarbeid</a:t>
            </a:r>
          </a:p>
          <a:p>
            <a:r>
              <a:rPr lang="nb-NO" sz="3200" dirty="0"/>
              <a:t>Mer fokus på pasientrettigheter</a:t>
            </a:r>
          </a:p>
        </p:txBody>
      </p:sp>
      <p:sp>
        <p:nvSpPr>
          <p:cNvPr id="4" name="Footer Placeholder 3"/>
          <p:cNvSpPr>
            <a:spLocks noGrp="1"/>
          </p:cNvSpPr>
          <p:nvPr>
            <p:ph type="ftr" sz="quarter" idx="11"/>
          </p:nvPr>
        </p:nvSpPr>
        <p:spPr/>
        <p:txBody>
          <a:bodyPr/>
          <a:lstStyle/>
          <a:p>
            <a:r>
              <a:rPr lang="nb-NO"/>
              <a:t>UNIVERSITY OF BERGEN</a:t>
            </a:r>
            <a:endParaRPr lang="nb-NO" dirty="0"/>
          </a:p>
        </p:txBody>
      </p:sp>
    </p:spTree>
    <p:extLst>
      <p:ext uri="{BB962C8B-B14F-4D97-AF65-F5344CB8AC3E}">
        <p14:creationId xmlns:p14="http://schemas.microsoft.com/office/powerpoint/2010/main" val="2284305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Et bilde som inneholder utendørs, plante, katt, foto&#10;&#10;Automatisk generert beskrivelse">
            <a:extLst>
              <a:ext uri="{FF2B5EF4-FFF2-40B4-BE49-F238E27FC236}">
                <a16:creationId xmlns:a16="http://schemas.microsoft.com/office/drawing/2014/main" id="{3400FBBE-3C7E-4540-900A-F51E37824FB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6080" y="1884363"/>
            <a:ext cx="3195441" cy="3887787"/>
          </a:xfrm>
        </p:spPr>
      </p:pic>
      <p:sp>
        <p:nvSpPr>
          <p:cNvPr id="4" name="Plassholder for bunntekst 3">
            <a:extLst>
              <a:ext uri="{FF2B5EF4-FFF2-40B4-BE49-F238E27FC236}">
                <a16:creationId xmlns:a16="http://schemas.microsoft.com/office/drawing/2014/main" id="{F0B6E4B7-898A-4B2F-BC40-EC39DB25C769}"/>
              </a:ext>
            </a:extLst>
          </p:cNvPr>
          <p:cNvSpPr>
            <a:spLocks noGrp="1"/>
          </p:cNvSpPr>
          <p:nvPr>
            <p:ph type="ftr" sz="quarter" idx="11"/>
          </p:nvPr>
        </p:nvSpPr>
        <p:spPr/>
        <p:txBody>
          <a:bodyPr/>
          <a:lstStyle/>
          <a:p>
            <a:r>
              <a:rPr lang="nb-NO"/>
              <a:t>UNIVERSITY OF BERGEN</a:t>
            </a:r>
            <a:endParaRPr lang="nb-NO" dirty="0"/>
          </a:p>
        </p:txBody>
      </p:sp>
      <p:pic>
        <p:nvPicPr>
          <p:cNvPr id="8" name="Bilde 7" descr="Et bilde som inneholder utendørs, gress, foto, felt&#10;&#10;Automatisk generert beskrivelse">
            <a:extLst>
              <a:ext uri="{FF2B5EF4-FFF2-40B4-BE49-F238E27FC236}">
                <a16:creationId xmlns:a16="http://schemas.microsoft.com/office/drawing/2014/main" id="{854F2BE5-DFE2-4F25-B9C3-32AAFF49F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883" y="0"/>
            <a:ext cx="5754233" cy="6858000"/>
          </a:xfrm>
          <a:prstGeom prst="rect">
            <a:avLst/>
          </a:prstGeom>
        </p:spPr>
      </p:pic>
    </p:spTree>
    <p:extLst>
      <p:ext uri="{BB962C8B-B14F-4D97-AF65-F5344CB8AC3E}">
        <p14:creationId xmlns:p14="http://schemas.microsoft.com/office/powerpoint/2010/main" val="1488889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z="5400" dirty="0"/>
              <a:t>Fordeler og ulemper</a:t>
            </a:r>
          </a:p>
        </p:txBody>
      </p:sp>
      <p:sp>
        <p:nvSpPr>
          <p:cNvPr id="3" name="Content Placeholder 2"/>
          <p:cNvSpPr>
            <a:spLocks noGrp="1"/>
          </p:cNvSpPr>
          <p:nvPr>
            <p:ph idx="1"/>
          </p:nvPr>
        </p:nvSpPr>
        <p:spPr/>
        <p:txBody>
          <a:bodyPr/>
          <a:lstStyle/>
          <a:p>
            <a:r>
              <a:rPr lang="nb-NO" sz="2800" dirty="0"/>
              <a:t>Fordeler: God dokumentasjon muliggjør sammenlikning, statistikk, kontroll og rapportering. Mer fokus på pasientrettigheter, brukermedvirkning og valgfrihet</a:t>
            </a:r>
          </a:p>
          <a:p>
            <a:endParaRPr lang="nb-NO" sz="2800" dirty="0"/>
          </a:p>
          <a:p>
            <a:r>
              <a:rPr lang="nb-NO" sz="2800" dirty="0"/>
              <a:t>Ulemper: Juks («fløteskumming», «kreativ koding»), svingdørspasienter (?), byråkratisering/papirarbeid, økonomi &gt; faglig ledelse, «urettferdige» utslag. Økte utgifter, økt helseulikhet. Beredskap nedprioritert?</a:t>
            </a:r>
          </a:p>
          <a:p>
            <a:endParaRPr lang="nb-NO" dirty="0"/>
          </a:p>
          <a:p>
            <a:endParaRPr lang="nb-NO" dirty="0"/>
          </a:p>
        </p:txBody>
      </p:sp>
      <p:sp>
        <p:nvSpPr>
          <p:cNvPr id="4" name="Footer Placeholder 3"/>
          <p:cNvSpPr>
            <a:spLocks noGrp="1"/>
          </p:cNvSpPr>
          <p:nvPr>
            <p:ph type="ftr" sz="quarter" idx="11"/>
          </p:nvPr>
        </p:nvSpPr>
        <p:spPr/>
        <p:txBody>
          <a:bodyPr/>
          <a:lstStyle/>
          <a:p>
            <a:r>
              <a:rPr lang="nb-NO"/>
              <a:t>UNIVERSITY OF BERGEN</a:t>
            </a:r>
            <a:endParaRPr lang="nb-NO" dirty="0"/>
          </a:p>
        </p:txBody>
      </p:sp>
    </p:spTree>
    <p:extLst>
      <p:ext uri="{BB962C8B-B14F-4D97-AF65-F5344CB8AC3E}">
        <p14:creationId xmlns:p14="http://schemas.microsoft.com/office/powerpoint/2010/main" val="2084996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4720" y="97685"/>
            <a:ext cx="9832728" cy="1088526"/>
          </a:xfrm>
          <a:prstGeom prst="rect">
            <a:avLst/>
          </a:prstGeom>
        </p:spPr>
        <p:txBody>
          <a:bodyPr lIns="82892" tIns="41446" rIns="82892" bIns="41446"/>
          <a:lstStyle>
            <a:lvl1pPr algn="ctr" defTabSz="1039813" rtl="0" eaLnBrk="0" fontAlgn="base" hangingPunct="0">
              <a:spcBef>
                <a:spcPct val="0"/>
              </a:spcBef>
              <a:spcAft>
                <a:spcPct val="0"/>
              </a:spcAft>
              <a:defRPr sz="3700" b="1" kern="1200">
                <a:solidFill>
                  <a:srgbClr val="990033"/>
                </a:solidFill>
                <a:effectLst>
                  <a:outerShdw blurRad="38100" dist="38100" dir="2700000" algn="tl">
                    <a:srgbClr val="000000">
                      <a:alpha val="43137"/>
                    </a:srgbClr>
                  </a:outerShdw>
                </a:effectLst>
                <a:latin typeface="+mj-lt"/>
                <a:ea typeface="+mj-ea"/>
                <a:cs typeface="+mj-cs"/>
              </a:defRPr>
            </a:lvl1pPr>
            <a:lvl2pPr algn="ctr" defTabSz="1039813" rtl="0" eaLnBrk="0" fontAlgn="base" hangingPunct="0">
              <a:spcBef>
                <a:spcPct val="0"/>
              </a:spcBef>
              <a:spcAft>
                <a:spcPct val="0"/>
              </a:spcAft>
              <a:defRPr sz="3700" b="1">
                <a:solidFill>
                  <a:srgbClr val="990033"/>
                </a:solidFill>
                <a:latin typeface="Calibri" pitchFamily="34" charset="0"/>
              </a:defRPr>
            </a:lvl2pPr>
            <a:lvl3pPr algn="ctr" defTabSz="1039813" rtl="0" eaLnBrk="0" fontAlgn="base" hangingPunct="0">
              <a:spcBef>
                <a:spcPct val="0"/>
              </a:spcBef>
              <a:spcAft>
                <a:spcPct val="0"/>
              </a:spcAft>
              <a:defRPr sz="3700" b="1">
                <a:solidFill>
                  <a:srgbClr val="990033"/>
                </a:solidFill>
                <a:latin typeface="Calibri" pitchFamily="34" charset="0"/>
              </a:defRPr>
            </a:lvl3pPr>
            <a:lvl4pPr algn="ctr" defTabSz="1039813" rtl="0" eaLnBrk="0" fontAlgn="base" hangingPunct="0">
              <a:spcBef>
                <a:spcPct val="0"/>
              </a:spcBef>
              <a:spcAft>
                <a:spcPct val="0"/>
              </a:spcAft>
              <a:defRPr sz="3700" b="1">
                <a:solidFill>
                  <a:srgbClr val="990033"/>
                </a:solidFill>
                <a:latin typeface="Calibri" pitchFamily="34" charset="0"/>
              </a:defRPr>
            </a:lvl4pPr>
            <a:lvl5pPr algn="ctr" defTabSz="1039813" rtl="0" eaLnBrk="0" fontAlgn="base" hangingPunct="0">
              <a:spcBef>
                <a:spcPct val="0"/>
              </a:spcBef>
              <a:spcAft>
                <a:spcPct val="0"/>
              </a:spcAft>
              <a:defRPr sz="3700" b="1">
                <a:solidFill>
                  <a:srgbClr val="990033"/>
                </a:solidFill>
                <a:latin typeface="Calibri" pitchFamily="34" charset="0"/>
              </a:defRPr>
            </a:lvl5pPr>
            <a:lvl6pPr marL="456555" algn="ctr" defTabSz="1039931" rtl="0" fontAlgn="base">
              <a:spcBef>
                <a:spcPct val="0"/>
              </a:spcBef>
              <a:spcAft>
                <a:spcPct val="0"/>
              </a:spcAft>
              <a:defRPr sz="3700" b="1">
                <a:solidFill>
                  <a:srgbClr val="990033"/>
                </a:solidFill>
                <a:latin typeface="Calibri" pitchFamily="34" charset="0"/>
              </a:defRPr>
            </a:lvl6pPr>
            <a:lvl7pPr marL="913106" algn="ctr" defTabSz="1039931" rtl="0" fontAlgn="base">
              <a:spcBef>
                <a:spcPct val="0"/>
              </a:spcBef>
              <a:spcAft>
                <a:spcPct val="0"/>
              </a:spcAft>
              <a:defRPr sz="3700" b="1">
                <a:solidFill>
                  <a:srgbClr val="990033"/>
                </a:solidFill>
                <a:latin typeface="Calibri" pitchFamily="34" charset="0"/>
              </a:defRPr>
            </a:lvl7pPr>
            <a:lvl8pPr marL="1369665" algn="ctr" defTabSz="1039931" rtl="0" fontAlgn="base">
              <a:spcBef>
                <a:spcPct val="0"/>
              </a:spcBef>
              <a:spcAft>
                <a:spcPct val="0"/>
              </a:spcAft>
              <a:defRPr sz="3700" b="1">
                <a:solidFill>
                  <a:srgbClr val="990033"/>
                </a:solidFill>
                <a:latin typeface="Calibri" pitchFamily="34" charset="0"/>
              </a:defRPr>
            </a:lvl8pPr>
            <a:lvl9pPr marL="1826218" algn="ctr" defTabSz="1039931" rtl="0" fontAlgn="base">
              <a:spcBef>
                <a:spcPct val="0"/>
              </a:spcBef>
              <a:spcAft>
                <a:spcPct val="0"/>
              </a:spcAft>
              <a:defRPr sz="3700" b="1">
                <a:solidFill>
                  <a:srgbClr val="990033"/>
                </a:solidFill>
                <a:latin typeface="Calibri" pitchFamily="34" charset="0"/>
              </a:defRPr>
            </a:lvl9pPr>
          </a:lstStyle>
          <a:p>
            <a:pPr>
              <a:defRPr/>
            </a:pPr>
            <a:r>
              <a:rPr lang="en-US" sz="4400" dirty="0">
                <a:solidFill>
                  <a:srgbClr val="000066"/>
                </a:solidFill>
              </a:rPr>
              <a:t>HIV: </a:t>
            </a:r>
            <a:r>
              <a:rPr lang="en-US" sz="4400" dirty="0" err="1">
                <a:solidFill>
                  <a:schemeClr val="accent1"/>
                </a:solidFill>
              </a:rPr>
              <a:t>Forekomst</a:t>
            </a:r>
            <a:r>
              <a:rPr lang="en-US" sz="4400" dirty="0">
                <a:solidFill>
                  <a:srgbClr val="000066"/>
                </a:solidFill>
              </a:rPr>
              <a:t> </a:t>
            </a:r>
            <a:r>
              <a:rPr lang="en-US" sz="4400" dirty="0" err="1">
                <a:solidFill>
                  <a:srgbClr val="000066"/>
                </a:solidFill>
              </a:rPr>
              <a:t>og</a:t>
            </a:r>
            <a:r>
              <a:rPr lang="en-US" sz="4400" dirty="0">
                <a:solidFill>
                  <a:srgbClr val="000066"/>
                </a:solidFill>
              </a:rPr>
              <a:t> </a:t>
            </a:r>
            <a:r>
              <a:rPr lang="en-US" sz="4400" dirty="0" err="1">
                <a:solidFill>
                  <a:srgbClr val="0070C0"/>
                </a:solidFill>
              </a:rPr>
              <a:t>dødelighet</a:t>
            </a:r>
            <a:endParaRPr lang="en-US" sz="4400" dirty="0">
              <a:solidFill>
                <a:srgbClr val="0070C0"/>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15" y="836712"/>
            <a:ext cx="9168421" cy="5007704"/>
          </a:xfrm>
          <a:prstGeom prst="rect">
            <a:avLst/>
          </a:prstGeom>
        </p:spPr>
      </p:pic>
      <p:pic>
        <p:nvPicPr>
          <p:cNvPr id="2" name="Bilde 1">
            <a:extLst>
              <a:ext uri="{FF2B5EF4-FFF2-40B4-BE49-F238E27FC236}">
                <a16:creationId xmlns:a16="http://schemas.microsoft.com/office/drawing/2014/main" id="{57ACF5CF-609E-4E06-B848-7BDCCEA84E71}"/>
              </a:ext>
            </a:extLst>
          </p:cNvPr>
          <p:cNvPicPr>
            <a:picLocks noChangeAspect="1"/>
          </p:cNvPicPr>
          <p:nvPr/>
        </p:nvPicPr>
        <p:blipFill>
          <a:blip r:embed="rId3"/>
          <a:stretch>
            <a:fillRect/>
          </a:stretch>
        </p:blipFill>
        <p:spPr>
          <a:xfrm>
            <a:off x="0" y="5733256"/>
            <a:ext cx="12192000" cy="1008496"/>
          </a:xfrm>
          <a:prstGeom prst="rect">
            <a:avLst/>
          </a:prstGeom>
        </p:spPr>
      </p:pic>
      <p:sp>
        <p:nvSpPr>
          <p:cNvPr id="6" name="TextBox 11">
            <a:extLst>
              <a:ext uri="{FF2B5EF4-FFF2-40B4-BE49-F238E27FC236}">
                <a16:creationId xmlns:a16="http://schemas.microsoft.com/office/drawing/2014/main" id="{27515328-F794-8140-BBD0-DA45B2CB0FCB}"/>
              </a:ext>
            </a:extLst>
          </p:cNvPr>
          <p:cNvSpPr txBox="1">
            <a:spLocks noChangeArrowheads="1"/>
          </p:cNvSpPr>
          <p:nvPr/>
        </p:nvSpPr>
        <p:spPr bwMode="auto">
          <a:xfrm>
            <a:off x="2279576" y="5760040"/>
            <a:ext cx="3294374" cy="27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92" tIns="41446" rIns="82892" bIns="41446">
            <a:spAutoFit/>
          </a:bodyPr>
          <a:lstStyle/>
          <a:p>
            <a:pPr eaLnBrk="1" hangingPunct="1"/>
            <a:r>
              <a:rPr lang="fr-CH" altLang="en-US" sz="1270" dirty="0">
                <a:solidFill>
                  <a:schemeClr val="bg2"/>
                </a:solidFill>
                <a:latin typeface="+mj-lt"/>
              </a:rPr>
              <a:t>Kilde: UNAIDS/WHO. Anslag</a:t>
            </a:r>
          </a:p>
        </p:txBody>
      </p:sp>
      <p:pic>
        <p:nvPicPr>
          <p:cNvPr id="4" name="Bilde 3" descr="Et bilde som inneholder avis, tekst, skilt&#10;&#10;Automatisk generert beskrivelse">
            <a:extLst>
              <a:ext uri="{FF2B5EF4-FFF2-40B4-BE49-F238E27FC236}">
                <a16:creationId xmlns:a16="http://schemas.microsoft.com/office/drawing/2014/main" id="{2FF9B3DF-CF31-4FE1-8244-DDB9521673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4272" y="1059008"/>
            <a:ext cx="3548043" cy="2146928"/>
          </a:xfrm>
          <a:prstGeom prst="rect">
            <a:avLst/>
          </a:prstGeom>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132 har fått erstatning etter Pandemrix-vaksinen – Søvnforeningen">
            <a:extLst>
              <a:ext uri="{FF2B5EF4-FFF2-40B4-BE49-F238E27FC236}">
                <a16:creationId xmlns:a16="http://schemas.microsoft.com/office/drawing/2014/main" id="{4D61BB3A-A354-405D-B9F4-3F98D1649C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536" y="0"/>
            <a:ext cx="10617695" cy="707737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lere bivirkninger etter svineinfluensavaksine">
            <a:extLst>
              <a:ext uri="{FF2B5EF4-FFF2-40B4-BE49-F238E27FC236}">
                <a16:creationId xmlns:a16="http://schemas.microsoft.com/office/drawing/2014/main" id="{45278E79-BF28-4855-89C3-032FE3294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0" y="1196752"/>
            <a:ext cx="5738825" cy="2486823"/>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07D1B285-F101-428B-9BF7-6EDD71CFFDE5}"/>
              </a:ext>
            </a:extLst>
          </p:cNvPr>
          <p:cNvSpPr txBox="1"/>
          <p:nvPr/>
        </p:nvSpPr>
        <p:spPr>
          <a:xfrm>
            <a:off x="263352" y="116632"/>
            <a:ext cx="11766363" cy="769441"/>
          </a:xfrm>
          <a:prstGeom prst="rect">
            <a:avLst/>
          </a:prstGeom>
          <a:noFill/>
        </p:spPr>
        <p:txBody>
          <a:bodyPr wrap="none" rtlCol="0">
            <a:spAutoFit/>
          </a:bodyPr>
          <a:lstStyle/>
          <a:p>
            <a:r>
              <a:rPr lang="nb-NO" sz="4400" b="1" dirty="0">
                <a:solidFill>
                  <a:schemeClr val="accent1"/>
                </a:solidFill>
              </a:rPr>
              <a:t>2009: Svineinfluensa og massevaksinasjon</a:t>
            </a:r>
          </a:p>
        </p:txBody>
      </p:sp>
      <p:pic>
        <p:nvPicPr>
          <p:cNvPr id="11272" name="Picture 8" descr="Faren ved svineinfluensa ble overdrevet - Dagbladet">
            <a:extLst>
              <a:ext uri="{FF2B5EF4-FFF2-40B4-BE49-F238E27FC236}">
                <a16:creationId xmlns:a16="http://schemas.microsoft.com/office/drawing/2014/main" id="{BCA15205-D12E-4F20-80C6-2FCBE93146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6159" y="1196753"/>
            <a:ext cx="4641839" cy="2611034"/>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Svineinfluensaen sprer seg for fort til å telle antall smittede ...">
            <a:extLst>
              <a:ext uri="{FF2B5EF4-FFF2-40B4-BE49-F238E27FC236}">
                <a16:creationId xmlns:a16="http://schemas.microsoft.com/office/drawing/2014/main" id="{AE283DE2-6A9D-49CB-8E9F-66E1C15B78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683575"/>
            <a:ext cx="2645355" cy="317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126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95C90B-36F6-4045-8361-BB6FE12D1304}"/>
              </a:ext>
            </a:extLst>
          </p:cNvPr>
          <p:cNvSpPr>
            <a:spLocks noGrp="1"/>
          </p:cNvSpPr>
          <p:nvPr>
            <p:ph type="title"/>
          </p:nvPr>
        </p:nvSpPr>
        <p:spPr>
          <a:xfrm>
            <a:off x="1185664" y="548680"/>
            <a:ext cx="9820672" cy="652934"/>
          </a:xfrm>
        </p:spPr>
        <p:txBody>
          <a:bodyPr/>
          <a:lstStyle/>
          <a:p>
            <a:r>
              <a:rPr lang="nb-NO" sz="4400" dirty="0"/>
              <a:t>Lærdommer?</a:t>
            </a:r>
          </a:p>
        </p:txBody>
      </p:sp>
      <p:sp>
        <p:nvSpPr>
          <p:cNvPr id="3" name="Plassholder for innhold 2">
            <a:extLst>
              <a:ext uri="{FF2B5EF4-FFF2-40B4-BE49-F238E27FC236}">
                <a16:creationId xmlns:a16="http://schemas.microsoft.com/office/drawing/2014/main" id="{CB7AA162-92AC-483D-A807-98DA749FA0F9}"/>
              </a:ext>
            </a:extLst>
          </p:cNvPr>
          <p:cNvSpPr>
            <a:spLocks noGrp="1"/>
          </p:cNvSpPr>
          <p:nvPr>
            <p:ph idx="1"/>
          </p:nvPr>
        </p:nvSpPr>
        <p:spPr>
          <a:xfrm>
            <a:off x="911424" y="1484784"/>
            <a:ext cx="9820672" cy="4358209"/>
          </a:xfrm>
        </p:spPr>
        <p:txBody>
          <a:bodyPr>
            <a:normAutofit fontScale="92500" lnSpcReduction="20000"/>
          </a:bodyPr>
          <a:lstStyle/>
          <a:p>
            <a:pPr>
              <a:lnSpc>
                <a:spcPct val="120000"/>
              </a:lnSpc>
              <a:spcAft>
                <a:spcPts val="1200"/>
              </a:spcAft>
            </a:pPr>
            <a:r>
              <a:rPr lang="nb-NO" sz="3600" dirty="0"/>
              <a:t>Epidemier kommer – og går</a:t>
            </a:r>
          </a:p>
          <a:p>
            <a:pPr>
              <a:lnSpc>
                <a:spcPct val="120000"/>
              </a:lnSpc>
              <a:spcAft>
                <a:spcPts val="1200"/>
              </a:spcAft>
            </a:pPr>
            <a:r>
              <a:rPr lang="nb-NO" sz="3600" dirty="0"/>
              <a:t>Vi lærer av epidemier</a:t>
            </a:r>
          </a:p>
          <a:p>
            <a:pPr>
              <a:lnSpc>
                <a:spcPct val="120000"/>
              </a:lnSpc>
              <a:spcAft>
                <a:spcPts val="1200"/>
              </a:spcAft>
            </a:pPr>
            <a:r>
              <a:rPr lang="nb-NO" sz="3600" dirty="0"/>
              <a:t>Epidemier kommer i bølger</a:t>
            </a:r>
          </a:p>
          <a:p>
            <a:pPr>
              <a:lnSpc>
                <a:spcPct val="120000"/>
              </a:lnSpc>
              <a:spcAft>
                <a:spcPts val="1200"/>
              </a:spcAft>
            </a:pPr>
            <a:r>
              <a:rPr lang="nb-NO" sz="3600" dirty="0"/>
              <a:t>Epidemier tar alltid tid</a:t>
            </a:r>
          </a:p>
          <a:p>
            <a:pPr>
              <a:lnSpc>
                <a:spcPct val="120000"/>
              </a:lnSpc>
              <a:spcAft>
                <a:spcPts val="1200"/>
              </a:spcAft>
            </a:pPr>
            <a:r>
              <a:rPr lang="nb-NO" sz="3600" dirty="0"/>
              <a:t>Tiltak som avverger en katastrofe oppleves alltid som en overreaksjon</a:t>
            </a:r>
          </a:p>
          <a:p>
            <a:endParaRPr lang="nb-NO" dirty="0"/>
          </a:p>
        </p:txBody>
      </p:sp>
    </p:spTree>
    <p:extLst>
      <p:ext uri="{BB962C8B-B14F-4D97-AF65-F5344CB8AC3E}">
        <p14:creationId xmlns:p14="http://schemas.microsoft.com/office/powerpoint/2010/main" val="11195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27440F-0B19-4D9E-9981-8A3C3A9A59C6}"/>
              </a:ext>
            </a:extLst>
          </p:cNvPr>
          <p:cNvSpPr>
            <a:spLocks noGrp="1"/>
          </p:cNvSpPr>
          <p:nvPr>
            <p:ph type="title"/>
          </p:nvPr>
        </p:nvSpPr>
        <p:spPr>
          <a:xfrm>
            <a:off x="695400" y="1035275"/>
            <a:ext cx="10489165" cy="632665"/>
          </a:xfrm>
        </p:spPr>
        <p:txBody>
          <a:bodyPr/>
          <a:lstStyle/>
          <a:p>
            <a:r>
              <a:rPr lang="nb-NO" sz="4400" dirty="0"/>
              <a:t>Hvilken teknologi har reddet flest liv?</a:t>
            </a:r>
          </a:p>
        </p:txBody>
      </p:sp>
      <p:pic>
        <p:nvPicPr>
          <p:cNvPr id="1026" name="Picture 2" descr="Personal Protection Equipment (PPE)">
            <a:extLst>
              <a:ext uri="{FF2B5EF4-FFF2-40B4-BE49-F238E27FC236}">
                <a16:creationId xmlns:a16="http://schemas.microsoft.com/office/drawing/2014/main" id="{8F7AE696-B77F-4A38-AC0C-45449FECA4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5520" y="1886112"/>
            <a:ext cx="3399200" cy="22647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eded: A blueprint for a post-vaccine world | TheHill">
            <a:extLst>
              <a:ext uri="{FF2B5EF4-FFF2-40B4-BE49-F238E27FC236}">
                <a16:creationId xmlns:a16="http://schemas.microsoft.com/office/drawing/2014/main" id="{5108352F-17C3-4F1D-B55C-BAFC8F444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249" y="4472267"/>
            <a:ext cx="3327709" cy="18728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r Soap Market 2020 – Global Industry Analysis, Size, Share ...">
            <a:extLst>
              <a:ext uri="{FF2B5EF4-FFF2-40B4-BE49-F238E27FC236}">
                <a16:creationId xmlns:a16="http://schemas.microsoft.com/office/drawing/2014/main" id="{86BE112D-A62F-4537-A444-AE9455A08C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5586" y="1875632"/>
            <a:ext cx="3399200" cy="2268769"/>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07774947-FB7B-4362-A088-AB872ABAF2B8}"/>
              </a:ext>
            </a:extLst>
          </p:cNvPr>
          <p:cNvSpPr txBox="1"/>
          <p:nvPr/>
        </p:nvSpPr>
        <p:spPr>
          <a:xfrm>
            <a:off x="767408" y="2366743"/>
            <a:ext cx="1008112" cy="830997"/>
          </a:xfrm>
          <a:prstGeom prst="rect">
            <a:avLst/>
          </a:prstGeom>
          <a:noFill/>
        </p:spPr>
        <p:txBody>
          <a:bodyPr wrap="square" rtlCol="0">
            <a:spAutoFit/>
          </a:bodyPr>
          <a:lstStyle/>
          <a:p>
            <a:r>
              <a:rPr lang="nb-NO" sz="4800" dirty="0"/>
              <a:t>A)</a:t>
            </a:r>
          </a:p>
        </p:txBody>
      </p:sp>
      <p:sp>
        <p:nvSpPr>
          <p:cNvPr id="9" name="TekstSylinder 8">
            <a:extLst>
              <a:ext uri="{FF2B5EF4-FFF2-40B4-BE49-F238E27FC236}">
                <a16:creationId xmlns:a16="http://schemas.microsoft.com/office/drawing/2014/main" id="{6A3682C0-CD00-49DE-BC61-16779D19230A}"/>
              </a:ext>
            </a:extLst>
          </p:cNvPr>
          <p:cNvSpPr txBox="1"/>
          <p:nvPr/>
        </p:nvSpPr>
        <p:spPr>
          <a:xfrm>
            <a:off x="753420" y="4991727"/>
            <a:ext cx="1008112" cy="830997"/>
          </a:xfrm>
          <a:prstGeom prst="rect">
            <a:avLst/>
          </a:prstGeom>
          <a:noFill/>
        </p:spPr>
        <p:txBody>
          <a:bodyPr wrap="square" rtlCol="0">
            <a:spAutoFit/>
          </a:bodyPr>
          <a:lstStyle/>
          <a:p>
            <a:r>
              <a:rPr lang="nb-NO" sz="4800" dirty="0"/>
              <a:t>B)</a:t>
            </a:r>
          </a:p>
        </p:txBody>
      </p:sp>
      <p:sp>
        <p:nvSpPr>
          <p:cNvPr id="10" name="TekstSylinder 9">
            <a:extLst>
              <a:ext uri="{FF2B5EF4-FFF2-40B4-BE49-F238E27FC236}">
                <a16:creationId xmlns:a16="http://schemas.microsoft.com/office/drawing/2014/main" id="{B7C3E358-BA5E-4E08-9532-EEC667146A5F}"/>
              </a:ext>
            </a:extLst>
          </p:cNvPr>
          <p:cNvSpPr txBox="1"/>
          <p:nvPr/>
        </p:nvSpPr>
        <p:spPr>
          <a:xfrm>
            <a:off x="6888088" y="2492896"/>
            <a:ext cx="1008112" cy="830997"/>
          </a:xfrm>
          <a:prstGeom prst="rect">
            <a:avLst/>
          </a:prstGeom>
          <a:noFill/>
        </p:spPr>
        <p:txBody>
          <a:bodyPr wrap="square" rtlCol="0">
            <a:spAutoFit/>
          </a:bodyPr>
          <a:lstStyle/>
          <a:p>
            <a:r>
              <a:rPr lang="nb-NO" sz="4800" dirty="0"/>
              <a:t>C)</a:t>
            </a:r>
          </a:p>
        </p:txBody>
      </p:sp>
      <p:pic>
        <p:nvPicPr>
          <p:cNvPr id="1032" name="Picture 8" descr="Matpakke i barna">
            <a:extLst>
              <a:ext uri="{FF2B5EF4-FFF2-40B4-BE49-F238E27FC236}">
                <a16:creationId xmlns:a16="http://schemas.microsoft.com/office/drawing/2014/main" id="{F1EBD110-2238-4AB0-BED8-47D1FEAF4D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5586" y="4352093"/>
            <a:ext cx="3481236" cy="1957228"/>
          </a:xfrm>
          <a:prstGeom prst="rect">
            <a:avLst/>
          </a:prstGeom>
          <a:noFill/>
          <a:extLst>
            <a:ext uri="{909E8E84-426E-40DD-AFC4-6F175D3DCCD1}">
              <a14:hiddenFill xmlns:a14="http://schemas.microsoft.com/office/drawing/2010/main">
                <a:solidFill>
                  <a:srgbClr val="FFFFFF"/>
                </a:solidFill>
              </a14:hiddenFill>
            </a:ext>
          </a:extLst>
        </p:spPr>
      </p:pic>
      <p:sp>
        <p:nvSpPr>
          <p:cNvPr id="12" name="TekstSylinder 11">
            <a:extLst>
              <a:ext uri="{FF2B5EF4-FFF2-40B4-BE49-F238E27FC236}">
                <a16:creationId xmlns:a16="http://schemas.microsoft.com/office/drawing/2014/main" id="{AF5F8FB4-34C5-46F4-80C6-78360FC64B36}"/>
              </a:ext>
            </a:extLst>
          </p:cNvPr>
          <p:cNvSpPr txBox="1"/>
          <p:nvPr/>
        </p:nvSpPr>
        <p:spPr>
          <a:xfrm>
            <a:off x="6888088" y="4915208"/>
            <a:ext cx="1008112" cy="830997"/>
          </a:xfrm>
          <a:prstGeom prst="rect">
            <a:avLst/>
          </a:prstGeom>
          <a:noFill/>
        </p:spPr>
        <p:txBody>
          <a:bodyPr wrap="square" rtlCol="0">
            <a:spAutoFit/>
          </a:bodyPr>
          <a:lstStyle/>
          <a:p>
            <a:r>
              <a:rPr lang="nb-NO" sz="4800" dirty="0"/>
              <a:t>D)</a:t>
            </a:r>
          </a:p>
        </p:txBody>
      </p:sp>
    </p:spTree>
    <p:extLst>
      <p:ext uri="{BB962C8B-B14F-4D97-AF65-F5344CB8AC3E}">
        <p14:creationId xmlns:p14="http://schemas.microsoft.com/office/powerpoint/2010/main" val="17219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9040" y="5949280"/>
            <a:ext cx="671104" cy="576064"/>
          </a:xfrm>
          <a:prstGeom prst="rect">
            <a:avLst/>
          </a:prstGeom>
        </p:spPr>
      </p:pic>
      <p:sp>
        <p:nvSpPr>
          <p:cNvPr id="3" name="Plassholder for bunntekst 2"/>
          <p:cNvSpPr>
            <a:spLocks noGrp="1"/>
          </p:cNvSpPr>
          <p:nvPr>
            <p:ph type="ftr" sz="quarter" idx="3"/>
          </p:nvPr>
        </p:nvSpPr>
        <p:spPr/>
        <p:txBody>
          <a:bodyPr/>
          <a:lstStyle/>
          <a:p>
            <a:r>
              <a:rPr lang="nb-NO"/>
              <a:t>UNIVERSITY OF BERGEN</a:t>
            </a:r>
            <a:endParaRPr lang="nb-NO" dirty="0"/>
          </a:p>
        </p:txBody>
      </p:sp>
      <p:sp>
        <p:nvSpPr>
          <p:cNvPr id="2" name="TekstSylinder 1">
            <a:extLst>
              <a:ext uri="{FF2B5EF4-FFF2-40B4-BE49-F238E27FC236}">
                <a16:creationId xmlns:a16="http://schemas.microsoft.com/office/drawing/2014/main" id="{4569279E-EB32-46C7-907F-8EC148BE9305}"/>
              </a:ext>
            </a:extLst>
          </p:cNvPr>
          <p:cNvSpPr txBox="1"/>
          <p:nvPr/>
        </p:nvSpPr>
        <p:spPr>
          <a:xfrm>
            <a:off x="2229493" y="1052736"/>
            <a:ext cx="7733014" cy="769441"/>
          </a:xfrm>
          <a:prstGeom prst="rect">
            <a:avLst/>
          </a:prstGeom>
          <a:noFill/>
        </p:spPr>
        <p:txBody>
          <a:bodyPr wrap="none" rtlCol="0">
            <a:spAutoFit/>
          </a:bodyPr>
          <a:lstStyle/>
          <a:p>
            <a:r>
              <a:rPr lang="nb-NO" sz="4400" b="1" dirty="0">
                <a:solidFill>
                  <a:schemeClr val="accent1"/>
                </a:solidFill>
              </a:rPr>
              <a:t>Takk for oppmerksomheten!</a:t>
            </a:r>
          </a:p>
        </p:txBody>
      </p:sp>
    </p:spTree>
    <p:extLst>
      <p:ext uri="{BB962C8B-B14F-4D97-AF65-F5344CB8AC3E}">
        <p14:creationId xmlns:p14="http://schemas.microsoft.com/office/powerpoint/2010/main" val="2876453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AEB9E4-09EE-4F1C-9A0E-0FE568EE638E}"/>
              </a:ext>
            </a:extLst>
          </p:cNvPr>
          <p:cNvSpPr>
            <a:spLocks noGrp="1"/>
          </p:cNvSpPr>
          <p:nvPr>
            <p:ph type="title"/>
          </p:nvPr>
        </p:nvSpPr>
        <p:spPr/>
        <p:txBody>
          <a:bodyPr/>
          <a:lstStyle/>
          <a:p>
            <a:r>
              <a:rPr lang="nb-NO" dirty="0"/>
              <a:t>Nettressurser 1: Historisk statistikk </a:t>
            </a:r>
          </a:p>
        </p:txBody>
      </p:sp>
      <p:sp>
        <p:nvSpPr>
          <p:cNvPr id="3" name="Plassholder for innhold 2">
            <a:extLst>
              <a:ext uri="{FF2B5EF4-FFF2-40B4-BE49-F238E27FC236}">
                <a16:creationId xmlns:a16="http://schemas.microsoft.com/office/drawing/2014/main" id="{76933184-AB4E-45C2-B2A3-CC2C6CC46976}"/>
              </a:ext>
            </a:extLst>
          </p:cNvPr>
          <p:cNvSpPr>
            <a:spLocks noGrp="1"/>
          </p:cNvSpPr>
          <p:nvPr>
            <p:ph idx="1"/>
          </p:nvPr>
        </p:nvSpPr>
        <p:spPr/>
        <p:txBody>
          <a:bodyPr/>
          <a:lstStyle/>
          <a:p>
            <a:pPr marL="0" indent="0">
              <a:buNone/>
            </a:pPr>
            <a:r>
              <a:rPr lang="nb-NO" dirty="0"/>
              <a:t>Befolkningsutviklingen (SSB): </a:t>
            </a:r>
            <a:r>
              <a:rPr lang="nb-NO" dirty="0">
                <a:hlinkClick r:id="rId2"/>
              </a:rPr>
              <a:t>https://www.ssb.no/a/histstat/hist02.html</a:t>
            </a:r>
            <a:r>
              <a:rPr lang="nb-NO" dirty="0"/>
              <a:t>.</a:t>
            </a:r>
          </a:p>
          <a:p>
            <a:pPr marL="0" indent="0">
              <a:buNone/>
            </a:pPr>
            <a:r>
              <a:rPr lang="nb-NO" dirty="0"/>
              <a:t>Oversiktsside med historisk tallmateriale om den norske befolkningen (fra sykdom, levealder og giftemålsalder, til inn- og utvandring mm). Flere av statistikkene har også helt lokale tall. Lenker til artikler nederst. Kan egne seg for opplegg om tallforståelse, statistikk, opplegg der tall skal kobles til verden og samfunnet vi lever i, (sosial) historie mm.</a:t>
            </a:r>
          </a:p>
          <a:p>
            <a:pPr marL="0" indent="0">
              <a:buNone/>
            </a:pPr>
            <a:r>
              <a:rPr lang="nb-NO" dirty="0"/>
              <a:t>Dødelighetsmønstre 1850-2004: </a:t>
            </a:r>
            <a:r>
              <a:rPr lang="nb-NO" dirty="0">
                <a:hlinkClick r:id="rId3"/>
              </a:rPr>
              <a:t>https://www.ssb.no/a/publikasjoner/pdf/sa94/del-ii-1.pdf</a:t>
            </a:r>
            <a:r>
              <a:rPr lang="nb-NO" dirty="0"/>
              <a:t>. Oversiktsartikkel for sykdom og dødsårsaker 1850-2004, nasjonal oversikt.</a:t>
            </a:r>
          </a:p>
          <a:p>
            <a:pPr marL="0" indent="0">
              <a:buNone/>
            </a:pPr>
            <a:endParaRPr lang="nb-NO" dirty="0"/>
          </a:p>
          <a:p>
            <a:pPr marL="0" indent="0">
              <a:buNone/>
            </a:pPr>
            <a:endParaRPr lang="nb-NO" dirty="0"/>
          </a:p>
          <a:p>
            <a:pPr marL="0" indent="0">
              <a:buNone/>
            </a:pPr>
            <a:endParaRPr lang="nb-NO" dirty="0"/>
          </a:p>
        </p:txBody>
      </p:sp>
    </p:spTree>
    <p:extLst>
      <p:ext uri="{BB962C8B-B14F-4D97-AF65-F5344CB8AC3E}">
        <p14:creationId xmlns:p14="http://schemas.microsoft.com/office/powerpoint/2010/main" val="1073688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AEB9E4-09EE-4F1C-9A0E-0FE568EE638E}"/>
              </a:ext>
            </a:extLst>
          </p:cNvPr>
          <p:cNvSpPr>
            <a:spLocks noGrp="1"/>
          </p:cNvSpPr>
          <p:nvPr>
            <p:ph type="title"/>
          </p:nvPr>
        </p:nvSpPr>
        <p:spPr/>
        <p:txBody>
          <a:bodyPr/>
          <a:lstStyle/>
          <a:p>
            <a:r>
              <a:rPr lang="nb-NO" dirty="0"/>
              <a:t>Nettressurser 2: Spanskesyken mm</a:t>
            </a:r>
          </a:p>
        </p:txBody>
      </p:sp>
      <p:sp>
        <p:nvSpPr>
          <p:cNvPr id="3" name="Plassholder for innhold 2">
            <a:extLst>
              <a:ext uri="{FF2B5EF4-FFF2-40B4-BE49-F238E27FC236}">
                <a16:creationId xmlns:a16="http://schemas.microsoft.com/office/drawing/2014/main" id="{76933184-AB4E-45C2-B2A3-CC2C6CC46976}"/>
              </a:ext>
            </a:extLst>
          </p:cNvPr>
          <p:cNvSpPr>
            <a:spLocks noGrp="1"/>
          </p:cNvSpPr>
          <p:nvPr>
            <p:ph idx="1"/>
          </p:nvPr>
        </p:nvSpPr>
        <p:spPr/>
        <p:txBody>
          <a:bodyPr>
            <a:normAutofit/>
          </a:bodyPr>
          <a:lstStyle/>
          <a:p>
            <a:pPr>
              <a:buFontTx/>
              <a:buChar char="-"/>
            </a:pPr>
            <a:r>
              <a:rPr lang="nb-NO" dirty="0">
                <a:hlinkClick r:id="rId2"/>
              </a:rPr>
              <a:t>https://www.ntnu.no/ojs/index.php/norepid/article/view/426/398</a:t>
            </a:r>
            <a:r>
              <a:rPr lang="nb-NO" dirty="0"/>
              <a:t> (epidemiologisk undersøkelse, med gode illustrasjoner av hvordan de tre smittebølgene nådde ulike deler av landet)</a:t>
            </a:r>
          </a:p>
          <a:p>
            <a:pPr>
              <a:buFontTx/>
              <a:buChar char="-"/>
            </a:pPr>
            <a:r>
              <a:rPr lang="nb-NO" dirty="0">
                <a:hlinkClick r:id="rId3"/>
              </a:rPr>
              <a:t>https://forskning.no/medisin-og-helse-partner-universitetet-i-bergen/derfor-frykter-vi-koronaviruset/1655698</a:t>
            </a:r>
            <a:r>
              <a:rPr lang="nb-NO" dirty="0"/>
              <a:t> (populærvitenskapelig sak om koblingen mellom spanskesyken og korona)</a:t>
            </a:r>
          </a:p>
          <a:p>
            <a:pPr>
              <a:buFontTx/>
              <a:buChar char="-"/>
            </a:pPr>
            <a:r>
              <a:rPr lang="nb-NO" dirty="0">
                <a:hlinkClick r:id="rId4"/>
              </a:rPr>
              <a:t>https://www.arkivverket.no/om-oss/vare-publikasjoner/arkivmagasinet</a:t>
            </a:r>
            <a:r>
              <a:rPr lang="nb-NO" dirty="0"/>
              <a:t> (Arkivmagasinet. Nr. 2, 2010 dreier seg om smittevern, men det er flere andre temanumre som kan være nyttige for andre opplegg)</a:t>
            </a:r>
          </a:p>
        </p:txBody>
      </p:sp>
      <p:sp>
        <p:nvSpPr>
          <p:cNvPr id="4" name="Plassholder for bunntekst 3">
            <a:extLst>
              <a:ext uri="{FF2B5EF4-FFF2-40B4-BE49-F238E27FC236}">
                <a16:creationId xmlns:a16="http://schemas.microsoft.com/office/drawing/2014/main" id="{EB7B6E83-55D9-4458-92A0-0630A44BDBEC}"/>
              </a:ext>
            </a:extLst>
          </p:cNvPr>
          <p:cNvSpPr>
            <a:spLocks noGrp="1"/>
          </p:cNvSpPr>
          <p:nvPr>
            <p:ph type="ftr" sz="quarter" idx="11"/>
          </p:nvPr>
        </p:nvSpPr>
        <p:spPr/>
        <p:txBody>
          <a:bodyPr/>
          <a:lstStyle/>
          <a:p>
            <a:r>
              <a:rPr lang="nb-NO"/>
              <a:t>UNIVERSITY OF BERGEN</a:t>
            </a:r>
            <a:endParaRPr lang="nb-NO" dirty="0"/>
          </a:p>
        </p:txBody>
      </p:sp>
    </p:spTree>
    <p:extLst>
      <p:ext uri="{BB962C8B-B14F-4D97-AF65-F5344CB8AC3E}">
        <p14:creationId xmlns:p14="http://schemas.microsoft.com/office/powerpoint/2010/main" val="1184045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498FE3-03C6-4396-BEE4-A4C4FDDAFA53}"/>
              </a:ext>
            </a:extLst>
          </p:cNvPr>
          <p:cNvSpPr>
            <a:spLocks noGrp="1"/>
          </p:cNvSpPr>
          <p:nvPr>
            <p:ph type="title"/>
          </p:nvPr>
        </p:nvSpPr>
        <p:spPr>
          <a:xfrm>
            <a:off x="1363893" y="433101"/>
            <a:ext cx="9820672" cy="652934"/>
          </a:xfrm>
        </p:spPr>
        <p:txBody>
          <a:bodyPr/>
          <a:lstStyle/>
          <a:p>
            <a:r>
              <a:rPr lang="nb-NO" dirty="0"/>
              <a:t>Nettressurser 3: Oppdatert folkehelse-info</a:t>
            </a:r>
          </a:p>
        </p:txBody>
      </p:sp>
      <p:sp>
        <p:nvSpPr>
          <p:cNvPr id="3" name="Plassholder for innhold 2">
            <a:extLst>
              <a:ext uri="{FF2B5EF4-FFF2-40B4-BE49-F238E27FC236}">
                <a16:creationId xmlns:a16="http://schemas.microsoft.com/office/drawing/2014/main" id="{06994059-ED0E-4D06-AF5B-2EEE59ADCABE}"/>
              </a:ext>
            </a:extLst>
          </p:cNvPr>
          <p:cNvSpPr>
            <a:spLocks noGrp="1"/>
          </p:cNvSpPr>
          <p:nvPr>
            <p:ph idx="1"/>
          </p:nvPr>
        </p:nvSpPr>
        <p:spPr>
          <a:xfrm>
            <a:off x="1363893" y="1268760"/>
            <a:ext cx="9820672" cy="2016224"/>
          </a:xfrm>
        </p:spPr>
        <p:txBody>
          <a:bodyPr>
            <a:normAutofit/>
          </a:bodyPr>
          <a:lstStyle/>
          <a:p>
            <a:r>
              <a:rPr lang="nb-NO" dirty="0"/>
              <a:t>Folkehelseinstituttets veiledere: </a:t>
            </a:r>
            <a:r>
              <a:rPr lang="nb-NO" dirty="0">
                <a:hlinkClick r:id="rId2"/>
              </a:rPr>
              <a:t>https://www.fhi.no/sys/veiledere/</a:t>
            </a:r>
            <a:endParaRPr lang="nb-NO" dirty="0"/>
          </a:p>
          <a:p>
            <a:r>
              <a:rPr lang="nb-NO" dirty="0"/>
              <a:t>Folkehelseprofil: </a:t>
            </a:r>
            <a:r>
              <a:rPr lang="nb-NO" dirty="0">
                <a:hlinkClick r:id="rId3"/>
              </a:rPr>
              <a:t>https://www.fhi.no/hn/folkehelse/folkehelseprofil/</a:t>
            </a:r>
            <a:endParaRPr lang="nb-NO" dirty="0"/>
          </a:p>
          <a:p>
            <a:pPr marL="0" indent="0">
              <a:buNone/>
            </a:pPr>
            <a:r>
              <a:rPr lang="nb-NO" dirty="0"/>
              <a:t>Disse ressursene er mest aktuelle for de som vil lage dagsaktuelle opplegg knyttet til sykdom og forebygging</a:t>
            </a:r>
          </a:p>
          <a:p>
            <a:pPr marL="0" indent="0">
              <a:buNone/>
            </a:pPr>
            <a:endParaRPr lang="nb-NO" dirty="0"/>
          </a:p>
        </p:txBody>
      </p:sp>
      <p:sp>
        <p:nvSpPr>
          <p:cNvPr id="5" name="Tittel 1">
            <a:extLst>
              <a:ext uri="{FF2B5EF4-FFF2-40B4-BE49-F238E27FC236}">
                <a16:creationId xmlns:a16="http://schemas.microsoft.com/office/drawing/2014/main" id="{E2FCF7BB-7F13-4825-B6D5-488F289269B2}"/>
              </a:ext>
            </a:extLst>
          </p:cNvPr>
          <p:cNvSpPr txBox="1">
            <a:spLocks/>
          </p:cNvSpPr>
          <p:nvPr/>
        </p:nvSpPr>
        <p:spPr>
          <a:xfrm>
            <a:off x="1363893" y="3246550"/>
            <a:ext cx="9820672" cy="652934"/>
          </a:xfrm>
          <a:prstGeom prst="rect">
            <a:avLst/>
          </a:prstGeom>
        </p:spPr>
        <p:txBody>
          <a:bodyPr vert="horz" lIns="0" tIns="0" rIns="0" bIns="0" rtlCol="0" anchor="b" anchorCtr="0">
            <a:noAutofit/>
          </a:bodyPr>
          <a:lstStyle>
            <a:lvl1pPr marL="0" algn="l" defTabSz="914400" rtl="0" eaLnBrk="1" latinLnBrk="0" hangingPunct="1">
              <a:lnSpc>
                <a:spcPts val="4320"/>
              </a:lnSpc>
              <a:spcBef>
                <a:spcPct val="0"/>
              </a:spcBef>
              <a:buNone/>
              <a:defRPr sz="3400" b="1" i="0" u="none" kern="1200" cap="none" spc="0" normalizeH="0" baseline="0">
                <a:solidFill>
                  <a:srgbClr val="E54F46"/>
                </a:solidFill>
                <a:latin typeface="+mj-lt"/>
                <a:ea typeface="+mj-ea"/>
                <a:cs typeface="+mj-cs"/>
              </a:defRPr>
            </a:lvl1pPr>
          </a:lstStyle>
          <a:p>
            <a:r>
              <a:rPr lang="nb-NO" dirty="0"/>
              <a:t>Nettressurser 4: Oppdatert statistikk</a:t>
            </a:r>
          </a:p>
        </p:txBody>
      </p:sp>
      <p:sp>
        <p:nvSpPr>
          <p:cNvPr id="7" name="Plassholder for innhold 2">
            <a:extLst>
              <a:ext uri="{FF2B5EF4-FFF2-40B4-BE49-F238E27FC236}">
                <a16:creationId xmlns:a16="http://schemas.microsoft.com/office/drawing/2014/main" id="{E431D2C3-1481-480F-8FCC-83E819FE48B5}"/>
              </a:ext>
            </a:extLst>
          </p:cNvPr>
          <p:cNvSpPr txBox="1">
            <a:spLocks/>
          </p:cNvSpPr>
          <p:nvPr/>
        </p:nvSpPr>
        <p:spPr>
          <a:xfrm>
            <a:off x="1363893" y="4081934"/>
            <a:ext cx="9820672" cy="2016224"/>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lumMod val="75000"/>
                    <a:lumOff val="25000"/>
                  </a:schemeClr>
                </a:solidFill>
                <a:latin typeface="Myriad Pro"/>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lumMod val="75000"/>
                    <a:lumOff val="25000"/>
                  </a:schemeClr>
                </a:solidFill>
                <a:latin typeface="Myriad Pro"/>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chemeClr val="tx1">
                    <a:lumMod val="75000"/>
                    <a:lumOff val="25000"/>
                  </a:schemeClr>
                </a:solidFill>
                <a:latin typeface="Myriad Pro"/>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chemeClr val="tx1">
                    <a:lumMod val="75000"/>
                    <a:lumOff val="25000"/>
                  </a:schemeClr>
                </a:solidFill>
                <a:latin typeface="Myria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b-NO" dirty="0"/>
              <a:t>SSBs kommunefakta: </a:t>
            </a:r>
            <a:r>
              <a:rPr lang="nb-NO" dirty="0">
                <a:hlinkClick r:id="rId4"/>
              </a:rPr>
              <a:t>https://www.ssb.no/kommunefakta/</a:t>
            </a:r>
            <a:endParaRPr lang="nb-NO" dirty="0"/>
          </a:p>
          <a:p>
            <a:r>
              <a:rPr lang="nb-NO" dirty="0"/>
              <a:t>SSB KOSTRA: </a:t>
            </a:r>
            <a:r>
              <a:rPr lang="nb-NO" dirty="0">
                <a:hlinkClick r:id="rId5"/>
              </a:rPr>
              <a:t>https://www.ssb.no/offentlig-sektor/kostra</a:t>
            </a:r>
            <a:endParaRPr lang="nb-NO" dirty="0"/>
          </a:p>
          <a:p>
            <a:pPr marL="0" indent="0">
              <a:buNone/>
            </a:pPr>
            <a:endParaRPr lang="nb-NO" dirty="0"/>
          </a:p>
          <a:p>
            <a:pPr marL="0" indent="0">
              <a:buNone/>
            </a:pPr>
            <a:r>
              <a:rPr lang="nb-NO" dirty="0"/>
              <a:t>Disse ressursene egner seg for sammenlikninger i samfunnsfag mm.</a:t>
            </a:r>
          </a:p>
          <a:p>
            <a:pPr marL="0" indent="0">
              <a:buFont typeface="Arial" panose="020B0604020202020204" pitchFamily="34" charset="0"/>
              <a:buNone/>
            </a:pPr>
            <a:endParaRPr lang="nb-NO" dirty="0"/>
          </a:p>
        </p:txBody>
      </p:sp>
    </p:spTree>
    <p:extLst>
      <p:ext uri="{BB962C8B-B14F-4D97-AF65-F5344CB8AC3E}">
        <p14:creationId xmlns:p14="http://schemas.microsoft.com/office/powerpoint/2010/main" val="4903643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AEB9E4-09EE-4F1C-9A0E-0FE568EE638E}"/>
              </a:ext>
            </a:extLst>
          </p:cNvPr>
          <p:cNvSpPr>
            <a:spLocks noGrp="1"/>
          </p:cNvSpPr>
          <p:nvPr>
            <p:ph type="title"/>
          </p:nvPr>
        </p:nvSpPr>
        <p:spPr/>
        <p:txBody>
          <a:bodyPr/>
          <a:lstStyle/>
          <a:p>
            <a:r>
              <a:rPr lang="nb-NO" dirty="0"/>
              <a:t>Nettressurser 5: Globale korona-tall</a:t>
            </a:r>
          </a:p>
        </p:txBody>
      </p:sp>
      <p:sp>
        <p:nvSpPr>
          <p:cNvPr id="3" name="Plassholder for innhold 2">
            <a:extLst>
              <a:ext uri="{FF2B5EF4-FFF2-40B4-BE49-F238E27FC236}">
                <a16:creationId xmlns:a16="http://schemas.microsoft.com/office/drawing/2014/main" id="{76933184-AB4E-45C2-B2A3-CC2C6CC46976}"/>
              </a:ext>
            </a:extLst>
          </p:cNvPr>
          <p:cNvSpPr>
            <a:spLocks noGrp="1"/>
          </p:cNvSpPr>
          <p:nvPr>
            <p:ph idx="1"/>
          </p:nvPr>
        </p:nvSpPr>
        <p:spPr/>
        <p:txBody>
          <a:bodyPr/>
          <a:lstStyle/>
          <a:p>
            <a:r>
              <a:rPr lang="nb-NO" dirty="0">
                <a:hlinkClick r:id="rId2"/>
              </a:rPr>
              <a:t>https://coronavirus.jhu.edu/</a:t>
            </a:r>
            <a:r>
              <a:rPr lang="nb-NO" dirty="0"/>
              <a:t> (John Hopkins’ oppdaterte oversikt over covid-19)</a:t>
            </a:r>
          </a:p>
          <a:p>
            <a:r>
              <a:rPr lang="nb-NO" dirty="0">
                <a:hlinkClick r:id="rId3"/>
              </a:rPr>
              <a:t>https://www.who.int/emergencies/diseases/novel-coronavirus-2019</a:t>
            </a:r>
            <a:r>
              <a:rPr lang="nb-NO" dirty="0"/>
              <a:t> (WHO sin oversiktsside over koronapandemien)</a:t>
            </a:r>
          </a:p>
          <a:p>
            <a:endParaRPr lang="nb-NO" dirty="0"/>
          </a:p>
        </p:txBody>
      </p:sp>
      <p:sp>
        <p:nvSpPr>
          <p:cNvPr id="4" name="Plassholder for bunntekst 3">
            <a:extLst>
              <a:ext uri="{FF2B5EF4-FFF2-40B4-BE49-F238E27FC236}">
                <a16:creationId xmlns:a16="http://schemas.microsoft.com/office/drawing/2014/main" id="{EB7B6E83-55D9-4458-92A0-0630A44BDBEC}"/>
              </a:ext>
            </a:extLst>
          </p:cNvPr>
          <p:cNvSpPr>
            <a:spLocks noGrp="1"/>
          </p:cNvSpPr>
          <p:nvPr>
            <p:ph type="ftr" sz="quarter" idx="11"/>
          </p:nvPr>
        </p:nvSpPr>
        <p:spPr/>
        <p:txBody>
          <a:bodyPr/>
          <a:lstStyle/>
          <a:p>
            <a:r>
              <a:rPr lang="nb-NO"/>
              <a:t>UNIVERSITY OF BERGEN</a:t>
            </a:r>
            <a:endParaRPr lang="nb-NO" dirty="0"/>
          </a:p>
        </p:txBody>
      </p:sp>
      <p:sp>
        <p:nvSpPr>
          <p:cNvPr id="5" name="Tittel 1">
            <a:extLst>
              <a:ext uri="{FF2B5EF4-FFF2-40B4-BE49-F238E27FC236}">
                <a16:creationId xmlns:a16="http://schemas.microsoft.com/office/drawing/2014/main" id="{CE420FB7-268F-4A30-BDFB-497D705E1281}"/>
              </a:ext>
            </a:extLst>
          </p:cNvPr>
          <p:cNvSpPr txBox="1">
            <a:spLocks/>
          </p:cNvSpPr>
          <p:nvPr/>
        </p:nvSpPr>
        <p:spPr>
          <a:xfrm>
            <a:off x="1363893" y="3573016"/>
            <a:ext cx="9820672" cy="652934"/>
          </a:xfrm>
          <a:prstGeom prst="rect">
            <a:avLst/>
          </a:prstGeom>
        </p:spPr>
        <p:txBody>
          <a:bodyPr vert="horz" lIns="0" tIns="0" rIns="0" bIns="0" rtlCol="0" anchor="b" anchorCtr="0">
            <a:noAutofit/>
          </a:bodyPr>
          <a:lstStyle>
            <a:lvl1pPr marL="0" algn="l" defTabSz="914400" rtl="0" eaLnBrk="1" latinLnBrk="0" hangingPunct="1">
              <a:lnSpc>
                <a:spcPts val="4320"/>
              </a:lnSpc>
              <a:spcBef>
                <a:spcPct val="0"/>
              </a:spcBef>
              <a:buNone/>
              <a:defRPr sz="3400" b="1" i="0" u="none" kern="1200" cap="none" spc="0" normalizeH="0" baseline="0">
                <a:solidFill>
                  <a:srgbClr val="E54F46"/>
                </a:solidFill>
                <a:latin typeface="+mj-lt"/>
                <a:ea typeface="+mj-ea"/>
                <a:cs typeface="+mj-cs"/>
              </a:defRPr>
            </a:lvl1pPr>
          </a:lstStyle>
          <a:p>
            <a:r>
              <a:rPr lang="nb-NO" dirty="0"/>
              <a:t>Nettressurser 6: Lesestoff mm</a:t>
            </a:r>
          </a:p>
        </p:txBody>
      </p:sp>
      <p:sp>
        <p:nvSpPr>
          <p:cNvPr id="6" name="Plassholder for innhold 2">
            <a:extLst>
              <a:ext uri="{FF2B5EF4-FFF2-40B4-BE49-F238E27FC236}">
                <a16:creationId xmlns:a16="http://schemas.microsoft.com/office/drawing/2014/main" id="{3F350BC4-B064-4C6D-838C-569F02BB85E3}"/>
              </a:ext>
            </a:extLst>
          </p:cNvPr>
          <p:cNvSpPr txBox="1">
            <a:spLocks/>
          </p:cNvSpPr>
          <p:nvPr/>
        </p:nvSpPr>
        <p:spPr>
          <a:xfrm>
            <a:off x="1363893" y="4428000"/>
            <a:ext cx="9820672" cy="3888000"/>
          </a:xfrm>
          <a:prstGeom prst="rect">
            <a:avLst/>
          </a:prstGeom>
        </p:spPr>
        <p:txBody>
          <a:bodyPr vert="horz" lIns="0" tIns="0" rIns="0" bIns="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lumMod val="75000"/>
                    <a:lumOff val="25000"/>
                  </a:schemeClr>
                </a:solidFill>
                <a:latin typeface="Myriad Pro"/>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lumMod val="75000"/>
                    <a:lumOff val="25000"/>
                  </a:schemeClr>
                </a:solidFill>
                <a:latin typeface="Myriad Pro"/>
                <a:ea typeface="+mn-ea"/>
                <a:cs typeface="+mn-cs"/>
              </a:defRPr>
            </a:lvl3pPr>
            <a:lvl4pPr marL="1600200" indent="-228600" algn="l" defTabSz="914400" rtl="0" eaLnBrk="1" latinLnBrk="0" hangingPunct="1">
              <a:spcBef>
                <a:spcPct val="20000"/>
              </a:spcBef>
              <a:buFont typeface="Arial" panose="020B0604020202020204" pitchFamily="34" charset="0"/>
              <a:buChar char="–"/>
              <a:defRPr sz="2200" kern="1200">
                <a:solidFill>
                  <a:schemeClr val="tx1">
                    <a:lumMod val="75000"/>
                    <a:lumOff val="25000"/>
                  </a:schemeClr>
                </a:solidFill>
                <a:latin typeface="Myriad Pro"/>
                <a:ea typeface="+mn-ea"/>
                <a:cs typeface="+mn-cs"/>
              </a:defRPr>
            </a:lvl4pPr>
            <a:lvl5pPr marL="2057400" indent="-228600" algn="l" defTabSz="914400" rtl="0" eaLnBrk="1" latinLnBrk="0" hangingPunct="1">
              <a:spcBef>
                <a:spcPct val="20000"/>
              </a:spcBef>
              <a:buFont typeface="Arial" panose="020B0604020202020204" pitchFamily="34" charset="0"/>
              <a:buChar char="»"/>
              <a:defRPr sz="2200" kern="1200">
                <a:solidFill>
                  <a:schemeClr val="tx1">
                    <a:lumMod val="75000"/>
                    <a:lumOff val="25000"/>
                  </a:schemeClr>
                </a:solidFill>
                <a:latin typeface="Myriad Pro"/>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b-NO" dirty="0">
                <a:hlinkClick r:id="rId4"/>
              </a:rPr>
              <a:t>https://tidsskriftet.no/medisinsk-historie</a:t>
            </a:r>
            <a:r>
              <a:rPr lang="nb-NO" dirty="0"/>
              <a:t> – Medisinsk historie fra Tidsskriftet for den norske legeforening</a:t>
            </a:r>
          </a:p>
          <a:p>
            <a:r>
              <a:rPr lang="nb-NO" dirty="0">
                <a:hlinkClick r:id="rId5"/>
              </a:rPr>
              <a:t>https://www.michaeljournal.no/i/</a:t>
            </a:r>
            <a:r>
              <a:rPr lang="nb-NO" dirty="0"/>
              <a:t> - Tidsskriftet Michael, medisin og medisinhistorie fra Det norske medicinske Selskab</a:t>
            </a:r>
          </a:p>
          <a:p>
            <a:r>
              <a:rPr lang="nb-NO" dirty="0">
                <a:hlinkClick r:id="rId6"/>
              </a:rPr>
              <a:t>http://helseogmedisinhistorie.no/</a:t>
            </a:r>
            <a:r>
              <a:rPr lang="nb-NO" dirty="0"/>
              <a:t> - Norske medisinhistoriske museer (under oppbygging)</a:t>
            </a:r>
          </a:p>
        </p:txBody>
      </p:sp>
    </p:spTree>
    <p:extLst>
      <p:ext uri="{BB962C8B-B14F-4D97-AF65-F5344CB8AC3E}">
        <p14:creationId xmlns:p14="http://schemas.microsoft.com/office/powerpoint/2010/main" val="444227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284A-17A2-496C-A842-8F2B572B66A7}"/>
              </a:ext>
            </a:extLst>
          </p:cNvPr>
          <p:cNvSpPr>
            <a:spLocks noGrp="1"/>
          </p:cNvSpPr>
          <p:nvPr>
            <p:ph type="title"/>
          </p:nvPr>
        </p:nvSpPr>
        <p:spPr/>
        <p:txBody>
          <a:bodyPr/>
          <a:lstStyle/>
          <a:p>
            <a:endParaRPr lang="nb-NO"/>
          </a:p>
        </p:txBody>
      </p:sp>
      <p:pic>
        <p:nvPicPr>
          <p:cNvPr id="6" name="Plassholder for innhold 5" descr="Et bilde som inneholder utendørs, plante, katt, foto&#10;&#10;Automatisk generert beskrivelse">
            <a:extLst>
              <a:ext uri="{FF2B5EF4-FFF2-40B4-BE49-F238E27FC236}">
                <a16:creationId xmlns:a16="http://schemas.microsoft.com/office/drawing/2014/main" id="{3400FBBE-3C7E-4540-900A-F51E37824FB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6080" y="1884363"/>
            <a:ext cx="3195441" cy="3887787"/>
          </a:xfrm>
        </p:spPr>
      </p:pic>
      <p:sp>
        <p:nvSpPr>
          <p:cNvPr id="4" name="Plassholder for bunntekst 3">
            <a:extLst>
              <a:ext uri="{FF2B5EF4-FFF2-40B4-BE49-F238E27FC236}">
                <a16:creationId xmlns:a16="http://schemas.microsoft.com/office/drawing/2014/main" id="{F0B6E4B7-898A-4B2F-BC40-EC39DB25C769}"/>
              </a:ext>
            </a:extLst>
          </p:cNvPr>
          <p:cNvSpPr>
            <a:spLocks noGrp="1"/>
          </p:cNvSpPr>
          <p:nvPr>
            <p:ph type="ftr" sz="quarter" idx="11"/>
          </p:nvPr>
        </p:nvSpPr>
        <p:spPr/>
        <p:txBody>
          <a:bodyPr/>
          <a:lstStyle/>
          <a:p>
            <a:r>
              <a:rPr lang="nb-NO"/>
              <a:t>UNIVERSITY OF BERGEN</a:t>
            </a:r>
            <a:endParaRPr lang="nb-NO" dirty="0"/>
          </a:p>
        </p:txBody>
      </p:sp>
      <p:pic>
        <p:nvPicPr>
          <p:cNvPr id="8" name="Bilde 7" descr="Et bilde som inneholder utendørs, gress, foto, felt&#10;&#10;Automatisk generert beskrivelse">
            <a:extLst>
              <a:ext uri="{FF2B5EF4-FFF2-40B4-BE49-F238E27FC236}">
                <a16:creationId xmlns:a16="http://schemas.microsoft.com/office/drawing/2014/main" id="{854F2BE5-DFE2-4F25-B9C3-32AAFF49F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883" y="0"/>
            <a:ext cx="5754233" cy="6858000"/>
          </a:xfrm>
          <a:prstGeom prst="rect">
            <a:avLst/>
          </a:prstGeom>
        </p:spPr>
      </p:pic>
      <p:pic>
        <p:nvPicPr>
          <p:cNvPr id="10" name="Bilde 9" descr="Et bilde som inneholder bygning, utendørs, foto, hus&#10;&#10;Automatisk generert beskrivelse">
            <a:extLst>
              <a:ext uri="{FF2B5EF4-FFF2-40B4-BE49-F238E27FC236}">
                <a16:creationId xmlns:a16="http://schemas.microsoft.com/office/drawing/2014/main" id="{585EEF97-D5C5-4C0C-A19B-3F681B469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96" y="-2043608"/>
            <a:ext cx="13136243" cy="9484367"/>
          </a:xfrm>
          <a:prstGeom prst="rect">
            <a:avLst/>
          </a:prstGeom>
        </p:spPr>
      </p:pic>
    </p:spTree>
    <p:extLst>
      <p:ext uri="{BB962C8B-B14F-4D97-AF65-F5344CB8AC3E}">
        <p14:creationId xmlns:p14="http://schemas.microsoft.com/office/powerpoint/2010/main" val="3355716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AEB9E4-09EE-4F1C-9A0E-0FE568EE638E}"/>
              </a:ext>
            </a:extLst>
          </p:cNvPr>
          <p:cNvSpPr>
            <a:spLocks noGrp="1"/>
          </p:cNvSpPr>
          <p:nvPr>
            <p:ph type="title"/>
          </p:nvPr>
        </p:nvSpPr>
        <p:spPr/>
        <p:txBody>
          <a:bodyPr/>
          <a:lstStyle/>
          <a:p>
            <a:r>
              <a:rPr lang="nb-NO" dirty="0"/>
              <a:t>Nettressurser 7: Billeddatabaser</a:t>
            </a:r>
          </a:p>
        </p:txBody>
      </p:sp>
      <p:sp>
        <p:nvSpPr>
          <p:cNvPr id="3" name="Plassholder for innhold 2">
            <a:extLst>
              <a:ext uri="{FF2B5EF4-FFF2-40B4-BE49-F238E27FC236}">
                <a16:creationId xmlns:a16="http://schemas.microsoft.com/office/drawing/2014/main" id="{76933184-AB4E-45C2-B2A3-CC2C6CC46976}"/>
              </a:ext>
            </a:extLst>
          </p:cNvPr>
          <p:cNvSpPr>
            <a:spLocks noGrp="1"/>
          </p:cNvSpPr>
          <p:nvPr>
            <p:ph idx="1"/>
          </p:nvPr>
        </p:nvSpPr>
        <p:spPr>
          <a:xfrm>
            <a:off x="1363893" y="1883965"/>
            <a:ext cx="9820672" cy="1977083"/>
          </a:xfrm>
        </p:spPr>
        <p:txBody>
          <a:bodyPr/>
          <a:lstStyle/>
          <a:p>
            <a:r>
              <a:rPr lang="nb-NO" dirty="0">
                <a:hlinkClick r:id="rId2"/>
              </a:rPr>
              <a:t>https://images.google.com/</a:t>
            </a:r>
            <a:r>
              <a:rPr lang="nb-NO" dirty="0"/>
              <a:t> - Google sitt billedsøk</a:t>
            </a:r>
          </a:p>
          <a:p>
            <a:r>
              <a:rPr lang="nb-NO" dirty="0">
                <a:hlinkClick r:id="rId3"/>
              </a:rPr>
              <a:t>http://www.dataporten.net/bildearkiver/</a:t>
            </a:r>
            <a:r>
              <a:rPr lang="nb-NO" dirty="0"/>
              <a:t> - Oversikt over norske og utenlandske databaser over historiske bilder</a:t>
            </a:r>
            <a:endParaRPr lang="nb-NO" dirty="0">
              <a:hlinkClick r:id="rId4"/>
            </a:endParaRPr>
          </a:p>
          <a:p>
            <a:r>
              <a:rPr lang="nb-NO" dirty="0">
                <a:hlinkClick r:id="rId4"/>
              </a:rPr>
              <a:t>http://marcus.uib.no/</a:t>
            </a:r>
            <a:r>
              <a:rPr lang="nb-NO" dirty="0"/>
              <a:t> - Historiske bilder fra UiB</a:t>
            </a:r>
          </a:p>
          <a:p>
            <a:endParaRPr lang="nb-NO" dirty="0"/>
          </a:p>
          <a:p>
            <a:pPr marL="0" indent="0">
              <a:buNone/>
            </a:pPr>
            <a:endParaRPr lang="nb-NO" dirty="0"/>
          </a:p>
        </p:txBody>
      </p:sp>
      <p:sp>
        <p:nvSpPr>
          <p:cNvPr id="4" name="Plassholder for bunntekst 3">
            <a:extLst>
              <a:ext uri="{FF2B5EF4-FFF2-40B4-BE49-F238E27FC236}">
                <a16:creationId xmlns:a16="http://schemas.microsoft.com/office/drawing/2014/main" id="{EB7B6E83-55D9-4458-92A0-0630A44BDBEC}"/>
              </a:ext>
            </a:extLst>
          </p:cNvPr>
          <p:cNvSpPr>
            <a:spLocks noGrp="1"/>
          </p:cNvSpPr>
          <p:nvPr>
            <p:ph type="ftr" sz="quarter" idx="11"/>
          </p:nvPr>
        </p:nvSpPr>
        <p:spPr/>
        <p:txBody>
          <a:bodyPr/>
          <a:lstStyle/>
          <a:p>
            <a:r>
              <a:rPr lang="nb-NO"/>
              <a:t>UNIVERSITY OF BERGEN</a:t>
            </a:r>
            <a:endParaRPr lang="nb-NO" dirty="0"/>
          </a:p>
        </p:txBody>
      </p:sp>
    </p:spTree>
    <p:extLst>
      <p:ext uri="{BB962C8B-B14F-4D97-AF65-F5344CB8AC3E}">
        <p14:creationId xmlns:p14="http://schemas.microsoft.com/office/powerpoint/2010/main" val="634574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E601AA6D-2EDE-41A5-AC25-C7960401AAFF}"/>
              </a:ext>
            </a:extLst>
          </p:cNvPr>
          <p:cNvSpPr>
            <a:spLocks noGrp="1"/>
          </p:cNvSpPr>
          <p:nvPr>
            <p:ph type="ftr" sz="quarter" idx="3"/>
          </p:nvPr>
        </p:nvSpPr>
        <p:spPr/>
        <p:txBody>
          <a:bodyPr/>
          <a:lstStyle/>
          <a:p>
            <a:r>
              <a:rPr lang="nb-NO"/>
              <a:t>UNIVERSITY OF BERGEN</a:t>
            </a:r>
            <a:endParaRPr lang="nb-NO" dirty="0"/>
          </a:p>
        </p:txBody>
      </p:sp>
    </p:spTree>
    <p:extLst>
      <p:ext uri="{BB962C8B-B14F-4D97-AF65-F5344CB8AC3E}">
        <p14:creationId xmlns:p14="http://schemas.microsoft.com/office/powerpoint/2010/main" val="1345563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tekst, bok&#10;&#10;Automatisk generert beskrivelse">
            <a:extLst>
              <a:ext uri="{FF2B5EF4-FFF2-40B4-BE49-F238E27FC236}">
                <a16:creationId xmlns:a16="http://schemas.microsoft.com/office/drawing/2014/main" id="{290B5B85-8C4F-4A18-A60C-A9BBD4337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553" y="0"/>
            <a:ext cx="8754894" cy="6858000"/>
          </a:xfrm>
          <a:prstGeom prst="rect">
            <a:avLst/>
          </a:prstGeom>
        </p:spPr>
      </p:pic>
    </p:spTree>
    <p:extLst>
      <p:ext uri="{BB962C8B-B14F-4D97-AF65-F5344CB8AC3E}">
        <p14:creationId xmlns:p14="http://schemas.microsoft.com/office/powerpoint/2010/main" val="3655558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1ED4632-08E0-4E63-B68E-53FAE0E20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526" y="0"/>
            <a:ext cx="10030947" cy="6858000"/>
          </a:xfrm>
          <a:prstGeom prst="rect">
            <a:avLst/>
          </a:prstGeom>
        </p:spPr>
      </p:pic>
    </p:spTree>
    <p:extLst>
      <p:ext uri="{BB962C8B-B14F-4D97-AF65-F5344CB8AC3E}">
        <p14:creationId xmlns:p14="http://schemas.microsoft.com/office/powerpoint/2010/main" val="313036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5530" y="116632"/>
            <a:ext cx="4365150" cy="6634012"/>
          </a:xfrm>
          <a:prstGeom prst="rect">
            <a:avLst/>
          </a:prstGeom>
        </p:spPr>
      </p:pic>
      <p:sp>
        <p:nvSpPr>
          <p:cNvPr id="6" name="TextBox 5"/>
          <p:cNvSpPr txBox="1"/>
          <p:nvPr/>
        </p:nvSpPr>
        <p:spPr>
          <a:xfrm>
            <a:off x="456673" y="2061673"/>
            <a:ext cx="184731" cy="707886"/>
          </a:xfrm>
          <a:prstGeom prst="rect">
            <a:avLst/>
          </a:prstGeom>
          <a:noFill/>
        </p:spPr>
        <p:txBody>
          <a:bodyPr wrap="none" rtlCol="0">
            <a:spAutoFit/>
          </a:bodyPr>
          <a:lstStyle/>
          <a:p>
            <a:endParaRPr lang="nb-NO" sz="4000" dirty="0">
              <a:solidFill>
                <a:srgbClr val="FFFF00"/>
              </a:solidFill>
            </a:endParaRPr>
          </a:p>
        </p:txBody>
      </p:sp>
      <p:sp>
        <p:nvSpPr>
          <p:cNvPr id="8" name="Content Placeholder 1"/>
          <p:cNvSpPr>
            <a:spLocks noGrp="1"/>
          </p:cNvSpPr>
          <p:nvPr>
            <p:ph idx="1"/>
          </p:nvPr>
        </p:nvSpPr>
        <p:spPr>
          <a:xfrm>
            <a:off x="270026" y="1772816"/>
            <a:ext cx="7365504" cy="3888000"/>
          </a:xfrm>
        </p:spPr>
        <p:txBody>
          <a:bodyPr>
            <a:normAutofit/>
          </a:bodyPr>
          <a:lstStyle/>
          <a:p>
            <a:r>
              <a:rPr lang="nb-NO" sz="2800" dirty="0">
                <a:solidFill>
                  <a:srgbClr val="FFFF00"/>
                </a:solidFill>
              </a:rPr>
              <a:t>Norges første statsansatte lege (1603)</a:t>
            </a:r>
          </a:p>
          <a:p>
            <a:endParaRPr lang="nb-NO" sz="2800" dirty="0">
              <a:solidFill>
                <a:srgbClr val="FFFF00"/>
              </a:solidFill>
            </a:endParaRPr>
          </a:p>
          <a:p>
            <a:r>
              <a:rPr lang="nb-NO" sz="2800" dirty="0">
                <a:solidFill>
                  <a:srgbClr val="FFFF00"/>
                </a:solidFill>
              </a:rPr>
              <a:t>Som takk for innsatsen under pesten</a:t>
            </a:r>
            <a:br>
              <a:rPr lang="nb-NO" sz="2800" dirty="0">
                <a:solidFill>
                  <a:srgbClr val="FFFF00"/>
                </a:solidFill>
              </a:rPr>
            </a:br>
            <a:r>
              <a:rPr lang="nb-NO" sz="2800" dirty="0">
                <a:solidFill>
                  <a:srgbClr val="FFFF00"/>
                </a:solidFill>
              </a:rPr>
              <a:t>i 1599-1600, som tok livet av en tredel av</a:t>
            </a:r>
            <a:br>
              <a:rPr lang="nb-NO" sz="2800" dirty="0">
                <a:solidFill>
                  <a:srgbClr val="FFFF00"/>
                </a:solidFill>
              </a:rPr>
            </a:br>
            <a:r>
              <a:rPr lang="nb-NO" sz="2800" dirty="0">
                <a:solidFill>
                  <a:srgbClr val="FFFF00"/>
                </a:solidFill>
              </a:rPr>
              <a:t>byens befolkning</a:t>
            </a:r>
          </a:p>
          <a:p>
            <a:endParaRPr lang="nb-NO" sz="2800" dirty="0">
              <a:solidFill>
                <a:srgbClr val="FFFF00"/>
              </a:solidFill>
            </a:endParaRPr>
          </a:p>
          <a:p>
            <a:r>
              <a:rPr lang="nb-NO" sz="2800" dirty="0">
                <a:solidFill>
                  <a:srgbClr val="FFFF00"/>
                </a:solidFill>
              </a:rPr>
              <a:t>Ansettelsen var begynnelsen på det</a:t>
            </a:r>
            <a:br>
              <a:rPr lang="nb-NO" sz="2800" dirty="0">
                <a:solidFill>
                  <a:srgbClr val="FFFF00"/>
                </a:solidFill>
              </a:rPr>
            </a:br>
            <a:r>
              <a:rPr lang="nb-NO" sz="2800" dirty="0">
                <a:solidFill>
                  <a:srgbClr val="FFFF00"/>
                </a:solidFill>
              </a:rPr>
              <a:t>offentlige helsevesenet i Norge</a:t>
            </a:r>
          </a:p>
        </p:txBody>
      </p:sp>
      <p:sp>
        <p:nvSpPr>
          <p:cNvPr id="2" name="Rectangle 1"/>
          <p:cNvSpPr/>
          <p:nvPr/>
        </p:nvSpPr>
        <p:spPr>
          <a:xfrm>
            <a:off x="443171" y="436057"/>
            <a:ext cx="7047442" cy="707886"/>
          </a:xfrm>
          <a:prstGeom prst="rect">
            <a:avLst/>
          </a:prstGeom>
        </p:spPr>
        <p:txBody>
          <a:bodyPr wrap="none">
            <a:spAutoFit/>
          </a:bodyPr>
          <a:lstStyle/>
          <a:p>
            <a:r>
              <a:rPr lang="nb-NO" sz="4000" b="1" dirty="0">
                <a:solidFill>
                  <a:srgbClr val="FFFF00"/>
                </a:solidFill>
              </a:rPr>
              <a:t>Villands Nielsen (1564-1616)</a:t>
            </a:r>
          </a:p>
        </p:txBody>
      </p:sp>
    </p:spTree>
    <p:extLst>
      <p:ext uri="{BB962C8B-B14F-4D97-AF65-F5344CB8AC3E}">
        <p14:creationId xmlns:p14="http://schemas.microsoft.com/office/powerpoint/2010/main" val="2882733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42C599E3-583B-4793-847D-18FDA1A57780}"/>
              </a:ext>
            </a:extLst>
          </p:cNvPr>
          <p:cNvSpPr>
            <a:spLocks noGrp="1"/>
          </p:cNvSpPr>
          <p:nvPr>
            <p:ph type="ftr" sz="quarter" idx="11"/>
          </p:nvPr>
        </p:nvSpPr>
        <p:spPr/>
        <p:txBody>
          <a:bodyPr/>
          <a:lstStyle/>
          <a:p>
            <a:r>
              <a:rPr lang="nb-NO"/>
              <a:t>UNIVERSITY OF BERGEN</a:t>
            </a:r>
            <a:endParaRPr lang="nb-NO" dirty="0"/>
          </a:p>
        </p:txBody>
      </p:sp>
      <p:pic>
        <p:nvPicPr>
          <p:cNvPr id="2050" name="Picture 2" descr="Historie Vg2 og Vg3 - Krigsfangar og moglege fiendar - NDLA">
            <a:extLst>
              <a:ext uri="{FF2B5EF4-FFF2-40B4-BE49-F238E27FC236}">
                <a16:creationId xmlns:a16="http://schemas.microsoft.com/office/drawing/2014/main" id="{04510254-E90B-4600-8073-EE74E4869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0"/>
            <a:ext cx="1116469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olera og karantene i Kristiansand | Tidsskrift for Den norske ...">
            <a:extLst>
              <a:ext uri="{FF2B5EF4-FFF2-40B4-BE49-F238E27FC236}">
                <a16:creationId xmlns:a16="http://schemas.microsoft.com/office/drawing/2014/main" id="{8FAC060A-A70D-4B44-8D50-9384445FF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5920" y="4077071"/>
            <a:ext cx="3810000" cy="2409825"/>
          </a:xfrm>
          <a:prstGeom prst="rect">
            <a:avLst/>
          </a:prstGeom>
          <a:noFill/>
          <a:ln w="25400">
            <a:solidFill>
              <a:srgbClr val="C00000"/>
            </a:solidFill>
          </a:ln>
          <a:extLst>
            <a:ext uri="{909E8E84-426E-40DD-AFC4-6F175D3DCCD1}">
              <a14:hiddenFill xmlns:a14="http://schemas.microsoft.com/office/drawing/2010/main">
                <a:solidFill>
                  <a:srgbClr val="FFFFFF"/>
                </a:solidFill>
              </a14:hiddenFill>
            </a:ext>
          </a:extLst>
        </p:spPr>
      </p:pic>
      <p:sp>
        <p:nvSpPr>
          <p:cNvPr id="5" name="Pil: venstre 4">
            <a:extLst>
              <a:ext uri="{FF2B5EF4-FFF2-40B4-BE49-F238E27FC236}">
                <a16:creationId xmlns:a16="http://schemas.microsoft.com/office/drawing/2014/main" id="{B65B3C3B-FE73-4CD9-93C1-29EBC47CB1B3}"/>
              </a:ext>
            </a:extLst>
          </p:cNvPr>
          <p:cNvSpPr/>
          <p:nvPr/>
        </p:nvSpPr>
        <p:spPr>
          <a:xfrm>
            <a:off x="3215680" y="4993952"/>
            <a:ext cx="208823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5926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Bilde 3" descr="Et bilde som inneholder tekst, bok&#10;&#10;Automatisk generert beskrivelse">
            <a:extLst>
              <a:ext uri="{FF2B5EF4-FFF2-40B4-BE49-F238E27FC236}">
                <a16:creationId xmlns:a16="http://schemas.microsoft.com/office/drawing/2014/main" id="{F1F41DCE-A62C-4B84-B458-2592E0884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064" y="0"/>
            <a:ext cx="5020056" cy="6858000"/>
          </a:xfrm>
          <a:prstGeom prst="rect">
            <a:avLst/>
          </a:prstGeom>
        </p:spPr>
      </p:pic>
      <p:pic>
        <p:nvPicPr>
          <p:cNvPr id="8" name="Bilde 7" descr="Et bilde som inneholder bygning, person, utendørs, gruppe&#10;&#10;Automatisk generert beskrivelse">
            <a:extLst>
              <a:ext uri="{FF2B5EF4-FFF2-40B4-BE49-F238E27FC236}">
                <a16:creationId xmlns:a16="http://schemas.microsoft.com/office/drawing/2014/main" id="{D6DBBE5E-B48D-444E-8261-ADD117A34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180" y="0"/>
            <a:ext cx="5138147" cy="6858000"/>
          </a:xfrm>
          <a:prstGeom prst="rect">
            <a:avLst/>
          </a:prstGeom>
        </p:spPr>
      </p:pic>
    </p:spTree>
    <p:extLst>
      <p:ext uri="{BB962C8B-B14F-4D97-AF65-F5344CB8AC3E}">
        <p14:creationId xmlns:p14="http://schemas.microsoft.com/office/powerpoint/2010/main" val="2994621786"/>
      </p:ext>
    </p:extLst>
  </p:cSld>
  <p:clrMapOvr>
    <a:masterClrMapping/>
  </p:clrMapOvr>
</p:sld>
</file>

<file path=ppt/theme/theme1.xml><?xml version="1.0" encoding="utf-8"?>
<a:theme xmlns:a="http://schemas.openxmlformats.org/drawingml/2006/main" name="UiB_english_blue">
  <a:themeElements>
    <a:clrScheme name="UiB fargepalett">
      <a:dk1>
        <a:sysClr val="windowText" lastClr="000000"/>
      </a:dk1>
      <a:lt1>
        <a:srgbClr val="FFFFFF"/>
      </a:lt1>
      <a:dk2>
        <a:srgbClr val="716657"/>
      </a:dk2>
      <a:lt2>
        <a:srgbClr val="F5F5F5"/>
      </a:lt2>
      <a:accent1>
        <a:srgbClr val="DB3F3D"/>
      </a:accent1>
      <a:accent2>
        <a:srgbClr val="4EA0B7"/>
      </a:accent2>
      <a:accent3>
        <a:srgbClr val="789A5B"/>
      </a:accent3>
      <a:accent4>
        <a:srgbClr val="CDAB3F"/>
      </a:accent4>
      <a:accent5>
        <a:srgbClr val="705686"/>
      </a:accent5>
      <a:accent6>
        <a:srgbClr val="847268"/>
      </a:accent6>
      <a:hlink>
        <a:srgbClr val="4EA0B7"/>
      </a:hlink>
      <a:folHlink>
        <a:srgbClr val="004C70"/>
      </a:folHlink>
    </a:clrScheme>
    <a:fontScheme name="UiB Maler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UiB_norsk_rød-gen.potx</Template>
  <TotalTime>35728</TotalTime>
  <Words>1213</Words>
  <Application>Microsoft Office PowerPoint</Application>
  <PresentationFormat>Widescreen</PresentationFormat>
  <Paragraphs>144</Paragraphs>
  <Slides>41</Slides>
  <Notes>12</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41</vt:i4>
      </vt:variant>
    </vt:vector>
  </HeadingPairs>
  <TitlesOfParts>
    <vt:vector size="46" baseType="lpstr">
      <vt:lpstr>Arial</vt:lpstr>
      <vt:lpstr>Calibri</vt:lpstr>
      <vt:lpstr>Myriad Pro</vt:lpstr>
      <vt:lpstr>Times New Roman</vt:lpstr>
      <vt:lpstr>UiB_english_blue</vt:lpstr>
      <vt:lpstr>Pandemier og smittevern gjennom historien</vt:lpstr>
      <vt:lpstr>Hvilken teknologi har reddet flest liv?</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1918-1819</vt:lpstr>
      <vt:lpstr>PowerPoint-presentasjon</vt:lpstr>
      <vt:lpstr>PowerPoint-presentasjon</vt:lpstr>
      <vt:lpstr>Beveridge-rapporten (1942)</vt:lpstr>
      <vt:lpstr>Tre ideologier</vt:lpstr>
      <vt:lpstr>Veivalg i etterkrigstiden</vt:lpstr>
      <vt:lpstr>New Public Management</vt:lpstr>
      <vt:lpstr>Fordeler og ulemper</vt:lpstr>
      <vt:lpstr>PowerPoint-presentasjon</vt:lpstr>
      <vt:lpstr>PowerPoint-presentasjon</vt:lpstr>
      <vt:lpstr>Lærdommer?</vt:lpstr>
      <vt:lpstr>Hvilken teknologi har reddet flest liv?</vt:lpstr>
      <vt:lpstr>PowerPoint-presentasjon</vt:lpstr>
      <vt:lpstr>Nettressurser 1: Historisk statistikk </vt:lpstr>
      <vt:lpstr>Nettressurser 2: Spanskesyken mm</vt:lpstr>
      <vt:lpstr>Nettressurser 3: Oppdatert folkehelse-info</vt:lpstr>
      <vt:lpstr>Nettressurser 5: Globale korona-tall</vt:lpstr>
      <vt:lpstr>Nettressurser 7: Billeddatabaser</vt:lpstr>
      <vt:lpstr>PowerPoint-presentasjon</vt:lpstr>
    </vt:vector>
  </TitlesOfParts>
  <Company>UiB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Helge Grønhaug</dc:creator>
  <cp:lastModifiedBy>Magnus Vollset</cp:lastModifiedBy>
  <cp:revision>652</cp:revision>
  <dcterms:created xsi:type="dcterms:W3CDTF">2015-10-30T09:38:42Z</dcterms:created>
  <dcterms:modified xsi:type="dcterms:W3CDTF">2020-05-13T11:04:51Z</dcterms:modified>
</cp:coreProperties>
</file>