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4" r:id="rId7"/>
    <p:sldId id="265" r:id="rId8"/>
    <p:sldId id="266" r:id="rId9"/>
    <p:sldId id="267" r:id="rId10"/>
    <p:sldId id="260" r:id="rId11"/>
    <p:sldId id="269" r:id="rId12"/>
    <p:sldId id="268" r:id="rId13"/>
    <p:sldId id="270" r:id="rId14"/>
    <p:sldId id="261" r:id="rId15"/>
    <p:sldId id="263" r:id="rId16"/>
  </p:sldIdLst>
  <p:sldSz cx="9144000" cy="6858000" type="screen4x3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3475"/>
    <a:srgbClr val="BBAC7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908" autoAdjust="0"/>
    <p:restoredTop sz="94660"/>
  </p:normalViewPr>
  <p:slideViewPr>
    <p:cSldViewPr snapToGrid="0" snapToObjects="1">
      <p:cViewPr>
        <p:scale>
          <a:sx n="60" d="100"/>
          <a:sy n="60" d="100"/>
        </p:scale>
        <p:origin x="-691" y="-11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14753" y="2677415"/>
            <a:ext cx="7772400" cy="901094"/>
          </a:xfrm>
        </p:spPr>
        <p:txBody>
          <a:bodyPr anchor="t" anchorCtr="0"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14753" y="3645154"/>
            <a:ext cx="7772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1017750" y="274638"/>
            <a:ext cx="5459249" cy="5851525"/>
          </a:xfrm>
        </p:spPr>
        <p:txBody>
          <a:bodyPr vert="eaVert"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303183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lysbildenummer 5"/>
          <p:cNvSpPr txBox="1">
            <a:spLocks/>
          </p:cNvSpPr>
          <p:nvPr userDrawn="1"/>
        </p:nvSpPr>
        <p:spPr>
          <a:xfrm>
            <a:off x="-1" y="6421247"/>
            <a:ext cx="862779" cy="365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1" i="0" smtClean="0">
                <a:latin typeface="Arial"/>
                <a:cs typeface="Arial"/>
              </a:rPr>
              <a:pPr algn="ctr"/>
              <a:t>‹#›</a:t>
            </a:fld>
            <a:endParaRPr lang="nb-NO" b="1" i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001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5765" y="4406900"/>
            <a:ext cx="745894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35765" y="2906713"/>
            <a:ext cx="745894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xmlns="" val="298246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95551" y="274638"/>
            <a:ext cx="7407404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114711" y="1600200"/>
            <a:ext cx="366784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305711" y="1600200"/>
            <a:ext cx="367394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13729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59523" y="274638"/>
            <a:ext cx="740740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69676" y="1535113"/>
            <a:ext cx="376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069676" y="2174875"/>
            <a:ext cx="376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5257502" y="1535113"/>
            <a:ext cx="38122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5257501" y="2174875"/>
            <a:ext cx="381221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70223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17224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464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142491" y="273050"/>
            <a:ext cx="476508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02464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xmlns="" val="15964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xmlns="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194628" y="274638"/>
            <a:ext cx="74074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194628" y="1600200"/>
            <a:ext cx="740740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pic>
        <p:nvPicPr>
          <p:cNvPr id="6" name="Bilde 5" descr="stripe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602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267185" y="1467214"/>
            <a:ext cx="7772400" cy="1372876"/>
          </a:xfrm>
        </p:spPr>
        <p:txBody>
          <a:bodyPr>
            <a:normAutofit/>
          </a:bodyPr>
          <a:lstStyle/>
          <a:p>
            <a:r>
              <a:rPr lang="nb-NO" smtClean="0"/>
              <a:t>Måling med Arduino i naturfag</a:t>
            </a:r>
            <a:br>
              <a:rPr lang="nb-NO" smtClean="0"/>
            </a:br>
            <a:r>
              <a:rPr lang="nb-NO" sz="2400" smtClean="0"/>
              <a:t>Fagdag 29. nov. 2019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267185" y="2967257"/>
            <a:ext cx="7772400" cy="1846968"/>
          </a:xfrm>
        </p:spPr>
        <p:txBody>
          <a:bodyPr>
            <a:normAutofit/>
          </a:bodyPr>
          <a:lstStyle/>
          <a:p>
            <a:r>
              <a:rPr lang="nb-NO" sz="2400" smtClean="0"/>
              <a:t>Av</a:t>
            </a:r>
          </a:p>
          <a:p>
            <a:r>
              <a:rPr lang="nb-NO" smtClean="0"/>
              <a:t>Nils Kr. Rossing og Erik Løkketangen</a:t>
            </a:r>
            <a:endParaRPr lang="nb-NO" sz="2400" dirty="0"/>
          </a:p>
        </p:txBody>
      </p:sp>
      <p:pic>
        <p:nvPicPr>
          <p:cNvPr id="4" name="Bilde 3" descr="stripe_teks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602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310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4628" y="2048283"/>
            <a:ext cx="7407404" cy="1143000"/>
          </a:xfrm>
        </p:spPr>
        <p:txBody>
          <a:bodyPr/>
          <a:lstStyle/>
          <a:p>
            <a:pPr algn="ctr"/>
            <a:r>
              <a:rPr lang="nb-NO" smtClean="0"/>
              <a:t>Sett igang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4628" y="3318444"/>
            <a:ext cx="7407404" cy="2135503"/>
          </a:xfrm>
        </p:spPr>
        <p:txBody>
          <a:bodyPr/>
          <a:lstStyle/>
          <a:p>
            <a:pPr algn="ctr">
              <a:buNone/>
            </a:pPr>
            <a:r>
              <a:rPr lang="nb-NO" smtClean="0"/>
              <a:t>Arbeid gjerne to og to</a:t>
            </a:r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smtClean="0"/>
              <a:t>Oppgave 4</a:t>
            </a:r>
            <a:endParaRPr lang="nb-NO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2246" y="1417639"/>
            <a:ext cx="7865469" cy="4444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smtClean="0"/>
              <a:t>Oppkobling av display</a:t>
            </a:r>
            <a:endParaRPr lang="nb-NO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5537" y="1417637"/>
            <a:ext cx="7704931" cy="4383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9209" y="333060"/>
            <a:ext cx="7686120" cy="5565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smtClean="0"/>
              <a:t>Oppsummering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mtClean="0"/>
              <a:t>Hvilke erfaringer fikk dere med den måten dere valgte å arbeide på?</a:t>
            </a:r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smtClean="0"/>
              <a:t>Utstyr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1800" smtClean="0"/>
              <a:t>Arduino Inventor kit</a:t>
            </a:r>
          </a:p>
          <a:p>
            <a:r>
              <a:rPr lang="nb-NO" sz="1800" smtClean="0"/>
              <a:t>Byggesett Kyvettehus</a:t>
            </a:r>
          </a:p>
          <a:p>
            <a:r>
              <a:rPr lang="nb-NO" sz="1800" smtClean="0"/>
              <a:t>Reservedeler</a:t>
            </a:r>
          </a:p>
          <a:p>
            <a:r>
              <a:rPr lang="nb-NO" sz="1800" smtClean="0"/>
              <a:t>Sort tape</a:t>
            </a:r>
          </a:p>
          <a:p>
            <a:r>
              <a:rPr lang="nb-NO" sz="1800" smtClean="0"/>
              <a:t>Saks</a:t>
            </a:r>
          </a:p>
          <a:p>
            <a:r>
              <a:rPr lang="nb-NO" sz="1800" smtClean="0"/>
              <a:t>Tenger og avbiter</a:t>
            </a:r>
          </a:p>
          <a:p>
            <a:r>
              <a:rPr lang="nb-NO" sz="1800" smtClean="0"/>
              <a:t>Sett av motstander</a:t>
            </a:r>
          </a:p>
          <a:p>
            <a:r>
              <a:rPr lang="nb-NO" sz="1800" smtClean="0"/>
              <a:t>Sett med ekstradeler</a:t>
            </a:r>
          </a:p>
          <a:p>
            <a:r>
              <a:rPr lang="nb-NO" sz="1800" smtClean="0"/>
              <a:t>PC’er</a:t>
            </a:r>
          </a:p>
          <a:p>
            <a:r>
              <a:rPr lang="nb-NO" sz="1800" smtClean="0"/>
              <a:t>Hefter</a:t>
            </a:r>
          </a:p>
          <a:p>
            <a:r>
              <a:rPr lang="nb-NO" sz="1800" smtClean="0"/>
              <a:t>Varmepistol</a:t>
            </a:r>
          </a:p>
          <a:p>
            <a:r>
              <a:rPr lang="nb-NO" sz="1800" smtClean="0"/>
              <a:t>Krympestrømpe</a:t>
            </a:r>
          </a:p>
          <a:p>
            <a:endParaRPr lang="nb-NO"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327682" y="681828"/>
            <a:ext cx="7242650" cy="965303"/>
          </a:xfrm>
        </p:spPr>
        <p:txBody>
          <a:bodyPr/>
          <a:lstStyle/>
          <a:p>
            <a:pPr algn="ctr"/>
            <a:r>
              <a:rPr lang="nb-NO" smtClean="0"/>
              <a:t>Problemstilling</a:t>
            </a:r>
            <a:endParaRPr lang="nb-NO" dirty="0"/>
          </a:p>
        </p:txBody>
      </p:sp>
      <p:sp>
        <p:nvSpPr>
          <p:cNvPr id="14" name="Plassholder for innhold 2"/>
          <p:cNvSpPr>
            <a:spLocks noGrp="1"/>
          </p:cNvSpPr>
          <p:nvPr>
            <p:ph idx="1"/>
          </p:nvPr>
        </p:nvSpPr>
        <p:spPr>
          <a:xfrm>
            <a:off x="1327682" y="3566766"/>
            <a:ext cx="7242650" cy="21376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mtClean="0"/>
              <a:t>Ti beger, hvert beger </a:t>
            </a:r>
            <a:r>
              <a:rPr lang="nb-NO" smtClean="0"/>
              <a:t>er fylt med </a:t>
            </a:r>
            <a:r>
              <a:rPr lang="nb-NO" smtClean="0"/>
              <a:t>1,5 dL vann tilsatt fra 1 til 10 dråper melk. </a:t>
            </a:r>
          </a:p>
          <a:p>
            <a:pPr marL="0" indent="0">
              <a:buNone/>
            </a:pPr>
            <a:r>
              <a:rPr lang="nb-NO" smtClean="0"/>
              <a:t>Det skal lages et måleinstrument som kan måle melkemengden slik at begrene kan settes i riktig rekkefølge fra 1 til 10 dråper melk.</a:t>
            </a: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6046" y="2000452"/>
            <a:ext cx="7768912" cy="948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30688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mtClean="0"/>
              <a:t>Målemetoder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ts val="18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nb-NO" smtClean="0"/>
              <a:t>Foreslå flest mulig målemetoder som kan brukes for å bestemme rekkefølgen</a:t>
            </a:r>
          </a:p>
          <a:p>
            <a:pPr marL="457200" indent="-457200">
              <a:spcBef>
                <a:spcPts val="18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nb-NO" smtClean="0"/>
              <a:t>Hvilken metode har dere </a:t>
            </a:r>
            <a:r>
              <a:rPr lang="nb-NO" smtClean="0"/>
              <a:t>mest tro på dersom dere skal bruke elektronikk og en mikrokontroller (for eksempel. Arduino</a:t>
            </a:r>
            <a:r>
              <a:rPr lang="nb-NO" smtClean="0"/>
              <a:t>)?</a:t>
            </a:r>
            <a:endParaRPr lang="nb-NO" smtClean="0"/>
          </a:p>
          <a:p>
            <a:pPr marL="457200" indent="-457200">
              <a:spcBef>
                <a:spcPts val="18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nb-NO" smtClean="0"/>
              <a:t>Vi har nå tillatt oss å velge metode, men dere kan velge hvordan dere vil gå videre.</a:t>
            </a:r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4628" y="274638"/>
            <a:ext cx="761631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nb-NO" smtClean="0"/>
              <a:t>Utfordringen</a:t>
            </a:r>
            <a:br>
              <a:rPr lang="nb-NO" smtClean="0"/>
            </a:br>
            <a:r>
              <a:rPr lang="nb-NO" smtClean="0"/>
              <a:t>Åpen, halvåpen eller lukket oppgave?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4628" y="1600201"/>
            <a:ext cx="7407404" cy="4721876"/>
          </a:xfrm>
        </p:spPr>
        <p:txBody>
          <a:bodyPr>
            <a:normAutofit lnSpcReduction="10000"/>
          </a:bodyPr>
          <a:lstStyle/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nb-NO" smtClean="0"/>
              <a:t>Problemstillingen er det eneste elevene får vite</a:t>
            </a:r>
            <a:br>
              <a:rPr lang="nb-NO" smtClean="0"/>
            </a:br>
            <a:r>
              <a:rPr lang="nb-NO" smtClean="0"/>
              <a:t>De står helt fritt til å velge </a:t>
            </a:r>
            <a:r>
              <a:rPr lang="nb-NO" smtClean="0"/>
              <a:t>utstyr </a:t>
            </a:r>
            <a:r>
              <a:rPr lang="nb-NO" smtClean="0"/>
              <a:t>og metode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nb-NO" smtClean="0"/>
              <a:t>De får vite problemstillingen og hvilke </a:t>
            </a:r>
            <a:r>
              <a:rPr lang="nb-NO" smtClean="0"/>
              <a:t>utstyr </a:t>
            </a:r>
            <a:r>
              <a:rPr lang="nb-NO" smtClean="0"/>
              <a:t>de har til rådighet, men kan selv velge metode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nb-NO" smtClean="0"/>
              <a:t>De får problemstillingen, verktøy og forslag til en struktur å arbeide etter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nb-NO" smtClean="0"/>
              <a:t>De får problemstilling alt </a:t>
            </a:r>
            <a:r>
              <a:rPr lang="nb-NO" smtClean="0"/>
              <a:t>utstyr </a:t>
            </a:r>
            <a:r>
              <a:rPr lang="nb-NO" smtClean="0"/>
              <a:t>og en oppskrift for hvordan oppgaven kan løses.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nb-NO" smtClean="0"/>
              <a:t>De har mulighet til å be om så mye veiledning under veis som de måtte ha behov for. Veilederen gir ikke svarene, men stiller i størst mulig grad oppklarende eller utfordrende spørsmål.</a:t>
            </a:r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Bilderesultat for Arduino inventors kit"/>
          <p:cNvPicPr>
            <a:picLocks noChangeAspect="1" noChangeArrowheads="1"/>
          </p:cNvPicPr>
          <p:nvPr/>
        </p:nvPicPr>
        <p:blipFill>
          <a:blip r:embed="rId2"/>
          <a:srcRect l="2625" t="15027" b="9317"/>
          <a:stretch>
            <a:fillRect/>
          </a:stretch>
        </p:blipFill>
        <p:spPr bwMode="auto">
          <a:xfrm>
            <a:off x="4408498" y="849258"/>
            <a:ext cx="3724211" cy="2893523"/>
          </a:xfrm>
          <a:prstGeom prst="rect">
            <a:avLst/>
          </a:prstGeom>
          <a:noFill/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308016" y="-6064"/>
            <a:ext cx="7294015" cy="823566"/>
          </a:xfrm>
        </p:spPr>
        <p:txBody>
          <a:bodyPr/>
          <a:lstStyle/>
          <a:p>
            <a:pPr algn="ctr"/>
            <a:r>
              <a:rPr lang="nb-NO" smtClean="0"/>
              <a:t>Hjelp til å komme igang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38624" y="950724"/>
            <a:ext cx="3318484" cy="2646311"/>
          </a:xfrm>
        </p:spPr>
        <p:txBody>
          <a:bodyPr>
            <a:normAutofit/>
          </a:bodyPr>
          <a:lstStyle/>
          <a:p>
            <a:r>
              <a:rPr lang="nb-NO" sz="2000" smtClean="0"/>
              <a:t>Problemstilling</a:t>
            </a:r>
          </a:p>
          <a:p>
            <a:r>
              <a:rPr lang="nb-NO" sz="2000" smtClean="0"/>
              <a:t>Ulike tilnærminger</a:t>
            </a:r>
          </a:p>
          <a:p>
            <a:r>
              <a:rPr lang="nb-NO" sz="2000" smtClean="0"/>
              <a:t>Bygging av kyvettekammer</a:t>
            </a:r>
          </a:p>
          <a:p>
            <a:r>
              <a:rPr lang="nb-NO" sz="2000" smtClean="0"/>
              <a:t>Programmering</a:t>
            </a:r>
          </a:p>
          <a:p>
            <a:r>
              <a:rPr lang="nb-NO" sz="2000" smtClean="0"/>
              <a:t>Måling</a:t>
            </a:r>
          </a:p>
          <a:p>
            <a:r>
              <a:rPr lang="nb-NO" sz="2000" smtClean="0"/>
              <a:t>Kalibrering</a:t>
            </a:r>
            <a:endParaRPr lang="nb-NO" sz="2000"/>
          </a:p>
        </p:txBody>
      </p:sp>
      <p:pic>
        <p:nvPicPr>
          <p:cNvPr id="4" name="Bilde 3" descr="Forside Turbidimeter 1.2 – Kopi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 rot="428961">
            <a:off x="1714167" y="3771891"/>
            <a:ext cx="2011633" cy="2870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F:\DCIM\102CASIO\CIMG0305.JPG"/>
          <p:cNvPicPr>
            <a:picLocks noChangeAspect="1" noChangeArrowheads="1"/>
          </p:cNvPicPr>
          <p:nvPr/>
        </p:nvPicPr>
        <p:blipFill>
          <a:blip r:embed="rId4">
            <a:lum bright="20000" contrast="10000"/>
          </a:blip>
          <a:srcRect l="4367" t="1671" r="2225" b="9799"/>
          <a:stretch>
            <a:fillRect/>
          </a:stretch>
        </p:blipFill>
        <p:spPr bwMode="auto">
          <a:xfrm>
            <a:off x="4408499" y="3896518"/>
            <a:ext cx="3827157" cy="2720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4628" y="274638"/>
            <a:ext cx="7407404" cy="706374"/>
          </a:xfrm>
        </p:spPr>
        <p:txBody>
          <a:bodyPr/>
          <a:lstStyle/>
          <a:p>
            <a:pPr algn="ctr"/>
            <a:r>
              <a:rPr lang="nb-NO" smtClean="0"/>
              <a:t>Montering av kyvettehus</a:t>
            </a:r>
            <a:endParaRPr lang="nb-N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9102" y="1096070"/>
            <a:ext cx="7739788" cy="3045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4628" y="4410391"/>
            <a:ext cx="7412732" cy="2099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1063945" y="2146935"/>
            <a:ext cx="261364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smtClean="0"/>
              <a:t>Oppkobling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995963" y="5258221"/>
            <a:ext cx="3494099" cy="431379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nb-NO" smtClean="0"/>
              <a:t>Merk stiftlista</a:t>
            </a:r>
            <a:endParaRPr lang="nb-NO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8474" y="1417638"/>
            <a:ext cx="7359688" cy="3741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4628" y="274638"/>
            <a:ext cx="7407404" cy="736652"/>
          </a:xfrm>
        </p:spPr>
        <p:txBody>
          <a:bodyPr/>
          <a:lstStyle/>
          <a:p>
            <a:pPr algn="ctr"/>
            <a:r>
              <a:rPr lang="nb-NO" smtClean="0"/>
              <a:t>Oppkobling</a:t>
            </a:r>
            <a:endParaRPr lang="nb-NO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4628" y="1441862"/>
            <a:ext cx="7475492" cy="4153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smtClean="0"/>
              <a:t>Oppkobling</a:t>
            </a:r>
            <a:endParaRPr lang="nb-NO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3757" y="1569029"/>
            <a:ext cx="7515615" cy="3644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4380</TotalTime>
  <Words>188</Words>
  <Application>Microsoft Office PowerPoint</Application>
  <PresentationFormat>Skjermfremvisning (4:3)</PresentationFormat>
  <Paragraphs>47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16" baseType="lpstr">
      <vt:lpstr>Office-tema</vt:lpstr>
      <vt:lpstr>Måling med Arduino i naturfag Fagdag 29. nov. 2019</vt:lpstr>
      <vt:lpstr>Problemstilling</vt:lpstr>
      <vt:lpstr>Målemetoder</vt:lpstr>
      <vt:lpstr>Utfordringen Åpen, halvåpen eller lukket oppgave?</vt:lpstr>
      <vt:lpstr>Hjelp til å komme igang</vt:lpstr>
      <vt:lpstr>Montering av kyvettehus</vt:lpstr>
      <vt:lpstr>Oppkobling</vt:lpstr>
      <vt:lpstr>Oppkobling</vt:lpstr>
      <vt:lpstr>Oppkobling</vt:lpstr>
      <vt:lpstr>Sett igang</vt:lpstr>
      <vt:lpstr>Oppgave 4</vt:lpstr>
      <vt:lpstr>Oppkobling av display</vt:lpstr>
      <vt:lpstr>Lysbilde 13</vt:lpstr>
      <vt:lpstr>Oppsummering</vt:lpstr>
      <vt:lpstr>Utstyr</vt:lpstr>
    </vt:vector>
  </TitlesOfParts>
  <Company>NTNU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Kolbjørn Skarpnes</dc:creator>
  <cp:lastModifiedBy>Nikro</cp:lastModifiedBy>
  <cp:revision>106</cp:revision>
  <dcterms:created xsi:type="dcterms:W3CDTF">2013-06-10T16:56:09Z</dcterms:created>
  <dcterms:modified xsi:type="dcterms:W3CDTF">2019-11-29T14:02:19Z</dcterms:modified>
</cp:coreProperties>
</file>