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79" r:id="rId10"/>
    <p:sldId id="267" r:id="rId11"/>
    <p:sldId id="272" r:id="rId12"/>
    <p:sldId id="273" r:id="rId13"/>
    <p:sldId id="270" r:id="rId14"/>
    <p:sldId id="274" r:id="rId15"/>
    <p:sldId id="269" r:id="rId16"/>
    <p:sldId id="280" r:id="rId17"/>
    <p:sldId id="277" r:id="rId18"/>
    <p:sldId id="276" r:id="rId19"/>
    <p:sldId id="281" r:id="rId20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3792" autoAdjust="0"/>
  </p:normalViewPr>
  <p:slideViewPr>
    <p:cSldViewPr snapToGrid="0" snapToObjects="1">
      <p:cViewPr varScale="1">
        <p:scale>
          <a:sx n="63" d="100"/>
          <a:sy n="63" d="100"/>
        </p:scale>
        <p:origin x="36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F629B-291B-4BE9-9E9F-4E6CA9B9D4F3}" type="datetimeFigureOut">
              <a:rPr lang="nb-NO" smtClean="0"/>
              <a:t>10.11.2022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583BF-FAF6-4B26-B715-AE96978115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319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583BF-FAF6-4B26-B715-AE96978115B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04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583BF-FAF6-4B26-B715-AE96978115B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433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677415"/>
            <a:ext cx="7772400" cy="901094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7750" y="274638"/>
            <a:ext cx="5459249" cy="5851525"/>
          </a:xfr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6421247"/>
            <a:ext cx="862779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 dirty="0"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FDADA50-9BEE-6246-AA16-1729DA45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646331"/>
          </a:xfrm>
        </p:spPr>
        <p:txBody>
          <a:bodyPr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F486B6F-A89E-CF41-ABF1-BCC6ABDB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628" y="1063487"/>
            <a:ext cx="7407404" cy="5357759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5765" y="4406900"/>
            <a:ext cx="74589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5765" y="2906713"/>
            <a:ext cx="74589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5551" y="274638"/>
            <a:ext cx="7407404" cy="11430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4711" y="1600200"/>
            <a:ext cx="36678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05711" y="1600200"/>
            <a:ext cx="36739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9523" y="274638"/>
            <a:ext cx="74074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9676" y="1535113"/>
            <a:ext cx="376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9676" y="2174875"/>
            <a:ext cx="376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257502" y="1535113"/>
            <a:ext cx="38122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257501" y="2174875"/>
            <a:ext cx="381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64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42491" y="273050"/>
            <a:ext cx="47650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94628" y="1043610"/>
            <a:ext cx="7407404" cy="5539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 descr="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67185" y="1467214"/>
            <a:ext cx="7772400" cy="646331"/>
          </a:xfrm>
        </p:spPr>
        <p:txBody>
          <a:bodyPr/>
          <a:lstStyle/>
          <a:p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CanSat</a:t>
            </a:r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 med </a:t>
            </a:r>
            <a:r>
              <a:rPr lang="nb-NO" dirty="0" err="1">
                <a:solidFill>
                  <a:schemeClr val="bg1">
                    <a:lumMod val="75000"/>
                  </a:schemeClr>
                </a:solidFill>
              </a:rPr>
              <a:t>Micro:bit</a:t>
            </a:r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213D219-FE5E-A142-8D89-370DA72D0EE7}"/>
              </a:ext>
            </a:extLst>
          </p:cNvPr>
          <p:cNvSpPr txBox="1"/>
          <p:nvPr/>
        </p:nvSpPr>
        <p:spPr>
          <a:xfrm rot="16200000">
            <a:off x="-1251027" y="2958567"/>
            <a:ext cx="327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Kunnskap for en bedre verden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89877ED5-7F42-AC24-568F-E6253C8A2352}"/>
              </a:ext>
            </a:extLst>
          </p:cNvPr>
          <p:cNvSpPr txBox="1">
            <a:spLocks/>
          </p:cNvSpPr>
          <p:nvPr/>
        </p:nvSpPr>
        <p:spPr>
          <a:xfrm>
            <a:off x="1267185" y="2391446"/>
            <a:ext cx="77724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400" dirty="0">
                <a:solidFill>
                  <a:schemeClr val="bg1">
                    <a:lumMod val="75000"/>
                  </a:schemeClr>
                </a:solidFill>
              </a:rPr>
              <a:t>Av</a:t>
            </a:r>
            <a:br>
              <a:rPr lang="nb-NO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nb-NO" sz="2400" dirty="0">
                <a:solidFill>
                  <a:schemeClr val="bg1">
                    <a:lumMod val="75000"/>
                  </a:schemeClr>
                </a:solidFill>
              </a:rPr>
              <a:t>Nils Kr. Rossing</a:t>
            </a:r>
            <a:br>
              <a:rPr lang="nb-NO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nb-NO" sz="2400" dirty="0">
                <a:solidFill>
                  <a:schemeClr val="bg1">
                    <a:lumMod val="75000"/>
                  </a:schemeClr>
                </a:solidFill>
              </a:rPr>
              <a:t>Skolelaboratoriet, NTNU</a:t>
            </a: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9BE9-58F6-B2A4-67CF-EB29C4CB0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94" y="231512"/>
            <a:ext cx="7407404" cy="646331"/>
          </a:xfrm>
        </p:spPr>
        <p:txBody>
          <a:bodyPr/>
          <a:lstStyle/>
          <a:p>
            <a:pPr algn="ctr"/>
            <a:r>
              <a:rPr lang="nb-NO" dirty="0" err="1"/>
              <a:t>OpenLog</a:t>
            </a:r>
            <a:r>
              <a:rPr lang="nb-NO" dirty="0"/>
              <a:t> (SD-kort) og Radio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E9A09-7450-9143-8FA6-4A5BEA96F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06" y="1123697"/>
            <a:ext cx="3610331" cy="2775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377E8-95FB-52C1-2C46-425C72BE4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019" y="4490868"/>
            <a:ext cx="5055519" cy="19748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1CBFBC-C5A0-BFF9-0B25-E7CF08C55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17" y="1113387"/>
            <a:ext cx="3873699" cy="23051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2C8009-5839-028A-C4E2-AA78CBC37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627" y="3538794"/>
            <a:ext cx="2859787" cy="311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A4CE-B0A1-5EE9-F333-FF39FF5CD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7" y="274638"/>
            <a:ext cx="7716459" cy="1015663"/>
          </a:xfrm>
        </p:spPr>
        <p:txBody>
          <a:bodyPr/>
          <a:lstStyle/>
          <a:p>
            <a:pPr algn="ctr"/>
            <a:r>
              <a:rPr lang="nb-NO" dirty="0"/>
              <a:t>Sett opp begge APC220 radioene</a:t>
            </a:r>
            <a:br>
              <a:rPr lang="nb-NO" dirty="0"/>
            </a:br>
            <a:r>
              <a:rPr lang="nb-NO" sz="2400" dirty="0"/>
              <a:t>til riktig frekvens og effekt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76CDB-2953-6AC7-B84C-25C5B81B2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301" y="1457486"/>
            <a:ext cx="5698484" cy="39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4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CA15-C49B-C1D7-E14D-29937221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RF Magic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F14F6-B190-B76A-FD09-57FEE72F0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291" y="1063487"/>
            <a:ext cx="8057071" cy="5357759"/>
          </a:xfrm>
        </p:spPr>
        <p:txBody>
          <a:bodyPr/>
          <a:lstStyle/>
          <a:p>
            <a:r>
              <a:rPr lang="nb-NO" dirty="0"/>
              <a:t>Hent og installer TTL-USB driveren:</a:t>
            </a:r>
            <a:br>
              <a:rPr lang="nb-NO" dirty="0"/>
            </a:br>
            <a:r>
              <a:rPr lang="nb-NO" sz="1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http://www.silabs.com/products/mcu/Pages/USBtoUARTBridgeVCPDrivers.aspx</a:t>
            </a:r>
          </a:p>
          <a:p>
            <a:r>
              <a:rPr lang="nb-NO" dirty="0"/>
              <a:t>Hent, pakk ut og installer RF Magic</a:t>
            </a:r>
            <a:br>
              <a:rPr lang="nb-NO" dirty="0"/>
            </a:br>
            <a:r>
              <a:rPr lang="nb-NO" sz="1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https://www.dfrobot.com/image/data/TEL0005/rfmagic.rar</a:t>
            </a:r>
          </a:p>
          <a:p>
            <a:r>
              <a:rPr lang="nb-NO" dirty="0"/>
              <a:t>Kjør RF Magic</a:t>
            </a:r>
            <a:br>
              <a:rPr lang="nb-NO" dirty="0"/>
            </a:br>
            <a:r>
              <a:rPr lang="nb-NO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APC22X_V12A.exe</a:t>
            </a:r>
          </a:p>
          <a:p>
            <a:r>
              <a:rPr lang="nb-NO" dirty="0"/>
              <a:t>Velg frekvens</a:t>
            </a:r>
          </a:p>
          <a:p>
            <a:r>
              <a:rPr lang="nb-NO" dirty="0"/>
              <a:t>Velg datarate</a:t>
            </a:r>
          </a:p>
          <a:p>
            <a:r>
              <a:rPr lang="nb-NO" dirty="0"/>
              <a:t>Velg effekt</a:t>
            </a:r>
          </a:p>
          <a:p>
            <a:r>
              <a:rPr lang="nb-NO" dirty="0"/>
              <a:t>Velg Com-port</a:t>
            </a:r>
          </a:p>
          <a:p>
            <a:r>
              <a:rPr lang="nb-NO" dirty="0"/>
              <a:t>Skriv til APC220 ved</a:t>
            </a:r>
            <a:br>
              <a:rPr lang="nb-NO" dirty="0"/>
            </a:br>
            <a:r>
              <a:rPr lang="nb-NO" dirty="0"/>
              <a:t>å trykke «Write </a:t>
            </a:r>
            <a:r>
              <a:rPr lang="nb-NO" u="sng" dirty="0"/>
              <a:t>W</a:t>
            </a:r>
            <a:r>
              <a:rPr lang="nb-NO" dirty="0"/>
              <a:t>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F81A9-F0AA-5107-BA58-3C3FB83EA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900" y="2590552"/>
            <a:ext cx="4507049" cy="40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2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CDD6-B0DF-75E7-ED66-7BDE9D32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584775"/>
          </a:xfrm>
        </p:spPr>
        <p:txBody>
          <a:bodyPr/>
          <a:lstStyle/>
          <a:p>
            <a:pPr algn="ctr"/>
            <a:r>
              <a:rPr lang="nb-NO" sz="3200" dirty="0"/>
              <a:t>Bruk av </a:t>
            </a:r>
            <a:r>
              <a:rPr lang="nb-NO" sz="3200" dirty="0" err="1"/>
              <a:t>bread</a:t>
            </a:r>
            <a:r>
              <a:rPr lang="nb-NO" sz="3200" dirty="0"/>
              <a:t> </a:t>
            </a:r>
            <a:r>
              <a:rPr lang="nb-NO" sz="3200" dirty="0" err="1"/>
              <a:t>board</a:t>
            </a:r>
            <a:r>
              <a:rPr lang="nb-NO" sz="3200" dirty="0"/>
              <a:t> og displaykort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2D542-A862-F347-EEBB-9F08D7DFB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628" y="5011947"/>
            <a:ext cx="7407404" cy="1409299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Flott for uttesting av </a:t>
            </a:r>
            <a:r>
              <a:rPr lang="nb-NO" dirty="0" err="1"/>
              <a:t>CanSat</a:t>
            </a:r>
            <a:r>
              <a:rPr lang="nb-NO" dirty="0"/>
              <a:t> før man ev. lodder opp kretsen.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346E8-1A2E-671D-B0CB-DF80E1AA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53" y="1293962"/>
            <a:ext cx="7841770" cy="35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7209-DD7B-7F6D-EB41-A41FC000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120" y="274638"/>
            <a:ext cx="7772400" cy="1200329"/>
          </a:xfrm>
        </p:spPr>
        <p:txBody>
          <a:bodyPr/>
          <a:lstStyle/>
          <a:p>
            <a:pPr algn="ctr"/>
            <a:r>
              <a:rPr lang="nb-NO" sz="3600" dirty="0"/>
              <a:t>Bruk av </a:t>
            </a:r>
            <a:r>
              <a:rPr lang="nb-NO" sz="3600" dirty="0" err="1"/>
              <a:t>bread</a:t>
            </a:r>
            <a:r>
              <a:rPr lang="nb-NO" sz="3600" dirty="0"/>
              <a:t> </a:t>
            </a:r>
            <a:r>
              <a:rPr lang="nb-NO" sz="3600" dirty="0" err="1"/>
              <a:t>board</a:t>
            </a:r>
            <a:r>
              <a:rPr lang="nb-NO" sz="3600" dirty="0"/>
              <a:t> og displaykort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B5394-08D5-28A9-C0B7-918ED26AF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9" y="1826115"/>
            <a:ext cx="7990991" cy="3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1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519A-AE38-B072-A335-0A1E24D6A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523220"/>
          </a:xfrm>
        </p:spPr>
        <p:txBody>
          <a:bodyPr/>
          <a:lstStyle/>
          <a:p>
            <a:pPr algn="ctr"/>
            <a:r>
              <a:rPr lang="nb-NO" sz="2800" dirty="0"/>
              <a:t>Kode for skriving til SD-kort og Radio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7A694-2688-9F23-18A0-81D39A3E9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648" y="797858"/>
            <a:ext cx="4942936" cy="58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5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957297-510E-7894-8D03-AE81F1D5F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81" y="163078"/>
            <a:ext cx="8075297" cy="65716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A853C6-320E-0E2F-A093-3499FD40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647" y="163078"/>
            <a:ext cx="4619312" cy="646331"/>
          </a:xfrm>
        </p:spPr>
        <p:txBody>
          <a:bodyPr/>
          <a:lstStyle/>
          <a:p>
            <a:pPr algn="ctr"/>
            <a:r>
              <a:rPr lang="nb-NO" dirty="0"/>
              <a:t>Kombinerer det hele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FE8B5-521A-6A54-16F6-BCC12165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819" y="2214880"/>
            <a:ext cx="2903340" cy="4338319"/>
          </a:xfrm>
        </p:spPr>
        <p:txBody>
          <a:bodyPr>
            <a:normAutofit/>
          </a:bodyPr>
          <a:lstStyle/>
          <a:p>
            <a:r>
              <a:rPr lang="nb-NO" sz="2000" dirty="0"/>
              <a:t>Les av sensorer</a:t>
            </a:r>
          </a:p>
          <a:p>
            <a:pPr lvl="1"/>
            <a:r>
              <a:rPr lang="nb-NO" sz="1800" dirty="0"/>
              <a:t>Lufttemp.</a:t>
            </a:r>
          </a:p>
          <a:p>
            <a:pPr lvl="1"/>
            <a:r>
              <a:rPr lang="nb-NO" sz="1800" dirty="0"/>
              <a:t>Luftfuktighet</a:t>
            </a:r>
          </a:p>
          <a:p>
            <a:pPr lvl="1"/>
            <a:r>
              <a:rPr lang="nb-NO" sz="1800" dirty="0"/>
              <a:t>Lufttrykk</a:t>
            </a:r>
          </a:p>
          <a:p>
            <a:pPr lvl="1"/>
            <a:r>
              <a:rPr lang="nb-NO" sz="1800" dirty="0"/>
              <a:t>Lufttemp NTC</a:t>
            </a:r>
          </a:p>
          <a:p>
            <a:pPr lvl="1"/>
            <a:r>
              <a:rPr lang="nb-NO" sz="1800" dirty="0">
                <a:solidFill>
                  <a:srgbClr val="FF0000"/>
                </a:solidFill>
              </a:rPr>
              <a:t>Akselerasjon (</a:t>
            </a:r>
            <a:r>
              <a:rPr lang="nb-NO" sz="1800" dirty="0" err="1">
                <a:solidFill>
                  <a:srgbClr val="FF0000"/>
                </a:solidFill>
              </a:rPr>
              <a:t>int</a:t>
            </a:r>
            <a:r>
              <a:rPr lang="nb-NO" sz="1800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nb-NO" sz="1800" dirty="0">
                <a:solidFill>
                  <a:srgbClr val="FF0000"/>
                </a:solidFill>
              </a:rPr>
              <a:t>Magnetfelt (</a:t>
            </a:r>
            <a:r>
              <a:rPr lang="nb-NO" sz="1800" dirty="0" err="1">
                <a:solidFill>
                  <a:srgbClr val="FF0000"/>
                </a:solidFill>
              </a:rPr>
              <a:t>int</a:t>
            </a:r>
            <a:r>
              <a:rPr lang="nb-NO" sz="1800" dirty="0">
                <a:solidFill>
                  <a:srgbClr val="FF0000"/>
                </a:solidFill>
              </a:rPr>
              <a:t>)</a:t>
            </a:r>
          </a:p>
          <a:p>
            <a:r>
              <a:rPr lang="nb-NO" sz="2000" dirty="0"/>
              <a:t>Skriv til display (test)</a:t>
            </a:r>
          </a:p>
          <a:p>
            <a:r>
              <a:rPr lang="nb-NO" sz="2000" dirty="0"/>
              <a:t>Beregner høyden</a:t>
            </a:r>
          </a:p>
          <a:p>
            <a:r>
              <a:rPr lang="nb-NO" sz="2000" dirty="0"/>
              <a:t>Skriv til SD-kort</a:t>
            </a:r>
          </a:p>
          <a:p>
            <a:r>
              <a:rPr lang="nb-NO" sz="2000" dirty="0"/>
              <a:t>Skriv til sender</a:t>
            </a:r>
          </a:p>
        </p:txBody>
      </p:sp>
    </p:spTree>
    <p:extLst>
      <p:ext uri="{BB962C8B-B14F-4D97-AF65-F5344CB8AC3E}">
        <p14:creationId xmlns:p14="http://schemas.microsoft.com/office/powerpoint/2010/main" val="3950716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CB20A0-D4C3-DDED-95D5-91836050D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60" y="132398"/>
            <a:ext cx="7975600" cy="584775"/>
          </a:xfrm>
        </p:spPr>
        <p:txBody>
          <a:bodyPr/>
          <a:lstStyle/>
          <a:p>
            <a:pPr algn="ctr"/>
            <a:r>
              <a:rPr lang="nb-NO" sz="3200" dirty="0"/>
              <a:t>Maks størrelse programmer </a:t>
            </a:r>
            <a:r>
              <a:rPr lang="nb-NO" sz="3200" dirty="0" err="1"/>
              <a:t>Micro:bit</a:t>
            </a:r>
            <a:r>
              <a:rPr lang="nb-NO" sz="3200" dirty="0"/>
              <a:t> V1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EDBFE8-23EA-6017-2832-6B31C530E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66" y="970147"/>
            <a:ext cx="7438974" cy="5593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84FFE6-119A-A83E-210F-562B4B8AA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76" y="1888886"/>
            <a:ext cx="7900984" cy="351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3381-CF04-3799-6806-B9095C1F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60" y="132398"/>
            <a:ext cx="7975600" cy="660082"/>
          </a:xfrm>
        </p:spPr>
        <p:txBody>
          <a:bodyPr/>
          <a:lstStyle/>
          <a:p>
            <a:pPr algn="ctr"/>
            <a:r>
              <a:rPr lang="nb-NO" sz="3200" dirty="0"/>
              <a:t>Maks størrelse programmer </a:t>
            </a:r>
            <a:r>
              <a:rPr lang="nb-NO" sz="3200" dirty="0" err="1"/>
              <a:t>Micro:bit</a:t>
            </a:r>
            <a:r>
              <a:rPr lang="nb-NO" sz="3200" dirty="0"/>
              <a:t> V2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034EF-8B95-9731-A73E-2BD7E7807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54" y="907370"/>
            <a:ext cx="7077493" cy="5554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AF23F-19E3-F338-7CA5-ABBC0D2C3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84" y="1727200"/>
            <a:ext cx="7779465" cy="40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DDAEC-2F4C-9EF9-A817-C106C987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Dokumentasjon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C5433-F118-3FBE-BFD0-1655B0457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480" y="1063487"/>
            <a:ext cx="3738880" cy="5357759"/>
          </a:xfrm>
        </p:spPr>
        <p:txBody>
          <a:bodyPr/>
          <a:lstStyle/>
          <a:p>
            <a:r>
              <a:rPr lang="nb-NO" dirty="0" err="1"/>
              <a:t>Micro:bit</a:t>
            </a:r>
            <a:r>
              <a:rPr lang="nb-NO" dirty="0"/>
              <a:t> - Forslag til undervisningsopplegg</a:t>
            </a:r>
          </a:p>
          <a:p>
            <a:r>
              <a:rPr lang="nb-NO" dirty="0"/>
              <a:t>Inneholder beskrivelse av ulike prosjekter</a:t>
            </a:r>
          </a:p>
          <a:p>
            <a:r>
              <a:rPr lang="nb-NO" i="1" dirty="0"/>
              <a:t>Høydemåler</a:t>
            </a:r>
          </a:p>
          <a:p>
            <a:r>
              <a:rPr lang="nb-NO" i="1" dirty="0" err="1"/>
              <a:t>CanSat</a:t>
            </a:r>
            <a:endParaRPr lang="nb-NO" i="1" dirty="0"/>
          </a:p>
          <a:p>
            <a:r>
              <a:rPr lang="nb-NO" i="1" dirty="0"/>
              <a:t>Turbidimeter</a:t>
            </a:r>
          </a:p>
          <a:p>
            <a:r>
              <a:rPr lang="nb-NO" i="1" dirty="0"/>
              <a:t>Fjernstyrt robot</a:t>
            </a:r>
          </a:p>
          <a:p>
            <a:r>
              <a:rPr lang="nb-NO" dirty="0"/>
              <a:t>M.fl.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C1C48-8474-357D-44A1-D64476749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330" y="1063487"/>
            <a:ext cx="3839270" cy="55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4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4EA7A-7540-A540-468D-235E6E6C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Måling av lufttrykk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2291F-AC92-CBF0-574F-61030874F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628" y="4640826"/>
            <a:ext cx="2866095" cy="1780419"/>
          </a:xfrm>
        </p:spPr>
        <p:txBody>
          <a:bodyPr>
            <a:normAutofit/>
          </a:bodyPr>
          <a:lstStyle/>
          <a:p>
            <a:r>
              <a:rPr lang="nb-NO" dirty="0"/>
              <a:t>Bruker BMP280</a:t>
            </a:r>
          </a:p>
          <a:p>
            <a:r>
              <a:rPr lang="nb-NO" dirty="0"/>
              <a:t>I</a:t>
            </a:r>
            <a:r>
              <a:rPr lang="nb-NO" baseline="30000" dirty="0"/>
              <a:t>2</a:t>
            </a:r>
            <a:r>
              <a:rPr lang="nb-NO" dirty="0"/>
              <a:t>C-buss</a:t>
            </a:r>
          </a:p>
          <a:p>
            <a:r>
              <a:rPr lang="nb-NO" dirty="0"/>
              <a:t>Viser resultatet </a:t>
            </a:r>
            <a:br>
              <a:rPr lang="nb-NO" dirty="0"/>
            </a:br>
            <a:r>
              <a:rPr lang="nb-NO" dirty="0"/>
              <a:t>på OLED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32023-348E-ED46-3765-7DF98A17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739" y="1282453"/>
            <a:ext cx="2165384" cy="2765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388B80-90A9-4EE5-5ED5-985A11B4F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425" y="1353271"/>
            <a:ext cx="4398459" cy="50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0D5A5-D0D0-F589-E53A-DD8AD3073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628" y="4653280"/>
            <a:ext cx="3885372" cy="2032656"/>
          </a:xfrm>
        </p:spPr>
        <p:txBody>
          <a:bodyPr/>
          <a:lstStyle/>
          <a:p>
            <a:r>
              <a:rPr lang="nb-NO" dirty="0"/>
              <a:t>Bruker forlengelseskort med OLED SSD1306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11733-7372-9471-B04C-7305CE6E8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627" y="257612"/>
            <a:ext cx="7519569" cy="4166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B833-FE66-8B18-F866-C95D2873E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87" y="4603528"/>
            <a:ext cx="2325506" cy="2132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E434C-BA60-2CE4-181A-B3D5D5F4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364" y="365781"/>
            <a:ext cx="4334832" cy="646331"/>
          </a:xfrm>
        </p:spPr>
        <p:txBody>
          <a:bodyPr/>
          <a:lstStyle/>
          <a:p>
            <a:pPr algn="ctr"/>
            <a:r>
              <a:rPr lang="nb-NO" dirty="0"/>
              <a:t>Måling av lufttrykk</a:t>
            </a:r>
          </a:p>
        </p:txBody>
      </p:sp>
    </p:spTree>
    <p:extLst>
      <p:ext uri="{BB962C8B-B14F-4D97-AF65-F5344CB8AC3E}">
        <p14:creationId xmlns:p14="http://schemas.microsoft.com/office/powerpoint/2010/main" val="222898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C0B4-0F25-C6ED-77ED-99EA61410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Måling av lufttrykk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3477B-2B38-C5AE-9376-3EE83B89C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381" y="5774914"/>
            <a:ext cx="7846141" cy="64633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Henter inn bibliotek for BMP280 og OLED - SSD1306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75CFA0-1A45-5CF2-6C60-31FF5A46A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99" y="1099472"/>
            <a:ext cx="6435093" cy="431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9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6ACE-E752-C6BB-B366-14F0191DF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Leser av trykkmåleren BMP280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920D96-C9EE-2084-8C95-588D54769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94" y="1142810"/>
            <a:ext cx="7323838" cy="50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2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2B2075-00AD-B881-D59D-3535FAD8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036" y="1099434"/>
            <a:ext cx="3983638" cy="168390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0B68B00-8A34-644E-B2E2-9DD9D52E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584775"/>
          </a:xfrm>
        </p:spPr>
        <p:txBody>
          <a:bodyPr/>
          <a:lstStyle/>
          <a:p>
            <a:r>
              <a:rPr lang="nb-NO" sz="3200" dirty="0"/>
              <a:t>Beregner relativ høyde ut fra trykk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347B6C-F736-959F-C190-20142658E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745" y="2963718"/>
            <a:ext cx="5928390" cy="31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7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D8628D-9957-618F-835A-6A4FF976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73744"/>
            <a:ext cx="7407404" cy="461665"/>
          </a:xfrm>
        </p:spPr>
        <p:txBody>
          <a:bodyPr/>
          <a:lstStyle/>
          <a:p>
            <a:r>
              <a:rPr lang="nb-NO" sz="2400" dirty="0"/>
              <a:t>Leser av trykkmåleren BMP280 og beregner </a:t>
            </a:r>
            <a:r>
              <a:rPr lang="nb-NO" sz="2400" dirty="0" err="1"/>
              <a:t>hoh</a:t>
            </a:r>
            <a:endParaRPr lang="nb-NO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523C9B-7E21-C8B6-E495-5EB2D3CF8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17" y="604233"/>
            <a:ext cx="2312141" cy="3438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FAFA47-84BC-CF05-80A4-6717AD521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445" y="2331425"/>
            <a:ext cx="4488686" cy="22348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49D87D-AB7B-FFCE-4366-12942B841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687" y="4566269"/>
            <a:ext cx="4940334" cy="21491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AB5AEB-D07A-260E-5D45-82AB7341E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297" y="4334539"/>
            <a:ext cx="2651370" cy="11207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9F239A-7F06-2DB0-30A8-E5459B3790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6686" y="705833"/>
            <a:ext cx="3916975" cy="20136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C2E73F-8B64-D265-D179-F12BD051C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543" y="737266"/>
            <a:ext cx="3114478" cy="953475"/>
          </a:xfrm>
        </p:spPr>
        <p:txBody>
          <a:bodyPr>
            <a:normAutofit/>
          </a:bodyPr>
          <a:lstStyle/>
          <a:p>
            <a:r>
              <a:rPr lang="nb-NO" sz="1600" dirty="0"/>
              <a:t>Deler på 100 – går fra </a:t>
            </a:r>
            <a:r>
              <a:rPr lang="nb-NO" sz="1600" dirty="0" err="1"/>
              <a:t>Pa</a:t>
            </a:r>
            <a:r>
              <a:rPr lang="nb-NO" sz="1600" dirty="0"/>
              <a:t> til </a:t>
            </a:r>
            <a:br>
              <a:rPr lang="nb-NO" sz="1600" dirty="0"/>
            </a:br>
            <a:r>
              <a:rPr lang="nb-NO" sz="1600" dirty="0" err="1"/>
              <a:t>hPa</a:t>
            </a:r>
            <a:r>
              <a:rPr lang="nb-NO" sz="1600" dirty="0"/>
              <a:t> = </a:t>
            </a:r>
            <a:r>
              <a:rPr lang="nb-NO" sz="1600" dirty="0" err="1"/>
              <a:t>mBar</a:t>
            </a:r>
            <a:endParaRPr lang="nb-NO" sz="1600" dirty="0"/>
          </a:p>
          <a:p>
            <a:r>
              <a:rPr lang="nb-NO" sz="1600" dirty="0"/>
              <a:t>Midler over 500 målinger</a:t>
            </a:r>
          </a:p>
        </p:txBody>
      </p:sp>
    </p:spTree>
    <p:extLst>
      <p:ext uri="{BB962C8B-B14F-4D97-AF65-F5344CB8AC3E}">
        <p14:creationId xmlns:p14="http://schemas.microsoft.com/office/powerpoint/2010/main" val="49119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43D5-685C-D810-C9C1-DC6D304B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Eksponentfunksjon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ED90F-FCF0-FB78-4F08-7D91C0F9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628" y="4603311"/>
            <a:ext cx="7407404" cy="908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Men så snart en eller begge de to konstantene byttes ut med en variabel så avrundes verdien til nærmeste hele tall før beregningen gjøres. I vårt tilfelle betyr det at resultatet blir meningsløst.</a:t>
            </a:r>
          </a:p>
          <a:p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C9148-707D-5AA3-D322-B17230824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300" y="1021796"/>
            <a:ext cx="3983638" cy="16839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A50E95-9607-6832-DF67-F2CD229B53A4}"/>
              </a:ext>
            </a:extLst>
          </p:cNvPr>
          <p:cNvSpPr/>
          <p:nvPr/>
        </p:nvSpPr>
        <p:spPr>
          <a:xfrm>
            <a:off x="4114801" y="1173192"/>
            <a:ext cx="1173192" cy="12853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3DE47A-1307-95BC-053F-E5D536523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540" y="2705701"/>
            <a:ext cx="4045158" cy="749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866848-A995-889F-F515-8A15E189B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804" y="3702213"/>
            <a:ext cx="3123415" cy="68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6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ED61-1DC8-4EE8-1DA8-95F921BA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395882"/>
            <a:ext cx="7407404" cy="646331"/>
          </a:xfrm>
        </p:spPr>
        <p:txBody>
          <a:bodyPr/>
          <a:lstStyle/>
          <a:p>
            <a:r>
              <a:rPr lang="nb-NO" dirty="0"/>
              <a:t>Taylor-utvikling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8AB06-3427-54DA-8D11-8C95E6A8F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36" y="1218171"/>
            <a:ext cx="7823272" cy="4381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B37462-BE53-32D0-632D-7D014EDD7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363"/>
          <a:stretch/>
        </p:blipFill>
        <p:spPr>
          <a:xfrm>
            <a:off x="987179" y="1782479"/>
            <a:ext cx="4113388" cy="438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187694-8C88-3152-2329-1CF962FF1A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12"/>
          <a:stretch/>
        </p:blipFill>
        <p:spPr>
          <a:xfrm>
            <a:off x="987179" y="2328095"/>
            <a:ext cx="4113388" cy="8992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B1CA0A-79D8-2FF3-8B33-29AF3A8C0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32" y="3348082"/>
            <a:ext cx="2656049" cy="7043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694151-341C-9582-5B26-A1D67970C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179" y="4173175"/>
            <a:ext cx="7331511" cy="1736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FAA482-C470-875D-06D6-C563BEF071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7411" b="22517"/>
          <a:stretch/>
        </p:blipFill>
        <p:spPr>
          <a:xfrm>
            <a:off x="1027432" y="6117712"/>
            <a:ext cx="6892644" cy="6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7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9283</TotalTime>
  <Words>323</Words>
  <Application>Microsoft Office PowerPoint</Application>
  <PresentationFormat>On-screen Show (4:3)</PresentationFormat>
  <Paragraphs>58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Office-tema</vt:lpstr>
      <vt:lpstr>CanSat med Micro:bit?</vt:lpstr>
      <vt:lpstr>Måling av lufttrykk</vt:lpstr>
      <vt:lpstr>Måling av lufttrykk</vt:lpstr>
      <vt:lpstr>Måling av lufttrykk</vt:lpstr>
      <vt:lpstr>Leser av trykkmåleren BMP280</vt:lpstr>
      <vt:lpstr>Beregner relativ høyde ut fra trykk</vt:lpstr>
      <vt:lpstr>Leser av trykkmåleren BMP280 og beregner hoh</vt:lpstr>
      <vt:lpstr>Eksponentfunksjon</vt:lpstr>
      <vt:lpstr>Taylor-utvikling</vt:lpstr>
      <vt:lpstr>OpenLog (SD-kort) og Radio</vt:lpstr>
      <vt:lpstr>Sett opp begge APC220 radioene til riktig frekvens og effekt</vt:lpstr>
      <vt:lpstr>RF Magic</vt:lpstr>
      <vt:lpstr>Bruk av bread board og displaykort</vt:lpstr>
      <vt:lpstr>Bruk av bread board og displaykort</vt:lpstr>
      <vt:lpstr>Kode for skriving til SD-kort og Radio</vt:lpstr>
      <vt:lpstr>Kombinerer det hele</vt:lpstr>
      <vt:lpstr>Maks størrelse programmer Micro:bit V1</vt:lpstr>
      <vt:lpstr>Maks størrelse programmer Micro:bit V2</vt:lpstr>
      <vt:lpstr>Dokumentasjon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Nils Kristian Rossing</cp:lastModifiedBy>
  <cp:revision>121</cp:revision>
  <dcterms:created xsi:type="dcterms:W3CDTF">2013-06-10T16:56:09Z</dcterms:created>
  <dcterms:modified xsi:type="dcterms:W3CDTF">2022-11-11T11:38:30Z</dcterms:modified>
</cp:coreProperties>
</file>