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32" r:id="rId5"/>
    <p:sldId id="333" r:id="rId6"/>
    <p:sldId id="281" r:id="rId7"/>
    <p:sldId id="290" r:id="rId8"/>
    <p:sldId id="291" r:id="rId9"/>
    <p:sldId id="292" r:id="rId10"/>
    <p:sldId id="313" r:id="rId11"/>
    <p:sldId id="314" r:id="rId12"/>
    <p:sldId id="315" r:id="rId13"/>
    <p:sldId id="316" r:id="rId14"/>
    <p:sldId id="352" r:id="rId15"/>
    <p:sldId id="353" r:id="rId16"/>
    <p:sldId id="293" r:id="rId17"/>
    <p:sldId id="355" r:id="rId18"/>
    <p:sldId id="357" r:id="rId19"/>
    <p:sldId id="358" r:id="rId20"/>
    <p:sldId id="360" r:id="rId21"/>
    <p:sldId id="286" r:id="rId22"/>
    <p:sldId id="302" r:id="rId23"/>
    <p:sldId id="334" r:id="rId24"/>
    <p:sldId id="335" r:id="rId25"/>
    <p:sldId id="336" r:id="rId26"/>
    <p:sldId id="337" r:id="rId27"/>
    <p:sldId id="338" r:id="rId28"/>
    <p:sldId id="339" r:id="rId29"/>
    <p:sldId id="312" r:id="rId30"/>
    <p:sldId id="309" r:id="rId31"/>
    <p:sldId id="285" r:id="rId32"/>
    <p:sldId id="330" r:id="rId33"/>
    <p:sldId id="362" r:id="rId34"/>
    <p:sldId id="364" r:id="rId35"/>
    <p:sldId id="366" r:id="rId36"/>
    <p:sldId id="325" r:id="rId37"/>
    <p:sldId id="326" r:id="rId38"/>
    <p:sldId id="371" r:id="rId39"/>
    <p:sldId id="373" r:id="rId40"/>
    <p:sldId id="374" r:id="rId41"/>
    <p:sldId id="375" r:id="rId42"/>
    <p:sldId id="369" r:id="rId43"/>
    <p:sldId id="370" r:id="rId44"/>
    <p:sldId id="350" r:id="rId45"/>
  </p:sldIdLst>
  <p:sldSz cx="9144000" cy="5145088"/>
  <p:notesSz cx="6794500" cy="99314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2" autoAdjust="0"/>
    <p:restoredTop sz="87226" autoAdjust="0"/>
  </p:normalViewPr>
  <p:slideViewPr>
    <p:cSldViewPr snapToGrid="0">
      <p:cViewPr varScale="1">
        <p:scale>
          <a:sx n="53" d="100"/>
          <a:sy n="53" d="100"/>
        </p:scale>
        <p:origin x="1242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8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CC8F2-2FBC-4C12-ACA9-F2AAB7958FCA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9F86D0FB-8CEF-489A-BAF9-CDBB668D99C9}">
      <dgm:prSet phldrT="[Tekst]"/>
      <dgm:spPr/>
      <dgm:t>
        <a:bodyPr/>
        <a:lstStyle/>
        <a:p>
          <a:r>
            <a:rPr lang="nb-NO"/>
            <a:t>Andregradslikninger</a:t>
          </a:r>
        </a:p>
      </dgm:t>
    </dgm:pt>
    <dgm:pt modelId="{78883B1B-091F-4EE1-9F26-F9C55A509353}" type="parTrans" cxnId="{286C4655-D767-4D1B-9F77-9695748A58CD}">
      <dgm:prSet/>
      <dgm:spPr/>
      <dgm:t>
        <a:bodyPr/>
        <a:lstStyle/>
        <a:p>
          <a:endParaRPr lang="nb-NO"/>
        </a:p>
      </dgm:t>
    </dgm:pt>
    <dgm:pt modelId="{A789D4B3-5EB9-4ED4-99E2-60F7F77EFFE3}" type="sibTrans" cxnId="{286C4655-D767-4D1B-9F77-9695748A58CD}">
      <dgm:prSet/>
      <dgm:spPr/>
      <dgm:t>
        <a:bodyPr/>
        <a:lstStyle/>
        <a:p>
          <a:endParaRPr lang="nb-NO"/>
        </a:p>
      </dgm:t>
    </dgm:pt>
    <dgm:pt modelId="{688BE6B2-574C-40DB-A16A-4F812CAEEE67}">
      <dgm:prSet phldrT="[Tekst]"/>
      <dgm:spPr/>
      <dgm:t>
        <a:bodyPr/>
        <a:lstStyle/>
        <a:p>
          <a:r>
            <a:rPr lang="nb-NO">
              <a:cs typeface="Arial"/>
            </a:rPr>
            <a:t> a !=0</a:t>
          </a:r>
          <a:endParaRPr lang="nb-NO" sz="3400">
            <a:cs typeface="Arial"/>
          </a:endParaRPr>
        </a:p>
      </dgm:t>
    </dgm:pt>
    <dgm:pt modelId="{F49973B2-6483-4208-AA95-CA5C68598D0F}" type="parTrans" cxnId="{155E0C07-1B28-48DD-9D56-E6CE8E59E1B7}">
      <dgm:prSet/>
      <dgm:spPr/>
      <dgm:t>
        <a:bodyPr/>
        <a:lstStyle/>
        <a:p>
          <a:endParaRPr lang="nb-NO"/>
        </a:p>
      </dgm:t>
    </dgm:pt>
    <dgm:pt modelId="{0ABF17DA-740D-4F83-8814-D0740232EA46}" type="sibTrans" cxnId="{155E0C07-1B28-48DD-9D56-E6CE8E59E1B7}">
      <dgm:prSet/>
      <dgm:spPr/>
      <dgm:t>
        <a:bodyPr/>
        <a:lstStyle/>
        <a:p>
          <a:endParaRPr lang="nb-NO"/>
        </a:p>
      </dgm:t>
    </dgm:pt>
    <dgm:pt modelId="{B7961C93-E030-430B-B2AD-0E4CA9892841}">
      <dgm:prSet phldrT="[Tekst]"/>
      <dgm:spPr/>
      <dgm:t>
        <a:bodyPr/>
        <a:lstStyle/>
        <a:p>
          <a:r>
            <a:rPr lang="nb-NO" err="1">
              <a:cs typeface="Arial"/>
            </a:rPr>
            <a:t>Rotuttrykk</a:t>
          </a:r>
          <a:r>
            <a:rPr lang="nb-NO">
              <a:cs typeface="Arial"/>
            </a:rPr>
            <a:t> = 0</a:t>
          </a:r>
          <a:endParaRPr lang="nb-NO"/>
        </a:p>
      </dgm:t>
    </dgm:pt>
    <dgm:pt modelId="{611D68D6-AAA4-4A5E-8598-4409104EF332}" type="parTrans" cxnId="{596D981F-AEB0-4850-9BB4-8D40DE738461}">
      <dgm:prSet/>
      <dgm:spPr/>
      <dgm:t>
        <a:bodyPr/>
        <a:lstStyle/>
        <a:p>
          <a:endParaRPr lang="nb-NO"/>
        </a:p>
      </dgm:t>
    </dgm:pt>
    <dgm:pt modelId="{683FBCA2-BF58-4645-B5F6-61B8798731C0}" type="sibTrans" cxnId="{596D981F-AEB0-4850-9BB4-8D40DE738461}">
      <dgm:prSet/>
      <dgm:spPr/>
      <dgm:t>
        <a:bodyPr/>
        <a:lstStyle/>
        <a:p>
          <a:endParaRPr lang="nb-NO"/>
        </a:p>
      </dgm:t>
    </dgm:pt>
    <dgm:pt modelId="{3338238A-335B-4AC6-B99E-72A230F0551F}">
      <dgm:prSet phldrT="[Tekst]"/>
      <dgm:spPr/>
      <dgm:t>
        <a:bodyPr/>
        <a:lstStyle/>
        <a:p>
          <a:r>
            <a:rPr lang="nb-NO" err="1">
              <a:cs typeface="Arial"/>
            </a:rPr>
            <a:t>Rotuttrykk</a:t>
          </a:r>
          <a:r>
            <a:rPr lang="nb-NO">
              <a:cs typeface="Arial"/>
            </a:rPr>
            <a:t> &lt; 0</a:t>
          </a:r>
          <a:endParaRPr lang="nb-NO"/>
        </a:p>
      </dgm:t>
    </dgm:pt>
    <dgm:pt modelId="{90A4B335-439C-4143-B4EB-9DAC753D2273}" type="parTrans" cxnId="{D3678F53-B696-4DCD-972E-2114E21FC0CB}">
      <dgm:prSet/>
      <dgm:spPr/>
      <dgm:t>
        <a:bodyPr/>
        <a:lstStyle/>
        <a:p>
          <a:endParaRPr lang="nb-NO"/>
        </a:p>
      </dgm:t>
    </dgm:pt>
    <dgm:pt modelId="{8D1E5293-7241-49A5-92EE-4D8AE8A500F6}" type="sibTrans" cxnId="{D3678F53-B696-4DCD-972E-2114E21FC0CB}">
      <dgm:prSet/>
      <dgm:spPr/>
      <dgm:t>
        <a:bodyPr/>
        <a:lstStyle/>
        <a:p>
          <a:endParaRPr lang="nb-NO"/>
        </a:p>
      </dgm:t>
    </dgm:pt>
    <dgm:pt modelId="{EE263F0B-24EF-4A59-B507-9C68AB1DF8BA}">
      <dgm:prSet phldrT="[Tekst]"/>
      <dgm:spPr/>
      <dgm:t>
        <a:bodyPr/>
        <a:lstStyle/>
        <a:p>
          <a:r>
            <a:rPr lang="nb-NO" sz="2400"/>
            <a:t>To løsninger</a:t>
          </a:r>
        </a:p>
      </dgm:t>
    </dgm:pt>
    <dgm:pt modelId="{440A1308-045B-4AFA-8958-F6F182CBCC6F}" type="parTrans" cxnId="{0C3B4B35-4CDE-4319-94AC-8EB2DAA82F22}">
      <dgm:prSet/>
      <dgm:spPr/>
      <dgm:t>
        <a:bodyPr/>
        <a:lstStyle/>
        <a:p>
          <a:endParaRPr lang="nb-NO"/>
        </a:p>
      </dgm:t>
    </dgm:pt>
    <dgm:pt modelId="{77C4F49D-3CF0-460B-A273-F8B954D815DA}" type="sibTrans" cxnId="{0C3B4B35-4CDE-4319-94AC-8EB2DAA82F22}">
      <dgm:prSet/>
      <dgm:spPr/>
      <dgm:t>
        <a:bodyPr/>
        <a:lstStyle/>
        <a:p>
          <a:endParaRPr lang="nb-NO"/>
        </a:p>
      </dgm:t>
    </dgm:pt>
    <dgm:pt modelId="{DE73B485-3D27-4993-989C-B9109E703652}">
      <dgm:prSet phldrT="[Tekst]"/>
      <dgm:spPr/>
      <dgm:t>
        <a:bodyPr/>
        <a:lstStyle/>
        <a:p>
          <a:r>
            <a:rPr lang="nb-NO"/>
            <a:t>Én løsning</a:t>
          </a:r>
        </a:p>
      </dgm:t>
    </dgm:pt>
    <dgm:pt modelId="{5DBA9761-A5A6-47B9-ACC9-3719926E8EDD}" type="parTrans" cxnId="{7F3A7E95-94D2-4096-A04C-47248709832E}">
      <dgm:prSet/>
      <dgm:spPr/>
      <dgm:t>
        <a:bodyPr/>
        <a:lstStyle/>
        <a:p>
          <a:endParaRPr lang="nb-NO"/>
        </a:p>
      </dgm:t>
    </dgm:pt>
    <dgm:pt modelId="{23DE5E49-64D7-4023-BCF5-99BB04CDE9D3}" type="sibTrans" cxnId="{7F3A7E95-94D2-4096-A04C-47248709832E}">
      <dgm:prSet/>
      <dgm:spPr/>
      <dgm:t>
        <a:bodyPr/>
        <a:lstStyle/>
        <a:p>
          <a:endParaRPr lang="nb-NO"/>
        </a:p>
      </dgm:t>
    </dgm:pt>
    <dgm:pt modelId="{3FC7B8A3-98BD-4F4E-AE12-7BDE183122EE}">
      <dgm:prSet phldrT="[Tekst]"/>
      <dgm:spPr/>
      <dgm:t>
        <a:bodyPr/>
        <a:lstStyle/>
        <a:p>
          <a:r>
            <a:rPr lang="nb-NO"/>
            <a:t>Ingen reelle løsninger</a:t>
          </a:r>
        </a:p>
      </dgm:t>
    </dgm:pt>
    <dgm:pt modelId="{4B21BFE1-DAF7-4C3E-AAD6-5BC0E8E7C784}" type="parTrans" cxnId="{73A6AD20-A0F4-4096-8504-DFDEE09398BC}">
      <dgm:prSet/>
      <dgm:spPr/>
      <dgm:t>
        <a:bodyPr/>
        <a:lstStyle/>
        <a:p>
          <a:endParaRPr lang="nb-NO"/>
        </a:p>
      </dgm:t>
    </dgm:pt>
    <dgm:pt modelId="{A56D4C59-8981-4ED0-8DBA-FE6A1B68F550}" type="sibTrans" cxnId="{73A6AD20-A0F4-4096-8504-DFDEE09398BC}">
      <dgm:prSet/>
      <dgm:spPr/>
      <dgm:t>
        <a:bodyPr/>
        <a:lstStyle/>
        <a:p>
          <a:endParaRPr lang="nb-NO"/>
        </a:p>
      </dgm:t>
    </dgm:pt>
    <dgm:pt modelId="{EC515A25-7F75-4C01-A92F-F4433F0CEC15}">
      <dgm:prSet phldrT="[Tekst]"/>
      <dgm:spPr/>
      <dgm:t>
        <a:bodyPr/>
        <a:lstStyle/>
        <a:p>
          <a:r>
            <a:rPr lang="nb-NO" sz="2600" err="1">
              <a:cs typeface="Arial"/>
            </a:rPr>
            <a:t>Rotuttrykk</a:t>
          </a:r>
          <a:r>
            <a:rPr lang="nb-NO" sz="2600">
              <a:cs typeface="Arial"/>
            </a:rPr>
            <a:t> &gt; 0</a:t>
          </a:r>
        </a:p>
      </dgm:t>
    </dgm:pt>
    <dgm:pt modelId="{B5338E5E-E2FE-4DB3-A735-9D690B20AC88}" type="parTrans" cxnId="{3E39356E-FE67-4076-8A05-AAC0AC663489}">
      <dgm:prSet/>
      <dgm:spPr/>
      <dgm:t>
        <a:bodyPr/>
        <a:lstStyle/>
        <a:p>
          <a:endParaRPr lang="nb-NO"/>
        </a:p>
      </dgm:t>
    </dgm:pt>
    <dgm:pt modelId="{F3D18569-6109-4780-961F-2F2FFD44CF45}" type="sibTrans" cxnId="{3E39356E-FE67-4076-8A05-AAC0AC663489}">
      <dgm:prSet/>
      <dgm:spPr/>
      <dgm:t>
        <a:bodyPr/>
        <a:lstStyle/>
        <a:p>
          <a:endParaRPr lang="nb-NO"/>
        </a:p>
      </dgm:t>
    </dgm:pt>
    <dgm:pt modelId="{C225C123-D821-467C-8CEE-2B321F77BD5D}">
      <dgm:prSet phldrT="[Tekst]"/>
      <dgm:spPr/>
      <dgm:t>
        <a:bodyPr/>
        <a:lstStyle/>
        <a:p>
          <a:r>
            <a:rPr lang="nb-NO">
              <a:cs typeface="Arial"/>
            </a:rPr>
            <a:t>Førstegradsuttrykk. Kan ikke løses med denne likningen.</a:t>
          </a:r>
        </a:p>
      </dgm:t>
    </dgm:pt>
    <dgm:pt modelId="{CE0D9C8B-E144-4DFA-A5B7-760D2E9F9EF3}" type="parTrans" cxnId="{29209A3A-94B5-4DC1-B74C-7E902D0197A7}">
      <dgm:prSet/>
      <dgm:spPr/>
      <dgm:t>
        <a:bodyPr/>
        <a:lstStyle/>
        <a:p>
          <a:endParaRPr lang="nb-NO"/>
        </a:p>
      </dgm:t>
    </dgm:pt>
    <dgm:pt modelId="{081C0139-F92B-4123-9EBF-1B8CE3E2C8B0}" type="sibTrans" cxnId="{29209A3A-94B5-4DC1-B74C-7E902D0197A7}">
      <dgm:prSet/>
      <dgm:spPr/>
      <dgm:t>
        <a:bodyPr/>
        <a:lstStyle/>
        <a:p>
          <a:endParaRPr lang="nb-NO"/>
        </a:p>
      </dgm:t>
    </dgm:pt>
    <dgm:pt modelId="{C6C72B53-B922-4495-A87C-E79B704D5E38}">
      <dgm:prSet phldrT="[Tekst]"/>
      <dgm:spPr/>
      <dgm:t>
        <a:bodyPr/>
        <a:lstStyle/>
        <a:p>
          <a:r>
            <a:rPr lang="nb-NO">
              <a:cs typeface="Arial"/>
            </a:rPr>
            <a:t>a = 0</a:t>
          </a:r>
        </a:p>
      </dgm:t>
    </dgm:pt>
    <dgm:pt modelId="{C2A9E3F7-6E6C-4C10-8BF8-CB0C258CB1A1}" type="parTrans" cxnId="{632BF947-84AC-483E-AB54-77A5DF141198}">
      <dgm:prSet/>
      <dgm:spPr/>
      <dgm:t>
        <a:bodyPr/>
        <a:lstStyle/>
        <a:p>
          <a:endParaRPr lang="nb-NO"/>
        </a:p>
      </dgm:t>
    </dgm:pt>
    <dgm:pt modelId="{E82E45C2-3EEC-4168-8BCF-6BB2E090355C}" type="sibTrans" cxnId="{632BF947-84AC-483E-AB54-77A5DF141198}">
      <dgm:prSet/>
      <dgm:spPr/>
      <dgm:t>
        <a:bodyPr/>
        <a:lstStyle/>
        <a:p>
          <a:endParaRPr lang="nb-NO"/>
        </a:p>
      </dgm:t>
    </dgm:pt>
    <dgm:pt modelId="{AF28F3DD-A003-43AB-8C02-4EFD0751470F}" type="pres">
      <dgm:prSet presAssocID="{086CC8F2-2FBC-4C12-ACA9-F2AAB7958F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0AACA5-163A-4F2D-B4C6-016A882AD7F4}" type="pres">
      <dgm:prSet presAssocID="{9F86D0FB-8CEF-489A-BAF9-CDBB668D99C9}" presName="hierRoot1" presStyleCnt="0">
        <dgm:presLayoutVars>
          <dgm:hierBranch val="init"/>
        </dgm:presLayoutVars>
      </dgm:prSet>
      <dgm:spPr/>
    </dgm:pt>
    <dgm:pt modelId="{41052253-62C0-4DE2-BEB7-C8A1ED4BB39E}" type="pres">
      <dgm:prSet presAssocID="{9F86D0FB-8CEF-489A-BAF9-CDBB668D99C9}" presName="rootComposite1" presStyleCnt="0"/>
      <dgm:spPr/>
    </dgm:pt>
    <dgm:pt modelId="{4532223A-6F11-41AC-84C0-C3F2AD87DD6B}" type="pres">
      <dgm:prSet presAssocID="{9F86D0FB-8CEF-489A-BAF9-CDBB668D99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BD9B0-7E48-42EF-B445-9058912AF2D9}" type="pres">
      <dgm:prSet presAssocID="{9F86D0FB-8CEF-489A-BAF9-CDBB668D99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2CA110-3C3F-4173-8F44-4345C220D1D1}" type="pres">
      <dgm:prSet presAssocID="{9F86D0FB-8CEF-489A-BAF9-CDBB668D99C9}" presName="hierChild2" presStyleCnt="0"/>
      <dgm:spPr/>
    </dgm:pt>
    <dgm:pt modelId="{273B4D3E-F3EB-4D49-A9FD-62074D329C7D}" type="pres">
      <dgm:prSet presAssocID="{C2A9E3F7-6E6C-4C10-8BF8-CB0C258CB1A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AC488C0-BD2D-4360-BFF6-9D2880D4F8FF}" type="pres">
      <dgm:prSet presAssocID="{C6C72B53-B922-4495-A87C-E79B704D5E38}" presName="hierRoot2" presStyleCnt="0">
        <dgm:presLayoutVars>
          <dgm:hierBranch val="init"/>
        </dgm:presLayoutVars>
      </dgm:prSet>
      <dgm:spPr/>
    </dgm:pt>
    <dgm:pt modelId="{3D318CCD-4AA9-4C39-BDC9-BF33ADFB9901}" type="pres">
      <dgm:prSet presAssocID="{C6C72B53-B922-4495-A87C-E79B704D5E38}" presName="rootComposite" presStyleCnt="0"/>
      <dgm:spPr/>
    </dgm:pt>
    <dgm:pt modelId="{89055F08-9721-48A6-8F3B-4BDEBEC358F3}" type="pres">
      <dgm:prSet presAssocID="{C6C72B53-B922-4495-A87C-E79B704D5E3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269FFC-EB3B-42B5-9FE6-E4C37017DA24}" type="pres">
      <dgm:prSet presAssocID="{C6C72B53-B922-4495-A87C-E79B704D5E38}" presName="rootConnector" presStyleLbl="node2" presStyleIdx="0" presStyleCnt="2"/>
      <dgm:spPr/>
      <dgm:t>
        <a:bodyPr/>
        <a:lstStyle/>
        <a:p>
          <a:endParaRPr lang="en-US"/>
        </a:p>
      </dgm:t>
    </dgm:pt>
    <dgm:pt modelId="{787BDE16-5329-4EBB-B45A-427D577312A3}" type="pres">
      <dgm:prSet presAssocID="{C6C72B53-B922-4495-A87C-E79B704D5E38}" presName="hierChild4" presStyleCnt="0"/>
      <dgm:spPr/>
    </dgm:pt>
    <dgm:pt modelId="{674830F5-D9B2-4894-827B-37538D018FF3}" type="pres">
      <dgm:prSet presAssocID="{CE0D9C8B-E144-4DFA-A5B7-760D2E9F9EF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E3925A4B-194A-4BED-AF36-CBC4999F9141}" type="pres">
      <dgm:prSet presAssocID="{C225C123-D821-467C-8CEE-2B321F77BD5D}" presName="hierRoot2" presStyleCnt="0">
        <dgm:presLayoutVars>
          <dgm:hierBranch val="init"/>
        </dgm:presLayoutVars>
      </dgm:prSet>
      <dgm:spPr/>
    </dgm:pt>
    <dgm:pt modelId="{B32E6DE7-8FDD-4AC7-9EB6-320D9D6E8067}" type="pres">
      <dgm:prSet presAssocID="{C225C123-D821-467C-8CEE-2B321F77BD5D}" presName="rootComposite" presStyleCnt="0"/>
      <dgm:spPr/>
    </dgm:pt>
    <dgm:pt modelId="{42797152-6D63-4EAB-890B-318E9E167DD4}" type="pres">
      <dgm:prSet presAssocID="{C225C123-D821-467C-8CEE-2B321F77BD5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0D0C6-682F-407A-9DAD-9ED5B0FFB5CE}" type="pres">
      <dgm:prSet presAssocID="{C225C123-D821-467C-8CEE-2B321F77BD5D}" presName="rootConnector" presStyleLbl="node3" presStyleIdx="0" presStyleCnt="4"/>
      <dgm:spPr/>
      <dgm:t>
        <a:bodyPr/>
        <a:lstStyle/>
        <a:p>
          <a:endParaRPr lang="en-US"/>
        </a:p>
      </dgm:t>
    </dgm:pt>
    <dgm:pt modelId="{AF49C404-FAC9-48A4-B691-45D97A3E7224}" type="pres">
      <dgm:prSet presAssocID="{C225C123-D821-467C-8CEE-2B321F77BD5D}" presName="hierChild4" presStyleCnt="0"/>
      <dgm:spPr/>
    </dgm:pt>
    <dgm:pt modelId="{00EDE60B-CE51-4D0F-87C5-710F3B7A9C69}" type="pres">
      <dgm:prSet presAssocID="{C225C123-D821-467C-8CEE-2B321F77BD5D}" presName="hierChild5" presStyleCnt="0"/>
      <dgm:spPr/>
    </dgm:pt>
    <dgm:pt modelId="{74BBC020-CAB7-47D8-90BB-F219160C80B2}" type="pres">
      <dgm:prSet presAssocID="{C6C72B53-B922-4495-A87C-E79B704D5E38}" presName="hierChild5" presStyleCnt="0"/>
      <dgm:spPr/>
    </dgm:pt>
    <dgm:pt modelId="{0F276587-646B-4182-B8CE-5FDF3EC747F5}" type="pres">
      <dgm:prSet presAssocID="{F49973B2-6483-4208-AA95-CA5C68598D0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2E0622F-898C-4851-94E6-1054DAE18004}" type="pres">
      <dgm:prSet presAssocID="{688BE6B2-574C-40DB-A16A-4F812CAEEE67}" presName="hierRoot2" presStyleCnt="0">
        <dgm:presLayoutVars>
          <dgm:hierBranch val="init"/>
        </dgm:presLayoutVars>
      </dgm:prSet>
      <dgm:spPr/>
    </dgm:pt>
    <dgm:pt modelId="{45DE3519-B4DD-429E-9AC4-4E4166D60FA0}" type="pres">
      <dgm:prSet presAssocID="{688BE6B2-574C-40DB-A16A-4F812CAEEE67}" presName="rootComposite" presStyleCnt="0"/>
      <dgm:spPr/>
    </dgm:pt>
    <dgm:pt modelId="{B2DAA855-7ECE-4489-A5B8-7FA5B8B91E51}" type="pres">
      <dgm:prSet presAssocID="{688BE6B2-574C-40DB-A16A-4F812CAEEE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A66C0C-F372-4837-BF29-0ABB3FD5F54D}" type="pres">
      <dgm:prSet presAssocID="{688BE6B2-574C-40DB-A16A-4F812CAEEE67}" presName="rootConnector" presStyleLbl="node2" presStyleIdx="1" presStyleCnt="2"/>
      <dgm:spPr/>
      <dgm:t>
        <a:bodyPr/>
        <a:lstStyle/>
        <a:p>
          <a:endParaRPr lang="en-US"/>
        </a:p>
      </dgm:t>
    </dgm:pt>
    <dgm:pt modelId="{7571FF88-BCE2-4741-B6F5-E2E56B55E4D8}" type="pres">
      <dgm:prSet presAssocID="{688BE6B2-574C-40DB-A16A-4F812CAEEE67}" presName="hierChild4" presStyleCnt="0"/>
      <dgm:spPr/>
    </dgm:pt>
    <dgm:pt modelId="{B1C8E4B0-0350-4230-9D08-7CF1D5A137A7}" type="pres">
      <dgm:prSet presAssocID="{B5338E5E-E2FE-4DB3-A735-9D690B20AC88}" presName="Name37" presStyleLbl="parChTrans1D3" presStyleIdx="1" presStyleCnt="4"/>
      <dgm:spPr/>
      <dgm:t>
        <a:bodyPr/>
        <a:lstStyle/>
        <a:p>
          <a:endParaRPr lang="en-US"/>
        </a:p>
      </dgm:t>
    </dgm:pt>
    <dgm:pt modelId="{37FB4B77-D3EB-4E48-8D3B-AEDF71192828}" type="pres">
      <dgm:prSet presAssocID="{EC515A25-7F75-4C01-A92F-F4433F0CEC15}" presName="hierRoot2" presStyleCnt="0">
        <dgm:presLayoutVars>
          <dgm:hierBranch val="init"/>
        </dgm:presLayoutVars>
      </dgm:prSet>
      <dgm:spPr/>
    </dgm:pt>
    <dgm:pt modelId="{6E398291-0F1C-409C-8F72-B84C3289F3D4}" type="pres">
      <dgm:prSet presAssocID="{EC515A25-7F75-4C01-A92F-F4433F0CEC15}" presName="rootComposite" presStyleCnt="0"/>
      <dgm:spPr/>
    </dgm:pt>
    <dgm:pt modelId="{888839C9-7003-4EF0-AE01-9795FC877277}" type="pres">
      <dgm:prSet presAssocID="{EC515A25-7F75-4C01-A92F-F4433F0CEC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E6809-EB51-4B62-A2D3-2736E2542760}" type="pres">
      <dgm:prSet presAssocID="{EC515A25-7F75-4C01-A92F-F4433F0CEC15}" presName="rootConnector" presStyleLbl="node3" presStyleIdx="1" presStyleCnt="4"/>
      <dgm:spPr/>
      <dgm:t>
        <a:bodyPr/>
        <a:lstStyle/>
        <a:p>
          <a:endParaRPr lang="en-US"/>
        </a:p>
      </dgm:t>
    </dgm:pt>
    <dgm:pt modelId="{A3DF6FF7-1385-4CB7-AE99-1A3E66095D66}" type="pres">
      <dgm:prSet presAssocID="{EC515A25-7F75-4C01-A92F-F4433F0CEC15}" presName="hierChild4" presStyleCnt="0"/>
      <dgm:spPr/>
    </dgm:pt>
    <dgm:pt modelId="{34080A86-08FA-4768-826F-4C16BF588B28}" type="pres">
      <dgm:prSet presAssocID="{440A1308-045B-4AFA-8958-F6F182CBCC6F}" presName="Name37" presStyleLbl="parChTrans1D4" presStyleIdx="0" presStyleCnt="3"/>
      <dgm:spPr/>
      <dgm:t>
        <a:bodyPr/>
        <a:lstStyle/>
        <a:p>
          <a:endParaRPr lang="en-US"/>
        </a:p>
      </dgm:t>
    </dgm:pt>
    <dgm:pt modelId="{33DEE696-9282-43CC-881F-2B4E65A66671}" type="pres">
      <dgm:prSet presAssocID="{EE263F0B-24EF-4A59-B507-9C68AB1DF8BA}" presName="hierRoot2" presStyleCnt="0">
        <dgm:presLayoutVars>
          <dgm:hierBranch val="init"/>
        </dgm:presLayoutVars>
      </dgm:prSet>
      <dgm:spPr/>
    </dgm:pt>
    <dgm:pt modelId="{A718231C-D645-4BF1-BB14-7ECE61F0A895}" type="pres">
      <dgm:prSet presAssocID="{EE263F0B-24EF-4A59-B507-9C68AB1DF8BA}" presName="rootComposite" presStyleCnt="0"/>
      <dgm:spPr/>
    </dgm:pt>
    <dgm:pt modelId="{00102015-5627-460D-9CBA-FA501A29ABE2}" type="pres">
      <dgm:prSet presAssocID="{EE263F0B-24EF-4A59-B507-9C68AB1DF8BA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541E83-A7C7-408F-BF24-AAD50DB40ABE}" type="pres">
      <dgm:prSet presAssocID="{EE263F0B-24EF-4A59-B507-9C68AB1DF8BA}" presName="rootConnector" presStyleLbl="node4" presStyleIdx="0" presStyleCnt="3"/>
      <dgm:spPr/>
      <dgm:t>
        <a:bodyPr/>
        <a:lstStyle/>
        <a:p>
          <a:endParaRPr lang="en-US"/>
        </a:p>
      </dgm:t>
    </dgm:pt>
    <dgm:pt modelId="{1098425D-33EF-43AE-B103-314411021E37}" type="pres">
      <dgm:prSet presAssocID="{EE263F0B-24EF-4A59-B507-9C68AB1DF8BA}" presName="hierChild4" presStyleCnt="0"/>
      <dgm:spPr/>
    </dgm:pt>
    <dgm:pt modelId="{8998F592-4D22-4DB6-A119-4CB3DF290027}" type="pres">
      <dgm:prSet presAssocID="{EE263F0B-24EF-4A59-B507-9C68AB1DF8BA}" presName="hierChild5" presStyleCnt="0"/>
      <dgm:spPr/>
    </dgm:pt>
    <dgm:pt modelId="{9A48B709-9FCF-4C6F-BBD5-F7AC142BE602}" type="pres">
      <dgm:prSet presAssocID="{EC515A25-7F75-4C01-A92F-F4433F0CEC15}" presName="hierChild5" presStyleCnt="0"/>
      <dgm:spPr/>
    </dgm:pt>
    <dgm:pt modelId="{C5B776C4-919F-43D0-ADDC-0879EDA89DF3}" type="pres">
      <dgm:prSet presAssocID="{611D68D6-AAA4-4A5E-8598-4409104EF332}" presName="Name37" presStyleLbl="parChTrans1D3" presStyleIdx="2" presStyleCnt="4"/>
      <dgm:spPr/>
      <dgm:t>
        <a:bodyPr/>
        <a:lstStyle/>
        <a:p>
          <a:endParaRPr lang="en-US"/>
        </a:p>
      </dgm:t>
    </dgm:pt>
    <dgm:pt modelId="{C1B88E75-924D-4512-A341-0CB267436CA7}" type="pres">
      <dgm:prSet presAssocID="{B7961C93-E030-430B-B2AD-0E4CA9892841}" presName="hierRoot2" presStyleCnt="0">
        <dgm:presLayoutVars>
          <dgm:hierBranch val="init"/>
        </dgm:presLayoutVars>
      </dgm:prSet>
      <dgm:spPr/>
    </dgm:pt>
    <dgm:pt modelId="{6FE2D1B6-C9F1-403C-A306-F8F9837BF745}" type="pres">
      <dgm:prSet presAssocID="{B7961C93-E030-430B-B2AD-0E4CA9892841}" presName="rootComposite" presStyleCnt="0"/>
      <dgm:spPr/>
    </dgm:pt>
    <dgm:pt modelId="{AE5D2FC2-4C7A-4C4A-9555-1081094C8D05}" type="pres">
      <dgm:prSet presAssocID="{B7961C93-E030-430B-B2AD-0E4CA989284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A8813-249B-4233-BC96-65969C5879B7}" type="pres">
      <dgm:prSet presAssocID="{B7961C93-E030-430B-B2AD-0E4CA9892841}" presName="rootConnector" presStyleLbl="node3" presStyleIdx="2" presStyleCnt="4"/>
      <dgm:spPr/>
      <dgm:t>
        <a:bodyPr/>
        <a:lstStyle/>
        <a:p>
          <a:endParaRPr lang="en-US"/>
        </a:p>
      </dgm:t>
    </dgm:pt>
    <dgm:pt modelId="{9190964C-3405-4862-90C1-FC36F5750F28}" type="pres">
      <dgm:prSet presAssocID="{B7961C93-E030-430B-B2AD-0E4CA9892841}" presName="hierChild4" presStyleCnt="0"/>
      <dgm:spPr/>
    </dgm:pt>
    <dgm:pt modelId="{0A90D97F-52CF-4797-90BF-7B2E58B70EB0}" type="pres">
      <dgm:prSet presAssocID="{5DBA9761-A5A6-47B9-ACC9-3719926E8EDD}" presName="Name37" presStyleLbl="parChTrans1D4" presStyleIdx="1" presStyleCnt="3"/>
      <dgm:spPr/>
      <dgm:t>
        <a:bodyPr/>
        <a:lstStyle/>
        <a:p>
          <a:endParaRPr lang="en-US"/>
        </a:p>
      </dgm:t>
    </dgm:pt>
    <dgm:pt modelId="{5A93B9A7-7FB0-40DB-9FDD-C09A708F04CF}" type="pres">
      <dgm:prSet presAssocID="{DE73B485-3D27-4993-989C-B9109E703652}" presName="hierRoot2" presStyleCnt="0">
        <dgm:presLayoutVars>
          <dgm:hierBranch val="init"/>
        </dgm:presLayoutVars>
      </dgm:prSet>
      <dgm:spPr/>
    </dgm:pt>
    <dgm:pt modelId="{996FC6A6-D782-4B35-BA39-38832AE48A93}" type="pres">
      <dgm:prSet presAssocID="{DE73B485-3D27-4993-989C-B9109E703652}" presName="rootComposite" presStyleCnt="0"/>
      <dgm:spPr/>
    </dgm:pt>
    <dgm:pt modelId="{0410E48C-CEF2-4E5F-8C6E-CF52701B29CD}" type="pres">
      <dgm:prSet presAssocID="{DE73B485-3D27-4993-989C-B9109E703652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9105A0-CB0F-467E-A654-9C5C0CBB5794}" type="pres">
      <dgm:prSet presAssocID="{DE73B485-3D27-4993-989C-B9109E703652}" presName="rootConnector" presStyleLbl="node4" presStyleIdx="1" presStyleCnt="3"/>
      <dgm:spPr/>
      <dgm:t>
        <a:bodyPr/>
        <a:lstStyle/>
        <a:p>
          <a:endParaRPr lang="en-US"/>
        </a:p>
      </dgm:t>
    </dgm:pt>
    <dgm:pt modelId="{25C08A76-670B-40C4-A4F6-CEDD46744E8A}" type="pres">
      <dgm:prSet presAssocID="{DE73B485-3D27-4993-989C-B9109E703652}" presName="hierChild4" presStyleCnt="0"/>
      <dgm:spPr/>
    </dgm:pt>
    <dgm:pt modelId="{26E85EC4-7AA9-43B2-BF2A-F2E6C5D811F3}" type="pres">
      <dgm:prSet presAssocID="{DE73B485-3D27-4993-989C-B9109E703652}" presName="hierChild5" presStyleCnt="0"/>
      <dgm:spPr/>
    </dgm:pt>
    <dgm:pt modelId="{01E35D60-48C8-4A56-8FDC-8046098C7CB1}" type="pres">
      <dgm:prSet presAssocID="{B7961C93-E030-430B-B2AD-0E4CA9892841}" presName="hierChild5" presStyleCnt="0"/>
      <dgm:spPr/>
    </dgm:pt>
    <dgm:pt modelId="{DE3944B9-34E5-4953-9561-85B1D8D9C606}" type="pres">
      <dgm:prSet presAssocID="{90A4B335-439C-4143-B4EB-9DAC753D2273}" presName="Name37" presStyleLbl="parChTrans1D3" presStyleIdx="3" presStyleCnt="4"/>
      <dgm:spPr/>
      <dgm:t>
        <a:bodyPr/>
        <a:lstStyle/>
        <a:p>
          <a:endParaRPr lang="en-US"/>
        </a:p>
      </dgm:t>
    </dgm:pt>
    <dgm:pt modelId="{0D79F8F1-4DF0-4B3E-AF69-B1F5D20AD7C5}" type="pres">
      <dgm:prSet presAssocID="{3338238A-335B-4AC6-B99E-72A230F0551F}" presName="hierRoot2" presStyleCnt="0">
        <dgm:presLayoutVars>
          <dgm:hierBranch val="init"/>
        </dgm:presLayoutVars>
      </dgm:prSet>
      <dgm:spPr/>
    </dgm:pt>
    <dgm:pt modelId="{9FE8B35B-9256-41EF-8ED2-4895E51EAF49}" type="pres">
      <dgm:prSet presAssocID="{3338238A-335B-4AC6-B99E-72A230F0551F}" presName="rootComposite" presStyleCnt="0"/>
      <dgm:spPr/>
    </dgm:pt>
    <dgm:pt modelId="{92532820-5518-4E02-97B1-8E8FF9318EA8}" type="pres">
      <dgm:prSet presAssocID="{3338238A-335B-4AC6-B99E-72A230F0551F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3771A-BA00-45F5-B724-498F33FAEB8C}" type="pres">
      <dgm:prSet presAssocID="{3338238A-335B-4AC6-B99E-72A230F0551F}" presName="rootConnector" presStyleLbl="node3" presStyleIdx="3" presStyleCnt="4"/>
      <dgm:spPr/>
      <dgm:t>
        <a:bodyPr/>
        <a:lstStyle/>
        <a:p>
          <a:endParaRPr lang="en-US"/>
        </a:p>
      </dgm:t>
    </dgm:pt>
    <dgm:pt modelId="{F45B9907-1EAA-4C77-A1D0-93228671B754}" type="pres">
      <dgm:prSet presAssocID="{3338238A-335B-4AC6-B99E-72A230F0551F}" presName="hierChild4" presStyleCnt="0"/>
      <dgm:spPr/>
    </dgm:pt>
    <dgm:pt modelId="{164B43D0-F1EB-4C5F-82D4-BD613A9B2CC9}" type="pres">
      <dgm:prSet presAssocID="{4B21BFE1-DAF7-4C3E-AAD6-5BC0E8E7C784}" presName="Name37" presStyleLbl="parChTrans1D4" presStyleIdx="2" presStyleCnt="3"/>
      <dgm:spPr/>
      <dgm:t>
        <a:bodyPr/>
        <a:lstStyle/>
        <a:p>
          <a:endParaRPr lang="en-US"/>
        </a:p>
      </dgm:t>
    </dgm:pt>
    <dgm:pt modelId="{E2916842-3E8A-4AA5-8B06-2F83F63B884A}" type="pres">
      <dgm:prSet presAssocID="{3FC7B8A3-98BD-4F4E-AE12-7BDE183122EE}" presName="hierRoot2" presStyleCnt="0">
        <dgm:presLayoutVars>
          <dgm:hierBranch val="init"/>
        </dgm:presLayoutVars>
      </dgm:prSet>
      <dgm:spPr/>
    </dgm:pt>
    <dgm:pt modelId="{4D7591F5-8E41-4171-89A4-25E37E6CEB9A}" type="pres">
      <dgm:prSet presAssocID="{3FC7B8A3-98BD-4F4E-AE12-7BDE183122EE}" presName="rootComposite" presStyleCnt="0"/>
      <dgm:spPr/>
    </dgm:pt>
    <dgm:pt modelId="{DD1D468B-0508-47E6-9C2A-ABA26F2E5A8F}" type="pres">
      <dgm:prSet presAssocID="{3FC7B8A3-98BD-4F4E-AE12-7BDE183122E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D9229-B519-42C1-B995-3A62E45A0AF3}" type="pres">
      <dgm:prSet presAssocID="{3FC7B8A3-98BD-4F4E-AE12-7BDE183122EE}" presName="rootConnector" presStyleLbl="node4" presStyleIdx="2" presStyleCnt="3"/>
      <dgm:spPr/>
      <dgm:t>
        <a:bodyPr/>
        <a:lstStyle/>
        <a:p>
          <a:endParaRPr lang="en-US"/>
        </a:p>
      </dgm:t>
    </dgm:pt>
    <dgm:pt modelId="{64CE40A1-0510-4C8A-82A3-ACF54ED33154}" type="pres">
      <dgm:prSet presAssocID="{3FC7B8A3-98BD-4F4E-AE12-7BDE183122EE}" presName="hierChild4" presStyleCnt="0"/>
      <dgm:spPr/>
    </dgm:pt>
    <dgm:pt modelId="{A4EEB827-725E-49BB-85BC-7C19EB6FBEB3}" type="pres">
      <dgm:prSet presAssocID="{3FC7B8A3-98BD-4F4E-AE12-7BDE183122EE}" presName="hierChild5" presStyleCnt="0"/>
      <dgm:spPr/>
    </dgm:pt>
    <dgm:pt modelId="{99E64D92-2804-44D9-888E-D105FB6B5C9F}" type="pres">
      <dgm:prSet presAssocID="{3338238A-335B-4AC6-B99E-72A230F0551F}" presName="hierChild5" presStyleCnt="0"/>
      <dgm:spPr/>
    </dgm:pt>
    <dgm:pt modelId="{9B60DE7D-EFCD-47D7-993B-6422B5EFF8BE}" type="pres">
      <dgm:prSet presAssocID="{688BE6B2-574C-40DB-A16A-4F812CAEEE67}" presName="hierChild5" presStyleCnt="0"/>
      <dgm:spPr/>
    </dgm:pt>
    <dgm:pt modelId="{3E3F2741-10A3-480C-8278-439F72D4A994}" type="pres">
      <dgm:prSet presAssocID="{9F86D0FB-8CEF-489A-BAF9-CDBB668D99C9}" presName="hierChild3" presStyleCnt="0"/>
      <dgm:spPr/>
    </dgm:pt>
  </dgm:ptLst>
  <dgm:cxnLst>
    <dgm:cxn modelId="{5EBBEE2E-7E87-4421-9CE9-C86855BAFA15}" type="presOf" srcId="{C6C72B53-B922-4495-A87C-E79B704D5E38}" destId="{BD269FFC-EB3B-42B5-9FE6-E4C37017DA24}" srcOrd="1" destOrd="0" presId="urn:microsoft.com/office/officeart/2005/8/layout/orgChart1"/>
    <dgm:cxn modelId="{49EDC667-4CDB-4E6F-9462-65DBF821FE86}" type="presOf" srcId="{5DBA9761-A5A6-47B9-ACC9-3719926E8EDD}" destId="{0A90D97F-52CF-4797-90BF-7B2E58B70EB0}" srcOrd="0" destOrd="0" presId="urn:microsoft.com/office/officeart/2005/8/layout/orgChart1"/>
    <dgm:cxn modelId="{09064544-C419-4965-9E96-8D3B52F39639}" type="presOf" srcId="{EE263F0B-24EF-4A59-B507-9C68AB1DF8BA}" destId="{F3541E83-A7C7-408F-BF24-AAD50DB40ABE}" srcOrd="1" destOrd="0" presId="urn:microsoft.com/office/officeart/2005/8/layout/orgChart1"/>
    <dgm:cxn modelId="{77752363-C022-4A72-A1CE-22EC8AB579AD}" type="presOf" srcId="{EE263F0B-24EF-4A59-B507-9C68AB1DF8BA}" destId="{00102015-5627-460D-9CBA-FA501A29ABE2}" srcOrd="0" destOrd="0" presId="urn:microsoft.com/office/officeart/2005/8/layout/orgChart1"/>
    <dgm:cxn modelId="{6A295E6E-F15E-40EF-9E25-7669F92B03CD}" type="presOf" srcId="{CE0D9C8B-E144-4DFA-A5B7-760D2E9F9EF3}" destId="{674830F5-D9B2-4894-827B-37538D018FF3}" srcOrd="0" destOrd="0" presId="urn:microsoft.com/office/officeart/2005/8/layout/orgChart1"/>
    <dgm:cxn modelId="{FB701C0D-B0AE-4817-923E-59BC65CC6F1C}" type="presOf" srcId="{086CC8F2-2FBC-4C12-ACA9-F2AAB7958FCA}" destId="{AF28F3DD-A003-43AB-8C02-4EFD0751470F}" srcOrd="0" destOrd="0" presId="urn:microsoft.com/office/officeart/2005/8/layout/orgChart1"/>
    <dgm:cxn modelId="{596D981F-AEB0-4850-9BB4-8D40DE738461}" srcId="{688BE6B2-574C-40DB-A16A-4F812CAEEE67}" destId="{B7961C93-E030-430B-B2AD-0E4CA9892841}" srcOrd="1" destOrd="0" parTransId="{611D68D6-AAA4-4A5E-8598-4409104EF332}" sibTransId="{683FBCA2-BF58-4645-B5F6-61B8798731C0}"/>
    <dgm:cxn modelId="{FB739463-8FDF-4B7B-94A3-A9C36D11EAEA}" type="presOf" srcId="{DE73B485-3D27-4993-989C-B9109E703652}" destId="{0410E48C-CEF2-4E5F-8C6E-CF52701B29CD}" srcOrd="0" destOrd="0" presId="urn:microsoft.com/office/officeart/2005/8/layout/orgChart1"/>
    <dgm:cxn modelId="{8156FE97-0B8F-4BC1-A715-20DD9942C2EF}" type="presOf" srcId="{B5338E5E-E2FE-4DB3-A735-9D690B20AC88}" destId="{B1C8E4B0-0350-4230-9D08-7CF1D5A137A7}" srcOrd="0" destOrd="0" presId="urn:microsoft.com/office/officeart/2005/8/layout/orgChart1"/>
    <dgm:cxn modelId="{A6D40928-6A1F-4428-9A0C-F9F948A3D749}" type="presOf" srcId="{EC515A25-7F75-4C01-A92F-F4433F0CEC15}" destId="{D52E6809-EB51-4B62-A2D3-2736E2542760}" srcOrd="1" destOrd="0" presId="urn:microsoft.com/office/officeart/2005/8/layout/orgChart1"/>
    <dgm:cxn modelId="{9080675F-D141-46E1-839E-62C2088CE9DD}" type="presOf" srcId="{90A4B335-439C-4143-B4EB-9DAC753D2273}" destId="{DE3944B9-34E5-4953-9561-85B1D8D9C606}" srcOrd="0" destOrd="0" presId="urn:microsoft.com/office/officeart/2005/8/layout/orgChart1"/>
    <dgm:cxn modelId="{7C7F0ECE-3856-48BD-B780-8CA5E1F70CED}" type="presOf" srcId="{B7961C93-E030-430B-B2AD-0E4CA9892841}" destId="{AE5D2FC2-4C7A-4C4A-9555-1081094C8D05}" srcOrd="0" destOrd="0" presId="urn:microsoft.com/office/officeart/2005/8/layout/orgChart1"/>
    <dgm:cxn modelId="{ED0617EC-88DD-4474-A087-AC6218602F53}" type="presOf" srcId="{B7961C93-E030-430B-B2AD-0E4CA9892841}" destId="{69CA8813-249B-4233-BC96-65969C5879B7}" srcOrd="1" destOrd="0" presId="urn:microsoft.com/office/officeart/2005/8/layout/orgChart1"/>
    <dgm:cxn modelId="{08A5F559-5CD5-4148-B859-3EA1778D3C49}" type="presOf" srcId="{F49973B2-6483-4208-AA95-CA5C68598D0F}" destId="{0F276587-646B-4182-B8CE-5FDF3EC747F5}" srcOrd="0" destOrd="0" presId="urn:microsoft.com/office/officeart/2005/8/layout/orgChart1"/>
    <dgm:cxn modelId="{286C4655-D767-4D1B-9F77-9695748A58CD}" srcId="{086CC8F2-2FBC-4C12-ACA9-F2AAB7958FCA}" destId="{9F86D0FB-8CEF-489A-BAF9-CDBB668D99C9}" srcOrd="0" destOrd="0" parTransId="{78883B1B-091F-4EE1-9F26-F9C55A509353}" sibTransId="{A789D4B3-5EB9-4ED4-99E2-60F7F77EFFE3}"/>
    <dgm:cxn modelId="{069A9114-BBE9-480E-BB37-A2662F2A499C}" type="presOf" srcId="{9F86D0FB-8CEF-489A-BAF9-CDBB668D99C9}" destId="{9FEBD9B0-7E48-42EF-B445-9058912AF2D9}" srcOrd="1" destOrd="0" presId="urn:microsoft.com/office/officeart/2005/8/layout/orgChart1"/>
    <dgm:cxn modelId="{B6F12953-8471-4754-9624-F2B24D8F7CE8}" type="presOf" srcId="{C6C72B53-B922-4495-A87C-E79B704D5E38}" destId="{89055F08-9721-48A6-8F3B-4BDEBEC358F3}" srcOrd="0" destOrd="0" presId="urn:microsoft.com/office/officeart/2005/8/layout/orgChart1"/>
    <dgm:cxn modelId="{35CFE98B-E2C2-40C6-A33E-9D0A42B8959A}" type="presOf" srcId="{9F86D0FB-8CEF-489A-BAF9-CDBB668D99C9}" destId="{4532223A-6F11-41AC-84C0-C3F2AD87DD6B}" srcOrd="0" destOrd="0" presId="urn:microsoft.com/office/officeart/2005/8/layout/orgChart1"/>
    <dgm:cxn modelId="{ADE5FE1C-450D-4A9A-882D-80EE2302CE2F}" type="presOf" srcId="{EC515A25-7F75-4C01-A92F-F4433F0CEC15}" destId="{888839C9-7003-4EF0-AE01-9795FC877277}" srcOrd="0" destOrd="0" presId="urn:microsoft.com/office/officeart/2005/8/layout/orgChart1"/>
    <dgm:cxn modelId="{2E2636D9-9B2D-4A11-91CF-1FFFC16D5A01}" type="presOf" srcId="{4B21BFE1-DAF7-4C3E-AAD6-5BC0E8E7C784}" destId="{164B43D0-F1EB-4C5F-82D4-BD613A9B2CC9}" srcOrd="0" destOrd="0" presId="urn:microsoft.com/office/officeart/2005/8/layout/orgChart1"/>
    <dgm:cxn modelId="{3E39356E-FE67-4076-8A05-AAC0AC663489}" srcId="{688BE6B2-574C-40DB-A16A-4F812CAEEE67}" destId="{EC515A25-7F75-4C01-A92F-F4433F0CEC15}" srcOrd="0" destOrd="0" parTransId="{B5338E5E-E2FE-4DB3-A735-9D690B20AC88}" sibTransId="{F3D18569-6109-4780-961F-2F2FFD44CF45}"/>
    <dgm:cxn modelId="{B248DF9A-C8E6-4A19-95DF-B0BC65BAF1D0}" type="presOf" srcId="{3FC7B8A3-98BD-4F4E-AE12-7BDE183122EE}" destId="{97AD9229-B519-42C1-B995-3A62E45A0AF3}" srcOrd="1" destOrd="0" presId="urn:microsoft.com/office/officeart/2005/8/layout/orgChart1"/>
    <dgm:cxn modelId="{73A6AD20-A0F4-4096-8504-DFDEE09398BC}" srcId="{3338238A-335B-4AC6-B99E-72A230F0551F}" destId="{3FC7B8A3-98BD-4F4E-AE12-7BDE183122EE}" srcOrd="0" destOrd="0" parTransId="{4B21BFE1-DAF7-4C3E-AAD6-5BC0E8E7C784}" sibTransId="{A56D4C59-8981-4ED0-8DBA-FE6A1B68F550}"/>
    <dgm:cxn modelId="{A407D66C-6474-464A-8546-0D1BB0E9553A}" type="presOf" srcId="{C2A9E3F7-6E6C-4C10-8BF8-CB0C258CB1A1}" destId="{273B4D3E-F3EB-4D49-A9FD-62074D329C7D}" srcOrd="0" destOrd="0" presId="urn:microsoft.com/office/officeart/2005/8/layout/orgChart1"/>
    <dgm:cxn modelId="{87932499-ACC5-4C59-B911-AD9774C7FB43}" type="presOf" srcId="{440A1308-045B-4AFA-8958-F6F182CBCC6F}" destId="{34080A86-08FA-4768-826F-4C16BF588B28}" srcOrd="0" destOrd="0" presId="urn:microsoft.com/office/officeart/2005/8/layout/orgChart1"/>
    <dgm:cxn modelId="{79B9AE9E-D15B-43CA-9B14-48FDB1F75739}" type="presOf" srcId="{688BE6B2-574C-40DB-A16A-4F812CAEEE67}" destId="{B2DAA855-7ECE-4489-A5B8-7FA5B8B91E51}" srcOrd="0" destOrd="0" presId="urn:microsoft.com/office/officeart/2005/8/layout/orgChart1"/>
    <dgm:cxn modelId="{D07A4D35-C129-4F9C-A400-8B1EDD6A6DB1}" type="presOf" srcId="{3338238A-335B-4AC6-B99E-72A230F0551F}" destId="{92532820-5518-4E02-97B1-8E8FF9318EA8}" srcOrd="0" destOrd="0" presId="urn:microsoft.com/office/officeart/2005/8/layout/orgChart1"/>
    <dgm:cxn modelId="{D3678F53-B696-4DCD-972E-2114E21FC0CB}" srcId="{688BE6B2-574C-40DB-A16A-4F812CAEEE67}" destId="{3338238A-335B-4AC6-B99E-72A230F0551F}" srcOrd="2" destOrd="0" parTransId="{90A4B335-439C-4143-B4EB-9DAC753D2273}" sibTransId="{8D1E5293-7241-49A5-92EE-4D8AE8A500F6}"/>
    <dgm:cxn modelId="{88A4820E-FF75-43DD-A6A2-CD97F9D8DBCF}" type="presOf" srcId="{688BE6B2-574C-40DB-A16A-4F812CAEEE67}" destId="{EDA66C0C-F372-4837-BF29-0ABB3FD5F54D}" srcOrd="1" destOrd="0" presId="urn:microsoft.com/office/officeart/2005/8/layout/orgChart1"/>
    <dgm:cxn modelId="{155E0C07-1B28-48DD-9D56-E6CE8E59E1B7}" srcId="{9F86D0FB-8CEF-489A-BAF9-CDBB668D99C9}" destId="{688BE6B2-574C-40DB-A16A-4F812CAEEE67}" srcOrd="1" destOrd="0" parTransId="{F49973B2-6483-4208-AA95-CA5C68598D0F}" sibTransId="{0ABF17DA-740D-4F83-8814-D0740232EA46}"/>
    <dgm:cxn modelId="{BA96AE1E-84A7-4954-B4E9-A0B7720F6042}" type="presOf" srcId="{C225C123-D821-467C-8CEE-2B321F77BD5D}" destId="{42797152-6D63-4EAB-890B-318E9E167DD4}" srcOrd="0" destOrd="0" presId="urn:microsoft.com/office/officeart/2005/8/layout/orgChart1"/>
    <dgm:cxn modelId="{632BF947-84AC-483E-AB54-77A5DF141198}" srcId="{9F86D0FB-8CEF-489A-BAF9-CDBB668D99C9}" destId="{C6C72B53-B922-4495-A87C-E79B704D5E38}" srcOrd="0" destOrd="0" parTransId="{C2A9E3F7-6E6C-4C10-8BF8-CB0C258CB1A1}" sibTransId="{E82E45C2-3EEC-4168-8BCF-6BB2E090355C}"/>
    <dgm:cxn modelId="{37D93306-F8B9-476F-B4DE-EE6280745EE5}" type="presOf" srcId="{C225C123-D821-467C-8CEE-2B321F77BD5D}" destId="{4CE0D0C6-682F-407A-9DAD-9ED5B0FFB5CE}" srcOrd="1" destOrd="0" presId="urn:microsoft.com/office/officeart/2005/8/layout/orgChart1"/>
    <dgm:cxn modelId="{29209A3A-94B5-4DC1-B74C-7E902D0197A7}" srcId="{C6C72B53-B922-4495-A87C-E79B704D5E38}" destId="{C225C123-D821-467C-8CEE-2B321F77BD5D}" srcOrd="0" destOrd="0" parTransId="{CE0D9C8B-E144-4DFA-A5B7-760D2E9F9EF3}" sibTransId="{081C0139-F92B-4123-9EBF-1B8CE3E2C8B0}"/>
    <dgm:cxn modelId="{C5E79D6E-E428-488B-A2F2-00E20C06F3CE}" type="presOf" srcId="{611D68D6-AAA4-4A5E-8598-4409104EF332}" destId="{C5B776C4-919F-43D0-ADDC-0879EDA89DF3}" srcOrd="0" destOrd="0" presId="urn:microsoft.com/office/officeart/2005/8/layout/orgChart1"/>
    <dgm:cxn modelId="{2464E9E7-9862-4062-8C06-BF54A043F4C5}" type="presOf" srcId="{3338238A-335B-4AC6-B99E-72A230F0551F}" destId="{5843771A-BA00-45F5-B724-498F33FAEB8C}" srcOrd="1" destOrd="0" presId="urn:microsoft.com/office/officeart/2005/8/layout/orgChart1"/>
    <dgm:cxn modelId="{B3BF2991-ED5A-4B62-BDAF-89AF5F360E6E}" type="presOf" srcId="{3FC7B8A3-98BD-4F4E-AE12-7BDE183122EE}" destId="{DD1D468B-0508-47E6-9C2A-ABA26F2E5A8F}" srcOrd="0" destOrd="0" presId="urn:microsoft.com/office/officeart/2005/8/layout/orgChart1"/>
    <dgm:cxn modelId="{C778F651-15BB-49ED-B4EB-D1FFE192DEE5}" type="presOf" srcId="{DE73B485-3D27-4993-989C-B9109E703652}" destId="{099105A0-CB0F-467E-A654-9C5C0CBB5794}" srcOrd="1" destOrd="0" presId="urn:microsoft.com/office/officeart/2005/8/layout/orgChart1"/>
    <dgm:cxn modelId="{0C3B4B35-4CDE-4319-94AC-8EB2DAA82F22}" srcId="{EC515A25-7F75-4C01-A92F-F4433F0CEC15}" destId="{EE263F0B-24EF-4A59-B507-9C68AB1DF8BA}" srcOrd="0" destOrd="0" parTransId="{440A1308-045B-4AFA-8958-F6F182CBCC6F}" sibTransId="{77C4F49D-3CF0-460B-A273-F8B954D815DA}"/>
    <dgm:cxn modelId="{7F3A7E95-94D2-4096-A04C-47248709832E}" srcId="{B7961C93-E030-430B-B2AD-0E4CA9892841}" destId="{DE73B485-3D27-4993-989C-B9109E703652}" srcOrd="0" destOrd="0" parTransId="{5DBA9761-A5A6-47B9-ACC9-3719926E8EDD}" sibTransId="{23DE5E49-64D7-4023-BCF5-99BB04CDE9D3}"/>
    <dgm:cxn modelId="{3523B7C7-7F02-4FA5-B331-D0C155914918}" type="presParOf" srcId="{AF28F3DD-A003-43AB-8C02-4EFD0751470F}" destId="{FD0AACA5-163A-4F2D-B4C6-016A882AD7F4}" srcOrd="0" destOrd="0" presId="urn:microsoft.com/office/officeart/2005/8/layout/orgChart1"/>
    <dgm:cxn modelId="{8C976C5A-93CC-4F5F-9E15-D56CD33970B2}" type="presParOf" srcId="{FD0AACA5-163A-4F2D-B4C6-016A882AD7F4}" destId="{41052253-62C0-4DE2-BEB7-C8A1ED4BB39E}" srcOrd="0" destOrd="0" presId="urn:microsoft.com/office/officeart/2005/8/layout/orgChart1"/>
    <dgm:cxn modelId="{F1644E65-6B73-4242-AB7A-A1D35B4FF61E}" type="presParOf" srcId="{41052253-62C0-4DE2-BEB7-C8A1ED4BB39E}" destId="{4532223A-6F11-41AC-84C0-C3F2AD87DD6B}" srcOrd="0" destOrd="0" presId="urn:microsoft.com/office/officeart/2005/8/layout/orgChart1"/>
    <dgm:cxn modelId="{DCDB1539-13C7-44EC-B050-109005024D65}" type="presParOf" srcId="{41052253-62C0-4DE2-BEB7-C8A1ED4BB39E}" destId="{9FEBD9B0-7E48-42EF-B445-9058912AF2D9}" srcOrd="1" destOrd="0" presId="urn:microsoft.com/office/officeart/2005/8/layout/orgChart1"/>
    <dgm:cxn modelId="{2590689F-0989-4BAB-9B90-1D9FE23CF9BD}" type="presParOf" srcId="{FD0AACA5-163A-4F2D-B4C6-016A882AD7F4}" destId="{C02CA110-3C3F-4173-8F44-4345C220D1D1}" srcOrd="1" destOrd="0" presId="urn:microsoft.com/office/officeart/2005/8/layout/orgChart1"/>
    <dgm:cxn modelId="{3FFED894-4EF8-4093-BC09-164558C2EE46}" type="presParOf" srcId="{C02CA110-3C3F-4173-8F44-4345C220D1D1}" destId="{273B4D3E-F3EB-4D49-A9FD-62074D329C7D}" srcOrd="0" destOrd="0" presId="urn:microsoft.com/office/officeart/2005/8/layout/orgChart1"/>
    <dgm:cxn modelId="{D9B8ED15-9A50-41D3-8454-D0AD71065EAD}" type="presParOf" srcId="{C02CA110-3C3F-4173-8F44-4345C220D1D1}" destId="{8AC488C0-BD2D-4360-BFF6-9D2880D4F8FF}" srcOrd="1" destOrd="0" presId="urn:microsoft.com/office/officeart/2005/8/layout/orgChart1"/>
    <dgm:cxn modelId="{B27A6E28-CFCB-4FBC-87CF-B43CEEFA4981}" type="presParOf" srcId="{8AC488C0-BD2D-4360-BFF6-9D2880D4F8FF}" destId="{3D318CCD-4AA9-4C39-BDC9-BF33ADFB9901}" srcOrd="0" destOrd="0" presId="urn:microsoft.com/office/officeart/2005/8/layout/orgChart1"/>
    <dgm:cxn modelId="{EE91CF08-9981-471F-BEDF-FF93B6C724B1}" type="presParOf" srcId="{3D318CCD-4AA9-4C39-BDC9-BF33ADFB9901}" destId="{89055F08-9721-48A6-8F3B-4BDEBEC358F3}" srcOrd="0" destOrd="0" presId="urn:microsoft.com/office/officeart/2005/8/layout/orgChart1"/>
    <dgm:cxn modelId="{F069FA08-EC6F-43F9-87ED-8EC12ABBD7BD}" type="presParOf" srcId="{3D318CCD-4AA9-4C39-BDC9-BF33ADFB9901}" destId="{BD269FFC-EB3B-42B5-9FE6-E4C37017DA24}" srcOrd="1" destOrd="0" presId="urn:microsoft.com/office/officeart/2005/8/layout/orgChart1"/>
    <dgm:cxn modelId="{4CCEE208-68F5-44A3-B999-BDAF11C9FC0E}" type="presParOf" srcId="{8AC488C0-BD2D-4360-BFF6-9D2880D4F8FF}" destId="{787BDE16-5329-4EBB-B45A-427D577312A3}" srcOrd="1" destOrd="0" presId="urn:microsoft.com/office/officeart/2005/8/layout/orgChart1"/>
    <dgm:cxn modelId="{CE3A1157-077C-47EC-91C3-12516DF4044F}" type="presParOf" srcId="{787BDE16-5329-4EBB-B45A-427D577312A3}" destId="{674830F5-D9B2-4894-827B-37538D018FF3}" srcOrd="0" destOrd="0" presId="urn:microsoft.com/office/officeart/2005/8/layout/orgChart1"/>
    <dgm:cxn modelId="{D2F79A03-0B1E-4BFA-B9A7-ED93B5535F1A}" type="presParOf" srcId="{787BDE16-5329-4EBB-B45A-427D577312A3}" destId="{E3925A4B-194A-4BED-AF36-CBC4999F9141}" srcOrd="1" destOrd="0" presId="urn:microsoft.com/office/officeart/2005/8/layout/orgChart1"/>
    <dgm:cxn modelId="{4B554EFD-2CDB-4768-BA3D-0B0FF89783B7}" type="presParOf" srcId="{E3925A4B-194A-4BED-AF36-CBC4999F9141}" destId="{B32E6DE7-8FDD-4AC7-9EB6-320D9D6E8067}" srcOrd="0" destOrd="0" presId="urn:microsoft.com/office/officeart/2005/8/layout/orgChart1"/>
    <dgm:cxn modelId="{4E8A5636-D5B6-4494-B3FF-98DD990E9099}" type="presParOf" srcId="{B32E6DE7-8FDD-4AC7-9EB6-320D9D6E8067}" destId="{42797152-6D63-4EAB-890B-318E9E167DD4}" srcOrd="0" destOrd="0" presId="urn:microsoft.com/office/officeart/2005/8/layout/orgChart1"/>
    <dgm:cxn modelId="{C846EDAD-BC8E-4A79-A035-4D75394E95C9}" type="presParOf" srcId="{B32E6DE7-8FDD-4AC7-9EB6-320D9D6E8067}" destId="{4CE0D0C6-682F-407A-9DAD-9ED5B0FFB5CE}" srcOrd="1" destOrd="0" presId="urn:microsoft.com/office/officeart/2005/8/layout/orgChart1"/>
    <dgm:cxn modelId="{FAF24168-D928-4BE0-ADB3-2E3DC1528400}" type="presParOf" srcId="{E3925A4B-194A-4BED-AF36-CBC4999F9141}" destId="{AF49C404-FAC9-48A4-B691-45D97A3E7224}" srcOrd="1" destOrd="0" presId="urn:microsoft.com/office/officeart/2005/8/layout/orgChart1"/>
    <dgm:cxn modelId="{AE1D5673-D473-4596-9CED-94B96309F324}" type="presParOf" srcId="{E3925A4B-194A-4BED-AF36-CBC4999F9141}" destId="{00EDE60B-CE51-4D0F-87C5-710F3B7A9C69}" srcOrd="2" destOrd="0" presId="urn:microsoft.com/office/officeart/2005/8/layout/orgChart1"/>
    <dgm:cxn modelId="{B16A5560-A1A6-4019-90A7-88C5A6894016}" type="presParOf" srcId="{8AC488C0-BD2D-4360-BFF6-9D2880D4F8FF}" destId="{74BBC020-CAB7-47D8-90BB-F219160C80B2}" srcOrd="2" destOrd="0" presId="urn:microsoft.com/office/officeart/2005/8/layout/orgChart1"/>
    <dgm:cxn modelId="{B2865A81-670C-42C9-820B-285FF2236400}" type="presParOf" srcId="{C02CA110-3C3F-4173-8F44-4345C220D1D1}" destId="{0F276587-646B-4182-B8CE-5FDF3EC747F5}" srcOrd="2" destOrd="0" presId="urn:microsoft.com/office/officeart/2005/8/layout/orgChart1"/>
    <dgm:cxn modelId="{279C45B0-EDAE-4C09-80EC-72FE5CB40D51}" type="presParOf" srcId="{C02CA110-3C3F-4173-8F44-4345C220D1D1}" destId="{72E0622F-898C-4851-94E6-1054DAE18004}" srcOrd="3" destOrd="0" presId="urn:microsoft.com/office/officeart/2005/8/layout/orgChart1"/>
    <dgm:cxn modelId="{8984D25D-7CC6-446B-B8A1-F8B50CF6E74B}" type="presParOf" srcId="{72E0622F-898C-4851-94E6-1054DAE18004}" destId="{45DE3519-B4DD-429E-9AC4-4E4166D60FA0}" srcOrd="0" destOrd="0" presId="urn:microsoft.com/office/officeart/2005/8/layout/orgChart1"/>
    <dgm:cxn modelId="{08392A04-E0D9-4C1B-808D-CB7371E8D08E}" type="presParOf" srcId="{45DE3519-B4DD-429E-9AC4-4E4166D60FA0}" destId="{B2DAA855-7ECE-4489-A5B8-7FA5B8B91E51}" srcOrd="0" destOrd="0" presId="urn:microsoft.com/office/officeart/2005/8/layout/orgChart1"/>
    <dgm:cxn modelId="{C7B05F82-D9D9-4C75-BB74-9D91E0B2A1F0}" type="presParOf" srcId="{45DE3519-B4DD-429E-9AC4-4E4166D60FA0}" destId="{EDA66C0C-F372-4837-BF29-0ABB3FD5F54D}" srcOrd="1" destOrd="0" presId="urn:microsoft.com/office/officeart/2005/8/layout/orgChart1"/>
    <dgm:cxn modelId="{4EA3F590-51F0-4C3E-8194-0B67B85D4511}" type="presParOf" srcId="{72E0622F-898C-4851-94E6-1054DAE18004}" destId="{7571FF88-BCE2-4741-B6F5-E2E56B55E4D8}" srcOrd="1" destOrd="0" presId="urn:microsoft.com/office/officeart/2005/8/layout/orgChart1"/>
    <dgm:cxn modelId="{4709DF55-2098-4A42-922B-C8CE1AA9C527}" type="presParOf" srcId="{7571FF88-BCE2-4741-B6F5-E2E56B55E4D8}" destId="{B1C8E4B0-0350-4230-9D08-7CF1D5A137A7}" srcOrd="0" destOrd="0" presId="urn:microsoft.com/office/officeart/2005/8/layout/orgChart1"/>
    <dgm:cxn modelId="{4CB2E468-346E-4443-BD2E-36A46603B91D}" type="presParOf" srcId="{7571FF88-BCE2-4741-B6F5-E2E56B55E4D8}" destId="{37FB4B77-D3EB-4E48-8D3B-AEDF71192828}" srcOrd="1" destOrd="0" presId="urn:microsoft.com/office/officeart/2005/8/layout/orgChart1"/>
    <dgm:cxn modelId="{2E75CB64-313F-4F1E-A648-D01A9C63C21E}" type="presParOf" srcId="{37FB4B77-D3EB-4E48-8D3B-AEDF71192828}" destId="{6E398291-0F1C-409C-8F72-B84C3289F3D4}" srcOrd="0" destOrd="0" presId="urn:microsoft.com/office/officeart/2005/8/layout/orgChart1"/>
    <dgm:cxn modelId="{9FA98BEB-99B8-4934-982F-432EA761CD57}" type="presParOf" srcId="{6E398291-0F1C-409C-8F72-B84C3289F3D4}" destId="{888839C9-7003-4EF0-AE01-9795FC877277}" srcOrd="0" destOrd="0" presId="urn:microsoft.com/office/officeart/2005/8/layout/orgChart1"/>
    <dgm:cxn modelId="{F4F18010-02A1-4F23-8672-EE8340C66F07}" type="presParOf" srcId="{6E398291-0F1C-409C-8F72-B84C3289F3D4}" destId="{D52E6809-EB51-4B62-A2D3-2736E2542760}" srcOrd="1" destOrd="0" presId="urn:microsoft.com/office/officeart/2005/8/layout/orgChart1"/>
    <dgm:cxn modelId="{7FC0D8BA-DF8D-4892-BDFA-19A6D60AAB9D}" type="presParOf" srcId="{37FB4B77-D3EB-4E48-8D3B-AEDF71192828}" destId="{A3DF6FF7-1385-4CB7-AE99-1A3E66095D66}" srcOrd="1" destOrd="0" presId="urn:microsoft.com/office/officeart/2005/8/layout/orgChart1"/>
    <dgm:cxn modelId="{30C90F4A-CA74-49B0-A5DB-64F1963BBE3F}" type="presParOf" srcId="{A3DF6FF7-1385-4CB7-AE99-1A3E66095D66}" destId="{34080A86-08FA-4768-826F-4C16BF588B28}" srcOrd="0" destOrd="0" presId="urn:microsoft.com/office/officeart/2005/8/layout/orgChart1"/>
    <dgm:cxn modelId="{97579B38-6CBA-4C66-8150-E69BB26D7B2C}" type="presParOf" srcId="{A3DF6FF7-1385-4CB7-AE99-1A3E66095D66}" destId="{33DEE696-9282-43CC-881F-2B4E65A66671}" srcOrd="1" destOrd="0" presId="urn:microsoft.com/office/officeart/2005/8/layout/orgChart1"/>
    <dgm:cxn modelId="{26D9CC62-0064-413A-805E-DEB62B62465B}" type="presParOf" srcId="{33DEE696-9282-43CC-881F-2B4E65A66671}" destId="{A718231C-D645-4BF1-BB14-7ECE61F0A895}" srcOrd="0" destOrd="0" presId="urn:microsoft.com/office/officeart/2005/8/layout/orgChart1"/>
    <dgm:cxn modelId="{E3C29EE9-EC95-4172-A457-6B0042C845B3}" type="presParOf" srcId="{A718231C-D645-4BF1-BB14-7ECE61F0A895}" destId="{00102015-5627-460D-9CBA-FA501A29ABE2}" srcOrd="0" destOrd="0" presId="urn:microsoft.com/office/officeart/2005/8/layout/orgChart1"/>
    <dgm:cxn modelId="{60BA07FC-EDDB-4886-BCE7-1414827E64CD}" type="presParOf" srcId="{A718231C-D645-4BF1-BB14-7ECE61F0A895}" destId="{F3541E83-A7C7-408F-BF24-AAD50DB40ABE}" srcOrd="1" destOrd="0" presId="urn:microsoft.com/office/officeart/2005/8/layout/orgChart1"/>
    <dgm:cxn modelId="{ABCB6CAD-DC8F-4C7C-AAB6-4C0FE7AE2D3B}" type="presParOf" srcId="{33DEE696-9282-43CC-881F-2B4E65A66671}" destId="{1098425D-33EF-43AE-B103-314411021E37}" srcOrd="1" destOrd="0" presId="urn:microsoft.com/office/officeart/2005/8/layout/orgChart1"/>
    <dgm:cxn modelId="{924E33BB-EEDC-4EB8-99BB-58CE8A27D26B}" type="presParOf" srcId="{33DEE696-9282-43CC-881F-2B4E65A66671}" destId="{8998F592-4D22-4DB6-A119-4CB3DF290027}" srcOrd="2" destOrd="0" presId="urn:microsoft.com/office/officeart/2005/8/layout/orgChart1"/>
    <dgm:cxn modelId="{801A785D-CF36-4BC2-BF39-0C4B153EF2F5}" type="presParOf" srcId="{37FB4B77-D3EB-4E48-8D3B-AEDF71192828}" destId="{9A48B709-9FCF-4C6F-BBD5-F7AC142BE602}" srcOrd="2" destOrd="0" presId="urn:microsoft.com/office/officeart/2005/8/layout/orgChart1"/>
    <dgm:cxn modelId="{1F86CC22-5953-4B4A-9C80-B1F16FDF50B8}" type="presParOf" srcId="{7571FF88-BCE2-4741-B6F5-E2E56B55E4D8}" destId="{C5B776C4-919F-43D0-ADDC-0879EDA89DF3}" srcOrd="2" destOrd="0" presId="urn:microsoft.com/office/officeart/2005/8/layout/orgChart1"/>
    <dgm:cxn modelId="{E91799E8-F0C4-4A14-88EE-8B124FCC1FEC}" type="presParOf" srcId="{7571FF88-BCE2-4741-B6F5-E2E56B55E4D8}" destId="{C1B88E75-924D-4512-A341-0CB267436CA7}" srcOrd="3" destOrd="0" presId="urn:microsoft.com/office/officeart/2005/8/layout/orgChart1"/>
    <dgm:cxn modelId="{DA0651A8-EAE3-4519-9FB0-6BB726F86E26}" type="presParOf" srcId="{C1B88E75-924D-4512-A341-0CB267436CA7}" destId="{6FE2D1B6-C9F1-403C-A306-F8F9837BF745}" srcOrd="0" destOrd="0" presId="urn:microsoft.com/office/officeart/2005/8/layout/orgChart1"/>
    <dgm:cxn modelId="{B0C9BA94-3440-4462-BA11-0F691419B757}" type="presParOf" srcId="{6FE2D1B6-C9F1-403C-A306-F8F9837BF745}" destId="{AE5D2FC2-4C7A-4C4A-9555-1081094C8D05}" srcOrd="0" destOrd="0" presId="urn:microsoft.com/office/officeart/2005/8/layout/orgChart1"/>
    <dgm:cxn modelId="{42B03535-3395-4B51-A800-D10203B074B7}" type="presParOf" srcId="{6FE2D1B6-C9F1-403C-A306-F8F9837BF745}" destId="{69CA8813-249B-4233-BC96-65969C5879B7}" srcOrd="1" destOrd="0" presId="urn:microsoft.com/office/officeart/2005/8/layout/orgChart1"/>
    <dgm:cxn modelId="{6F33B60C-4130-4533-9A86-0896E03DBCE6}" type="presParOf" srcId="{C1B88E75-924D-4512-A341-0CB267436CA7}" destId="{9190964C-3405-4862-90C1-FC36F5750F28}" srcOrd="1" destOrd="0" presId="urn:microsoft.com/office/officeart/2005/8/layout/orgChart1"/>
    <dgm:cxn modelId="{DE53DC1F-7E2D-4613-87AF-1E1165E7C9F7}" type="presParOf" srcId="{9190964C-3405-4862-90C1-FC36F5750F28}" destId="{0A90D97F-52CF-4797-90BF-7B2E58B70EB0}" srcOrd="0" destOrd="0" presId="urn:microsoft.com/office/officeart/2005/8/layout/orgChart1"/>
    <dgm:cxn modelId="{F365A68B-2FD8-4BB8-AE7F-0B857CF06273}" type="presParOf" srcId="{9190964C-3405-4862-90C1-FC36F5750F28}" destId="{5A93B9A7-7FB0-40DB-9FDD-C09A708F04CF}" srcOrd="1" destOrd="0" presId="urn:microsoft.com/office/officeart/2005/8/layout/orgChart1"/>
    <dgm:cxn modelId="{65B5BBC8-128D-4811-85A0-8DA14C3D5C21}" type="presParOf" srcId="{5A93B9A7-7FB0-40DB-9FDD-C09A708F04CF}" destId="{996FC6A6-D782-4B35-BA39-38832AE48A93}" srcOrd="0" destOrd="0" presId="urn:microsoft.com/office/officeart/2005/8/layout/orgChart1"/>
    <dgm:cxn modelId="{2FE8366F-DDF5-4DF2-917C-04C93F622480}" type="presParOf" srcId="{996FC6A6-D782-4B35-BA39-38832AE48A93}" destId="{0410E48C-CEF2-4E5F-8C6E-CF52701B29CD}" srcOrd="0" destOrd="0" presId="urn:microsoft.com/office/officeart/2005/8/layout/orgChart1"/>
    <dgm:cxn modelId="{24CF550D-1B3F-4835-9CB7-CFA7D6101DD8}" type="presParOf" srcId="{996FC6A6-D782-4B35-BA39-38832AE48A93}" destId="{099105A0-CB0F-467E-A654-9C5C0CBB5794}" srcOrd="1" destOrd="0" presId="urn:microsoft.com/office/officeart/2005/8/layout/orgChart1"/>
    <dgm:cxn modelId="{94658534-65E4-4E77-BD79-0AE1BBDACB08}" type="presParOf" srcId="{5A93B9A7-7FB0-40DB-9FDD-C09A708F04CF}" destId="{25C08A76-670B-40C4-A4F6-CEDD46744E8A}" srcOrd="1" destOrd="0" presId="urn:microsoft.com/office/officeart/2005/8/layout/orgChart1"/>
    <dgm:cxn modelId="{8A107262-3614-4FCF-B2AC-D4B7711941A4}" type="presParOf" srcId="{5A93B9A7-7FB0-40DB-9FDD-C09A708F04CF}" destId="{26E85EC4-7AA9-43B2-BF2A-F2E6C5D811F3}" srcOrd="2" destOrd="0" presId="urn:microsoft.com/office/officeart/2005/8/layout/orgChart1"/>
    <dgm:cxn modelId="{5B7DC1DB-7C90-4FE1-A3A7-D87A9928FE0E}" type="presParOf" srcId="{C1B88E75-924D-4512-A341-0CB267436CA7}" destId="{01E35D60-48C8-4A56-8FDC-8046098C7CB1}" srcOrd="2" destOrd="0" presId="urn:microsoft.com/office/officeart/2005/8/layout/orgChart1"/>
    <dgm:cxn modelId="{CB5D03C4-D4F7-4FD2-996D-3024579167B1}" type="presParOf" srcId="{7571FF88-BCE2-4741-B6F5-E2E56B55E4D8}" destId="{DE3944B9-34E5-4953-9561-85B1D8D9C606}" srcOrd="4" destOrd="0" presId="urn:microsoft.com/office/officeart/2005/8/layout/orgChart1"/>
    <dgm:cxn modelId="{0A91FAA2-6278-4F68-A526-E31DF37AEBF5}" type="presParOf" srcId="{7571FF88-BCE2-4741-B6F5-E2E56B55E4D8}" destId="{0D79F8F1-4DF0-4B3E-AF69-B1F5D20AD7C5}" srcOrd="5" destOrd="0" presId="urn:microsoft.com/office/officeart/2005/8/layout/orgChart1"/>
    <dgm:cxn modelId="{916A7348-1087-40E0-A33F-2C72F27B44E7}" type="presParOf" srcId="{0D79F8F1-4DF0-4B3E-AF69-B1F5D20AD7C5}" destId="{9FE8B35B-9256-41EF-8ED2-4895E51EAF49}" srcOrd="0" destOrd="0" presId="urn:microsoft.com/office/officeart/2005/8/layout/orgChart1"/>
    <dgm:cxn modelId="{FA96106A-D113-4FB0-AD18-1B9C82B231DF}" type="presParOf" srcId="{9FE8B35B-9256-41EF-8ED2-4895E51EAF49}" destId="{92532820-5518-4E02-97B1-8E8FF9318EA8}" srcOrd="0" destOrd="0" presId="urn:microsoft.com/office/officeart/2005/8/layout/orgChart1"/>
    <dgm:cxn modelId="{180A5D18-A0DA-4417-9F68-99D28FFD6DD6}" type="presParOf" srcId="{9FE8B35B-9256-41EF-8ED2-4895E51EAF49}" destId="{5843771A-BA00-45F5-B724-498F33FAEB8C}" srcOrd="1" destOrd="0" presId="urn:microsoft.com/office/officeart/2005/8/layout/orgChart1"/>
    <dgm:cxn modelId="{4F2A0940-3BCE-4CEC-8B61-5646F204C92F}" type="presParOf" srcId="{0D79F8F1-4DF0-4B3E-AF69-B1F5D20AD7C5}" destId="{F45B9907-1EAA-4C77-A1D0-93228671B754}" srcOrd="1" destOrd="0" presId="urn:microsoft.com/office/officeart/2005/8/layout/orgChart1"/>
    <dgm:cxn modelId="{43A37F23-AC70-49F5-91C9-A8D0555F3ABE}" type="presParOf" srcId="{F45B9907-1EAA-4C77-A1D0-93228671B754}" destId="{164B43D0-F1EB-4C5F-82D4-BD613A9B2CC9}" srcOrd="0" destOrd="0" presId="urn:microsoft.com/office/officeart/2005/8/layout/orgChart1"/>
    <dgm:cxn modelId="{2C683333-B34E-427C-87C8-D51D5C9192F2}" type="presParOf" srcId="{F45B9907-1EAA-4C77-A1D0-93228671B754}" destId="{E2916842-3E8A-4AA5-8B06-2F83F63B884A}" srcOrd="1" destOrd="0" presId="urn:microsoft.com/office/officeart/2005/8/layout/orgChart1"/>
    <dgm:cxn modelId="{4BAC8072-580F-4945-81F6-461C9C7664B0}" type="presParOf" srcId="{E2916842-3E8A-4AA5-8B06-2F83F63B884A}" destId="{4D7591F5-8E41-4171-89A4-25E37E6CEB9A}" srcOrd="0" destOrd="0" presId="urn:microsoft.com/office/officeart/2005/8/layout/orgChart1"/>
    <dgm:cxn modelId="{D4AF0A98-A88F-4CAB-9302-A5B21A2C2D34}" type="presParOf" srcId="{4D7591F5-8E41-4171-89A4-25E37E6CEB9A}" destId="{DD1D468B-0508-47E6-9C2A-ABA26F2E5A8F}" srcOrd="0" destOrd="0" presId="urn:microsoft.com/office/officeart/2005/8/layout/orgChart1"/>
    <dgm:cxn modelId="{6B094AE1-5F87-453D-BAC2-4CD9F1CB563B}" type="presParOf" srcId="{4D7591F5-8E41-4171-89A4-25E37E6CEB9A}" destId="{97AD9229-B519-42C1-B995-3A62E45A0AF3}" srcOrd="1" destOrd="0" presId="urn:microsoft.com/office/officeart/2005/8/layout/orgChart1"/>
    <dgm:cxn modelId="{0A659BD5-33F6-4705-8978-00F7464FA5AB}" type="presParOf" srcId="{E2916842-3E8A-4AA5-8B06-2F83F63B884A}" destId="{64CE40A1-0510-4C8A-82A3-ACF54ED33154}" srcOrd="1" destOrd="0" presId="urn:microsoft.com/office/officeart/2005/8/layout/orgChart1"/>
    <dgm:cxn modelId="{6ACABEEE-9F51-43D6-BCB8-55534DE34F07}" type="presParOf" srcId="{E2916842-3E8A-4AA5-8B06-2F83F63B884A}" destId="{A4EEB827-725E-49BB-85BC-7C19EB6FBEB3}" srcOrd="2" destOrd="0" presId="urn:microsoft.com/office/officeart/2005/8/layout/orgChart1"/>
    <dgm:cxn modelId="{1F3C3545-6098-4195-905B-64F9481835BB}" type="presParOf" srcId="{0D79F8F1-4DF0-4B3E-AF69-B1F5D20AD7C5}" destId="{99E64D92-2804-44D9-888E-D105FB6B5C9F}" srcOrd="2" destOrd="0" presId="urn:microsoft.com/office/officeart/2005/8/layout/orgChart1"/>
    <dgm:cxn modelId="{82C42C72-68D8-4C96-9EBA-223BF03D41E1}" type="presParOf" srcId="{72E0622F-898C-4851-94E6-1054DAE18004}" destId="{9B60DE7D-EFCD-47D7-993B-6422B5EFF8BE}" srcOrd="2" destOrd="0" presId="urn:microsoft.com/office/officeart/2005/8/layout/orgChart1"/>
    <dgm:cxn modelId="{BD22D345-DE7D-4E20-931E-1097CF834C77}" type="presParOf" srcId="{FD0AACA5-163A-4F2D-B4C6-016A882AD7F4}" destId="{3E3F2741-10A3-480C-8278-439F72D4A9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43D0-F1EB-4C5F-82D4-BD613A9B2CC9}">
      <dsp:nvSpPr>
        <dsp:cNvPr id="0" name=""/>
        <dsp:cNvSpPr/>
      </dsp:nvSpPr>
      <dsp:spPr>
        <a:xfrm>
          <a:off x="6667707" y="2994593"/>
          <a:ext cx="233717" cy="71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734"/>
              </a:lnTo>
              <a:lnTo>
                <a:pt x="233717" y="716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44B9-34E5-4953-9561-85B1D8D9C606}">
      <dsp:nvSpPr>
        <dsp:cNvPr id="0" name=""/>
        <dsp:cNvSpPr/>
      </dsp:nvSpPr>
      <dsp:spPr>
        <a:xfrm>
          <a:off x="5405632" y="1888329"/>
          <a:ext cx="1885322" cy="32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02"/>
              </a:lnTo>
              <a:lnTo>
                <a:pt x="1885322" y="163602"/>
              </a:lnTo>
              <a:lnTo>
                <a:pt x="1885322" y="3272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0D97F-52CF-4797-90BF-7B2E58B70EB0}">
      <dsp:nvSpPr>
        <dsp:cNvPr id="0" name=""/>
        <dsp:cNvSpPr/>
      </dsp:nvSpPr>
      <dsp:spPr>
        <a:xfrm>
          <a:off x="4782385" y="2994593"/>
          <a:ext cx="233717" cy="71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734"/>
              </a:lnTo>
              <a:lnTo>
                <a:pt x="233717" y="716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776C4-919F-43D0-ADDC-0879EDA89DF3}">
      <dsp:nvSpPr>
        <dsp:cNvPr id="0" name=""/>
        <dsp:cNvSpPr/>
      </dsp:nvSpPr>
      <dsp:spPr>
        <a:xfrm>
          <a:off x="5359912" y="1888329"/>
          <a:ext cx="91440" cy="327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2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80A86-08FA-4768-826F-4C16BF588B28}">
      <dsp:nvSpPr>
        <dsp:cNvPr id="0" name=""/>
        <dsp:cNvSpPr/>
      </dsp:nvSpPr>
      <dsp:spPr>
        <a:xfrm>
          <a:off x="2897063" y="2994593"/>
          <a:ext cx="233717" cy="71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734"/>
              </a:lnTo>
              <a:lnTo>
                <a:pt x="233717" y="716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E4B0-0350-4230-9D08-7CF1D5A137A7}">
      <dsp:nvSpPr>
        <dsp:cNvPr id="0" name=""/>
        <dsp:cNvSpPr/>
      </dsp:nvSpPr>
      <dsp:spPr>
        <a:xfrm>
          <a:off x="3520310" y="1888329"/>
          <a:ext cx="1885322" cy="327204"/>
        </a:xfrm>
        <a:custGeom>
          <a:avLst/>
          <a:gdLst/>
          <a:ahLst/>
          <a:cxnLst/>
          <a:rect l="0" t="0" r="0" b="0"/>
          <a:pathLst>
            <a:path>
              <a:moveTo>
                <a:pt x="1885322" y="0"/>
              </a:moveTo>
              <a:lnTo>
                <a:pt x="1885322" y="163602"/>
              </a:lnTo>
              <a:lnTo>
                <a:pt x="0" y="163602"/>
              </a:lnTo>
              <a:lnTo>
                <a:pt x="0" y="3272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76587-646B-4182-B8CE-5FDF3EC747F5}">
      <dsp:nvSpPr>
        <dsp:cNvPr id="0" name=""/>
        <dsp:cNvSpPr/>
      </dsp:nvSpPr>
      <dsp:spPr>
        <a:xfrm>
          <a:off x="3325545" y="782066"/>
          <a:ext cx="2080086" cy="32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02"/>
              </a:lnTo>
              <a:lnTo>
                <a:pt x="2080086" y="163602"/>
              </a:lnTo>
              <a:lnTo>
                <a:pt x="2080086" y="3272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830F5-D9B2-4894-827B-37538D018FF3}">
      <dsp:nvSpPr>
        <dsp:cNvPr id="0" name=""/>
        <dsp:cNvSpPr/>
      </dsp:nvSpPr>
      <dsp:spPr>
        <a:xfrm>
          <a:off x="622211" y="1888329"/>
          <a:ext cx="233717" cy="71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734"/>
              </a:lnTo>
              <a:lnTo>
                <a:pt x="233717" y="7167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B4D3E-F3EB-4D49-A9FD-62074D329C7D}">
      <dsp:nvSpPr>
        <dsp:cNvPr id="0" name=""/>
        <dsp:cNvSpPr/>
      </dsp:nvSpPr>
      <dsp:spPr>
        <a:xfrm>
          <a:off x="1245458" y="782066"/>
          <a:ext cx="2080086" cy="327204"/>
        </a:xfrm>
        <a:custGeom>
          <a:avLst/>
          <a:gdLst/>
          <a:ahLst/>
          <a:cxnLst/>
          <a:rect l="0" t="0" r="0" b="0"/>
          <a:pathLst>
            <a:path>
              <a:moveTo>
                <a:pt x="2080086" y="0"/>
              </a:moveTo>
              <a:lnTo>
                <a:pt x="2080086" y="163602"/>
              </a:lnTo>
              <a:lnTo>
                <a:pt x="0" y="163602"/>
              </a:lnTo>
              <a:lnTo>
                <a:pt x="0" y="3272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2223A-6F11-41AC-84C0-C3F2AD87DD6B}">
      <dsp:nvSpPr>
        <dsp:cNvPr id="0" name=""/>
        <dsp:cNvSpPr/>
      </dsp:nvSpPr>
      <dsp:spPr>
        <a:xfrm>
          <a:off x="2546486" y="3007"/>
          <a:ext cx="1558117" cy="7790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Andregradslikninger</a:t>
          </a:r>
        </a:p>
      </dsp:txBody>
      <dsp:txXfrm>
        <a:off x="2546486" y="3007"/>
        <a:ext cx="1558117" cy="779058"/>
      </dsp:txXfrm>
    </dsp:sp>
    <dsp:sp modelId="{89055F08-9721-48A6-8F3B-4BDEBEC358F3}">
      <dsp:nvSpPr>
        <dsp:cNvPr id="0" name=""/>
        <dsp:cNvSpPr/>
      </dsp:nvSpPr>
      <dsp:spPr>
        <a:xfrm>
          <a:off x="466400" y="1109270"/>
          <a:ext cx="1558117" cy="7790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>
              <a:cs typeface="Arial"/>
            </a:rPr>
            <a:t>a = 0</a:t>
          </a:r>
        </a:p>
      </dsp:txBody>
      <dsp:txXfrm>
        <a:off x="466400" y="1109270"/>
        <a:ext cx="1558117" cy="779058"/>
      </dsp:txXfrm>
    </dsp:sp>
    <dsp:sp modelId="{42797152-6D63-4EAB-890B-318E9E167DD4}">
      <dsp:nvSpPr>
        <dsp:cNvPr id="0" name=""/>
        <dsp:cNvSpPr/>
      </dsp:nvSpPr>
      <dsp:spPr>
        <a:xfrm>
          <a:off x="855929" y="2215534"/>
          <a:ext cx="1558117" cy="779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>
              <a:cs typeface="Arial"/>
            </a:rPr>
            <a:t>Førstegradsuttrykk. Kan ikke løses med denne likningen.</a:t>
          </a:r>
        </a:p>
      </dsp:txBody>
      <dsp:txXfrm>
        <a:off x="855929" y="2215534"/>
        <a:ext cx="1558117" cy="779058"/>
      </dsp:txXfrm>
    </dsp:sp>
    <dsp:sp modelId="{B2DAA855-7ECE-4489-A5B8-7FA5B8B91E51}">
      <dsp:nvSpPr>
        <dsp:cNvPr id="0" name=""/>
        <dsp:cNvSpPr/>
      </dsp:nvSpPr>
      <dsp:spPr>
        <a:xfrm>
          <a:off x="4626573" y="1109270"/>
          <a:ext cx="1558117" cy="7790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>
              <a:cs typeface="Arial"/>
            </a:rPr>
            <a:t> a !=0</a:t>
          </a:r>
        </a:p>
      </dsp:txBody>
      <dsp:txXfrm>
        <a:off x="4626573" y="1109270"/>
        <a:ext cx="1558117" cy="779058"/>
      </dsp:txXfrm>
    </dsp:sp>
    <dsp:sp modelId="{888839C9-7003-4EF0-AE01-9795FC877277}">
      <dsp:nvSpPr>
        <dsp:cNvPr id="0" name=""/>
        <dsp:cNvSpPr/>
      </dsp:nvSpPr>
      <dsp:spPr>
        <a:xfrm>
          <a:off x="2741251" y="2215534"/>
          <a:ext cx="1558117" cy="779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err="1">
              <a:cs typeface="Arial"/>
            </a:rPr>
            <a:t>Rotuttrykk</a:t>
          </a:r>
          <a:r>
            <a:rPr lang="nb-NO" sz="1300" kern="1200">
              <a:cs typeface="Arial"/>
            </a:rPr>
            <a:t> &gt; 0</a:t>
          </a:r>
        </a:p>
      </dsp:txBody>
      <dsp:txXfrm>
        <a:off x="2741251" y="2215534"/>
        <a:ext cx="1558117" cy="779058"/>
      </dsp:txXfrm>
    </dsp:sp>
    <dsp:sp modelId="{00102015-5627-460D-9CBA-FA501A29ABE2}">
      <dsp:nvSpPr>
        <dsp:cNvPr id="0" name=""/>
        <dsp:cNvSpPr/>
      </dsp:nvSpPr>
      <dsp:spPr>
        <a:xfrm>
          <a:off x="3130781" y="3321797"/>
          <a:ext cx="1558117" cy="7790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To løsninger</a:t>
          </a:r>
        </a:p>
      </dsp:txBody>
      <dsp:txXfrm>
        <a:off x="3130781" y="3321797"/>
        <a:ext cx="1558117" cy="779058"/>
      </dsp:txXfrm>
    </dsp:sp>
    <dsp:sp modelId="{AE5D2FC2-4C7A-4C4A-9555-1081094C8D05}">
      <dsp:nvSpPr>
        <dsp:cNvPr id="0" name=""/>
        <dsp:cNvSpPr/>
      </dsp:nvSpPr>
      <dsp:spPr>
        <a:xfrm>
          <a:off x="4626573" y="2215534"/>
          <a:ext cx="1558117" cy="779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err="1">
              <a:cs typeface="Arial"/>
            </a:rPr>
            <a:t>Rotuttrykk</a:t>
          </a:r>
          <a:r>
            <a:rPr lang="nb-NO" sz="1300" kern="1200">
              <a:cs typeface="Arial"/>
            </a:rPr>
            <a:t> = 0</a:t>
          </a:r>
          <a:endParaRPr lang="nb-NO" sz="1300" kern="1200"/>
        </a:p>
      </dsp:txBody>
      <dsp:txXfrm>
        <a:off x="4626573" y="2215534"/>
        <a:ext cx="1558117" cy="779058"/>
      </dsp:txXfrm>
    </dsp:sp>
    <dsp:sp modelId="{0410E48C-CEF2-4E5F-8C6E-CF52701B29CD}">
      <dsp:nvSpPr>
        <dsp:cNvPr id="0" name=""/>
        <dsp:cNvSpPr/>
      </dsp:nvSpPr>
      <dsp:spPr>
        <a:xfrm>
          <a:off x="5016103" y="3321797"/>
          <a:ext cx="1558117" cy="7790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Én løsning</a:t>
          </a:r>
        </a:p>
      </dsp:txBody>
      <dsp:txXfrm>
        <a:off x="5016103" y="3321797"/>
        <a:ext cx="1558117" cy="779058"/>
      </dsp:txXfrm>
    </dsp:sp>
    <dsp:sp modelId="{92532820-5518-4E02-97B1-8E8FF9318EA8}">
      <dsp:nvSpPr>
        <dsp:cNvPr id="0" name=""/>
        <dsp:cNvSpPr/>
      </dsp:nvSpPr>
      <dsp:spPr>
        <a:xfrm>
          <a:off x="6511896" y="2215534"/>
          <a:ext cx="1558117" cy="779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err="1">
              <a:cs typeface="Arial"/>
            </a:rPr>
            <a:t>Rotuttrykk</a:t>
          </a:r>
          <a:r>
            <a:rPr lang="nb-NO" sz="1300" kern="1200">
              <a:cs typeface="Arial"/>
            </a:rPr>
            <a:t> &lt; 0</a:t>
          </a:r>
          <a:endParaRPr lang="nb-NO" sz="1300" kern="1200"/>
        </a:p>
      </dsp:txBody>
      <dsp:txXfrm>
        <a:off x="6511896" y="2215534"/>
        <a:ext cx="1558117" cy="779058"/>
      </dsp:txXfrm>
    </dsp:sp>
    <dsp:sp modelId="{DD1D468B-0508-47E6-9C2A-ABA26F2E5A8F}">
      <dsp:nvSpPr>
        <dsp:cNvPr id="0" name=""/>
        <dsp:cNvSpPr/>
      </dsp:nvSpPr>
      <dsp:spPr>
        <a:xfrm>
          <a:off x="6901425" y="3321797"/>
          <a:ext cx="1558117" cy="7790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Ingen reelle løsninger</a:t>
          </a:r>
        </a:p>
      </dsp:txBody>
      <dsp:txXfrm>
        <a:off x="6901425" y="3321797"/>
        <a:ext cx="1558117" cy="77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92E11E-DD55-426B-A804-C32C017D4A7D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770D51-E5E3-4F46-A55E-33F7213B25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69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7CC55C-3B27-C844-A69E-D1E7A444D8D0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6667E2-D675-374F-8B11-7B4396754B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2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Hvem har vært premissleverandører for programmering så langt? Hva gjør vi når alle skal med?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73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42387200" indent="-418762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277257" indent="-2554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788160" indent="-2554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299064" indent="-2554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809966" indent="-2554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320869" indent="-2554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831772" indent="-2554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342675" indent="-2554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D7F12C4-CEFF-46FA-ADD2-07F554F48637}" type="slidenum">
              <a:rPr lang="en-US" altLang="nb-NO" sz="1400"/>
              <a:pPr>
                <a:spcBef>
                  <a:spcPct val="0"/>
                </a:spcBef>
              </a:pPr>
              <a:t>10</a:t>
            </a:fld>
            <a:endParaRPr lang="en-US" altLang="nb-NO" sz="14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/>
              <a:t> Samarbeid. Selvtillit. Faglig stolthet. Eksempler fra faget men vi må lære litt grunnleggende programmering før det blir «nyttig». Ikke alt vi gjør nå i starten blir sånn «WOW! Jammen godt jeg lærte å programmere dette!» Men vi skal komme dit 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47485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31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Tenk tilbake på da elevene lærte om funksjoner første gang. De lagde tabeller med verdier for</a:t>
            </a:r>
            <a:r>
              <a:rPr lang="nb-NO" baseline="0"/>
              <a:t> x og y. De lateste lagde bare noen få verdier fordi det var så slitsomt å regne ut. Med datamaskinen er ikke dette slitsomt lenger. </a:t>
            </a:r>
          </a:p>
          <a:p>
            <a:r>
              <a:rPr lang="nb-NO" baseline="0"/>
              <a:t>Dette er egentlig tilbake til tabellene, og for en større bredde av mulige funksjoner.</a:t>
            </a:r>
          </a:p>
          <a:p>
            <a:r>
              <a:rPr lang="nb-NO" baseline="0"/>
              <a:t>Men nye utfordringer kommer inn som fordrer matematisk forståelse. Vi må f.eks. passe oss for å forsøke å regne ut ugyldige verdier. F.eks. f(x)=log(x) så kan ikke x være 0… Så vi må forstå matematikk – akkurat som før. Eller kanskje enda litt mer faktisk. 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7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5089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2032"/>
            <a:ext cx="6593681" cy="179125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2363"/>
            <a:ext cx="6593681" cy="1242205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8904"/>
            <a:ext cx="2057400" cy="273928"/>
          </a:xfrm>
        </p:spPr>
        <p:txBody>
          <a:bodyPr/>
          <a:lstStyle/>
          <a:p>
            <a:fld id="{9672A78D-282B-FF45-8EA6-2895F3C87F28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8904"/>
            <a:ext cx="3843665" cy="273928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8903"/>
            <a:ext cx="578317" cy="273928"/>
          </a:xfrm>
        </p:spPr>
        <p:txBody>
          <a:bodyPr/>
          <a:lstStyle/>
          <a:p>
            <a:fld id="{C7C99E42-278E-8443-9918-98F128BBA1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17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1025"/>
            <a:ext cx="7429501" cy="1884458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4320"/>
            <a:ext cx="7428379" cy="85574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78D-282B-FF45-8EA6-2895F3C87F28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9E42-278E-8443-9918-98F128BBA1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0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8915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645295" y="234477"/>
            <a:ext cx="5853410" cy="1138887"/>
          </a:xfrm>
          <a:prstGeom prst="rect">
            <a:avLst/>
          </a:prstGeom>
        </p:spPr>
        <p:txBody>
          <a:bodyPr lIns="71437" tIns="71437" rIns="71437" bIns="71437"/>
          <a:lstStyle>
            <a:lvl1pPr defTabSz="219075"/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373363"/>
            <a:ext cx="5853410" cy="3316171"/>
          </a:xfrm>
          <a:prstGeom prst="rect">
            <a:avLst/>
          </a:prstGeom>
        </p:spPr>
        <p:txBody>
          <a:bodyPr lIns="71437" tIns="71437" rIns="71437" bIns="71437"/>
          <a:lstStyle>
            <a:lvl1pPr marL="231510" indent="-231510" defTabSz="219075">
              <a:spcBef>
                <a:spcPts val="1575"/>
              </a:spcBef>
              <a:defRPr sz="1875"/>
            </a:lvl1pPr>
            <a:lvl2pPr marL="398198" indent="-231510" defTabSz="219075">
              <a:spcBef>
                <a:spcPts val="1575"/>
              </a:spcBef>
              <a:defRPr sz="1875"/>
            </a:lvl2pPr>
            <a:lvl3pPr marL="564885" indent="-231510" defTabSz="219075">
              <a:spcBef>
                <a:spcPts val="1575"/>
              </a:spcBef>
              <a:defRPr sz="1875"/>
            </a:lvl3pPr>
            <a:lvl4pPr marL="731573" indent="-231510" defTabSz="219075">
              <a:spcBef>
                <a:spcPts val="1575"/>
              </a:spcBef>
              <a:defRPr sz="1875"/>
            </a:lvl4pPr>
            <a:lvl5pPr marL="898260" indent="-231510" defTabSz="219075">
              <a:spcBef>
                <a:spcPts val="1575"/>
              </a:spcBef>
              <a:defRPr sz="187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5931" y="4880464"/>
            <a:ext cx="185442" cy="191750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219075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84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8148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666956"/>
            <a:ext cx="7877175" cy="38111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2795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08.05.2019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kvalitet-og-kompetanse/profesjonsfaglig-digital-kompetanse/algoritmisk-tenknin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17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4.xml"/><Relationship Id="rId7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iljostatus.no/tema/klima/klimaendringer-globalt/temperaturoknin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22F64-1279-E44A-8DD9-0689456C6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Realfaglig programmering</a:t>
            </a:r>
            <a:endParaRPr lang="nb-NO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A01D6C-3F6B-0C41-8138-C580152E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Realfagskonferansen 2019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E6E86-586F-C440-9B35-75E12D500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659" y="3924491"/>
            <a:ext cx="3152196" cy="383998"/>
          </a:xfrm>
        </p:spPr>
        <p:txBody>
          <a:bodyPr>
            <a:normAutofit/>
          </a:bodyPr>
          <a:lstStyle/>
          <a:p>
            <a:r>
              <a:rPr lang="nb-NO" dirty="0" smtClean="0"/>
              <a:t>Cathrine W. Tellefsen</a:t>
            </a:r>
          </a:p>
          <a:p>
            <a:r>
              <a:rPr lang="nb-NO" dirty="0" smtClean="0"/>
              <a:t>Henrik H. Løvold</a:t>
            </a:r>
          </a:p>
          <a:p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3857756"/>
            <a:ext cx="6343650" cy="901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0860" y="3486150"/>
            <a:ext cx="196751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www.mn.uio.no/kurt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04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Realfaglig </a:t>
            </a:r>
            <a:r>
              <a:rPr lang="nb-NO" altLang="nb-NO" dirty="0"/>
              <a:t>programmering i matematikk og </a:t>
            </a:r>
            <a:r>
              <a:rPr lang="nb-NO" altLang="nb-NO" dirty="0" smtClean="0"/>
              <a:t>naturvitenskap</a:t>
            </a:r>
            <a:endParaRPr lang="nb-NO" dirty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72" y="4892119"/>
            <a:ext cx="634666" cy="1800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98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4149932" indent="-33738315" eaLnBrk="0" hangingPunct="0">
              <a:spcBef>
                <a:spcPct val="20000"/>
              </a:spcBef>
              <a:buChar char="–"/>
              <a:defRPr sz="171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816089" indent="-162932" eaLnBrk="0" hangingPunct="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143381" indent="-162932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469245" indent="-162932" eaLnBrk="0" hangingPunct="0">
              <a:spcBef>
                <a:spcPct val="20000"/>
              </a:spcBef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1880862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292479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2704096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115713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BABD7-E623-4BEF-AC3D-3EC8E55368E2}" type="datetime1">
              <a:rPr lang="nb-NO" altLang="nb-NO" sz="63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08.05.2019</a:t>
            </a:fld>
            <a:endParaRPr lang="nb-NO" altLang="nb-NO" sz="630">
              <a:solidFill>
                <a:schemeClr val="bg2"/>
              </a:solidFill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4892436"/>
            <a:ext cx="5581650" cy="17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98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4149932" indent="-33738315" eaLnBrk="0" hangingPunct="0">
              <a:spcBef>
                <a:spcPct val="20000"/>
              </a:spcBef>
              <a:buChar char="–"/>
              <a:defRPr sz="171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816089" indent="-162932" eaLnBrk="0" hangingPunct="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143381" indent="-162932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469245" indent="-162932" eaLnBrk="0" hangingPunct="0">
              <a:spcBef>
                <a:spcPct val="20000"/>
              </a:spcBef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1880862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292479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2704096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115713" indent="-16293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0ECD1-F7F2-4D87-846C-06850EED7CA3}" type="slidenum">
              <a:rPr lang="en-US" altLang="nb-NO" sz="63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b-NO" sz="630">
              <a:solidFill>
                <a:schemeClr val="bg2"/>
              </a:solidFill>
            </a:endParaRPr>
          </a:p>
        </p:txBody>
      </p:sp>
      <p:pic>
        <p:nvPicPr>
          <p:cNvPr id="2" name="Picture 1" descr="붉은 지구인의 세상 :: s 코드 상병 이미지 그리고 기타 바디이미지 모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901" y="1633637"/>
            <a:ext cx="1432049" cy="2589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4" name="Straight Arrow Connector 3"/>
          <p:cNvCxnSpPr>
            <a:endCxn id="13" idx="2"/>
          </p:cNvCxnSpPr>
          <p:nvPr/>
        </p:nvCxnSpPr>
        <p:spPr bwMode="auto">
          <a:xfrm>
            <a:off x="5414754" y="2803896"/>
            <a:ext cx="15160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108566" y="2803896"/>
            <a:ext cx="16235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47195" y="2220451"/>
            <a:ext cx="1361371" cy="11668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1" tIns="41161" rIns="82321" bIns="41161" numCol="1" rtlCol="0" anchor="t" anchorCtr="0" compatLnSpc="1">
            <a:prstTxWarp prst="textNoShape">
              <a:avLst/>
            </a:prstTxWarp>
          </a:bodyPr>
          <a:lstStyle/>
          <a:p>
            <a:pPr defTabSz="8232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801" dirty="0">
                <a:latin typeface="Arial" charset="0"/>
                <a:ea typeface="ヒラギノ角ゴ Pro W3" charset="-128"/>
                <a:cs typeface="ヒラギノ角ゴ Pro W3" charset="-128"/>
              </a:rPr>
              <a:t>Frykt for det ukjente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930813" y="2220451"/>
            <a:ext cx="1361371" cy="11668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1" tIns="41161" rIns="82321" bIns="41161" numCol="1" rtlCol="0" anchor="t" anchorCtr="0" compatLnSpc="1">
            <a:prstTxWarp prst="textNoShape">
              <a:avLst/>
            </a:prstTxWarp>
          </a:bodyPr>
          <a:lstStyle/>
          <a:p>
            <a:pPr defTabSz="8232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801" dirty="0">
                <a:latin typeface="Arial" charset="0"/>
                <a:ea typeface="ヒラギノ角ゴ Pro W3" charset="-128"/>
                <a:cs typeface="ヒラギノ角ゴ Pro W3" charset="-128"/>
              </a:rPr>
              <a:t>Faglig stolthet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8427" y="1633638"/>
            <a:ext cx="59824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15" dirty="0"/>
              <a:t>Lærer</a:t>
            </a:r>
          </a:p>
        </p:txBody>
      </p:sp>
    </p:spTree>
    <p:extLst>
      <p:ext uri="{BB962C8B-B14F-4D97-AF65-F5344CB8AC3E}">
        <p14:creationId xmlns:p14="http://schemas.microsoft.com/office/powerpoint/2010/main" val="39875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955" y="971232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3471" y="4446270"/>
            <a:ext cx="1911984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Dybdelæring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2983230" y="4446270"/>
            <a:ext cx="1840229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Overflatelæring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60070" y="411480"/>
            <a:ext cx="3647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SOLO taksonomi, John Biggs </a:t>
            </a:r>
          </a:p>
          <a:p>
            <a:r>
              <a:rPr lang="en-US" b="1" dirty="0"/>
              <a:t>S</a:t>
            </a:r>
            <a:r>
              <a:rPr lang="en-US" dirty="0"/>
              <a:t>tructure of the </a:t>
            </a:r>
            <a:r>
              <a:rPr lang="en-US" b="1" dirty="0"/>
              <a:t>O</a:t>
            </a:r>
            <a:r>
              <a:rPr lang="en-US" dirty="0"/>
              <a:t>bserved </a:t>
            </a:r>
            <a:r>
              <a:rPr lang="en-US" b="1" dirty="0"/>
              <a:t>L</a:t>
            </a:r>
            <a:r>
              <a:rPr lang="en-US" dirty="0"/>
              <a:t>earning </a:t>
            </a:r>
            <a:r>
              <a:rPr lang="en-US" b="1" dirty="0"/>
              <a:t>O</a:t>
            </a:r>
            <a:r>
              <a:rPr lang="en-US" dirty="0"/>
              <a:t>utcome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955" y="971232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3471" y="4446270"/>
            <a:ext cx="1911984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Dybdelæring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2983230" y="4446270"/>
            <a:ext cx="1840229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Overflatelæring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60070" y="411480"/>
            <a:ext cx="3647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SOLO taksonomi, John Biggs </a:t>
            </a:r>
          </a:p>
          <a:p>
            <a:r>
              <a:rPr lang="en-US" b="1" dirty="0"/>
              <a:t>S</a:t>
            </a:r>
            <a:r>
              <a:rPr lang="en-US" dirty="0"/>
              <a:t>tructure of the </a:t>
            </a:r>
            <a:r>
              <a:rPr lang="en-US" b="1" dirty="0"/>
              <a:t>O</a:t>
            </a:r>
            <a:r>
              <a:rPr lang="en-US" dirty="0"/>
              <a:t>bserved </a:t>
            </a:r>
            <a:r>
              <a:rPr lang="en-US" b="1" dirty="0"/>
              <a:t>L</a:t>
            </a:r>
            <a:r>
              <a:rPr lang="en-US" dirty="0"/>
              <a:t>earning </a:t>
            </a:r>
            <a:r>
              <a:rPr lang="en-US" b="1" dirty="0"/>
              <a:t>O</a:t>
            </a:r>
            <a:r>
              <a:rPr lang="en-US" dirty="0"/>
              <a:t>utcome</a:t>
            </a:r>
            <a:endParaRPr lang="nb-NO" dirty="0"/>
          </a:p>
        </p:txBody>
      </p:sp>
      <p:sp>
        <p:nvSpPr>
          <p:cNvPr id="5" name="Oval 4"/>
          <p:cNvSpPr/>
          <p:nvPr/>
        </p:nvSpPr>
        <p:spPr>
          <a:xfrm>
            <a:off x="4903471" y="2926080"/>
            <a:ext cx="834389" cy="42291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75895" y="3257550"/>
            <a:ext cx="92367" cy="11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03570" y="733817"/>
            <a:ext cx="834389" cy="42291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57900" y="1062990"/>
            <a:ext cx="137160" cy="338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4B71-DE0E-EE4B-92C9-15CC853B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900" dirty="0" smtClean="0"/>
              <a:t>Programmering er mer enn koding</a:t>
            </a:r>
            <a:endParaRPr lang="nb-NO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E2FE-550B-C44C-8741-09A48A8D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40181"/>
            <a:ext cx="7920990" cy="306038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Programmering betyr å få datamaskinen til å gjøre det du ønsker</a:t>
            </a:r>
          </a:p>
          <a:p>
            <a:pPr marL="0" indent="0">
              <a:buNone/>
            </a:pPr>
            <a:r>
              <a:rPr lang="nb-NO" sz="1800" b="1" dirty="0"/>
              <a:t>Den største jobben er å finne ut hva du ønsker og formulere det på en presis måte</a:t>
            </a:r>
          </a:p>
          <a:p>
            <a:pPr marL="0" indent="0">
              <a:buNone/>
            </a:pPr>
            <a:r>
              <a:rPr lang="nb-NO" sz="1800" dirty="0"/>
              <a:t>Deretter må vi kommunisere det vi ønsker til maskinen i et språk som den forstår, for eksempel Python</a:t>
            </a:r>
          </a:p>
        </p:txBody>
      </p:sp>
      <p:sp>
        <p:nvSpPr>
          <p:cNvPr id="4" name="Oval 3"/>
          <p:cNvSpPr/>
          <p:nvPr/>
        </p:nvSpPr>
        <p:spPr>
          <a:xfrm>
            <a:off x="4536557" y="2991295"/>
            <a:ext cx="2718952" cy="196900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  <a:p>
            <a:pPr algn="ctr"/>
            <a:r>
              <a:rPr lang="nb-NO" dirty="0">
                <a:solidFill>
                  <a:schemeClr val="tx1"/>
                </a:solidFill>
              </a:rPr>
              <a:t>Algoritmisk tenkning</a:t>
            </a:r>
          </a:p>
        </p:txBody>
      </p:sp>
      <p:sp>
        <p:nvSpPr>
          <p:cNvPr id="5" name="Oval 4"/>
          <p:cNvSpPr/>
          <p:nvPr/>
        </p:nvSpPr>
        <p:spPr>
          <a:xfrm>
            <a:off x="6376234" y="3093856"/>
            <a:ext cx="2175642" cy="1639614"/>
          </a:xfrm>
          <a:prstGeom prst="ellipse">
            <a:avLst/>
          </a:prstGeom>
          <a:solidFill>
            <a:schemeClr val="accent1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   Programmering</a:t>
            </a: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48690" y="4224668"/>
            <a:ext cx="899663" cy="450949"/>
          </a:xfrm>
          <a:prstGeom prst="ellipse">
            <a:avLst/>
          </a:prstGeom>
          <a:solidFill>
            <a:schemeClr val="accent1">
              <a:lumMod val="5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</a:rPr>
              <a:t>Koding</a:t>
            </a:r>
          </a:p>
        </p:txBody>
      </p:sp>
    </p:spTree>
    <p:extLst>
      <p:ext uri="{BB962C8B-B14F-4D97-AF65-F5344CB8AC3E}">
        <p14:creationId xmlns:p14="http://schemas.microsoft.com/office/powerpoint/2010/main" val="42228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dell som illustrerer nÃ¸kkelbegrep og arbeidsmÃ¥ter ved algoritmisk tenkning. NÃ¸kkelbegrep er logikk, algoritmer, dekomposisjon, mÃ¸sntre, abstraksjon, evaluering. ArbeidsmÃ¥ter er fikle, skape, feilsÃ¸ke, holde ut og samarbeide.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3" y="0"/>
            <a:ext cx="91468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770" y="20228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Fra </a:t>
            </a:r>
            <a:r>
              <a:rPr lang="nb-NO" dirty="0" smtClean="0">
                <a:hlinkClick r:id="rId3"/>
              </a:rPr>
              <a:t>udir.no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640831" y="4217670"/>
            <a:ext cx="205740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På kjente og ukjente problemstillinger</a:t>
            </a:r>
            <a:endParaRPr lang="nb-NO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83780" y="4846320"/>
            <a:ext cx="1577340" cy="1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6C512-16E6-054C-84B4-67A31358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andregradspolynom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AEEF532-4797-BB4E-84EB-B1E1CD5082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76073" y="1440180"/>
                <a:ext cx="4560580" cy="306038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Du har en andregradslikning på formen</a:t>
                </a:r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Hvilke mulige utfall får du for ulike verdier av </a:t>
                </a:r>
                <a:r>
                  <a:rPr lang="nb-NO" i="1" dirty="0"/>
                  <a:t>a</a:t>
                </a:r>
                <a:r>
                  <a:rPr lang="nb-NO" dirty="0"/>
                  <a:t>, </a:t>
                </a:r>
                <a:r>
                  <a:rPr lang="nb-NO" i="1" dirty="0"/>
                  <a:t>b</a:t>
                </a:r>
                <a:r>
                  <a:rPr lang="nb-NO" dirty="0"/>
                  <a:t>, og </a:t>
                </a:r>
                <a:r>
                  <a:rPr lang="nb-NO" i="1" dirty="0"/>
                  <a:t>c</a:t>
                </a:r>
                <a:r>
                  <a:rPr lang="nb-NO" dirty="0"/>
                  <a:t>?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Kan du alltid løse likningen med abc-formelen?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Diskuter med hverandre i to minutter.</a:t>
                </a: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AEEF532-4797-BB4E-84EB-B1E1CD508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76073" y="1440180"/>
                <a:ext cx="4560580" cy="3060383"/>
              </a:xfr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e 4">
            <a:extLst>
              <a:ext uri="{FF2B5EF4-FFF2-40B4-BE49-F238E27FC236}">
                <a16:creationId xmlns:a16="http://schemas.microsoft.com/office/drawing/2014/main" id="{0937A8F8-333F-DC49-84DF-E85A62F9F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17" y="1640905"/>
            <a:ext cx="3350685" cy="26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D64A1-4286-764D-8976-B033BD28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dele opp et problem i mindre biter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A5C8D52D-5376-A741-B4A0-7E2C935685D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081" y="971942"/>
          <a:ext cx="8925943" cy="410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9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E16E637-26C7-C143-B400-CAF5A899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over oppgaven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269A39-90AA-CA4E-AF70-AB1836647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4611145" cy="3060383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Forståelse gjennom programmering</a:t>
            </a:r>
          </a:p>
          <a:p>
            <a:pPr lvl="1"/>
            <a:r>
              <a:rPr lang="nb-NO" dirty="0"/>
              <a:t>For å programmere abc-formelen må vi forstå hvordan hver enkelt parameter påvirker utfallet av likningen</a:t>
            </a:r>
          </a:p>
          <a:p>
            <a:r>
              <a:rPr lang="nb-NO" dirty="0"/>
              <a:t>Algoritmisk tenking</a:t>
            </a:r>
          </a:p>
          <a:p>
            <a:pPr lvl="1"/>
            <a:r>
              <a:rPr lang="nb-NO" dirty="0"/>
              <a:t>Alt vi har gjort er programmering</a:t>
            </a:r>
          </a:p>
          <a:p>
            <a:pPr lvl="1"/>
            <a:r>
              <a:rPr lang="nb-NO" dirty="0"/>
              <a:t>Problemet må deles opp</a:t>
            </a:r>
          </a:p>
          <a:p>
            <a:pPr lvl="1"/>
            <a:r>
              <a:rPr lang="nb-NO" dirty="0"/>
              <a:t>Ulike verdier fordrer ulike fremgangsmåter for løsning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380378-804C-814A-A812-68352B6E8E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17" y="1640905"/>
            <a:ext cx="3350685" cy="26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Matematikken som premiss…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85"/>
          <a:stretch/>
        </p:blipFill>
        <p:spPr>
          <a:xfrm>
            <a:off x="872837" y="2870840"/>
            <a:ext cx="5483152" cy="21022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696" y="3409085"/>
            <a:ext cx="2156098" cy="60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485" y="4026390"/>
            <a:ext cx="1032838" cy="499760"/>
          </a:xfrm>
          <a:prstGeom prst="rect">
            <a:avLst/>
          </a:prstGeom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6" y="1064048"/>
            <a:ext cx="6534152" cy="151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2848" y="1131322"/>
            <a:ext cx="1619848" cy="232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3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Hvordan finne nullpunkt…"/>
          <p:cNvSpPr txBox="1">
            <a:spLocks noGrp="1"/>
          </p:cNvSpPr>
          <p:nvPr>
            <p:ph type="title"/>
          </p:nvPr>
        </p:nvSpPr>
        <p:spPr>
          <a:xfrm>
            <a:off x="577306" y="71992"/>
            <a:ext cx="7920258" cy="76752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05122">
              <a:defRPr sz="7168"/>
            </a:pPr>
            <a:r>
              <a:rPr sz="2399" dirty="0" err="1"/>
              <a:t>Hvordan</a:t>
            </a:r>
            <a:r>
              <a:rPr sz="2399" dirty="0"/>
              <a:t> </a:t>
            </a:r>
            <a:r>
              <a:rPr sz="2399" dirty="0" err="1"/>
              <a:t>finne</a:t>
            </a:r>
            <a:r>
              <a:rPr sz="2399" dirty="0"/>
              <a:t> </a:t>
            </a:r>
            <a:r>
              <a:rPr sz="2399" dirty="0" err="1"/>
              <a:t>nullpunkt</a:t>
            </a:r>
            <a:endParaRPr sz="2399" i="1" dirty="0">
              <a:latin typeface="Helvetica"/>
              <a:ea typeface="Helvetica"/>
              <a:cs typeface="Helvetica"/>
              <a:sym typeface="Helvetica"/>
            </a:endParaRPr>
          </a:p>
          <a:p>
            <a:pPr defTabSz="105122">
              <a:defRPr sz="7168"/>
            </a:pPr>
            <a:r>
              <a:rPr sz="2399" dirty="0"/>
              <a:t>for </a:t>
            </a:r>
            <a:r>
              <a:rPr sz="2399" dirty="0" err="1"/>
              <a:t>en</a:t>
            </a:r>
            <a:r>
              <a:rPr sz="2399" dirty="0"/>
              <a:t> </a:t>
            </a:r>
            <a:r>
              <a:rPr sz="2399" dirty="0" err="1"/>
              <a:t>generell</a:t>
            </a:r>
            <a:r>
              <a:rPr sz="2399" dirty="0"/>
              <a:t> </a:t>
            </a:r>
            <a:r>
              <a:rPr sz="2399" dirty="0" err="1"/>
              <a:t>funksjon</a:t>
            </a:r>
            <a:r>
              <a:rPr sz="2399" dirty="0"/>
              <a:t> </a:t>
            </a:r>
            <a:r>
              <a:rPr sz="2399" i="1" spc="564" dirty="0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z="2399" spc="564" dirty="0"/>
              <a:t>?</a:t>
            </a:r>
          </a:p>
        </p:txBody>
      </p:sp>
      <p:sp>
        <p:nvSpPr>
          <p:cNvPr id="272" name="Skjæringssetningen. For en kontinuerlig funksjon f definert på [a,b], med motsatt fortegn i a og b, fins det et tall c∊(a,b) slik at f(c) = 0."/>
          <p:cNvSpPr txBox="1"/>
          <p:nvPr/>
        </p:nvSpPr>
        <p:spPr>
          <a:xfrm>
            <a:off x="1161978" y="1405617"/>
            <a:ext cx="6820045" cy="56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4" tIns="19044" rIns="19044" bIns="19044" anchor="ctr">
            <a:spAutoFit/>
          </a:bodyPr>
          <a:lstStyle/>
          <a:p>
            <a:pPr defTabSz="164253">
              <a:defRPr sz="46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725" dirty="0" err="1"/>
              <a:t>Skjæringssetningen</a:t>
            </a:r>
            <a:r>
              <a:rPr sz="1725" dirty="0"/>
              <a:t>. For </a:t>
            </a:r>
            <a:r>
              <a:rPr sz="1725" dirty="0" err="1"/>
              <a:t>en</a:t>
            </a:r>
            <a:r>
              <a:rPr sz="1725" dirty="0"/>
              <a:t> </a:t>
            </a:r>
            <a:r>
              <a:rPr sz="1725" dirty="0" err="1"/>
              <a:t>kontinuerlig</a:t>
            </a:r>
            <a:r>
              <a:rPr sz="1725" dirty="0"/>
              <a:t> </a:t>
            </a:r>
            <a:r>
              <a:rPr sz="1725" dirty="0" err="1"/>
              <a:t>funksjon</a:t>
            </a:r>
            <a:r>
              <a:rPr sz="1725" dirty="0"/>
              <a:t> f </a:t>
            </a:r>
            <a:r>
              <a:rPr sz="1725" dirty="0" err="1"/>
              <a:t>definert</a:t>
            </a:r>
            <a:r>
              <a:rPr sz="1725" dirty="0"/>
              <a:t> </a:t>
            </a:r>
            <a:r>
              <a:rPr sz="1725" dirty="0" err="1"/>
              <a:t>på</a:t>
            </a:r>
            <a:r>
              <a:rPr sz="1725" dirty="0"/>
              <a:t> [</a:t>
            </a:r>
            <a:r>
              <a:rPr sz="1725" dirty="0" err="1"/>
              <a:t>a,b</a:t>
            </a:r>
            <a:r>
              <a:rPr sz="1725" dirty="0"/>
              <a:t>], med </a:t>
            </a:r>
            <a:r>
              <a:rPr sz="1725" dirty="0" err="1"/>
              <a:t>motsatt</a:t>
            </a:r>
            <a:r>
              <a:rPr sz="1725" dirty="0"/>
              <a:t> </a:t>
            </a:r>
            <a:r>
              <a:rPr sz="1725" dirty="0" err="1"/>
              <a:t>fortegn</a:t>
            </a:r>
            <a:r>
              <a:rPr sz="1725" dirty="0"/>
              <a:t> </a:t>
            </a:r>
            <a:r>
              <a:rPr sz="1725" dirty="0" err="1"/>
              <a:t>i</a:t>
            </a:r>
            <a:r>
              <a:rPr sz="1725" dirty="0"/>
              <a:t> a </a:t>
            </a:r>
            <a:r>
              <a:rPr sz="1725" dirty="0" err="1"/>
              <a:t>og</a:t>
            </a:r>
            <a:r>
              <a:rPr sz="1725" dirty="0"/>
              <a:t> b, fins </a:t>
            </a:r>
            <a:r>
              <a:rPr sz="1725" dirty="0" err="1"/>
              <a:t>det</a:t>
            </a:r>
            <a:r>
              <a:rPr sz="1725" dirty="0"/>
              <a:t> et tall c∊(</a:t>
            </a:r>
            <a:r>
              <a:rPr sz="1725" dirty="0" err="1"/>
              <a:t>a,b</a:t>
            </a:r>
            <a:r>
              <a:rPr sz="1725" dirty="0"/>
              <a:t>) </a:t>
            </a:r>
            <a:r>
              <a:rPr sz="1725" dirty="0" err="1"/>
              <a:t>slik</a:t>
            </a:r>
            <a:r>
              <a:rPr sz="1725" dirty="0"/>
              <a:t> at f(c) = 0.</a:t>
            </a:r>
          </a:p>
        </p:txBody>
      </p:sp>
      <p:sp>
        <p:nvSpPr>
          <p:cNvPr id="276" name="Må kunne regne ut funksjonsverdier"/>
          <p:cNvSpPr txBox="1"/>
          <p:nvPr/>
        </p:nvSpPr>
        <p:spPr>
          <a:xfrm>
            <a:off x="1161978" y="4547391"/>
            <a:ext cx="6820045" cy="30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4" tIns="19044" rIns="19044" bIns="19044" anchor="ctr">
            <a:spAutoFit/>
          </a:bodyPr>
          <a:lstStyle>
            <a:lvl1pPr algn="l" defTabSz="438150">
              <a:defRPr sz="46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725" dirty="0" err="1"/>
              <a:t>Må</a:t>
            </a:r>
            <a:r>
              <a:rPr sz="1725" dirty="0"/>
              <a:t> </a:t>
            </a:r>
            <a:r>
              <a:rPr sz="1725" dirty="0" err="1"/>
              <a:t>kunne</a:t>
            </a:r>
            <a:r>
              <a:rPr sz="1725" dirty="0"/>
              <a:t> </a:t>
            </a:r>
            <a:r>
              <a:rPr sz="1725" dirty="0" err="1"/>
              <a:t>regne</a:t>
            </a:r>
            <a:r>
              <a:rPr sz="1725" dirty="0"/>
              <a:t> </a:t>
            </a:r>
            <a:r>
              <a:rPr sz="1725" dirty="0" err="1"/>
              <a:t>ut</a:t>
            </a:r>
            <a:r>
              <a:rPr sz="1725" dirty="0"/>
              <a:t> </a:t>
            </a:r>
            <a:r>
              <a:rPr sz="1725" dirty="0" err="1"/>
              <a:t>funksjonsverdier</a:t>
            </a:r>
            <a:endParaRPr sz="17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459CB-0EB4-A844-A919-E1BE2BE8AB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28" y="2213888"/>
            <a:ext cx="3516815" cy="21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 advAuto="0"/>
      <p:bldP spid="2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Realfagskonferansen 7/5 2019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100" dirty="0" smtClean="0"/>
              <a:t>Hvorfor program-</a:t>
            </a:r>
            <a:r>
              <a:rPr lang="nb-NO" sz="1100" dirty="0" err="1" smtClean="0"/>
              <a:t>mering</a:t>
            </a:r>
            <a:r>
              <a:rPr lang="nb-NO" sz="1100" dirty="0" smtClean="0"/>
              <a:t>?</a:t>
            </a:r>
            <a:endParaRPr lang="nb-NO" sz="1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34000" y="2173119"/>
            <a:ext cx="1476000" cy="1476000"/>
          </a:xfrm>
        </p:spPr>
        <p:txBody>
          <a:bodyPr>
            <a:normAutofit/>
          </a:bodyPr>
          <a:lstStyle/>
          <a:p>
            <a:r>
              <a:rPr lang="nb-NO" sz="1100" dirty="0"/>
              <a:t>Eksempler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b-NO" sz="1100" dirty="0" smtClean="0"/>
              <a:t>Matematikken som premiss?</a:t>
            </a:r>
            <a:endParaRPr lang="nb-NO" sz="11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nb-NO" sz="1100" dirty="0"/>
              <a:t>Programmering for fagets </a:t>
            </a:r>
            <a:r>
              <a:rPr lang="nb-NO" sz="1100" dirty="0" smtClean="0"/>
              <a:t>skyld</a:t>
            </a:r>
            <a:endParaRPr lang="nb-NO" sz="11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nb-NO" sz="1100" dirty="0" smtClean="0"/>
              <a:t>Programmering </a:t>
            </a:r>
            <a:r>
              <a:rPr lang="nb-NO" sz="1100" dirty="0"/>
              <a:t>fornyer </a:t>
            </a:r>
            <a:r>
              <a:rPr lang="nb-NO" sz="1100" dirty="0" smtClean="0"/>
              <a:t>fagene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7575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A80DF-38A7-0243-9756-828E2E2DEB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D6195-0E58-CA40-B04C-B6C8AE7935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203994"/>
            <a:ext cx="7670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85AD99-5986-0140-901E-6B009B722C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203994"/>
            <a:ext cx="7670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5A196-17ED-444B-94BA-F2D6A9616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203994"/>
            <a:ext cx="7670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076C1-0CE0-3D49-8673-4A408397FE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203994"/>
            <a:ext cx="7670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F730D-EAB7-7442-ABB6-C488D13ABB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203994"/>
            <a:ext cx="7670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315" y="794"/>
            <a:ext cx="5488685" cy="51435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1247" y="284163"/>
            <a:ext cx="2806303" cy="85725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nb-NO" sz="3600" dirty="0"/>
              <a:t>Disposisjon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1374180"/>
            <a:ext cx="3096720" cy="1862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5049" y="2454673"/>
            <a:ext cx="158698" cy="211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nb-NO" sz="1125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433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Halveringsmetoden — algorit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38150"/>
          </a:lstStyle>
          <a:p>
            <a:r>
              <a:t>Halveringsmetoden — algoritme</a:t>
            </a:r>
          </a:p>
        </p:txBody>
      </p:sp>
      <p:sp>
        <p:nvSpPr>
          <p:cNvPr id="289" name="Bare den aller siste delen er «koding»…"/>
          <p:cNvSpPr/>
          <p:nvPr/>
        </p:nvSpPr>
        <p:spPr>
          <a:xfrm>
            <a:off x="5713933" y="2172833"/>
            <a:ext cx="3169381" cy="18079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/>
          <a:lstStyle/>
          <a:p>
            <a:pPr>
              <a:spcBef>
                <a:spcPts val="2213"/>
              </a:spcBef>
              <a:defRPr sz="5200">
                <a:solidFill>
                  <a:srgbClr val="FFFFFF"/>
                </a:solidFill>
              </a:defRPr>
            </a:pPr>
            <a:r>
              <a:rPr sz="1950"/>
              <a:t>Bare den aller siste delen er «koding»</a:t>
            </a:r>
          </a:p>
          <a:p>
            <a:pPr>
              <a:spcBef>
                <a:spcPts val="2213"/>
              </a:spcBef>
              <a:defRPr sz="5200">
                <a:solidFill>
                  <a:srgbClr val="FFFFFF"/>
                </a:solidFill>
              </a:defRPr>
            </a:pPr>
            <a:r>
              <a:rPr sz="1950"/>
              <a:t>Utledning av algoritmen er matematikk</a:t>
            </a:r>
          </a:p>
        </p:txBody>
      </p:sp>
      <p:sp>
        <p:nvSpPr>
          <p:cNvPr id="290" name="i = 0; m = (a + b)/2;…"/>
          <p:cNvSpPr txBox="1"/>
          <p:nvPr/>
        </p:nvSpPr>
        <p:spPr>
          <a:xfrm>
            <a:off x="1745578" y="1667205"/>
            <a:ext cx="3335897" cy="28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</a:pPr>
            <a:r>
              <a:rPr dirty="0" err="1"/>
              <a:t>i</a:t>
            </a:r>
            <a:r>
              <a:rPr dirty="0"/>
              <a:t> = 0;</a:t>
            </a:r>
            <a:br>
              <a:rPr dirty="0"/>
            </a:br>
            <a:r>
              <a:rPr dirty="0"/>
              <a:t>m = (a + b)/2;</a:t>
            </a:r>
          </a:p>
          <a:p>
            <a:pPr>
              <a:lnSpc>
                <a:spcPct val="120000"/>
              </a:lnSpc>
              <a:spcBef>
                <a:spcPts val="338"/>
              </a:spcBef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while </a:t>
            </a:r>
            <a:r>
              <a:rPr dirty="0" err="1"/>
              <a:t>i</a:t>
            </a:r>
            <a:r>
              <a:rPr dirty="0"/>
              <a:t> ≤ N 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ct val="120000"/>
              </a:lnSpc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	if </a:t>
            </a:r>
            <a:r>
              <a:rPr dirty="0"/>
              <a:t>f (m) == 0</a:t>
            </a:r>
            <a:br>
              <a:rPr dirty="0"/>
            </a:br>
            <a:r>
              <a:rPr dirty="0"/>
              <a:t>		a = b = m;</a:t>
            </a:r>
          </a:p>
          <a:p>
            <a:pPr algn="l">
              <a:lnSpc>
                <a:spcPct val="120000"/>
              </a:lnSpc>
            </a:pPr>
            <a:r>
              <a:rPr dirty="0"/>
              <a:t>	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if </a:t>
            </a:r>
            <a:r>
              <a:rPr dirty="0"/>
              <a:t>f(a)*f(m) &lt; 0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then</a:t>
            </a:r>
            <a:endParaRPr lang="nb-NO" dirty="0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ct val="120000"/>
              </a:lnSpc>
            </a:pPr>
            <a:r>
              <a:rPr lang="nb-NO" dirty="0">
                <a:latin typeface="Helvetica"/>
                <a:sym typeface="Helvetica"/>
              </a:rPr>
              <a:t>		</a:t>
            </a:r>
            <a:r>
              <a:rPr dirty="0"/>
              <a:t>b = m;</a:t>
            </a:r>
          </a:p>
          <a:p>
            <a:pPr algn="l">
              <a:lnSpc>
                <a:spcPct val="120000"/>
              </a:lnSpc>
            </a:pPr>
            <a:r>
              <a:rPr dirty="0"/>
              <a:t>	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else</a:t>
            </a:r>
            <a:endParaRPr lang="nb-NO" dirty="0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ct val="120000"/>
              </a:lnSpc>
            </a:pPr>
            <a:r>
              <a:rPr lang="nb-NO" dirty="0">
                <a:latin typeface="Helvetica"/>
                <a:sym typeface="Helvetica"/>
              </a:rPr>
              <a:t>		</a:t>
            </a:r>
            <a:r>
              <a:rPr dirty="0"/>
              <a:t>a = m; </a:t>
            </a:r>
          </a:p>
          <a:p>
            <a:pPr algn="l">
              <a:lnSpc>
                <a:spcPct val="120000"/>
              </a:lnSpc>
            </a:pPr>
            <a:r>
              <a:rPr dirty="0"/>
              <a:t>	</a:t>
            </a:r>
            <a:r>
              <a:rPr dirty="0" err="1"/>
              <a:t>i</a:t>
            </a:r>
            <a:r>
              <a:rPr dirty="0"/>
              <a:t> = </a:t>
            </a:r>
            <a:r>
              <a:rPr dirty="0" err="1"/>
              <a:t>i</a:t>
            </a:r>
            <a:r>
              <a:rPr dirty="0"/>
              <a:t> + 1;</a:t>
            </a:r>
          </a:p>
          <a:p>
            <a:pPr algn="l">
              <a:lnSpc>
                <a:spcPct val="120000"/>
              </a:lnSpc>
            </a:pPr>
            <a:r>
              <a:rPr dirty="0"/>
              <a:t>	m = (a + b)/2;</a:t>
            </a:r>
          </a:p>
        </p:txBody>
      </p:sp>
    </p:spTree>
    <p:extLst>
      <p:ext uri="{BB962C8B-B14F-4D97-AF65-F5344CB8AC3E}">
        <p14:creationId xmlns:p14="http://schemas.microsoft.com/office/powerpoint/2010/main" val="19228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Programmering for fagets skyld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558" y="1004938"/>
            <a:ext cx="5896302" cy="3930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144125"/>
            <a:ext cx="4024957" cy="22246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På hvilke måter kan programmering styrke realfagene</a:t>
            </a:r>
            <a:r>
              <a:rPr lang="nb-NO" dirty="0" smtClean="0"/>
              <a:t>?</a:t>
            </a:r>
          </a:p>
          <a:p>
            <a:r>
              <a:rPr lang="nb-NO" dirty="0" smtClean="0"/>
              <a:t>Programmering for alle!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Lærerne skal ikke bare selv lære å programmere men de skal lære å undervise på en god måte slik at det styrker fagopplæringen…</a:t>
            </a:r>
          </a:p>
          <a:p>
            <a:pPr marL="0" indent="0">
              <a:buNone/>
            </a:pPr>
            <a:r>
              <a:rPr lang="nb-NO" dirty="0" smtClean="0"/>
              <a:t>Og når et mangfold av </a:t>
            </a:r>
            <a:r>
              <a:rPr lang="nb-NO" dirty="0" err="1" smtClean="0"/>
              <a:t>elevtyper</a:t>
            </a:r>
            <a:r>
              <a:rPr lang="nb-NO" dirty="0" smtClean="0"/>
              <a:t>…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6818243" y="4845006"/>
            <a:ext cx="19736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Foto: Simen Kjellin/UiO</a:t>
            </a:r>
            <a:endParaRPr lang="nb-NO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0129" y="1227297"/>
            <a:ext cx="4554728" cy="34861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vert="horz" lIns="0" tIns="0" rIns="0" bIns="0" rtlCol="0">
            <a:normAutofit fontScale="92500" lnSpcReduction="10000"/>
          </a:bodyPr>
          <a:lstStyle>
            <a:lvl1pPr marL="171450" indent="-1800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nb-NO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nb-NO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nb-NO" sz="900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Live programmering – hvor lange økter, hvor fort? </a:t>
            </a:r>
          </a:p>
          <a:p>
            <a:r>
              <a:rPr lang="nb-NO" dirty="0" smtClean="0"/>
              <a:t>Fullfør programmet</a:t>
            </a:r>
          </a:p>
          <a:p>
            <a:r>
              <a:rPr lang="nb-NO" dirty="0" smtClean="0"/>
              <a:t>Rett opp programmet</a:t>
            </a:r>
          </a:p>
          <a:p>
            <a:r>
              <a:rPr lang="nb-NO" dirty="0" smtClean="0"/>
              <a:t>Variabler med konkreter</a:t>
            </a:r>
          </a:p>
          <a:p>
            <a:r>
              <a:rPr lang="nb-NO" dirty="0" smtClean="0"/>
              <a:t>Flytskjema/disposisjon – programmering på papir</a:t>
            </a:r>
          </a:p>
          <a:p>
            <a:r>
              <a:rPr lang="nb-NO" dirty="0" smtClean="0"/>
              <a:t>«Leke» datamaskin og følge med på variable i tabeller</a:t>
            </a:r>
          </a:p>
          <a:p>
            <a:r>
              <a:rPr lang="nb-NO" dirty="0" smtClean="0"/>
              <a:t>Programflyt</a:t>
            </a:r>
          </a:p>
          <a:p>
            <a:r>
              <a:rPr lang="nb-NO" dirty="0" smtClean="0"/>
              <a:t>Programpuslespill</a:t>
            </a:r>
          </a:p>
          <a:p>
            <a:r>
              <a:rPr lang="nb-NO" dirty="0" smtClean="0"/>
              <a:t>Samarbeid – å legge til rette for dette</a:t>
            </a:r>
          </a:p>
          <a:p>
            <a:pPr lvl="1"/>
            <a:r>
              <a:rPr lang="nb-NO" dirty="0" smtClean="0"/>
              <a:t>Parprogrammering</a:t>
            </a:r>
          </a:p>
          <a:p>
            <a:pPr lvl="1"/>
            <a:r>
              <a:rPr lang="nb-NO" dirty="0" smtClean="0"/>
              <a:t>Programmeringsdiktat</a:t>
            </a:r>
          </a:p>
          <a:p>
            <a:pPr lvl="1"/>
            <a:r>
              <a:rPr lang="nb-NO" dirty="0" smtClean="0"/>
              <a:t>Sjekk koden min!</a:t>
            </a:r>
          </a:p>
          <a:p>
            <a:pPr lvl="1"/>
            <a:r>
              <a:rPr lang="nb-NO" dirty="0" smtClean="0"/>
              <a:t>Sjekk logikken min!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3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Fag i endring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Noen eksempler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UiO:ProFag</a:t>
            </a:r>
            <a:endParaRPr lang="nb-NO" dirty="0"/>
          </a:p>
          <a:p>
            <a:r>
              <a:rPr lang="nb-NO" dirty="0"/>
              <a:t>Foto: Simen Kjellin</a:t>
            </a:r>
          </a:p>
        </p:txBody>
      </p:sp>
    </p:spTree>
    <p:extLst>
      <p:ext uri="{BB962C8B-B14F-4D97-AF65-F5344CB8AC3E}">
        <p14:creationId xmlns:p14="http://schemas.microsoft.com/office/powerpoint/2010/main" val="33439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Fagfornyelsen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ProFag setter mangfold  og fag</a:t>
            </a:r>
          </a:p>
          <a:p>
            <a:r>
              <a:rPr lang="nb-NO" dirty="0"/>
              <a:t>i</a:t>
            </a:r>
            <a:r>
              <a:rPr lang="nb-NO" dirty="0" smtClean="0"/>
              <a:t> sentrum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53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ED2C684-19FE-6048-AFE7-5FD53FA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sparing og rente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F7AE17-7DB8-434C-88A5-79C085188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7922702" cy="3060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dirty="0"/>
              <a:t>Kari har 100 000 kroner på sparekontoen, som hun har tjent på sommerjobber de siste årene. Hun planlegger å spare disse pengene i banken for å få råd til leilighet en dag. For å få råd til leilighet trenger hun 300 000 kroner i egenkapital.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dirty="0"/>
              <a:t>Med en rente på 3%, virker dette som en god plan? Programmer løsningen for å finne ut hvor lang tid det tar før hun har råd til leilighet.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8C50B2D4-86F8-6546-97E3-35804DDB1341}"/>
                  </a:ext>
                </a:extLst>
              </p:cNvPr>
              <p:cNvSpPr txBox="1"/>
              <p:nvPr/>
            </p:nvSpPr>
            <p:spPr>
              <a:xfrm>
                <a:off x="3870253" y="3417411"/>
                <a:ext cx="1486433" cy="715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1,03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dirty="0"/>
              </a:p>
              <a:p>
                <a:endParaRPr lang="nb-NO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8C50B2D4-86F8-6546-97E3-35804DDB1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3" y="3417411"/>
                <a:ext cx="1486433" cy="715581"/>
              </a:xfrm>
              <a:prstGeom prst="rect">
                <a:avLst/>
              </a:prstGeom>
              <a:blipFill>
                <a:blip r:embed="rId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4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EAEADCA-BE88-484A-B30E-AE80E9AF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sparing og rente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88EE08-672E-D84E-914E-CAFEBFD05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...det var altså en dårlig plan. Kari må rett og slett spare mer. La oss si at Kari er 18 år, og ønsker å ha råd til leiligheten når hun er 24 år og ferdig med studiene sine. Hvor mye må hun sette inn på sparekontoen årlig for å få råd?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Løs oppgaven ved programmering.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C72EC0-ECD1-1945-9934-FFB1DF9F2F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74494"/>
            <a:ext cx="3669194" cy="24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17631188-9AD3-3143-B883-40B0AD8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over oppgaven...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lassholder for innhold 8">
                <a:extLst>
                  <a:ext uri="{FF2B5EF4-FFF2-40B4-BE49-F238E27FC236}">
                    <a16:creationId xmlns:a16="http://schemas.microsoft.com/office/drawing/2014/main" id="{693EAD3D-CB5C-E042-9C85-E606C4F01C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nb-NO" dirty="0"/>
              </a:p>
              <a:p>
                <a:r>
                  <a:rPr lang="nb-NO" dirty="0"/>
                  <a:t>Kunne vi gjort dette på ungdomsskolen?</a:t>
                </a:r>
              </a:p>
              <a:p>
                <a:pPr lvl="1"/>
                <a:r>
                  <a:rPr lang="nb-NO" dirty="0"/>
                  <a:t>Vi ville fort funnet: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b-NO" b="0" dirty="0"/>
              </a:p>
              <a:p>
                <a:pPr lvl="1"/>
                <a:r>
                  <a:rPr lang="nb-NO" dirty="0"/>
                  <a:t>...men det krever logaritmer, som vi lærer på VGS.</a:t>
                </a:r>
              </a:p>
              <a:p>
                <a:r>
                  <a:rPr lang="nb-NO" dirty="0"/>
                  <a:t>Hva med fast sparing med fast rente?</a:t>
                </a:r>
              </a:p>
              <a:p>
                <a:pPr lvl="1"/>
                <a:r>
                  <a:rPr lang="nb-NO" dirty="0"/>
                  <a:t>I del to løste vi et optimeringsproblem over en førsteordens inhomogen differenslikning</a:t>
                </a:r>
              </a:p>
              <a:p>
                <a:pPr lvl="1"/>
                <a:r>
                  <a:rPr lang="nb-NO" i="1" dirty="0"/>
                  <a:t>Kan</a:t>
                </a:r>
                <a:r>
                  <a:rPr lang="nb-NO" dirty="0"/>
                  <a:t> løses analytisk, krever veldig fort </a:t>
                </a:r>
                <a:r>
                  <a:rPr lang="nb-NO" dirty="0" err="1"/>
                  <a:t>kalkulus</a:t>
                </a:r>
                <a:r>
                  <a:rPr lang="nb-NO" dirty="0"/>
                  <a:t> fra universitetet.</a:t>
                </a:r>
              </a:p>
              <a:p>
                <a:pPr lvl="1"/>
                <a:r>
                  <a:rPr lang="nb-NO" dirty="0"/>
                  <a:t>Med programmering var det enkelt!</a:t>
                </a:r>
              </a:p>
            </p:txBody>
          </p:sp>
        </mc:Choice>
        <mc:Fallback xmlns="">
          <p:sp>
            <p:nvSpPr>
              <p:cNvPr id="9" name="Plassholder for innhold 8">
                <a:extLst>
                  <a:ext uri="{FF2B5EF4-FFF2-40B4-BE49-F238E27FC236}">
                    <a16:creationId xmlns:a16="http://schemas.microsoft.com/office/drawing/2014/main" id="{693EAD3D-CB5C-E042-9C85-E606C4F01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676" r="-167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Bilde 10">
            <a:extLst>
              <a:ext uri="{FF2B5EF4-FFF2-40B4-BE49-F238E27FC236}">
                <a16:creationId xmlns:a16="http://schemas.microsoft.com/office/drawing/2014/main" id="{F8AA3D98-B103-AF45-9D98-E3EEC61D1B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693" y="1577115"/>
            <a:ext cx="4187491" cy="27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724" y="2273300"/>
            <a:ext cx="4170821" cy="312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Numeriske metoder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Likningsløsing</a:t>
            </a:r>
          </a:p>
          <a:p>
            <a:pPr lvl="1"/>
            <a:r>
              <a:rPr lang="nb-NO" dirty="0" smtClean="0"/>
              <a:t>Halveringsmetoden</a:t>
            </a:r>
          </a:p>
          <a:p>
            <a:pPr lvl="1"/>
            <a:r>
              <a:rPr lang="nb-NO" dirty="0" smtClean="0"/>
              <a:t>Newtons metode</a:t>
            </a:r>
          </a:p>
          <a:p>
            <a:r>
              <a:rPr lang="nb-NO" dirty="0" smtClean="0"/>
              <a:t>Derivasjon</a:t>
            </a:r>
          </a:p>
          <a:p>
            <a:pPr lvl="1"/>
            <a:r>
              <a:rPr lang="nb-NO" dirty="0" smtClean="0"/>
              <a:t>Definisjonen av den deriverte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576" y="733552"/>
            <a:ext cx="3176924" cy="2006351"/>
          </a:xfrm>
          <a:prstGeom prst="rect">
            <a:avLst/>
          </a:prstGeom>
        </p:spPr>
      </p:pic>
      <p:pic>
        <p:nvPicPr>
          <p:cNvPr id="7" name="Picture 4" descr="Relatert bild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72" y="2852270"/>
            <a:ext cx="2940685" cy="19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49" y="2848595"/>
            <a:ext cx="3449941" cy="19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Numeriske metoder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440181"/>
            <a:ext cx="2586228" cy="3060383"/>
          </a:xfrm>
        </p:spPr>
        <p:txBody>
          <a:bodyPr/>
          <a:lstStyle/>
          <a:p>
            <a:r>
              <a:rPr lang="nb-NO" dirty="0" smtClean="0"/>
              <a:t>Likningsløsing</a:t>
            </a:r>
          </a:p>
          <a:p>
            <a:pPr lvl="1"/>
            <a:r>
              <a:rPr lang="nb-NO" dirty="0" smtClean="0"/>
              <a:t>Halveringsmetoden</a:t>
            </a:r>
          </a:p>
          <a:p>
            <a:pPr lvl="1"/>
            <a:r>
              <a:rPr lang="nb-NO" dirty="0" smtClean="0"/>
              <a:t>Newtons metode</a:t>
            </a:r>
          </a:p>
          <a:p>
            <a:r>
              <a:rPr lang="nb-NO" dirty="0" smtClean="0"/>
              <a:t>Derivasjon</a:t>
            </a:r>
          </a:p>
          <a:p>
            <a:pPr lvl="1"/>
            <a:r>
              <a:rPr lang="nb-NO" dirty="0" smtClean="0"/>
              <a:t>Definisjonen av den deriverte</a:t>
            </a:r>
          </a:p>
          <a:p>
            <a:r>
              <a:rPr lang="nb-NO" dirty="0" smtClean="0"/>
              <a:t>Integrasjon </a:t>
            </a:r>
          </a:p>
          <a:p>
            <a:pPr lvl="1"/>
            <a:r>
              <a:rPr lang="nb-NO" dirty="0" smtClean="0"/>
              <a:t>Rektangelmetoden</a:t>
            </a:r>
          </a:p>
          <a:p>
            <a:pPr lvl="1"/>
            <a:r>
              <a:rPr lang="nb-NO" dirty="0" smtClean="0"/>
              <a:t>Trapesmetoden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2413000"/>
            <a:ext cx="5958105" cy="273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976610" y="1440181"/>
            <a:ext cx="23294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smtClean="0"/>
              <a:t>Delvis integrasjon</a:t>
            </a:r>
          </a:p>
          <a:p>
            <a:r>
              <a:rPr lang="nb-NO" dirty="0" smtClean="0"/>
              <a:t>Integrasjon ved substitusjon</a:t>
            </a:r>
          </a:p>
          <a:p>
            <a:r>
              <a:rPr lang="nb-NO" dirty="0" smtClean="0"/>
              <a:t>Delbrøkoppspalting</a:t>
            </a:r>
          </a:p>
          <a:p>
            <a:r>
              <a:rPr lang="nb-NO" dirty="0" smtClean="0"/>
              <a:t>Numerisk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9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7" descr="Bilderesultat for muffinsfor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47" y="723125"/>
            <a:ext cx="2000352" cy="20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Matematikk som begrensende </a:t>
            </a:r>
            <a:r>
              <a:rPr lang="nb-NO" dirty="0" smtClean="0"/>
              <a:t>faktor?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nb-NO" sz="2000"/>
          </a:p>
          <a:p>
            <a:pPr marL="342900" indent="-342900"/>
            <a:endParaRPr lang="nb-NO" sz="2000"/>
          </a:p>
        </p:txBody>
      </p:sp>
      <p:sp>
        <p:nvSpPr>
          <p:cNvPr id="5" name="TextBox 4"/>
          <p:cNvSpPr txBox="1"/>
          <p:nvPr/>
        </p:nvSpPr>
        <p:spPr>
          <a:xfrm>
            <a:off x="2735766" y="1263804"/>
            <a:ext cx="622238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Tx/>
              <a:buChar char="-"/>
            </a:pPr>
            <a:r>
              <a:rPr lang="nb-NO" sz="1200"/>
              <a:t>La oss slippe en muffinsform og se på bevegelsen! Kanskje snakke litt om ulike energiformer! (kompetansemål ungdomsskole/fysikk 1)</a:t>
            </a:r>
          </a:p>
          <a:p>
            <a:pPr marL="171450" indent="-171450">
              <a:buFontTx/>
              <a:buChar char="-"/>
            </a:pPr>
            <a:endParaRPr lang="nb-NO" sz="1200"/>
          </a:p>
          <a:p>
            <a:pPr marL="171450" indent="-171450">
              <a:buFontTx/>
              <a:buChar char="-"/>
            </a:pPr>
            <a:r>
              <a:rPr lang="nb-NO" sz="1200"/>
              <a:t>Hva om vi logger farten og posisjonen? (kompetansemål ungdomsskole/fysikk 1)</a:t>
            </a:r>
          </a:p>
          <a:p>
            <a:pPr marL="171450" indent="-171450">
              <a:buFontTx/>
              <a:buChar char="-"/>
            </a:pPr>
            <a:endParaRPr lang="nb-NO" sz="1200"/>
          </a:p>
          <a:p>
            <a:pPr marL="171450" indent="-171450">
              <a:buFontTx/>
              <a:buChar char="-"/>
            </a:pPr>
            <a:r>
              <a:rPr lang="nb-NO" sz="1200"/>
              <a:t>Kult! Skal vi ta med luftmotstand? </a:t>
            </a:r>
          </a:p>
          <a:p>
            <a:endParaRPr lang="nb-NO" sz="1200"/>
          </a:p>
          <a:p>
            <a:pPr marL="171450" indent="-171450">
              <a:buFontTx/>
              <a:buChar char="-"/>
            </a:pPr>
            <a:r>
              <a:rPr lang="nb-NO" sz="1200"/>
              <a:t>Ja det må vi jo! Du ser vel at den er av betydning … </a:t>
            </a:r>
            <a:r>
              <a:rPr lang="nb-NO" sz="1200">
                <a:cs typeface="Arial"/>
              </a:rPr>
              <a:t/>
            </a:r>
            <a:br>
              <a:rPr lang="nb-NO" sz="1200">
                <a:cs typeface="Arial"/>
              </a:rPr>
            </a:br>
            <a:r>
              <a:rPr lang="nb-NO" sz="1200"/>
              <a:t>(Galileos fall-lov: alle gjenstander faller like fort til jorden dersom vi ser bort fra luftmotstanden)</a:t>
            </a:r>
            <a:endParaRPr lang="nb-NO" sz="1200">
              <a:cs typeface="Arial"/>
            </a:endParaRPr>
          </a:p>
          <a:p>
            <a:pPr marL="171450" indent="-171450">
              <a:buFontTx/>
              <a:buChar char="-"/>
            </a:pPr>
            <a:endParaRPr lang="nb-NO" sz="1200"/>
          </a:p>
          <a:p>
            <a:pPr marL="171450" indent="-171450">
              <a:buFontTx/>
              <a:buChar char="-"/>
            </a:pPr>
            <a:r>
              <a:rPr lang="nb-NO" sz="1200"/>
              <a:t>Vi får bruke Newtons 2. lov for summen av kreftene (kompetansemål fysikk 1) </a:t>
            </a:r>
          </a:p>
          <a:p>
            <a:pPr marL="171450" indent="-171450">
              <a:buFontTx/>
              <a:buChar char="-"/>
            </a:pPr>
            <a:endParaRPr lang="nb-NO" sz="1200"/>
          </a:p>
          <a:p>
            <a:pPr marL="171450" indent="-171450">
              <a:buFontTx/>
              <a:buChar char="-"/>
            </a:pPr>
            <a:r>
              <a:rPr lang="nb-NO" sz="1200" err="1"/>
              <a:t>Oj</a:t>
            </a:r>
            <a:r>
              <a:rPr lang="nb-NO" sz="1200"/>
              <a:t> – det ble visst en </a:t>
            </a:r>
            <a:r>
              <a:rPr lang="nb-NO" sz="1200" err="1"/>
              <a:t>difflikning</a:t>
            </a:r>
            <a:r>
              <a:rPr lang="nb-NO" sz="1200"/>
              <a:t>… Da må vi vente til R2</a:t>
            </a:r>
          </a:p>
          <a:p>
            <a:pPr marL="171450" indent="-171450">
              <a:buFontTx/>
              <a:buChar char="-"/>
            </a:pPr>
            <a:endParaRPr lang="nb-NO" sz="1200"/>
          </a:p>
          <a:p>
            <a:pPr marL="171450" indent="-171450">
              <a:buFontTx/>
              <a:buChar char="-"/>
            </a:pPr>
            <a:r>
              <a:rPr lang="nb-NO" sz="1200"/>
              <a:t>Men, vi lærer jo ikke </a:t>
            </a:r>
            <a:r>
              <a:rPr lang="nb-NO" sz="1200" err="1"/>
              <a:t>difflikninger</a:t>
            </a:r>
            <a:r>
              <a:rPr lang="nb-NO" sz="1200"/>
              <a:t> før helt på slutten av R2 og da holder vi ikke på med mekanikk i fysikken. Vi får visst vente til universitetet (for de som skal dit…)</a:t>
            </a:r>
          </a:p>
          <a:p>
            <a:endParaRPr lang="nb-NO" sz="1200"/>
          </a:p>
        </p:txBody>
      </p:sp>
      <p:graphicFrame>
        <p:nvGraphicFramePr>
          <p:cNvPr id="6" name="Objekt 8"/>
          <p:cNvGraphicFramePr>
            <a:graphicFrameLocks noChangeAspect="1"/>
          </p:cNvGraphicFramePr>
          <p:nvPr>
            <p:extLst/>
          </p:nvPr>
        </p:nvGraphicFramePr>
        <p:xfrm>
          <a:off x="460916" y="3277991"/>
          <a:ext cx="1694985" cy="155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1384200" imgH="1269720" progId="Equation.DSMT4">
                  <p:embed/>
                </p:oleObj>
              </mc:Choice>
              <mc:Fallback>
                <p:oleObj name="Equation" r:id="rId5" imgW="1384200" imgH="1269720" progId="Equation.DSMT4">
                  <p:embed/>
                  <p:pic>
                    <p:nvPicPr>
                      <p:cNvPr id="6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916" y="3277991"/>
                        <a:ext cx="1694985" cy="1555031"/>
                      </a:xfrm>
                      <a:prstGeom prst="rect">
                        <a:avLst/>
                      </a:prstGeom>
                      <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ett pil 4"/>
          <p:cNvCxnSpPr/>
          <p:nvPr/>
        </p:nvCxnSpPr>
        <p:spPr>
          <a:xfrm>
            <a:off x="1305165" y="1889812"/>
            <a:ext cx="0" cy="1320509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5"/>
          <p:cNvCxnSpPr/>
          <p:nvPr/>
        </p:nvCxnSpPr>
        <p:spPr>
          <a:xfrm flipV="1">
            <a:off x="1591038" y="1409544"/>
            <a:ext cx="0" cy="960536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6"/>
          <p:cNvSpPr txBox="1"/>
          <p:nvPr/>
        </p:nvSpPr>
        <p:spPr>
          <a:xfrm>
            <a:off x="414590" y="2497507"/>
            <a:ext cx="940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i="1"/>
              <a:t>G=mg</a:t>
            </a:r>
          </a:p>
        </p:txBody>
      </p:sp>
      <p:sp>
        <p:nvSpPr>
          <p:cNvPr id="10" name="TekstSylinder 7"/>
          <p:cNvSpPr txBox="1"/>
          <p:nvPr/>
        </p:nvSpPr>
        <p:spPr>
          <a:xfrm>
            <a:off x="1518462" y="2289758"/>
            <a:ext cx="871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i="1" dirty="0"/>
              <a:t>L=kv</a:t>
            </a:r>
            <a:r>
              <a:rPr lang="nb-NO" sz="2100" i="1" baseline="30000" dirty="0"/>
              <a:t>2</a:t>
            </a:r>
            <a:endParaRPr lang="nb-NO" sz="2100" i="1" dirty="0"/>
          </a:p>
        </p:txBody>
      </p:sp>
    </p:spTree>
    <p:extLst>
      <p:ext uri="{BB962C8B-B14F-4D97-AF65-F5344CB8AC3E}">
        <p14:creationId xmlns:p14="http://schemas.microsoft.com/office/powerpoint/2010/main" val="34686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Vi planlegger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Programmering av fall med luftmotstand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err="1"/>
              <a:t>Difflikning</a:t>
            </a:r>
            <a:r>
              <a:rPr lang="nb-NO"/>
              <a:t> og </a:t>
            </a:r>
          </a:p>
          <a:p>
            <a:r>
              <a:rPr lang="nb-NO" err="1"/>
              <a:t>Eulers</a:t>
            </a:r>
            <a:r>
              <a:rPr lang="nb-NO"/>
              <a:t> metode</a:t>
            </a:r>
          </a:p>
        </p:txBody>
      </p:sp>
    </p:spTree>
    <p:extLst>
      <p:ext uri="{BB962C8B-B14F-4D97-AF65-F5344CB8AC3E}">
        <p14:creationId xmlns:p14="http://schemas.microsoft.com/office/powerpoint/2010/main" val="28142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Fall med luftmotstand</a:t>
            </a:r>
          </a:p>
        </p:txBody>
      </p:sp>
      <p:sp>
        <p:nvSpPr>
          <p:cNvPr id="4" name="Ellipse 3"/>
          <p:cNvSpPr/>
          <p:nvPr/>
        </p:nvSpPr>
        <p:spPr>
          <a:xfrm>
            <a:off x="1395467" y="2313235"/>
            <a:ext cx="518618" cy="518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15"/>
          </a:p>
        </p:txBody>
      </p:sp>
      <p:cxnSp>
        <p:nvCxnSpPr>
          <p:cNvPr id="6" name="Rett pil 5"/>
          <p:cNvCxnSpPr/>
          <p:nvPr/>
        </p:nvCxnSpPr>
        <p:spPr>
          <a:xfrm>
            <a:off x="1654776" y="2572544"/>
            <a:ext cx="0" cy="103723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V="1">
            <a:off x="1589949" y="1957292"/>
            <a:ext cx="0" cy="87456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654776" y="3111966"/>
            <a:ext cx="61427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15"/>
              <a:t>G=mg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038263" y="2006433"/>
            <a:ext cx="577402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15"/>
              <a:t>L=kv</a:t>
            </a:r>
            <a:r>
              <a:rPr lang="nb-NO" sz="1215" baseline="30000"/>
              <a:t>2</a:t>
            </a:r>
            <a:endParaRPr lang="nb-NO" sz="1215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3316288" y="1898650"/>
          <a:ext cx="1519237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927000" imgH="1117440" progId="Equation.DSMT4">
                  <p:embed/>
                </p:oleObj>
              </mc:Choice>
              <mc:Fallback>
                <p:oleObj name="Equation" r:id="rId3" imgW="927000" imgH="1117440" progId="Equation.DSMT4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6288" y="1898650"/>
                        <a:ext cx="1519237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7993"/>
              </p:ext>
            </p:extLst>
          </p:nvPr>
        </p:nvGraphicFramePr>
        <p:xfrm>
          <a:off x="1181100" y="3854450"/>
          <a:ext cx="21161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1866600" imgH="698400" progId="Equation.DSMT4">
                  <p:embed/>
                </p:oleObj>
              </mc:Choice>
              <mc:Fallback>
                <p:oleObj name="Equation" r:id="rId5" imgW="1866600" imgH="698400" progId="Equation.DSMT4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1100" y="3854450"/>
                        <a:ext cx="21161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kstSylinder 20"/>
          <p:cNvSpPr txBox="1"/>
          <p:nvPr/>
        </p:nvSpPr>
        <p:spPr>
          <a:xfrm>
            <a:off x="5598527" y="1523839"/>
            <a:ext cx="2787943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t[0]=0  #starter ved tiden 0</a:t>
            </a:r>
          </a:p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v[0]=0  #startfart 0 </a:t>
            </a:r>
            <a:r>
              <a:rPr lang="nb-NO" sz="1215" err="1">
                <a:latin typeface="Courier New" panose="02070309020205020404" pitchFamily="49" charset="0"/>
                <a:cs typeface="Courier New" panose="02070309020205020404" pitchFamily="49" charset="0"/>
              </a:rPr>
              <a:t>m/s</a:t>
            </a:r>
            <a:endParaRPr lang="nb-NO" sz="1215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s[0]=0  #startposisjon 0</a:t>
            </a:r>
          </a:p>
          <a:p>
            <a:endParaRPr lang="nb-NO" sz="1215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for i in range(N-1):</a:t>
            </a:r>
          </a:p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    a[i]=g-k*v[i]**2/m</a:t>
            </a:r>
          </a:p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    v[i+1]=v[i]+a[i]*</a:t>
            </a:r>
            <a:r>
              <a:rPr lang="nb-NO" sz="1215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endParaRPr lang="nb-NO" sz="1215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b-NO" sz="1215">
                <a:latin typeface="Courier New" panose="02070309020205020404" pitchFamily="49" charset="0"/>
                <a:cs typeface="Courier New" panose="02070309020205020404" pitchFamily="49" charset="0"/>
              </a:rPr>
              <a:t>    t[i+1]=t[i]+</a:t>
            </a:r>
            <a:r>
              <a:rPr lang="nb-NO" sz="1215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endParaRPr lang="nb-NO" sz="1215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2" name="Tabell 21"/>
          <p:cNvGraphicFramePr>
            <a:graphicFrameLocks noGrp="1"/>
          </p:cNvGraphicFramePr>
          <p:nvPr>
            <p:extLst/>
          </p:nvPr>
        </p:nvGraphicFramePr>
        <p:xfrm>
          <a:off x="5209834" y="4052118"/>
          <a:ext cx="3446279" cy="104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242">
                <a:tc>
                  <a:txBody>
                    <a:bodyPr/>
                    <a:lstStyle/>
                    <a:p>
                      <a:r>
                        <a:rPr lang="nb-NO" sz="1100"/>
                        <a:t>Variabel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i=0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i=1</a:t>
                      </a:r>
                    </a:p>
                  </a:txBody>
                  <a:tcPr marL="82321" marR="82321" marT="41161" marB="411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42">
                <a:tc>
                  <a:txBody>
                    <a:bodyPr/>
                    <a:lstStyle/>
                    <a:p>
                      <a:r>
                        <a:rPr lang="nb-NO" sz="1100"/>
                        <a:t>a  (akselerasjon)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a[0]=9.81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82321" marR="82321" marT="41161" marB="411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42">
                <a:tc>
                  <a:txBody>
                    <a:bodyPr/>
                    <a:lstStyle/>
                    <a:p>
                      <a:r>
                        <a:rPr lang="nb-NO" sz="1100"/>
                        <a:t>v  (fart)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v[0]=0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v[1]=v[0]+a[0]*</a:t>
                      </a:r>
                      <a:r>
                        <a:rPr lang="nb-NO" sz="1100" err="1"/>
                        <a:t>dt</a:t>
                      </a:r>
                      <a:endParaRPr lang="nb-NO" sz="1100"/>
                    </a:p>
                  </a:txBody>
                  <a:tcPr marL="82321" marR="82321" marT="41161" marB="411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42">
                <a:tc>
                  <a:txBody>
                    <a:bodyPr/>
                    <a:lstStyle/>
                    <a:p>
                      <a:r>
                        <a:rPr lang="nb-NO" sz="1100"/>
                        <a:t>t (tid)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t[0]=0</a:t>
                      </a:r>
                    </a:p>
                  </a:txBody>
                  <a:tcPr marL="82321" marR="82321" marT="41161" marB="41161"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t[1]= t[0]+</a:t>
                      </a:r>
                      <a:r>
                        <a:rPr lang="nb-NO" sz="1100" dirty="0" err="1"/>
                        <a:t>dt</a:t>
                      </a:r>
                      <a:endParaRPr lang="nb-NO" sz="1100" dirty="0"/>
                    </a:p>
                  </a:txBody>
                  <a:tcPr marL="82321" marR="82321" marT="41161" marB="4116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kstSylinder 22"/>
          <p:cNvSpPr txBox="1"/>
          <p:nvPr/>
        </p:nvSpPr>
        <p:spPr>
          <a:xfrm>
            <a:off x="6080668" y="3672705"/>
            <a:ext cx="2045753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15" dirty="0"/>
              <a:t>Etter første runde i løkka…</a:t>
            </a:r>
          </a:p>
        </p:txBody>
      </p:sp>
    </p:spTree>
    <p:extLst>
      <p:ext uri="{BB962C8B-B14F-4D97-AF65-F5344CB8AC3E}">
        <p14:creationId xmlns:p14="http://schemas.microsoft.com/office/powerpoint/2010/main" val="29627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med utgangspunkt i </a:t>
            </a:r>
            <a:r>
              <a:rPr lang="nb-NO" dirty="0" smtClean="0"/>
              <a:t>muffinsformen – læring?</a:t>
            </a:r>
            <a:endParaRPr lang="nb-NO" dirty="0"/>
          </a:p>
        </p:txBody>
      </p:sp>
      <p:graphicFrame>
        <p:nvGraphicFramePr>
          <p:cNvPr id="5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53764"/>
              </p:ext>
            </p:extLst>
          </p:nvPr>
        </p:nvGraphicFramePr>
        <p:xfrm>
          <a:off x="679223" y="1067480"/>
          <a:ext cx="113665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927000" imgH="1117440" progId="Equation.DSMT4">
                  <p:embed/>
                </p:oleObj>
              </mc:Choice>
              <mc:Fallback>
                <p:oleObj name="Equation" r:id="rId4" imgW="927000" imgH="1117440" progId="Equation.DSMT4">
                  <p:embed/>
                  <p:pic>
                    <p:nvPicPr>
                      <p:cNvPr id="5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223" y="1067480"/>
                        <a:ext cx="1136650" cy="1366837"/>
                      </a:xfrm>
                      <a:prstGeom prst="rect">
                        <a:avLst/>
                      </a:prstGeom>
                      <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7081" y="980839"/>
                <a:ext cx="5464099" cy="36240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/>
                  <a:t>Forståelse av </a:t>
                </a:r>
                <a:r>
                  <a:rPr lang="nb-NO" i="1"/>
                  <a:t>a, v </a:t>
                </a:r>
                <a:r>
                  <a:rPr lang="nb-NO"/>
                  <a:t>og </a:t>
                </a:r>
                <a:r>
                  <a:rPr lang="nb-NO" i="1"/>
                  <a:t>s </a:t>
                </a:r>
                <a:r>
                  <a:rPr lang="nb-NO"/>
                  <a:t>som funksjoner av tid: </a:t>
                </a:r>
                <a:r>
                  <a:rPr lang="nb-NO" i="1"/>
                  <a:t>a</a:t>
                </a:r>
                <a:r>
                  <a:rPr lang="nb-NO"/>
                  <a:t>(</a:t>
                </a:r>
                <a:r>
                  <a:rPr lang="nb-NO" i="1"/>
                  <a:t>t</a:t>
                </a:r>
                <a:r>
                  <a:rPr lang="nb-NO"/>
                  <a:t>), </a:t>
                </a:r>
                <a:r>
                  <a:rPr lang="nb-NO" i="1"/>
                  <a:t>v</a:t>
                </a:r>
                <a:r>
                  <a:rPr lang="nb-NO"/>
                  <a:t>(</a:t>
                </a:r>
                <a:r>
                  <a:rPr lang="nb-NO" i="1"/>
                  <a:t>t</a:t>
                </a:r>
                <a:r>
                  <a:rPr lang="nb-NO"/>
                  <a:t>), </a:t>
                </a:r>
                <a:r>
                  <a:rPr lang="nb-NO" i="1"/>
                  <a:t>s</a:t>
                </a:r>
                <a:r>
                  <a:rPr lang="nb-NO"/>
                  <a:t>(</a:t>
                </a:r>
                <a:r>
                  <a:rPr lang="nb-NO" i="1"/>
                  <a:t>t</a:t>
                </a:r>
                <a:r>
                  <a:rPr lang="nb-NO"/>
                  <a:t>)</a:t>
                </a:r>
              </a:p>
              <a:p>
                <a:endParaRPr lang="nb-NO" i="1">
                  <a:latin typeface="Cambria Math" panose="02040503050406030204" pitchFamily="18" charset="0"/>
                </a:endParaRPr>
              </a:p>
              <a:p>
                <a:r>
                  <a:rPr lang="nb-NO"/>
                  <a:t>Fra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og</m:t>
                    </m:r>
                  </m:oMath>
                </a14:m>
                <a:r>
                  <a:rPr lang="nb-NO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𝑣𝑡</m:t>
                    </m:r>
                  </m:oMath>
                </a14:m>
                <a:r>
                  <a:rPr lang="nb-NO"/>
                  <a:t> til </a:t>
                </a:r>
              </a:p>
              <a:p>
                <a:endParaRPr lang="nb-NO"/>
              </a:p>
              <a:p>
                <a:endParaRPr lang="nb-NO"/>
              </a:p>
              <a:p>
                <a:endParaRPr lang="nb-NO"/>
              </a:p>
              <a:p>
                <a:r>
                  <a:rPr lang="nb-NO"/>
                  <a:t>Dybdeforståelse av den deriverte </a:t>
                </a:r>
              </a:p>
              <a:p>
                <a:endParaRPr lang="nb-NO"/>
              </a:p>
              <a:p>
                <a:r>
                  <a:rPr lang="nb-NO" i="1"/>
                  <a:t>t, s, v </a:t>
                </a:r>
                <a:r>
                  <a:rPr lang="nb-NO"/>
                  <a:t>og</a:t>
                </a:r>
                <a:r>
                  <a:rPr lang="nb-NO" i="1"/>
                  <a:t> a </a:t>
                </a:r>
                <a:r>
                  <a:rPr lang="nb-NO"/>
                  <a:t>som diskrete verdier og ikke kontinuerlige variable</a:t>
                </a:r>
              </a:p>
              <a:p>
                <a:endParaRPr lang="nb-NO"/>
              </a:p>
              <a:p>
                <a:r>
                  <a:rPr lang="nb-NO"/>
                  <a:t>x(t) istedenfor y(x)</a:t>
                </a:r>
              </a:p>
              <a:p>
                <a:endParaRPr lang="nb-NO"/>
              </a:p>
              <a:p>
                <a:r>
                  <a:rPr lang="nb-NO"/>
                  <a:t>Stykkevis konstante eller lineære funksjoner…</a:t>
                </a:r>
              </a:p>
              <a:p>
                <a:endParaRPr lang="nb-NO" i="1"/>
              </a:p>
              <a:p>
                <a:r>
                  <a:rPr lang="nb-NO"/>
                  <a:t>Tolkning av resultat, vurdering av gyldighet for modell, forstå den fysiske problemstillinger på mange ulike måter</a:t>
                </a:r>
              </a:p>
              <a:p>
                <a:endParaRPr lang="nb-NO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081" y="980839"/>
                <a:ext cx="5464099" cy="3624069"/>
              </a:xfrm>
              <a:prstGeom prst="rect">
                <a:avLst/>
              </a:prstGeom>
              <a:blipFill>
                <a:blip r:embed="rId6"/>
                <a:stretch>
                  <a:fillRect l="-111" t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87081" y="1690089"/>
                <a:ext cx="1580946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nb-NO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081" y="1690089"/>
                <a:ext cx="1580946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68027" y="1700061"/>
                <a:ext cx="15436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nb-NO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27" y="1700061"/>
                <a:ext cx="1543692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49" name="Picture 77" descr="Bilderesultat for muffinsform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20" y="2792873"/>
            <a:ext cx="2000352" cy="20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37BFA88-5DD6-2145-9BA1-2C979013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programmeres?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0B0AB5-2EEF-D840-8C21-FBEBA1B193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Alt kan programmeres, men vil vi egentlig det?</a:t>
            </a:r>
          </a:p>
          <a:p>
            <a:pPr lvl="1"/>
            <a:r>
              <a:rPr lang="nb-NO" dirty="0"/>
              <a:t>Den analytiske matematikken består</a:t>
            </a:r>
          </a:p>
          <a:p>
            <a:r>
              <a:rPr lang="nb-NO" dirty="0"/>
              <a:t>Datamaskinens begrensninger</a:t>
            </a:r>
          </a:p>
          <a:p>
            <a:pPr lvl="1"/>
            <a:r>
              <a:rPr lang="nb-NO" dirty="0"/>
              <a:t>Uendelig regnekraft, endelig antall tall?</a:t>
            </a:r>
          </a:p>
          <a:p>
            <a:r>
              <a:rPr lang="nb-NO" dirty="0"/>
              <a:t>Hvordan brukes programmeringen best?</a:t>
            </a:r>
          </a:p>
          <a:p>
            <a:pPr lvl="1"/>
            <a:r>
              <a:rPr lang="nb-NO" dirty="0"/>
              <a:t>Fordypning i stoffet</a:t>
            </a:r>
          </a:p>
          <a:p>
            <a:pPr lvl="1"/>
            <a:r>
              <a:rPr lang="nb-NO" dirty="0"/>
              <a:t>Støtte til </a:t>
            </a:r>
            <a:r>
              <a:rPr lang="nb-NO" dirty="0" smtClean="0"/>
              <a:t>læringen - dybdelæring</a:t>
            </a:r>
            <a:endParaRPr lang="nb-NO" dirty="0"/>
          </a:p>
          <a:p>
            <a:r>
              <a:rPr lang="nb-NO" dirty="0"/>
              <a:t>Hvordan kan programmering vurderes?</a:t>
            </a:r>
          </a:p>
          <a:p>
            <a:pPr lvl="1"/>
            <a:r>
              <a:rPr lang="nb-NO" dirty="0"/>
              <a:t>Programmering i prøver</a:t>
            </a:r>
          </a:p>
          <a:p>
            <a:pPr lvl="1"/>
            <a:r>
              <a:rPr lang="nb-NO" dirty="0"/>
              <a:t>Vurdering av hele prosessen, ikke bare koden</a:t>
            </a:r>
          </a:p>
          <a:p>
            <a:pPr lvl="1"/>
            <a:r>
              <a:rPr lang="nb-NO" dirty="0"/>
              <a:t>Fremgangsmåte fremfor resultat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6A4EAA-44AD-2E4C-B9B3-6F39714AF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31" y="1946787"/>
            <a:ext cx="3800082" cy="20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Tianhe 2 Corridor.jpg" descr="Tianhe 2 Corrid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0" y="0"/>
            <a:ext cx="9146821" cy="514508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34 000 000 000 000 000 operasjoner pr. sekund"/>
          <p:cNvSpPr txBox="1"/>
          <p:nvPr/>
        </p:nvSpPr>
        <p:spPr>
          <a:xfrm>
            <a:off x="1672514" y="1039740"/>
            <a:ext cx="5798972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8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3000" dirty="0"/>
              <a:t>34 000 000 000 000 000 </a:t>
            </a:r>
            <a:r>
              <a:rPr sz="3000" dirty="0" err="1"/>
              <a:t>operasjoner</a:t>
            </a:r>
            <a:r>
              <a:rPr sz="3000" dirty="0"/>
              <a:t> pr. </a:t>
            </a:r>
            <a:r>
              <a:rPr sz="3000" dirty="0" err="1"/>
              <a:t>sekund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1186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3FD374-B70C-D74C-8DCA-98ABD74F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Programmering endrer fagene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320EE6-B3B8-714C-9223-930B9FFF1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Numerisk matematikk flytter grenser</a:t>
            </a:r>
          </a:p>
          <a:p>
            <a:pPr lvl="1"/>
            <a:r>
              <a:rPr lang="nb-NO" dirty="0"/>
              <a:t>Halveringsmetoden</a:t>
            </a:r>
          </a:p>
          <a:p>
            <a:pPr lvl="1"/>
            <a:r>
              <a:rPr lang="nb-NO" dirty="0"/>
              <a:t>Løkker og </a:t>
            </a:r>
            <a:r>
              <a:rPr lang="nb-NO" dirty="0" smtClean="0"/>
              <a:t>differenslikninger</a:t>
            </a:r>
          </a:p>
          <a:p>
            <a:pPr lvl="1"/>
            <a:r>
              <a:rPr lang="nb-NO" dirty="0" smtClean="0"/>
              <a:t>Numerisk derivasjon og integrasjon</a:t>
            </a:r>
            <a:endParaRPr lang="nb-NO" dirty="0"/>
          </a:p>
          <a:p>
            <a:pPr lvl="1"/>
            <a:r>
              <a:rPr lang="nb-NO" dirty="0"/>
              <a:t>Differensiallikninger med </a:t>
            </a:r>
            <a:r>
              <a:rPr lang="nb-NO" dirty="0" err="1"/>
              <a:t>Eulers</a:t>
            </a:r>
            <a:r>
              <a:rPr lang="nb-NO" dirty="0"/>
              <a:t> metode</a:t>
            </a:r>
          </a:p>
          <a:p>
            <a:r>
              <a:rPr lang="nb-NO" dirty="0"/>
              <a:t>Statistikk og sannsynlighet</a:t>
            </a:r>
          </a:p>
          <a:p>
            <a:pPr lvl="1"/>
            <a:r>
              <a:rPr lang="nb-NO" dirty="0"/>
              <a:t>Enkel tilgang til (veldig) mange tilfeldige!</a:t>
            </a:r>
          </a:p>
          <a:p>
            <a:pPr lvl="1"/>
            <a:r>
              <a:rPr lang="nb-NO" dirty="0"/>
              <a:t>Monte Carlo-simulering</a:t>
            </a:r>
          </a:p>
          <a:p>
            <a:r>
              <a:rPr lang="nb-NO" dirty="0"/>
              <a:t>Programmering på matematikkens premisser</a:t>
            </a:r>
          </a:p>
          <a:p>
            <a:pPr lvl="1"/>
            <a:r>
              <a:rPr lang="nb-NO" dirty="0"/>
              <a:t>Dypere forståelse</a:t>
            </a:r>
          </a:p>
          <a:p>
            <a:pPr lvl="1"/>
            <a:r>
              <a:rPr lang="nb-NO" dirty="0"/>
              <a:t>Algoritmisk tenking</a:t>
            </a:r>
          </a:p>
          <a:p>
            <a:r>
              <a:rPr lang="nb-NO" dirty="0"/>
              <a:t>Kan vi ikke bare bruke CAS?</a:t>
            </a:r>
          </a:p>
          <a:p>
            <a:pPr lvl="1"/>
            <a:r>
              <a:rPr lang="nb-NO" dirty="0"/>
              <a:t>Programmering fordrer forståelse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2708591-5412-514D-ACA1-6252840005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885" y="1889711"/>
            <a:ext cx="3082042" cy="21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090785"/>
            <a:ext cx="6858000" cy="463695"/>
          </a:xfrm>
        </p:spPr>
        <p:txBody>
          <a:bodyPr/>
          <a:lstStyle/>
          <a:p>
            <a:r>
              <a:rPr lang="nb-NO" dirty="0" smtClean="0"/>
              <a:t>Takk for oppmerksomheten </a:t>
            </a: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Og lykke til med programmeringen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1677347"/>
            <a:ext cx="5715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allery1_2256_2x-small.jpg" descr="gallery1_2256_2x-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072" y="-52141"/>
            <a:ext cx="9079156" cy="486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Mer enn 1 000 000 000 000  operasjoner pr. sekund…"/>
          <p:cNvSpPr txBox="1"/>
          <p:nvPr/>
        </p:nvSpPr>
        <p:spPr>
          <a:xfrm>
            <a:off x="5124980" y="710808"/>
            <a:ext cx="3648953" cy="130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spcBef>
                <a:spcPts val="1125"/>
              </a:spcBef>
              <a:spcAft>
                <a:spcPts val="1200"/>
              </a:spcAft>
              <a:defRPr sz="4800"/>
            </a:pPr>
            <a:r>
              <a:rPr sz="1800" dirty="0"/>
              <a:t>Mer </a:t>
            </a:r>
            <a:r>
              <a:rPr sz="1800" dirty="0" err="1"/>
              <a:t>enn</a:t>
            </a:r>
            <a:r>
              <a:rPr sz="1800" dirty="0"/>
              <a:t> 1 000 000 000 000</a:t>
            </a:r>
            <a:r>
              <a:rPr sz="1800" baseline="31999" dirty="0"/>
              <a:t> </a:t>
            </a:r>
            <a:r>
              <a:rPr sz="1800" dirty="0"/>
              <a:t> </a:t>
            </a:r>
            <a:r>
              <a:rPr sz="1800" dirty="0" err="1"/>
              <a:t>operasjoner</a:t>
            </a:r>
            <a:r>
              <a:rPr sz="1800" dirty="0"/>
              <a:t> pr. </a:t>
            </a:r>
            <a:r>
              <a:rPr sz="1800" dirty="0" err="1"/>
              <a:t>sekund</a:t>
            </a:r>
            <a:endParaRPr sz="1800" dirty="0"/>
          </a:p>
          <a:p>
            <a:pPr algn="l">
              <a:defRPr sz="4800"/>
            </a:pPr>
            <a:r>
              <a:rPr sz="1800" dirty="0"/>
              <a:t>Ville </a:t>
            </a:r>
            <a:r>
              <a:rPr sz="1800" dirty="0" err="1"/>
              <a:t>vært</a:t>
            </a:r>
            <a:r>
              <a:rPr sz="1800" dirty="0"/>
              <a:t> </a:t>
            </a:r>
            <a:r>
              <a:rPr sz="1800" dirty="0" err="1"/>
              <a:t>blant</a:t>
            </a:r>
            <a:r>
              <a:rPr sz="1800" dirty="0"/>
              <a:t> </a:t>
            </a:r>
            <a:r>
              <a:rPr sz="1800" dirty="0" err="1"/>
              <a:t>verdens</a:t>
            </a:r>
            <a:r>
              <a:rPr sz="1800" dirty="0"/>
              <a:t> </a:t>
            </a:r>
            <a:r>
              <a:rPr sz="1800" dirty="0" err="1"/>
              <a:t>raskeste</a:t>
            </a:r>
            <a:r>
              <a:rPr sz="1800" dirty="0"/>
              <a:t> </a:t>
            </a:r>
            <a:r>
              <a:rPr sz="1800" dirty="0" err="1"/>
              <a:t>datamaskiner</a:t>
            </a:r>
            <a:r>
              <a:rPr sz="1800" dirty="0"/>
              <a:t> </a:t>
            </a:r>
            <a:r>
              <a:rPr sz="1800" dirty="0" err="1"/>
              <a:t>rundt</a:t>
            </a:r>
            <a:r>
              <a:rPr sz="1800" dirty="0"/>
              <a:t> </a:t>
            </a:r>
            <a:r>
              <a:rPr sz="1800" dirty="0" err="1"/>
              <a:t>år</a:t>
            </a:r>
            <a:r>
              <a:rPr sz="1800" dirty="0"/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11330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uiExpan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atamaskinen endrer spillereglen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3200" dirty="0" err="1"/>
              <a:t>Datamaskinen</a:t>
            </a:r>
            <a:r>
              <a:rPr sz="3200" dirty="0"/>
              <a:t> </a:t>
            </a:r>
            <a:r>
              <a:rPr sz="3200" dirty="0" err="1"/>
              <a:t>endrer</a:t>
            </a:r>
            <a:r>
              <a:rPr sz="3200" dirty="0"/>
              <a:t> </a:t>
            </a:r>
            <a:r>
              <a:rPr sz="3200" dirty="0" err="1"/>
              <a:t>spillereglene</a:t>
            </a:r>
            <a:r>
              <a:rPr sz="32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6072" y="1440182"/>
            <a:ext cx="4052684" cy="1504818"/>
          </a:xfrm>
        </p:spPr>
        <p:txBody>
          <a:bodyPr/>
          <a:lstStyle/>
          <a:p>
            <a:r>
              <a:rPr lang="nb-NO" sz="2000" dirty="0"/>
              <a:t>En ekstremt mye større matematisk verktøykasse</a:t>
            </a:r>
          </a:p>
          <a:p>
            <a:r>
              <a:rPr lang="nb-NO" sz="2000" dirty="0"/>
              <a:t>Mulighet for å se på store datasett og mer realistiske data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054" y="1440181"/>
            <a:ext cx="2857500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2928446"/>
            <a:ext cx="3096610" cy="1839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" y="4768056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hlinkClick r:id="rId4"/>
              </a:rPr>
              <a:t>Fra miljøstatus.no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42425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0970" y="1095462"/>
            <a:ext cx="6562060" cy="1892826"/>
          </a:xfrm>
        </p:spPr>
        <p:txBody>
          <a:bodyPr/>
          <a:lstStyle/>
          <a:p>
            <a:r>
              <a:rPr lang="nb-NO" dirty="0" smtClean="0"/>
              <a:t>Hva tenker du når du hører ordet «programmering»?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3597"/>
            <a:ext cx="4510584" cy="27869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Kjønnsfordeling fag ungdomsskolen og vgs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57" y="1083304"/>
            <a:ext cx="4570844" cy="3047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9784" y="4130533"/>
            <a:ext cx="45975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 smtClean="0"/>
              <a:t>Kilde: https</a:t>
            </a:r>
            <a:r>
              <a:rPr lang="nb-NO" sz="800" dirty="0"/>
              <a:t>://www.regjeringen.no/no/aktuelt/farre-tar-realfag-pa-videregaende-skole/id2550767/</a:t>
            </a:r>
          </a:p>
        </p:txBody>
      </p:sp>
    </p:spTree>
    <p:extLst>
      <p:ext uri="{BB962C8B-B14F-4D97-AF65-F5344CB8AC3E}">
        <p14:creationId xmlns:p14="http://schemas.microsoft.com/office/powerpoint/2010/main" val="26611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921"/>
            <a:ext cx="6981825" cy="4743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50" y="0"/>
            <a:ext cx="2442949" cy="5140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199937" y="90015"/>
            <a:ext cx="4301177" cy="3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smtClean="0"/>
              <a:t>Fra 2020 kan ikke elever (jenter) lenger velge det bort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675" y="1971714"/>
            <a:ext cx="2620369" cy="2067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701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C095784CFED4BB1C07E103D8EEA0F" ma:contentTypeVersion="6" ma:contentTypeDescription="Opprett et nytt dokument." ma:contentTypeScope="" ma:versionID="60aeb8ada1f98a300782e0227762036b">
  <xsd:schema xmlns:xsd="http://www.w3.org/2001/XMLSchema" xmlns:xs="http://www.w3.org/2001/XMLSchema" xmlns:p="http://schemas.microsoft.com/office/2006/metadata/properties" xmlns:ns2="75c2ae53-6359-4aff-b918-757ab4059ae7" targetNamespace="http://schemas.microsoft.com/office/2006/metadata/properties" ma:root="true" ma:fieldsID="313e053687b721c818f4ffa4faa3efac" ns2:_="">
    <xsd:import namespace="75c2ae53-6359-4aff-b918-757ab4059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ae53-6359-4aff-b918-757ab4059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1C3AE-1ADF-43D7-B039-85691DEB19DB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5c2ae53-6359-4aff-b918-757ab4059ae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9A6CF1-AE13-47F6-90C0-937CE03DF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ae53-6359-4aff-b918-757ab4059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A4364C-4EA1-49C5-A43F-7DBA9DFA22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12600</TotalTime>
  <Words>1216</Words>
  <Application>Microsoft Office PowerPoint</Application>
  <PresentationFormat>Custom</PresentationFormat>
  <Paragraphs>264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Helvetica</vt:lpstr>
      <vt:lpstr>Helvetica Neue</vt:lpstr>
      <vt:lpstr>Helvetica Neue Medium</vt:lpstr>
      <vt:lpstr>Verdana</vt:lpstr>
      <vt:lpstr>Wingdings</vt:lpstr>
      <vt:lpstr>ヒラギノ角ゴ Pro W3</vt:lpstr>
      <vt:lpstr>Office-tema</vt:lpstr>
      <vt:lpstr>Equation</vt:lpstr>
      <vt:lpstr>Realfaglig programmering</vt:lpstr>
      <vt:lpstr>Realfagskonferansen 7/5 2019</vt:lpstr>
      <vt:lpstr>Hvorfor?</vt:lpstr>
      <vt:lpstr>PowerPoint Presentation</vt:lpstr>
      <vt:lpstr>PowerPoint Presentation</vt:lpstr>
      <vt:lpstr>Datamaskinen endrer spillereglene!</vt:lpstr>
      <vt:lpstr>Hva tenker du når du hører ordet «programmering»?</vt:lpstr>
      <vt:lpstr>Kjønnsfordeling fag ungdomsskolen og vgs</vt:lpstr>
      <vt:lpstr>PowerPoint Presentation</vt:lpstr>
      <vt:lpstr>Realfaglig programmering i matematikk og naturvitenskap</vt:lpstr>
      <vt:lpstr>PowerPoint Presentation</vt:lpstr>
      <vt:lpstr>PowerPoint Presentation</vt:lpstr>
      <vt:lpstr>Programmering er mer enn koding</vt:lpstr>
      <vt:lpstr>PowerPoint Presentation</vt:lpstr>
      <vt:lpstr>Oppgave: andregradspolynom</vt:lpstr>
      <vt:lpstr>Å dele opp et problem i mindre biter</vt:lpstr>
      <vt:lpstr>Refleksjon over oppgaven</vt:lpstr>
      <vt:lpstr>Matematikken som premiss…</vt:lpstr>
      <vt:lpstr>Hvordan finne nullpunkt for en generell funksjon 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Halveringsmetoden — algoritme</vt:lpstr>
      <vt:lpstr>Programmering for fagets skyld</vt:lpstr>
      <vt:lpstr>Fag i endring</vt:lpstr>
      <vt:lpstr>Oppgave: sparing og rente</vt:lpstr>
      <vt:lpstr>Oppgave: sparing og rente</vt:lpstr>
      <vt:lpstr>Refleksjon over oppgaven...</vt:lpstr>
      <vt:lpstr>Numeriske metoder</vt:lpstr>
      <vt:lpstr>Numeriske metoder</vt:lpstr>
      <vt:lpstr>Matematikk som begrensende faktor?</vt:lpstr>
      <vt:lpstr>Vi planlegger</vt:lpstr>
      <vt:lpstr>Fall med luftmotstand</vt:lpstr>
      <vt:lpstr>Utfordringer med utgangspunkt i muffinsformen – læring?</vt:lpstr>
      <vt:lpstr>Hva kan programmeres?</vt:lpstr>
      <vt:lpstr>Programmering endrer fagene</vt:lpstr>
      <vt:lpstr>Takk for oppmerksomheten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og lese fra fil</dc:title>
  <dc:creator>Cathrine W. Tellefsen</dc:creator>
  <cp:lastModifiedBy>Cathrine Wahlstrøm Tellefsen</cp:lastModifiedBy>
  <cp:revision>112</cp:revision>
  <cp:lastPrinted>2019-05-06T13:41:40Z</cp:lastPrinted>
  <dcterms:created xsi:type="dcterms:W3CDTF">2018-05-25T08:42:12Z</dcterms:created>
  <dcterms:modified xsi:type="dcterms:W3CDTF">2019-05-08T10:37:02Z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0x0101002F6C095784CFED4BB1C07E103D8EEA0F</vt:lpwstr>
  </property>
  <property fmtid="{D5CDD505-2E9C-101B-9397-08002B2CF9AE}" pid="3" name="AuthorIds_UIVersion_5120">
    <vt:lpwstr>6</vt:lpwstr>
  </property>
</Properties>
</file>