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0"/>
  </p:notesMasterIdLst>
  <p:handoutMasterIdLst>
    <p:handoutMasterId r:id="rId31"/>
  </p:handoutMasterIdLst>
  <p:sldIdLst>
    <p:sldId id="316" r:id="rId5"/>
    <p:sldId id="335" r:id="rId6"/>
    <p:sldId id="337" r:id="rId7"/>
    <p:sldId id="262" r:id="rId8"/>
    <p:sldId id="317" r:id="rId9"/>
    <p:sldId id="257" r:id="rId10"/>
    <p:sldId id="264" r:id="rId11"/>
    <p:sldId id="318" r:id="rId12"/>
    <p:sldId id="324" r:id="rId13"/>
    <p:sldId id="330" r:id="rId14"/>
    <p:sldId id="332" r:id="rId15"/>
    <p:sldId id="331" r:id="rId16"/>
    <p:sldId id="263" r:id="rId17"/>
    <p:sldId id="319" r:id="rId18"/>
    <p:sldId id="269" r:id="rId19"/>
    <p:sldId id="270" r:id="rId20"/>
    <p:sldId id="338" r:id="rId21"/>
    <p:sldId id="271" r:id="rId22"/>
    <p:sldId id="320" r:id="rId23"/>
    <p:sldId id="321" r:id="rId24"/>
    <p:sldId id="333" r:id="rId25"/>
    <p:sldId id="334" r:id="rId26"/>
    <p:sldId id="322" r:id="rId27"/>
    <p:sldId id="276" r:id="rId28"/>
    <p:sldId id="336" r:id="rId29"/>
  </p:sldIdLst>
  <p:sldSz cx="9144000" cy="5145088"/>
  <p:notesSz cx="6794500" cy="9931400"/>
  <p:defaultTextStyle>
    <a:defPPr>
      <a:defRPr lang="nb-NO"/>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BCA"/>
    <a:srgbClr val="76777B"/>
    <a:srgbClr val="C7C1B8"/>
    <a:srgbClr val="F5F3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ddels stil 2 - aks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ddels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944"/>
    <p:restoredTop sz="82290" autoAdjust="0"/>
  </p:normalViewPr>
  <p:slideViewPr>
    <p:cSldViewPr snapToGrid="0">
      <p:cViewPr varScale="1">
        <p:scale>
          <a:sx n="50" d="100"/>
          <a:sy n="50" d="100"/>
        </p:scale>
        <p:origin x="1260" y="36"/>
      </p:cViewPr>
      <p:guideLst>
        <p:guide orient="horz" pos="1620"/>
        <p:guide pos="2880"/>
      </p:guideLst>
    </p:cSldViewPr>
  </p:slideViewPr>
  <p:notesTextViewPr>
    <p:cViewPr>
      <p:scale>
        <a:sx n="1" d="1"/>
        <a:sy n="1" d="1"/>
      </p:scale>
      <p:origin x="0" y="0"/>
    </p:cViewPr>
  </p:notesTextViewPr>
  <p:sorterViewPr>
    <p:cViewPr>
      <p:scale>
        <a:sx n="120" d="100"/>
        <a:sy n="12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sz="quarter" idx="1"/>
          </p:nvPr>
        </p:nvSpPr>
        <p:spPr>
          <a:xfrm>
            <a:off x="3848645" y="0"/>
            <a:ext cx="2944283" cy="496570"/>
          </a:xfrm>
          <a:prstGeom prst="rect">
            <a:avLst/>
          </a:prstGeom>
        </p:spPr>
        <p:txBody>
          <a:bodyPr vert="horz" lIns="91440" tIns="45720" rIns="91440" bIns="45720" rtlCol="0"/>
          <a:lstStyle>
            <a:lvl1pPr algn="r">
              <a:defRPr sz="1200"/>
            </a:lvl1pPr>
          </a:lstStyle>
          <a:p>
            <a:fld id="{DA92E11E-DD55-426B-A804-C32C017D4A7D}" type="datetimeFigureOut">
              <a:rPr lang="nb-NO" smtClean="0"/>
              <a:t>08.05.2019</a:t>
            </a:fld>
            <a:endParaRPr lang="nb-NO"/>
          </a:p>
        </p:txBody>
      </p:sp>
      <p:sp>
        <p:nvSpPr>
          <p:cNvPr id="4" name="Plassholder for bunntekst 3"/>
          <p:cNvSpPr>
            <a:spLocks noGrp="1"/>
          </p:cNvSpPr>
          <p:nvPr>
            <p:ph type="ftr" sz="quarter" idx="2"/>
          </p:nvPr>
        </p:nvSpPr>
        <p:spPr>
          <a:xfrm>
            <a:off x="0" y="9433106"/>
            <a:ext cx="2944283" cy="496570"/>
          </a:xfrm>
          <a:prstGeom prst="rect">
            <a:avLst/>
          </a:prstGeom>
        </p:spPr>
        <p:txBody>
          <a:bodyPr vert="horz" lIns="91440" tIns="45720" rIns="91440" bIns="45720" rtlCol="0" anchor="b"/>
          <a:lstStyle>
            <a:lvl1pPr algn="l">
              <a:defRPr sz="1200"/>
            </a:lvl1pPr>
          </a:lstStyle>
          <a:p>
            <a:endParaRPr lang="nb-NO"/>
          </a:p>
        </p:txBody>
      </p:sp>
      <p:sp>
        <p:nvSpPr>
          <p:cNvPr id="5" name="Plassholder for lysbildenummer 4"/>
          <p:cNvSpPr>
            <a:spLocks noGrp="1"/>
          </p:cNvSpPr>
          <p:nvPr>
            <p:ph type="sldNum" sz="quarter" idx="3"/>
          </p:nvPr>
        </p:nvSpPr>
        <p:spPr>
          <a:xfrm>
            <a:off x="3848645" y="9433106"/>
            <a:ext cx="2944283" cy="496570"/>
          </a:xfrm>
          <a:prstGeom prst="rect">
            <a:avLst/>
          </a:prstGeom>
        </p:spPr>
        <p:txBody>
          <a:bodyPr vert="horz" lIns="91440" tIns="45720" rIns="91440" bIns="45720" rtlCol="0" anchor="b"/>
          <a:lstStyle>
            <a:lvl1pPr algn="r">
              <a:defRPr sz="1200"/>
            </a:lvl1pPr>
          </a:lstStyle>
          <a:p>
            <a:fld id="{13770D51-E5E3-4F46-A55E-33F7213B2584}" type="slidenum">
              <a:rPr lang="nb-NO" smtClean="0"/>
              <a:t>‹#›</a:t>
            </a:fld>
            <a:endParaRPr lang="nb-NO"/>
          </a:p>
        </p:txBody>
      </p:sp>
    </p:spTree>
    <p:extLst>
      <p:ext uri="{BB962C8B-B14F-4D97-AF65-F5344CB8AC3E}">
        <p14:creationId xmlns:p14="http://schemas.microsoft.com/office/powerpoint/2010/main" val="16406957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8295"/>
          </a:xfrm>
          <a:prstGeom prst="rect">
            <a:avLst/>
          </a:prstGeom>
        </p:spPr>
        <p:txBody>
          <a:bodyPr vert="horz" lIns="91440" tIns="45720" rIns="91440" bIns="45720" rtlCol="0"/>
          <a:lstStyle>
            <a:lvl1pPr algn="l">
              <a:defRPr sz="1200"/>
            </a:lvl1pPr>
          </a:lstStyle>
          <a:p>
            <a:endParaRPr lang="nb-NO"/>
          </a:p>
        </p:txBody>
      </p:sp>
      <p:sp>
        <p:nvSpPr>
          <p:cNvPr id="3" name="Date Placeholder 2"/>
          <p:cNvSpPr>
            <a:spLocks noGrp="1"/>
          </p:cNvSpPr>
          <p:nvPr>
            <p:ph type="dt" idx="1"/>
          </p:nvPr>
        </p:nvSpPr>
        <p:spPr>
          <a:xfrm>
            <a:off x="3848645" y="0"/>
            <a:ext cx="2944283" cy="498295"/>
          </a:xfrm>
          <a:prstGeom prst="rect">
            <a:avLst/>
          </a:prstGeom>
        </p:spPr>
        <p:txBody>
          <a:bodyPr vert="horz" lIns="91440" tIns="45720" rIns="91440" bIns="45720" rtlCol="0"/>
          <a:lstStyle>
            <a:lvl1pPr algn="r">
              <a:defRPr sz="1200"/>
            </a:lvl1pPr>
          </a:lstStyle>
          <a:p>
            <a:fld id="{937CC55C-3B27-C844-A69E-D1E7A444D8D0}" type="datetimeFigureOut">
              <a:rPr lang="nb-NO" smtClean="0"/>
              <a:t>08.05.2019</a:t>
            </a:fld>
            <a:endParaRPr lang="nb-NO"/>
          </a:p>
        </p:txBody>
      </p:sp>
      <p:sp>
        <p:nvSpPr>
          <p:cNvPr id="4" name="Slide Image Placeholder 3"/>
          <p:cNvSpPr>
            <a:spLocks noGrp="1" noRot="1" noChangeAspect="1"/>
          </p:cNvSpPr>
          <p:nvPr>
            <p:ph type="sldImg" idx="2"/>
          </p:nvPr>
        </p:nvSpPr>
        <p:spPr>
          <a:xfrm>
            <a:off x="420688" y="1241425"/>
            <a:ext cx="5953125" cy="3351213"/>
          </a:xfrm>
          <a:prstGeom prst="rect">
            <a:avLst/>
          </a:prstGeom>
          <a:noFill/>
          <a:ln w="12700">
            <a:solidFill>
              <a:prstClr val="black"/>
            </a:solidFill>
          </a:ln>
        </p:spPr>
        <p:txBody>
          <a:bodyPr vert="horz" lIns="91440" tIns="45720" rIns="91440" bIns="45720" rtlCol="0" anchor="ctr"/>
          <a:lstStyle/>
          <a:p>
            <a:endParaRPr lang="nb-NO"/>
          </a:p>
        </p:txBody>
      </p:sp>
      <p:sp>
        <p:nvSpPr>
          <p:cNvPr id="5" name="Notes Placeholder 4"/>
          <p:cNvSpPr>
            <a:spLocks noGrp="1"/>
          </p:cNvSpPr>
          <p:nvPr>
            <p:ph type="body" sz="quarter" idx="3"/>
          </p:nvPr>
        </p:nvSpPr>
        <p:spPr>
          <a:xfrm>
            <a:off x="679450" y="4779486"/>
            <a:ext cx="5435600" cy="3910489"/>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6" name="Footer Placeholder 5"/>
          <p:cNvSpPr>
            <a:spLocks noGrp="1"/>
          </p:cNvSpPr>
          <p:nvPr>
            <p:ph type="ftr" sz="quarter" idx="4"/>
          </p:nvPr>
        </p:nvSpPr>
        <p:spPr>
          <a:xfrm>
            <a:off x="0" y="9433107"/>
            <a:ext cx="2944283" cy="498294"/>
          </a:xfrm>
          <a:prstGeom prst="rect">
            <a:avLst/>
          </a:prstGeom>
        </p:spPr>
        <p:txBody>
          <a:bodyPr vert="horz" lIns="91440" tIns="45720" rIns="91440" bIns="45720" rtlCol="0" anchor="b"/>
          <a:lstStyle>
            <a:lvl1pPr algn="l">
              <a:defRPr sz="1200"/>
            </a:lvl1pPr>
          </a:lstStyle>
          <a:p>
            <a:endParaRPr lang="nb-NO"/>
          </a:p>
        </p:txBody>
      </p:sp>
      <p:sp>
        <p:nvSpPr>
          <p:cNvPr id="7" name="Slide Number Placeholder 6"/>
          <p:cNvSpPr>
            <a:spLocks noGrp="1"/>
          </p:cNvSpPr>
          <p:nvPr>
            <p:ph type="sldNum" sz="quarter" idx="5"/>
          </p:nvPr>
        </p:nvSpPr>
        <p:spPr>
          <a:xfrm>
            <a:off x="3848645" y="9433107"/>
            <a:ext cx="2944283" cy="498294"/>
          </a:xfrm>
          <a:prstGeom prst="rect">
            <a:avLst/>
          </a:prstGeom>
        </p:spPr>
        <p:txBody>
          <a:bodyPr vert="horz" lIns="91440" tIns="45720" rIns="91440" bIns="45720" rtlCol="0" anchor="b"/>
          <a:lstStyle>
            <a:lvl1pPr algn="r">
              <a:defRPr sz="1200"/>
            </a:lvl1pPr>
          </a:lstStyle>
          <a:p>
            <a:fld id="{BB6667E2-D675-374F-8B11-7B4396754B15}" type="slidenum">
              <a:rPr lang="nb-NO" smtClean="0"/>
              <a:t>‹#›</a:t>
            </a:fld>
            <a:endParaRPr lang="nb-NO"/>
          </a:p>
        </p:txBody>
      </p:sp>
    </p:spTree>
    <p:extLst>
      <p:ext uri="{BB962C8B-B14F-4D97-AF65-F5344CB8AC3E}">
        <p14:creationId xmlns:p14="http://schemas.microsoft.com/office/powerpoint/2010/main" val="9142378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b-NO" dirty="0"/>
          </a:p>
        </p:txBody>
      </p:sp>
      <p:sp>
        <p:nvSpPr>
          <p:cNvPr id="4" name="Slide Number Placeholder 3"/>
          <p:cNvSpPr>
            <a:spLocks noGrp="1"/>
          </p:cNvSpPr>
          <p:nvPr>
            <p:ph type="sldNum" sz="quarter" idx="10"/>
          </p:nvPr>
        </p:nvSpPr>
        <p:spPr/>
        <p:txBody>
          <a:bodyPr/>
          <a:lstStyle/>
          <a:p>
            <a:fld id="{BB6667E2-D675-374F-8B11-7B4396754B15}" type="slidenum">
              <a:rPr lang="nb-NO" smtClean="0"/>
              <a:t>3</a:t>
            </a:fld>
            <a:endParaRPr lang="nb-NO"/>
          </a:p>
        </p:txBody>
      </p:sp>
    </p:spTree>
    <p:extLst>
      <p:ext uri="{BB962C8B-B14F-4D97-AF65-F5344CB8AC3E}">
        <p14:creationId xmlns:p14="http://schemas.microsoft.com/office/powerpoint/2010/main" val="37294777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BB6667E2-D675-374F-8B11-7B4396754B15}" type="slidenum">
              <a:rPr lang="nb-NO" smtClean="0"/>
              <a:t>9</a:t>
            </a:fld>
            <a:endParaRPr lang="nb-NO"/>
          </a:p>
        </p:txBody>
      </p:sp>
    </p:spTree>
    <p:extLst>
      <p:ext uri="{BB962C8B-B14F-4D97-AF65-F5344CB8AC3E}">
        <p14:creationId xmlns:p14="http://schemas.microsoft.com/office/powerpoint/2010/main" val="41828984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a:t>Livekode: </a:t>
            </a:r>
          </a:p>
          <a:p>
            <a:r>
              <a:rPr lang="nb-NO"/>
              <a:t>navn = input(«Hva heter du?»)</a:t>
            </a:r>
          </a:p>
          <a:p>
            <a:r>
              <a:rPr lang="nb-NO" err="1">
                <a:sym typeface="Wingdings" panose="05000000000000000000" pitchFamily="2" charset="2"/>
              </a:rPr>
              <a:t>print</a:t>
            </a:r>
            <a:r>
              <a:rPr lang="nb-NO">
                <a:sym typeface="Wingdings" panose="05000000000000000000" pitchFamily="2" charset="2"/>
              </a:rPr>
              <a:t>(«Hei, navn! Hyggelig å se deg.»)</a:t>
            </a:r>
            <a:endParaRPr lang="nb-NO"/>
          </a:p>
        </p:txBody>
      </p:sp>
      <p:sp>
        <p:nvSpPr>
          <p:cNvPr id="4" name="Plassholder for lysbildenummer 3"/>
          <p:cNvSpPr>
            <a:spLocks noGrp="1"/>
          </p:cNvSpPr>
          <p:nvPr>
            <p:ph type="sldNum" sz="quarter" idx="10"/>
          </p:nvPr>
        </p:nvSpPr>
        <p:spPr/>
        <p:txBody>
          <a:bodyPr/>
          <a:lstStyle/>
          <a:p>
            <a:fld id="{BB6667E2-D675-374F-8B11-7B4396754B15}" type="slidenum">
              <a:rPr lang="nb-NO" smtClean="0"/>
              <a:t>10</a:t>
            </a:fld>
            <a:endParaRPr lang="nb-NO"/>
          </a:p>
        </p:txBody>
      </p:sp>
    </p:spTree>
    <p:extLst>
      <p:ext uri="{BB962C8B-B14F-4D97-AF65-F5344CB8AC3E}">
        <p14:creationId xmlns:p14="http://schemas.microsoft.com/office/powerpoint/2010/main" val="16222859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a:t>Livekode: </a:t>
            </a:r>
          </a:p>
          <a:p>
            <a:r>
              <a:rPr lang="nb-NO"/>
              <a:t>navn = input(«Hva heter du?»)</a:t>
            </a:r>
          </a:p>
          <a:p>
            <a:r>
              <a:rPr lang="nb-NO" err="1">
                <a:sym typeface="Wingdings" panose="05000000000000000000" pitchFamily="2" charset="2"/>
              </a:rPr>
              <a:t>print</a:t>
            </a:r>
            <a:r>
              <a:rPr lang="nb-NO">
                <a:sym typeface="Wingdings" panose="05000000000000000000" pitchFamily="2" charset="2"/>
              </a:rPr>
              <a:t>(«Hei, navn! Hyggelig å se deg.»)</a:t>
            </a:r>
            <a:endParaRPr lang="nb-NO"/>
          </a:p>
        </p:txBody>
      </p:sp>
      <p:sp>
        <p:nvSpPr>
          <p:cNvPr id="4" name="Plassholder for lysbildenummer 3"/>
          <p:cNvSpPr>
            <a:spLocks noGrp="1"/>
          </p:cNvSpPr>
          <p:nvPr>
            <p:ph type="sldNum" sz="quarter" idx="10"/>
          </p:nvPr>
        </p:nvSpPr>
        <p:spPr/>
        <p:txBody>
          <a:bodyPr/>
          <a:lstStyle/>
          <a:p>
            <a:fld id="{BB6667E2-D675-374F-8B11-7B4396754B15}" type="slidenum">
              <a:rPr lang="nb-NO" smtClean="0"/>
              <a:t>11</a:t>
            </a:fld>
            <a:endParaRPr lang="nb-NO"/>
          </a:p>
        </p:txBody>
      </p:sp>
    </p:spTree>
    <p:extLst>
      <p:ext uri="{BB962C8B-B14F-4D97-AF65-F5344CB8AC3E}">
        <p14:creationId xmlns:p14="http://schemas.microsoft.com/office/powerpoint/2010/main" val="20804710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t>Deltakerne prøver først </a:t>
            </a:r>
            <a:r>
              <a:rPr lang="nb-NO">
                <a:sym typeface="Wingdings" panose="05000000000000000000" pitchFamily="2" charset="2"/>
              </a:rPr>
              <a:t> liveprogrammering etterpå.</a:t>
            </a:r>
            <a:endParaRPr lang="nb-NO"/>
          </a:p>
          <a:p>
            <a:endParaRPr lang="nb-NO"/>
          </a:p>
        </p:txBody>
      </p:sp>
      <p:sp>
        <p:nvSpPr>
          <p:cNvPr id="4" name="Plassholder for lysbildenummer 3"/>
          <p:cNvSpPr>
            <a:spLocks noGrp="1"/>
          </p:cNvSpPr>
          <p:nvPr>
            <p:ph type="sldNum" sz="quarter" idx="10"/>
          </p:nvPr>
        </p:nvSpPr>
        <p:spPr/>
        <p:txBody>
          <a:bodyPr/>
          <a:lstStyle/>
          <a:p>
            <a:fld id="{BB6667E2-D675-374F-8B11-7B4396754B15}" type="slidenum">
              <a:rPr lang="nb-NO" smtClean="0"/>
              <a:t>12</a:t>
            </a:fld>
            <a:endParaRPr lang="nb-NO"/>
          </a:p>
        </p:txBody>
      </p:sp>
    </p:spTree>
    <p:extLst>
      <p:ext uri="{BB962C8B-B14F-4D97-AF65-F5344CB8AC3E}">
        <p14:creationId xmlns:p14="http://schemas.microsoft.com/office/powerpoint/2010/main" val="3401859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b-NO" dirty="0"/>
              <a:t>Legge til 0’er</a:t>
            </a:r>
          </a:p>
        </p:txBody>
      </p:sp>
      <p:sp>
        <p:nvSpPr>
          <p:cNvPr id="4" name="Slide Number Placeholder 3"/>
          <p:cNvSpPr>
            <a:spLocks noGrp="1"/>
          </p:cNvSpPr>
          <p:nvPr>
            <p:ph type="sldNum" sz="quarter" idx="10"/>
          </p:nvPr>
        </p:nvSpPr>
        <p:spPr/>
        <p:txBody>
          <a:bodyPr/>
          <a:lstStyle/>
          <a:p>
            <a:fld id="{9CD05EF4-5AE3-CD4E-9830-9B82F1B0A3C4}" type="slidenum">
              <a:rPr lang="nb-NO" smtClean="0"/>
              <a:t>18</a:t>
            </a:fld>
            <a:endParaRPr lang="nb-NO"/>
          </a:p>
        </p:txBody>
      </p:sp>
    </p:spTree>
    <p:extLst>
      <p:ext uri="{BB962C8B-B14F-4D97-AF65-F5344CB8AC3E}">
        <p14:creationId xmlns:p14="http://schemas.microsoft.com/office/powerpoint/2010/main" val="9728678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sz="1200" dirty="0"/>
              <a:t>((OBS: gjøre oppmerksom på , og . i </a:t>
            </a:r>
            <a:r>
              <a:rPr lang="nb-NO" sz="1200" dirty="0" err="1"/>
              <a:t>python</a:t>
            </a:r>
            <a:r>
              <a:rPr lang="nb-NO" sz="1200" dirty="0"/>
              <a:t>.))</a:t>
            </a:r>
          </a:p>
          <a:p>
            <a:endParaRPr lang="nb-NO" dirty="0"/>
          </a:p>
        </p:txBody>
      </p:sp>
      <p:sp>
        <p:nvSpPr>
          <p:cNvPr id="4" name="Slide Number Placeholder 3"/>
          <p:cNvSpPr>
            <a:spLocks noGrp="1"/>
          </p:cNvSpPr>
          <p:nvPr>
            <p:ph type="sldNum" sz="quarter" idx="10"/>
          </p:nvPr>
        </p:nvSpPr>
        <p:spPr/>
        <p:txBody>
          <a:bodyPr/>
          <a:lstStyle/>
          <a:p>
            <a:fld id="{BB6667E2-D675-374F-8B11-7B4396754B15}" type="slidenum">
              <a:rPr lang="nb-NO" smtClean="0"/>
              <a:t>21</a:t>
            </a:fld>
            <a:endParaRPr lang="nb-NO"/>
          </a:p>
        </p:txBody>
      </p:sp>
    </p:spTree>
    <p:extLst>
      <p:ext uri="{BB962C8B-B14F-4D97-AF65-F5344CB8AC3E}">
        <p14:creationId xmlns:p14="http://schemas.microsoft.com/office/powerpoint/2010/main" val="327933182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telside">
    <p:spTree>
      <p:nvGrpSpPr>
        <p:cNvPr id="1" name=""/>
        <p:cNvGrpSpPr/>
        <p:nvPr/>
      </p:nvGrpSpPr>
      <p:grpSpPr>
        <a:xfrm>
          <a:off x="0" y="0"/>
          <a:ext cx="0" cy="0"/>
          <a:chOff x="0" y="0"/>
          <a:chExt cx="0" cy="0"/>
        </a:xfrm>
      </p:grpSpPr>
      <p:pic>
        <p:nvPicPr>
          <p:cNvPr id="16" name="Bilde 15">
            <a:extLst>
              <a:ext uri="{FF2B5EF4-FFF2-40B4-BE49-F238E27FC236}">
                <a16:creationId xmlns:a16="http://schemas.microsoft.com/office/drawing/2014/main" id="{9A03E78E-A3A3-4B18-96BB-369B77EDA8B7}"/>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3461" y="1121728"/>
            <a:ext cx="9137078" cy="4023359"/>
          </a:xfrm>
          <a:prstGeom prst="rect">
            <a:avLst/>
          </a:prstGeom>
        </p:spPr>
      </p:pic>
      <p:sp>
        <p:nvSpPr>
          <p:cNvPr id="2" name="Tittel 1"/>
          <p:cNvSpPr>
            <a:spLocks noGrp="1"/>
          </p:cNvSpPr>
          <p:nvPr>
            <p:ph type="ctrTitle"/>
          </p:nvPr>
        </p:nvSpPr>
        <p:spPr>
          <a:xfrm>
            <a:off x="1143000" y="1676405"/>
            <a:ext cx="6858000" cy="987362"/>
          </a:xfrm>
        </p:spPr>
        <p:txBody>
          <a:bodyPr anchor="b">
            <a:normAutofit/>
          </a:bodyPr>
          <a:lstStyle>
            <a:lvl1pPr algn="ctr">
              <a:defRPr sz="3200">
                <a:solidFill>
                  <a:schemeClr val="lt1"/>
                </a:solidFill>
              </a:defRPr>
            </a:lvl1pPr>
          </a:lstStyle>
          <a:p>
            <a:r>
              <a:rPr lang="en-US"/>
              <a:t>Click to edit Master title style</a:t>
            </a:r>
            <a:endParaRPr lang="nb-NO"/>
          </a:p>
        </p:txBody>
      </p:sp>
      <p:sp>
        <p:nvSpPr>
          <p:cNvPr id="3" name="Undertittel 2"/>
          <p:cNvSpPr>
            <a:spLocks noGrp="1"/>
          </p:cNvSpPr>
          <p:nvPr>
            <p:ph type="subTitle" idx="1"/>
          </p:nvPr>
        </p:nvSpPr>
        <p:spPr>
          <a:xfrm>
            <a:off x="1143000" y="2687124"/>
            <a:ext cx="6858000" cy="589476"/>
          </a:xfrm>
        </p:spPr>
        <p:txBody>
          <a:bodyPr>
            <a:normAutofit/>
          </a:bodyPr>
          <a:lstStyle>
            <a:lvl1pPr marL="0" indent="0" algn="ctr">
              <a:spcBef>
                <a:spcPts val="0"/>
              </a:spcBef>
              <a:buNone/>
              <a:defRPr sz="1600" b="1">
                <a:solidFill>
                  <a:schemeClr val="lt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nb-NO"/>
          </a:p>
        </p:txBody>
      </p:sp>
      <p:sp>
        <p:nvSpPr>
          <p:cNvPr id="10" name="Plassholder for tekst 9">
            <a:extLst>
              <a:ext uri="{FF2B5EF4-FFF2-40B4-BE49-F238E27FC236}">
                <a16:creationId xmlns:a16="http://schemas.microsoft.com/office/drawing/2014/main" id="{071B160B-9A00-4EFC-AFE8-9655D5BA2356}"/>
              </a:ext>
            </a:extLst>
          </p:cNvPr>
          <p:cNvSpPr>
            <a:spLocks noGrp="1"/>
          </p:cNvSpPr>
          <p:nvPr>
            <p:ph type="body" sz="quarter" idx="13"/>
          </p:nvPr>
        </p:nvSpPr>
        <p:spPr>
          <a:xfrm>
            <a:off x="720090" y="3924491"/>
            <a:ext cx="1631950" cy="383998"/>
          </a:xfrm>
        </p:spPr>
        <p:txBody>
          <a:bodyPr>
            <a:normAutofit/>
          </a:bodyPr>
          <a:lstStyle>
            <a:lvl1pPr marL="0" indent="0">
              <a:spcBef>
                <a:spcPts val="0"/>
              </a:spcBef>
              <a:buNone/>
              <a:defRPr sz="1000" i="1">
                <a:solidFill>
                  <a:schemeClr val="lt1"/>
                </a:solidFill>
              </a:defRPr>
            </a:lvl1pPr>
          </a:lstStyle>
          <a:p>
            <a:pPr lvl="0"/>
            <a:r>
              <a:rPr lang="en-US"/>
              <a:t>Edit Master text styles</a:t>
            </a:r>
          </a:p>
        </p:txBody>
      </p:sp>
      <p:sp>
        <p:nvSpPr>
          <p:cNvPr id="13" name="Ellipse 12">
            <a:extLst>
              <a:ext uri="{FF2B5EF4-FFF2-40B4-BE49-F238E27FC236}">
                <a16:creationId xmlns:a16="http://schemas.microsoft.com/office/drawing/2014/main" id="{1AD0B27C-B238-4423-8677-A476C443572C}"/>
              </a:ext>
            </a:extLst>
          </p:cNvPr>
          <p:cNvSpPr>
            <a:spLocks noChangeAspect="1"/>
          </p:cNvSpPr>
          <p:nvPr userDrawn="1"/>
        </p:nvSpPr>
        <p:spPr>
          <a:xfrm>
            <a:off x="450056" y="3888486"/>
            <a:ext cx="162000" cy="162000"/>
          </a:xfrm>
          <a:prstGeom prst="ellipse">
            <a:avLst/>
          </a:prstGeom>
          <a:solidFill>
            <a:schemeClr val="l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solidFill>
                <a:schemeClr val="lt1"/>
              </a:solidFill>
            </a:endParaRPr>
          </a:p>
        </p:txBody>
      </p:sp>
      <p:sp>
        <p:nvSpPr>
          <p:cNvPr id="14" name="Ellipse 13">
            <a:extLst>
              <a:ext uri="{FF2B5EF4-FFF2-40B4-BE49-F238E27FC236}">
                <a16:creationId xmlns:a16="http://schemas.microsoft.com/office/drawing/2014/main" id="{7564D657-7885-4533-95E9-07977EB1E5F6}"/>
              </a:ext>
            </a:extLst>
          </p:cNvPr>
          <p:cNvSpPr>
            <a:spLocks noChangeAspect="1"/>
          </p:cNvSpPr>
          <p:nvPr userDrawn="1"/>
        </p:nvSpPr>
        <p:spPr>
          <a:xfrm>
            <a:off x="450056" y="4086226"/>
            <a:ext cx="162000" cy="162000"/>
          </a:xfrm>
          <a:prstGeom prst="ellipse">
            <a:avLst/>
          </a:prstGeom>
          <a:solidFill>
            <a:schemeClr val="l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solidFill>
                <a:schemeClr val="lt1"/>
              </a:solidFill>
            </a:endParaRPr>
          </a:p>
        </p:txBody>
      </p:sp>
      <p:pic>
        <p:nvPicPr>
          <p:cNvPr id="6" name="Bilde 5">
            <a:extLst>
              <a:ext uri="{FF2B5EF4-FFF2-40B4-BE49-F238E27FC236}">
                <a16:creationId xmlns:a16="http://schemas.microsoft.com/office/drawing/2014/main" id="{BD367748-7BE7-44EC-81BA-3B5C2C15E7D9}"/>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74097" y="360045"/>
            <a:ext cx="425197" cy="425197"/>
          </a:xfrm>
          <a:prstGeom prst="rect">
            <a:avLst/>
          </a:prstGeom>
        </p:spPr>
      </p:pic>
      <p:sp>
        <p:nvSpPr>
          <p:cNvPr id="15" name="TekstSylinder 14">
            <a:extLst>
              <a:ext uri="{FF2B5EF4-FFF2-40B4-BE49-F238E27FC236}">
                <a16:creationId xmlns:a16="http://schemas.microsoft.com/office/drawing/2014/main" id="{71A4B4FE-9DF4-4F75-9702-F81B6EE27EDE}"/>
              </a:ext>
            </a:extLst>
          </p:cNvPr>
          <p:cNvSpPr txBox="1"/>
          <p:nvPr userDrawn="1"/>
        </p:nvSpPr>
        <p:spPr>
          <a:xfrm>
            <a:off x="1706837" y="424417"/>
            <a:ext cx="4116332" cy="307777"/>
          </a:xfrm>
          <a:prstGeom prst="rect">
            <a:avLst/>
          </a:prstGeom>
          <a:noFill/>
        </p:spPr>
        <p:txBody>
          <a:bodyPr wrap="square" rtlCol="0">
            <a:spAutoFit/>
          </a:bodyPr>
          <a:lstStyle/>
          <a:p>
            <a:r>
              <a:rPr lang="nb-NO" sz="1400" b="1"/>
              <a:t>Det matematisk-naturvitenskapelige fakultet</a:t>
            </a:r>
          </a:p>
        </p:txBody>
      </p:sp>
      <p:grpSp>
        <p:nvGrpSpPr>
          <p:cNvPr id="17" name="Group 4">
            <a:extLst>
              <a:ext uri="{FF2B5EF4-FFF2-40B4-BE49-F238E27FC236}">
                <a16:creationId xmlns:a16="http://schemas.microsoft.com/office/drawing/2014/main" id="{DBF8729D-EC26-46E0-A463-FFB60D8A4A7F}"/>
              </a:ext>
            </a:extLst>
          </p:cNvPr>
          <p:cNvGrpSpPr>
            <a:grpSpLocks noChangeAspect="1"/>
          </p:cNvGrpSpPr>
          <p:nvPr userDrawn="1"/>
        </p:nvGrpSpPr>
        <p:grpSpPr bwMode="auto">
          <a:xfrm>
            <a:off x="1312070" y="512362"/>
            <a:ext cx="439200" cy="136098"/>
            <a:chOff x="699" y="-168"/>
            <a:chExt cx="810" cy="251"/>
          </a:xfrm>
        </p:grpSpPr>
        <p:sp>
          <p:nvSpPr>
            <p:cNvPr id="18" name="Freeform 5">
              <a:extLst>
                <a:ext uri="{FF2B5EF4-FFF2-40B4-BE49-F238E27FC236}">
                  <a16:creationId xmlns:a16="http://schemas.microsoft.com/office/drawing/2014/main" id="{12E83AD0-CDBE-4F26-A2BE-5B57E7C52D6A}"/>
                </a:ext>
              </a:extLst>
            </p:cNvPr>
            <p:cNvSpPr>
              <a:spLocks/>
            </p:cNvSpPr>
            <p:nvPr userDrawn="1"/>
          </p:nvSpPr>
          <p:spPr bwMode="auto">
            <a:xfrm>
              <a:off x="1400" y="-164"/>
              <a:ext cx="109" cy="111"/>
            </a:xfrm>
            <a:custGeom>
              <a:avLst/>
              <a:gdLst>
                <a:gd name="T0" fmla="*/ 52 w 53"/>
                <a:gd name="T1" fmla="*/ 20 h 53"/>
                <a:gd name="T2" fmla="*/ 53 w 53"/>
                <a:gd name="T3" fmla="*/ 26 h 53"/>
                <a:gd name="T4" fmla="*/ 26 w 53"/>
                <a:gd name="T5" fmla="*/ 53 h 53"/>
                <a:gd name="T6" fmla="*/ 0 w 53"/>
                <a:gd name="T7" fmla="*/ 26 h 53"/>
                <a:gd name="T8" fmla="*/ 26 w 53"/>
                <a:gd name="T9" fmla="*/ 0 h 53"/>
                <a:gd name="T10" fmla="*/ 52 w 53"/>
                <a:gd name="T11" fmla="*/ 20 h 53"/>
              </a:gdLst>
              <a:ahLst/>
              <a:cxnLst>
                <a:cxn ang="0">
                  <a:pos x="T0" y="T1"/>
                </a:cxn>
                <a:cxn ang="0">
                  <a:pos x="T2" y="T3"/>
                </a:cxn>
                <a:cxn ang="0">
                  <a:pos x="T4" y="T5"/>
                </a:cxn>
                <a:cxn ang="0">
                  <a:pos x="T6" y="T7"/>
                </a:cxn>
                <a:cxn ang="0">
                  <a:pos x="T8" y="T9"/>
                </a:cxn>
                <a:cxn ang="0">
                  <a:pos x="T10" y="T11"/>
                </a:cxn>
              </a:cxnLst>
              <a:rect l="0" t="0" r="r" b="b"/>
              <a:pathLst>
                <a:path w="53" h="53">
                  <a:moveTo>
                    <a:pt x="52" y="20"/>
                  </a:moveTo>
                  <a:cubicBezTo>
                    <a:pt x="53" y="22"/>
                    <a:pt x="53" y="24"/>
                    <a:pt x="53" y="26"/>
                  </a:cubicBezTo>
                  <a:cubicBezTo>
                    <a:pt x="53" y="41"/>
                    <a:pt x="41" y="53"/>
                    <a:pt x="26" y="53"/>
                  </a:cubicBezTo>
                  <a:cubicBezTo>
                    <a:pt x="12" y="53"/>
                    <a:pt x="0" y="41"/>
                    <a:pt x="0" y="26"/>
                  </a:cubicBezTo>
                  <a:cubicBezTo>
                    <a:pt x="0" y="11"/>
                    <a:pt x="12" y="0"/>
                    <a:pt x="26" y="0"/>
                  </a:cubicBezTo>
                  <a:cubicBezTo>
                    <a:pt x="39" y="0"/>
                    <a:pt x="50" y="8"/>
                    <a:pt x="52" y="20"/>
                  </a:cubicBezTo>
                  <a:close/>
                </a:path>
              </a:pathLst>
            </a:custGeom>
            <a:solidFill>
              <a:srgbClr val="ED1C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9" name="Freeform 6">
              <a:extLst>
                <a:ext uri="{FF2B5EF4-FFF2-40B4-BE49-F238E27FC236}">
                  <a16:creationId xmlns:a16="http://schemas.microsoft.com/office/drawing/2014/main" id="{A466584F-AD67-4585-ACAD-663074782B78}"/>
                </a:ext>
              </a:extLst>
            </p:cNvPr>
            <p:cNvSpPr>
              <a:spLocks/>
            </p:cNvSpPr>
            <p:nvPr userDrawn="1"/>
          </p:nvSpPr>
          <p:spPr bwMode="auto">
            <a:xfrm>
              <a:off x="1400" y="-30"/>
              <a:ext cx="109" cy="111"/>
            </a:xfrm>
            <a:custGeom>
              <a:avLst/>
              <a:gdLst>
                <a:gd name="T0" fmla="*/ 52 w 53"/>
                <a:gd name="T1" fmla="*/ 21 h 53"/>
                <a:gd name="T2" fmla="*/ 53 w 53"/>
                <a:gd name="T3" fmla="*/ 27 h 53"/>
                <a:gd name="T4" fmla="*/ 26 w 53"/>
                <a:gd name="T5" fmla="*/ 53 h 53"/>
                <a:gd name="T6" fmla="*/ 0 w 53"/>
                <a:gd name="T7" fmla="*/ 27 h 53"/>
                <a:gd name="T8" fmla="*/ 26 w 53"/>
                <a:gd name="T9" fmla="*/ 0 h 53"/>
                <a:gd name="T10" fmla="*/ 52 w 53"/>
                <a:gd name="T11" fmla="*/ 21 h 53"/>
              </a:gdLst>
              <a:ahLst/>
              <a:cxnLst>
                <a:cxn ang="0">
                  <a:pos x="T0" y="T1"/>
                </a:cxn>
                <a:cxn ang="0">
                  <a:pos x="T2" y="T3"/>
                </a:cxn>
                <a:cxn ang="0">
                  <a:pos x="T4" y="T5"/>
                </a:cxn>
                <a:cxn ang="0">
                  <a:pos x="T6" y="T7"/>
                </a:cxn>
                <a:cxn ang="0">
                  <a:pos x="T8" y="T9"/>
                </a:cxn>
                <a:cxn ang="0">
                  <a:pos x="T10" y="T11"/>
                </a:cxn>
              </a:cxnLst>
              <a:rect l="0" t="0" r="r" b="b"/>
              <a:pathLst>
                <a:path w="53" h="53">
                  <a:moveTo>
                    <a:pt x="52" y="21"/>
                  </a:moveTo>
                  <a:cubicBezTo>
                    <a:pt x="53" y="23"/>
                    <a:pt x="53" y="25"/>
                    <a:pt x="53" y="27"/>
                  </a:cubicBezTo>
                  <a:cubicBezTo>
                    <a:pt x="53" y="42"/>
                    <a:pt x="41" y="53"/>
                    <a:pt x="26" y="53"/>
                  </a:cubicBezTo>
                  <a:cubicBezTo>
                    <a:pt x="12" y="53"/>
                    <a:pt x="0" y="42"/>
                    <a:pt x="0" y="27"/>
                  </a:cubicBezTo>
                  <a:cubicBezTo>
                    <a:pt x="0" y="12"/>
                    <a:pt x="12" y="0"/>
                    <a:pt x="26" y="0"/>
                  </a:cubicBezTo>
                  <a:cubicBezTo>
                    <a:pt x="39" y="0"/>
                    <a:pt x="50" y="9"/>
                    <a:pt x="52" y="21"/>
                  </a:cubicBezTo>
                  <a:close/>
                </a:path>
              </a:pathLst>
            </a:custGeom>
            <a:solidFill>
              <a:srgbClr val="ED1C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20" name="Freeform 7">
              <a:extLst>
                <a:ext uri="{FF2B5EF4-FFF2-40B4-BE49-F238E27FC236}">
                  <a16:creationId xmlns:a16="http://schemas.microsoft.com/office/drawing/2014/main" id="{37D1EBF0-5C4C-4CD1-B463-32F29047BE15}"/>
                </a:ext>
              </a:extLst>
            </p:cNvPr>
            <p:cNvSpPr>
              <a:spLocks/>
            </p:cNvSpPr>
            <p:nvPr userDrawn="1"/>
          </p:nvSpPr>
          <p:spPr bwMode="auto">
            <a:xfrm>
              <a:off x="699" y="-164"/>
              <a:ext cx="243" cy="247"/>
            </a:xfrm>
            <a:custGeom>
              <a:avLst/>
              <a:gdLst>
                <a:gd name="T0" fmla="*/ 105 w 118"/>
                <a:gd name="T1" fmla="*/ 75 h 118"/>
                <a:gd name="T2" fmla="*/ 102 w 118"/>
                <a:gd name="T3" fmla="*/ 95 h 118"/>
                <a:gd name="T4" fmla="*/ 93 w 118"/>
                <a:gd name="T5" fmla="*/ 108 h 118"/>
                <a:gd name="T6" fmla="*/ 79 w 118"/>
                <a:gd name="T7" fmla="*/ 115 h 118"/>
                <a:gd name="T8" fmla="*/ 59 w 118"/>
                <a:gd name="T9" fmla="*/ 118 h 118"/>
                <a:gd name="T10" fmla="*/ 40 w 118"/>
                <a:gd name="T11" fmla="*/ 115 h 118"/>
                <a:gd name="T12" fmla="*/ 26 w 118"/>
                <a:gd name="T13" fmla="*/ 108 h 118"/>
                <a:gd name="T14" fmla="*/ 17 w 118"/>
                <a:gd name="T15" fmla="*/ 95 h 118"/>
                <a:gd name="T16" fmla="*/ 13 w 118"/>
                <a:gd name="T17" fmla="*/ 76 h 118"/>
                <a:gd name="T18" fmla="*/ 13 w 118"/>
                <a:gd name="T19" fmla="*/ 8 h 118"/>
                <a:gd name="T20" fmla="*/ 0 w 118"/>
                <a:gd name="T21" fmla="*/ 5 h 118"/>
                <a:gd name="T22" fmla="*/ 0 w 118"/>
                <a:gd name="T23" fmla="*/ 0 h 118"/>
                <a:gd name="T24" fmla="*/ 41 w 118"/>
                <a:gd name="T25" fmla="*/ 0 h 118"/>
                <a:gd name="T26" fmla="*/ 41 w 118"/>
                <a:gd name="T27" fmla="*/ 5 h 118"/>
                <a:gd name="T28" fmla="*/ 28 w 118"/>
                <a:gd name="T29" fmla="*/ 8 h 118"/>
                <a:gd name="T30" fmla="*/ 28 w 118"/>
                <a:gd name="T31" fmla="*/ 81 h 118"/>
                <a:gd name="T32" fmla="*/ 36 w 118"/>
                <a:gd name="T33" fmla="*/ 103 h 118"/>
                <a:gd name="T34" fmla="*/ 62 w 118"/>
                <a:gd name="T35" fmla="*/ 111 h 118"/>
                <a:gd name="T36" fmla="*/ 87 w 118"/>
                <a:gd name="T37" fmla="*/ 103 h 118"/>
                <a:gd name="T38" fmla="*/ 95 w 118"/>
                <a:gd name="T39" fmla="*/ 77 h 118"/>
                <a:gd name="T40" fmla="*/ 95 w 118"/>
                <a:gd name="T41" fmla="*/ 8 h 118"/>
                <a:gd name="T42" fmla="*/ 82 w 118"/>
                <a:gd name="T43" fmla="*/ 5 h 118"/>
                <a:gd name="T44" fmla="*/ 82 w 118"/>
                <a:gd name="T45" fmla="*/ 0 h 118"/>
                <a:gd name="T46" fmla="*/ 118 w 118"/>
                <a:gd name="T47" fmla="*/ 0 h 118"/>
                <a:gd name="T48" fmla="*/ 118 w 118"/>
                <a:gd name="T49" fmla="*/ 5 h 118"/>
                <a:gd name="T50" fmla="*/ 105 w 118"/>
                <a:gd name="T51" fmla="*/ 8 h 118"/>
                <a:gd name="T52" fmla="*/ 105 w 118"/>
                <a:gd name="T53" fmla="*/ 75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8" h="118">
                  <a:moveTo>
                    <a:pt x="105" y="75"/>
                  </a:moveTo>
                  <a:cubicBezTo>
                    <a:pt x="105" y="82"/>
                    <a:pt x="104" y="89"/>
                    <a:pt x="102" y="95"/>
                  </a:cubicBezTo>
                  <a:cubicBezTo>
                    <a:pt x="100" y="100"/>
                    <a:pt x="97" y="105"/>
                    <a:pt x="93" y="108"/>
                  </a:cubicBezTo>
                  <a:cubicBezTo>
                    <a:pt x="90" y="111"/>
                    <a:pt x="85" y="114"/>
                    <a:pt x="79" y="115"/>
                  </a:cubicBezTo>
                  <a:cubicBezTo>
                    <a:pt x="73" y="117"/>
                    <a:pt x="66" y="118"/>
                    <a:pt x="59" y="118"/>
                  </a:cubicBezTo>
                  <a:cubicBezTo>
                    <a:pt x="52" y="118"/>
                    <a:pt x="46" y="117"/>
                    <a:pt x="40" y="115"/>
                  </a:cubicBezTo>
                  <a:cubicBezTo>
                    <a:pt x="35" y="114"/>
                    <a:pt x="30" y="112"/>
                    <a:pt x="26" y="108"/>
                  </a:cubicBezTo>
                  <a:cubicBezTo>
                    <a:pt x="22" y="105"/>
                    <a:pt x="19" y="101"/>
                    <a:pt x="17" y="95"/>
                  </a:cubicBezTo>
                  <a:cubicBezTo>
                    <a:pt x="14" y="90"/>
                    <a:pt x="13" y="84"/>
                    <a:pt x="13" y="76"/>
                  </a:cubicBezTo>
                  <a:cubicBezTo>
                    <a:pt x="13" y="8"/>
                    <a:pt x="13" y="8"/>
                    <a:pt x="13" y="8"/>
                  </a:cubicBezTo>
                  <a:cubicBezTo>
                    <a:pt x="0" y="5"/>
                    <a:pt x="0" y="5"/>
                    <a:pt x="0" y="5"/>
                  </a:cubicBezTo>
                  <a:cubicBezTo>
                    <a:pt x="0" y="0"/>
                    <a:pt x="0" y="0"/>
                    <a:pt x="0" y="0"/>
                  </a:cubicBezTo>
                  <a:cubicBezTo>
                    <a:pt x="41" y="0"/>
                    <a:pt x="41" y="0"/>
                    <a:pt x="41" y="0"/>
                  </a:cubicBezTo>
                  <a:cubicBezTo>
                    <a:pt x="41" y="5"/>
                    <a:pt x="41" y="5"/>
                    <a:pt x="41" y="5"/>
                  </a:cubicBezTo>
                  <a:cubicBezTo>
                    <a:pt x="28" y="8"/>
                    <a:pt x="28" y="8"/>
                    <a:pt x="28" y="8"/>
                  </a:cubicBezTo>
                  <a:cubicBezTo>
                    <a:pt x="28" y="81"/>
                    <a:pt x="28" y="81"/>
                    <a:pt x="28" y="81"/>
                  </a:cubicBezTo>
                  <a:cubicBezTo>
                    <a:pt x="28" y="91"/>
                    <a:pt x="31" y="98"/>
                    <a:pt x="36" y="103"/>
                  </a:cubicBezTo>
                  <a:cubicBezTo>
                    <a:pt x="42" y="108"/>
                    <a:pt x="51" y="111"/>
                    <a:pt x="62" y="111"/>
                  </a:cubicBezTo>
                  <a:cubicBezTo>
                    <a:pt x="73" y="111"/>
                    <a:pt x="82" y="108"/>
                    <a:pt x="87" y="103"/>
                  </a:cubicBezTo>
                  <a:cubicBezTo>
                    <a:pt x="92" y="97"/>
                    <a:pt x="95" y="89"/>
                    <a:pt x="95" y="77"/>
                  </a:cubicBezTo>
                  <a:cubicBezTo>
                    <a:pt x="95" y="8"/>
                    <a:pt x="95" y="8"/>
                    <a:pt x="95" y="8"/>
                  </a:cubicBezTo>
                  <a:cubicBezTo>
                    <a:pt x="82" y="5"/>
                    <a:pt x="82" y="5"/>
                    <a:pt x="82" y="5"/>
                  </a:cubicBezTo>
                  <a:cubicBezTo>
                    <a:pt x="82" y="0"/>
                    <a:pt x="82" y="0"/>
                    <a:pt x="82" y="0"/>
                  </a:cubicBezTo>
                  <a:cubicBezTo>
                    <a:pt x="118" y="0"/>
                    <a:pt x="118" y="0"/>
                    <a:pt x="118" y="0"/>
                  </a:cubicBezTo>
                  <a:cubicBezTo>
                    <a:pt x="118" y="5"/>
                    <a:pt x="118" y="5"/>
                    <a:pt x="118" y="5"/>
                  </a:cubicBezTo>
                  <a:cubicBezTo>
                    <a:pt x="105" y="8"/>
                    <a:pt x="105" y="8"/>
                    <a:pt x="105" y="8"/>
                  </a:cubicBezTo>
                  <a:lnTo>
                    <a:pt x="105" y="75"/>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21" name="Freeform 8">
              <a:extLst>
                <a:ext uri="{FF2B5EF4-FFF2-40B4-BE49-F238E27FC236}">
                  <a16:creationId xmlns:a16="http://schemas.microsoft.com/office/drawing/2014/main" id="{58A0F797-8B20-460D-9AF2-ED6C18AE2ADE}"/>
                </a:ext>
              </a:extLst>
            </p:cNvPr>
            <p:cNvSpPr>
              <a:spLocks/>
            </p:cNvSpPr>
            <p:nvPr userDrawn="1"/>
          </p:nvSpPr>
          <p:spPr bwMode="auto">
            <a:xfrm>
              <a:off x="964" y="-99"/>
              <a:ext cx="80" cy="178"/>
            </a:xfrm>
            <a:custGeom>
              <a:avLst/>
              <a:gdLst>
                <a:gd name="T0" fmla="*/ 52 w 80"/>
                <a:gd name="T1" fmla="*/ 29 h 178"/>
                <a:gd name="T2" fmla="*/ 52 w 80"/>
                <a:gd name="T3" fmla="*/ 161 h 178"/>
                <a:gd name="T4" fmla="*/ 80 w 80"/>
                <a:gd name="T5" fmla="*/ 167 h 178"/>
                <a:gd name="T6" fmla="*/ 80 w 80"/>
                <a:gd name="T7" fmla="*/ 178 h 178"/>
                <a:gd name="T8" fmla="*/ 0 w 80"/>
                <a:gd name="T9" fmla="*/ 178 h 178"/>
                <a:gd name="T10" fmla="*/ 0 w 80"/>
                <a:gd name="T11" fmla="*/ 167 h 178"/>
                <a:gd name="T12" fmla="*/ 27 w 80"/>
                <a:gd name="T13" fmla="*/ 161 h 178"/>
                <a:gd name="T14" fmla="*/ 27 w 80"/>
                <a:gd name="T15" fmla="*/ 25 h 178"/>
                <a:gd name="T16" fmla="*/ 0 w 80"/>
                <a:gd name="T17" fmla="*/ 15 h 178"/>
                <a:gd name="T18" fmla="*/ 0 w 80"/>
                <a:gd name="T19" fmla="*/ 11 h 178"/>
                <a:gd name="T20" fmla="*/ 52 w 80"/>
                <a:gd name="T21" fmla="*/ 0 h 178"/>
                <a:gd name="T22" fmla="*/ 54 w 80"/>
                <a:gd name="T23" fmla="*/ 2 h 178"/>
                <a:gd name="T24" fmla="*/ 52 w 80"/>
                <a:gd name="T25" fmla="*/ 29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0" h="178">
                  <a:moveTo>
                    <a:pt x="52" y="29"/>
                  </a:moveTo>
                  <a:lnTo>
                    <a:pt x="52" y="161"/>
                  </a:lnTo>
                  <a:lnTo>
                    <a:pt x="80" y="167"/>
                  </a:lnTo>
                  <a:lnTo>
                    <a:pt x="80" y="178"/>
                  </a:lnTo>
                  <a:lnTo>
                    <a:pt x="0" y="178"/>
                  </a:lnTo>
                  <a:lnTo>
                    <a:pt x="0" y="167"/>
                  </a:lnTo>
                  <a:lnTo>
                    <a:pt x="27" y="161"/>
                  </a:lnTo>
                  <a:lnTo>
                    <a:pt x="27" y="25"/>
                  </a:lnTo>
                  <a:lnTo>
                    <a:pt x="0" y="15"/>
                  </a:lnTo>
                  <a:lnTo>
                    <a:pt x="0" y="11"/>
                  </a:lnTo>
                  <a:lnTo>
                    <a:pt x="52" y="0"/>
                  </a:lnTo>
                  <a:lnTo>
                    <a:pt x="54" y="2"/>
                  </a:lnTo>
                  <a:lnTo>
                    <a:pt x="52" y="29"/>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22" name="Freeform 9">
              <a:extLst>
                <a:ext uri="{FF2B5EF4-FFF2-40B4-BE49-F238E27FC236}">
                  <a16:creationId xmlns:a16="http://schemas.microsoft.com/office/drawing/2014/main" id="{CCC79193-2924-4E4D-90DA-E7B8FF8B1A1C}"/>
                </a:ext>
              </a:extLst>
            </p:cNvPr>
            <p:cNvSpPr>
              <a:spLocks noEditPoints="1"/>
            </p:cNvSpPr>
            <p:nvPr userDrawn="1"/>
          </p:nvSpPr>
          <p:spPr bwMode="auto">
            <a:xfrm>
              <a:off x="1075" y="-168"/>
              <a:ext cx="222" cy="251"/>
            </a:xfrm>
            <a:custGeom>
              <a:avLst/>
              <a:gdLst>
                <a:gd name="T0" fmla="*/ 94 w 108"/>
                <a:gd name="T1" fmla="*/ 104 h 120"/>
                <a:gd name="T2" fmla="*/ 53 w 108"/>
                <a:gd name="T3" fmla="*/ 120 h 120"/>
                <a:gd name="T4" fmla="*/ 14 w 108"/>
                <a:gd name="T5" fmla="*/ 105 h 120"/>
                <a:gd name="T6" fmla="*/ 0 w 108"/>
                <a:gd name="T7" fmla="*/ 61 h 120"/>
                <a:gd name="T8" fmla="*/ 4 w 108"/>
                <a:gd name="T9" fmla="*/ 35 h 120"/>
                <a:gd name="T10" fmla="*/ 15 w 108"/>
                <a:gd name="T11" fmla="*/ 16 h 120"/>
                <a:gd name="T12" fmla="*/ 32 w 108"/>
                <a:gd name="T13" fmla="*/ 4 h 120"/>
                <a:gd name="T14" fmla="*/ 54 w 108"/>
                <a:gd name="T15" fmla="*/ 0 h 120"/>
                <a:gd name="T16" fmla="*/ 77 w 108"/>
                <a:gd name="T17" fmla="*/ 4 h 120"/>
                <a:gd name="T18" fmla="*/ 94 w 108"/>
                <a:gd name="T19" fmla="*/ 16 h 120"/>
                <a:gd name="T20" fmla="*/ 104 w 108"/>
                <a:gd name="T21" fmla="*/ 34 h 120"/>
                <a:gd name="T22" fmla="*/ 108 w 108"/>
                <a:gd name="T23" fmla="*/ 60 h 120"/>
                <a:gd name="T24" fmla="*/ 94 w 108"/>
                <a:gd name="T25" fmla="*/ 104 h 120"/>
                <a:gd name="T26" fmla="*/ 82 w 108"/>
                <a:gd name="T27" fmla="*/ 20 h 120"/>
                <a:gd name="T28" fmla="*/ 54 w 108"/>
                <a:gd name="T29" fmla="*/ 7 h 120"/>
                <a:gd name="T30" fmla="*/ 26 w 108"/>
                <a:gd name="T31" fmla="*/ 20 h 120"/>
                <a:gd name="T32" fmla="*/ 16 w 108"/>
                <a:gd name="T33" fmla="*/ 60 h 120"/>
                <a:gd name="T34" fmla="*/ 26 w 108"/>
                <a:gd name="T35" fmla="*/ 100 h 120"/>
                <a:gd name="T36" fmla="*/ 54 w 108"/>
                <a:gd name="T37" fmla="*/ 113 h 120"/>
                <a:gd name="T38" fmla="*/ 82 w 108"/>
                <a:gd name="T39" fmla="*/ 100 h 120"/>
                <a:gd name="T40" fmla="*/ 92 w 108"/>
                <a:gd name="T41" fmla="*/ 61 h 120"/>
                <a:gd name="T42" fmla="*/ 82 w 108"/>
                <a:gd name="T43" fmla="*/ 2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8" h="120">
                  <a:moveTo>
                    <a:pt x="94" y="104"/>
                  </a:moveTo>
                  <a:cubicBezTo>
                    <a:pt x="84" y="115"/>
                    <a:pt x="71" y="120"/>
                    <a:pt x="53" y="120"/>
                  </a:cubicBezTo>
                  <a:cubicBezTo>
                    <a:pt x="36" y="120"/>
                    <a:pt x="23" y="115"/>
                    <a:pt x="14" y="105"/>
                  </a:cubicBezTo>
                  <a:cubicBezTo>
                    <a:pt x="5" y="95"/>
                    <a:pt x="0" y="80"/>
                    <a:pt x="0" y="61"/>
                  </a:cubicBezTo>
                  <a:cubicBezTo>
                    <a:pt x="0" y="51"/>
                    <a:pt x="1" y="42"/>
                    <a:pt x="4" y="35"/>
                  </a:cubicBezTo>
                  <a:cubicBezTo>
                    <a:pt x="6" y="27"/>
                    <a:pt x="10" y="21"/>
                    <a:pt x="15" y="16"/>
                  </a:cubicBezTo>
                  <a:cubicBezTo>
                    <a:pt x="19" y="11"/>
                    <a:pt x="25" y="7"/>
                    <a:pt x="32" y="4"/>
                  </a:cubicBezTo>
                  <a:cubicBezTo>
                    <a:pt x="39" y="2"/>
                    <a:pt x="46" y="0"/>
                    <a:pt x="54" y="0"/>
                  </a:cubicBezTo>
                  <a:cubicBezTo>
                    <a:pt x="63" y="0"/>
                    <a:pt x="70" y="2"/>
                    <a:pt x="77" y="4"/>
                  </a:cubicBezTo>
                  <a:cubicBezTo>
                    <a:pt x="84" y="7"/>
                    <a:pt x="89" y="11"/>
                    <a:pt x="94" y="16"/>
                  </a:cubicBezTo>
                  <a:cubicBezTo>
                    <a:pt x="98" y="21"/>
                    <a:pt x="102" y="27"/>
                    <a:pt x="104" y="34"/>
                  </a:cubicBezTo>
                  <a:cubicBezTo>
                    <a:pt x="107" y="41"/>
                    <a:pt x="108" y="50"/>
                    <a:pt x="108" y="60"/>
                  </a:cubicBezTo>
                  <a:cubicBezTo>
                    <a:pt x="108" y="79"/>
                    <a:pt x="103" y="94"/>
                    <a:pt x="94" y="104"/>
                  </a:cubicBezTo>
                  <a:close/>
                  <a:moveTo>
                    <a:pt x="82" y="20"/>
                  </a:moveTo>
                  <a:cubicBezTo>
                    <a:pt x="75" y="12"/>
                    <a:pt x="66" y="7"/>
                    <a:pt x="54" y="7"/>
                  </a:cubicBezTo>
                  <a:cubicBezTo>
                    <a:pt x="42" y="7"/>
                    <a:pt x="33" y="12"/>
                    <a:pt x="26" y="20"/>
                  </a:cubicBezTo>
                  <a:cubicBezTo>
                    <a:pt x="19" y="28"/>
                    <a:pt x="16" y="42"/>
                    <a:pt x="16" y="60"/>
                  </a:cubicBezTo>
                  <a:cubicBezTo>
                    <a:pt x="16" y="78"/>
                    <a:pt x="19" y="91"/>
                    <a:pt x="26" y="100"/>
                  </a:cubicBezTo>
                  <a:cubicBezTo>
                    <a:pt x="32" y="108"/>
                    <a:pt x="42" y="113"/>
                    <a:pt x="54" y="113"/>
                  </a:cubicBezTo>
                  <a:cubicBezTo>
                    <a:pt x="66" y="113"/>
                    <a:pt x="75" y="109"/>
                    <a:pt x="82" y="100"/>
                  </a:cubicBezTo>
                  <a:cubicBezTo>
                    <a:pt x="89" y="92"/>
                    <a:pt x="92" y="78"/>
                    <a:pt x="92" y="61"/>
                  </a:cubicBezTo>
                  <a:cubicBezTo>
                    <a:pt x="92" y="42"/>
                    <a:pt x="89" y="29"/>
                    <a:pt x="82" y="20"/>
                  </a:cubicBez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23" name="Freeform 10">
              <a:extLst>
                <a:ext uri="{FF2B5EF4-FFF2-40B4-BE49-F238E27FC236}">
                  <a16:creationId xmlns:a16="http://schemas.microsoft.com/office/drawing/2014/main" id="{0F0B1522-DAF1-4576-BC24-C4B07F3C7BC6}"/>
                </a:ext>
              </a:extLst>
            </p:cNvPr>
            <p:cNvSpPr>
              <a:spLocks/>
            </p:cNvSpPr>
            <p:nvPr userDrawn="1"/>
          </p:nvSpPr>
          <p:spPr bwMode="auto">
            <a:xfrm>
              <a:off x="987" y="-166"/>
              <a:ext cx="35" cy="36"/>
            </a:xfrm>
            <a:custGeom>
              <a:avLst/>
              <a:gdLst>
                <a:gd name="T0" fmla="*/ 0 w 17"/>
                <a:gd name="T1" fmla="*/ 8 h 17"/>
                <a:gd name="T2" fmla="*/ 2 w 17"/>
                <a:gd name="T3" fmla="*/ 14 h 17"/>
                <a:gd name="T4" fmla="*/ 8 w 17"/>
                <a:gd name="T5" fmla="*/ 17 h 17"/>
                <a:gd name="T6" fmla="*/ 14 w 17"/>
                <a:gd name="T7" fmla="*/ 14 h 17"/>
                <a:gd name="T8" fmla="*/ 17 w 17"/>
                <a:gd name="T9" fmla="*/ 8 h 17"/>
                <a:gd name="T10" fmla="*/ 14 w 17"/>
                <a:gd name="T11" fmla="*/ 2 h 17"/>
                <a:gd name="T12" fmla="*/ 8 w 17"/>
                <a:gd name="T13" fmla="*/ 0 h 17"/>
                <a:gd name="T14" fmla="*/ 2 w 17"/>
                <a:gd name="T15" fmla="*/ 2 h 17"/>
                <a:gd name="T16" fmla="*/ 0 w 17"/>
                <a:gd name="T17" fmla="*/ 8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17">
                  <a:moveTo>
                    <a:pt x="0" y="8"/>
                  </a:moveTo>
                  <a:cubicBezTo>
                    <a:pt x="0" y="11"/>
                    <a:pt x="1" y="13"/>
                    <a:pt x="2" y="14"/>
                  </a:cubicBezTo>
                  <a:cubicBezTo>
                    <a:pt x="4" y="16"/>
                    <a:pt x="6" y="17"/>
                    <a:pt x="8" y="17"/>
                  </a:cubicBezTo>
                  <a:cubicBezTo>
                    <a:pt x="11" y="17"/>
                    <a:pt x="13" y="16"/>
                    <a:pt x="14" y="14"/>
                  </a:cubicBezTo>
                  <a:cubicBezTo>
                    <a:pt x="16" y="13"/>
                    <a:pt x="17" y="11"/>
                    <a:pt x="17" y="8"/>
                  </a:cubicBezTo>
                  <a:cubicBezTo>
                    <a:pt x="17" y="6"/>
                    <a:pt x="16" y="4"/>
                    <a:pt x="14" y="2"/>
                  </a:cubicBezTo>
                  <a:cubicBezTo>
                    <a:pt x="13" y="0"/>
                    <a:pt x="11" y="0"/>
                    <a:pt x="8" y="0"/>
                  </a:cubicBezTo>
                  <a:cubicBezTo>
                    <a:pt x="6" y="0"/>
                    <a:pt x="4" y="0"/>
                    <a:pt x="2" y="2"/>
                  </a:cubicBezTo>
                  <a:cubicBezTo>
                    <a:pt x="1" y="4"/>
                    <a:pt x="0" y="6"/>
                    <a:pt x="0" y="8"/>
                  </a:cubicBez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grpSp>
    </p:spTree>
    <p:extLst>
      <p:ext uri="{BB962C8B-B14F-4D97-AF65-F5344CB8AC3E}">
        <p14:creationId xmlns:p14="http://schemas.microsoft.com/office/powerpoint/2010/main" val="21424064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US"/>
              <a:t>Click to edit Master title style</a:t>
            </a:r>
            <a:endParaRPr lang="nb-NO"/>
          </a:p>
        </p:txBody>
      </p:sp>
      <p:sp>
        <p:nvSpPr>
          <p:cNvPr id="3" name="Plassholder for innhold 2"/>
          <p:cNvSpPr>
            <a:spLocks noGrp="1"/>
          </p:cNvSpPr>
          <p:nvPr>
            <p:ph sz="half" idx="1"/>
          </p:nvPr>
        </p:nvSpPr>
        <p:spPr>
          <a:xfrm>
            <a:off x="576073" y="1440180"/>
            <a:ext cx="3780473" cy="30603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4" name="Plassholder for innhold 3"/>
          <p:cNvSpPr>
            <a:spLocks noGrp="1"/>
          </p:cNvSpPr>
          <p:nvPr>
            <p:ph sz="half" idx="2"/>
          </p:nvPr>
        </p:nvSpPr>
        <p:spPr>
          <a:xfrm>
            <a:off x="4718302" y="1440180"/>
            <a:ext cx="3780473" cy="30603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5" name="Plassholder for dato 4"/>
          <p:cNvSpPr>
            <a:spLocks noGrp="1"/>
          </p:cNvSpPr>
          <p:nvPr>
            <p:ph type="dt" sz="half" idx="10"/>
          </p:nvPr>
        </p:nvSpPr>
        <p:spPr/>
        <p:txBody>
          <a:bodyPr/>
          <a:lstStyle/>
          <a:p>
            <a:fld id="{983651F3-9B16-40C6-B209-3688FC9C95F6}" type="datetimeFigureOut">
              <a:rPr lang="nb-NO" smtClean="0"/>
              <a:t>08.05.2019</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3213274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ammenlignin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576072" y="1440180"/>
            <a:ext cx="3780473" cy="215444"/>
          </a:xfrm>
        </p:spPr>
        <p:txBody>
          <a:bodyPr anchor="t">
            <a:normAutofit/>
          </a:bodyPr>
          <a:lstStyle>
            <a:lvl1pPr marL="0" indent="0">
              <a:buNone/>
              <a:defRPr sz="1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Plassholder for innhold 3"/>
          <p:cNvSpPr>
            <a:spLocks noGrp="1"/>
          </p:cNvSpPr>
          <p:nvPr>
            <p:ph sz="half" idx="2"/>
          </p:nvPr>
        </p:nvSpPr>
        <p:spPr>
          <a:xfrm>
            <a:off x="576072" y="1655624"/>
            <a:ext cx="3780473" cy="284493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5" name="Plassholder for tekst 4"/>
          <p:cNvSpPr>
            <a:spLocks noGrp="1"/>
          </p:cNvSpPr>
          <p:nvPr>
            <p:ph type="body" sz="quarter" idx="3"/>
          </p:nvPr>
        </p:nvSpPr>
        <p:spPr>
          <a:xfrm>
            <a:off x="4718302" y="1440180"/>
            <a:ext cx="3780473" cy="215444"/>
          </a:xfrm>
        </p:spPr>
        <p:txBody>
          <a:bodyPr anchor="t">
            <a:normAutofit/>
          </a:bodyPr>
          <a:lstStyle>
            <a:lvl1pPr marL="0" indent="0">
              <a:buNone/>
              <a:defRPr sz="1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Plassholder for innhold 5"/>
          <p:cNvSpPr>
            <a:spLocks noGrp="1"/>
          </p:cNvSpPr>
          <p:nvPr>
            <p:ph sz="quarter" idx="4"/>
          </p:nvPr>
        </p:nvSpPr>
        <p:spPr>
          <a:xfrm>
            <a:off x="4718302" y="1655624"/>
            <a:ext cx="3780473" cy="284493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7" name="Plassholder for dato 6"/>
          <p:cNvSpPr>
            <a:spLocks noGrp="1"/>
          </p:cNvSpPr>
          <p:nvPr>
            <p:ph type="dt" sz="half" idx="10"/>
          </p:nvPr>
        </p:nvSpPr>
        <p:spPr/>
        <p:txBody>
          <a:bodyPr/>
          <a:lstStyle/>
          <a:p>
            <a:fld id="{983651F3-9B16-40C6-B209-3688FC9C95F6}" type="datetimeFigureOut">
              <a:rPr lang="nb-NO" smtClean="0"/>
              <a:t>08.05.2019</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C0A3205A-B931-4541-A0D3-BE1AA7A8095B}"/>
              </a:ext>
            </a:extLst>
          </p:cNvPr>
          <p:cNvSpPr>
            <a:spLocks noGrp="1"/>
          </p:cNvSpPr>
          <p:nvPr>
            <p:ph type="title"/>
          </p:nvPr>
        </p:nvSpPr>
        <p:spPr/>
        <p:txBody>
          <a:bodyPr/>
          <a:lstStyle/>
          <a:p>
            <a:r>
              <a:rPr lang="en-US"/>
              <a:t>Click to edit Master title style</a:t>
            </a:r>
            <a:endParaRPr lang="nb-NO"/>
          </a:p>
        </p:txBody>
      </p:sp>
    </p:spTree>
    <p:extLst>
      <p:ext uri="{BB962C8B-B14F-4D97-AF65-F5344CB8AC3E}">
        <p14:creationId xmlns:p14="http://schemas.microsoft.com/office/powerpoint/2010/main" val="30846632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US"/>
              <a:t>Click to edit Master title style</a:t>
            </a:r>
            <a:endParaRPr lang="nb-NO"/>
          </a:p>
        </p:txBody>
      </p:sp>
      <p:sp>
        <p:nvSpPr>
          <p:cNvPr id="3" name="Plassholder for dato 2"/>
          <p:cNvSpPr>
            <a:spLocks noGrp="1"/>
          </p:cNvSpPr>
          <p:nvPr>
            <p:ph type="dt" sz="half" idx="10"/>
          </p:nvPr>
        </p:nvSpPr>
        <p:spPr/>
        <p:txBody>
          <a:bodyPr/>
          <a:lstStyle/>
          <a:p>
            <a:fld id="{983651F3-9B16-40C6-B209-3688FC9C95F6}" type="datetimeFigureOut">
              <a:rPr lang="nb-NO" smtClean="0"/>
              <a:t>08.05.2019</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30980477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983651F3-9B16-40C6-B209-3688FC9C95F6}" type="datetimeFigureOut">
              <a:rPr lang="nb-NO" smtClean="0"/>
              <a:t>08.05.2019</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19438400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Avslutning">
    <p:spTree>
      <p:nvGrpSpPr>
        <p:cNvPr id="1" name=""/>
        <p:cNvGrpSpPr/>
        <p:nvPr/>
      </p:nvGrpSpPr>
      <p:grpSpPr>
        <a:xfrm>
          <a:off x="0" y="0"/>
          <a:ext cx="0" cy="0"/>
          <a:chOff x="0" y="0"/>
          <a:chExt cx="0" cy="0"/>
        </a:xfrm>
      </p:grpSpPr>
      <p:sp>
        <p:nvSpPr>
          <p:cNvPr id="18" name="Rektangel 17">
            <a:extLst>
              <a:ext uri="{FF2B5EF4-FFF2-40B4-BE49-F238E27FC236}">
                <a16:creationId xmlns:a16="http://schemas.microsoft.com/office/drawing/2014/main" id="{7ED4FAE7-FE04-470F-A322-C6BD7F0DD75D}"/>
              </a:ext>
            </a:extLst>
          </p:cNvPr>
          <p:cNvSpPr/>
          <p:nvPr userDrawn="1"/>
        </p:nvSpPr>
        <p:spPr>
          <a:xfrm>
            <a:off x="0" y="1121728"/>
            <a:ext cx="9144000" cy="40233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 name="Tittel 1"/>
          <p:cNvSpPr>
            <a:spLocks noGrp="1"/>
          </p:cNvSpPr>
          <p:nvPr>
            <p:ph type="ctrTitle"/>
          </p:nvPr>
        </p:nvSpPr>
        <p:spPr>
          <a:xfrm>
            <a:off x="1143000" y="1810875"/>
            <a:ext cx="6858000" cy="987362"/>
          </a:xfrm>
        </p:spPr>
        <p:txBody>
          <a:bodyPr anchor="b">
            <a:normAutofit/>
          </a:bodyPr>
          <a:lstStyle>
            <a:lvl1pPr algn="ctr">
              <a:defRPr sz="2800">
                <a:solidFill>
                  <a:schemeClr val="lt1"/>
                </a:solidFill>
              </a:defRPr>
            </a:lvl1pPr>
          </a:lstStyle>
          <a:p>
            <a:r>
              <a:rPr lang="en-US"/>
              <a:t>Click to edit Master title style</a:t>
            </a:r>
            <a:endParaRPr lang="nb-NO"/>
          </a:p>
        </p:txBody>
      </p:sp>
      <p:sp>
        <p:nvSpPr>
          <p:cNvPr id="3" name="Undertittel 2"/>
          <p:cNvSpPr>
            <a:spLocks noGrp="1"/>
          </p:cNvSpPr>
          <p:nvPr>
            <p:ph type="subTitle" idx="1"/>
          </p:nvPr>
        </p:nvSpPr>
        <p:spPr>
          <a:xfrm>
            <a:off x="1143000" y="2848487"/>
            <a:ext cx="6858000" cy="589476"/>
          </a:xfrm>
        </p:spPr>
        <p:txBody>
          <a:bodyPr>
            <a:normAutofit/>
          </a:bodyPr>
          <a:lstStyle>
            <a:lvl1pPr marL="0" indent="0" algn="ctr">
              <a:spcBef>
                <a:spcPts val="0"/>
              </a:spcBef>
              <a:buNone/>
              <a:defRPr sz="1600" b="1">
                <a:solidFill>
                  <a:schemeClr val="lt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nb-NO"/>
          </a:p>
        </p:txBody>
      </p:sp>
      <p:pic>
        <p:nvPicPr>
          <p:cNvPr id="9" name="Bilde 8">
            <a:extLst>
              <a:ext uri="{FF2B5EF4-FFF2-40B4-BE49-F238E27FC236}">
                <a16:creationId xmlns:a16="http://schemas.microsoft.com/office/drawing/2014/main" id="{35627A1A-62D2-42A8-ACC3-ED6BFFA3BBFE}"/>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74097" y="360045"/>
            <a:ext cx="425197" cy="425197"/>
          </a:xfrm>
          <a:prstGeom prst="rect">
            <a:avLst/>
          </a:prstGeom>
        </p:spPr>
      </p:pic>
      <p:sp>
        <p:nvSpPr>
          <p:cNvPr id="8" name="TekstSylinder 7">
            <a:extLst>
              <a:ext uri="{FF2B5EF4-FFF2-40B4-BE49-F238E27FC236}">
                <a16:creationId xmlns:a16="http://schemas.microsoft.com/office/drawing/2014/main" id="{CBC08FEA-29FA-4633-9EE6-4D5DF453B752}"/>
              </a:ext>
            </a:extLst>
          </p:cNvPr>
          <p:cNvSpPr txBox="1"/>
          <p:nvPr userDrawn="1"/>
        </p:nvSpPr>
        <p:spPr>
          <a:xfrm>
            <a:off x="1706837" y="424417"/>
            <a:ext cx="4116332" cy="307777"/>
          </a:xfrm>
          <a:prstGeom prst="rect">
            <a:avLst/>
          </a:prstGeom>
          <a:noFill/>
        </p:spPr>
        <p:txBody>
          <a:bodyPr wrap="square" rtlCol="0">
            <a:spAutoFit/>
          </a:bodyPr>
          <a:lstStyle/>
          <a:p>
            <a:r>
              <a:rPr lang="nb-NO" sz="1400" b="1"/>
              <a:t>Det matematisk-naturvitenskapelige fakultet</a:t>
            </a:r>
          </a:p>
        </p:txBody>
      </p:sp>
      <p:grpSp>
        <p:nvGrpSpPr>
          <p:cNvPr id="11" name="Group 4">
            <a:extLst>
              <a:ext uri="{FF2B5EF4-FFF2-40B4-BE49-F238E27FC236}">
                <a16:creationId xmlns:a16="http://schemas.microsoft.com/office/drawing/2014/main" id="{A78B141A-E1F9-4B6B-AB06-A43A9B333B69}"/>
              </a:ext>
            </a:extLst>
          </p:cNvPr>
          <p:cNvGrpSpPr>
            <a:grpSpLocks noChangeAspect="1"/>
          </p:cNvGrpSpPr>
          <p:nvPr userDrawn="1"/>
        </p:nvGrpSpPr>
        <p:grpSpPr bwMode="auto">
          <a:xfrm>
            <a:off x="1312070" y="512362"/>
            <a:ext cx="439200" cy="136098"/>
            <a:chOff x="699" y="-168"/>
            <a:chExt cx="810" cy="251"/>
          </a:xfrm>
        </p:grpSpPr>
        <p:sp>
          <p:nvSpPr>
            <p:cNvPr id="12" name="Freeform 5">
              <a:extLst>
                <a:ext uri="{FF2B5EF4-FFF2-40B4-BE49-F238E27FC236}">
                  <a16:creationId xmlns:a16="http://schemas.microsoft.com/office/drawing/2014/main" id="{B3F472EC-14D5-4FFE-9D7A-766A00F73673}"/>
                </a:ext>
              </a:extLst>
            </p:cNvPr>
            <p:cNvSpPr>
              <a:spLocks/>
            </p:cNvSpPr>
            <p:nvPr userDrawn="1"/>
          </p:nvSpPr>
          <p:spPr bwMode="auto">
            <a:xfrm>
              <a:off x="1400" y="-164"/>
              <a:ext cx="109" cy="111"/>
            </a:xfrm>
            <a:custGeom>
              <a:avLst/>
              <a:gdLst>
                <a:gd name="T0" fmla="*/ 52 w 53"/>
                <a:gd name="T1" fmla="*/ 20 h 53"/>
                <a:gd name="T2" fmla="*/ 53 w 53"/>
                <a:gd name="T3" fmla="*/ 26 h 53"/>
                <a:gd name="T4" fmla="*/ 26 w 53"/>
                <a:gd name="T5" fmla="*/ 53 h 53"/>
                <a:gd name="T6" fmla="*/ 0 w 53"/>
                <a:gd name="T7" fmla="*/ 26 h 53"/>
                <a:gd name="T8" fmla="*/ 26 w 53"/>
                <a:gd name="T9" fmla="*/ 0 h 53"/>
                <a:gd name="T10" fmla="*/ 52 w 53"/>
                <a:gd name="T11" fmla="*/ 20 h 53"/>
              </a:gdLst>
              <a:ahLst/>
              <a:cxnLst>
                <a:cxn ang="0">
                  <a:pos x="T0" y="T1"/>
                </a:cxn>
                <a:cxn ang="0">
                  <a:pos x="T2" y="T3"/>
                </a:cxn>
                <a:cxn ang="0">
                  <a:pos x="T4" y="T5"/>
                </a:cxn>
                <a:cxn ang="0">
                  <a:pos x="T6" y="T7"/>
                </a:cxn>
                <a:cxn ang="0">
                  <a:pos x="T8" y="T9"/>
                </a:cxn>
                <a:cxn ang="0">
                  <a:pos x="T10" y="T11"/>
                </a:cxn>
              </a:cxnLst>
              <a:rect l="0" t="0" r="r" b="b"/>
              <a:pathLst>
                <a:path w="53" h="53">
                  <a:moveTo>
                    <a:pt x="52" y="20"/>
                  </a:moveTo>
                  <a:cubicBezTo>
                    <a:pt x="53" y="22"/>
                    <a:pt x="53" y="24"/>
                    <a:pt x="53" y="26"/>
                  </a:cubicBezTo>
                  <a:cubicBezTo>
                    <a:pt x="53" y="41"/>
                    <a:pt x="41" y="53"/>
                    <a:pt x="26" y="53"/>
                  </a:cubicBezTo>
                  <a:cubicBezTo>
                    <a:pt x="12" y="53"/>
                    <a:pt x="0" y="41"/>
                    <a:pt x="0" y="26"/>
                  </a:cubicBezTo>
                  <a:cubicBezTo>
                    <a:pt x="0" y="11"/>
                    <a:pt x="12" y="0"/>
                    <a:pt x="26" y="0"/>
                  </a:cubicBezTo>
                  <a:cubicBezTo>
                    <a:pt x="39" y="0"/>
                    <a:pt x="50" y="8"/>
                    <a:pt x="52" y="20"/>
                  </a:cubicBezTo>
                  <a:close/>
                </a:path>
              </a:pathLst>
            </a:custGeom>
            <a:solidFill>
              <a:srgbClr val="ED1C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3" name="Freeform 6">
              <a:extLst>
                <a:ext uri="{FF2B5EF4-FFF2-40B4-BE49-F238E27FC236}">
                  <a16:creationId xmlns:a16="http://schemas.microsoft.com/office/drawing/2014/main" id="{A60137B8-8336-444A-8450-141A9D337796}"/>
                </a:ext>
              </a:extLst>
            </p:cNvPr>
            <p:cNvSpPr>
              <a:spLocks/>
            </p:cNvSpPr>
            <p:nvPr userDrawn="1"/>
          </p:nvSpPr>
          <p:spPr bwMode="auto">
            <a:xfrm>
              <a:off x="1400" y="-30"/>
              <a:ext cx="109" cy="111"/>
            </a:xfrm>
            <a:custGeom>
              <a:avLst/>
              <a:gdLst>
                <a:gd name="T0" fmla="*/ 52 w 53"/>
                <a:gd name="T1" fmla="*/ 21 h 53"/>
                <a:gd name="T2" fmla="*/ 53 w 53"/>
                <a:gd name="T3" fmla="*/ 27 h 53"/>
                <a:gd name="T4" fmla="*/ 26 w 53"/>
                <a:gd name="T5" fmla="*/ 53 h 53"/>
                <a:gd name="T6" fmla="*/ 0 w 53"/>
                <a:gd name="T7" fmla="*/ 27 h 53"/>
                <a:gd name="T8" fmla="*/ 26 w 53"/>
                <a:gd name="T9" fmla="*/ 0 h 53"/>
                <a:gd name="T10" fmla="*/ 52 w 53"/>
                <a:gd name="T11" fmla="*/ 21 h 53"/>
              </a:gdLst>
              <a:ahLst/>
              <a:cxnLst>
                <a:cxn ang="0">
                  <a:pos x="T0" y="T1"/>
                </a:cxn>
                <a:cxn ang="0">
                  <a:pos x="T2" y="T3"/>
                </a:cxn>
                <a:cxn ang="0">
                  <a:pos x="T4" y="T5"/>
                </a:cxn>
                <a:cxn ang="0">
                  <a:pos x="T6" y="T7"/>
                </a:cxn>
                <a:cxn ang="0">
                  <a:pos x="T8" y="T9"/>
                </a:cxn>
                <a:cxn ang="0">
                  <a:pos x="T10" y="T11"/>
                </a:cxn>
              </a:cxnLst>
              <a:rect l="0" t="0" r="r" b="b"/>
              <a:pathLst>
                <a:path w="53" h="53">
                  <a:moveTo>
                    <a:pt x="52" y="21"/>
                  </a:moveTo>
                  <a:cubicBezTo>
                    <a:pt x="53" y="23"/>
                    <a:pt x="53" y="25"/>
                    <a:pt x="53" y="27"/>
                  </a:cubicBezTo>
                  <a:cubicBezTo>
                    <a:pt x="53" y="42"/>
                    <a:pt x="41" y="53"/>
                    <a:pt x="26" y="53"/>
                  </a:cubicBezTo>
                  <a:cubicBezTo>
                    <a:pt x="12" y="53"/>
                    <a:pt x="0" y="42"/>
                    <a:pt x="0" y="27"/>
                  </a:cubicBezTo>
                  <a:cubicBezTo>
                    <a:pt x="0" y="12"/>
                    <a:pt x="12" y="0"/>
                    <a:pt x="26" y="0"/>
                  </a:cubicBezTo>
                  <a:cubicBezTo>
                    <a:pt x="39" y="0"/>
                    <a:pt x="50" y="9"/>
                    <a:pt x="52" y="21"/>
                  </a:cubicBezTo>
                  <a:close/>
                </a:path>
              </a:pathLst>
            </a:custGeom>
            <a:solidFill>
              <a:srgbClr val="ED1C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4" name="Freeform 7">
              <a:extLst>
                <a:ext uri="{FF2B5EF4-FFF2-40B4-BE49-F238E27FC236}">
                  <a16:creationId xmlns:a16="http://schemas.microsoft.com/office/drawing/2014/main" id="{65B1F1AD-9372-40BA-B71A-E501F11B84D0}"/>
                </a:ext>
              </a:extLst>
            </p:cNvPr>
            <p:cNvSpPr>
              <a:spLocks/>
            </p:cNvSpPr>
            <p:nvPr userDrawn="1"/>
          </p:nvSpPr>
          <p:spPr bwMode="auto">
            <a:xfrm>
              <a:off x="699" y="-164"/>
              <a:ext cx="243" cy="247"/>
            </a:xfrm>
            <a:custGeom>
              <a:avLst/>
              <a:gdLst>
                <a:gd name="T0" fmla="*/ 105 w 118"/>
                <a:gd name="T1" fmla="*/ 75 h 118"/>
                <a:gd name="T2" fmla="*/ 102 w 118"/>
                <a:gd name="T3" fmla="*/ 95 h 118"/>
                <a:gd name="T4" fmla="*/ 93 w 118"/>
                <a:gd name="T5" fmla="*/ 108 h 118"/>
                <a:gd name="T6" fmla="*/ 79 w 118"/>
                <a:gd name="T7" fmla="*/ 115 h 118"/>
                <a:gd name="T8" fmla="*/ 59 w 118"/>
                <a:gd name="T9" fmla="*/ 118 h 118"/>
                <a:gd name="T10" fmla="*/ 40 w 118"/>
                <a:gd name="T11" fmla="*/ 115 h 118"/>
                <a:gd name="T12" fmla="*/ 26 w 118"/>
                <a:gd name="T13" fmla="*/ 108 h 118"/>
                <a:gd name="T14" fmla="*/ 17 w 118"/>
                <a:gd name="T15" fmla="*/ 95 h 118"/>
                <a:gd name="T16" fmla="*/ 13 w 118"/>
                <a:gd name="T17" fmla="*/ 76 h 118"/>
                <a:gd name="T18" fmla="*/ 13 w 118"/>
                <a:gd name="T19" fmla="*/ 8 h 118"/>
                <a:gd name="T20" fmla="*/ 0 w 118"/>
                <a:gd name="T21" fmla="*/ 5 h 118"/>
                <a:gd name="T22" fmla="*/ 0 w 118"/>
                <a:gd name="T23" fmla="*/ 0 h 118"/>
                <a:gd name="T24" fmla="*/ 41 w 118"/>
                <a:gd name="T25" fmla="*/ 0 h 118"/>
                <a:gd name="T26" fmla="*/ 41 w 118"/>
                <a:gd name="T27" fmla="*/ 5 h 118"/>
                <a:gd name="T28" fmla="*/ 28 w 118"/>
                <a:gd name="T29" fmla="*/ 8 h 118"/>
                <a:gd name="T30" fmla="*/ 28 w 118"/>
                <a:gd name="T31" fmla="*/ 81 h 118"/>
                <a:gd name="T32" fmla="*/ 36 w 118"/>
                <a:gd name="T33" fmla="*/ 103 h 118"/>
                <a:gd name="T34" fmla="*/ 62 w 118"/>
                <a:gd name="T35" fmla="*/ 111 h 118"/>
                <a:gd name="T36" fmla="*/ 87 w 118"/>
                <a:gd name="T37" fmla="*/ 103 h 118"/>
                <a:gd name="T38" fmla="*/ 95 w 118"/>
                <a:gd name="T39" fmla="*/ 77 h 118"/>
                <a:gd name="T40" fmla="*/ 95 w 118"/>
                <a:gd name="T41" fmla="*/ 8 h 118"/>
                <a:gd name="T42" fmla="*/ 82 w 118"/>
                <a:gd name="T43" fmla="*/ 5 h 118"/>
                <a:gd name="T44" fmla="*/ 82 w 118"/>
                <a:gd name="T45" fmla="*/ 0 h 118"/>
                <a:gd name="T46" fmla="*/ 118 w 118"/>
                <a:gd name="T47" fmla="*/ 0 h 118"/>
                <a:gd name="T48" fmla="*/ 118 w 118"/>
                <a:gd name="T49" fmla="*/ 5 h 118"/>
                <a:gd name="T50" fmla="*/ 105 w 118"/>
                <a:gd name="T51" fmla="*/ 8 h 118"/>
                <a:gd name="T52" fmla="*/ 105 w 118"/>
                <a:gd name="T53" fmla="*/ 75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8" h="118">
                  <a:moveTo>
                    <a:pt x="105" y="75"/>
                  </a:moveTo>
                  <a:cubicBezTo>
                    <a:pt x="105" y="82"/>
                    <a:pt x="104" y="89"/>
                    <a:pt x="102" y="95"/>
                  </a:cubicBezTo>
                  <a:cubicBezTo>
                    <a:pt x="100" y="100"/>
                    <a:pt x="97" y="105"/>
                    <a:pt x="93" y="108"/>
                  </a:cubicBezTo>
                  <a:cubicBezTo>
                    <a:pt x="90" y="111"/>
                    <a:pt x="85" y="114"/>
                    <a:pt x="79" y="115"/>
                  </a:cubicBezTo>
                  <a:cubicBezTo>
                    <a:pt x="73" y="117"/>
                    <a:pt x="66" y="118"/>
                    <a:pt x="59" y="118"/>
                  </a:cubicBezTo>
                  <a:cubicBezTo>
                    <a:pt x="52" y="118"/>
                    <a:pt x="46" y="117"/>
                    <a:pt x="40" y="115"/>
                  </a:cubicBezTo>
                  <a:cubicBezTo>
                    <a:pt x="35" y="114"/>
                    <a:pt x="30" y="112"/>
                    <a:pt x="26" y="108"/>
                  </a:cubicBezTo>
                  <a:cubicBezTo>
                    <a:pt x="22" y="105"/>
                    <a:pt x="19" y="101"/>
                    <a:pt x="17" y="95"/>
                  </a:cubicBezTo>
                  <a:cubicBezTo>
                    <a:pt x="14" y="90"/>
                    <a:pt x="13" y="84"/>
                    <a:pt x="13" y="76"/>
                  </a:cubicBezTo>
                  <a:cubicBezTo>
                    <a:pt x="13" y="8"/>
                    <a:pt x="13" y="8"/>
                    <a:pt x="13" y="8"/>
                  </a:cubicBezTo>
                  <a:cubicBezTo>
                    <a:pt x="0" y="5"/>
                    <a:pt x="0" y="5"/>
                    <a:pt x="0" y="5"/>
                  </a:cubicBezTo>
                  <a:cubicBezTo>
                    <a:pt x="0" y="0"/>
                    <a:pt x="0" y="0"/>
                    <a:pt x="0" y="0"/>
                  </a:cubicBezTo>
                  <a:cubicBezTo>
                    <a:pt x="41" y="0"/>
                    <a:pt x="41" y="0"/>
                    <a:pt x="41" y="0"/>
                  </a:cubicBezTo>
                  <a:cubicBezTo>
                    <a:pt x="41" y="5"/>
                    <a:pt x="41" y="5"/>
                    <a:pt x="41" y="5"/>
                  </a:cubicBezTo>
                  <a:cubicBezTo>
                    <a:pt x="28" y="8"/>
                    <a:pt x="28" y="8"/>
                    <a:pt x="28" y="8"/>
                  </a:cubicBezTo>
                  <a:cubicBezTo>
                    <a:pt x="28" y="81"/>
                    <a:pt x="28" y="81"/>
                    <a:pt x="28" y="81"/>
                  </a:cubicBezTo>
                  <a:cubicBezTo>
                    <a:pt x="28" y="91"/>
                    <a:pt x="31" y="98"/>
                    <a:pt x="36" y="103"/>
                  </a:cubicBezTo>
                  <a:cubicBezTo>
                    <a:pt x="42" y="108"/>
                    <a:pt x="51" y="111"/>
                    <a:pt x="62" y="111"/>
                  </a:cubicBezTo>
                  <a:cubicBezTo>
                    <a:pt x="73" y="111"/>
                    <a:pt x="82" y="108"/>
                    <a:pt x="87" y="103"/>
                  </a:cubicBezTo>
                  <a:cubicBezTo>
                    <a:pt x="92" y="97"/>
                    <a:pt x="95" y="89"/>
                    <a:pt x="95" y="77"/>
                  </a:cubicBezTo>
                  <a:cubicBezTo>
                    <a:pt x="95" y="8"/>
                    <a:pt x="95" y="8"/>
                    <a:pt x="95" y="8"/>
                  </a:cubicBezTo>
                  <a:cubicBezTo>
                    <a:pt x="82" y="5"/>
                    <a:pt x="82" y="5"/>
                    <a:pt x="82" y="5"/>
                  </a:cubicBezTo>
                  <a:cubicBezTo>
                    <a:pt x="82" y="0"/>
                    <a:pt x="82" y="0"/>
                    <a:pt x="82" y="0"/>
                  </a:cubicBezTo>
                  <a:cubicBezTo>
                    <a:pt x="118" y="0"/>
                    <a:pt x="118" y="0"/>
                    <a:pt x="118" y="0"/>
                  </a:cubicBezTo>
                  <a:cubicBezTo>
                    <a:pt x="118" y="5"/>
                    <a:pt x="118" y="5"/>
                    <a:pt x="118" y="5"/>
                  </a:cubicBezTo>
                  <a:cubicBezTo>
                    <a:pt x="105" y="8"/>
                    <a:pt x="105" y="8"/>
                    <a:pt x="105" y="8"/>
                  </a:cubicBezTo>
                  <a:lnTo>
                    <a:pt x="105" y="75"/>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5" name="Freeform 8">
              <a:extLst>
                <a:ext uri="{FF2B5EF4-FFF2-40B4-BE49-F238E27FC236}">
                  <a16:creationId xmlns:a16="http://schemas.microsoft.com/office/drawing/2014/main" id="{0F9CDD28-40F9-4656-8D6C-8B93880DF956}"/>
                </a:ext>
              </a:extLst>
            </p:cNvPr>
            <p:cNvSpPr>
              <a:spLocks/>
            </p:cNvSpPr>
            <p:nvPr userDrawn="1"/>
          </p:nvSpPr>
          <p:spPr bwMode="auto">
            <a:xfrm>
              <a:off x="964" y="-99"/>
              <a:ext cx="80" cy="178"/>
            </a:xfrm>
            <a:custGeom>
              <a:avLst/>
              <a:gdLst>
                <a:gd name="T0" fmla="*/ 52 w 80"/>
                <a:gd name="T1" fmla="*/ 29 h 178"/>
                <a:gd name="T2" fmla="*/ 52 w 80"/>
                <a:gd name="T3" fmla="*/ 161 h 178"/>
                <a:gd name="T4" fmla="*/ 80 w 80"/>
                <a:gd name="T5" fmla="*/ 167 h 178"/>
                <a:gd name="T6" fmla="*/ 80 w 80"/>
                <a:gd name="T7" fmla="*/ 178 h 178"/>
                <a:gd name="T8" fmla="*/ 0 w 80"/>
                <a:gd name="T9" fmla="*/ 178 h 178"/>
                <a:gd name="T10" fmla="*/ 0 w 80"/>
                <a:gd name="T11" fmla="*/ 167 h 178"/>
                <a:gd name="T12" fmla="*/ 27 w 80"/>
                <a:gd name="T13" fmla="*/ 161 h 178"/>
                <a:gd name="T14" fmla="*/ 27 w 80"/>
                <a:gd name="T15" fmla="*/ 25 h 178"/>
                <a:gd name="T16" fmla="*/ 0 w 80"/>
                <a:gd name="T17" fmla="*/ 15 h 178"/>
                <a:gd name="T18" fmla="*/ 0 w 80"/>
                <a:gd name="T19" fmla="*/ 11 h 178"/>
                <a:gd name="T20" fmla="*/ 52 w 80"/>
                <a:gd name="T21" fmla="*/ 0 h 178"/>
                <a:gd name="T22" fmla="*/ 54 w 80"/>
                <a:gd name="T23" fmla="*/ 2 h 178"/>
                <a:gd name="T24" fmla="*/ 52 w 80"/>
                <a:gd name="T25" fmla="*/ 29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0" h="178">
                  <a:moveTo>
                    <a:pt x="52" y="29"/>
                  </a:moveTo>
                  <a:lnTo>
                    <a:pt x="52" y="161"/>
                  </a:lnTo>
                  <a:lnTo>
                    <a:pt x="80" y="167"/>
                  </a:lnTo>
                  <a:lnTo>
                    <a:pt x="80" y="178"/>
                  </a:lnTo>
                  <a:lnTo>
                    <a:pt x="0" y="178"/>
                  </a:lnTo>
                  <a:lnTo>
                    <a:pt x="0" y="167"/>
                  </a:lnTo>
                  <a:lnTo>
                    <a:pt x="27" y="161"/>
                  </a:lnTo>
                  <a:lnTo>
                    <a:pt x="27" y="25"/>
                  </a:lnTo>
                  <a:lnTo>
                    <a:pt x="0" y="15"/>
                  </a:lnTo>
                  <a:lnTo>
                    <a:pt x="0" y="11"/>
                  </a:lnTo>
                  <a:lnTo>
                    <a:pt x="52" y="0"/>
                  </a:lnTo>
                  <a:lnTo>
                    <a:pt x="54" y="2"/>
                  </a:lnTo>
                  <a:lnTo>
                    <a:pt x="52" y="29"/>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6" name="Freeform 9">
              <a:extLst>
                <a:ext uri="{FF2B5EF4-FFF2-40B4-BE49-F238E27FC236}">
                  <a16:creationId xmlns:a16="http://schemas.microsoft.com/office/drawing/2014/main" id="{50472E25-ADE3-410A-85EF-F10FB0955F70}"/>
                </a:ext>
              </a:extLst>
            </p:cNvPr>
            <p:cNvSpPr>
              <a:spLocks noEditPoints="1"/>
            </p:cNvSpPr>
            <p:nvPr userDrawn="1"/>
          </p:nvSpPr>
          <p:spPr bwMode="auto">
            <a:xfrm>
              <a:off x="1075" y="-168"/>
              <a:ext cx="222" cy="251"/>
            </a:xfrm>
            <a:custGeom>
              <a:avLst/>
              <a:gdLst>
                <a:gd name="T0" fmla="*/ 94 w 108"/>
                <a:gd name="T1" fmla="*/ 104 h 120"/>
                <a:gd name="T2" fmla="*/ 53 w 108"/>
                <a:gd name="T3" fmla="*/ 120 h 120"/>
                <a:gd name="T4" fmla="*/ 14 w 108"/>
                <a:gd name="T5" fmla="*/ 105 h 120"/>
                <a:gd name="T6" fmla="*/ 0 w 108"/>
                <a:gd name="T7" fmla="*/ 61 h 120"/>
                <a:gd name="T8" fmla="*/ 4 w 108"/>
                <a:gd name="T9" fmla="*/ 35 h 120"/>
                <a:gd name="T10" fmla="*/ 15 w 108"/>
                <a:gd name="T11" fmla="*/ 16 h 120"/>
                <a:gd name="T12" fmla="*/ 32 w 108"/>
                <a:gd name="T13" fmla="*/ 4 h 120"/>
                <a:gd name="T14" fmla="*/ 54 w 108"/>
                <a:gd name="T15" fmla="*/ 0 h 120"/>
                <a:gd name="T16" fmla="*/ 77 w 108"/>
                <a:gd name="T17" fmla="*/ 4 h 120"/>
                <a:gd name="T18" fmla="*/ 94 w 108"/>
                <a:gd name="T19" fmla="*/ 16 h 120"/>
                <a:gd name="T20" fmla="*/ 104 w 108"/>
                <a:gd name="T21" fmla="*/ 34 h 120"/>
                <a:gd name="T22" fmla="*/ 108 w 108"/>
                <a:gd name="T23" fmla="*/ 60 h 120"/>
                <a:gd name="T24" fmla="*/ 94 w 108"/>
                <a:gd name="T25" fmla="*/ 104 h 120"/>
                <a:gd name="T26" fmla="*/ 82 w 108"/>
                <a:gd name="T27" fmla="*/ 20 h 120"/>
                <a:gd name="T28" fmla="*/ 54 w 108"/>
                <a:gd name="T29" fmla="*/ 7 h 120"/>
                <a:gd name="T30" fmla="*/ 26 w 108"/>
                <a:gd name="T31" fmla="*/ 20 h 120"/>
                <a:gd name="T32" fmla="*/ 16 w 108"/>
                <a:gd name="T33" fmla="*/ 60 h 120"/>
                <a:gd name="T34" fmla="*/ 26 w 108"/>
                <a:gd name="T35" fmla="*/ 100 h 120"/>
                <a:gd name="T36" fmla="*/ 54 w 108"/>
                <a:gd name="T37" fmla="*/ 113 h 120"/>
                <a:gd name="T38" fmla="*/ 82 w 108"/>
                <a:gd name="T39" fmla="*/ 100 h 120"/>
                <a:gd name="T40" fmla="*/ 92 w 108"/>
                <a:gd name="T41" fmla="*/ 61 h 120"/>
                <a:gd name="T42" fmla="*/ 82 w 108"/>
                <a:gd name="T43" fmla="*/ 2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8" h="120">
                  <a:moveTo>
                    <a:pt x="94" y="104"/>
                  </a:moveTo>
                  <a:cubicBezTo>
                    <a:pt x="84" y="115"/>
                    <a:pt x="71" y="120"/>
                    <a:pt x="53" y="120"/>
                  </a:cubicBezTo>
                  <a:cubicBezTo>
                    <a:pt x="36" y="120"/>
                    <a:pt x="23" y="115"/>
                    <a:pt x="14" y="105"/>
                  </a:cubicBezTo>
                  <a:cubicBezTo>
                    <a:pt x="5" y="95"/>
                    <a:pt x="0" y="80"/>
                    <a:pt x="0" y="61"/>
                  </a:cubicBezTo>
                  <a:cubicBezTo>
                    <a:pt x="0" y="51"/>
                    <a:pt x="1" y="42"/>
                    <a:pt x="4" y="35"/>
                  </a:cubicBezTo>
                  <a:cubicBezTo>
                    <a:pt x="6" y="27"/>
                    <a:pt x="10" y="21"/>
                    <a:pt x="15" y="16"/>
                  </a:cubicBezTo>
                  <a:cubicBezTo>
                    <a:pt x="19" y="11"/>
                    <a:pt x="25" y="7"/>
                    <a:pt x="32" y="4"/>
                  </a:cubicBezTo>
                  <a:cubicBezTo>
                    <a:pt x="39" y="2"/>
                    <a:pt x="46" y="0"/>
                    <a:pt x="54" y="0"/>
                  </a:cubicBezTo>
                  <a:cubicBezTo>
                    <a:pt x="63" y="0"/>
                    <a:pt x="70" y="2"/>
                    <a:pt x="77" y="4"/>
                  </a:cubicBezTo>
                  <a:cubicBezTo>
                    <a:pt x="84" y="7"/>
                    <a:pt x="89" y="11"/>
                    <a:pt x="94" y="16"/>
                  </a:cubicBezTo>
                  <a:cubicBezTo>
                    <a:pt x="98" y="21"/>
                    <a:pt x="102" y="27"/>
                    <a:pt x="104" y="34"/>
                  </a:cubicBezTo>
                  <a:cubicBezTo>
                    <a:pt x="107" y="41"/>
                    <a:pt x="108" y="50"/>
                    <a:pt x="108" y="60"/>
                  </a:cubicBezTo>
                  <a:cubicBezTo>
                    <a:pt x="108" y="79"/>
                    <a:pt x="103" y="94"/>
                    <a:pt x="94" y="104"/>
                  </a:cubicBezTo>
                  <a:close/>
                  <a:moveTo>
                    <a:pt x="82" y="20"/>
                  </a:moveTo>
                  <a:cubicBezTo>
                    <a:pt x="75" y="12"/>
                    <a:pt x="66" y="7"/>
                    <a:pt x="54" y="7"/>
                  </a:cubicBezTo>
                  <a:cubicBezTo>
                    <a:pt x="42" y="7"/>
                    <a:pt x="33" y="12"/>
                    <a:pt x="26" y="20"/>
                  </a:cubicBezTo>
                  <a:cubicBezTo>
                    <a:pt x="19" y="28"/>
                    <a:pt x="16" y="42"/>
                    <a:pt x="16" y="60"/>
                  </a:cubicBezTo>
                  <a:cubicBezTo>
                    <a:pt x="16" y="78"/>
                    <a:pt x="19" y="91"/>
                    <a:pt x="26" y="100"/>
                  </a:cubicBezTo>
                  <a:cubicBezTo>
                    <a:pt x="32" y="108"/>
                    <a:pt x="42" y="113"/>
                    <a:pt x="54" y="113"/>
                  </a:cubicBezTo>
                  <a:cubicBezTo>
                    <a:pt x="66" y="113"/>
                    <a:pt x="75" y="109"/>
                    <a:pt x="82" y="100"/>
                  </a:cubicBezTo>
                  <a:cubicBezTo>
                    <a:pt x="89" y="92"/>
                    <a:pt x="92" y="78"/>
                    <a:pt x="92" y="61"/>
                  </a:cubicBezTo>
                  <a:cubicBezTo>
                    <a:pt x="92" y="42"/>
                    <a:pt x="89" y="29"/>
                    <a:pt x="82" y="20"/>
                  </a:cubicBez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7" name="Freeform 10">
              <a:extLst>
                <a:ext uri="{FF2B5EF4-FFF2-40B4-BE49-F238E27FC236}">
                  <a16:creationId xmlns:a16="http://schemas.microsoft.com/office/drawing/2014/main" id="{0B20A05F-2A56-4823-9122-8B62D8BADD26}"/>
                </a:ext>
              </a:extLst>
            </p:cNvPr>
            <p:cNvSpPr>
              <a:spLocks/>
            </p:cNvSpPr>
            <p:nvPr userDrawn="1"/>
          </p:nvSpPr>
          <p:spPr bwMode="auto">
            <a:xfrm>
              <a:off x="987" y="-166"/>
              <a:ext cx="35" cy="36"/>
            </a:xfrm>
            <a:custGeom>
              <a:avLst/>
              <a:gdLst>
                <a:gd name="T0" fmla="*/ 0 w 17"/>
                <a:gd name="T1" fmla="*/ 8 h 17"/>
                <a:gd name="T2" fmla="*/ 2 w 17"/>
                <a:gd name="T3" fmla="*/ 14 h 17"/>
                <a:gd name="T4" fmla="*/ 8 w 17"/>
                <a:gd name="T5" fmla="*/ 17 h 17"/>
                <a:gd name="T6" fmla="*/ 14 w 17"/>
                <a:gd name="T7" fmla="*/ 14 h 17"/>
                <a:gd name="T8" fmla="*/ 17 w 17"/>
                <a:gd name="T9" fmla="*/ 8 h 17"/>
                <a:gd name="T10" fmla="*/ 14 w 17"/>
                <a:gd name="T11" fmla="*/ 2 h 17"/>
                <a:gd name="T12" fmla="*/ 8 w 17"/>
                <a:gd name="T13" fmla="*/ 0 h 17"/>
                <a:gd name="T14" fmla="*/ 2 w 17"/>
                <a:gd name="T15" fmla="*/ 2 h 17"/>
                <a:gd name="T16" fmla="*/ 0 w 17"/>
                <a:gd name="T17" fmla="*/ 8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17">
                  <a:moveTo>
                    <a:pt x="0" y="8"/>
                  </a:moveTo>
                  <a:cubicBezTo>
                    <a:pt x="0" y="11"/>
                    <a:pt x="1" y="13"/>
                    <a:pt x="2" y="14"/>
                  </a:cubicBezTo>
                  <a:cubicBezTo>
                    <a:pt x="4" y="16"/>
                    <a:pt x="6" y="17"/>
                    <a:pt x="8" y="17"/>
                  </a:cubicBezTo>
                  <a:cubicBezTo>
                    <a:pt x="11" y="17"/>
                    <a:pt x="13" y="16"/>
                    <a:pt x="14" y="14"/>
                  </a:cubicBezTo>
                  <a:cubicBezTo>
                    <a:pt x="16" y="13"/>
                    <a:pt x="17" y="11"/>
                    <a:pt x="17" y="8"/>
                  </a:cubicBezTo>
                  <a:cubicBezTo>
                    <a:pt x="17" y="6"/>
                    <a:pt x="16" y="4"/>
                    <a:pt x="14" y="2"/>
                  </a:cubicBezTo>
                  <a:cubicBezTo>
                    <a:pt x="13" y="0"/>
                    <a:pt x="11" y="0"/>
                    <a:pt x="8" y="0"/>
                  </a:cubicBezTo>
                  <a:cubicBezTo>
                    <a:pt x="6" y="0"/>
                    <a:pt x="4" y="0"/>
                    <a:pt x="2" y="2"/>
                  </a:cubicBezTo>
                  <a:cubicBezTo>
                    <a:pt x="1" y="4"/>
                    <a:pt x="0" y="6"/>
                    <a:pt x="0" y="8"/>
                  </a:cubicBez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grpSp>
      <p:sp>
        <p:nvSpPr>
          <p:cNvPr id="19" name="Ellipse 18">
            <a:extLst>
              <a:ext uri="{FF2B5EF4-FFF2-40B4-BE49-F238E27FC236}">
                <a16:creationId xmlns:a16="http://schemas.microsoft.com/office/drawing/2014/main" id="{6AFCA1C8-BACB-4544-8D6F-E9DED43E23B9}"/>
              </a:ext>
            </a:extLst>
          </p:cNvPr>
          <p:cNvSpPr>
            <a:spLocks noChangeAspect="1"/>
          </p:cNvSpPr>
          <p:nvPr userDrawn="1"/>
        </p:nvSpPr>
        <p:spPr>
          <a:xfrm>
            <a:off x="4392000" y="3315762"/>
            <a:ext cx="360000" cy="360000"/>
          </a:xfrm>
          <a:prstGeom prst="ellipse">
            <a:avLst/>
          </a:prstGeom>
          <a:solidFill>
            <a:srgbClr val="EB5D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solidFill>
                <a:schemeClr val="lt1"/>
              </a:solidFill>
            </a:endParaRPr>
          </a:p>
        </p:txBody>
      </p:sp>
      <p:sp>
        <p:nvSpPr>
          <p:cNvPr id="20" name="Ellipse 19">
            <a:extLst>
              <a:ext uri="{FF2B5EF4-FFF2-40B4-BE49-F238E27FC236}">
                <a16:creationId xmlns:a16="http://schemas.microsoft.com/office/drawing/2014/main" id="{814A7285-3055-4647-BC2A-C6D5A8AF103F}"/>
              </a:ext>
            </a:extLst>
          </p:cNvPr>
          <p:cNvSpPr>
            <a:spLocks noChangeAspect="1"/>
          </p:cNvSpPr>
          <p:nvPr userDrawn="1"/>
        </p:nvSpPr>
        <p:spPr>
          <a:xfrm>
            <a:off x="4392000" y="3774449"/>
            <a:ext cx="360000" cy="360000"/>
          </a:xfrm>
          <a:prstGeom prst="ellipse">
            <a:avLst/>
          </a:prstGeom>
          <a:solidFill>
            <a:srgbClr val="EB5D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solidFill>
                <a:schemeClr val="lt1"/>
              </a:solidFill>
            </a:endParaRPr>
          </a:p>
        </p:txBody>
      </p:sp>
    </p:spTree>
    <p:extLst>
      <p:ext uri="{BB962C8B-B14F-4D97-AF65-F5344CB8AC3E}">
        <p14:creationId xmlns:p14="http://schemas.microsoft.com/office/powerpoint/2010/main" val="33314435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cSld name="Tittellysbil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cstate="email">
            <a:alphaModFix amt="30000"/>
            <a:extLst>
              <a:ext uri="{28A0092B-C50C-407E-A947-70E740481C1C}">
                <a14:useLocalDpi xmlns:a14="http://schemas.microsoft.com/office/drawing/2010/main"/>
              </a:ext>
            </a:extLst>
          </a:blip>
          <a:srcRect/>
          <a:stretch>
            <a:fillRect/>
          </a:stretch>
        </p:blipFill>
        <p:spPr bwMode="auto">
          <a:xfrm>
            <a:off x="1" y="-1"/>
            <a:ext cx="9144002" cy="5145089"/>
          </a:xfrm>
          <a:prstGeom prst="rect">
            <a:avLst/>
          </a:prstGeom>
          <a:noFill/>
          <a:extLst>
            <a:ext uri="{909E8E84-426E-40DD-AFC4-6F175D3DCCD1}">
              <a14:hiddenFill xmlns:a14="http://schemas.microsoft.com/office/drawing/2010/main">
                <a:solidFill>
                  <a:srgbClr val="FFFFFF"/>
                </a:solidFill>
              </a14:hiddenFill>
            </a:ext>
          </a:extLst>
        </p:spPr>
      </p:pic>
      <p:grpSp>
        <p:nvGrpSpPr>
          <p:cNvPr id="11" name="Group 10"/>
          <p:cNvGrpSpPr/>
          <p:nvPr/>
        </p:nvGrpSpPr>
        <p:grpSpPr>
          <a:xfrm>
            <a:off x="1" y="0"/>
            <a:ext cx="1728788" cy="5145089"/>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407319" y="842032"/>
            <a:ext cx="6593681" cy="1791253"/>
          </a:xfrm>
        </p:spPr>
        <p:txBody>
          <a:bodyPr anchor="b">
            <a:normAutofit/>
          </a:bodyPr>
          <a:lstStyle>
            <a:lvl1pPr algn="l">
              <a:defRPr sz="3600"/>
            </a:lvl1pPr>
          </a:lstStyle>
          <a:p>
            <a:r>
              <a:rPr lang="nb-NO"/>
              <a:t>Klikk for å redigere tittelstil</a:t>
            </a:r>
            <a:endParaRPr lang="en-US"/>
          </a:p>
        </p:txBody>
      </p:sp>
      <p:sp>
        <p:nvSpPr>
          <p:cNvPr id="3" name="Subtitle 2"/>
          <p:cNvSpPr>
            <a:spLocks noGrp="1"/>
          </p:cNvSpPr>
          <p:nvPr>
            <p:ph type="subTitle" idx="1"/>
          </p:nvPr>
        </p:nvSpPr>
        <p:spPr>
          <a:xfrm>
            <a:off x="1407319" y="2702363"/>
            <a:ext cx="6593681" cy="1242205"/>
          </a:xfrm>
        </p:spPr>
        <p:txBody>
          <a:bodyPr>
            <a:normAutofit/>
          </a:bodyPr>
          <a:lstStyle>
            <a:lvl1pPr marL="0" indent="0" algn="l">
              <a:buNone/>
              <a:defRPr sz="1500" cap="all" baseline="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nb-NO"/>
              <a:t>Klikk for å redigere undertittelstil i malen</a:t>
            </a:r>
            <a:endParaRPr lang="en-US"/>
          </a:p>
        </p:txBody>
      </p:sp>
      <p:sp>
        <p:nvSpPr>
          <p:cNvPr id="4" name="Date Placeholder 3"/>
          <p:cNvSpPr>
            <a:spLocks noGrp="1"/>
          </p:cNvSpPr>
          <p:nvPr>
            <p:ph type="dt" sz="half" idx="10"/>
          </p:nvPr>
        </p:nvSpPr>
        <p:spPr>
          <a:xfrm>
            <a:off x="5308133" y="4058904"/>
            <a:ext cx="2057400" cy="273928"/>
          </a:xfrm>
        </p:spPr>
        <p:txBody>
          <a:bodyPr/>
          <a:lstStyle/>
          <a:p>
            <a:fld id="{9672A78D-282B-FF45-8EA6-2895F3C87F28}" type="datetimeFigureOut">
              <a:rPr lang="nb-NO" smtClean="0"/>
              <a:t>08.05.2019</a:t>
            </a:fld>
            <a:endParaRPr lang="nb-NO"/>
          </a:p>
        </p:txBody>
      </p:sp>
      <p:sp>
        <p:nvSpPr>
          <p:cNvPr id="5" name="Footer Placeholder 4"/>
          <p:cNvSpPr>
            <a:spLocks noGrp="1"/>
          </p:cNvSpPr>
          <p:nvPr>
            <p:ph type="ftr" sz="quarter" idx="11"/>
          </p:nvPr>
        </p:nvSpPr>
        <p:spPr>
          <a:xfrm>
            <a:off x="1407318" y="4058904"/>
            <a:ext cx="3843665" cy="273928"/>
          </a:xfrm>
        </p:spPr>
        <p:txBody>
          <a:bodyPr/>
          <a:lstStyle/>
          <a:p>
            <a:endParaRPr lang="nb-NO"/>
          </a:p>
        </p:txBody>
      </p:sp>
      <p:sp>
        <p:nvSpPr>
          <p:cNvPr id="6" name="Slide Number Placeholder 5"/>
          <p:cNvSpPr>
            <a:spLocks noGrp="1"/>
          </p:cNvSpPr>
          <p:nvPr>
            <p:ph type="sldNum" sz="quarter" idx="12"/>
          </p:nvPr>
        </p:nvSpPr>
        <p:spPr>
          <a:xfrm>
            <a:off x="7422684" y="4058903"/>
            <a:ext cx="578317" cy="273928"/>
          </a:xfrm>
        </p:spPr>
        <p:txBody>
          <a:bodyPr/>
          <a:lstStyle/>
          <a:p>
            <a:fld id="{C7C99E42-278E-8443-9918-98F128BBA1B3}" type="slidenum">
              <a:rPr lang="nb-NO" smtClean="0"/>
              <a:t>‹#›</a:t>
            </a:fld>
            <a:endParaRPr lang="nb-NO"/>
          </a:p>
        </p:txBody>
      </p:sp>
    </p:spTree>
    <p:extLst>
      <p:ext uri="{BB962C8B-B14F-4D97-AF65-F5344CB8AC3E}">
        <p14:creationId xmlns:p14="http://schemas.microsoft.com/office/powerpoint/2010/main" val="26191759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Navnekort">
    <p:spTree>
      <p:nvGrpSpPr>
        <p:cNvPr id="1" name=""/>
        <p:cNvGrpSpPr/>
        <p:nvPr/>
      </p:nvGrpSpPr>
      <p:grpSpPr>
        <a:xfrm>
          <a:off x="0" y="0"/>
          <a:ext cx="0" cy="0"/>
          <a:chOff x="0" y="0"/>
          <a:chExt cx="0" cy="0"/>
        </a:xfrm>
      </p:grpSpPr>
      <p:sp>
        <p:nvSpPr>
          <p:cNvPr id="2" name="Title 1"/>
          <p:cNvSpPr>
            <a:spLocks noGrp="1"/>
          </p:cNvSpPr>
          <p:nvPr>
            <p:ph type="title"/>
          </p:nvPr>
        </p:nvSpPr>
        <p:spPr>
          <a:xfrm>
            <a:off x="856058" y="1601025"/>
            <a:ext cx="7429501" cy="1884458"/>
          </a:xfrm>
        </p:spPr>
        <p:txBody>
          <a:bodyPr anchor="b">
            <a:normAutofit/>
          </a:bodyPr>
          <a:lstStyle>
            <a:lvl1pPr>
              <a:defRPr sz="2700"/>
            </a:lvl1pPr>
          </a:lstStyle>
          <a:p>
            <a:r>
              <a:rPr lang="nb-NO"/>
              <a:t>Klikk for å redigere tittelstil</a:t>
            </a:r>
            <a:endParaRPr lang="en-US"/>
          </a:p>
        </p:txBody>
      </p:sp>
      <p:sp>
        <p:nvSpPr>
          <p:cNvPr id="4" name="Text Placeholder 3"/>
          <p:cNvSpPr>
            <a:spLocks noGrp="1"/>
          </p:cNvSpPr>
          <p:nvPr>
            <p:ph type="body" sz="half" idx="2"/>
          </p:nvPr>
        </p:nvSpPr>
        <p:spPr>
          <a:xfrm>
            <a:off x="856023" y="3494320"/>
            <a:ext cx="7428379" cy="855747"/>
          </a:xfrm>
        </p:spPr>
        <p:txBody>
          <a:bodyPr anchor="t">
            <a:normAutofit/>
          </a:bodyPr>
          <a:lstStyle>
            <a:lvl1pPr marL="0" indent="0">
              <a:buNone/>
              <a:defRPr sz="13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nb-NO"/>
              <a:t>Rediger tekststiler i malen</a:t>
            </a:r>
          </a:p>
        </p:txBody>
      </p:sp>
      <p:sp>
        <p:nvSpPr>
          <p:cNvPr id="5" name="Date Placeholder 4"/>
          <p:cNvSpPr>
            <a:spLocks noGrp="1"/>
          </p:cNvSpPr>
          <p:nvPr>
            <p:ph type="dt" sz="half" idx="10"/>
          </p:nvPr>
        </p:nvSpPr>
        <p:spPr/>
        <p:txBody>
          <a:bodyPr/>
          <a:lstStyle/>
          <a:p>
            <a:fld id="{9672A78D-282B-FF45-8EA6-2895F3C87F28}" type="datetimeFigureOut">
              <a:rPr lang="nb-NO" smtClean="0"/>
              <a:t>08.05.2019</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C7C99E42-278E-8443-9918-98F128BBA1B3}" type="slidenum">
              <a:rPr lang="nb-NO" smtClean="0"/>
              <a:t>‹#›</a:t>
            </a:fld>
            <a:endParaRPr lang="nb-NO"/>
          </a:p>
        </p:txBody>
      </p:sp>
    </p:spTree>
    <p:extLst>
      <p:ext uri="{BB962C8B-B14F-4D97-AF65-F5344CB8AC3E}">
        <p14:creationId xmlns:p14="http://schemas.microsoft.com/office/powerpoint/2010/main" val="3774609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telside med bilde">
    <p:spTree>
      <p:nvGrpSpPr>
        <p:cNvPr id="1" name=""/>
        <p:cNvGrpSpPr/>
        <p:nvPr/>
      </p:nvGrpSpPr>
      <p:grpSpPr>
        <a:xfrm>
          <a:off x="0" y="0"/>
          <a:ext cx="0" cy="0"/>
          <a:chOff x="0" y="0"/>
          <a:chExt cx="0" cy="0"/>
        </a:xfrm>
      </p:grpSpPr>
      <p:sp>
        <p:nvSpPr>
          <p:cNvPr id="16" name="Plassholder for bilde 15">
            <a:extLst>
              <a:ext uri="{FF2B5EF4-FFF2-40B4-BE49-F238E27FC236}">
                <a16:creationId xmlns:a16="http://schemas.microsoft.com/office/drawing/2014/main" id="{21CF630B-3D3D-45F0-AFAF-5BAFF77886F0}"/>
              </a:ext>
            </a:extLst>
          </p:cNvPr>
          <p:cNvSpPr>
            <a:spLocks noGrp="1"/>
          </p:cNvSpPr>
          <p:nvPr>
            <p:ph type="pic" sz="quarter" idx="14" hasCustomPrompt="1"/>
          </p:nvPr>
        </p:nvSpPr>
        <p:spPr>
          <a:xfrm>
            <a:off x="0" y="1008126"/>
            <a:ext cx="9145143" cy="4136962"/>
          </a:xfrm>
          <a:custGeom>
            <a:avLst/>
            <a:gdLst>
              <a:gd name="connsiteX0" fmla="*/ 7461922 w 9145143"/>
              <a:gd name="connsiteY0" fmla="*/ 3078100 h 4136962"/>
              <a:gd name="connsiteX1" fmla="*/ 7380922 w 9145143"/>
              <a:gd name="connsiteY1" fmla="*/ 3159100 h 4136962"/>
              <a:gd name="connsiteX2" fmla="*/ 7461922 w 9145143"/>
              <a:gd name="connsiteY2" fmla="*/ 3240100 h 4136962"/>
              <a:gd name="connsiteX3" fmla="*/ 7542922 w 9145143"/>
              <a:gd name="connsiteY3" fmla="*/ 3159100 h 4136962"/>
              <a:gd name="connsiteX4" fmla="*/ 7461922 w 9145143"/>
              <a:gd name="connsiteY4" fmla="*/ 3078100 h 4136962"/>
              <a:gd name="connsiteX5" fmla="*/ 7461922 w 9145143"/>
              <a:gd name="connsiteY5" fmla="*/ 2880360 h 4136962"/>
              <a:gd name="connsiteX6" fmla="*/ 7380922 w 9145143"/>
              <a:gd name="connsiteY6" fmla="*/ 2961360 h 4136962"/>
              <a:gd name="connsiteX7" fmla="*/ 7461922 w 9145143"/>
              <a:gd name="connsiteY7" fmla="*/ 3042360 h 4136962"/>
              <a:gd name="connsiteX8" fmla="*/ 7542922 w 9145143"/>
              <a:gd name="connsiteY8" fmla="*/ 2961360 h 4136962"/>
              <a:gd name="connsiteX9" fmla="*/ 7461922 w 9145143"/>
              <a:gd name="connsiteY9" fmla="*/ 2880360 h 4136962"/>
              <a:gd name="connsiteX10" fmla="*/ 0 w 9145143"/>
              <a:gd name="connsiteY10" fmla="*/ 0 h 4136962"/>
              <a:gd name="connsiteX11" fmla="*/ 9145143 w 9145143"/>
              <a:gd name="connsiteY11" fmla="*/ 0 h 4136962"/>
              <a:gd name="connsiteX12" fmla="*/ 9145143 w 9145143"/>
              <a:gd name="connsiteY12" fmla="*/ 4136962 h 4136962"/>
              <a:gd name="connsiteX13" fmla="*/ 0 w 9145143"/>
              <a:gd name="connsiteY13" fmla="*/ 4136962 h 4136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145143" h="4136962">
                <a:moveTo>
                  <a:pt x="7461922" y="3078100"/>
                </a:moveTo>
                <a:cubicBezTo>
                  <a:pt x="7417187" y="3078100"/>
                  <a:pt x="7380922" y="3114365"/>
                  <a:pt x="7380922" y="3159100"/>
                </a:cubicBezTo>
                <a:cubicBezTo>
                  <a:pt x="7380922" y="3203835"/>
                  <a:pt x="7417187" y="3240100"/>
                  <a:pt x="7461922" y="3240100"/>
                </a:cubicBezTo>
                <a:cubicBezTo>
                  <a:pt x="7506657" y="3240100"/>
                  <a:pt x="7542922" y="3203835"/>
                  <a:pt x="7542922" y="3159100"/>
                </a:cubicBezTo>
                <a:cubicBezTo>
                  <a:pt x="7542922" y="3114365"/>
                  <a:pt x="7506657" y="3078100"/>
                  <a:pt x="7461922" y="3078100"/>
                </a:cubicBezTo>
                <a:close/>
                <a:moveTo>
                  <a:pt x="7461922" y="2880360"/>
                </a:moveTo>
                <a:cubicBezTo>
                  <a:pt x="7417187" y="2880360"/>
                  <a:pt x="7380922" y="2916625"/>
                  <a:pt x="7380922" y="2961360"/>
                </a:cubicBezTo>
                <a:cubicBezTo>
                  <a:pt x="7380922" y="3006095"/>
                  <a:pt x="7417187" y="3042360"/>
                  <a:pt x="7461922" y="3042360"/>
                </a:cubicBezTo>
                <a:cubicBezTo>
                  <a:pt x="7506657" y="3042360"/>
                  <a:pt x="7542922" y="3006095"/>
                  <a:pt x="7542922" y="2961360"/>
                </a:cubicBezTo>
                <a:cubicBezTo>
                  <a:pt x="7542922" y="2916625"/>
                  <a:pt x="7506657" y="2880360"/>
                  <a:pt x="7461922" y="2880360"/>
                </a:cubicBezTo>
                <a:close/>
                <a:moveTo>
                  <a:pt x="0" y="0"/>
                </a:moveTo>
                <a:lnTo>
                  <a:pt x="9145143" y="0"/>
                </a:lnTo>
                <a:lnTo>
                  <a:pt x="9145143" y="4136962"/>
                </a:lnTo>
                <a:lnTo>
                  <a:pt x="0" y="4136962"/>
                </a:lnTo>
                <a:close/>
              </a:path>
            </a:pathLst>
          </a:custGeom>
          <a:solidFill>
            <a:schemeClr val="accent3"/>
          </a:solidFill>
        </p:spPr>
        <p:txBody>
          <a:bodyPr wrap="square" tIns="90000">
            <a:noAutofit/>
          </a:bodyPr>
          <a:lstStyle>
            <a:lvl1pPr marL="0" indent="0" algn="ctr">
              <a:buNone/>
              <a:defRPr sz="1000"/>
            </a:lvl1pPr>
          </a:lstStyle>
          <a:p>
            <a:r>
              <a:rPr lang="nb-NO"/>
              <a:t>Sett inn bilde via menyen «Sett inn» og knappen «Bilde»</a:t>
            </a:r>
          </a:p>
        </p:txBody>
      </p:sp>
      <p:sp>
        <p:nvSpPr>
          <p:cNvPr id="2" name="Tittel 1"/>
          <p:cNvSpPr>
            <a:spLocks noGrp="1" noChangeAspect="1"/>
          </p:cNvSpPr>
          <p:nvPr>
            <p:ph type="ctrTitle" hasCustomPrompt="1"/>
          </p:nvPr>
        </p:nvSpPr>
        <p:spPr>
          <a:xfrm>
            <a:off x="3798000" y="1396975"/>
            <a:ext cx="1548000" cy="1548000"/>
          </a:xfrm>
          <a:prstGeom prst="ellipse">
            <a:avLst/>
          </a:prstGeom>
          <a:solidFill>
            <a:schemeClr val="accent1"/>
          </a:solidFill>
        </p:spPr>
        <p:txBody>
          <a:bodyPr anchor="ctr">
            <a:normAutofit/>
          </a:bodyPr>
          <a:lstStyle>
            <a:lvl1pPr algn="ctr">
              <a:defRPr sz="3200">
                <a:solidFill>
                  <a:schemeClr val="lt1"/>
                </a:solidFill>
              </a:defRPr>
            </a:lvl1pPr>
          </a:lstStyle>
          <a:p>
            <a:r>
              <a:rPr lang="nb-NO"/>
              <a:t>Tittel</a:t>
            </a:r>
          </a:p>
        </p:txBody>
      </p:sp>
      <p:sp>
        <p:nvSpPr>
          <p:cNvPr id="3" name="Undertittel 2"/>
          <p:cNvSpPr>
            <a:spLocks noGrp="1" noChangeAspect="1"/>
          </p:cNvSpPr>
          <p:nvPr>
            <p:ph type="subTitle" idx="1" hasCustomPrompt="1"/>
          </p:nvPr>
        </p:nvSpPr>
        <p:spPr>
          <a:xfrm>
            <a:off x="3798000" y="3150394"/>
            <a:ext cx="1548000" cy="1548000"/>
          </a:xfrm>
          <a:prstGeom prst="ellipse">
            <a:avLst/>
          </a:prstGeom>
          <a:solidFill>
            <a:schemeClr val="accent1"/>
          </a:solidFill>
        </p:spPr>
        <p:txBody>
          <a:bodyPr anchor="ctr">
            <a:normAutofit/>
          </a:bodyPr>
          <a:lstStyle>
            <a:lvl1pPr marL="0" indent="0" algn="ctr">
              <a:spcBef>
                <a:spcPts val="0"/>
              </a:spcBef>
              <a:buNone/>
              <a:defRPr sz="1600" b="1">
                <a:solidFill>
                  <a:schemeClr val="lt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nb-NO"/>
              <a:t>Undertittel</a:t>
            </a:r>
          </a:p>
        </p:txBody>
      </p:sp>
      <p:sp>
        <p:nvSpPr>
          <p:cNvPr id="11" name="Plassholder for tekst 9">
            <a:extLst>
              <a:ext uri="{FF2B5EF4-FFF2-40B4-BE49-F238E27FC236}">
                <a16:creationId xmlns:a16="http://schemas.microsoft.com/office/drawing/2014/main" id="{7B181E55-BA4E-41F3-878C-77EB660DC162}"/>
              </a:ext>
            </a:extLst>
          </p:cNvPr>
          <p:cNvSpPr>
            <a:spLocks noGrp="1"/>
          </p:cNvSpPr>
          <p:nvPr>
            <p:ph type="body" sz="quarter" idx="13"/>
          </p:nvPr>
        </p:nvSpPr>
        <p:spPr>
          <a:xfrm>
            <a:off x="7650956" y="3924491"/>
            <a:ext cx="1125487" cy="383998"/>
          </a:xfrm>
        </p:spPr>
        <p:txBody>
          <a:bodyPr>
            <a:normAutofit/>
          </a:bodyPr>
          <a:lstStyle>
            <a:lvl1pPr marL="0" indent="0">
              <a:spcBef>
                <a:spcPts val="0"/>
              </a:spcBef>
              <a:buNone/>
              <a:defRPr sz="1000" i="1">
                <a:solidFill>
                  <a:schemeClr val="lt1"/>
                </a:solidFill>
              </a:defRPr>
            </a:lvl1pPr>
          </a:lstStyle>
          <a:p>
            <a:pPr lvl="0"/>
            <a:r>
              <a:rPr lang="en-US"/>
              <a:t>Edit Master text styles</a:t>
            </a:r>
          </a:p>
        </p:txBody>
      </p:sp>
      <p:sp>
        <p:nvSpPr>
          <p:cNvPr id="13" name="Ellipse 12">
            <a:extLst>
              <a:ext uri="{FF2B5EF4-FFF2-40B4-BE49-F238E27FC236}">
                <a16:creationId xmlns:a16="http://schemas.microsoft.com/office/drawing/2014/main" id="{7011AA87-01BC-457A-9D24-F263E5A933A7}"/>
              </a:ext>
            </a:extLst>
          </p:cNvPr>
          <p:cNvSpPr>
            <a:spLocks noChangeAspect="1"/>
          </p:cNvSpPr>
          <p:nvPr userDrawn="1"/>
        </p:nvSpPr>
        <p:spPr>
          <a:xfrm>
            <a:off x="7377322" y="3884886"/>
            <a:ext cx="169200" cy="169200"/>
          </a:xfrm>
          <a:prstGeom prst="ellipse">
            <a:avLst/>
          </a:prstGeom>
          <a:solidFill>
            <a:schemeClr val="l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4" name="Ellipse 13">
            <a:extLst>
              <a:ext uri="{FF2B5EF4-FFF2-40B4-BE49-F238E27FC236}">
                <a16:creationId xmlns:a16="http://schemas.microsoft.com/office/drawing/2014/main" id="{1FCCCC5A-87C6-451E-AB30-6B75040B830A}"/>
              </a:ext>
            </a:extLst>
          </p:cNvPr>
          <p:cNvSpPr>
            <a:spLocks noChangeAspect="1"/>
          </p:cNvSpPr>
          <p:nvPr userDrawn="1"/>
        </p:nvSpPr>
        <p:spPr>
          <a:xfrm>
            <a:off x="7377322" y="4082910"/>
            <a:ext cx="169200" cy="169200"/>
          </a:xfrm>
          <a:prstGeom prst="ellipse">
            <a:avLst/>
          </a:prstGeom>
          <a:solidFill>
            <a:schemeClr val="l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2" name="Bilde 11">
            <a:extLst>
              <a:ext uri="{FF2B5EF4-FFF2-40B4-BE49-F238E27FC236}">
                <a16:creationId xmlns:a16="http://schemas.microsoft.com/office/drawing/2014/main" id="{8C0CF3A2-BB35-4B5B-985F-C9049CE100FD}"/>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74097" y="360045"/>
            <a:ext cx="425197" cy="425197"/>
          </a:xfrm>
          <a:prstGeom prst="rect">
            <a:avLst/>
          </a:prstGeom>
        </p:spPr>
      </p:pic>
      <p:sp>
        <p:nvSpPr>
          <p:cNvPr id="10" name="TekstSylinder 9">
            <a:extLst>
              <a:ext uri="{FF2B5EF4-FFF2-40B4-BE49-F238E27FC236}">
                <a16:creationId xmlns:a16="http://schemas.microsoft.com/office/drawing/2014/main" id="{919B5DF3-76D1-4FB2-B03A-558958BEEB81}"/>
              </a:ext>
            </a:extLst>
          </p:cNvPr>
          <p:cNvSpPr txBox="1"/>
          <p:nvPr userDrawn="1"/>
        </p:nvSpPr>
        <p:spPr>
          <a:xfrm>
            <a:off x="1706837" y="424417"/>
            <a:ext cx="4116332" cy="307777"/>
          </a:xfrm>
          <a:prstGeom prst="rect">
            <a:avLst/>
          </a:prstGeom>
          <a:noFill/>
        </p:spPr>
        <p:txBody>
          <a:bodyPr wrap="square" rtlCol="0">
            <a:spAutoFit/>
          </a:bodyPr>
          <a:lstStyle/>
          <a:p>
            <a:r>
              <a:rPr lang="nb-NO" sz="1400" b="1"/>
              <a:t>Det matematisk-naturvitenskapelige fakultet</a:t>
            </a:r>
          </a:p>
        </p:txBody>
      </p:sp>
      <p:grpSp>
        <p:nvGrpSpPr>
          <p:cNvPr id="15" name="Group 4">
            <a:extLst>
              <a:ext uri="{FF2B5EF4-FFF2-40B4-BE49-F238E27FC236}">
                <a16:creationId xmlns:a16="http://schemas.microsoft.com/office/drawing/2014/main" id="{AC493A5E-9BD3-4E8F-9929-DFF150B39C87}"/>
              </a:ext>
            </a:extLst>
          </p:cNvPr>
          <p:cNvGrpSpPr>
            <a:grpSpLocks noChangeAspect="1"/>
          </p:cNvGrpSpPr>
          <p:nvPr userDrawn="1"/>
        </p:nvGrpSpPr>
        <p:grpSpPr bwMode="auto">
          <a:xfrm>
            <a:off x="1312070" y="512362"/>
            <a:ext cx="439200" cy="136098"/>
            <a:chOff x="699" y="-168"/>
            <a:chExt cx="810" cy="251"/>
          </a:xfrm>
        </p:grpSpPr>
        <p:sp>
          <p:nvSpPr>
            <p:cNvPr id="18" name="Freeform 5">
              <a:extLst>
                <a:ext uri="{FF2B5EF4-FFF2-40B4-BE49-F238E27FC236}">
                  <a16:creationId xmlns:a16="http://schemas.microsoft.com/office/drawing/2014/main" id="{E9AC40A2-48E8-4E38-A0D0-CAEFC7530A9A}"/>
                </a:ext>
              </a:extLst>
            </p:cNvPr>
            <p:cNvSpPr>
              <a:spLocks/>
            </p:cNvSpPr>
            <p:nvPr userDrawn="1"/>
          </p:nvSpPr>
          <p:spPr bwMode="auto">
            <a:xfrm>
              <a:off x="1400" y="-164"/>
              <a:ext cx="109" cy="111"/>
            </a:xfrm>
            <a:custGeom>
              <a:avLst/>
              <a:gdLst>
                <a:gd name="T0" fmla="*/ 52 w 53"/>
                <a:gd name="T1" fmla="*/ 20 h 53"/>
                <a:gd name="T2" fmla="*/ 53 w 53"/>
                <a:gd name="T3" fmla="*/ 26 h 53"/>
                <a:gd name="T4" fmla="*/ 26 w 53"/>
                <a:gd name="T5" fmla="*/ 53 h 53"/>
                <a:gd name="T6" fmla="*/ 0 w 53"/>
                <a:gd name="T7" fmla="*/ 26 h 53"/>
                <a:gd name="T8" fmla="*/ 26 w 53"/>
                <a:gd name="T9" fmla="*/ 0 h 53"/>
                <a:gd name="T10" fmla="*/ 52 w 53"/>
                <a:gd name="T11" fmla="*/ 20 h 53"/>
              </a:gdLst>
              <a:ahLst/>
              <a:cxnLst>
                <a:cxn ang="0">
                  <a:pos x="T0" y="T1"/>
                </a:cxn>
                <a:cxn ang="0">
                  <a:pos x="T2" y="T3"/>
                </a:cxn>
                <a:cxn ang="0">
                  <a:pos x="T4" y="T5"/>
                </a:cxn>
                <a:cxn ang="0">
                  <a:pos x="T6" y="T7"/>
                </a:cxn>
                <a:cxn ang="0">
                  <a:pos x="T8" y="T9"/>
                </a:cxn>
                <a:cxn ang="0">
                  <a:pos x="T10" y="T11"/>
                </a:cxn>
              </a:cxnLst>
              <a:rect l="0" t="0" r="r" b="b"/>
              <a:pathLst>
                <a:path w="53" h="53">
                  <a:moveTo>
                    <a:pt x="52" y="20"/>
                  </a:moveTo>
                  <a:cubicBezTo>
                    <a:pt x="53" y="22"/>
                    <a:pt x="53" y="24"/>
                    <a:pt x="53" y="26"/>
                  </a:cubicBezTo>
                  <a:cubicBezTo>
                    <a:pt x="53" y="41"/>
                    <a:pt x="41" y="53"/>
                    <a:pt x="26" y="53"/>
                  </a:cubicBezTo>
                  <a:cubicBezTo>
                    <a:pt x="12" y="53"/>
                    <a:pt x="0" y="41"/>
                    <a:pt x="0" y="26"/>
                  </a:cubicBezTo>
                  <a:cubicBezTo>
                    <a:pt x="0" y="11"/>
                    <a:pt x="12" y="0"/>
                    <a:pt x="26" y="0"/>
                  </a:cubicBezTo>
                  <a:cubicBezTo>
                    <a:pt x="39" y="0"/>
                    <a:pt x="50" y="8"/>
                    <a:pt x="52" y="20"/>
                  </a:cubicBezTo>
                  <a:close/>
                </a:path>
              </a:pathLst>
            </a:custGeom>
            <a:solidFill>
              <a:srgbClr val="ED1C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9" name="Freeform 6">
              <a:extLst>
                <a:ext uri="{FF2B5EF4-FFF2-40B4-BE49-F238E27FC236}">
                  <a16:creationId xmlns:a16="http://schemas.microsoft.com/office/drawing/2014/main" id="{7F7D78F3-9CE5-4553-8D36-258A12EF6ABE}"/>
                </a:ext>
              </a:extLst>
            </p:cNvPr>
            <p:cNvSpPr>
              <a:spLocks/>
            </p:cNvSpPr>
            <p:nvPr userDrawn="1"/>
          </p:nvSpPr>
          <p:spPr bwMode="auto">
            <a:xfrm>
              <a:off x="1400" y="-30"/>
              <a:ext cx="109" cy="111"/>
            </a:xfrm>
            <a:custGeom>
              <a:avLst/>
              <a:gdLst>
                <a:gd name="T0" fmla="*/ 52 w 53"/>
                <a:gd name="T1" fmla="*/ 21 h 53"/>
                <a:gd name="T2" fmla="*/ 53 w 53"/>
                <a:gd name="T3" fmla="*/ 27 h 53"/>
                <a:gd name="T4" fmla="*/ 26 w 53"/>
                <a:gd name="T5" fmla="*/ 53 h 53"/>
                <a:gd name="T6" fmla="*/ 0 w 53"/>
                <a:gd name="T7" fmla="*/ 27 h 53"/>
                <a:gd name="T8" fmla="*/ 26 w 53"/>
                <a:gd name="T9" fmla="*/ 0 h 53"/>
                <a:gd name="T10" fmla="*/ 52 w 53"/>
                <a:gd name="T11" fmla="*/ 21 h 53"/>
              </a:gdLst>
              <a:ahLst/>
              <a:cxnLst>
                <a:cxn ang="0">
                  <a:pos x="T0" y="T1"/>
                </a:cxn>
                <a:cxn ang="0">
                  <a:pos x="T2" y="T3"/>
                </a:cxn>
                <a:cxn ang="0">
                  <a:pos x="T4" y="T5"/>
                </a:cxn>
                <a:cxn ang="0">
                  <a:pos x="T6" y="T7"/>
                </a:cxn>
                <a:cxn ang="0">
                  <a:pos x="T8" y="T9"/>
                </a:cxn>
                <a:cxn ang="0">
                  <a:pos x="T10" y="T11"/>
                </a:cxn>
              </a:cxnLst>
              <a:rect l="0" t="0" r="r" b="b"/>
              <a:pathLst>
                <a:path w="53" h="53">
                  <a:moveTo>
                    <a:pt x="52" y="21"/>
                  </a:moveTo>
                  <a:cubicBezTo>
                    <a:pt x="53" y="23"/>
                    <a:pt x="53" y="25"/>
                    <a:pt x="53" y="27"/>
                  </a:cubicBezTo>
                  <a:cubicBezTo>
                    <a:pt x="53" y="42"/>
                    <a:pt x="41" y="53"/>
                    <a:pt x="26" y="53"/>
                  </a:cubicBezTo>
                  <a:cubicBezTo>
                    <a:pt x="12" y="53"/>
                    <a:pt x="0" y="42"/>
                    <a:pt x="0" y="27"/>
                  </a:cubicBezTo>
                  <a:cubicBezTo>
                    <a:pt x="0" y="12"/>
                    <a:pt x="12" y="0"/>
                    <a:pt x="26" y="0"/>
                  </a:cubicBezTo>
                  <a:cubicBezTo>
                    <a:pt x="39" y="0"/>
                    <a:pt x="50" y="9"/>
                    <a:pt x="52" y="21"/>
                  </a:cubicBezTo>
                  <a:close/>
                </a:path>
              </a:pathLst>
            </a:custGeom>
            <a:solidFill>
              <a:srgbClr val="ED1C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20" name="Freeform 7">
              <a:extLst>
                <a:ext uri="{FF2B5EF4-FFF2-40B4-BE49-F238E27FC236}">
                  <a16:creationId xmlns:a16="http://schemas.microsoft.com/office/drawing/2014/main" id="{F5AC0C3A-7F3C-451F-B739-CDD50839D76F}"/>
                </a:ext>
              </a:extLst>
            </p:cNvPr>
            <p:cNvSpPr>
              <a:spLocks/>
            </p:cNvSpPr>
            <p:nvPr userDrawn="1"/>
          </p:nvSpPr>
          <p:spPr bwMode="auto">
            <a:xfrm>
              <a:off x="699" y="-164"/>
              <a:ext cx="243" cy="247"/>
            </a:xfrm>
            <a:custGeom>
              <a:avLst/>
              <a:gdLst>
                <a:gd name="T0" fmla="*/ 105 w 118"/>
                <a:gd name="T1" fmla="*/ 75 h 118"/>
                <a:gd name="T2" fmla="*/ 102 w 118"/>
                <a:gd name="T3" fmla="*/ 95 h 118"/>
                <a:gd name="T4" fmla="*/ 93 w 118"/>
                <a:gd name="T5" fmla="*/ 108 h 118"/>
                <a:gd name="T6" fmla="*/ 79 w 118"/>
                <a:gd name="T7" fmla="*/ 115 h 118"/>
                <a:gd name="T8" fmla="*/ 59 w 118"/>
                <a:gd name="T9" fmla="*/ 118 h 118"/>
                <a:gd name="T10" fmla="*/ 40 w 118"/>
                <a:gd name="T11" fmla="*/ 115 h 118"/>
                <a:gd name="T12" fmla="*/ 26 w 118"/>
                <a:gd name="T13" fmla="*/ 108 h 118"/>
                <a:gd name="T14" fmla="*/ 17 w 118"/>
                <a:gd name="T15" fmla="*/ 95 h 118"/>
                <a:gd name="T16" fmla="*/ 13 w 118"/>
                <a:gd name="T17" fmla="*/ 76 h 118"/>
                <a:gd name="T18" fmla="*/ 13 w 118"/>
                <a:gd name="T19" fmla="*/ 8 h 118"/>
                <a:gd name="T20" fmla="*/ 0 w 118"/>
                <a:gd name="T21" fmla="*/ 5 h 118"/>
                <a:gd name="T22" fmla="*/ 0 w 118"/>
                <a:gd name="T23" fmla="*/ 0 h 118"/>
                <a:gd name="T24" fmla="*/ 41 w 118"/>
                <a:gd name="T25" fmla="*/ 0 h 118"/>
                <a:gd name="T26" fmla="*/ 41 w 118"/>
                <a:gd name="T27" fmla="*/ 5 h 118"/>
                <a:gd name="T28" fmla="*/ 28 w 118"/>
                <a:gd name="T29" fmla="*/ 8 h 118"/>
                <a:gd name="T30" fmla="*/ 28 w 118"/>
                <a:gd name="T31" fmla="*/ 81 h 118"/>
                <a:gd name="T32" fmla="*/ 36 w 118"/>
                <a:gd name="T33" fmla="*/ 103 h 118"/>
                <a:gd name="T34" fmla="*/ 62 w 118"/>
                <a:gd name="T35" fmla="*/ 111 h 118"/>
                <a:gd name="T36" fmla="*/ 87 w 118"/>
                <a:gd name="T37" fmla="*/ 103 h 118"/>
                <a:gd name="T38" fmla="*/ 95 w 118"/>
                <a:gd name="T39" fmla="*/ 77 h 118"/>
                <a:gd name="T40" fmla="*/ 95 w 118"/>
                <a:gd name="T41" fmla="*/ 8 h 118"/>
                <a:gd name="T42" fmla="*/ 82 w 118"/>
                <a:gd name="T43" fmla="*/ 5 h 118"/>
                <a:gd name="T44" fmla="*/ 82 w 118"/>
                <a:gd name="T45" fmla="*/ 0 h 118"/>
                <a:gd name="T46" fmla="*/ 118 w 118"/>
                <a:gd name="T47" fmla="*/ 0 h 118"/>
                <a:gd name="T48" fmla="*/ 118 w 118"/>
                <a:gd name="T49" fmla="*/ 5 h 118"/>
                <a:gd name="T50" fmla="*/ 105 w 118"/>
                <a:gd name="T51" fmla="*/ 8 h 118"/>
                <a:gd name="T52" fmla="*/ 105 w 118"/>
                <a:gd name="T53" fmla="*/ 75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8" h="118">
                  <a:moveTo>
                    <a:pt x="105" y="75"/>
                  </a:moveTo>
                  <a:cubicBezTo>
                    <a:pt x="105" y="82"/>
                    <a:pt x="104" y="89"/>
                    <a:pt x="102" y="95"/>
                  </a:cubicBezTo>
                  <a:cubicBezTo>
                    <a:pt x="100" y="100"/>
                    <a:pt x="97" y="105"/>
                    <a:pt x="93" y="108"/>
                  </a:cubicBezTo>
                  <a:cubicBezTo>
                    <a:pt x="90" y="111"/>
                    <a:pt x="85" y="114"/>
                    <a:pt x="79" y="115"/>
                  </a:cubicBezTo>
                  <a:cubicBezTo>
                    <a:pt x="73" y="117"/>
                    <a:pt x="66" y="118"/>
                    <a:pt x="59" y="118"/>
                  </a:cubicBezTo>
                  <a:cubicBezTo>
                    <a:pt x="52" y="118"/>
                    <a:pt x="46" y="117"/>
                    <a:pt x="40" y="115"/>
                  </a:cubicBezTo>
                  <a:cubicBezTo>
                    <a:pt x="35" y="114"/>
                    <a:pt x="30" y="112"/>
                    <a:pt x="26" y="108"/>
                  </a:cubicBezTo>
                  <a:cubicBezTo>
                    <a:pt x="22" y="105"/>
                    <a:pt x="19" y="101"/>
                    <a:pt x="17" y="95"/>
                  </a:cubicBezTo>
                  <a:cubicBezTo>
                    <a:pt x="14" y="90"/>
                    <a:pt x="13" y="84"/>
                    <a:pt x="13" y="76"/>
                  </a:cubicBezTo>
                  <a:cubicBezTo>
                    <a:pt x="13" y="8"/>
                    <a:pt x="13" y="8"/>
                    <a:pt x="13" y="8"/>
                  </a:cubicBezTo>
                  <a:cubicBezTo>
                    <a:pt x="0" y="5"/>
                    <a:pt x="0" y="5"/>
                    <a:pt x="0" y="5"/>
                  </a:cubicBezTo>
                  <a:cubicBezTo>
                    <a:pt x="0" y="0"/>
                    <a:pt x="0" y="0"/>
                    <a:pt x="0" y="0"/>
                  </a:cubicBezTo>
                  <a:cubicBezTo>
                    <a:pt x="41" y="0"/>
                    <a:pt x="41" y="0"/>
                    <a:pt x="41" y="0"/>
                  </a:cubicBezTo>
                  <a:cubicBezTo>
                    <a:pt x="41" y="5"/>
                    <a:pt x="41" y="5"/>
                    <a:pt x="41" y="5"/>
                  </a:cubicBezTo>
                  <a:cubicBezTo>
                    <a:pt x="28" y="8"/>
                    <a:pt x="28" y="8"/>
                    <a:pt x="28" y="8"/>
                  </a:cubicBezTo>
                  <a:cubicBezTo>
                    <a:pt x="28" y="81"/>
                    <a:pt x="28" y="81"/>
                    <a:pt x="28" y="81"/>
                  </a:cubicBezTo>
                  <a:cubicBezTo>
                    <a:pt x="28" y="91"/>
                    <a:pt x="31" y="98"/>
                    <a:pt x="36" y="103"/>
                  </a:cubicBezTo>
                  <a:cubicBezTo>
                    <a:pt x="42" y="108"/>
                    <a:pt x="51" y="111"/>
                    <a:pt x="62" y="111"/>
                  </a:cubicBezTo>
                  <a:cubicBezTo>
                    <a:pt x="73" y="111"/>
                    <a:pt x="82" y="108"/>
                    <a:pt x="87" y="103"/>
                  </a:cubicBezTo>
                  <a:cubicBezTo>
                    <a:pt x="92" y="97"/>
                    <a:pt x="95" y="89"/>
                    <a:pt x="95" y="77"/>
                  </a:cubicBezTo>
                  <a:cubicBezTo>
                    <a:pt x="95" y="8"/>
                    <a:pt x="95" y="8"/>
                    <a:pt x="95" y="8"/>
                  </a:cubicBezTo>
                  <a:cubicBezTo>
                    <a:pt x="82" y="5"/>
                    <a:pt x="82" y="5"/>
                    <a:pt x="82" y="5"/>
                  </a:cubicBezTo>
                  <a:cubicBezTo>
                    <a:pt x="82" y="0"/>
                    <a:pt x="82" y="0"/>
                    <a:pt x="82" y="0"/>
                  </a:cubicBezTo>
                  <a:cubicBezTo>
                    <a:pt x="118" y="0"/>
                    <a:pt x="118" y="0"/>
                    <a:pt x="118" y="0"/>
                  </a:cubicBezTo>
                  <a:cubicBezTo>
                    <a:pt x="118" y="5"/>
                    <a:pt x="118" y="5"/>
                    <a:pt x="118" y="5"/>
                  </a:cubicBezTo>
                  <a:cubicBezTo>
                    <a:pt x="105" y="8"/>
                    <a:pt x="105" y="8"/>
                    <a:pt x="105" y="8"/>
                  </a:cubicBezTo>
                  <a:lnTo>
                    <a:pt x="105" y="75"/>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21" name="Freeform 8">
              <a:extLst>
                <a:ext uri="{FF2B5EF4-FFF2-40B4-BE49-F238E27FC236}">
                  <a16:creationId xmlns:a16="http://schemas.microsoft.com/office/drawing/2014/main" id="{31EAB8D2-F0B4-4FAC-B38F-64CE670894F3}"/>
                </a:ext>
              </a:extLst>
            </p:cNvPr>
            <p:cNvSpPr>
              <a:spLocks/>
            </p:cNvSpPr>
            <p:nvPr userDrawn="1"/>
          </p:nvSpPr>
          <p:spPr bwMode="auto">
            <a:xfrm>
              <a:off x="964" y="-99"/>
              <a:ext cx="80" cy="178"/>
            </a:xfrm>
            <a:custGeom>
              <a:avLst/>
              <a:gdLst>
                <a:gd name="T0" fmla="*/ 52 w 80"/>
                <a:gd name="T1" fmla="*/ 29 h 178"/>
                <a:gd name="T2" fmla="*/ 52 w 80"/>
                <a:gd name="T3" fmla="*/ 161 h 178"/>
                <a:gd name="T4" fmla="*/ 80 w 80"/>
                <a:gd name="T5" fmla="*/ 167 h 178"/>
                <a:gd name="T6" fmla="*/ 80 w 80"/>
                <a:gd name="T7" fmla="*/ 178 h 178"/>
                <a:gd name="T8" fmla="*/ 0 w 80"/>
                <a:gd name="T9" fmla="*/ 178 h 178"/>
                <a:gd name="T10" fmla="*/ 0 w 80"/>
                <a:gd name="T11" fmla="*/ 167 h 178"/>
                <a:gd name="T12" fmla="*/ 27 w 80"/>
                <a:gd name="T13" fmla="*/ 161 h 178"/>
                <a:gd name="T14" fmla="*/ 27 w 80"/>
                <a:gd name="T15" fmla="*/ 25 h 178"/>
                <a:gd name="T16" fmla="*/ 0 w 80"/>
                <a:gd name="T17" fmla="*/ 15 h 178"/>
                <a:gd name="T18" fmla="*/ 0 w 80"/>
                <a:gd name="T19" fmla="*/ 11 h 178"/>
                <a:gd name="T20" fmla="*/ 52 w 80"/>
                <a:gd name="T21" fmla="*/ 0 h 178"/>
                <a:gd name="T22" fmla="*/ 54 w 80"/>
                <a:gd name="T23" fmla="*/ 2 h 178"/>
                <a:gd name="T24" fmla="*/ 52 w 80"/>
                <a:gd name="T25" fmla="*/ 29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0" h="178">
                  <a:moveTo>
                    <a:pt x="52" y="29"/>
                  </a:moveTo>
                  <a:lnTo>
                    <a:pt x="52" y="161"/>
                  </a:lnTo>
                  <a:lnTo>
                    <a:pt x="80" y="167"/>
                  </a:lnTo>
                  <a:lnTo>
                    <a:pt x="80" y="178"/>
                  </a:lnTo>
                  <a:lnTo>
                    <a:pt x="0" y="178"/>
                  </a:lnTo>
                  <a:lnTo>
                    <a:pt x="0" y="167"/>
                  </a:lnTo>
                  <a:lnTo>
                    <a:pt x="27" y="161"/>
                  </a:lnTo>
                  <a:lnTo>
                    <a:pt x="27" y="25"/>
                  </a:lnTo>
                  <a:lnTo>
                    <a:pt x="0" y="15"/>
                  </a:lnTo>
                  <a:lnTo>
                    <a:pt x="0" y="11"/>
                  </a:lnTo>
                  <a:lnTo>
                    <a:pt x="52" y="0"/>
                  </a:lnTo>
                  <a:lnTo>
                    <a:pt x="54" y="2"/>
                  </a:lnTo>
                  <a:lnTo>
                    <a:pt x="52" y="29"/>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22" name="Freeform 9">
              <a:extLst>
                <a:ext uri="{FF2B5EF4-FFF2-40B4-BE49-F238E27FC236}">
                  <a16:creationId xmlns:a16="http://schemas.microsoft.com/office/drawing/2014/main" id="{7AF9656E-399E-4288-8913-4F1031205CD3}"/>
                </a:ext>
              </a:extLst>
            </p:cNvPr>
            <p:cNvSpPr>
              <a:spLocks noEditPoints="1"/>
            </p:cNvSpPr>
            <p:nvPr userDrawn="1"/>
          </p:nvSpPr>
          <p:spPr bwMode="auto">
            <a:xfrm>
              <a:off x="1075" y="-168"/>
              <a:ext cx="222" cy="251"/>
            </a:xfrm>
            <a:custGeom>
              <a:avLst/>
              <a:gdLst>
                <a:gd name="T0" fmla="*/ 94 w 108"/>
                <a:gd name="T1" fmla="*/ 104 h 120"/>
                <a:gd name="T2" fmla="*/ 53 w 108"/>
                <a:gd name="T3" fmla="*/ 120 h 120"/>
                <a:gd name="T4" fmla="*/ 14 w 108"/>
                <a:gd name="T5" fmla="*/ 105 h 120"/>
                <a:gd name="T6" fmla="*/ 0 w 108"/>
                <a:gd name="T7" fmla="*/ 61 h 120"/>
                <a:gd name="T8" fmla="*/ 4 w 108"/>
                <a:gd name="T9" fmla="*/ 35 h 120"/>
                <a:gd name="T10" fmla="*/ 15 w 108"/>
                <a:gd name="T11" fmla="*/ 16 h 120"/>
                <a:gd name="T12" fmla="*/ 32 w 108"/>
                <a:gd name="T13" fmla="*/ 4 h 120"/>
                <a:gd name="T14" fmla="*/ 54 w 108"/>
                <a:gd name="T15" fmla="*/ 0 h 120"/>
                <a:gd name="T16" fmla="*/ 77 w 108"/>
                <a:gd name="T17" fmla="*/ 4 h 120"/>
                <a:gd name="T18" fmla="*/ 94 w 108"/>
                <a:gd name="T19" fmla="*/ 16 h 120"/>
                <a:gd name="T20" fmla="*/ 104 w 108"/>
                <a:gd name="T21" fmla="*/ 34 h 120"/>
                <a:gd name="T22" fmla="*/ 108 w 108"/>
                <a:gd name="T23" fmla="*/ 60 h 120"/>
                <a:gd name="T24" fmla="*/ 94 w 108"/>
                <a:gd name="T25" fmla="*/ 104 h 120"/>
                <a:gd name="T26" fmla="*/ 82 w 108"/>
                <a:gd name="T27" fmla="*/ 20 h 120"/>
                <a:gd name="T28" fmla="*/ 54 w 108"/>
                <a:gd name="T29" fmla="*/ 7 h 120"/>
                <a:gd name="T30" fmla="*/ 26 w 108"/>
                <a:gd name="T31" fmla="*/ 20 h 120"/>
                <a:gd name="T32" fmla="*/ 16 w 108"/>
                <a:gd name="T33" fmla="*/ 60 h 120"/>
                <a:gd name="T34" fmla="*/ 26 w 108"/>
                <a:gd name="T35" fmla="*/ 100 h 120"/>
                <a:gd name="T36" fmla="*/ 54 w 108"/>
                <a:gd name="T37" fmla="*/ 113 h 120"/>
                <a:gd name="T38" fmla="*/ 82 w 108"/>
                <a:gd name="T39" fmla="*/ 100 h 120"/>
                <a:gd name="T40" fmla="*/ 92 w 108"/>
                <a:gd name="T41" fmla="*/ 61 h 120"/>
                <a:gd name="T42" fmla="*/ 82 w 108"/>
                <a:gd name="T43" fmla="*/ 2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8" h="120">
                  <a:moveTo>
                    <a:pt x="94" y="104"/>
                  </a:moveTo>
                  <a:cubicBezTo>
                    <a:pt x="84" y="115"/>
                    <a:pt x="71" y="120"/>
                    <a:pt x="53" y="120"/>
                  </a:cubicBezTo>
                  <a:cubicBezTo>
                    <a:pt x="36" y="120"/>
                    <a:pt x="23" y="115"/>
                    <a:pt x="14" y="105"/>
                  </a:cubicBezTo>
                  <a:cubicBezTo>
                    <a:pt x="5" y="95"/>
                    <a:pt x="0" y="80"/>
                    <a:pt x="0" y="61"/>
                  </a:cubicBezTo>
                  <a:cubicBezTo>
                    <a:pt x="0" y="51"/>
                    <a:pt x="1" y="42"/>
                    <a:pt x="4" y="35"/>
                  </a:cubicBezTo>
                  <a:cubicBezTo>
                    <a:pt x="6" y="27"/>
                    <a:pt x="10" y="21"/>
                    <a:pt x="15" y="16"/>
                  </a:cubicBezTo>
                  <a:cubicBezTo>
                    <a:pt x="19" y="11"/>
                    <a:pt x="25" y="7"/>
                    <a:pt x="32" y="4"/>
                  </a:cubicBezTo>
                  <a:cubicBezTo>
                    <a:pt x="39" y="2"/>
                    <a:pt x="46" y="0"/>
                    <a:pt x="54" y="0"/>
                  </a:cubicBezTo>
                  <a:cubicBezTo>
                    <a:pt x="63" y="0"/>
                    <a:pt x="70" y="2"/>
                    <a:pt x="77" y="4"/>
                  </a:cubicBezTo>
                  <a:cubicBezTo>
                    <a:pt x="84" y="7"/>
                    <a:pt x="89" y="11"/>
                    <a:pt x="94" y="16"/>
                  </a:cubicBezTo>
                  <a:cubicBezTo>
                    <a:pt x="98" y="21"/>
                    <a:pt x="102" y="27"/>
                    <a:pt x="104" y="34"/>
                  </a:cubicBezTo>
                  <a:cubicBezTo>
                    <a:pt x="107" y="41"/>
                    <a:pt x="108" y="50"/>
                    <a:pt x="108" y="60"/>
                  </a:cubicBezTo>
                  <a:cubicBezTo>
                    <a:pt x="108" y="79"/>
                    <a:pt x="103" y="94"/>
                    <a:pt x="94" y="104"/>
                  </a:cubicBezTo>
                  <a:close/>
                  <a:moveTo>
                    <a:pt x="82" y="20"/>
                  </a:moveTo>
                  <a:cubicBezTo>
                    <a:pt x="75" y="12"/>
                    <a:pt x="66" y="7"/>
                    <a:pt x="54" y="7"/>
                  </a:cubicBezTo>
                  <a:cubicBezTo>
                    <a:pt x="42" y="7"/>
                    <a:pt x="33" y="12"/>
                    <a:pt x="26" y="20"/>
                  </a:cubicBezTo>
                  <a:cubicBezTo>
                    <a:pt x="19" y="28"/>
                    <a:pt x="16" y="42"/>
                    <a:pt x="16" y="60"/>
                  </a:cubicBezTo>
                  <a:cubicBezTo>
                    <a:pt x="16" y="78"/>
                    <a:pt x="19" y="91"/>
                    <a:pt x="26" y="100"/>
                  </a:cubicBezTo>
                  <a:cubicBezTo>
                    <a:pt x="32" y="108"/>
                    <a:pt x="42" y="113"/>
                    <a:pt x="54" y="113"/>
                  </a:cubicBezTo>
                  <a:cubicBezTo>
                    <a:pt x="66" y="113"/>
                    <a:pt x="75" y="109"/>
                    <a:pt x="82" y="100"/>
                  </a:cubicBezTo>
                  <a:cubicBezTo>
                    <a:pt x="89" y="92"/>
                    <a:pt x="92" y="78"/>
                    <a:pt x="92" y="61"/>
                  </a:cubicBezTo>
                  <a:cubicBezTo>
                    <a:pt x="92" y="42"/>
                    <a:pt x="89" y="29"/>
                    <a:pt x="82" y="20"/>
                  </a:cubicBez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23" name="Freeform 10">
              <a:extLst>
                <a:ext uri="{FF2B5EF4-FFF2-40B4-BE49-F238E27FC236}">
                  <a16:creationId xmlns:a16="http://schemas.microsoft.com/office/drawing/2014/main" id="{B1C1BAEC-C920-477B-B026-EFE81143DC69}"/>
                </a:ext>
              </a:extLst>
            </p:cNvPr>
            <p:cNvSpPr>
              <a:spLocks/>
            </p:cNvSpPr>
            <p:nvPr userDrawn="1"/>
          </p:nvSpPr>
          <p:spPr bwMode="auto">
            <a:xfrm>
              <a:off x="987" y="-166"/>
              <a:ext cx="35" cy="36"/>
            </a:xfrm>
            <a:custGeom>
              <a:avLst/>
              <a:gdLst>
                <a:gd name="T0" fmla="*/ 0 w 17"/>
                <a:gd name="T1" fmla="*/ 8 h 17"/>
                <a:gd name="T2" fmla="*/ 2 w 17"/>
                <a:gd name="T3" fmla="*/ 14 h 17"/>
                <a:gd name="T4" fmla="*/ 8 w 17"/>
                <a:gd name="T5" fmla="*/ 17 h 17"/>
                <a:gd name="T6" fmla="*/ 14 w 17"/>
                <a:gd name="T7" fmla="*/ 14 h 17"/>
                <a:gd name="T8" fmla="*/ 17 w 17"/>
                <a:gd name="T9" fmla="*/ 8 h 17"/>
                <a:gd name="T10" fmla="*/ 14 w 17"/>
                <a:gd name="T11" fmla="*/ 2 h 17"/>
                <a:gd name="T12" fmla="*/ 8 w 17"/>
                <a:gd name="T13" fmla="*/ 0 h 17"/>
                <a:gd name="T14" fmla="*/ 2 w 17"/>
                <a:gd name="T15" fmla="*/ 2 h 17"/>
                <a:gd name="T16" fmla="*/ 0 w 17"/>
                <a:gd name="T17" fmla="*/ 8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17">
                  <a:moveTo>
                    <a:pt x="0" y="8"/>
                  </a:moveTo>
                  <a:cubicBezTo>
                    <a:pt x="0" y="11"/>
                    <a:pt x="1" y="13"/>
                    <a:pt x="2" y="14"/>
                  </a:cubicBezTo>
                  <a:cubicBezTo>
                    <a:pt x="4" y="16"/>
                    <a:pt x="6" y="17"/>
                    <a:pt x="8" y="17"/>
                  </a:cubicBezTo>
                  <a:cubicBezTo>
                    <a:pt x="11" y="17"/>
                    <a:pt x="13" y="16"/>
                    <a:pt x="14" y="14"/>
                  </a:cubicBezTo>
                  <a:cubicBezTo>
                    <a:pt x="16" y="13"/>
                    <a:pt x="17" y="11"/>
                    <a:pt x="17" y="8"/>
                  </a:cubicBezTo>
                  <a:cubicBezTo>
                    <a:pt x="17" y="6"/>
                    <a:pt x="16" y="4"/>
                    <a:pt x="14" y="2"/>
                  </a:cubicBezTo>
                  <a:cubicBezTo>
                    <a:pt x="13" y="0"/>
                    <a:pt x="11" y="0"/>
                    <a:pt x="8" y="0"/>
                  </a:cubicBezTo>
                  <a:cubicBezTo>
                    <a:pt x="6" y="0"/>
                    <a:pt x="4" y="0"/>
                    <a:pt x="2" y="2"/>
                  </a:cubicBezTo>
                  <a:cubicBezTo>
                    <a:pt x="1" y="4"/>
                    <a:pt x="0" y="6"/>
                    <a:pt x="0" y="8"/>
                  </a:cubicBez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grpSp>
    </p:spTree>
    <p:extLst>
      <p:ext uri="{BB962C8B-B14F-4D97-AF65-F5344CB8AC3E}">
        <p14:creationId xmlns:p14="http://schemas.microsoft.com/office/powerpoint/2010/main" val="59459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telside /m bilde og stor tekstboks">
    <p:spTree>
      <p:nvGrpSpPr>
        <p:cNvPr id="1" name=""/>
        <p:cNvGrpSpPr/>
        <p:nvPr/>
      </p:nvGrpSpPr>
      <p:grpSpPr>
        <a:xfrm>
          <a:off x="0" y="0"/>
          <a:ext cx="0" cy="0"/>
          <a:chOff x="0" y="0"/>
          <a:chExt cx="0" cy="0"/>
        </a:xfrm>
      </p:grpSpPr>
      <p:sp>
        <p:nvSpPr>
          <p:cNvPr id="18" name="Ellipse 17">
            <a:extLst>
              <a:ext uri="{FF2B5EF4-FFF2-40B4-BE49-F238E27FC236}">
                <a16:creationId xmlns:a16="http://schemas.microsoft.com/office/drawing/2014/main" id="{34E270BA-1CD5-4957-84D6-18A400390989}"/>
              </a:ext>
            </a:extLst>
          </p:cNvPr>
          <p:cNvSpPr>
            <a:spLocks noChangeAspect="1"/>
          </p:cNvSpPr>
          <p:nvPr userDrawn="1"/>
        </p:nvSpPr>
        <p:spPr>
          <a:xfrm>
            <a:off x="7377322" y="3884886"/>
            <a:ext cx="169200" cy="169200"/>
          </a:xfrm>
          <a:prstGeom prst="ellipse">
            <a:avLst/>
          </a:prstGeom>
          <a:solidFill>
            <a:schemeClr val="l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9" name="Ellipse 18">
            <a:extLst>
              <a:ext uri="{FF2B5EF4-FFF2-40B4-BE49-F238E27FC236}">
                <a16:creationId xmlns:a16="http://schemas.microsoft.com/office/drawing/2014/main" id="{21A0141D-73F1-4F3B-9CD6-75FDD560D760}"/>
              </a:ext>
            </a:extLst>
          </p:cNvPr>
          <p:cNvSpPr>
            <a:spLocks noChangeAspect="1"/>
          </p:cNvSpPr>
          <p:nvPr userDrawn="1"/>
        </p:nvSpPr>
        <p:spPr>
          <a:xfrm>
            <a:off x="7377322" y="4082910"/>
            <a:ext cx="169200" cy="169200"/>
          </a:xfrm>
          <a:prstGeom prst="ellipse">
            <a:avLst/>
          </a:prstGeom>
          <a:solidFill>
            <a:schemeClr val="l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7" name="Plassholder for bilde 16">
            <a:extLst>
              <a:ext uri="{FF2B5EF4-FFF2-40B4-BE49-F238E27FC236}">
                <a16:creationId xmlns:a16="http://schemas.microsoft.com/office/drawing/2014/main" id="{36B2E708-3A4F-47DB-8C8F-7EC057EF7AEE}"/>
              </a:ext>
            </a:extLst>
          </p:cNvPr>
          <p:cNvSpPr>
            <a:spLocks noGrp="1"/>
          </p:cNvSpPr>
          <p:nvPr>
            <p:ph type="pic" sz="quarter" idx="14" hasCustomPrompt="1"/>
          </p:nvPr>
        </p:nvSpPr>
        <p:spPr>
          <a:xfrm>
            <a:off x="0" y="1008126"/>
            <a:ext cx="9145143" cy="4136962"/>
          </a:xfrm>
          <a:custGeom>
            <a:avLst/>
            <a:gdLst>
              <a:gd name="connsiteX0" fmla="*/ 7461922 w 9145143"/>
              <a:gd name="connsiteY0" fmla="*/ 3078100 h 4136962"/>
              <a:gd name="connsiteX1" fmla="*/ 7380922 w 9145143"/>
              <a:gd name="connsiteY1" fmla="*/ 3159100 h 4136962"/>
              <a:gd name="connsiteX2" fmla="*/ 7461922 w 9145143"/>
              <a:gd name="connsiteY2" fmla="*/ 3240100 h 4136962"/>
              <a:gd name="connsiteX3" fmla="*/ 7542922 w 9145143"/>
              <a:gd name="connsiteY3" fmla="*/ 3159100 h 4136962"/>
              <a:gd name="connsiteX4" fmla="*/ 7461922 w 9145143"/>
              <a:gd name="connsiteY4" fmla="*/ 3078100 h 4136962"/>
              <a:gd name="connsiteX5" fmla="*/ 7461922 w 9145143"/>
              <a:gd name="connsiteY5" fmla="*/ 2880360 h 4136962"/>
              <a:gd name="connsiteX6" fmla="*/ 7380922 w 9145143"/>
              <a:gd name="connsiteY6" fmla="*/ 2961360 h 4136962"/>
              <a:gd name="connsiteX7" fmla="*/ 7461922 w 9145143"/>
              <a:gd name="connsiteY7" fmla="*/ 3042360 h 4136962"/>
              <a:gd name="connsiteX8" fmla="*/ 7542922 w 9145143"/>
              <a:gd name="connsiteY8" fmla="*/ 2961360 h 4136962"/>
              <a:gd name="connsiteX9" fmla="*/ 7461922 w 9145143"/>
              <a:gd name="connsiteY9" fmla="*/ 2880360 h 4136962"/>
              <a:gd name="connsiteX10" fmla="*/ 0 w 9145143"/>
              <a:gd name="connsiteY10" fmla="*/ 0 h 4136962"/>
              <a:gd name="connsiteX11" fmla="*/ 9145143 w 9145143"/>
              <a:gd name="connsiteY11" fmla="*/ 0 h 4136962"/>
              <a:gd name="connsiteX12" fmla="*/ 9145143 w 9145143"/>
              <a:gd name="connsiteY12" fmla="*/ 4136962 h 4136962"/>
              <a:gd name="connsiteX13" fmla="*/ 0 w 9145143"/>
              <a:gd name="connsiteY13" fmla="*/ 4136962 h 4136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145143" h="4136962">
                <a:moveTo>
                  <a:pt x="7461922" y="3078100"/>
                </a:moveTo>
                <a:cubicBezTo>
                  <a:pt x="7417187" y="3078100"/>
                  <a:pt x="7380922" y="3114365"/>
                  <a:pt x="7380922" y="3159100"/>
                </a:cubicBezTo>
                <a:cubicBezTo>
                  <a:pt x="7380922" y="3203835"/>
                  <a:pt x="7417187" y="3240100"/>
                  <a:pt x="7461922" y="3240100"/>
                </a:cubicBezTo>
                <a:cubicBezTo>
                  <a:pt x="7506657" y="3240100"/>
                  <a:pt x="7542922" y="3203835"/>
                  <a:pt x="7542922" y="3159100"/>
                </a:cubicBezTo>
                <a:cubicBezTo>
                  <a:pt x="7542922" y="3114365"/>
                  <a:pt x="7506657" y="3078100"/>
                  <a:pt x="7461922" y="3078100"/>
                </a:cubicBezTo>
                <a:close/>
                <a:moveTo>
                  <a:pt x="7461922" y="2880360"/>
                </a:moveTo>
                <a:cubicBezTo>
                  <a:pt x="7417187" y="2880360"/>
                  <a:pt x="7380922" y="2916625"/>
                  <a:pt x="7380922" y="2961360"/>
                </a:cubicBezTo>
                <a:cubicBezTo>
                  <a:pt x="7380922" y="3006095"/>
                  <a:pt x="7417187" y="3042360"/>
                  <a:pt x="7461922" y="3042360"/>
                </a:cubicBezTo>
                <a:cubicBezTo>
                  <a:pt x="7506657" y="3042360"/>
                  <a:pt x="7542922" y="3006095"/>
                  <a:pt x="7542922" y="2961360"/>
                </a:cubicBezTo>
                <a:cubicBezTo>
                  <a:pt x="7542922" y="2916625"/>
                  <a:pt x="7506657" y="2880360"/>
                  <a:pt x="7461922" y="2880360"/>
                </a:cubicBezTo>
                <a:close/>
                <a:moveTo>
                  <a:pt x="0" y="0"/>
                </a:moveTo>
                <a:lnTo>
                  <a:pt x="9145143" y="0"/>
                </a:lnTo>
                <a:lnTo>
                  <a:pt x="9145143" y="4136962"/>
                </a:lnTo>
                <a:lnTo>
                  <a:pt x="0" y="4136962"/>
                </a:lnTo>
                <a:close/>
              </a:path>
            </a:pathLst>
          </a:custGeom>
          <a:solidFill>
            <a:schemeClr val="accent3"/>
          </a:solidFill>
        </p:spPr>
        <p:txBody>
          <a:bodyPr wrap="square" tIns="90000">
            <a:noAutofit/>
          </a:bodyPr>
          <a:lstStyle>
            <a:lvl1pPr marL="0" indent="0" algn="ctr">
              <a:buNone/>
              <a:defRPr sz="1000"/>
            </a:lvl1pPr>
          </a:lstStyle>
          <a:p>
            <a:r>
              <a:rPr lang="nb-NO"/>
              <a:t>Sett inn bilde via menyen «Sett inn» og knappen «Bilde»</a:t>
            </a:r>
          </a:p>
        </p:txBody>
      </p:sp>
      <p:sp>
        <p:nvSpPr>
          <p:cNvPr id="2" name="Tittel 1"/>
          <p:cNvSpPr>
            <a:spLocks noGrp="1" noChangeAspect="1"/>
          </p:cNvSpPr>
          <p:nvPr>
            <p:ph type="ctrTitle" hasCustomPrompt="1"/>
          </p:nvPr>
        </p:nvSpPr>
        <p:spPr>
          <a:xfrm>
            <a:off x="2790905" y="1361116"/>
            <a:ext cx="3024000" cy="3024000"/>
          </a:xfrm>
          <a:prstGeom prst="ellipse">
            <a:avLst/>
          </a:prstGeom>
          <a:solidFill>
            <a:schemeClr val="bg1"/>
          </a:solidFill>
        </p:spPr>
        <p:txBody>
          <a:bodyPr lIns="36000" tIns="36000" rIns="36000" bIns="1080000" anchor="b">
            <a:normAutofit/>
          </a:bodyPr>
          <a:lstStyle>
            <a:lvl1pPr algn="ctr">
              <a:defRPr sz="3200">
                <a:solidFill>
                  <a:schemeClr val="accent1"/>
                </a:solidFill>
              </a:defRPr>
            </a:lvl1pPr>
          </a:lstStyle>
          <a:p>
            <a:r>
              <a:rPr lang="nb-NO"/>
              <a:t>Tittel</a:t>
            </a:r>
          </a:p>
        </p:txBody>
      </p:sp>
      <p:sp>
        <p:nvSpPr>
          <p:cNvPr id="3" name="Undertittel 2"/>
          <p:cNvSpPr>
            <a:spLocks noGrp="1" noChangeAspect="1"/>
          </p:cNvSpPr>
          <p:nvPr>
            <p:ph type="subTitle" idx="1" hasCustomPrompt="1"/>
          </p:nvPr>
        </p:nvSpPr>
        <p:spPr>
          <a:xfrm>
            <a:off x="2904564" y="2941568"/>
            <a:ext cx="2788023" cy="542291"/>
          </a:xfrm>
          <a:prstGeom prst="rect">
            <a:avLst/>
          </a:prstGeom>
          <a:noFill/>
        </p:spPr>
        <p:txBody>
          <a:bodyPr anchor="t">
            <a:normAutofit/>
          </a:bodyPr>
          <a:lstStyle>
            <a:lvl1pPr marL="0" indent="0" algn="ctr">
              <a:spcBef>
                <a:spcPts val="0"/>
              </a:spcBef>
              <a:buNone/>
              <a:defRPr sz="1600" b="1">
                <a:solidFill>
                  <a:schemeClr val="accent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nb-NO"/>
              <a:t>Undertittel</a:t>
            </a:r>
          </a:p>
        </p:txBody>
      </p:sp>
      <p:sp>
        <p:nvSpPr>
          <p:cNvPr id="11" name="Plassholder for tekst 9">
            <a:extLst>
              <a:ext uri="{FF2B5EF4-FFF2-40B4-BE49-F238E27FC236}">
                <a16:creationId xmlns:a16="http://schemas.microsoft.com/office/drawing/2014/main" id="{7B181E55-BA4E-41F3-878C-77EB660DC162}"/>
              </a:ext>
            </a:extLst>
          </p:cNvPr>
          <p:cNvSpPr>
            <a:spLocks noGrp="1"/>
          </p:cNvSpPr>
          <p:nvPr>
            <p:ph type="body" sz="quarter" idx="13"/>
          </p:nvPr>
        </p:nvSpPr>
        <p:spPr>
          <a:xfrm>
            <a:off x="7650956" y="3924491"/>
            <a:ext cx="1125487" cy="383998"/>
          </a:xfrm>
        </p:spPr>
        <p:txBody>
          <a:bodyPr>
            <a:normAutofit/>
          </a:bodyPr>
          <a:lstStyle>
            <a:lvl1pPr marL="0" indent="0">
              <a:spcBef>
                <a:spcPts val="0"/>
              </a:spcBef>
              <a:buNone/>
              <a:defRPr sz="1000" i="1">
                <a:solidFill>
                  <a:schemeClr val="lt1"/>
                </a:solidFill>
              </a:defRPr>
            </a:lvl1pPr>
          </a:lstStyle>
          <a:p>
            <a:pPr lvl="0"/>
            <a:r>
              <a:rPr lang="en-US"/>
              <a:t>Edit Master text styles</a:t>
            </a:r>
          </a:p>
        </p:txBody>
      </p:sp>
      <p:pic>
        <p:nvPicPr>
          <p:cNvPr id="12" name="Bilde 11">
            <a:extLst>
              <a:ext uri="{FF2B5EF4-FFF2-40B4-BE49-F238E27FC236}">
                <a16:creationId xmlns:a16="http://schemas.microsoft.com/office/drawing/2014/main" id="{1A6D3BBD-497E-444D-8817-667147E479B0}"/>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74097" y="360045"/>
            <a:ext cx="425197" cy="425197"/>
          </a:xfrm>
          <a:prstGeom prst="rect">
            <a:avLst/>
          </a:prstGeom>
        </p:spPr>
      </p:pic>
      <p:sp>
        <p:nvSpPr>
          <p:cNvPr id="10" name="TekstSylinder 9">
            <a:extLst>
              <a:ext uri="{FF2B5EF4-FFF2-40B4-BE49-F238E27FC236}">
                <a16:creationId xmlns:a16="http://schemas.microsoft.com/office/drawing/2014/main" id="{A2DCEEDE-996F-4F53-AA53-892FCAE5A1F3}"/>
              </a:ext>
            </a:extLst>
          </p:cNvPr>
          <p:cNvSpPr txBox="1"/>
          <p:nvPr userDrawn="1"/>
        </p:nvSpPr>
        <p:spPr>
          <a:xfrm>
            <a:off x="1706837" y="424417"/>
            <a:ext cx="4116332" cy="307777"/>
          </a:xfrm>
          <a:prstGeom prst="rect">
            <a:avLst/>
          </a:prstGeom>
          <a:noFill/>
        </p:spPr>
        <p:txBody>
          <a:bodyPr wrap="square" rtlCol="0">
            <a:spAutoFit/>
          </a:bodyPr>
          <a:lstStyle/>
          <a:p>
            <a:r>
              <a:rPr lang="nb-NO" sz="1400" b="1"/>
              <a:t>Det matematisk-naturvitenskapelige fakultet</a:t>
            </a:r>
          </a:p>
        </p:txBody>
      </p:sp>
      <p:grpSp>
        <p:nvGrpSpPr>
          <p:cNvPr id="13" name="Group 4">
            <a:extLst>
              <a:ext uri="{FF2B5EF4-FFF2-40B4-BE49-F238E27FC236}">
                <a16:creationId xmlns:a16="http://schemas.microsoft.com/office/drawing/2014/main" id="{E6B1FFA4-DB8A-453A-866D-42BEE9335530}"/>
              </a:ext>
            </a:extLst>
          </p:cNvPr>
          <p:cNvGrpSpPr>
            <a:grpSpLocks noChangeAspect="1"/>
          </p:cNvGrpSpPr>
          <p:nvPr userDrawn="1"/>
        </p:nvGrpSpPr>
        <p:grpSpPr bwMode="auto">
          <a:xfrm>
            <a:off x="1312070" y="512362"/>
            <a:ext cx="439200" cy="136098"/>
            <a:chOff x="699" y="-168"/>
            <a:chExt cx="810" cy="251"/>
          </a:xfrm>
        </p:grpSpPr>
        <p:sp>
          <p:nvSpPr>
            <p:cNvPr id="15" name="Freeform 5">
              <a:extLst>
                <a:ext uri="{FF2B5EF4-FFF2-40B4-BE49-F238E27FC236}">
                  <a16:creationId xmlns:a16="http://schemas.microsoft.com/office/drawing/2014/main" id="{0E559E31-041D-4610-A582-C8215B7875A2}"/>
                </a:ext>
              </a:extLst>
            </p:cNvPr>
            <p:cNvSpPr>
              <a:spLocks/>
            </p:cNvSpPr>
            <p:nvPr userDrawn="1"/>
          </p:nvSpPr>
          <p:spPr bwMode="auto">
            <a:xfrm>
              <a:off x="1400" y="-164"/>
              <a:ext cx="109" cy="111"/>
            </a:xfrm>
            <a:custGeom>
              <a:avLst/>
              <a:gdLst>
                <a:gd name="T0" fmla="*/ 52 w 53"/>
                <a:gd name="T1" fmla="*/ 20 h 53"/>
                <a:gd name="T2" fmla="*/ 53 w 53"/>
                <a:gd name="T3" fmla="*/ 26 h 53"/>
                <a:gd name="T4" fmla="*/ 26 w 53"/>
                <a:gd name="T5" fmla="*/ 53 h 53"/>
                <a:gd name="T6" fmla="*/ 0 w 53"/>
                <a:gd name="T7" fmla="*/ 26 h 53"/>
                <a:gd name="T8" fmla="*/ 26 w 53"/>
                <a:gd name="T9" fmla="*/ 0 h 53"/>
                <a:gd name="T10" fmla="*/ 52 w 53"/>
                <a:gd name="T11" fmla="*/ 20 h 53"/>
              </a:gdLst>
              <a:ahLst/>
              <a:cxnLst>
                <a:cxn ang="0">
                  <a:pos x="T0" y="T1"/>
                </a:cxn>
                <a:cxn ang="0">
                  <a:pos x="T2" y="T3"/>
                </a:cxn>
                <a:cxn ang="0">
                  <a:pos x="T4" y="T5"/>
                </a:cxn>
                <a:cxn ang="0">
                  <a:pos x="T6" y="T7"/>
                </a:cxn>
                <a:cxn ang="0">
                  <a:pos x="T8" y="T9"/>
                </a:cxn>
                <a:cxn ang="0">
                  <a:pos x="T10" y="T11"/>
                </a:cxn>
              </a:cxnLst>
              <a:rect l="0" t="0" r="r" b="b"/>
              <a:pathLst>
                <a:path w="53" h="53">
                  <a:moveTo>
                    <a:pt x="52" y="20"/>
                  </a:moveTo>
                  <a:cubicBezTo>
                    <a:pt x="53" y="22"/>
                    <a:pt x="53" y="24"/>
                    <a:pt x="53" y="26"/>
                  </a:cubicBezTo>
                  <a:cubicBezTo>
                    <a:pt x="53" y="41"/>
                    <a:pt x="41" y="53"/>
                    <a:pt x="26" y="53"/>
                  </a:cubicBezTo>
                  <a:cubicBezTo>
                    <a:pt x="12" y="53"/>
                    <a:pt x="0" y="41"/>
                    <a:pt x="0" y="26"/>
                  </a:cubicBezTo>
                  <a:cubicBezTo>
                    <a:pt x="0" y="11"/>
                    <a:pt x="12" y="0"/>
                    <a:pt x="26" y="0"/>
                  </a:cubicBezTo>
                  <a:cubicBezTo>
                    <a:pt x="39" y="0"/>
                    <a:pt x="50" y="8"/>
                    <a:pt x="52" y="20"/>
                  </a:cubicBezTo>
                  <a:close/>
                </a:path>
              </a:pathLst>
            </a:custGeom>
            <a:solidFill>
              <a:srgbClr val="ED1C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6" name="Freeform 6">
              <a:extLst>
                <a:ext uri="{FF2B5EF4-FFF2-40B4-BE49-F238E27FC236}">
                  <a16:creationId xmlns:a16="http://schemas.microsoft.com/office/drawing/2014/main" id="{6DFF11FF-8985-45B8-87AD-4F75F97CF5A0}"/>
                </a:ext>
              </a:extLst>
            </p:cNvPr>
            <p:cNvSpPr>
              <a:spLocks/>
            </p:cNvSpPr>
            <p:nvPr userDrawn="1"/>
          </p:nvSpPr>
          <p:spPr bwMode="auto">
            <a:xfrm>
              <a:off x="1400" y="-30"/>
              <a:ext cx="109" cy="111"/>
            </a:xfrm>
            <a:custGeom>
              <a:avLst/>
              <a:gdLst>
                <a:gd name="T0" fmla="*/ 52 w 53"/>
                <a:gd name="T1" fmla="*/ 21 h 53"/>
                <a:gd name="T2" fmla="*/ 53 w 53"/>
                <a:gd name="T3" fmla="*/ 27 h 53"/>
                <a:gd name="T4" fmla="*/ 26 w 53"/>
                <a:gd name="T5" fmla="*/ 53 h 53"/>
                <a:gd name="T6" fmla="*/ 0 w 53"/>
                <a:gd name="T7" fmla="*/ 27 h 53"/>
                <a:gd name="T8" fmla="*/ 26 w 53"/>
                <a:gd name="T9" fmla="*/ 0 h 53"/>
                <a:gd name="T10" fmla="*/ 52 w 53"/>
                <a:gd name="T11" fmla="*/ 21 h 53"/>
              </a:gdLst>
              <a:ahLst/>
              <a:cxnLst>
                <a:cxn ang="0">
                  <a:pos x="T0" y="T1"/>
                </a:cxn>
                <a:cxn ang="0">
                  <a:pos x="T2" y="T3"/>
                </a:cxn>
                <a:cxn ang="0">
                  <a:pos x="T4" y="T5"/>
                </a:cxn>
                <a:cxn ang="0">
                  <a:pos x="T6" y="T7"/>
                </a:cxn>
                <a:cxn ang="0">
                  <a:pos x="T8" y="T9"/>
                </a:cxn>
                <a:cxn ang="0">
                  <a:pos x="T10" y="T11"/>
                </a:cxn>
              </a:cxnLst>
              <a:rect l="0" t="0" r="r" b="b"/>
              <a:pathLst>
                <a:path w="53" h="53">
                  <a:moveTo>
                    <a:pt x="52" y="21"/>
                  </a:moveTo>
                  <a:cubicBezTo>
                    <a:pt x="53" y="23"/>
                    <a:pt x="53" y="25"/>
                    <a:pt x="53" y="27"/>
                  </a:cubicBezTo>
                  <a:cubicBezTo>
                    <a:pt x="53" y="42"/>
                    <a:pt x="41" y="53"/>
                    <a:pt x="26" y="53"/>
                  </a:cubicBezTo>
                  <a:cubicBezTo>
                    <a:pt x="12" y="53"/>
                    <a:pt x="0" y="42"/>
                    <a:pt x="0" y="27"/>
                  </a:cubicBezTo>
                  <a:cubicBezTo>
                    <a:pt x="0" y="12"/>
                    <a:pt x="12" y="0"/>
                    <a:pt x="26" y="0"/>
                  </a:cubicBezTo>
                  <a:cubicBezTo>
                    <a:pt x="39" y="0"/>
                    <a:pt x="50" y="9"/>
                    <a:pt x="52" y="21"/>
                  </a:cubicBezTo>
                  <a:close/>
                </a:path>
              </a:pathLst>
            </a:custGeom>
            <a:solidFill>
              <a:srgbClr val="ED1C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20" name="Freeform 7">
              <a:extLst>
                <a:ext uri="{FF2B5EF4-FFF2-40B4-BE49-F238E27FC236}">
                  <a16:creationId xmlns:a16="http://schemas.microsoft.com/office/drawing/2014/main" id="{299177C8-B844-4593-8A4D-6028B89B0D1E}"/>
                </a:ext>
              </a:extLst>
            </p:cNvPr>
            <p:cNvSpPr>
              <a:spLocks/>
            </p:cNvSpPr>
            <p:nvPr userDrawn="1"/>
          </p:nvSpPr>
          <p:spPr bwMode="auto">
            <a:xfrm>
              <a:off x="699" y="-164"/>
              <a:ext cx="243" cy="247"/>
            </a:xfrm>
            <a:custGeom>
              <a:avLst/>
              <a:gdLst>
                <a:gd name="T0" fmla="*/ 105 w 118"/>
                <a:gd name="T1" fmla="*/ 75 h 118"/>
                <a:gd name="T2" fmla="*/ 102 w 118"/>
                <a:gd name="T3" fmla="*/ 95 h 118"/>
                <a:gd name="T4" fmla="*/ 93 w 118"/>
                <a:gd name="T5" fmla="*/ 108 h 118"/>
                <a:gd name="T6" fmla="*/ 79 w 118"/>
                <a:gd name="T7" fmla="*/ 115 h 118"/>
                <a:gd name="T8" fmla="*/ 59 w 118"/>
                <a:gd name="T9" fmla="*/ 118 h 118"/>
                <a:gd name="T10" fmla="*/ 40 w 118"/>
                <a:gd name="T11" fmla="*/ 115 h 118"/>
                <a:gd name="T12" fmla="*/ 26 w 118"/>
                <a:gd name="T13" fmla="*/ 108 h 118"/>
                <a:gd name="T14" fmla="*/ 17 w 118"/>
                <a:gd name="T15" fmla="*/ 95 h 118"/>
                <a:gd name="T16" fmla="*/ 13 w 118"/>
                <a:gd name="T17" fmla="*/ 76 h 118"/>
                <a:gd name="T18" fmla="*/ 13 w 118"/>
                <a:gd name="T19" fmla="*/ 8 h 118"/>
                <a:gd name="T20" fmla="*/ 0 w 118"/>
                <a:gd name="T21" fmla="*/ 5 h 118"/>
                <a:gd name="T22" fmla="*/ 0 w 118"/>
                <a:gd name="T23" fmla="*/ 0 h 118"/>
                <a:gd name="T24" fmla="*/ 41 w 118"/>
                <a:gd name="T25" fmla="*/ 0 h 118"/>
                <a:gd name="T26" fmla="*/ 41 w 118"/>
                <a:gd name="T27" fmla="*/ 5 h 118"/>
                <a:gd name="T28" fmla="*/ 28 w 118"/>
                <a:gd name="T29" fmla="*/ 8 h 118"/>
                <a:gd name="T30" fmla="*/ 28 w 118"/>
                <a:gd name="T31" fmla="*/ 81 h 118"/>
                <a:gd name="T32" fmla="*/ 36 w 118"/>
                <a:gd name="T33" fmla="*/ 103 h 118"/>
                <a:gd name="T34" fmla="*/ 62 w 118"/>
                <a:gd name="T35" fmla="*/ 111 h 118"/>
                <a:gd name="T36" fmla="*/ 87 w 118"/>
                <a:gd name="T37" fmla="*/ 103 h 118"/>
                <a:gd name="T38" fmla="*/ 95 w 118"/>
                <a:gd name="T39" fmla="*/ 77 h 118"/>
                <a:gd name="T40" fmla="*/ 95 w 118"/>
                <a:gd name="T41" fmla="*/ 8 h 118"/>
                <a:gd name="T42" fmla="*/ 82 w 118"/>
                <a:gd name="T43" fmla="*/ 5 h 118"/>
                <a:gd name="T44" fmla="*/ 82 w 118"/>
                <a:gd name="T45" fmla="*/ 0 h 118"/>
                <a:gd name="T46" fmla="*/ 118 w 118"/>
                <a:gd name="T47" fmla="*/ 0 h 118"/>
                <a:gd name="T48" fmla="*/ 118 w 118"/>
                <a:gd name="T49" fmla="*/ 5 h 118"/>
                <a:gd name="T50" fmla="*/ 105 w 118"/>
                <a:gd name="T51" fmla="*/ 8 h 118"/>
                <a:gd name="T52" fmla="*/ 105 w 118"/>
                <a:gd name="T53" fmla="*/ 75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8" h="118">
                  <a:moveTo>
                    <a:pt x="105" y="75"/>
                  </a:moveTo>
                  <a:cubicBezTo>
                    <a:pt x="105" y="82"/>
                    <a:pt x="104" y="89"/>
                    <a:pt x="102" y="95"/>
                  </a:cubicBezTo>
                  <a:cubicBezTo>
                    <a:pt x="100" y="100"/>
                    <a:pt x="97" y="105"/>
                    <a:pt x="93" y="108"/>
                  </a:cubicBezTo>
                  <a:cubicBezTo>
                    <a:pt x="90" y="111"/>
                    <a:pt x="85" y="114"/>
                    <a:pt x="79" y="115"/>
                  </a:cubicBezTo>
                  <a:cubicBezTo>
                    <a:pt x="73" y="117"/>
                    <a:pt x="66" y="118"/>
                    <a:pt x="59" y="118"/>
                  </a:cubicBezTo>
                  <a:cubicBezTo>
                    <a:pt x="52" y="118"/>
                    <a:pt x="46" y="117"/>
                    <a:pt x="40" y="115"/>
                  </a:cubicBezTo>
                  <a:cubicBezTo>
                    <a:pt x="35" y="114"/>
                    <a:pt x="30" y="112"/>
                    <a:pt x="26" y="108"/>
                  </a:cubicBezTo>
                  <a:cubicBezTo>
                    <a:pt x="22" y="105"/>
                    <a:pt x="19" y="101"/>
                    <a:pt x="17" y="95"/>
                  </a:cubicBezTo>
                  <a:cubicBezTo>
                    <a:pt x="14" y="90"/>
                    <a:pt x="13" y="84"/>
                    <a:pt x="13" y="76"/>
                  </a:cubicBezTo>
                  <a:cubicBezTo>
                    <a:pt x="13" y="8"/>
                    <a:pt x="13" y="8"/>
                    <a:pt x="13" y="8"/>
                  </a:cubicBezTo>
                  <a:cubicBezTo>
                    <a:pt x="0" y="5"/>
                    <a:pt x="0" y="5"/>
                    <a:pt x="0" y="5"/>
                  </a:cubicBezTo>
                  <a:cubicBezTo>
                    <a:pt x="0" y="0"/>
                    <a:pt x="0" y="0"/>
                    <a:pt x="0" y="0"/>
                  </a:cubicBezTo>
                  <a:cubicBezTo>
                    <a:pt x="41" y="0"/>
                    <a:pt x="41" y="0"/>
                    <a:pt x="41" y="0"/>
                  </a:cubicBezTo>
                  <a:cubicBezTo>
                    <a:pt x="41" y="5"/>
                    <a:pt x="41" y="5"/>
                    <a:pt x="41" y="5"/>
                  </a:cubicBezTo>
                  <a:cubicBezTo>
                    <a:pt x="28" y="8"/>
                    <a:pt x="28" y="8"/>
                    <a:pt x="28" y="8"/>
                  </a:cubicBezTo>
                  <a:cubicBezTo>
                    <a:pt x="28" y="81"/>
                    <a:pt x="28" y="81"/>
                    <a:pt x="28" y="81"/>
                  </a:cubicBezTo>
                  <a:cubicBezTo>
                    <a:pt x="28" y="91"/>
                    <a:pt x="31" y="98"/>
                    <a:pt x="36" y="103"/>
                  </a:cubicBezTo>
                  <a:cubicBezTo>
                    <a:pt x="42" y="108"/>
                    <a:pt x="51" y="111"/>
                    <a:pt x="62" y="111"/>
                  </a:cubicBezTo>
                  <a:cubicBezTo>
                    <a:pt x="73" y="111"/>
                    <a:pt x="82" y="108"/>
                    <a:pt x="87" y="103"/>
                  </a:cubicBezTo>
                  <a:cubicBezTo>
                    <a:pt x="92" y="97"/>
                    <a:pt x="95" y="89"/>
                    <a:pt x="95" y="77"/>
                  </a:cubicBezTo>
                  <a:cubicBezTo>
                    <a:pt x="95" y="8"/>
                    <a:pt x="95" y="8"/>
                    <a:pt x="95" y="8"/>
                  </a:cubicBezTo>
                  <a:cubicBezTo>
                    <a:pt x="82" y="5"/>
                    <a:pt x="82" y="5"/>
                    <a:pt x="82" y="5"/>
                  </a:cubicBezTo>
                  <a:cubicBezTo>
                    <a:pt x="82" y="0"/>
                    <a:pt x="82" y="0"/>
                    <a:pt x="82" y="0"/>
                  </a:cubicBezTo>
                  <a:cubicBezTo>
                    <a:pt x="118" y="0"/>
                    <a:pt x="118" y="0"/>
                    <a:pt x="118" y="0"/>
                  </a:cubicBezTo>
                  <a:cubicBezTo>
                    <a:pt x="118" y="5"/>
                    <a:pt x="118" y="5"/>
                    <a:pt x="118" y="5"/>
                  </a:cubicBezTo>
                  <a:cubicBezTo>
                    <a:pt x="105" y="8"/>
                    <a:pt x="105" y="8"/>
                    <a:pt x="105" y="8"/>
                  </a:cubicBezTo>
                  <a:lnTo>
                    <a:pt x="105" y="75"/>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21" name="Freeform 8">
              <a:extLst>
                <a:ext uri="{FF2B5EF4-FFF2-40B4-BE49-F238E27FC236}">
                  <a16:creationId xmlns:a16="http://schemas.microsoft.com/office/drawing/2014/main" id="{C206DB3E-7E5A-4118-A58E-D28E6B6BEE9F}"/>
                </a:ext>
              </a:extLst>
            </p:cNvPr>
            <p:cNvSpPr>
              <a:spLocks/>
            </p:cNvSpPr>
            <p:nvPr userDrawn="1"/>
          </p:nvSpPr>
          <p:spPr bwMode="auto">
            <a:xfrm>
              <a:off x="964" y="-99"/>
              <a:ext cx="80" cy="178"/>
            </a:xfrm>
            <a:custGeom>
              <a:avLst/>
              <a:gdLst>
                <a:gd name="T0" fmla="*/ 52 w 80"/>
                <a:gd name="T1" fmla="*/ 29 h 178"/>
                <a:gd name="T2" fmla="*/ 52 w 80"/>
                <a:gd name="T3" fmla="*/ 161 h 178"/>
                <a:gd name="T4" fmla="*/ 80 w 80"/>
                <a:gd name="T5" fmla="*/ 167 h 178"/>
                <a:gd name="T6" fmla="*/ 80 w 80"/>
                <a:gd name="T7" fmla="*/ 178 h 178"/>
                <a:gd name="T8" fmla="*/ 0 w 80"/>
                <a:gd name="T9" fmla="*/ 178 h 178"/>
                <a:gd name="T10" fmla="*/ 0 w 80"/>
                <a:gd name="T11" fmla="*/ 167 h 178"/>
                <a:gd name="T12" fmla="*/ 27 w 80"/>
                <a:gd name="T13" fmla="*/ 161 h 178"/>
                <a:gd name="T14" fmla="*/ 27 w 80"/>
                <a:gd name="T15" fmla="*/ 25 h 178"/>
                <a:gd name="T16" fmla="*/ 0 w 80"/>
                <a:gd name="T17" fmla="*/ 15 h 178"/>
                <a:gd name="T18" fmla="*/ 0 w 80"/>
                <a:gd name="T19" fmla="*/ 11 h 178"/>
                <a:gd name="T20" fmla="*/ 52 w 80"/>
                <a:gd name="T21" fmla="*/ 0 h 178"/>
                <a:gd name="T22" fmla="*/ 54 w 80"/>
                <a:gd name="T23" fmla="*/ 2 h 178"/>
                <a:gd name="T24" fmla="*/ 52 w 80"/>
                <a:gd name="T25" fmla="*/ 29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0" h="178">
                  <a:moveTo>
                    <a:pt x="52" y="29"/>
                  </a:moveTo>
                  <a:lnTo>
                    <a:pt x="52" y="161"/>
                  </a:lnTo>
                  <a:lnTo>
                    <a:pt x="80" y="167"/>
                  </a:lnTo>
                  <a:lnTo>
                    <a:pt x="80" y="178"/>
                  </a:lnTo>
                  <a:lnTo>
                    <a:pt x="0" y="178"/>
                  </a:lnTo>
                  <a:lnTo>
                    <a:pt x="0" y="167"/>
                  </a:lnTo>
                  <a:lnTo>
                    <a:pt x="27" y="161"/>
                  </a:lnTo>
                  <a:lnTo>
                    <a:pt x="27" y="25"/>
                  </a:lnTo>
                  <a:lnTo>
                    <a:pt x="0" y="15"/>
                  </a:lnTo>
                  <a:lnTo>
                    <a:pt x="0" y="11"/>
                  </a:lnTo>
                  <a:lnTo>
                    <a:pt x="52" y="0"/>
                  </a:lnTo>
                  <a:lnTo>
                    <a:pt x="54" y="2"/>
                  </a:lnTo>
                  <a:lnTo>
                    <a:pt x="52" y="29"/>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22" name="Freeform 9">
              <a:extLst>
                <a:ext uri="{FF2B5EF4-FFF2-40B4-BE49-F238E27FC236}">
                  <a16:creationId xmlns:a16="http://schemas.microsoft.com/office/drawing/2014/main" id="{BBAE402C-300B-4295-A825-9A43E9C92F25}"/>
                </a:ext>
              </a:extLst>
            </p:cNvPr>
            <p:cNvSpPr>
              <a:spLocks noEditPoints="1"/>
            </p:cNvSpPr>
            <p:nvPr userDrawn="1"/>
          </p:nvSpPr>
          <p:spPr bwMode="auto">
            <a:xfrm>
              <a:off x="1075" y="-168"/>
              <a:ext cx="222" cy="251"/>
            </a:xfrm>
            <a:custGeom>
              <a:avLst/>
              <a:gdLst>
                <a:gd name="T0" fmla="*/ 94 w 108"/>
                <a:gd name="T1" fmla="*/ 104 h 120"/>
                <a:gd name="T2" fmla="*/ 53 w 108"/>
                <a:gd name="T3" fmla="*/ 120 h 120"/>
                <a:gd name="T4" fmla="*/ 14 w 108"/>
                <a:gd name="T5" fmla="*/ 105 h 120"/>
                <a:gd name="T6" fmla="*/ 0 w 108"/>
                <a:gd name="T7" fmla="*/ 61 h 120"/>
                <a:gd name="T8" fmla="*/ 4 w 108"/>
                <a:gd name="T9" fmla="*/ 35 h 120"/>
                <a:gd name="T10" fmla="*/ 15 w 108"/>
                <a:gd name="T11" fmla="*/ 16 h 120"/>
                <a:gd name="T12" fmla="*/ 32 w 108"/>
                <a:gd name="T13" fmla="*/ 4 h 120"/>
                <a:gd name="T14" fmla="*/ 54 w 108"/>
                <a:gd name="T15" fmla="*/ 0 h 120"/>
                <a:gd name="T16" fmla="*/ 77 w 108"/>
                <a:gd name="T17" fmla="*/ 4 h 120"/>
                <a:gd name="T18" fmla="*/ 94 w 108"/>
                <a:gd name="T19" fmla="*/ 16 h 120"/>
                <a:gd name="T20" fmla="*/ 104 w 108"/>
                <a:gd name="T21" fmla="*/ 34 h 120"/>
                <a:gd name="T22" fmla="*/ 108 w 108"/>
                <a:gd name="T23" fmla="*/ 60 h 120"/>
                <a:gd name="T24" fmla="*/ 94 w 108"/>
                <a:gd name="T25" fmla="*/ 104 h 120"/>
                <a:gd name="T26" fmla="*/ 82 w 108"/>
                <a:gd name="T27" fmla="*/ 20 h 120"/>
                <a:gd name="T28" fmla="*/ 54 w 108"/>
                <a:gd name="T29" fmla="*/ 7 h 120"/>
                <a:gd name="T30" fmla="*/ 26 w 108"/>
                <a:gd name="T31" fmla="*/ 20 h 120"/>
                <a:gd name="T32" fmla="*/ 16 w 108"/>
                <a:gd name="T33" fmla="*/ 60 h 120"/>
                <a:gd name="T34" fmla="*/ 26 w 108"/>
                <a:gd name="T35" fmla="*/ 100 h 120"/>
                <a:gd name="T36" fmla="*/ 54 w 108"/>
                <a:gd name="T37" fmla="*/ 113 h 120"/>
                <a:gd name="T38" fmla="*/ 82 w 108"/>
                <a:gd name="T39" fmla="*/ 100 h 120"/>
                <a:gd name="T40" fmla="*/ 92 w 108"/>
                <a:gd name="T41" fmla="*/ 61 h 120"/>
                <a:gd name="T42" fmla="*/ 82 w 108"/>
                <a:gd name="T43" fmla="*/ 2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8" h="120">
                  <a:moveTo>
                    <a:pt x="94" y="104"/>
                  </a:moveTo>
                  <a:cubicBezTo>
                    <a:pt x="84" y="115"/>
                    <a:pt x="71" y="120"/>
                    <a:pt x="53" y="120"/>
                  </a:cubicBezTo>
                  <a:cubicBezTo>
                    <a:pt x="36" y="120"/>
                    <a:pt x="23" y="115"/>
                    <a:pt x="14" y="105"/>
                  </a:cubicBezTo>
                  <a:cubicBezTo>
                    <a:pt x="5" y="95"/>
                    <a:pt x="0" y="80"/>
                    <a:pt x="0" y="61"/>
                  </a:cubicBezTo>
                  <a:cubicBezTo>
                    <a:pt x="0" y="51"/>
                    <a:pt x="1" y="42"/>
                    <a:pt x="4" y="35"/>
                  </a:cubicBezTo>
                  <a:cubicBezTo>
                    <a:pt x="6" y="27"/>
                    <a:pt x="10" y="21"/>
                    <a:pt x="15" y="16"/>
                  </a:cubicBezTo>
                  <a:cubicBezTo>
                    <a:pt x="19" y="11"/>
                    <a:pt x="25" y="7"/>
                    <a:pt x="32" y="4"/>
                  </a:cubicBezTo>
                  <a:cubicBezTo>
                    <a:pt x="39" y="2"/>
                    <a:pt x="46" y="0"/>
                    <a:pt x="54" y="0"/>
                  </a:cubicBezTo>
                  <a:cubicBezTo>
                    <a:pt x="63" y="0"/>
                    <a:pt x="70" y="2"/>
                    <a:pt x="77" y="4"/>
                  </a:cubicBezTo>
                  <a:cubicBezTo>
                    <a:pt x="84" y="7"/>
                    <a:pt x="89" y="11"/>
                    <a:pt x="94" y="16"/>
                  </a:cubicBezTo>
                  <a:cubicBezTo>
                    <a:pt x="98" y="21"/>
                    <a:pt x="102" y="27"/>
                    <a:pt x="104" y="34"/>
                  </a:cubicBezTo>
                  <a:cubicBezTo>
                    <a:pt x="107" y="41"/>
                    <a:pt x="108" y="50"/>
                    <a:pt x="108" y="60"/>
                  </a:cubicBezTo>
                  <a:cubicBezTo>
                    <a:pt x="108" y="79"/>
                    <a:pt x="103" y="94"/>
                    <a:pt x="94" y="104"/>
                  </a:cubicBezTo>
                  <a:close/>
                  <a:moveTo>
                    <a:pt x="82" y="20"/>
                  </a:moveTo>
                  <a:cubicBezTo>
                    <a:pt x="75" y="12"/>
                    <a:pt x="66" y="7"/>
                    <a:pt x="54" y="7"/>
                  </a:cubicBezTo>
                  <a:cubicBezTo>
                    <a:pt x="42" y="7"/>
                    <a:pt x="33" y="12"/>
                    <a:pt x="26" y="20"/>
                  </a:cubicBezTo>
                  <a:cubicBezTo>
                    <a:pt x="19" y="28"/>
                    <a:pt x="16" y="42"/>
                    <a:pt x="16" y="60"/>
                  </a:cubicBezTo>
                  <a:cubicBezTo>
                    <a:pt x="16" y="78"/>
                    <a:pt x="19" y="91"/>
                    <a:pt x="26" y="100"/>
                  </a:cubicBezTo>
                  <a:cubicBezTo>
                    <a:pt x="32" y="108"/>
                    <a:pt x="42" y="113"/>
                    <a:pt x="54" y="113"/>
                  </a:cubicBezTo>
                  <a:cubicBezTo>
                    <a:pt x="66" y="113"/>
                    <a:pt x="75" y="109"/>
                    <a:pt x="82" y="100"/>
                  </a:cubicBezTo>
                  <a:cubicBezTo>
                    <a:pt x="89" y="92"/>
                    <a:pt x="92" y="78"/>
                    <a:pt x="92" y="61"/>
                  </a:cubicBezTo>
                  <a:cubicBezTo>
                    <a:pt x="92" y="42"/>
                    <a:pt x="89" y="29"/>
                    <a:pt x="82" y="20"/>
                  </a:cubicBez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23" name="Freeform 10">
              <a:extLst>
                <a:ext uri="{FF2B5EF4-FFF2-40B4-BE49-F238E27FC236}">
                  <a16:creationId xmlns:a16="http://schemas.microsoft.com/office/drawing/2014/main" id="{7BBA4532-2A30-40BC-97E0-29A2E60C633E}"/>
                </a:ext>
              </a:extLst>
            </p:cNvPr>
            <p:cNvSpPr>
              <a:spLocks/>
            </p:cNvSpPr>
            <p:nvPr userDrawn="1"/>
          </p:nvSpPr>
          <p:spPr bwMode="auto">
            <a:xfrm>
              <a:off x="987" y="-166"/>
              <a:ext cx="35" cy="36"/>
            </a:xfrm>
            <a:custGeom>
              <a:avLst/>
              <a:gdLst>
                <a:gd name="T0" fmla="*/ 0 w 17"/>
                <a:gd name="T1" fmla="*/ 8 h 17"/>
                <a:gd name="T2" fmla="*/ 2 w 17"/>
                <a:gd name="T3" fmla="*/ 14 h 17"/>
                <a:gd name="T4" fmla="*/ 8 w 17"/>
                <a:gd name="T5" fmla="*/ 17 h 17"/>
                <a:gd name="T6" fmla="*/ 14 w 17"/>
                <a:gd name="T7" fmla="*/ 14 h 17"/>
                <a:gd name="T8" fmla="*/ 17 w 17"/>
                <a:gd name="T9" fmla="*/ 8 h 17"/>
                <a:gd name="T10" fmla="*/ 14 w 17"/>
                <a:gd name="T11" fmla="*/ 2 h 17"/>
                <a:gd name="T12" fmla="*/ 8 w 17"/>
                <a:gd name="T13" fmla="*/ 0 h 17"/>
                <a:gd name="T14" fmla="*/ 2 w 17"/>
                <a:gd name="T15" fmla="*/ 2 h 17"/>
                <a:gd name="T16" fmla="*/ 0 w 17"/>
                <a:gd name="T17" fmla="*/ 8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17">
                  <a:moveTo>
                    <a:pt x="0" y="8"/>
                  </a:moveTo>
                  <a:cubicBezTo>
                    <a:pt x="0" y="11"/>
                    <a:pt x="1" y="13"/>
                    <a:pt x="2" y="14"/>
                  </a:cubicBezTo>
                  <a:cubicBezTo>
                    <a:pt x="4" y="16"/>
                    <a:pt x="6" y="17"/>
                    <a:pt x="8" y="17"/>
                  </a:cubicBezTo>
                  <a:cubicBezTo>
                    <a:pt x="11" y="17"/>
                    <a:pt x="13" y="16"/>
                    <a:pt x="14" y="14"/>
                  </a:cubicBezTo>
                  <a:cubicBezTo>
                    <a:pt x="16" y="13"/>
                    <a:pt x="17" y="11"/>
                    <a:pt x="17" y="8"/>
                  </a:cubicBezTo>
                  <a:cubicBezTo>
                    <a:pt x="17" y="6"/>
                    <a:pt x="16" y="4"/>
                    <a:pt x="14" y="2"/>
                  </a:cubicBezTo>
                  <a:cubicBezTo>
                    <a:pt x="13" y="0"/>
                    <a:pt x="11" y="0"/>
                    <a:pt x="8" y="0"/>
                  </a:cubicBezTo>
                  <a:cubicBezTo>
                    <a:pt x="6" y="0"/>
                    <a:pt x="4" y="0"/>
                    <a:pt x="2" y="2"/>
                  </a:cubicBezTo>
                  <a:cubicBezTo>
                    <a:pt x="1" y="4"/>
                    <a:pt x="0" y="6"/>
                    <a:pt x="0" y="8"/>
                  </a:cubicBez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grpSp>
    </p:spTree>
    <p:extLst>
      <p:ext uri="{BB962C8B-B14F-4D97-AF65-F5344CB8AC3E}">
        <p14:creationId xmlns:p14="http://schemas.microsoft.com/office/powerpoint/2010/main" val="3066989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Deloverskrift">
    <p:spTree>
      <p:nvGrpSpPr>
        <p:cNvPr id="1" name=""/>
        <p:cNvGrpSpPr/>
        <p:nvPr/>
      </p:nvGrpSpPr>
      <p:grpSpPr>
        <a:xfrm>
          <a:off x="0" y="0"/>
          <a:ext cx="0" cy="0"/>
          <a:chOff x="0" y="0"/>
          <a:chExt cx="0" cy="0"/>
        </a:xfrm>
      </p:grpSpPr>
      <p:pic>
        <p:nvPicPr>
          <p:cNvPr id="5" name="Bilde 4">
            <a:extLst>
              <a:ext uri="{FF2B5EF4-FFF2-40B4-BE49-F238E27FC236}">
                <a16:creationId xmlns:a16="http://schemas.microsoft.com/office/drawing/2014/main" id="{06258D59-7168-4E0B-A9D6-8E1FF9EA5B13}"/>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4181856"/>
          </a:xfrm>
          <a:prstGeom prst="rect">
            <a:avLst/>
          </a:prstGeom>
        </p:spPr>
      </p:pic>
      <p:sp>
        <p:nvSpPr>
          <p:cNvPr id="2" name="Tittel 1"/>
          <p:cNvSpPr>
            <a:spLocks noGrp="1"/>
          </p:cNvSpPr>
          <p:nvPr>
            <p:ph type="ctrTitle"/>
          </p:nvPr>
        </p:nvSpPr>
        <p:spPr>
          <a:xfrm>
            <a:off x="1290970" y="1410933"/>
            <a:ext cx="6562060" cy="1261884"/>
          </a:xfrm>
        </p:spPr>
        <p:txBody>
          <a:bodyPr wrap="square" anchor="ctr">
            <a:spAutoFit/>
          </a:bodyPr>
          <a:lstStyle>
            <a:lvl1pPr algn="ctr">
              <a:defRPr sz="4100">
                <a:solidFill>
                  <a:schemeClr val="lt1"/>
                </a:solidFill>
              </a:defRPr>
            </a:lvl1pPr>
          </a:lstStyle>
          <a:p>
            <a:r>
              <a:rPr lang="en-US"/>
              <a:t>Click to edit Master title style</a:t>
            </a:r>
            <a:endParaRPr lang="nb-NO"/>
          </a:p>
        </p:txBody>
      </p:sp>
      <p:pic>
        <p:nvPicPr>
          <p:cNvPr id="6" name="Bilde 5">
            <a:extLst>
              <a:ext uri="{FF2B5EF4-FFF2-40B4-BE49-F238E27FC236}">
                <a16:creationId xmlns:a16="http://schemas.microsoft.com/office/drawing/2014/main" id="{69831B6B-6892-4E24-A66F-0CE8685A2D0B}"/>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244847" y="4515703"/>
            <a:ext cx="425197" cy="425197"/>
          </a:xfrm>
          <a:prstGeom prst="rect">
            <a:avLst/>
          </a:prstGeom>
        </p:spPr>
      </p:pic>
      <p:sp>
        <p:nvSpPr>
          <p:cNvPr id="8" name="TekstSylinder 7">
            <a:extLst>
              <a:ext uri="{FF2B5EF4-FFF2-40B4-BE49-F238E27FC236}">
                <a16:creationId xmlns:a16="http://schemas.microsoft.com/office/drawing/2014/main" id="{DA88C679-3A11-42E0-9A8B-D596C63A662C}"/>
              </a:ext>
            </a:extLst>
          </p:cNvPr>
          <p:cNvSpPr txBox="1"/>
          <p:nvPr userDrawn="1"/>
        </p:nvSpPr>
        <p:spPr>
          <a:xfrm>
            <a:off x="3177587" y="4583354"/>
            <a:ext cx="4116332" cy="307777"/>
          </a:xfrm>
          <a:prstGeom prst="rect">
            <a:avLst/>
          </a:prstGeom>
          <a:noFill/>
        </p:spPr>
        <p:txBody>
          <a:bodyPr wrap="square" rtlCol="0">
            <a:spAutoFit/>
          </a:bodyPr>
          <a:lstStyle/>
          <a:p>
            <a:r>
              <a:rPr lang="nb-NO" sz="1400" b="1"/>
              <a:t>Det matematisk-naturvitenskapelige fakultet</a:t>
            </a:r>
          </a:p>
        </p:txBody>
      </p:sp>
      <p:grpSp>
        <p:nvGrpSpPr>
          <p:cNvPr id="7" name="Group 4">
            <a:extLst>
              <a:ext uri="{FF2B5EF4-FFF2-40B4-BE49-F238E27FC236}">
                <a16:creationId xmlns:a16="http://schemas.microsoft.com/office/drawing/2014/main" id="{1F52A8C7-01D7-48B7-A36C-B219C7E0197C}"/>
              </a:ext>
            </a:extLst>
          </p:cNvPr>
          <p:cNvGrpSpPr>
            <a:grpSpLocks noChangeAspect="1"/>
          </p:cNvGrpSpPr>
          <p:nvPr userDrawn="1"/>
        </p:nvGrpSpPr>
        <p:grpSpPr bwMode="auto">
          <a:xfrm>
            <a:off x="2782820" y="4667043"/>
            <a:ext cx="439200" cy="136098"/>
            <a:chOff x="699" y="-168"/>
            <a:chExt cx="810" cy="251"/>
          </a:xfrm>
        </p:grpSpPr>
        <p:sp>
          <p:nvSpPr>
            <p:cNvPr id="10" name="Freeform 5">
              <a:extLst>
                <a:ext uri="{FF2B5EF4-FFF2-40B4-BE49-F238E27FC236}">
                  <a16:creationId xmlns:a16="http://schemas.microsoft.com/office/drawing/2014/main" id="{2B391352-4D48-412C-8465-D30BD6C55EAE}"/>
                </a:ext>
              </a:extLst>
            </p:cNvPr>
            <p:cNvSpPr>
              <a:spLocks/>
            </p:cNvSpPr>
            <p:nvPr userDrawn="1"/>
          </p:nvSpPr>
          <p:spPr bwMode="auto">
            <a:xfrm>
              <a:off x="1400" y="-164"/>
              <a:ext cx="109" cy="111"/>
            </a:xfrm>
            <a:custGeom>
              <a:avLst/>
              <a:gdLst>
                <a:gd name="T0" fmla="*/ 52 w 53"/>
                <a:gd name="T1" fmla="*/ 20 h 53"/>
                <a:gd name="T2" fmla="*/ 53 w 53"/>
                <a:gd name="T3" fmla="*/ 26 h 53"/>
                <a:gd name="T4" fmla="*/ 26 w 53"/>
                <a:gd name="T5" fmla="*/ 53 h 53"/>
                <a:gd name="T6" fmla="*/ 0 w 53"/>
                <a:gd name="T7" fmla="*/ 26 h 53"/>
                <a:gd name="T8" fmla="*/ 26 w 53"/>
                <a:gd name="T9" fmla="*/ 0 h 53"/>
                <a:gd name="T10" fmla="*/ 52 w 53"/>
                <a:gd name="T11" fmla="*/ 20 h 53"/>
              </a:gdLst>
              <a:ahLst/>
              <a:cxnLst>
                <a:cxn ang="0">
                  <a:pos x="T0" y="T1"/>
                </a:cxn>
                <a:cxn ang="0">
                  <a:pos x="T2" y="T3"/>
                </a:cxn>
                <a:cxn ang="0">
                  <a:pos x="T4" y="T5"/>
                </a:cxn>
                <a:cxn ang="0">
                  <a:pos x="T6" y="T7"/>
                </a:cxn>
                <a:cxn ang="0">
                  <a:pos x="T8" y="T9"/>
                </a:cxn>
                <a:cxn ang="0">
                  <a:pos x="T10" y="T11"/>
                </a:cxn>
              </a:cxnLst>
              <a:rect l="0" t="0" r="r" b="b"/>
              <a:pathLst>
                <a:path w="53" h="53">
                  <a:moveTo>
                    <a:pt x="52" y="20"/>
                  </a:moveTo>
                  <a:cubicBezTo>
                    <a:pt x="53" y="22"/>
                    <a:pt x="53" y="24"/>
                    <a:pt x="53" y="26"/>
                  </a:cubicBezTo>
                  <a:cubicBezTo>
                    <a:pt x="53" y="41"/>
                    <a:pt x="41" y="53"/>
                    <a:pt x="26" y="53"/>
                  </a:cubicBezTo>
                  <a:cubicBezTo>
                    <a:pt x="12" y="53"/>
                    <a:pt x="0" y="41"/>
                    <a:pt x="0" y="26"/>
                  </a:cubicBezTo>
                  <a:cubicBezTo>
                    <a:pt x="0" y="11"/>
                    <a:pt x="12" y="0"/>
                    <a:pt x="26" y="0"/>
                  </a:cubicBezTo>
                  <a:cubicBezTo>
                    <a:pt x="39" y="0"/>
                    <a:pt x="50" y="8"/>
                    <a:pt x="52" y="20"/>
                  </a:cubicBezTo>
                  <a:close/>
                </a:path>
              </a:pathLst>
            </a:custGeom>
            <a:solidFill>
              <a:srgbClr val="ED1C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1" name="Freeform 6">
              <a:extLst>
                <a:ext uri="{FF2B5EF4-FFF2-40B4-BE49-F238E27FC236}">
                  <a16:creationId xmlns:a16="http://schemas.microsoft.com/office/drawing/2014/main" id="{E19855DE-927D-4973-BC42-270C92843BF2}"/>
                </a:ext>
              </a:extLst>
            </p:cNvPr>
            <p:cNvSpPr>
              <a:spLocks/>
            </p:cNvSpPr>
            <p:nvPr userDrawn="1"/>
          </p:nvSpPr>
          <p:spPr bwMode="auto">
            <a:xfrm>
              <a:off x="1400" y="-30"/>
              <a:ext cx="109" cy="111"/>
            </a:xfrm>
            <a:custGeom>
              <a:avLst/>
              <a:gdLst>
                <a:gd name="T0" fmla="*/ 52 w 53"/>
                <a:gd name="T1" fmla="*/ 21 h 53"/>
                <a:gd name="T2" fmla="*/ 53 w 53"/>
                <a:gd name="T3" fmla="*/ 27 h 53"/>
                <a:gd name="T4" fmla="*/ 26 w 53"/>
                <a:gd name="T5" fmla="*/ 53 h 53"/>
                <a:gd name="T6" fmla="*/ 0 w 53"/>
                <a:gd name="T7" fmla="*/ 27 h 53"/>
                <a:gd name="T8" fmla="*/ 26 w 53"/>
                <a:gd name="T9" fmla="*/ 0 h 53"/>
                <a:gd name="T10" fmla="*/ 52 w 53"/>
                <a:gd name="T11" fmla="*/ 21 h 53"/>
              </a:gdLst>
              <a:ahLst/>
              <a:cxnLst>
                <a:cxn ang="0">
                  <a:pos x="T0" y="T1"/>
                </a:cxn>
                <a:cxn ang="0">
                  <a:pos x="T2" y="T3"/>
                </a:cxn>
                <a:cxn ang="0">
                  <a:pos x="T4" y="T5"/>
                </a:cxn>
                <a:cxn ang="0">
                  <a:pos x="T6" y="T7"/>
                </a:cxn>
                <a:cxn ang="0">
                  <a:pos x="T8" y="T9"/>
                </a:cxn>
                <a:cxn ang="0">
                  <a:pos x="T10" y="T11"/>
                </a:cxn>
              </a:cxnLst>
              <a:rect l="0" t="0" r="r" b="b"/>
              <a:pathLst>
                <a:path w="53" h="53">
                  <a:moveTo>
                    <a:pt x="52" y="21"/>
                  </a:moveTo>
                  <a:cubicBezTo>
                    <a:pt x="53" y="23"/>
                    <a:pt x="53" y="25"/>
                    <a:pt x="53" y="27"/>
                  </a:cubicBezTo>
                  <a:cubicBezTo>
                    <a:pt x="53" y="42"/>
                    <a:pt x="41" y="53"/>
                    <a:pt x="26" y="53"/>
                  </a:cubicBezTo>
                  <a:cubicBezTo>
                    <a:pt x="12" y="53"/>
                    <a:pt x="0" y="42"/>
                    <a:pt x="0" y="27"/>
                  </a:cubicBezTo>
                  <a:cubicBezTo>
                    <a:pt x="0" y="12"/>
                    <a:pt x="12" y="0"/>
                    <a:pt x="26" y="0"/>
                  </a:cubicBezTo>
                  <a:cubicBezTo>
                    <a:pt x="39" y="0"/>
                    <a:pt x="50" y="9"/>
                    <a:pt x="52" y="21"/>
                  </a:cubicBezTo>
                  <a:close/>
                </a:path>
              </a:pathLst>
            </a:custGeom>
            <a:solidFill>
              <a:srgbClr val="ED1C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2" name="Freeform 7">
              <a:extLst>
                <a:ext uri="{FF2B5EF4-FFF2-40B4-BE49-F238E27FC236}">
                  <a16:creationId xmlns:a16="http://schemas.microsoft.com/office/drawing/2014/main" id="{5A2B59B8-7CF6-4668-ABCB-F4A7DD75CEA1}"/>
                </a:ext>
              </a:extLst>
            </p:cNvPr>
            <p:cNvSpPr>
              <a:spLocks/>
            </p:cNvSpPr>
            <p:nvPr userDrawn="1"/>
          </p:nvSpPr>
          <p:spPr bwMode="auto">
            <a:xfrm>
              <a:off x="699" y="-164"/>
              <a:ext cx="243" cy="247"/>
            </a:xfrm>
            <a:custGeom>
              <a:avLst/>
              <a:gdLst>
                <a:gd name="T0" fmla="*/ 105 w 118"/>
                <a:gd name="T1" fmla="*/ 75 h 118"/>
                <a:gd name="T2" fmla="*/ 102 w 118"/>
                <a:gd name="T3" fmla="*/ 95 h 118"/>
                <a:gd name="T4" fmla="*/ 93 w 118"/>
                <a:gd name="T5" fmla="*/ 108 h 118"/>
                <a:gd name="T6" fmla="*/ 79 w 118"/>
                <a:gd name="T7" fmla="*/ 115 h 118"/>
                <a:gd name="T8" fmla="*/ 59 w 118"/>
                <a:gd name="T9" fmla="*/ 118 h 118"/>
                <a:gd name="T10" fmla="*/ 40 w 118"/>
                <a:gd name="T11" fmla="*/ 115 h 118"/>
                <a:gd name="T12" fmla="*/ 26 w 118"/>
                <a:gd name="T13" fmla="*/ 108 h 118"/>
                <a:gd name="T14" fmla="*/ 17 w 118"/>
                <a:gd name="T15" fmla="*/ 95 h 118"/>
                <a:gd name="T16" fmla="*/ 13 w 118"/>
                <a:gd name="T17" fmla="*/ 76 h 118"/>
                <a:gd name="T18" fmla="*/ 13 w 118"/>
                <a:gd name="T19" fmla="*/ 8 h 118"/>
                <a:gd name="T20" fmla="*/ 0 w 118"/>
                <a:gd name="T21" fmla="*/ 5 h 118"/>
                <a:gd name="T22" fmla="*/ 0 w 118"/>
                <a:gd name="T23" fmla="*/ 0 h 118"/>
                <a:gd name="T24" fmla="*/ 41 w 118"/>
                <a:gd name="T25" fmla="*/ 0 h 118"/>
                <a:gd name="T26" fmla="*/ 41 w 118"/>
                <a:gd name="T27" fmla="*/ 5 h 118"/>
                <a:gd name="T28" fmla="*/ 28 w 118"/>
                <a:gd name="T29" fmla="*/ 8 h 118"/>
                <a:gd name="T30" fmla="*/ 28 w 118"/>
                <a:gd name="T31" fmla="*/ 81 h 118"/>
                <a:gd name="T32" fmla="*/ 36 w 118"/>
                <a:gd name="T33" fmla="*/ 103 h 118"/>
                <a:gd name="T34" fmla="*/ 62 w 118"/>
                <a:gd name="T35" fmla="*/ 111 h 118"/>
                <a:gd name="T36" fmla="*/ 87 w 118"/>
                <a:gd name="T37" fmla="*/ 103 h 118"/>
                <a:gd name="T38" fmla="*/ 95 w 118"/>
                <a:gd name="T39" fmla="*/ 77 h 118"/>
                <a:gd name="T40" fmla="*/ 95 w 118"/>
                <a:gd name="T41" fmla="*/ 8 h 118"/>
                <a:gd name="T42" fmla="*/ 82 w 118"/>
                <a:gd name="T43" fmla="*/ 5 h 118"/>
                <a:gd name="T44" fmla="*/ 82 w 118"/>
                <a:gd name="T45" fmla="*/ 0 h 118"/>
                <a:gd name="T46" fmla="*/ 118 w 118"/>
                <a:gd name="T47" fmla="*/ 0 h 118"/>
                <a:gd name="T48" fmla="*/ 118 w 118"/>
                <a:gd name="T49" fmla="*/ 5 h 118"/>
                <a:gd name="T50" fmla="*/ 105 w 118"/>
                <a:gd name="T51" fmla="*/ 8 h 118"/>
                <a:gd name="T52" fmla="*/ 105 w 118"/>
                <a:gd name="T53" fmla="*/ 75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8" h="118">
                  <a:moveTo>
                    <a:pt x="105" y="75"/>
                  </a:moveTo>
                  <a:cubicBezTo>
                    <a:pt x="105" y="82"/>
                    <a:pt x="104" y="89"/>
                    <a:pt x="102" y="95"/>
                  </a:cubicBezTo>
                  <a:cubicBezTo>
                    <a:pt x="100" y="100"/>
                    <a:pt x="97" y="105"/>
                    <a:pt x="93" y="108"/>
                  </a:cubicBezTo>
                  <a:cubicBezTo>
                    <a:pt x="90" y="111"/>
                    <a:pt x="85" y="114"/>
                    <a:pt x="79" y="115"/>
                  </a:cubicBezTo>
                  <a:cubicBezTo>
                    <a:pt x="73" y="117"/>
                    <a:pt x="66" y="118"/>
                    <a:pt x="59" y="118"/>
                  </a:cubicBezTo>
                  <a:cubicBezTo>
                    <a:pt x="52" y="118"/>
                    <a:pt x="46" y="117"/>
                    <a:pt x="40" y="115"/>
                  </a:cubicBezTo>
                  <a:cubicBezTo>
                    <a:pt x="35" y="114"/>
                    <a:pt x="30" y="112"/>
                    <a:pt x="26" y="108"/>
                  </a:cubicBezTo>
                  <a:cubicBezTo>
                    <a:pt x="22" y="105"/>
                    <a:pt x="19" y="101"/>
                    <a:pt x="17" y="95"/>
                  </a:cubicBezTo>
                  <a:cubicBezTo>
                    <a:pt x="14" y="90"/>
                    <a:pt x="13" y="84"/>
                    <a:pt x="13" y="76"/>
                  </a:cubicBezTo>
                  <a:cubicBezTo>
                    <a:pt x="13" y="8"/>
                    <a:pt x="13" y="8"/>
                    <a:pt x="13" y="8"/>
                  </a:cubicBezTo>
                  <a:cubicBezTo>
                    <a:pt x="0" y="5"/>
                    <a:pt x="0" y="5"/>
                    <a:pt x="0" y="5"/>
                  </a:cubicBezTo>
                  <a:cubicBezTo>
                    <a:pt x="0" y="0"/>
                    <a:pt x="0" y="0"/>
                    <a:pt x="0" y="0"/>
                  </a:cubicBezTo>
                  <a:cubicBezTo>
                    <a:pt x="41" y="0"/>
                    <a:pt x="41" y="0"/>
                    <a:pt x="41" y="0"/>
                  </a:cubicBezTo>
                  <a:cubicBezTo>
                    <a:pt x="41" y="5"/>
                    <a:pt x="41" y="5"/>
                    <a:pt x="41" y="5"/>
                  </a:cubicBezTo>
                  <a:cubicBezTo>
                    <a:pt x="28" y="8"/>
                    <a:pt x="28" y="8"/>
                    <a:pt x="28" y="8"/>
                  </a:cubicBezTo>
                  <a:cubicBezTo>
                    <a:pt x="28" y="81"/>
                    <a:pt x="28" y="81"/>
                    <a:pt x="28" y="81"/>
                  </a:cubicBezTo>
                  <a:cubicBezTo>
                    <a:pt x="28" y="91"/>
                    <a:pt x="31" y="98"/>
                    <a:pt x="36" y="103"/>
                  </a:cubicBezTo>
                  <a:cubicBezTo>
                    <a:pt x="42" y="108"/>
                    <a:pt x="51" y="111"/>
                    <a:pt x="62" y="111"/>
                  </a:cubicBezTo>
                  <a:cubicBezTo>
                    <a:pt x="73" y="111"/>
                    <a:pt x="82" y="108"/>
                    <a:pt x="87" y="103"/>
                  </a:cubicBezTo>
                  <a:cubicBezTo>
                    <a:pt x="92" y="97"/>
                    <a:pt x="95" y="89"/>
                    <a:pt x="95" y="77"/>
                  </a:cubicBezTo>
                  <a:cubicBezTo>
                    <a:pt x="95" y="8"/>
                    <a:pt x="95" y="8"/>
                    <a:pt x="95" y="8"/>
                  </a:cubicBezTo>
                  <a:cubicBezTo>
                    <a:pt x="82" y="5"/>
                    <a:pt x="82" y="5"/>
                    <a:pt x="82" y="5"/>
                  </a:cubicBezTo>
                  <a:cubicBezTo>
                    <a:pt x="82" y="0"/>
                    <a:pt x="82" y="0"/>
                    <a:pt x="82" y="0"/>
                  </a:cubicBezTo>
                  <a:cubicBezTo>
                    <a:pt x="118" y="0"/>
                    <a:pt x="118" y="0"/>
                    <a:pt x="118" y="0"/>
                  </a:cubicBezTo>
                  <a:cubicBezTo>
                    <a:pt x="118" y="5"/>
                    <a:pt x="118" y="5"/>
                    <a:pt x="118" y="5"/>
                  </a:cubicBezTo>
                  <a:cubicBezTo>
                    <a:pt x="105" y="8"/>
                    <a:pt x="105" y="8"/>
                    <a:pt x="105" y="8"/>
                  </a:cubicBezTo>
                  <a:lnTo>
                    <a:pt x="105" y="75"/>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3" name="Freeform 8">
              <a:extLst>
                <a:ext uri="{FF2B5EF4-FFF2-40B4-BE49-F238E27FC236}">
                  <a16:creationId xmlns:a16="http://schemas.microsoft.com/office/drawing/2014/main" id="{74FD7DF4-3E30-4B20-A43D-1A4F8E872970}"/>
                </a:ext>
              </a:extLst>
            </p:cNvPr>
            <p:cNvSpPr>
              <a:spLocks/>
            </p:cNvSpPr>
            <p:nvPr userDrawn="1"/>
          </p:nvSpPr>
          <p:spPr bwMode="auto">
            <a:xfrm>
              <a:off x="964" y="-99"/>
              <a:ext cx="80" cy="178"/>
            </a:xfrm>
            <a:custGeom>
              <a:avLst/>
              <a:gdLst>
                <a:gd name="T0" fmla="*/ 52 w 80"/>
                <a:gd name="T1" fmla="*/ 29 h 178"/>
                <a:gd name="T2" fmla="*/ 52 w 80"/>
                <a:gd name="T3" fmla="*/ 161 h 178"/>
                <a:gd name="T4" fmla="*/ 80 w 80"/>
                <a:gd name="T5" fmla="*/ 167 h 178"/>
                <a:gd name="T6" fmla="*/ 80 w 80"/>
                <a:gd name="T7" fmla="*/ 178 h 178"/>
                <a:gd name="T8" fmla="*/ 0 w 80"/>
                <a:gd name="T9" fmla="*/ 178 h 178"/>
                <a:gd name="T10" fmla="*/ 0 w 80"/>
                <a:gd name="T11" fmla="*/ 167 h 178"/>
                <a:gd name="T12" fmla="*/ 27 w 80"/>
                <a:gd name="T13" fmla="*/ 161 h 178"/>
                <a:gd name="T14" fmla="*/ 27 w 80"/>
                <a:gd name="T15" fmla="*/ 25 h 178"/>
                <a:gd name="T16" fmla="*/ 0 w 80"/>
                <a:gd name="T17" fmla="*/ 15 h 178"/>
                <a:gd name="T18" fmla="*/ 0 w 80"/>
                <a:gd name="T19" fmla="*/ 11 h 178"/>
                <a:gd name="T20" fmla="*/ 52 w 80"/>
                <a:gd name="T21" fmla="*/ 0 h 178"/>
                <a:gd name="T22" fmla="*/ 54 w 80"/>
                <a:gd name="T23" fmla="*/ 2 h 178"/>
                <a:gd name="T24" fmla="*/ 52 w 80"/>
                <a:gd name="T25" fmla="*/ 29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0" h="178">
                  <a:moveTo>
                    <a:pt x="52" y="29"/>
                  </a:moveTo>
                  <a:lnTo>
                    <a:pt x="52" y="161"/>
                  </a:lnTo>
                  <a:lnTo>
                    <a:pt x="80" y="167"/>
                  </a:lnTo>
                  <a:lnTo>
                    <a:pt x="80" y="178"/>
                  </a:lnTo>
                  <a:lnTo>
                    <a:pt x="0" y="178"/>
                  </a:lnTo>
                  <a:lnTo>
                    <a:pt x="0" y="167"/>
                  </a:lnTo>
                  <a:lnTo>
                    <a:pt x="27" y="161"/>
                  </a:lnTo>
                  <a:lnTo>
                    <a:pt x="27" y="25"/>
                  </a:lnTo>
                  <a:lnTo>
                    <a:pt x="0" y="15"/>
                  </a:lnTo>
                  <a:lnTo>
                    <a:pt x="0" y="11"/>
                  </a:lnTo>
                  <a:lnTo>
                    <a:pt x="52" y="0"/>
                  </a:lnTo>
                  <a:lnTo>
                    <a:pt x="54" y="2"/>
                  </a:lnTo>
                  <a:lnTo>
                    <a:pt x="52" y="29"/>
                  </a:ln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4" name="Freeform 9">
              <a:extLst>
                <a:ext uri="{FF2B5EF4-FFF2-40B4-BE49-F238E27FC236}">
                  <a16:creationId xmlns:a16="http://schemas.microsoft.com/office/drawing/2014/main" id="{A64B77F7-76E3-463F-986A-ED33F912ACA9}"/>
                </a:ext>
              </a:extLst>
            </p:cNvPr>
            <p:cNvSpPr>
              <a:spLocks noEditPoints="1"/>
            </p:cNvSpPr>
            <p:nvPr userDrawn="1"/>
          </p:nvSpPr>
          <p:spPr bwMode="auto">
            <a:xfrm>
              <a:off x="1075" y="-168"/>
              <a:ext cx="222" cy="251"/>
            </a:xfrm>
            <a:custGeom>
              <a:avLst/>
              <a:gdLst>
                <a:gd name="T0" fmla="*/ 94 w 108"/>
                <a:gd name="T1" fmla="*/ 104 h 120"/>
                <a:gd name="T2" fmla="*/ 53 w 108"/>
                <a:gd name="T3" fmla="*/ 120 h 120"/>
                <a:gd name="T4" fmla="*/ 14 w 108"/>
                <a:gd name="T5" fmla="*/ 105 h 120"/>
                <a:gd name="T6" fmla="*/ 0 w 108"/>
                <a:gd name="T7" fmla="*/ 61 h 120"/>
                <a:gd name="T8" fmla="*/ 4 w 108"/>
                <a:gd name="T9" fmla="*/ 35 h 120"/>
                <a:gd name="T10" fmla="*/ 15 w 108"/>
                <a:gd name="T11" fmla="*/ 16 h 120"/>
                <a:gd name="T12" fmla="*/ 32 w 108"/>
                <a:gd name="T13" fmla="*/ 4 h 120"/>
                <a:gd name="T14" fmla="*/ 54 w 108"/>
                <a:gd name="T15" fmla="*/ 0 h 120"/>
                <a:gd name="T16" fmla="*/ 77 w 108"/>
                <a:gd name="T17" fmla="*/ 4 h 120"/>
                <a:gd name="T18" fmla="*/ 94 w 108"/>
                <a:gd name="T19" fmla="*/ 16 h 120"/>
                <a:gd name="T20" fmla="*/ 104 w 108"/>
                <a:gd name="T21" fmla="*/ 34 h 120"/>
                <a:gd name="T22" fmla="*/ 108 w 108"/>
                <a:gd name="T23" fmla="*/ 60 h 120"/>
                <a:gd name="T24" fmla="*/ 94 w 108"/>
                <a:gd name="T25" fmla="*/ 104 h 120"/>
                <a:gd name="T26" fmla="*/ 82 w 108"/>
                <a:gd name="T27" fmla="*/ 20 h 120"/>
                <a:gd name="T28" fmla="*/ 54 w 108"/>
                <a:gd name="T29" fmla="*/ 7 h 120"/>
                <a:gd name="T30" fmla="*/ 26 w 108"/>
                <a:gd name="T31" fmla="*/ 20 h 120"/>
                <a:gd name="T32" fmla="*/ 16 w 108"/>
                <a:gd name="T33" fmla="*/ 60 h 120"/>
                <a:gd name="T34" fmla="*/ 26 w 108"/>
                <a:gd name="T35" fmla="*/ 100 h 120"/>
                <a:gd name="T36" fmla="*/ 54 w 108"/>
                <a:gd name="T37" fmla="*/ 113 h 120"/>
                <a:gd name="T38" fmla="*/ 82 w 108"/>
                <a:gd name="T39" fmla="*/ 100 h 120"/>
                <a:gd name="T40" fmla="*/ 92 w 108"/>
                <a:gd name="T41" fmla="*/ 61 h 120"/>
                <a:gd name="T42" fmla="*/ 82 w 108"/>
                <a:gd name="T43" fmla="*/ 2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8" h="120">
                  <a:moveTo>
                    <a:pt x="94" y="104"/>
                  </a:moveTo>
                  <a:cubicBezTo>
                    <a:pt x="84" y="115"/>
                    <a:pt x="71" y="120"/>
                    <a:pt x="53" y="120"/>
                  </a:cubicBezTo>
                  <a:cubicBezTo>
                    <a:pt x="36" y="120"/>
                    <a:pt x="23" y="115"/>
                    <a:pt x="14" y="105"/>
                  </a:cubicBezTo>
                  <a:cubicBezTo>
                    <a:pt x="5" y="95"/>
                    <a:pt x="0" y="80"/>
                    <a:pt x="0" y="61"/>
                  </a:cubicBezTo>
                  <a:cubicBezTo>
                    <a:pt x="0" y="51"/>
                    <a:pt x="1" y="42"/>
                    <a:pt x="4" y="35"/>
                  </a:cubicBezTo>
                  <a:cubicBezTo>
                    <a:pt x="6" y="27"/>
                    <a:pt x="10" y="21"/>
                    <a:pt x="15" y="16"/>
                  </a:cubicBezTo>
                  <a:cubicBezTo>
                    <a:pt x="19" y="11"/>
                    <a:pt x="25" y="7"/>
                    <a:pt x="32" y="4"/>
                  </a:cubicBezTo>
                  <a:cubicBezTo>
                    <a:pt x="39" y="2"/>
                    <a:pt x="46" y="0"/>
                    <a:pt x="54" y="0"/>
                  </a:cubicBezTo>
                  <a:cubicBezTo>
                    <a:pt x="63" y="0"/>
                    <a:pt x="70" y="2"/>
                    <a:pt x="77" y="4"/>
                  </a:cubicBezTo>
                  <a:cubicBezTo>
                    <a:pt x="84" y="7"/>
                    <a:pt x="89" y="11"/>
                    <a:pt x="94" y="16"/>
                  </a:cubicBezTo>
                  <a:cubicBezTo>
                    <a:pt x="98" y="21"/>
                    <a:pt x="102" y="27"/>
                    <a:pt x="104" y="34"/>
                  </a:cubicBezTo>
                  <a:cubicBezTo>
                    <a:pt x="107" y="41"/>
                    <a:pt x="108" y="50"/>
                    <a:pt x="108" y="60"/>
                  </a:cubicBezTo>
                  <a:cubicBezTo>
                    <a:pt x="108" y="79"/>
                    <a:pt x="103" y="94"/>
                    <a:pt x="94" y="104"/>
                  </a:cubicBezTo>
                  <a:close/>
                  <a:moveTo>
                    <a:pt x="82" y="20"/>
                  </a:moveTo>
                  <a:cubicBezTo>
                    <a:pt x="75" y="12"/>
                    <a:pt x="66" y="7"/>
                    <a:pt x="54" y="7"/>
                  </a:cubicBezTo>
                  <a:cubicBezTo>
                    <a:pt x="42" y="7"/>
                    <a:pt x="33" y="12"/>
                    <a:pt x="26" y="20"/>
                  </a:cubicBezTo>
                  <a:cubicBezTo>
                    <a:pt x="19" y="28"/>
                    <a:pt x="16" y="42"/>
                    <a:pt x="16" y="60"/>
                  </a:cubicBezTo>
                  <a:cubicBezTo>
                    <a:pt x="16" y="78"/>
                    <a:pt x="19" y="91"/>
                    <a:pt x="26" y="100"/>
                  </a:cubicBezTo>
                  <a:cubicBezTo>
                    <a:pt x="32" y="108"/>
                    <a:pt x="42" y="113"/>
                    <a:pt x="54" y="113"/>
                  </a:cubicBezTo>
                  <a:cubicBezTo>
                    <a:pt x="66" y="113"/>
                    <a:pt x="75" y="109"/>
                    <a:pt x="82" y="100"/>
                  </a:cubicBezTo>
                  <a:cubicBezTo>
                    <a:pt x="89" y="92"/>
                    <a:pt x="92" y="78"/>
                    <a:pt x="92" y="61"/>
                  </a:cubicBezTo>
                  <a:cubicBezTo>
                    <a:pt x="92" y="42"/>
                    <a:pt x="89" y="29"/>
                    <a:pt x="82" y="20"/>
                  </a:cubicBez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sp>
          <p:nvSpPr>
            <p:cNvPr id="15" name="Freeform 10">
              <a:extLst>
                <a:ext uri="{FF2B5EF4-FFF2-40B4-BE49-F238E27FC236}">
                  <a16:creationId xmlns:a16="http://schemas.microsoft.com/office/drawing/2014/main" id="{3D03E1DA-EBA2-4340-99A1-0AAE7C93187B}"/>
                </a:ext>
              </a:extLst>
            </p:cNvPr>
            <p:cNvSpPr>
              <a:spLocks/>
            </p:cNvSpPr>
            <p:nvPr userDrawn="1"/>
          </p:nvSpPr>
          <p:spPr bwMode="auto">
            <a:xfrm>
              <a:off x="987" y="-166"/>
              <a:ext cx="35" cy="36"/>
            </a:xfrm>
            <a:custGeom>
              <a:avLst/>
              <a:gdLst>
                <a:gd name="T0" fmla="*/ 0 w 17"/>
                <a:gd name="T1" fmla="*/ 8 h 17"/>
                <a:gd name="T2" fmla="*/ 2 w 17"/>
                <a:gd name="T3" fmla="*/ 14 h 17"/>
                <a:gd name="T4" fmla="*/ 8 w 17"/>
                <a:gd name="T5" fmla="*/ 17 h 17"/>
                <a:gd name="T6" fmla="*/ 14 w 17"/>
                <a:gd name="T7" fmla="*/ 14 h 17"/>
                <a:gd name="T8" fmla="*/ 17 w 17"/>
                <a:gd name="T9" fmla="*/ 8 h 17"/>
                <a:gd name="T10" fmla="*/ 14 w 17"/>
                <a:gd name="T11" fmla="*/ 2 h 17"/>
                <a:gd name="T12" fmla="*/ 8 w 17"/>
                <a:gd name="T13" fmla="*/ 0 h 17"/>
                <a:gd name="T14" fmla="*/ 2 w 17"/>
                <a:gd name="T15" fmla="*/ 2 h 17"/>
                <a:gd name="T16" fmla="*/ 0 w 17"/>
                <a:gd name="T17" fmla="*/ 8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17">
                  <a:moveTo>
                    <a:pt x="0" y="8"/>
                  </a:moveTo>
                  <a:cubicBezTo>
                    <a:pt x="0" y="11"/>
                    <a:pt x="1" y="13"/>
                    <a:pt x="2" y="14"/>
                  </a:cubicBezTo>
                  <a:cubicBezTo>
                    <a:pt x="4" y="16"/>
                    <a:pt x="6" y="17"/>
                    <a:pt x="8" y="17"/>
                  </a:cubicBezTo>
                  <a:cubicBezTo>
                    <a:pt x="11" y="17"/>
                    <a:pt x="13" y="16"/>
                    <a:pt x="14" y="14"/>
                  </a:cubicBezTo>
                  <a:cubicBezTo>
                    <a:pt x="16" y="13"/>
                    <a:pt x="17" y="11"/>
                    <a:pt x="17" y="8"/>
                  </a:cubicBezTo>
                  <a:cubicBezTo>
                    <a:pt x="17" y="6"/>
                    <a:pt x="16" y="4"/>
                    <a:pt x="14" y="2"/>
                  </a:cubicBezTo>
                  <a:cubicBezTo>
                    <a:pt x="13" y="0"/>
                    <a:pt x="11" y="0"/>
                    <a:pt x="8" y="0"/>
                  </a:cubicBezTo>
                  <a:cubicBezTo>
                    <a:pt x="6" y="0"/>
                    <a:pt x="4" y="0"/>
                    <a:pt x="2" y="2"/>
                  </a:cubicBezTo>
                  <a:cubicBezTo>
                    <a:pt x="1" y="4"/>
                    <a:pt x="0" y="6"/>
                    <a:pt x="0" y="8"/>
                  </a:cubicBez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b-NO"/>
            </a:p>
          </p:txBody>
        </p:sp>
      </p:grpSp>
    </p:spTree>
    <p:extLst>
      <p:ext uri="{BB962C8B-B14F-4D97-AF65-F5344CB8AC3E}">
        <p14:creationId xmlns:p14="http://schemas.microsoft.com/office/powerpoint/2010/main" val="1952093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o innholdsdeler med bakgrunn">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0EAB2FC4-B0AF-47B9-889E-B3D3131125B4}"/>
              </a:ext>
            </a:extLst>
          </p:cNvPr>
          <p:cNvSpPr/>
          <p:nvPr userDrawn="1"/>
        </p:nvSpPr>
        <p:spPr>
          <a:xfrm>
            <a:off x="0" y="905435"/>
            <a:ext cx="9144000" cy="4239653"/>
          </a:xfrm>
          <a:prstGeom prst="rect">
            <a:avLst/>
          </a:prstGeom>
          <a:solidFill>
            <a:srgbClr val="F5F3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 name="Plassholder for tekst 2"/>
          <p:cNvSpPr>
            <a:spLocks noGrp="1"/>
          </p:cNvSpPr>
          <p:nvPr>
            <p:ph type="body" idx="1"/>
          </p:nvPr>
        </p:nvSpPr>
        <p:spPr>
          <a:xfrm>
            <a:off x="576072" y="1182827"/>
            <a:ext cx="3600450" cy="215444"/>
          </a:xfrm>
        </p:spPr>
        <p:txBody>
          <a:bodyPr anchor="t">
            <a:normAutofit/>
          </a:bodyPr>
          <a:lstStyle>
            <a:lvl1pPr marL="0" indent="0">
              <a:spcBef>
                <a:spcPts val="0"/>
              </a:spcBef>
              <a:buNone/>
              <a:defRPr sz="12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7" name="Plassholder for dato 6"/>
          <p:cNvSpPr>
            <a:spLocks noGrp="1"/>
          </p:cNvSpPr>
          <p:nvPr>
            <p:ph type="dt" sz="half" idx="10"/>
          </p:nvPr>
        </p:nvSpPr>
        <p:spPr/>
        <p:txBody>
          <a:bodyPr/>
          <a:lstStyle/>
          <a:p>
            <a:fld id="{983651F3-9B16-40C6-B209-3688FC9C95F6}" type="datetimeFigureOut">
              <a:rPr lang="nb-NO" smtClean="0"/>
              <a:t>08.05.2019</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C0A3205A-B931-4541-A0D3-BE1AA7A8095B}"/>
              </a:ext>
            </a:extLst>
          </p:cNvPr>
          <p:cNvSpPr>
            <a:spLocks noGrp="1"/>
          </p:cNvSpPr>
          <p:nvPr>
            <p:ph type="title"/>
          </p:nvPr>
        </p:nvSpPr>
        <p:spPr/>
        <p:txBody>
          <a:bodyPr/>
          <a:lstStyle/>
          <a:p>
            <a:r>
              <a:rPr lang="en-US"/>
              <a:t>Click to edit Master title style</a:t>
            </a:r>
            <a:endParaRPr lang="nb-NO"/>
          </a:p>
        </p:txBody>
      </p:sp>
      <p:cxnSp>
        <p:nvCxnSpPr>
          <p:cNvPr id="13" name="Rett linje 12">
            <a:extLst>
              <a:ext uri="{FF2B5EF4-FFF2-40B4-BE49-F238E27FC236}">
                <a16:creationId xmlns:a16="http://schemas.microsoft.com/office/drawing/2014/main" id="{DFAD5ACB-59BB-4888-BC7A-DDBA47C2AC07}"/>
              </a:ext>
            </a:extLst>
          </p:cNvPr>
          <p:cNvCxnSpPr/>
          <p:nvPr userDrawn="1"/>
        </p:nvCxnSpPr>
        <p:spPr>
          <a:xfrm>
            <a:off x="4572000" y="1800225"/>
            <a:ext cx="0" cy="2736342"/>
          </a:xfrm>
          <a:prstGeom prst="line">
            <a:avLst/>
          </a:prstGeom>
          <a:ln w="12700">
            <a:solidFill>
              <a:srgbClr val="C7C1B8"/>
            </a:solidFill>
          </a:ln>
        </p:spPr>
        <p:style>
          <a:lnRef idx="1">
            <a:schemeClr val="accent1"/>
          </a:lnRef>
          <a:fillRef idx="0">
            <a:schemeClr val="accent1"/>
          </a:fillRef>
          <a:effectRef idx="0">
            <a:schemeClr val="accent1"/>
          </a:effectRef>
          <a:fontRef idx="minor">
            <a:schemeClr val="tx1"/>
          </a:fontRef>
        </p:style>
      </p:cxnSp>
      <p:sp>
        <p:nvSpPr>
          <p:cNvPr id="14" name="Plassholder for tekst 2">
            <a:extLst>
              <a:ext uri="{FF2B5EF4-FFF2-40B4-BE49-F238E27FC236}">
                <a16:creationId xmlns:a16="http://schemas.microsoft.com/office/drawing/2014/main" id="{E0A86587-8C70-4A7E-BC3D-1C0813361901}"/>
              </a:ext>
            </a:extLst>
          </p:cNvPr>
          <p:cNvSpPr>
            <a:spLocks noGrp="1"/>
          </p:cNvSpPr>
          <p:nvPr>
            <p:ph type="body" idx="14"/>
          </p:nvPr>
        </p:nvSpPr>
        <p:spPr>
          <a:xfrm>
            <a:off x="4967479" y="1196893"/>
            <a:ext cx="3600450" cy="215444"/>
          </a:xfrm>
        </p:spPr>
        <p:txBody>
          <a:bodyPr anchor="t">
            <a:normAutofit/>
          </a:bodyPr>
          <a:lstStyle>
            <a:lvl1pPr marL="0" indent="0">
              <a:spcBef>
                <a:spcPts val="0"/>
              </a:spcBef>
              <a:buNone/>
              <a:defRPr sz="12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Plassholder for innhold 3">
            <a:extLst>
              <a:ext uri="{FF2B5EF4-FFF2-40B4-BE49-F238E27FC236}">
                <a16:creationId xmlns:a16="http://schemas.microsoft.com/office/drawing/2014/main" id="{546ECE5E-F8BE-4003-985D-ACB125166B69}"/>
              </a:ext>
            </a:extLst>
          </p:cNvPr>
          <p:cNvSpPr>
            <a:spLocks noGrp="1"/>
          </p:cNvSpPr>
          <p:nvPr>
            <p:ph sz="quarter" idx="16"/>
          </p:nvPr>
        </p:nvSpPr>
        <p:spPr>
          <a:xfrm>
            <a:off x="576072" y="1764222"/>
            <a:ext cx="3600450" cy="2736342"/>
          </a:xfrm>
          <a:prstGeom prst="rect">
            <a:avLst/>
          </a:prstGeom>
        </p:spPr>
        <p:txBody>
          <a:bodyPr lIns="0" tIns="0" rIns="0" bIns="0"/>
          <a:lstStyle>
            <a:lvl1pPr marL="0" indent="0">
              <a:buNone/>
              <a:defRPr/>
            </a:lvl1pPr>
          </a:lstStyle>
          <a:p>
            <a:pPr lvl="0"/>
            <a:r>
              <a:rPr lang="en-US"/>
              <a:t>Edit Master text styles</a:t>
            </a:r>
          </a:p>
        </p:txBody>
      </p:sp>
      <p:sp>
        <p:nvSpPr>
          <p:cNvPr id="5" name="Plassholder for innhold 4">
            <a:extLst>
              <a:ext uri="{FF2B5EF4-FFF2-40B4-BE49-F238E27FC236}">
                <a16:creationId xmlns:a16="http://schemas.microsoft.com/office/drawing/2014/main" id="{FCAAB143-56E5-4980-95CB-926D5CE2E506}"/>
              </a:ext>
            </a:extLst>
          </p:cNvPr>
          <p:cNvSpPr>
            <a:spLocks noGrp="1"/>
          </p:cNvSpPr>
          <p:nvPr>
            <p:ph sz="quarter" idx="17"/>
          </p:nvPr>
        </p:nvSpPr>
        <p:spPr>
          <a:xfrm>
            <a:off x="4967479" y="1778288"/>
            <a:ext cx="3600450" cy="2736342"/>
          </a:xfrm>
          <a:prstGeom prst="rect">
            <a:avLst/>
          </a:prstGeom>
        </p:spPr>
        <p:txBody>
          <a:bodyPr lIns="0" tIns="0" rIns="0" bIns="0"/>
          <a:lstStyle>
            <a:lvl1pPr marL="0" indent="0">
              <a:buNone/>
              <a:defRPr/>
            </a:lvl1pPr>
          </a:lstStyle>
          <a:p>
            <a:pPr lvl="0"/>
            <a:r>
              <a:rPr lang="en-US"/>
              <a:t>Edit Master text styles</a:t>
            </a:r>
          </a:p>
        </p:txBody>
      </p:sp>
    </p:spTree>
    <p:extLst>
      <p:ext uri="{BB962C8B-B14F-4D97-AF65-F5344CB8AC3E}">
        <p14:creationId xmlns:p14="http://schemas.microsoft.com/office/powerpoint/2010/main" val="1261143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US"/>
              <a:t>Click to edit Master title style</a:t>
            </a:r>
            <a:endParaRPr lang="nb-NO"/>
          </a:p>
        </p:txBody>
      </p:sp>
      <p:sp>
        <p:nvSpPr>
          <p:cNvPr id="3" name="Plassholder for innhold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4" name="Plassholder for dato 3"/>
          <p:cNvSpPr>
            <a:spLocks noGrp="1"/>
          </p:cNvSpPr>
          <p:nvPr>
            <p:ph type="dt" sz="half" idx="10"/>
          </p:nvPr>
        </p:nvSpPr>
        <p:spPr/>
        <p:txBody>
          <a:bodyPr/>
          <a:lstStyle/>
          <a:p>
            <a:fld id="{983651F3-9B16-40C6-B209-3688FC9C95F6}" type="datetimeFigureOut">
              <a:rPr lang="nb-NO" smtClean="0"/>
              <a:t>08.05.2019</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2212558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ilder og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US"/>
              <a:t>Click to edit Master title style</a:t>
            </a:r>
            <a:endParaRPr lang="nb-NO"/>
          </a:p>
        </p:txBody>
      </p:sp>
      <p:sp>
        <p:nvSpPr>
          <p:cNvPr id="8" name="Plassholder for bilde 7">
            <a:extLst>
              <a:ext uri="{FF2B5EF4-FFF2-40B4-BE49-F238E27FC236}">
                <a16:creationId xmlns:a16="http://schemas.microsoft.com/office/drawing/2014/main" id="{BE9E5DBC-1B8D-4A0A-BE15-FE75497EC9DB}"/>
              </a:ext>
            </a:extLst>
          </p:cNvPr>
          <p:cNvSpPr>
            <a:spLocks noGrp="1"/>
          </p:cNvSpPr>
          <p:nvPr>
            <p:ph type="pic" sz="quarter" idx="13"/>
          </p:nvPr>
        </p:nvSpPr>
        <p:spPr>
          <a:xfrm>
            <a:off x="576074" y="1144943"/>
            <a:ext cx="2502313" cy="1782223"/>
          </a:xfrm>
          <a:prstGeom prst="rect">
            <a:avLst/>
          </a:prstGeom>
        </p:spPr>
        <p:txBody>
          <a:bodyPr lIns="0" tIns="360000" rIns="0" bIns="0" anchor="t"/>
          <a:lstStyle>
            <a:lvl1pPr marL="0" indent="0" algn="ctr">
              <a:buNone/>
              <a:defRPr sz="1100"/>
            </a:lvl1pPr>
          </a:lstStyle>
          <a:p>
            <a:r>
              <a:rPr lang="en-US"/>
              <a:t>Click icon to add picture</a:t>
            </a:r>
            <a:endParaRPr lang="nb-NO"/>
          </a:p>
        </p:txBody>
      </p:sp>
      <p:sp>
        <p:nvSpPr>
          <p:cNvPr id="9" name="Plassholder for tekst 8">
            <a:extLst>
              <a:ext uri="{FF2B5EF4-FFF2-40B4-BE49-F238E27FC236}">
                <a16:creationId xmlns:a16="http://schemas.microsoft.com/office/drawing/2014/main" id="{B547A535-64C8-47BA-A0EF-C549CE5A7AAE}"/>
              </a:ext>
            </a:extLst>
          </p:cNvPr>
          <p:cNvSpPr>
            <a:spLocks noGrp="1"/>
          </p:cNvSpPr>
          <p:nvPr>
            <p:ph type="body" sz="quarter" idx="14"/>
          </p:nvPr>
        </p:nvSpPr>
        <p:spPr>
          <a:xfrm>
            <a:off x="576074" y="2973972"/>
            <a:ext cx="2502313" cy="1782223"/>
          </a:xfrm>
          <a:prstGeom prst="rect">
            <a:avLst/>
          </a:prstGeom>
          <a:solidFill>
            <a:schemeClr val="accent3"/>
          </a:solidFill>
        </p:spPr>
        <p:txBody>
          <a:bodyPr lIns="0" tIns="0" rIns="0" bIns="0" anchor="ctr"/>
          <a:lstStyle>
            <a:lvl1pPr marL="0" indent="0" algn="ctr">
              <a:buNone/>
              <a:defRPr>
                <a:solidFill>
                  <a:schemeClr val="lt1"/>
                </a:solidFill>
              </a:defRPr>
            </a:lvl1pPr>
          </a:lstStyle>
          <a:p>
            <a:pPr lvl="0"/>
            <a:r>
              <a:rPr lang="en-US"/>
              <a:t>Edit Master text styles</a:t>
            </a:r>
          </a:p>
        </p:txBody>
      </p:sp>
      <p:sp>
        <p:nvSpPr>
          <p:cNvPr id="10" name="Plassholder for bilde 7">
            <a:extLst>
              <a:ext uri="{FF2B5EF4-FFF2-40B4-BE49-F238E27FC236}">
                <a16:creationId xmlns:a16="http://schemas.microsoft.com/office/drawing/2014/main" id="{CD8D1D19-E2BC-466E-8814-43BE87BC130B}"/>
              </a:ext>
            </a:extLst>
          </p:cNvPr>
          <p:cNvSpPr>
            <a:spLocks noGrp="1"/>
          </p:cNvSpPr>
          <p:nvPr>
            <p:ph type="pic" sz="quarter" idx="15"/>
          </p:nvPr>
        </p:nvSpPr>
        <p:spPr>
          <a:xfrm>
            <a:off x="3132392" y="1144943"/>
            <a:ext cx="1782223" cy="1782223"/>
          </a:xfrm>
          <a:prstGeom prst="rect">
            <a:avLst/>
          </a:prstGeom>
        </p:spPr>
        <p:txBody>
          <a:bodyPr lIns="0" tIns="360000" rIns="0" bIns="0" anchor="t"/>
          <a:lstStyle>
            <a:lvl1pPr marL="0" indent="0" algn="ctr">
              <a:buNone/>
              <a:defRPr sz="1100"/>
            </a:lvl1pPr>
          </a:lstStyle>
          <a:p>
            <a:r>
              <a:rPr lang="en-US"/>
              <a:t>Click icon to add picture</a:t>
            </a:r>
            <a:endParaRPr lang="nb-NO"/>
          </a:p>
        </p:txBody>
      </p:sp>
      <p:sp>
        <p:nvSpPr>
          <p:cNvPr id="11" name="Plassholder for tekst 8">
            <a:extLst>
              <a:ext uri="{FF2B5EF4-FFF2-40B4-BE49-F238E27FC236}">
                <a16:creationId xmlns:a16="http://schemas.microsoft.com/office/drawing/2014/main" id="{07738B89-F2C1-41B7-92EF-E139FA97D3A7}"/>
              </a:ext>
            </a:extLst>
          </p:cNvPr>
          <p:cNvSpPr>
            <a:spLocks noGrp="1"/>
          </p:cNvSpPr>
          <p:nvPr>
            <p:ph type="body" sz="quarter" idx="16"/>
          </p:nvPr>
        </p:nvSpPr>
        <p:spPr>
          <a:xfrm>
            <a:off x="4961420" y="1144943"/>
            <a:ext cx="1782223" cy="1782223"/>
          </a:xfrm>
          <a:prstGeom prst="rect">
            <a:avLst/>
          </a:prstGeom>
          <a:solidFill>
            <a:schemeClr val="dk1"/>
          </a:solidFill>
        </p:spPr>
        <p:txBody>
          <a:bodyPr lIns="0" tIns="0" rIns="0" bIns="0" anchor="ctr"/>
          <a:lstStyle>
            <a:lvl1pPr marL="0" indent="0" algn="ctr">
              <a:buNone/>
              <a:defRPr>
                <a:solidFill>
                  <a:schemeClr val="lt1"/>
                </a:solidFill>
              </a:defRPr>
            </a:lvl1pPr>
          </a:lstStyle>
          <a:p>
            <a:pPr lvl="0"/>
            <a:r>
              <a:rPr lang="en-US"/>
              <a:t>Edit Master text styles</a:t>
            </a:r>
          </a:p>
        </p:txBody>
      </p:sp>
      <p:sp>
        <p:nvSpPr>
          <p:cNvPr id="12" name="Plassholder for bilde 7">
            <a:extLst>
              <a:ext uri="{FF2B5EF4-FFF2-40B4-BE49-F238E27FC236}">
                <a16:creationId xmlns:a16="http://schemas.microsoft.com/office/drawing/2014/main" id="{0DD46E06-C6D2-4C10-BCA4-5D9757C3326E}"/>
              </a:ext>
            </a:extLst>
          </p:cNvPr>
          <p:cNvSpPr>
            <a:spLocks noGrp="1"/>
          </p:cNvSpPr>
          <p:nvPr>
            <p:ph type="pic" sz="quarter" idx="17"/>
          </p:nvPr>
        </p:nvSpPr>
        <p:spPr>
          <a:xfrm>
            <a:off x="6790448" y="1144943"/>
            <a:ext cx="1782223" cy="1782223"/>
          </a:xfrm>
          <a:prstGeom prst="rect">
            <a:avLst/>
          </a:prstGeom>
        </p:spPr>
        <p:txBody>
          <a:bodyPr lIns="0" tIns="360000" rIns="0" bIns="0" anchor="t"/>
          <a:lstStyle>
            <a:lvl1pPr marL="0" indent="0" algn="ctr">
              <a:buNone/>
              <a:defRPr sz="1100"/>
            </a:lvl1pPr>
          </a:lstStyle>
          <a:p>
            <a:r>
              <a:rPr lang="en-US"/>
              <a:t>Click icon to add picture</a:t>
            </a:r>
            <a:endParaRPr lang="nb-NO"/>
          </a:p>
        </p:txBody>
      </p:sp>
      <p:sp>
        <p:nvSpPr>
          <p:cNvPr id="13" name="Plassholder for bilde 7">
            <a:extLst>
              <a:ext uri="{FF2B5EF4-FFF2-40B4-BE49-F238E27FC236}">
                <a16:creationId xmlns:a16="http://schemas.microsoft.com/office/drawing/2014/main" id="{D4494FC2-94A2-40B6-9782-976365B1D3F7}"/>
              </a:ext>
            </a:extLst>
          </p:cNvPr>
          <p:cNvSpPr>
            <a:spLocks noGrp="1"/>
          </p:cNvSpPr>
          <p:nvPr>
            <p:ph type="pic" sz="quarter" idx="18"/>
          </p:nvPr>
        </p:nvSpPr>
        <p:spPr>
          <a:xfrm>
            <a:off x="3132392" y="2973971"/>
            <a:ext cx="3611251" cy="1782223"/>
          </a:xfrm>
          <a:prstGeom prst="rect">
            <a:avLst/>
          </a:prstGeom>
        </p:spPr>
        <p:txBody>
          <a:bodyPr lIns="0" tIns="360000" rIns="0" bIns="0" anchor="t"/>
          <a:lstStyle>
            <a:lvl1pPr marL="0" indent="0" algn="ctr">
              <a:buNone/>
              <a:defRPr sz="1100"/>
            </a:lvl1pPr>
          </a:lstStyle>
          <a:p>
            <a:r>
              <a:rPr lang="en-US"/>
              <a:t>Click icon to add picture</a:t>
            </a:r>
            <a:endParaRPr lang="nb-NO"/>
          </a:p>
        </p:txBody>
      </p:sp>
      <p:sp>
        <p:nvSpPr>
          <p:cNvPr id="14" name="Plassholder for tekst 8">
            <a:extLst>
              <a:ext uri="{FF2B5EF4-FFF2-40B4-BE49-F238E27FC236}">
                <a16:creationId xmlns:a16="http://schemas.microsoft.com/office/drawing/2014/main" id="{BD395384-2AA4-43C2-BA8A-F89CC7A4EA0C}"/>
              </a:ext>
            </a:extLst>
          </p:cNvPr>
          <p:cNvSpPr>
            <a:spLocks noGrp="1"/>
          </p:cNvSpPr>
          <p:nvPr>
            <p:ph type="body" sz="quarter" idx="19"/>
          </p:nvPr>
        </p:nvSpPr>
        <p:spPr>
          <a:xfrm>
            <a:off x="6790448" y="2973970"/>
            <a:ext cx="1782223" cy="1782223"/>
          </a:xfrm>
          <a:prstGeom prst="rect">
            <a:avLst/>
          </a:prstGeom>
          <a:solidFill>
            <a:schemeClr val="accent3"/>
          </a:solidFill>
        </p:spPr>
        <p:txBody>
          <a:bodyPr lIns="0" tIns="0" rIns="0" bIns="0" anchor="ctr"/>
          <a:lstStyle>
            <a:lvl1pPr marL="0" indent="0" algn="ctr">
              <a:buNone/>
              <a:defRPr>
                <a:solidFill>
                  <a:schemeClr val="lt1"/>
                </a:solidFill>
              </a:defRPr>
            </a:lvl1pPr>
          </a:lstStyle>
          <a:p>
            <a:pPr lvl="0"/>
            <a:r>
              <a:rPr lang="en-US"/>
              <a:t>Edit Master text styles</a:t>
            </a:r>
          </a:p>
        </p:txBody>
      </p:sp>
      <p:sp>
        <p:nvSpPr>
          <p:cNvPr id="15" name="Plassholder for dato 14">
            <a:extLst>
              <a:ext uri="{FF2B5EF4-FFF2-40B4-BE49-F238E27FC236}">
                <a16:creationId xmlns:a16="http://schemas.microsoft.com/office/drawing/2014/main" id="{1A23FB33-0C5E-433C-A6D7-C7CFF1937B25}"/>
              </a:ext>
            </a:extLst>
          </p:cNvPr>
          <p:cNvSpPr>
            <a:spLocks noGrp="1"/>
          </p:cNvSpPr>
          <p:nvPr>
            <p:ph type="dt" sz="half" idx="20"/>
          </p:nvPr>
        </p:nvSpPr>
        <p:spPr/>
        <p:txBody>
          <a:bodyPr/>
          <a:lstStyle/>
          <a:p>
            <a:fld id="{983651F3-9B16-40C6-B209-3688FC9C95F6}" type="datetimeFigureOut">
              <a:rPr lang="nb-NO" smtClean="0"/>
              <a:pPr/>
              <a:t>08.05.2019</a:t>
            </a:fld>
            <a:endParaRPr lang="nb-NO"/>
          </a:p>
        </p:txBody>
      </p:sp>
      <p:sp>
        <p:nvSpPr>
          <p:cNvPr id="16" name="Plassholder for bunntekst 15">
            <a:extLst>
              <a:ext uri="{FF2B5EF4-FFF2-40B4-BE49-F238E27FC236}">
                <a16:creationId xmlns:a16="http://schemas.microsoft.com/office/drawing/2014/main" id="{B6FB1711-42FB-43A1-B5CC-7DF4096BB6B9}"/>
              </a:ext>
            </a:extLst>
          </p:cNvPr>
          <p:cNvSpPr>
            <a:spLocks noGrp="1"/>
          </p:cNvSpPr>
          <p:nvPr>
            <p:ph type="ftr" sz="quarter" idx="21"/>
          </p:nvPr>
        </p:nvSpPr>
        <p:spPr/>
        <p:txBody>
          <a:bodyPr/>
          <a:lstStyle/>
          <a:p>
            <a:endParaRPr lang="nb-NO"/>
          </a:p>
        </p:txBody>
      </p:sp>
      <p:sp>
        <p:nvSpPr>
          <p:cNvPr id="17" name="Plassholder for lysbildenummer 16">
            <a:extLst>
              <a:ext uri="{FF2B5EF4-FFF2-40B4-BE49-F238E27FC236}">
                <a16:creationId xmlns:a16="http://schemas.microsoft.com/office/drawing/2014/main" id="{6CDFAB3E-FFBD-435E-867C-6F512F1938A7}"/>
              </a:ext>
            </a:extLst>
          </p:cNvPr>
          <p:cNvSpPr>
            <a:spLocks noGrp="1"/>
          </p:cNvSpPr>
          <p:nvPr>
            <p:ph type="sldNum" sz="quarter" idx="22"/>
          </p:nvPr>
        </p:nvSpPr>
        <p:spPr/>
        <p:txBody>
          <a:bodyPr/>
          <a:lstStyle/>
          <a:p>
            <a:fld id="{5751DFAA-887F-4071-8EAD-E8CA316FCF06}" type="slidenum">
              <a:rPr lang="nb-NO" smtClean="0"/>
              <a:pPr/>
              <a:t>‹#›</a:t>
            </a:fld>
            <a:endParaRPr lang="nb-NO"/>
          </a:p>
        </p:txBody>
      </p:sp>
    </p:spTree>
    <p:extLst>
      <p:ext uri="{BB962C8B-B14F-4D97-AF65-F5344CB8AC3E}">
        <p14:creationId xmlns:p14="http://schemas.microsoft.com/office/powerpoint/2010/main" val="2856074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aktabokser">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id="{77612E60-73D6-4E03-A75B-7B60A12C2020}"/>
              </a:ext>
            </a:extLst>
          </p:cNvPr>
          <p:cNvSpPr/>
          <p:nvPr userDrawn="1"/>
        </p:nvSpPr>
        <p:spPr>
          <a:xfrm>
            <a:off x="0" y="1"/>
            <a:ext cx="9144000" cy="5145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 name="Tittel 1"/>
          <p:cNvSpPr>
            <a:spLocks noGrp="1"/>
          </p:cNvSpPr>
          <p:nvPr>
            <p:ph type="title"/>
          </p:nvPr>
        </p:nvSpPr>
        <p:spPr/>
        <p:txBody>
          <a:bodyPr/>
          <a:lstStyle>
            <a:lvl1pPr>
              <a:defRPr>
                <a:solidFill>
                  <a:schemeClr val="lt1"/>
                </a:solidFill>
              </a:defRPr>
            </a:lvl1pPr>
          </a:lstStyle>
          <a:p>
            <a:r>
              <a:rPr lang="en-US"/>
              <a:t>Click to edit Master title style</a:t>
            </a:r>
            <a:endParaRPr lang="nb-NO"/>
          </a:p>
        </p:txBody>
      </p:sp>
      <p:sp>
        <p:nvSpPr>
          <p:cNvPr id="3" name="Plassholder for dato 2"/>
          <p:cNvSpPr>
            <a:spLocks noGrp="1"/>
          </p:cNvSpPr>
          <p:nvPr>
            <p:ph type="dt" sz="half" idx="10"/>
          </p:nvPr>
        </p:nvSpPr>
        <p:spPr/>
        <p:txBody>
          <a:bodyPr/>
          <a:lstStyle>
            <a:lvl1pPr>
              <a:defRPr>
                <a:solidFill>
                  <a:schemeClr val="lt1"/>
                </a:solidFill>
              </a:defRPr>
            </a:lvl1pPr>
          </a:lstStyle>
          <a:p>
            <a:fld id="{983651F3-9B16-40C6-B209-3688FC9C95F6}" type="datetimeFigureOut">
              <a:rPr lang="nb-NO" smtClean="0"/>
              <a:pPr/>
              <a:t>08.05.2019</a:t>
            </a:fld>
            <a:endParaRPr lang="nb-NO"/>
          </a:p>
        </p:txBody>
      </p:sp>
      <p:sp>
        <p:nvSpPr>
          <p:cNvPr id="4" name="Plassholder for bunntekst 3"/>
          <p:cNvSpPr>
            <a:spLocks noGrp="1"/>
          </p:cNvSpPr>
          <p:nvPr>
            <p:ph type="ftr" sz="quarter" idx="11"/>
          </p:nvPr>
        </p:nvSpPr>
        <p:spPr/>
        <p:txBody>
          <a:bodyPr/>
          <a:lstStyle>
            <a:lvl1pPr>
              <a:defRPr>
                <a:solidFill>
                  <a:schemeClr val="lt1"/>
                </a:solidFill>
              </a:defRPr>
            </a:lvl1pPr>
          </a:lstStyle>
          <a:p>
            <a:endParaRPr lang="nb-NO"/>
          </a:p>
        </p:txBody>
      </p:sp>
      <p:sp>
        <p:nvSpPr>
          <p:cNvPr id="5" name="Plassholder for lysbildenummer 4"/>
          <p:cNvSpPr>
            <a:spLocks noGrp="1"/>
          </p:cNvSpPr>
          <p:nvPr>
            <p:ph type="sldNum" sz="quarter" idx="12"/>
          </p:nvPr>
        </p:nvSpPr>
        <p:spPr/>
        <p:txBody>
          <a:bodyPr/>
          <a:lstStyle>
            <a:lvl1pPr>
              <a:defRPr>
                <a:solidFill>
                  <a:schemeClr val="lt1"/>
                </a:solidFill>
              </a:defRPr>
            </a:lvl1pPr>
          </a:lstStyle>
          <a:p>
            <a:fld id="{5751DFAA-887F-4071-8EAD-E8CA316FCF06}" type="slidenum">
              <a:rPr lang="nb-NO" smtClean="0"/>
              <a:pPr/>
              <a:t>‹#›</a:t>
            </a:fld>
            <a:endParaRPr lang="nb-NO"/>
          </a:p>
        </p:txBody>
      </p:sp>
      <p:sp>
        <p:nvSpPr>
          <p:cNvPr id="7" name="Plassholder for tekst 6">
            <a:extLst>
              <a:ext uri="{FF2B5EF4-FFF2-40B4-BE49-F238E27FC236}">
                <a16:creationId xmlns:a16="http://schemas.microsoft.com/office/drawing/2014/main" id="{5280AE57-5149-4270-B50A-0515503F5820}"/>
              </a:ext>
            </a:extLst>
          </p:cNvPr>
          <p:cNvSpPr>
            <a:spLocks noGrp="1"/>
          </p:cNvSpPr>
          <p:nvPr>
            <p:ph type="body" sz="quarter" idx="13"/>
          </p:nvPr>
        </p:nvSpPr>
        <p:spPr>
          <a:xfrm>
            <a:off x="2160270" y="1368171"/>
            <a:ext cx="1476000" cy="1476000"/>
          </a:xfrm>
          <a:prstGeom prst="ellipse">
            <a:avLst/>
          </a:prstGeom>
          <a:solidFill>
            <a:schemeClr val="lt1"/>
          </a:solidFill>
        </p:spPr>
        <p:txBody>
          <a:bodyPr anchor="ctr">
            <a:normAutofit/>
          </a:bodyPr>
          <a:lstStyle>
            <a:lvl1pPr marL="0" indent="0" algn="ctr">
              <a:spcBef>
                <a:spcPts val="0"/>
              </a:spcBef>
              <a:buNone/>
              <a:defRPr sz="1200" b="1">
                <a:solidFill>
                  <a:schemeClr val="accent1"/>
                </a:solidFill>
              </a:defRPr>
            </a:lvl1pPr>
          </a:lstStyle>
          <a:p>
            <a:pPr lvl="0"/>
            <a:r>
              <a:rPr lang="en-US"/>
              <a:t>Edit Master text styles</a:t>
            </a:r>
          </a:p>
        </p:txBody>
      </p:sp>
      <p:cxnSp>
        <p:nvCxnSpPr>
          <p:cNvPr id="9" name="Rett linje 8">
            <a:extLst>
              <a:ext uri="{FF2B5EF4-FFF2-40B4-BE49-F238E27FC236}">
                <a16:creationId xmlns:a16="http://schemas.microsoft.com/office/drawing/2014/main" id="{A1B0674C-4CBD-4F5B-B1E6-8439D0BF7885}"/>
              </a:ext>
            </a:extLst>
          </p:cNvPr>
          <p:cNvCxnSpPr/>
          <p:nvPr userDrawn="1"/>
        </p:nvCxnSpPr>
        <p:spPr>
          <a:xfrm>
            <a:off x="4374547" y="792099"/>
            <a:ext cx="360045" cy="0"/>
          </a:xfrm>
          <a:prstGeom prst="line">
            <a:avLst/>
          </a:prstGeom>
          <a:ln w="12700">
            <a:solidFill>
              <a:schemeClr val="lt1"/>
            </a:solidFill>
          </a:ln>
        </p:spPr>
        <p:style>
          <a:lnRef idx="1">
            <a:schemeClr val="accent1"/>
          </a:lnRef>
          <a:fillRef idx="0">
            <a:schemeClr val="accent1"/>
          </a:fillRef>
          <a:effectRef idx="0">
            <a:schemeClr val="accent1"/>
          </a:effectRef>
          <a:fontRef idx="minor">
            <a:schemeClr val="tx1"/>
          </a:fontRef>
        </p:style>
      </p:cxnSp>
      <p:sp>
        <p:nvSpPr>
          <p:cNvPr id="10" name="Plassholder for tekst 6">
            <a:extLst>
              <a:ext uri="{FF2B5EF4-FFF2-40B4-BE49-F238E27FC236}">
                <a16:creationId xmlns:a16="http://schemas.microsoft.com/office/drawing/2014/main" id="{1F14E1A4-E3DE-4BED-8514-C42A8BC81D6B}"/>
              </a:ext>
            </a:extLst>
          </p:cNvPr>
          <p:cNvSpPr>
            <a:spLocks noGrp="1"/>
          </p:cNvSpPr>
          <p:nvPr>
            <p:ph type="body" sz="quarter" idx="14"/>
          </p:nvPr>
        </p:nvSpPr>
        <p:spPr>
          <a:xfrm>
            <a:off x="3834000" y="1368171"/>
            <a:ext cx="1476000" cy="1476000"/>
          </a:xfrm>
          <a:prstGeom prst="ellipse">
            <a:avLst/>
          </a:prstGeom>
          <a:solidFill>
            <a:schemeClr val="lt1"/>
          </a:solidFill>
        </p:spPr>
        <p:txBody>
          <a:bodyPr anchor="ctr">
            <a:normAutofit/>
          </a:bodyPr>
          <a:lstStyle>
            <a:lvl1pPr marL="0" indent="0" algn="ctr">
              <a:spcBef>
                <a:spcPts val="0"/>
              </a:spcBef>
              <a:buNone/>
              <a:defRPr sz="1200" b="1">
                <a:solidFill>
                  <a:schemeClr val="accent1"/>
                </a:solidFill>
              </a:defRPr>
            </a:lvl1pPr>
          </a:lstStyle>
          <a:p>
            <a:pPr lvl="0"/>
            <a:r>
              <a:rPr lang="en-US"/>
              <a:t>Edit Master text styles</a:t>
            </a:r>
          </a:p>
        </p:txBody>
      </p:sp>
      <p:sp>
        <p:nvSpPr>
          <p:cNvPr id="11" name="Plassholder for tekst 6">
            <a:extLst>
              <a:ext uri="{FF2B5EF4-FFF2-40B4-BE49-F238E27FC236}">
                <a16:creationId xmlns:a16="http://schemas.microsoft.com/office/drawing/2014/main" id="{E44EF5B2-5E6A-41CC-91F9-7BEF8B2EF374}"/>
              </a:ext>
            </a:extLst>
          </p:cNvPr>
          <p:cNvSpPr>
            <a:spLocks noGrp="1"/>
          </p:cNvSpPr>
          <p:nvPr>
            <p:ph type="body" sz="quarter" idx="15"/>
          </p:nvPr>
        </p:nvSpPr>
        <p:spPr>
          <a:xfrm>
            <a:off x="5507730" y="1368171"/>
            <a:ext cx="1476000" cy="1476000"/>
          </a:xfrm>
          <a:prstGeom prst="ellipse">
            <a:avLst/>
          </a:prstGeom>
          <a:solidFill>
            <a:schemeClr val="lt1"/>
          </a:solidFill>
        </p:spPr>
        <p:txBody>
          <a:bodyPr anchor="ctr">
            <a:normAutofit/>
          </a:bodyPr>
          <a:lstStyle>
            <a:lvl1pPr marL="0" indent="0" algn="ctr">
              <a:spcBef>
                <a:spcPts val="0"/>
              </a:spcBef>
              <a:buNone/>
              <a:defRPr sz="1200" b="1">
                <a:solidFill>
                  <a:schemeClr val="accent1"/>
                </a:solidFill>
              </a:defRPr>
            </a:lvl1pPr>
          </a:lstStyle>
          <a:p>
            <a:pPr lvl="0"/>
            <a:r>
              <a:rPr lang="en-US"/>
              <a:t>Edit Master text styles</a:t>
            </a:r>
          </a:p>
        </p:txBody>
      </p:sp>
      <p:sp>
        <p:nvSpPr>
          <p:cNvPr id="12" name="Plassholder for tekst 6">
            <a:extLst>
              <a:ext uri="{FF2B5EF4-FFF2-40B4-BE49-F238E27FC236}">
                <a16:creationId xmlns:a16="http://schemas.microsoft.com/office/drawing/2014/main" id="{2A9AA01A-7EA8-48B1-B72A-C38F2F418EEB}"/>
              </a:ext>
            </a:extLst>
          </p:cNvPr>
          <p:cNvSpPr>
            <a:spLocks noGrp="1"/>
          </p:cNvSpPr>
          <p:nvPr>
            <p:ph type="body" sz="quarter" idx="16"/>
          </p:nvPr>
        </p:nvSpPr>
        <p:spPr>
          <a:xfrm>
            <a:off x="2125693" y="2952369"/>
            <a:ext cx="1476000" cy="1476000"/>
          </a:xfrm>
          <a:prstGeom prst="ellipse">
            <a:avLst/>
          </a:prstGeom>
          <a:solidFill>
            <a:schemeClr val="lt1"/>
          </a:solidFill>
        </p:spPr>
        <p:txBody>
          <a:bodyPr anchor="ctr">
            <a:normAutofit/>
          </a:bodyPr>
          <a:lstStyle>
            <a:lvl1pPr marL="0" indent="0" algn="ctr">
              <a:spcBef>
                <a:spcPts val="0"/>
              </a:spcBef>
              <a:buNone/>
              <a:defRPr sz="1200" b="1">
                <a:solidFill>
                  <a:schemeClr val="accent1"/>
                </a:solidFill>
              </a:defRPr>
            </a:lvl1pPr>
          </a:lstStyle>
          <a:p>
            <a:pPr lvl="0"/>
            <a:r>
              <a:rPr lang="en-US"/>
              <a:t>Edit Master text styles</a:t>
            </a:r>
          </a:p>
        </p:txBody>
      </p:sp>
      <p:sp>
        <p:nvSpPr>
          <p:cNvPr id="13" name="Plassholder for tekst 6">
            <a:extLst>
              <a:ext uri="{FF2B5EF4-FFF2-40B4-BE49-F238E27FC236}">
                <a16:creationId xmlns:a16="http://schemas.microsoft.com/office/drawing/2014/main" id="{4B802FF4-92EA-42A7-BF43-5990B128902D}"/>
              </a:ext>
            </a:extLst>
          </p:cNvPr>
          <p:cNvSpPr>
            <a:spLocks noGrp="1"/>
          </p:cNvSpPr>
          <p:nvPr>
            <p:ph type="body" sz="quarter" idx="17"/>
          </p:nvPr>
        </p:nvSpPr>
        <p:spPr>
          <a:xfrm>
            <a:off x="3799423" y="2952369"/>
            <a:ext cx="1476000" cy="1476000"/>
          </a:xfrm>
          <a:prstGeom prst="ellipse">
            <a:avLst/>
          </a:prstGeom>
          <a:solidFill>
            <a:schemeClr val="lt1"/>
          </a:solidFill>
        </p:spPr>
        <p:txBody>
          <a:bodyPr anchor="ctr">
            <a:normAutofit/>
          </a:bodyPr>
          <a:lstStyle>
            <a:lvl1pPr marL="0" indent="0" algn="ctr">
              <a:spcBef>
                <a:spcPts val="0"/>
              </a:spcBef>
              <a:buNone/>
              <a:defRPr sz="1200" b="1">
                <a:solidFill>
                  <a:schemeClr val="accent1"/>
                </a:solidFill>
              </a:defRPr>
            </a:lvl1pPr>
          </a:lstStyle>
          <a:p>
            <a:pPr lvl="0"/>
            <a:r>
              <a:rPr lang="en-US"/>
              <a:t>Edit Master text styles</a:t>
            </a:r>
          </a:p>
        </p:txBody>
      </p:sp>
      <p:sp>
        <p:nvSpPr>
          <p:cNvPr id="14" name="Plassholder for tekst 6">
            <a:extLst>
              <a:ext uri="{FF2B5EF4-FFF2-40B4-BE49-F238E27FC236}">
                <a16:creationId xmlns:a16="http://schemas.microsoft.com/office/drawing/2014/main" id="{DAA5AE86-50F7-49C1-8D68-1C0A9731921D}"/>
              </a:ext>
            </a:extLst>
          </p:cNvPr>
          <p:cNvSpPr>
            <a:spLocks noGrp="1"/>
          </p:cNvSpPr>
          <p:nvPr>
            <p:ph type="body" sz="quarter" idx="18"/>
          </p:nvPr>
        </p:nvSpPr>
        <p:spPr>
          <a:xfrm>
            <a:off x="5473153" y="2952369"/>
            <a:ext cx="1476000" cy="1476000"/>
          </a:xfrm>
          <a:prstGeom prst="ellipse">
            <a:avLst/>
          </a:prstGeom>
          <a:solidFill>
            <a:schemeClr val="lt1"/>
          </a:solidFill>
        </p:spPr>
        <p:txBody>
          <a:bodyPr anchor="ctr">
            <a:normAutofit/>
          </a:bodyPr>
          <a:lstStyle>
            <a:lvl1pPr marL="0" indent="0" algn="ctr">
              <a:spcBef>
                <a:spcPts val="0"/>
              </a:spcBef>
              <a:buNone/>
              <a:defRPr sz="1200" b="1">
                <a:solidFill>
                  <a:schemeClr val="accent1"/>
                </a:solidFill>
              </a:defRPr>
            </a:lvl1pPr>
          </a:lstStyle>
          <a:p>
            <a:pPr lvl="0"/>
            <a:r>
              <a:rPr lang="en-US"/>
              <a:t>Edit Master text styles</a:t>
            </a:r>
          </a:p>
        </p:txBody>
      </p:sp>
    </p:spTree>
    <p:extLst>
      <p:ext uri="{BB962C8B-B14F-4D97-AF65-F5344CB8AC3E}">
        <p14:creationId xmlns:p14="http://schemas.microsoft.com/office/powerpoint/2010/main" val="31980961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tore faktabokser">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id="{5230A4C1-3971-481E-8696-7BACB511007D}"/>
              </a:ext>
            </a:extLst>
          </p:cNvPr>
          <p:cNvSpPr/>
          <p:nvPr userDrawn="1"/>
        </p:nvSpPr>
        <p:spPr>
          <a:xfrm>
            <a:off x="0" y="1"/>
            <a:ext cx="9144000" cy="5145088"/>
          </a:xfrm>
          <a:prstGeom prst="rect">
            <a:avLst/>
          </a:prstGeom>
          <a:solidFill>
            <a:srgbClr val="CCCB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 name="Tittel 1"/>
          <p:cNvSpPr>
            <a:spLocks noGrp="1"/>
          </p:cNvSpPr>
          <p:nvPr>
            <p:ph type="title"/>
          </p:nvPr>
        </p:nvSpPr>
        <p:spPr/>
        <p:txBody>
          <a:bodyPr/>
          <a:lstStyle>
            <a:lvl1pPr>
              <a:defRPr>
                <a:solidFill>
                  <a:schemeClr val="lt1"/>
                </a:solidFill>
              </a:defRPr>
            </a:lvl1pPr>
          </a:lstStyle>
          <a:p>
            <a:r>
              <a:rPr lang="en-US"/>
              <a:t>Click to edit Master title style</a:t>
            </a:r>
            <a:endParaRPr lang="nb-NO"/>
          </a:p>
        </p:txBody>
      </p:sp>
      <p:sp>
        <p:nvSpPr>
          <p:cNvPr id="3" name="Plassholder for dato 2"/>
          <p:cNvSpPr>
            <a:spLocks noGrp="1"/>
          </p:cNvSpPr>
          <p:nvPr>
            <p:ph type="dt" sz="half" idx="10"/>
          </p:nvPr>
        </p:nvSpPr>
        <p:spPr/>
        <p:txBody>
          <a:bodyPr/>
          <a:lstStyle>
            <a:lvl1pPr>
              <a:defRPr>
                <a:solidFill>
                  <a:schemeClr val="lt1"/>
                </a:solidFill>
              </a:defRPr>
            </a:lvl1pPr>
          </a:lstStyle>
          <a:p>
            <a:fld id="{983651F3-9B16-40C6-B209-3688FC9C95F6}" type="datetimeFigureOut">
              <a:rPr lang="nb-NO" smtClean="0"/>
              <a:pPr/>
              <a:t>08.05.2019</a:t>
            </a:fld>
            <a:endParaRPr lang="nb-NO"/>
          </a:p>
        </p:txBody>
      </p:sp>
      <p:sp>
        <p:nvSpPr>
          <p:cNvPr id="4" name="Plassholder for bunntekst 3"/>
          <p:cNvSpPr>
            <a:spLocks noGrp="1"/>
          </p:cNvSpPr>
          <p:nvPr>
            <p:ph type="ftr" sz="quarter" idx="11"/>
          </p:nvPr>
        </p:nvSpPr>
        <p:spPr/>
        <p:txBody>
          <a:bodyPr/>
          <a:lstStyle>
            <a:lvl1pPr>
              <a:defRPr>
                <a:solidFill>
                  <a:schemeClr val="lt1"/>
                </a:solidFill>
              </a:defRPr>
            </a:lvl1pPr>
          </a:lstStyle>
          <a:p>
            <a:endParaRPr lang="nb-NO"/>
          </a:p>
        </p:txBody>
      </p:sp>
      <p:sp>
        <p:nvSpPr>
          <p:cNvPr id="5" name="Plassholder for lysbildenummer 4"/>
          <p:cNvSpPr>
            <a:spLocks noGrp="1"/>
          </p:cNvSpPr>
          <p:nvPr>
            <p:ph type="sldNum" sz="quarter" idx="12"/>
          </p:nvPr>
        </p:nvSpPr>
        <p:spPr/>
        <p:txBody>
          <a:bodyPr/>
          <a:lstStyle>
            <a:lvl1pPr>
              <a:defRPr>
                <a:solidFill>
                  <a:schemeClr val="lt1"/>
                </a:solidFill>
              </a:defRPr>
            </a:lvl1pPr>
          </a:lstStyle>
          <a:p>
            <a:fld id="{5751DFAA-887F-4071-8EAD-E8CA316FCF06}" type="slidenum">
              <a:rPr lang="nb-NO" smtClean="0"/>
              <a:pPr/>
              <a:t>‹#›</a:t>
            </a:fld>
            <a:endParaRPr lang="nb-NO"/>
          </a:p>
        </p:txBody>
      </p:sp>
      <p:sp>
        <p:nvSpPr>
          <p:cNvPr id="7" name="Plassholder for tekst 6">
            <a:extLst>
              <a:ext uri="{FF2B5EF4-FFF2-40B4-BE49-F238E27FC236}">
                <a16:creationId xmlns:a16="http://schemas.microsoft.com/office/drawing/2014/main" id="{5280AE57-5149-4270-B50A-0515503F5820}"/>
              </a:ext>
            </a:extLst>
          </p:cNvPr>
          <p:cNvSpPr>
            <a:spLocks noGrp="1" noChangeAspect="1"/>
          </p:cNvSpPr>
          <p:nvPr>
            <p:ph type="body" sz="quarter" idx="13"/>
          </p:nvPr>
        </p:nvSpPr>
        <p:spPr>
          <a:xfrm>
            <a:off x="1296162" y="1656207"/>
            <a:ext cx="1908000" cy="1908000"/>
          </a:xfrm>
          <a:prstGeom prst="ellipse">
            <a:avLst/>
          </a:prstGeom>
          <a:solidFill>
            <a:schemeClr val="lt1"/>
          </a:solidFill>
        </p:spPr>
        <p:txBody>
          <a:bodyPr anchor="ctr"/>
          <a:lstStyle>
            <a:lvl1pPr marL="0" indent="0" algn="ctr">
              <a:buFont typeface="Arial" panose="020B0604020202020204" pitchFamily="34" charset="0"/>
              <a:buChar char="​"/>
              <a:defRPr sz="1200" b="1">
                <a:solidFill>
                  <a:schemeClr val="accent1"/>
                </a:solidFill>
              </a:defRPr>
            </a:lvl1pPr>
            <a:lvl2pPr marL="0" indent="0" algn="ctr">
              <a:buFont typeface="Arial" panose="020B0604020202020204" pitchFamily="34" charset="0"/>
              <a:buChar char="​"/>
              <a:defRPr sz="1000"/>
            </a:lvl2pPr>
          </a:lstStyle>
          <a:p>
            <a:pPr lvl="0"/>
            <a:r>
              <a:rPr lang="en-US"/>
              <a:t>Edit Master text styles</a:t>
            </a:r>
          </a:p>
          <a:p>
            <a:pPr lvl="1"/>
            <a:r>
              <a:rPr lang="en-US"/>
              <a:t>Second level</a:t>
            </a:r>
          </a:p>
        </p:txBody>
      </p:sp>
      <p:sp>
        <p:nvSpPr>
          <p:cNvPr id="10" name="Plassholder for tekst 6">
            <a:extLst>
              <a:ext uri="{FF2B5EF4-FFF2-40B4-BE49-F238E27FC236}">
                <a16:creationId xmlns:a16="http://schemas.microsoft.com/office/drawing/2014/main" id="{3C78C568-6550-42F2-AC83-DF36B9D86A68}"/>
              </a:ext>
            </a:extLst>
          </p:cNvPr>
          <p:cNvSpPr>
            <a:spLocks noGrp="1" noChangeAspect="1"/>
          </p:cNvSpPr>
          <p:nvPr>
            <p:ph type="body" sz="quarter" idx="14"/>
          </p:nvPr>
        </p:nvSpPr>
        <p:spPr>
          <a:xfrm>
            <a:off x="3618000" y="1656207"/>
            <a:ext cx="1908000" cy="1908000"/>
          </a:xfrm>
          <a:prstGeom prst="ellipse">
            <a:avLst/>
          </a:prstGeom>
          <a:solidFill>
            <a:schemeClr val="lt1"/>
          </a:solidFill>
        </p:spPr>
        <p:txBody>
          <a:bodyPr anchor="ctr"/>
          <a:lstStyle>
            <a:lvl1pPr marL="0" indent="0" algn="ctr">
              <a:buFont typeface="Arial" panose="020B0604020202020204" pitchFamily="34" charset="0"/>
              <a:buChar char="​"/>
              <a:defRPr sz="1200" b="1">
                <a:solidFill>
                  <a:schemeClr val="accent1"/>
                </a:solidFill>
              </a:defRPr>
            </a:lvl1pPr>
            <a:lvl2pPr marL="0" indent="0" algn="ctr">
              <a:buFont typeface="Arial" panose="020B0604020202020204" pitchFamily="34" charset="0"/>
              <a:buChar char="​"/>
              <a:defRPr sz="1000"/>
            </a:lvl2pPr>
          </a:lstStyle>
          <a:p>
            <a:pPr lvl="0"/>
            <a:r>
              <a:rPr lang="en-US"/>
              <a:t>Edit Master text styles</a:t>
            </a:r>
          </a:p>
          <a:p>
            <a:pPr lvl="1"/>
            <a:r>
              <a:rPr lang="en-US"/>
              <a:t>Second level</a:t>
            </a:r>
          </a:p>
        </p:txBody>
      </p:sp>
      <p:sp>
        <p:nvSpPr>
          <p:cNvPr id="11" name="Plassholder for tekst 6">
            <a:extLst>
              <a:ext uri="{FF2B5EF4-FFF2-40B4-BE49-F238E27FC236}">
                <a16:creationId xmlns:a16="http://schemas.microsoft.com/office/drawing/2014/main" id="{D52A1348-F70D-4977-ABF0-B088B61478C8}"/>
              </a:ext>
            </a:extLst>
          </p:cNvPr>
          <p:cNvSpPr>
            <a:spLocks noGrp="1" noChangeAspect="1"/>
          </p:cNvSpPr>
          <p:nvPr>
            <p:ph type="body" sz="quarter" idx="15"/>
          </p:nvPr>
        </p:nvSpPr>
        <p:spPr>
          <a:xfrm>
            <a:off x="5939838" y="1656207"/>
            <a:ext cx="1908000" cy="1908000"/>
          </a:xfrm>
          <a:prstGeom prst="ellipse">
            <a:avLst/>
          </a:prstGeom>
          <a:solidFill>
            <a:schemeClr val="lt1"/>
          </a:solidFill>
        </p:spPr>
        <p:txBody>
          <a:bodyPr anchor="ctr"/>
          <a:lstStyle>
            <a:lvl1pPr marL="0" indent="0" algn="ctr">
              <a:buFont typeface="Arial" panose="020B0604020202020204" pitchFamily="34" charset="0"/>
              <a:buChar char="​"/>
              <a:defRPr sz="1200" b="1">
                <a:solidFill>
                  <a:schemeClr val="accent1"/>
                </a:solidFill>
              </a:defRPr>
            </a:lvl1pPr>
            <a:lvl2pPr marL="0" indent="0" algn="ctr">
              <a:buFont typeface="Arial" panose="020B0604020202020204" pitchFamily="34" charset="0"/>
              <a:buChar char="​"/>
              <a:defRPr sz="1000"/>
            </a:lvl2pPr>
          </a:lstStyle>
          <a:p>
            <a:pPr lvl="0"/>
            <a:r>
              <a:rPr lang="en-US"/>
              <a:t>Edit Master text styles</a:t>
            </a:r>
          </a:p>
          <a:p>
            <a:pPr lvl="1"/>
            <a:r>
              <a:rPr lang="en-US"/>
              <a:t>Second level</a:t>
            </a:r>
          </a:p>
        </p:txBody>
      </p:sp>
      <p:cxnSp>
        <p:nvCxnSpPr>
          <p:cNvPr id="12" name="Rett linje 11">
            <a:extLst>
              <a:ext uri="{FF2B5EF4-FFF2-40B4-BE49-F238E27FC236}">
                <a16:creationId xmlns:a16="http://schemas.microsoft.com/office/drawing/2014/main" id="{1907FAE4-AE58-4689-84EB-3770B2E581C5}"/>
              </a:ext>
            </a:extLst>
          </p:cNvPr>
          <p:cNvCxnSpPr/>
          <p:nvPr userDrawn="1"/>
        </p:nvCxnSpPr>
        <p:spPr>
          <a:xfrm>
            <a:off x="4374547" y="792099"/>
            <a:ext cx="360045" cy="0"/>
          </a:xfrm>
          <a:prstGeom prst="line">
            <a:avLst/>
          </a:prstGeom>
          <a:ln w="127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93381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576072" y="288036"/>
            <a:ext cx="7922703" cy="360045"/>
          </a:xfrm>
          <a:prstGeom prst="rect">
            <a:avLst/>
          </a:prstGeom>
        </p:spPr>
        <p:txBody>
          <a:bodyPr vert="horz" lIns="0" tIns="0" rIns="0" bIns="0" rtlCol="0" anchor="ctr" anchorCtr="0">
            <a:normAutofit/>
          </a:bodyPr>
          <a:lstStyle/>
          <a:p>
            <a:r>
              <a:rPr lang="nb-NO"/>
              <a:t>Klikk for å redigere tittelstil</a:t>
            </a:r>
          </a:p>
        </p:txBody>
      </p:sp>
      <p:sp>
        <p:nvSpPr>
          <p:cNvPr id="3" name="Plassholder for tekst 2"/>
          <p:cNvSpPr>
            <a:spLocks noGrp="1"/>
          </p:cNvSpPr>
          <p:nvPr>
            <p:ph type="body" idx="1"/>
          </p:nvPr>
        </p:nvSpPr>
        <p:spPr>
          <a:xfrm>
            <a:off x="576072" y="1440181"/>
            <a:ext cx="7920990" cy="3060383"/>
          </a:xfrm>
          <a:prstGeom prst="rect">
            <a:avLst/>
          </a:prstGeom>
        </p:spPr>
        <p:txBody>
          <a:bodyPr vert="horz" lIns="0" tIns="0" rIns="0" bIns="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2"/>
          </p:nvPr>
        </p:nvSpPr>
        <p:spPr>
          <a:xfrm>
            <a:off x="576072" y="4860608"/>
            <a:ext cx="634666" cy="180023"/>
          </a:xfrm>
          <a:prstGeom prst="rect">
            <a:avLst/>
          </a:prstGeom>
        </p:spPr>
        <p:txBody>
          <a:bodyPr vert="horz" lIns="0" tIns="0" rIns="0" bIns="0" rtlCol="0" anchor="ctr">
            <a:normAutofit/>
          </a:bodyPr>
          <a:lstStyle>
            <a:lvl1pPr algn="l">
              <a:defRPr sz="1000">
                <a:solidFill>
                  <a:schemeClr val="dk1"/>
                </a:solidFill>
              </a:defRPr>
            </a:lvl1pPr>
          </a:lstStyle>
          <a:p>
            <a:fld id="{983651F3-9B16-40C6-B209-3688FC9C95F6}" type="datetimeFigureOut">
              <a:rPr lang="nb-NO" smtClean="0"/>
              <a:pPr/>
              <a:t>08.05.2019</a:t>
            </a:fld>
            <a:endParaRPr lang="nb-NO"/>
          </a:p>
        </p:txBody>
      </p:sp>
      <p:sp>
        <p:nvSpPr>
          <p:cNvPr id="5" name="Plassholder for bunntekst 4"/>
          <p:cNvSpPr>
            <a:spLocks noGrp="1"/>
          </p:cNvSpPr>
          <p:nvPr>
            <p:ph type="ftr" sz="quarter" idx="3"/>
          </p:nvPr>
        </p:nvSpPr>
        <p:spPr>
          <a:xfrm>
            <a:off x="1780674" y="4860608"/>
            <a:ext cx="5582653" cy="180023"/>
          </a:xfrm>
          <a:prstGeom prst="rect">
            <a:avLst/>
          </a:prstGeom>
        </p:spPr>
        <p:txBody>
          <a:bodyPr vert="horz" lIns="0" tIns="0" rIns="0" bIns="0" rtlCol="0" anchor="ctr">
            <a:normAutofit/>
          </a:bodyPr>
          <a:lstStyle>
            <a:lvl1pPr algn="ctr">
              <a:defRPr sz="1000">
                <a:solidFill>
                  <a:schemeClr val="dk1"/>
                </a:solidFill>
              </a:defRPr>
            </a:lvl1pPr>
          </a:lstStyle>
          <a:p>
            <a:endParaRPr lang="nb-NO"/>
          </a:p>
        </p:txBody>
      </p:sp>
      <p:sp>
        <p:nvSpPr>
          <p:cNvPr id="6" name="Plassholder for lysbildenummer 5"/>
          <p:cNvSpPr>
            <a:spLocks noGrp="1"/>
          </p:cNvSpPr>
          <p:nvPr>
            <p:ph type="sldNum" sz="quarter" idx="4"/>
          </p:nvPr>
        </p:nvSpPr>
        <p:spPr>
          <a:xfrm>
            <a:off x="8283742" y="4860608"/>
            <a:ext cx="231608" cy="180023"/>
          </a:xfrm>
          <a:prstGeom prst="rect">
            <a:avLst/>
          </a:prstGeom>
        </p:spPr>
        <p:txBody>
          <a:bodyPr vert="horz" lIns="0" tIns="0" rIns="0" bIns="0" rtlCol="0" anchor="ctr">
            <a:noAutofit/>
          </a:bodyPr>
          <a:lstStyle>
            <a:lvl1pPr algn="r">
              <a:defRPr sz="1000">
                <a:solidFill>
                  <a:schemeClr val="dk1"/>
                </a:solidFill>
              </a:defRPr>
            </a:lvl1pPr>
          </a:lstStyle>
          <a:p>
            <a:fld id="{5751DFAA-887F-4071-8EAD-E8CA316FCF06}" type="slidenum">
              <a:rPr lang="nb-NO" smtClean="0"/>
              <a:pPr/>
              <a:t>‹#›</a:t>
            </a:fld>
            <a:endParaRPr lang="nb-NO"/>
          </a:p>
        </p:txBody>
      </p:sp>
      <p:cxnSp>
        <p:nvCxnSpPr>
          <p:cNvPr id="9" name="Rett linje 8">
            <a:extLst>
              <a:ext uri="{FF2B5EF4-FFF2-40B4-BE49-F238E27FC236}">
                <a16:creationId xmlns:a16="http://schemas.microsoft.com/office/drawing/2014/main" id="{7B422D6A-1596-4F97-B0A0-875892A68C1A}"/>
              </a:ext>
            </a:extLst>
          </p:cNvPr>
          <p:cNvCxnSpPr/>
          <p:nvPr userDrawn="1"/>
        </p:nvCxnSpPr>
        <p:spPr>
          <a:xfrm>
            <a:off x="4374547" y="792099"/>
            <a:ext cx="360045" cy="0"/>
          </a:xfrm>
          <a:prstGeom prst="line">
            <a:avLst/>
          </a:prstGeom>
          <a:ln w="127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3857197"/>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7" r:id="rId3"/>
    <p:sldLayoutId id="2147483663" r:id="rId4"/>
    <p:sldLayoutId id="2147483659" r:id="rId5"/>
    <p:sldLayoutId id="2147483650" r:id="rId6"/>
    <p:sldLayoutId id="2147483660" r:id="rId7"/>
    <p:sldLayoutId id="2147483661" r:id="rId8"/>
    <p:sldLayoutId id="2147483662" r:id="rId9"/>
    <p:sldLayoutId id="2147483652" r:id="rId10"/>
    <p:sldLayoutId id="2147483653" r:id="rId11"/>
    <p:sldLayoutId id="2147483654" r:id="rId12"/>
    <p:sldLayoutId id="2147483655" r:id="rId13"/>
    <p:sldLayoutId id="2147483658" r:id="rId14"/>
    <p:sldLayoutId id="2147483664" r:id="rId15"/>
    <p:sldLayoutId id="2147483665" r:id="rId16"/>
  </p:sldLayoutIdLst>
  <p:txStyles>
    <p:titleStyle>
      <a:lvl1pPr algn="ctr" defTabSz="685800" rtl="0" eaLnBrk="1" latinLnBrk="0" hangingPunct="1">
        <a:lnSpc>
          <a:spcPct val="100000"/>
        </a:lnSpc>
        <a:spcBef>
          <a:spcPct val="0"/>
        </a:spcBef>
        <a:buNone/>
        <a:defRPr sz="2200" b="1" kern="1200">
          <a:solidFill>
            <a:schemeClr val="tx1"/>
          </a:solidFill>
          <a:latin typeface="+mj-lt"/>
          <a:ea typeface="+mj-ea"/>
          <a:cs typeface="+mj-cs"/>
        </a:defRPr>
      </a:lvl1pPr>
    </p:titleStyle>
    <p:bodyStyle>
      <a:lvl1pPr marL="171450" indent="-180000" algn="l" defTabSz="685800" rtl="0" eaLnBrk="1" latinLnBrk="0" hangingPunct="1">
        <a:lnSpc>
          <a:spcPct val="100000"/>
        </a:lnSpc>
        <a:spcBef>
          <a:spcPts val="750"/>
        </a:spcBef>
        <a:buClr>
          <a:schemeClr val="accent1"/>
        </a:buClr>
        <a:buFont typeface="Verdana" panose="020B0604030504040204" pitchFamily="34" charset="0"/>
        <a:buChar char="•"/>
        <a:defRPr sz="1400" kern="1200">
          <a:solidFill>
            <a:schemeClr val="tx1"/>
          </a:solidFill>
          <a:latin typeface="+mn-lt"/>
          <a:ea typeface="+mn-ea"/>
          <a:cs typeface="+mn-cs"/>
        </a:defRPr>
      </a:lvl1pPr>
      <a:lvl2pPr marL="360000" indent="-180000" algn="l" defTabSz="685800" rtl="0" eaLnBrk="1" latinLnBrk="0" hangingPunct="1">
        <a:lnSpc>
          <a:spcPct val="100000"/>
        </a:lnSpc>
        <a:spcBef>
          <a:spcPts val="0"/>
        </a:spcBef>
        <a:spcAft>
          <a:spcPts val="300"/>
        </a:spcAft>
        <a:buFont typeface="Arial" panose="020B0604020202020204" pitchFamily="34" charset="0"/>
        <a:buChar char="•"/>
        <a:defRPr lang="nb-NO" sz="1200" kern="1200" dirty="0">
          <a:solidFill>
            <a:schemeClr val="tx1"/>
          </a:solidFill>
          <a:latin typeface="+mn-lt"/>
          <a:ea typeface="+mn-ea"/>
          <a:cs typeface="+mn-cs"/>
        </a:defRPr>
      </a:lvl2pPr>
      <a:lvl3pPr marL="540000" indent="-180000" algn="l" defTabSz="685800" rtl="0" eaLnBrk="1" latinLnBrk="0" hangingPunct="1">
        <a:lnSpc>
          <a:spcPct val="100000"/>
        </a:lnSpc>
        <a:spcBef>
          <a:spcPts val="0"/>
        </a:spcBef>
        <a:spcAft>
          <a:spcPts val="300"/>
        </a:spcAft>
        <a:buFont typeface="Arial" panose="020B0604020202020204" pitchFamily="34" charset="0"/>
        <a:buChar char="•"/>
        <a:defRPr lang="nb-NO" sz="1200" kern="1200" dirty="0">
          <a:solidFill>
            <a:schemeClr val="tx1"/>
          </a:solidFill>
          <a:latin typeface="+mn-lt"/>
          <a:ea typeface="+mn-ea"/>
          <a:cs typeface="+mn-cs"/>
        </a:defRPr>
      </a:lvl3pPr>
      <a:lvl4pPr marL="720000" indent="-180000" algn="l" defTabSz="685800" rtl="0" eaLnBrk="1" latinLnBrk="0" hangingPunct="1">
        <a:lnSpc>
          <a:spcPct val="100000"/>
        </a:lnSpc>
        <a:spcBef>
          <a:spcPts val="0"/>
        </a:spcBef>
        <a:spcAft>
          <a:spcPts val="300"/>
        </a:spcAft>
        <a:buFont typeface="Arial" panose="020B0604020202020204" pitchFamily="34" charset="0"/>
        <a:buChar char="•"/>
        <a:defRPr lang="nb-NO" sz="1100" kern="1200" dirty="0">
          <a:solidFill>
            <a:schemeClr val="tx1"/>
          </a:solidFill>
          <a:latin typeface="+mn-lt"/>
          <a:ea typeface="+mn-ea"/>
          <a:cs typeface="+mn-cs"/>
        </a:defRPr>
      </a:lvl4pPr>
      <a:lvl5pPr marL="900000" indent="-180000" algn="l" defTabSz="685800" rtl="0" eaLnBrk="1" latinLnBrk="0" hangingPunct="1">
        <a:lnSpc>
          <a:spcPct val="100000"/>
        </a:lnSpc>
        <a:spcBef>
          <a:spcPts val="0"/>
        </a:spcBef>
        <a:spcAft>
          <a:spcPts val="300"/>
        </a:spcAft>
        <a:buFont typeface="Arial" panose="020B0604020202020204" pitchFamily="34" charset="0"/>
        <a:buChar char="•"/>
        <a:defRPr lang="nb-NO" sz="1100" kern="1200" dirty="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nb-NO"/>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www.repl.it" TargetMode="Externa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image" Target="../media/image15.png"/><Relationship Id="rId1" Type="http://schemas.openxmlformats.org/officeDocument/2006/relationships/slideLayout" Target="../slideLayouts/slideLayout12.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24.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22.tiff"/><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415A14D-E259-4E3A-882A-AF28EAC539F5}"/>
              </a:ext>
            </a:extLst>
          </p:cNvPr>
          <p:cNvSpPr>
            <a:spLocks noGrp="1"/>
          </p:cNvSpPr>
          <p:nvPr>
            <p:ph type="ctrTitle"/>
          </p:nvPr>
        </p:nvSpPr>
        <p:spPr/>
        <p:txBody>
          <a:bodyPr/>
          <a:lstStyle/>
          <a:p>
            <a:r>
              <a:rPr lang="nb-NO" dirty="0"/>
              <a:t>Begynnerkurs i Python</a:t>
            </a:r>
          </a:p>
        </p:txBody>
      </p:sp>
      <p:sp>
        <p:nvSpPr>
          <p:cNvPr id="3" name="Undertittel 2">
            <a:extLst>
              <a:ext uri="{FF2B5EF4-FFF2-40B4-BE49-F238E27FC236}">
                <a16:creationId xmlns:a16="http://schemas.microsoft.com/office/drawing/2014/main" id="{20C96AE0-D058-48DD-9095-1207FCED6BAE}"/>
              </a:ext>
            </a:extLst>
          </p:cNvPr>
          <p:cNvSpPr>
            <a:spLocks noGrp="1"/>
          </p:cNvSpPr>
          <p:nvPr>
            <p:ph type="subTitle" idx="1"/>
          </p:nvPr>
        </p:nvSpPr>
        <p:spPr/>
        <p:txBody>
          <a:bodyPr/>
          <a:lstStyle/>
          <a:p>
            <a:r>
              <a:rPr lang="nb-NO" dirty="0"/>
              <a:t>Realfagskonferansen 2019</a:t>
            </a:r>
          </a:p>
        </p:txBody>
      </p:sp>
      <p:sp>
        <p:nvSpPr>
          <p:cNvPr id="6" name="Plassholder for tekst 5">
            <a:extLst>
              <a:ext uri="{FF2B5EF4-FFF2-40B4-BE49-F238E27FC236}">
                <a16:creationId xmlns:a16="http://schemas.microsoft.com/office/drawing/2014/main" id="{95F292BB-8D70-2B4F-805D-5B82DE3DCF94}"/>
              </a:ext>
            </a:extLst>
          </p:cNvPr>
          <p:cNvSpPr>
            <a:spLocks noGrp="1"/>
          </p:cNvSpPr>
          <p:nvPr>
            <p:ph type="body" sz="quarter" idx="13"/>
          </p:nvPr>
        </p:nvSpPr>
        <p:spPr/>
        <p:txBody>
          <a:bodyPr>
            <a:normAutofit/>
          </a:bodyPr>
          <a:lstStyle/>
          <a:p>
            <a:r>
              <a:rPr lang="nb-NO" dirty="0" smtClean="0"/>
              <a:t>Henrik H. Løvold</a:t>
            </a:r>
          </a:p>
          <a:p>
            <a:r>
              <a:rPr lang="nb-NO" dirty="0" smtClean="0"/>
              <a:t>Cathrine W. Tellefsen</a:t>
            </a:r>
            <a:endParaRPr lang="nb-NO" dirty="0"/>
          </a:p>
          <a:p>
            <a:endParaRPr lang="nb-NO" dirty="0"/>
          </a:p>
          <a:p>
            <a:endParaRPr lang="nb-NO" dirty="0"/>
          </a:p>
          <a:p>
            <a:endParaRPr lang="nb-NO" dirty="0"/>
          </a:p>
        </p:txBody>
      </p:sp>
      <p:pic>
        <p:nvPicPr>
          <p:cNvPr id="4" name="Picture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706368" y="4222608"/>
            <a:ext cx="5267071" cy="748479"/>
          </a:xfrm>
          <a:prstGeom prst="rect">
            <a:avLst/>
          </a:prstGeom>
        </p:spPr>
      </p:pic>
    </p:spTree>
    <p:extLst>
      <p:ext uri="{BB962C8B-B14F-4D97-AF65-F5344CB8AC3E}">
        <p14:creationId xmlns:p14="http://schemas.microsoft.com/office/powerpoint/2010/main" val="27710434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503458A-F725-432A-9184-D97542CA3439}"/>
              </a:ext>
            </a:extLst>
          </p:cNvPr>
          <p:cNvSpPr>
            <a:spLocks noGrp="1"/>
          </p:cNvSpPr>
          <p:nvPr>
            <p:ph type="title"/>
          </p:nvPr>
        </p:nvSpPr>
        <p:spPr/>
        <p:txBody>
          <a:bodyPr/>
          <a:lstStyle/>
          <a:p>
            <a:r>
              <a:rPr lang="nb-NO"/>
              <a:t>Input</a:t>
            </a:r>
          </a:p>
        </p:txBody>
      </p:sp>
      <p:sp>
        <p:nvSpPr>
          <p:cNvPr id="3" name="Plassholder for innhold 2">
            <a:extLst>
              <a:ext uri="{FF2B5EF4-FFF2-40B4-BE49-F238E27FC236}">
                <a16:creationId xmlns:a16="http://schemas.microsoft.com/office/drawing/2014/main" id="{BF1453C4-B820-45FC-9B63-A90ED99A9EBE}"/>
              </a:ext>
            </a:extLst>
          </p:cNvPr>
          <p:cNvSpPr>
            <a:spLocks noGrp="1"/>
          </p:cNvSpPr>
          <p:nvPr>
            <p:ph idx="1"/>
          </p:nvPr>
        </p:nvSpPr>
        <p:spPr/>
        <p:txBody>
          <a:bodyPr>
            <a:normAutofit/>
          </a:bodyPr>
          <a:lstStyle/>
          <a:p>
            <a:r>
              <a:rPr lang="nb-NO" sz="2000"/>
              <a:t>Kommando: input() som tar som argument en streng, f.eks. et spørsmål.</a:t>
            </a:r>
          </a:p>
          <a:p>
            <a:endParaRPr lang="nb-NO" sz="2000"/>
          </a:p>
          <a:p>
            <a:endParaRPr lang="nb-NO" sz="2000"/>
          </a:p>
          <a:p>
            <a:r>
              <a:rPr lang="nb-NO" sz="2000"/>
              <a:t>Dette gir mulighet for brukeren å skrive i terminalen og trykke Enter. Da lagres det brukeren har skrevet inn i variabelen </a:t>
            </a:r>
            <a:r>
              <a:rPr lang="nb-NO" sz="2000" i="1"/>
              <a:t>navn</a:t>
            </a:r>
            <a:r>
              <a:rPr lang="nb-NO" sz="2000"/>
              <a:t>. Dette kan så brukes videre i programmet.</a:t>
            </a:r>
          </a:p>
          <a:p>
            <a:endParaRPr lang="nb-NO" sz="1600"/>
          </a:p>
          <a:p>
            <a:endParaRPr lang="nb-NO" sz="1600"/>
          </a:p>
        </p:txBody>
      </p:sp>
      <p:pic>
        <p:nvPicPr>
          <p:cNvPr id="4" name="Bilde 3">
            <a:extLst>
              <a:ext uri="{FF2B5EF4-FFF2-40B4-BE49-F238E27FC236}">
                <a16:creationId xmlns:a16="http://schemas.microsoft.com/office/drawing/2014/main" id="{480C288F-0CF1-4897-9BE9-1473FBFA34F3}"/>
              </a:ext>
            </a:extLst>
          </p:cNvPr>
          <p:cNvPicPr>
            <a:picLocks noChangeAspect="1"/>
          </p:cNvPicPr>
          <p:nvPr/>
        </p:nvPicPr>
        <p:blipFill>
          <a:blip r:embed="rId3"/>
          <a:stretch>
            <a:fillRect/>
          </a:stretch>
        </p:blipFill>
        <p:spPr>
          <a:xfrm>
            <a:off x="2417254" y="2218768"/>
            <a:ext cx="4238625" cy="428625"/>
          </a:xfrm>
          <a:prstGeom prst="rect">
            <a:avLst/>
          </a:prstGeom>
        </p:spPr>
      </p:pic>
    </p:spTree>
    <p:extLst>
      <p:ext uri="{BB962C8B-B14F-4D97-AF65-F5344CB8AC3E}">
        <p14:creationId xmlns:p14="http://schemas.microsoft.com/office/powerpoint/2010/main" val="33045300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503458A-F725-432A-9184-D97542CA3439}"/>
              </a:ext>
            </a:extLst>
          </p:cNvPr>
          <p:cNvSpPr>
            <a:spLocks noGrp="1"/>
          </p:cNvSpPr>
          <p:nvPr>
            <p:ph type="title"/>
          </p:nvPr>
        </p:nvSpPr>
        <p:spPr/>
        <p:txBody>
          <a:bodyPr/>
          <a:lstStyle/>
          <a:p>
            <a:r>
              <a:rPr lang="nb-NO"/>
              <a:t>NB!</a:t>
            </a:r>
          </a:p>
        </p:txBody>
      </p:sp>
      <p:sp>
        <p:nvSpPr>
          <p:cNvPr id="3" name="Plassholder for innhold 2">
            <a:extLst>
              <a:ext uri="{FF2B5EF4-FFF2-40B4-BE49-F238E27FC236}">
                <a16:creationId xmlns:a16="http://schemas.microsoft.com/office/drawing/2014/main" id="{BF1453C4-B820-45FC-9B63-A90ED99A9EBE}"/>
              </a:ext>
            </a:extLst>
          </p:cNvPr>
          <p:cNvSpPr>
            <a:spLocks noGrp="1"/>
          </p:cNvSpPr>
          <p:nvPr>
            <p:ph idx="1"/>
          </p:nvPr>
        </p:nvSpPr>
        <p:spPr/>
        <p:txBody>
          <a:bodyPr>
            <a:normAutofit/>
          </a:bodyPr>
          <a:lstStyle/>
          <a:p>
            <a:endParaRPr lang="nb-NO" sz="2400"/>
          </a:p>
          <a:p>
            <a:r>
              <a:rPr lang="nb-NO" sz="2000"/>
              <a:t>Input blir automatisk lagret som </a:t>
            </a:r>
            <a:r>
              <a:rPr lang="nb-NO" sz="2000" i="1"/>
              <a:t>streng, </a:t>
            </a:r>
            <a:r>
              <a:rPr lang="nb-NO" sz="2000"/>
              <a:t>så hvis du f.eks. vil regne med et tall seinere, må en konvertere det til flyttall eller heltall:</a:t>
            </a:r>
          </a:p>
          <a:p>
            <a:endParaRPr lang="nb-NO" sz="1600"/>
          </a:p>
        </p:txBody>
      </p:sp>
      <p:pic>
        <p:nvPicPr>
          <p:cNvPr id="5" name="Bilde 4">
            <a:extLst>
              <a:ext uri="{FF2B5EF4-FFF2-40B4-BE49-F238E27FC236}">
                <a16:creationId xmlns:a16="http://schemas.microsoft.com/office/drawing/2014/main" id="{4C1469DB-669A-4A17-93C6-631E17E73769}"/>
              </a:ext>
            </a:extLst>
          </p:cNvPr>
          <p:cNvPicPr>
            <a:picLocks noChangeAspect="1"/>
          </p:cNvPicPr>
          <p:nvPr/>
        </p:nvPicPr>
        <p:blipFill>
          <a:blip r:embed="rId3"/>
          <a:stretch>
            <a:fillRect/>
          </a:stretch>
        </p:blipFill>
        <p:spPr>
          <a:xfrm>
            <a:off x="2879217" y="3368768"/>
            <a:ext cx="3314700" cy="571500"/>
          </a:xfrm>
          <a:prstGeom prst="rect">
            <a:avLst/>
          </a:prstGeom>
        </p:spPr>
      </p:pic>
    </p:spTree>
    <p:extLst>
      <p:ext uri="{BB962C8B-B14F-4D97-AF65-F5344CB8AC3E}">
        <p14:creationId xmlns:p14="http://schemas.microsoft.com/office/powerpoint/2010/main" val="32859618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0DD1FDB-A099-4B93-AC00-533838AAA038}"/>
              </a:ext>
            </a:extLst>
          </p:cNvPr>
          <p:cNvSpPr>
            <a:spLocks noGrp="1"/>
          </p:cNvSpPr>
          <p:nvPr>
            <p:ph type="ctrTitle"/>
          </p:nvPr>
        </p:nvSpPr>
        <p:spPr/>
        <p:txBody>
          <a:bodyPr/>
          <a:lstStyle/>
          <a:p>
            <a:r>
              <a:rPr lang="nb-NO">
                <a:cs typeface="Arial"/>
              </a:rPr>
              <a:t>Litenkalkulator.py</a:t>
            </a:r>
            <a:endParaRPr lang="nb-NO"/>
          </a:p>
        </p:txBody>
      </p:sp>
      <p:sp>
        <p:nvSpPr>
          <p:cNvPr id="3" name="Undertittel 2">
            <a:extLst>
              <a:ext uri="{FF2B5EF4-FFF2-40B4-BE49-F238E27FC236}">
                <a16:creationId xmlns:a16="http://schemas.microsoft.com/office/drawing/2014/main" id="{8A84D298-42F3-467D-B222-2B13D5AB2D29}"/>
              </a:ext>
            </a:extLst>
          </p:cNvPr>
          <p:cNvSpPr>
            <a:spLocks noGrp="1"/>
          </p:cNvSpPr>
          <p:nvPr>
            <p:ph type="subTitle" idx="1"/>
          </p:nvPr>
        </p:nvSpPr>
        <p:spPr/>
        <p:txBody>
          <a:bodyPr vert="horz" lIns="0" tIns="0" rIns="0" bIns="0" rtlCol="0" anchor="t">
            <a:normAutofit/>
          </a:bodyPr>
          <a:lstStyle/>
          <a:p>
            <a:r>
              <a:rPr lang="nb-NO"/>
              <a:t>Lag et program som tar to tall som input og legger dem sammen</a:t>
            </a:r>
            <a:r>
              <a:rPr lang="nb-NO">
                <a:cs typeface="Arial"/>
              </a:rPr>
              <a:t/>
            </a:r>
            <a:br>
              <a:rPr lang="nb-NO">
                <a:cs typeface="Arial"/>
              </a:rPr>
            </a:br>
            <a:r>
              <a:rPr lang="nb-NO">
                <a:cs typeface="Arial"/>
              </a:rPr>
              <a:t>(utvid gjerne kalkulatoren hvis du kan!)</a:t>
            </a:r>
            <a:endParaRPr lang="nb-NO"/>
          </a:p>
        </p:txBody>
      </p:sp>
    </p:spTree>
    <p:extLst>
      <p:ext uri="{BB962C8B-B14F-4D97-AF65-F5344CB8AC3E}">
        <p14:creationId xmlns:p14="http://schemas.microsoft.com/office/powerpoint/2010/main" val="38863243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2E4F476-C4E2-CB47-8333-87509EF24D4E}"/>
              </a:ext>
            </a:extLst>
          </p:cNvPr>
          <p:cNvSpPr>
            <a:spLocks noGrp="1"/>
          </p:cNvSpPr>
          <p:nvPr>
            <p:ph type="title"/>
          </p:nvPr>
        </p:nvSpPr>
        <p:spPr/>
        <p:txBody>
          <a:bodyPr/>
          <a:lstStyle/>
          <a:p>
            <a:r>
              <a:rPr lang="nb-NO" dirty="0"/>
              <a:t>Beslutninger</a:t>
            </a:r>
          </a:p>
        </p:txBody>
      </p:sp>
      <p:sp>
        <p:nvSpPr>
          <p:cNvPr id="3" name="Plassholder for innhold 2">
            <a:extLst>
              <a:ext uri="{FF2B5EF4-FFF2-40B4-BE49-F238E27FC236}">
                <a16:creationId xmlns:a16="http://schemas.microsoft.com/office/drawing/2014/main" id="{3E66E4C1-F4DD-654E-A8AB-4B4F0834B5E2}"/>
              </a:ext>
            </a:extLst>
          </p:cNvPr>
          <p:cNvSpPr>
            <a:spLocks noGrp="1"/>
          </p:cNvSpPr>
          <p:nvPr>
            <p:ph idx="1"/>
          </p:nvPr>
        </p:nvSpPr>
        <p:spPr/>
        <p:txBody>
          <a:bodyPr>
            <a:normAutofit/>
          </a:bodyPr>
          <a:lstStyle/>
          <a:p>
            <a:r>
              <a:rPr lang="nb-NO" sz="1800" dirty="0"/>
              <a:t>Sannhetsverdier – </a:t>
            </a:r>
            <a:r>
              <a:rPr lang="nb-NO" sz="1800" dirty="0" err="1"/>
              <a:t>boolean</a:t>
            </a:r>
            <a:endParaRPr lang="nb-NO" sz="1800" dirty="0"/>
          </a:p>
          <a:p>
            <a:pPr lvl="1"/>
            <a:r>
              <a:rPr lang="nb-NO" sz="1600" dirty="0"/>
              <a:t>a = True</a:t>
            </a:r>
          </a:p>
          <a:p>
            <a:pPr lvl="1"/>
            <a:r>
              <a:rPr lang="nb-NO" sz="1600" dirty="0"/>
              <a:t>b = False</a:t>
            </a:r>
          </a:p>
          <a:p>
            <a:r>
              <a:rPr lang="nb-NO" sz="1800" dirty="0"/>
              <a:t>Logiske operatorer</a:t>
            </a:r>
          </a:p>
          <a:p>
            <a:pPr lvl="1"/>
            <a:r>
              <a:rPr lang="nb-NO" sz="1600" dirty="0"/>
              <a:t>==</a:t>
            </a:r>
          </a:p>
          <a:p>
            <a:pPr lvl="1"/>
            <a:r>
              <a:rPr lang="nb-NO" sz="1600" dirty="0"/>
              <a:t>!=</a:t>
            </a:r>
          </a:p>
          <a:p>
            <a:pPr lvl="1"/>
            <a:r>
              <a:rPr lang="nb-NO" sz="1600" dirty="0"/>
              <a:t>&gt;, &lt;, &gt;=, &lt;=</a:t>
            </a:r>
          </a:p>
          <a:p>
            <a:r>
              <a:rPr lang="nb-NO" sz="1800" dirty="0"/>
              <a:t>if-tester</a:t>
            </a:r>
          </a:p>
          <a:p>
            <a:pPr lvl="1"/>
            <a:r>
              <a:rPr lang="nb-NO" sz="1600" dirty="0"/>
              <a:t>Hvis </a:t>
            </a:r>
            <a:r>
              <a:rPr lang="nb-NO" sz="1600" i="1" dirty="0"/>
              <a:t>a</a:t>
            </a:r>
            <a:r>
              <a:rPr lang="nb-NO" sz="1600" dirty="0"/>
              <a:t>, gjør </a:t>
            </a:r>
            <a:r>
              <a:rPr lang="nb-NO" sz="1600" i="1" dirty="0"/>
              <a:t>b</a:t>
            </a:r>
          </a:p>
          <a:p>
            <a:pPr lvl="1"/>
            <a:endParaRPr lang="nb-NO" sz="1600" dirty="0"/>
          </a:p>
          <a:p>
            <a:pPr lvl="1"/>
            <a:endParaRPr lang="nb-NO" sz="1600" dirty="0"/>
          </a:p>
        </p:txBody>
      </p:sp>
      <p:sp>
        <p:nvSpPr>
          <p:cNvPr id="4" name="TekstSylinder 3">
            <a:extLst>
              <a:ext uri="{FF2B5EF4-FFF2-40B4-BE49-F238E27FC236}">
                <a16:creationId xmlns:a16="http://schemas.microsoft.com/office/drawing/2014/main" id="{C632F5DD-B84B-B44E-B7CB-DCA9F94AC660}"/>
              </a:ext>
            </a:extLst>
          </p:cNvPr>
          <p:cNvSpPr txBox="1"/>
          <p:nvPr/>
        </p:nvSpPr>
        <p:spPr>
          <a:xfrm>
            <a:off x="4289674" y="2404832"/>
            <a:ext cx="3414717" cy="1131079"/>
          </a:xfrm>
          <a:prstGeom prst="rect">
            <a:avLst/>
          </a:prstGeom>
          <a:noFill/>
        </p:spPr>
        <p:txBody>
          <a:bodyPr wrap="none" rtlCol="0">
            <a:spAutoFit/>
          </a:bodyPr>
          <a:lstStyle/>
          <a:p>
            <a:r>
              <a:rPr lang="nb-NO" dirty="0">
                <a:latin typeface="Monaco" pitchFamily="2" charset="0"/>
              </a:rPr>
              <a:t>a = 5</a:t>
            </a:r>
          </a:p>
          <a:p>
            <a:r>
              <a:rPr lang="nb-NO" dirty="0" err="1">
                <a:latin typeface="Monaco" pitchFamily="2" charset="0"/>
              </a:rPr>
              <a:t>if</a:t>
            </a:r>
            <a:r>
              <a:rPr lang="nb-NO" dirty="0">
                <a:latin typeface="Monaco" pitchFamily="2" charset="0"/>
              </a:rPr>
              <a:t> a &lt; 10:</a:t>
            </a:r>
          </a:p>
          <a:p>
            <a:r>
              <a:rPr lang="nb-NO" dirty="0">
                <a:latin typeface="Monaco" pitchFamily="2" charset="0"/>
              </a:rPr>
              <a:t>    </a:t>
            </a:r>
            <a:r>
              <a:rPr lang="nb-NO" dirty="0" err="1">
                <a:latin typeface="Monaco" pitchFamily="2" charset="0"/>
              </a:rPr>
              <a:t>print</a:t>
            </a:r>
            <a:r>
              <a:rPr lang="nb-NO" dirty="0">
                <a:latin typeface="Monaco" pitchFamily="2" charset="0"/>
              </a:rPr>
              <a:t>(‘a er mindre enn 10’)</a:t>
            </a:r>
          </a:p>
          <a:p>
            <a:r>
              <a:rPr lang="nb-NO" dirty="0" err="1">
                <a:latin typeface="Monaco" pitchFamily="2" charset="0"/>
              </a:rPr>
              <a:t>else</a:t>
            </a:r>
            <a:r>
              <a:rPr lang="nb-NO" dirty="0">
                <a:latin typeface="Monaco" pitchFamily="2" charset="0"/>
              </a:rPr>
              <a:t>:</a:t>
            </a:r>
          </a:p>
          <a:p>
            <a:r>
              <a:rPr lang="nb-NO" dirty="0">
                <a:latin typeface="Monaco" pitchFamily="2" charset="0"/>
              </a:rPr>
              <a:t>    </a:t>
            </a:r>
            <a:r>
              <a:rPr lang="nb-NO" dirty="0" err="1">
                <a:latin typeface="Monaco" pitchFamily="2" charset="0"/>
              </a:rPr>
              <a:t>print</a:t>
            </a:r>
            <a:r>
              <a:rPr lang="nb-NO" dirty="0">
                <a:latin typeface="Monaco" pitchFamily="2" charset="0"/>
              </a:rPr>
              <a:t>(‘a er større enn 10’)</a:t>
            </a:r>
          </a:p>
        </p:txBody>
      </p:sp>
    </p:spTree>
    <p:extLst>
      <p:ext uri="{BB962C8B-B14F-4D97-AF65-F5344CB8AC3E}">
        <p14:creationId xmlns:p14="http://schemas.microsoft.com/office/powerpoint/2010/main" val="21373912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EBB8D7C-3540-5040-B217-9EE1B8889E0B}"/>
              </a:ext>
            </a:extLst>
          </p:cNvPr>
          <p:cNvSpPr>
            <a:spLocks noGrp="1"/>
          </p:cNvSpPr>
          <p:nvPr>
            <p:ph type="title"/>
          </p:nvPr>
        </p:nvSpPr>
        <p:spPr/>
        <p:txBody>
          <a:bodyPr/>
          <a:lstStyle/>
          <a:p>
            <a:r>
              <a:rPr lang="nb-NO" dirty="0"/>
              <a:t>Oppgave 3</a:t>
            </a:r>
          </a:p>
        </p:txBody>
      </p:sp>
      <p:sp>
        <p:nvSpPr>
          <p:cNvPr id="3" name="Plassholder for innhold 2">
            <a:extLst>
              <a:ext uri="{FF2B5EF4-FFF2-40B4-BE49-F238E27FC236}">
                <a16:creationId xmlns:a16="http://schemas.microsoft.com/office/drawing/2014/main" id="{63EE692E-3015-FD40-9624-244C931605D9}"/>
              </a:ext>
            </a:extLst>
          </p:cNvPr>
          <p:cNvSpPr>
            <a:spLocks noGrp="1"/>
          </p:cNvSpPr>
          <p:nvPr>
            <p:ph idx="1"/>
          </p:nvPr>
        </p:nvSpPr>
        <p:spPr/>
        <p:txBody>
          <a:bodyPr/>
          <a:lstStyle/>
          <a:p>
            <a:pPr marL="0" indent="0">
              <a:buNone/>
            </a:pPr>
            <a:endParaRPr lang="nb-NO" dirty="0"/>
          </a:p>
          <a:p>
            <a:pPr marL="0" indent="0">
              <a:buNone/>
            </a:pPr>
            <a:r>
              <a:rPr lang="nb-NO" dirty="0"/>
              <a:t>Skriv et program som ber bruker om å oppgi alderen sin. Hvis alderen er 18 år eller mer, skal bruker få beskjed om at vedkomne er myndig. Hvis alder er under 18 år skal vedkomne få beskjed om at de er barn</a:t>
            </a:r>
            <a:r>
              <a:rPr lang="nb-NO" dirty="0" smtClean="0"/>
              <a:t>.</a:t>
            </a:r>
          </a:p>
          <a:p>
            <a:pPr marL="0" indent="0">
              <a:buNone/>
            </a:pPr>
            <a:endParaRPr lang="nb-NO" dirty="0" smtClean="0"/>
          </a:p>
          <a:p>
            <a:pPr marL="0" indent="0">
              <a:buNone/>
            </a:pPr>
            <a:r>
              <a:rPr lang="nb-NO" dirty="0" smtClean="0"/>
              <a:t>Twist: </a:t>
            </a:r>
          </a:p>
          <a:p>
            <a:pPr marL="0" indent="0">
              <a:buNone/>
            </a:pPr>
            <a:r>
              <a:rPr lang="nb-NO" dirty="0" smtClean="0"/>
              <a:t>Hvis brukeren er akkurat 18 år – en beskjed du velger selv</a:t>
            </a:r>
            <a:endParaRPr lang="nb-NO" dirty="0"/>
          </a:p>
        </p:txBody>
      </p:sp>
    </p:spTree>
    <p:extLst>
      <p:ext uri="{BB962C8B-B14F-4D97-AF65-F5344CB8AC3E}">
        <p14:creationId xmlns:p14="http://schemas.microsoft.com/office/powerpoint/2010/main" val="1392112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FFCEB74-0D80-AB43-984F-6F57920C43A4}"/>
              </a:ext>
            </a:extLst>
          </p:cNvPr>
          <p:cNvSpPr>
            <a:spLocks noGrp="1"/>
          </p:cNvSpPr>
          <p:nvPr>
            <p:ph type="title"/>
          </p:nvPr>
        </p:nvSpPr>
        <p:spPr/>
        <p:txBody>
          <a:bodyPr/>
          <a:lstStyle/>
          <a:p>
            <a:r>
              <a:rPr lang="nb-NO" dirty="0"/>
              <a:t>Løkker</a:t>
            </a:r>
          </a:p>
        </p:txBody>
      </p:sp>
      <p:sp>
        <p:nvSpPr>
          <p:cNvPr id="3" name="Plassholder for innhold 2">
            <a:extLst>
              <a:ext uri="{FF2B5EF4-FFF2-40B4-BE49-F238E27FC236}">
                <a16:creationId xmlns:a16="http://schemas.microsoft.com/office/drawing/2014/main" id="{899E35D9-0107-E547-A844-D7FD6B9C3367}"/>
              </a:ext>
            </a:extLst>
          </p:cNvPr>
          <p:cNvSpPr>
            <a:spLocks noGrp="1"/>
          </p:cNvSpPr>
          <p:nvPr>
            <p:ph idx="1"/>
          </p:nvPr>
        </p:nvSpPr>
        <p:spPr/>
        <p:txBody>
          <a:bodyPr>
            <a:normAutofit/>
          </a:bodyPr>
          <a:lstStyle/>
          <a:p>
            <a:r>
              <a:rPr lang="nb-NO" sz="2000" dirty="0"/>
              <a:t>Kodegjentakelse</a:t>
            </a:r>
          </a:p>
          <a:p>
            <a:r>
              <a:rPr lang="nb-NO" sz="2000" dirty="0"/>
              <a:t>«Så lenge &lt;tilstand&gt;, gjør &lt;handling&gt;»</a:t>
            </a:r>
          </a:p>
          <a:p>
            <a:r>
              <a:rPr lang="nb-NO" sz="2000" dirty="0"/>
              <a:t>Stort bruksområde</a:t>
            </a:r>
          </a:p>
          <a:p>
            <a:pPr lvl="1"/>
            <a:r>
              <a:rPr lang="nb-NO" sz="1800" dirty="0"/>
              <a:t>Telling</a:t>
            </a:r>
          </a:p>
          <a:p>
            <a:pPr lvl="1"/>
            <a:r>
              <a:rPr lang="nb-NO" sz="1800" dirty="0"/>
              <a:t>Kjøre funksjoner med verdier over et gitt intervall</a:t>
            </a:r>
          </a:p>
          <a:p>
            <a:pPr lvl="1"/>
            <a:r>
              <a:rPr lang="nb-NO" sz="1800" dirty="0"/>
              <a:t>Iterere over data i en liste</a:t>
            </a:r>
          </a:p>
          <a:p>
            <a:r>
              <a:rPr lang="nb-NO" sz="2000" dirty="0"/>
              <a:t>Viktig: forstå flyten i programmet</a:t>
            </a:r>
          </a:p>
        </p:txBody>
      </p:sp>
    </p:spTree>
    <p:extLst>
      <p:ext uri="{BB962C8B-B14F-4D97-AF65-F5344CB8AC3E}">
        <p14:creationId xmlns:p14="http://schemas.microsoft.com/office/powerpoint/2010/main" val="19797676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E35F8B4-FF5E-6349-8A09-5A79A64C5BDE}"/>
              </a:ext>
            </a:extLst>
          </p:cNvPr>
          <p:cNvSpPr>
            <a:spLocks noGrp="1"/>
          </p:cNvSpPr>
          <p:nvPr>
            <p:ph type="title"/>
          </p:nvPr>
        </p:nvSpPr>
        <p:spPr/>
        <p:txBody>
          <a:bodyPr/>
          <a:lstStyle/>
          <a:p>
            <a:r>
              <a:rPr lang="nb-NO" dirty="0"/>
              <a:t>To typer løkker</a:t>
            </a:r>
          </a:p>
        </p:txBody>
      </p:sp>
      <p:sp>
        <p:nvSpPr>
          <p:cNvPr id="3" name="Plassholder for innhold 2">
            <a:extLst>
              <a:ext uri="{FF2B5EF4-FFF2-40B4-BE49-F238E27FC236}">
                <a16:creationId xmlns:a16="http://schemas.microsoft.com/office/drawing/2014/main" id="{3E972BA2-935E-7949-AD70-A3638F271F7B}"/>
              </a:ext>
            </a:extLst>
          </p:cNvPr>
          <p:cNvSpPr>
            <a:spLocks noGrp="1"/>
          </p:cNvSpPr>
          <p:nvPr>
            <p:ph idx="1"/>
          </p:nvPr>
        </p:nvSpPr>
        <p:spPr/>
        <p:txBody>
          <a:bodyPr>
            <a:normAutofit/>
          </a:bodyPr>
          <a:lstStyle/>
          <a:p>
            <a:r>
              <a:rPr lang="nb-NO" sz="2000" dirty="0" err="1"/>
              <a:t>While</a:t>
            </a:r>
            <a:endParaRPr lang="nb-NO" sz="2000" dirty="0"/>
          </a:p>
          <a:p>
            <a:pPr lvl="1"/>
            <a:r>
              <a:rPr lang="nb-NO" sz="1800" dirty="0"/>
              <a:t>«Tilstandsløkke»</a:t>
            </a:r>
          </a:p>
          <a:p>
            <a:pPr lvl="1"/>
            <a:r>
              <a:rPr lang="nb-NO" sz="1800" dirty="0"/>
              <a:t>Eks: </a:t>
            </a:r>
            <a:r>
              <a:rPr lang="nb-NO" sz="1800" dirty="0" err="1">
                <a:latin typeface="Courier New" panose="02070309020205020404" pitchFamily="49" charset="0"/>
                <a:cs typeface="Courier New" panose="02070309020205020404" pitchFamily="49" charset="0"/>
              </a:rPr>
              <a:t>while</a:t>
            </a:r>
            <a:r>
              <a:rPr lang="nb-NO" sz="1800" dirty="0">
                <a:latin typeface="Courier New" panose="02070309020205020404" pitchFamily="49" charset="0"/>
                <a:cs typeface="Courier New" panose="02070309020205020404" pitchFamily="49" charset="0"/>
              </a:rPr>
              <a:t> x &gt; 0:</a:t>
            </a:r>
          </a:p>
          <a:p>
            <a:r>
              <a:rPr lang="nb-NO" sz="2000" dirty="0"/>
              <a:t>For</a:t>
            </a:r>
          </a:p>
          <a:p>
            <a:pPr lvl="1"/>
            <a:r>
              <a:rPr lang="nb-NO" sz="1800" dirty="0"/>
              <a:t>«Telleløkke»</a:t>
            </a:r>
          </a:p>
          <a:p>
            <a:pPr lvl="1"/>
            <a:r>
              <a:rPr lang="nb-NO" sz="1800" dirty="0"/>
              <a:t>Eks: </a:t>
            </a:r>
            <a:r>
              <a:rPr lang="nb-NO" sz="1800" dirty="0">
                <a:latin typeface="Courier New" panose="02070309020205020404" pitchFamily="49" charset="0"/>
                <a:cs typeface="Courier New" panose="02070309020205020404" pitchFamily="49" charset="0"/>
              </a:rPr>
              <a:t>for i in range(0, 10):</a:t>
            </a:r>
          </a:p>
          <a:p>
            <a:pPr lvl="1"/>
            <a:r>
              <a:rPr lang="nb-NO" sz="1800" dirty="0"/>
              <a:t>Obs: range gir tallene </a:t>
            </a:r>
            <a:r>
              <a:rPr lang="nb-NO" sz="1800" u="sng" dirty="0"/>
              <a:t>fra og med</a:t>
            </a:r>
            <a:r>
              <a:rPr lang="nb-NO" sz="1800" dirty="0"/>
              <a:t> første parameter </a:t>
            </a:r>
            <a:r>
              <a:rPr lang="nb-NO" sz="1800" u="sng" dirty="0"/>
              <a:t>til, men ikke med</a:t>
            </a:r>
            <a:r>
              <a:rPr lang="nb-NO" sz="1800" dirty="0"/>
              <a:t> siste parameter</a:t>
            </a:r>
          </a:p>
          <a:p>
            <a:pPr lvl="2"/>
            <a:r>
              <a:rPr lang="nb-NO" sz="1800" dirty="0"/>
              <a:t>range(0, 10) vil gi 0, 1,..., 9</a:t>
            </a:r>
          </a:p>
        </p:txBody>
      </p:sp>
    </p:spTree>
    <p:extLst>
      <p:ext uri="{BB962C8B-B14F-4D97-AF65-F5344CB8AC3E}">
        <p14:creationId xmlns:p14="http://schemas.microsoft.com/office/powerpoint/2010/main" val="29523945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smtClean="0"/>
              <a:t>Oppgave 4a</a:t>
            </a:r>
            <a:endParaRPr lang="nb-NO" dirty="0"/>
          </a:p>
        </p:txBody>
      </p:sp>
      <p:sp>
        <p:nvSpPr>
          <p:cNvPr id="3" name="Content Placeholder 2"/>
          <p:cNvSpPr>
            <a:spLocks noGrp="1"/>
          </p:cNvSpPr>
          <p:nvPr>
            <p:ph idx="1"/>
          </p:nvPr>
        </p:nvSpPr>
        <p:spPr/>
        <p:txBody>
          <a:bodyPr/>
          <a:lstStyle/>
          <a:p>
            <a:r>
              <a:rPr lang="nb-NO" dirty="0" smtClean="0"/>
              <a:t>Hva blir output i programmet?</a:t>
            </a:r>
            <a:endParaRPr lang="nb-NO" dirty="0"/>
          </a:p>
        </p:txBody>
      </p:sp>
      <p:pic>
        <p:nvPicPr>
          <p:cNvPr id="4" name="Picture 3"/>
          <p:cNvPicPr>
            <a:picLocks noChangeAspect="1"/>
          </p:cNvPicPr>
          <p:nvPr/>
        </p:nvPicPr>
        <p:blipFill>
          <a:blip r:embed="rId2"/>
          <a:stretch>
            <a:fillRect/>
          </a:stretch>
        </p:blipFill>
        <p:spPr>
          <a:xfrm>
            <a:off x="3599688" y="1440181"/>
            <a:ext cx="2476500" cy="1190625"/>
          </a:xfrm>
          <a:prstGeom prst="rect">
            <a:avLst/>
          </a:prstGeom>
        </p:spPr>
      </p:pic>
      <p:pic>
        <p:nvPicPr>
          <p:cNvPr id="5" name="Picture 4"/>
          <p:cNvPicPr>
            <a:picLocks noChangeAspect="1"/>
          </p:cNvPicPr>
          <p:nvPr/>
        </p:nvPicPr>
        <p:blipFill>
          <a:blip r:embed="rId3"/>
          <a:stretch>
            <a:fillRect/>
          </a:stretch>
        </p:blipFill>
        <p:spPr>
          <a:xfrm>
            <a:off x="3599688" y="1183006"/>
            <a:ext cx="523875" cy="257175"/>
          </a:xfrm>
          <a:prstGeom prst="rect">
            <a:avLst/>
          </a:prstGeom>
        </p:spPr>
      </p:pic>
      <p:graphicFrame>
        <p:nvGraphicFramePr>
          <p:cNvPr id="6" name="Table 5"/>
          <p:cNvGraphicFramePr>
            <a:graphicFrameLocks noGrp="1"/>
          </p:cNvGraphicFramePr>
          <p:nvPr>
            <p:extLst>
              <p:ext uri="{D42A27DB-BD31-4B8C-83A1-F6EECF244321}">
                <p14:modId xmlns:p14="http://schemas.microsoft.com/office/powerpoint/2010/main" val="1391478597"/>
              </p:ext>
            </p:extLst>
          </p:nvPr>
        </p:nvGraphicFramePr>
        <p:xfrm>
          <a:off x="1146047" y="2972628"/>
          <a:ext cx="6876288" cy="900556"/>
        </p:xfrm>
        <a:graphic>
          <a:graphicData uri="http://schemas.openxmlformats.org/drawingml/2006/table">
            <a:tbl>
              <a:tblPr firstRow="1" firstCol="1" bandRow="1">
                <a:tableStyleId>{5C22544A-7EE6-4342-B048-85BDC9FD1C3A}</a:tableStyleId>
              </a:tblPr>
              <a:tblGrid>
                <a:gridCol w="1145540">
                  <a:extLst>
                    <a:ext uri="{9D8B030D-6E8A-4147-A177-3AD203B41FA5}">
                      <a16:colId xmlns:a16="http://schemas.microsoft.com/office/drawing/2014/main" val="2112766289"/>
                    </a:ext>
                  </a:extLst>
                </a:gridCol>
                <a:gridCol w="1145540">
                  <a:extLst>
                    <a:ext uri="{9D8B030D-6E8A-4147-A177-3AD203B41FA5}">
                      <a16:colId xmlns:a16="http://schemas.microsoft.com/office/drawing/2014/main" val="2670252039"/>
                    </a:ext>
                  </a:extLst>
                </a:gridCol>
                <a:gridCol w="1146302">
                  <a:extLst>
                    <a:ext uri="{9D8B030D-6E8A-4147-A177-3AD203B41FA5}">
                      <a16:colId xmlns:a16="http://schemas.microsoft.com/office/drawing/2014/main" val="1764085553"/>
                    </a:ext>
                  </a:extLst>
                </a:gridCol>
                <a:gridCol w="1146302">
                  <a:extLst>
                    <a:ext uri="{9D8B030D-6E8A-4147-A177-3AD203B41FA5}">
                      <a16:colId xmlns:a16="http://schemas.microsoft.com/office/drawing/2014/main" val="4201398507"/>
                    </a:ext>
                  </a:extLst>
                </a:gridCol>
                <a:gridCol w="1146302">
                  <a:extLst>
                    <a:ext uri="{9D8B030D-6E8A-4147-A177-3AD203B41FA5}">
                      <a16:colId xmlns:a16="http://schemas.microsoft.com/office/drawing/2014/main" val="311534362"/>
                    </a:ext>
                  </a:extLst>
                </a:gridCol>
                <a:gridCol w="1146302">
                  <a:extLst>
                    <a:ext uri="{9D8B030D-6E8A-4147-A177-3AD203B41FA5}">
                      <a16:colId xmlns:a16="http://schemas.microsoft.com/office/drawing/2014/main" val="666554601"/>
                    </a:ext>
                  </a:extLst>
                </a:gridCol>
              </a:tblGrid>
              <a:tr h="305309">
                <a:tc>
                  <a:txBody>
                    <a:bodyPr/>
                    <a:lstStyle/>
                    <a:p>
                      <a:pPr algn="ctr">
                        <a:lnSpc>
                          <a:spcPct val="107000"/>
                        </a:lnSpc>
                        <a:spcAft>
                          <a:spcPts val="0"/>
                        </a:spcAft>
                      </a:pPr>
                      <a:r>
                        <a:rPr lang="nb-NO" sz="1400" dirty="0" smtClean="0">
                          <a:effectLst/>
                        </a:rPr>
                        <a:t>i =</a:t>
                      </a:r>
                      <a:endParaRPr lang="nb-N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b-NO" sz="1400">
                          <a:effectLst/>
                        </a:rPr>
                        <a:t>0</a:t>
                      </a:r>
                      <a:endParaRPr lang="nb-NO"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b-NO" sz="1400">
                          <a:effectLst/>
                        </a:rPr>
                        <a:t>1</a:t>
                      </a:r>
                      <a:endParaRPr lang="nb-NO"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b-NO" sz="1400">
                          <a:effectLst/>
                        </a:rPr>
                        <a:t>2</a:t>
                      </a:r>
                      <a:endParaRPr lang="nb-NO"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b-NO" sz="1400">
                          <a:effectLst/>
                        </a:rPr>
                        <a:t>3</a:t>
                      </a:r>
                      <a:endParaRPr lang="nb-NO"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b-NO" sz="1400">
                          <a:effectLst/>
                        </a:rPr>
                        <a:t>4</a:t>
                      </a:r>
                      <a:endParaRPr lang="nb-NO"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78341349"/>
                  </a:ext>
                </a:extLst>
              </a:tr>
              <a:tr h="595247">
                <a:tc>
                  <a:txBody>
                    <a:bodyPr/>
                    <a:lstStyle/>
                    <a:p>
                      <a:pPr>
                        <a:lnSpc>
                          <a:spcPct val="107000"/>
                        </a:lnSpc>
                        <a:spcAft>
                          <a:spcPts val="0"/>
                        </a:spcAft>
                      </a:pPr>
                      <a:r>
                        <a:rPr lang="nb-NO" sz="1400" dirty="0">
                          <a:effectLst/>
                        </a:rPr>
                        <a:t>Output</a:t>
                      </a:r>
                      <a:endParaRPr lang="nb-NO" sz="1100" dirty="0">
                        <a:effectLst/>
                      </a:endParaRPr>
                    </a:p>
                    <a:p>
                      <a:pPr>
                        <a:lnSpc>
                          <a:spcPct val="107000"/>
                        </a:lnSpc>
                        <a:spcAft>
                          <a:spcPts val="0"/>
                        </a:spcAft>
                      </a:pPr>
                      <a:r>
                        <a:rPr lang="nb-NO" sz="1400" dirty="0">
                          <a:effectLst/>
                        </a:rPr>
                        <a:t>Program </a:t>
                      </a:r>
                      <a:endParaRPr lang="nb-N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nb-NO" sz="1400">
                          <a:effectLst/>
                        </a:rPr>
                        <a:t> </a:t>
                      </a:r>
                      <a:endParaRPr lang="nb-NO"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nb-NO" sz="1400">
                          <a:effectLst/>
                        </a:rPr>
                        <a:t> </a:t>
                      </a:r>
                      <a:endParaRPr lang="nb-NO"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685800" rtl="0" eaLnBrk="1" fontAlgn="auto" latinLnBrk="0" hangingPunct="1">
                        <a:lnSpc>
                          <a:spcPct val="107000"/>
                        </a:lnSpc>
                        <a:spcBef>
                          <a:spcPts val="0"/>
                        </a:spcBef>
                        <a:spcAft>
                          <a:spcPts val="0"/>
                        </a:spcAft>
                        <a:buClrTx/>
                        <a:buSzTx/>
                        <a:buFontTx/>
                        <a:buNone/>
                        <a:tabLst/>
                        <a:defRPr/>
                      </a:pPr>
                      <a:r>
                        <a:rPr lang="nb-NO" sz="1400" dirty="0">
                          <a:effectLst/>
                        </a:rPr>
                        <a:t> </a:t>
                      </a:r>
                      <a:endParaRPr lang="nb-NO"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nb-N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nb-NO" sz="1400">
                          <a:effectLst/>
                        </a:rPr>
                        <a:t> </a:t>
                      </a:r>
                      <a:endParaRPr lang="nb-NO"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nb-NO" sz="1400" dirty="0">
                          <a:effectLst/>
                        </a:rPr>
                        <a:t> </a:t>
                      </a:r>
                      <a:endParaRPr lang="nb-NO"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40727372"/>
                  </a:ext>
                </a:extLst>
              </a:tr>
            </a:tbl>
          </a:graphicData>
        </a:graphic>
      </p:graphicFrame>
    </p:spTree>
    <p:extLst>
      <p:ext uri="{BB962C8B-B14F-4D97-AF65-F5344CB8AC3E}">
        <p14:creationId xmlns:p14="http://schemas.microsoft.com/office/powerpoint/2010/main" val="17470578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94DA318-85BD-CF40-9C65-C11E83482259}"/>
              </a:ext>
            </a:extLst>
          </p:cNvPr>
          <p:cNvSpPr>
            <a:spLocks noGrp="1"/>
          </p:cNvSpPr>
          <p:nvPr>
            <p:ph type="title"/>
          </p:nvPr>
        </p:nvSpPr>
        <p:spPr/>
        <p:txBody>
          <a:bodyPr/>
          <a:lstStyle/>
          <a:p>
            <a:r>
              <a:rPr lang="nb-NO" dirty="0"/>
              <a:t>Oppgave </a:t>
            </a:r>
            <a:r>
              <a:rPr lang="nb-NO" dirty="0" smtClean="0"/>
              <a:t>4b</a:t>
            </a:r>
            <a:endParaRPr lang="nb-NO" dirty="0"/>
          </a:p>
        </p:txBody>
      </p:sp>
      <p:sp>
        <p:nvSpPr>
          <p:cNvPr id="3" name="Plassholder for innhold 2">
            <a:extLst>
              <a:ext uri="{FF2B5EF4-FFF2-40B4-BE49-F238E27FC236}">
                <a16:creationId xmlns:a16="http://schemas.microsoft.com/office/drawing/2014/main" id="{184685B6-1100-984F-BF00-A8B4FA795CFC}"/>
              </a:ext>
            </a:extLst>
          </p:cNvPr>
          <p:cNvSpPr>
            <a:spLocks noGrp="1"/>
          </p:cNvSpPr>
          <p:nvPr>
            <p:ph idx="1"/>
          </p:nvPr>
        </p:nvSpPr>
        <p:spPr/>
        <p:txBody>
          <a:bodyPr>
            <a:normAutofit/>
          </a:bodyPr>
          <a:lstStyle/>
          <a:p>
            <a:pPr marL="0" indent="0">
              <a:buNone/>
            </a:pPr>
            <a:r>
              <a:rPr lang="nb-NO" sz="2000" dirty="0"/>
              <a:t>Skriv et program som regner ut summen av tallene fra og med 1 til og med 449 ved hjelp av en for-løkke.</a:t>
            </a:r>
          </a:p>
        </p:txBody>
      </p:sp>
    </p:spTree>
    <p:extLst>
      <p:ext uri="{BB962C8B-B14F-4D97-AF65-F5344CB8AC3E}">
        <p14:creationId xmlns:p14="http://schemas.microsoft.com/office/powerpoint/2010/main" val="8274865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smtClean="0"/>
              <a:t>Populasjonsvekst</a:t>
            </a:r>
            <a:endParaRPr lang="nb-NO" dirty="0"/>
          </a:p>
        </p:txBody>
      </p:sp>
      <p:sp>
        <p:nvSpPr>
          <p:cNvPr id="3" name="Content Placeholder 2"/>
          <p:cNvSpPr>
            <a:spLocks noGrp="1"/>
          </p:cNvSpPr>
          <p:nvPr>
            <p:ph idx="1"/>
          </p:nvPr>
        </p:nvSpPr>
        <p:spPr/>
        <p:txBody>
          <a:bodyPr/>
          <a:lstStyle/>
          <a:p>
            <a:pPr marL="0" indent="0">
              <a:buNone/>
            </a:pPr>
            <a:r>
              <a:rPr lang="nb-NO" sz="2000" dirty="0" smtClean="0"/>
              <a:t>Kompetansemål etter 10. trinn (fagfornyelsen)</a:t>
            </a:r>
          </a:p>
          <a:p>
            <a:r>
              <a:rPr lang="nb-NO" sz="1800" dirty="0" smtClean="0"/>
              <a:t>modellere </a:t>
            </a:r>
            <a:r>
              <a:rPr lang="nb-NO" sz="1800" dirty="0" err="1"/>
              <a:t>situasjonar</a:t>
            </a:r>
            <a:r>
              <a:rPr lang="nb-NO" sz="1800" dirty="0"/>
              <a:t> knytte til </a:t>
            </a:r>
            <a:r>
              <a:rPr lang="nb-NO" sz="1800" dirty="0" err="1"/>
              <a:t>populasjonar</a:t>
            </a:r>
            <a:r>
              <a:rPr lang="nb-NO" sz="1800" dirty="0"/>
              <a:t>, presentere resultata og argumentere for at modellen er gyldig</a:t>
            </a:r>
          </a:p>
          <a:p>
            <a:endParaRPr lang="nb-NO" dirty="0" smtClean="0"/>
          </a:p>
          <a:p>
            <a:pPr marL="0" indent="0">
              <a:buNone/>
            </a:pPr>
            <a:endParaRPr lang="nb-NO" dirty="0"/>
          </a:p>
        </p:txBody>
      </p:sp>
    </p:spTree>
    <p:extLst>
      <p:ext uri="{BB962C8B-B14F-4D97-AF65-F5344CB8AC3E}">
        <p14:creationId xmlns:p14="http://schemas.microsoft.com/office/powerpoint/2010/main" val="7939951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336FE1-0FB4-4CFF-8E99-F2F6CEAF96AB}"/>
              </a:ext>
            </a:extLst>
          </p:cNvPr>
          <p:cNvSpPr>
            <a:spLocks noGrp="1"/>
          </p:cNvSpPr>
          <p:nvPr>
            <p:ph type="title"/>
          </p:nvPr>
        </p:nvSpPr>
        <p:spPr/>
        <p:txBody>
          <a:bodyPr/>
          <a:lstStyle/>
          <a:p>
            <a:r>
              <a:rPr lang="en-US" dirty="0" err="1">
                <a:cs typeface="Arial"/>
              </a:rPr>
              <a:t>Programmeringsomgivelse</a:t>
            </a:r>
            <a:endParaRPr lang="en-US" dirty="0" err="1"/>
          </a:p>
        </p:txBody>
      </p:sp>
      <p:sp>
        <p:nvSpPr>
          <p:cNvPr id="3" name="Content Placeholder 2">
            <a:extLst>
              <a:ext uri="{FF2B5EF4-FFF2-40B4-BE49-F238E27FC236}">
                <a16:creationId xmlns:a16="http://schemas.microsoft.com/office/drawing/2014/main" id="{0DDA7A87-72B1-49BD-8709-D9D9A35D56FE}"/>
              </a:ext>
            </a:extLst>
          </p:cNvPr>
          <p:cNvSpPr>
            <a:spLocks noGrp="1"/>
          </p:cNvSpPr>
          <p:nvPr>
            <p:ph idx="1"/>
          </p:nvPr>
        </p:nvSpPr>
        <p:spPr/>
        <p:txBody>
          <a:bodyPr vert="horz" lIns="0" tIns="0" rIns="0" bIns="0" rtlCol="0" anchor="t">
            <a:normAutofit/>
          </a:bodyPr>
          <a:lstStyle/>
          <a:p>
            <a:pPr indent="-179705"/>
            <a:r>
              <a:rPr lang="en-US" dirty="0">
                <a:cs typeface="Arial"/>
                <a:hlinkClick r:id="rId2"/>
              </a:rPr>
              <a:t>www.repl.it</a:t>
            </a:r>
            <a:endParaRPr lang="en-US"/>
          </a:p>
          <a:p>
            <a:pPr indent="-179705"/>
            <a:r>
              <a:rPr lang="en-US" dirty="0" err="1">
                <a:cs typeface="Arial"/>
              </a:rPr>
              <a:t>Opprett</a:t>
            </a:r>
            <a:r>
              <a:rPr lang="en-US" dirty="0">
                <a:cs typeface="Arial"/>
              </a:rPr>
              <a:t> </a:t>
            </a:r>
            <a:r>
              <a:rPr lang="en-US" dirty="0" err="1">
                <a:cs typeface="Arial"/>
              </a:rPr>
              <a:t>bruker</a:t>
            </a:r>
          </a:p>
          <a:p>
            <a:pPr indent="-179705"/>
            <a:r>
              <a:rPr lang="en-US" dirty="0" err="1">
                <a:cs typeface="Arial"/>
              </a:rPr>
              <a:t>Velg</a:t>
            </a:r>
            <a:r>
              <a:rPr lang="en-US" dirty="0">
                <a:cs typeface="Arial"/>
              </a:rPr>
              <a:t> "new </a:t>
            </a:r>
            <a:r>
              <a:rPr lang="en-US" dirty="0" err="1">
                <a:cs typeface="Arial"/>
              </a:rPr>
              <a:t>repl</a:t>
            </a:r>
            <a:r>
              <a:rPr lang="en-US" dirty="0">
                <a:cs typeface="Arial"/>
              </a:rPr>
              <a:t>"</a:t>
            </a:r>
          </a:p>
          <a:p>
            <a:pPr indent="-179705"/>
            <a:r>
              <a:rPr lang="en-US" dirty="0" err="1">
                <a:cs typeface="Arial"/>
              </a:rPr>
              <a:t>Velg</a:t>
            </a:r>
            <a:r>
              <a:rPr lang="en-US">
                <a:cs typeface="Arial"/>
              </a:rPr>
              <a:t> Python (ikke Python 2.7)</a:t>
            </a:r>
          </a:p>
          <a:p>
            <a:pPr indent="-179705"/>
            <a:r>
              <a:rPr lang="en-US" dirty="0" err="1">
                <a:cs typeface="Arial"/>
              </a:rPr>
              <a:t>Venstre</a:t>
            </a:r>
            <a:r>
              <a:rPr lang="en-US" dirty="0">
                <a:cs typeface="Arial"/>
              </a:rPr>
              <a:t> side: </a:t>
            </a:r>
            <a:r>
              <a:rPr lang="en-US" dirty="0" err="1">
                <a:cs typeface="Arial"/>
              </a:rPr>
              <a:t>kode</a:t>
            </a:r>
          </a:p>
          <a:p>
            <a:pPr indent="-179705"/>
            <a:r>
              <a:rPr lang="en-US" dirty="0" err="1">
                <a:cs typeface="Arial"/>
              </a:rPr>
              <a:t>Høyre</a:t>
            </a:r>
            <a:r>
              <a:rPr lang="en-US" dirty="0">
                <a:cs typeface="Arial"/>
              </a:rPr>
              <a:t> side: </a:t>
            </a:r>
            <a:r>
              <a:rPr lang="en-US" dirty="0" err="1">
                <a:cs typeface="Arial"/>
              </a:rPr>
              <a:t>kjøring</a:t>
            </a:r>
          </a:p>
        </p:txBody>
      </p:sp>
      <p:pic>
        <p:nvPicPr>
          <p:cNvPr id="6" name="Picture 6">
            <a:extLst>
              <a:ext uri="{FF2B5EF4-FFF2-40B4-BE49-F238E27FC236}">
                <a16:creationId xmlns:a16="http://schemas.microsoft.com/office/drawing/2014/main" id="{A1FB58B9-AC70-4913-A513-57C5A0532DA5}"/>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324458" y="1411888"/>
            <a:ext cx="2742354" cy="995516"/>
          </a:xfrm>
          <a:prstGeom prst="rect">
            <a:avLst/>
          </a:prstGeom>
        </p:spPr>
      </p:pic>
    </p:spTree>
    <p:extLst>
      <p:ext uri="{BB962C8B-B14F-4D97-AF65-F5344CB8AC3E}">
        <p14:creationId xmlns:p14="http://schemas.microsoft.com/office/powerpoint/2010/main" val="11996377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smtClean="0"/>
              <a:t>Populasjonsvekst i arten Dyr</a:t>
            </a:r>
            <a:endParaRPr lang="nb-NO" dirty="0"/>
          </a:p>
        </p:txBody>
      </p:sp>
      <p:pic>
        <p:nvPicPr>
          <p:cNvPr id="4098" name="Picture 2" descr="Bilderesultat for physics bird"/>
          <p:cNvPicPr>
            <a:picLocks noGrp="1" noChangeAspect="1" noChangeArrowheads="1"/>
          </p:cNvPicPr>
          <p:nvPr>
            <p:ph idx="1"/>
          </p:nvPr>
        </p:nvPicPr>
        <p:blipFill>
          <a:blip r:embed="rId2" cstate="email">
            <a:extLst>
              <a:ext uri="{28A0092B-C50C-407E-A947-70E740481C1C}">
                <a14:useLocalDpi xmlns:a14="http://schemas.microsoft.com/office/drawing/2010/main"/>
              </a:ext>
            </a:extLst>
          </a:blip>
          <a:srcRect/>
          <a:stretch>
            <a:fillRect/>
          </a:stretch>
        </p:blipFill>
        <p:spPr bwMode="auto">
          <a:xfrm>
            <a:off x="2305451" y="1439863"/>
            <a:ext cx="4461661" cy="3060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03127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EC71D3F-2F21-B340-956F-EE8381F34D68}"/>
              </a:ext>
            </a:extLst>
          </p:cNvPr>
          <p:cNvSpPr>
            <a:spLocks noGrp="1"/>
          </p:cNvSpPr>
          <p:nvPr>
            <p:ph type="title"/>
          </p:nvPr>
        </p:nvSpPr>
        <p:spPr/>
        <p:txBody>
          <a:bodyPr/>
          <a:lstStyle/>
          <a:p>
            <a:r>
              <a:rPr lang="nb-NO" dirty="0"/>
              <a:t>Eksempeloppgave </a:t>
            </a:r>
            <a:r>
              <a:rPr lang="nb-NO" dirty="0" smtClean="0"/>
              <a:t>populasjonsvekst</a:t>
            </a:r>
            <a:endParaRPr lang="nb-NO" dirty="0"/>
          </a:p>
        </p:txBody>
      </p:sp>
      <p:sp>
        <p:nvSpPr>
          <p:cNvPr id="3" name="Plassholder for innhold 2">
            <a:extLst>
              <a:ext uri="{FF2B5EF4-FFF2-40B4-BE49-F238E27FC236}">
                <a16:creationId xmlns:a16="http://schemas.microsoft.com/office/drawing/2014/main" id="{C5DC9678-0D12-624D-B5CA-8A37A2F0333F}"/>
              </a:ext>
            </a:extLst>
          </p:cNvPr>
          <p:cNvSpPr>
            <a:spLocks noGrp="1"/>
          </p:cNvSpPr>
          <p:nvPr>
            <p:ph idx="1"/>
          </p:nvPr>
        </p:nvSpPr>
        <p:spPr/>
        <p:txBody>
          <a:bodyPr>
            <a:normAutofit/>
          </a:bodyPr>
          <a:lstStyle/>
          <a:p>
            <a:pPr marL="0" indent="0">
              <a:buNone/>
            </a:pPr>
            <a:r>
              <a:rPr lang="nb-NO" sz="2000" dirty="0"/>
              <a:t>I et avgrenset område på fjellet settes det ut </a:t>
            </a:r>
            <a:r>
              <a:rPr lang="nb-NO" sz="2000" dirty="0" smtClean="0"/>
              <a:t>500 </a:t>
            </a:r>
            <a:r>
              <a:rPr lang="nb-NO" sz="2000" dirty="0"/>
              <a:t>dyr (</a:t>
            </a:r>
            <a:r>
              <a:rPr lang="nb-NO" sz="2000" i="1" dirty="0"/>
              <a:t>N</a:t>
            </a:r>
            <a:r>
              <a:rPr lang="nb-NO" sz="2000" baseline="-25000" dirty="0"/>
              <a:t>0</a:t>
            </a:r>
            <a:r>
              <a:rPr lang="nb-NO" sz="2000" dirty="0"/>
              <a:t> = </a:t>
            </a:r>
            <a:r>
              <a:rPr lang="nb-NO" sz="2000" dirty="0" smtClean="0"/>
              <a:t>500</a:t>
            </a:r>
            <a:r>
              <a:rPr lang="nb-NO" sz="2000" dirty="0"/>
              <a:t>). Populasjonsveksten er </a:t>
            </a:r>
            <a:r>
              <a:rPr lang="nb-NO" sz="2000" dirty="0" smtClean="0"/>
              <a:t>12 </a:t>
            </a:r>
            <a:r>
              <a:rPr lang="nb-NO" sz="2000" dirty="0"/>
              <a:t>% per år. Forklar at dette kan skrives:</a:t>
            </a:r>
          </a:p>
          <a:p>
            <a:pPr marL="0" indent="0">
              <a:buNone/>
            </a:pPr>
            <a:r>
              <a:rPr lang="nb-NO" sz="2000" i="1" dirty="0"/>
              <a:t>N</a:t>
            </a:r>
            <a:r>
              <a:rPr lang="nb-NO" sz="2000" dirty="0"/>
              <a:t>(</a:t>
            </a:r>
            <a:r>
              <a:rPr lang="nb-NO" sz="2000" i="1" dirty="0"/>
              <a:t>t</a:t>
            </a:r>
            <a:r>
              <a:rPr lang="nb-NO" sz="2000" dirty="0"/>
              <a:t>) = </a:t>
            </a:r>
            <a:r>
              <a:rPr lang="nb-NO" sz="2000" i="1" dirty="0"/>
              <a:t>N</a:t>
            </a:r>
            <a:r>
              <a:rPr lang="nb-NO" sz="2000" baseline="-25000" dirty="0"/>
              <a:t>0 </a:t>
            </a:r>
            <a:r>
              <a:rPr lang="nb-NO" sz="2000" dirty="0"/>
              <a:t>* </a:t>
            </a:r>
            <a:r>
              <a:rPr lang="nb-NO" sz="2000" dirty="0" smtClean="0"/>
              <a:t>1,12</a:t>
            </a:r>
            <a:r>
              <a:rPr lang="nb-NO" sz="2000" i="1" baseline="30000" dirty="0" smtClean="0"/>
              <a:t>t </a:t>
            </a:r>
            <a:endParaRPr lang="nb-NO" sz="2000" i="1" baseline="30000" dirty="0"/>
          </a:p>
          <a:p>
            <a:pPr marL="0" indent="0">
              <a:buNone/>
            </a:pPr>
            <a:r>
              <a:rPr lang="nb-NO" sz="2000" dirty="0"/>
              <a:t>der </a:t>
            </a:r>
            <a:r>
              <a:rPr lang="nb-NO" sz="2000" i="1" dirty="0"/>
              <a:t>N</a:t>
            </a:r>
            <a:r>
              <a:rPr lang="nb-NO" sz="2000" dirty="0"/>
              <a:t>(</a:t>
            </a:r>
            <a:r>
              <a:rPr lang="nb-NO" sz="2000" i="1" dirty="0"/>
              <a:t>t</a:t>
            </a:r>
            <a:r>
              <a:rPr lang="nb-NO" sz="2000" dirty="0"/>
              <a:t>) er antall dyr etter </a:t>
            </a:r>
            <a:r>
              <a:rPr lang="nb-NO" sz="2000" i="1" dirty="0"/>
              <a:t>t </a:t>
            </a:r>
            <a:r>
              <a:rPr lang="nb-NO" sz="2000" dirty="0"/>
              <a:t>år. </a:t>
            </a:r>
          </a:p>
          <a:p>
            <a:pPr marL="0" indent="0">
              <a:buNone/>
            </a:pPr>
            <a:endParaRPr lang="nb-NO" sz="2000" dirty="0"/>
          </a:p>
          <a:p>
            <a:pPr marL="0" indent="0">
              <a:buNone/>
            </a:pPr>
            <a:r>
              <a:rPr lang="nb-NO" sz="2000" dirty="0"/>
              <a:t>Skriv et program som beregner populasjonens størrelse for hvert år de første tjue årene, og plot dette i en graf. </a:t>
            </a:r>
            <a:endParaRPr lang="nb-NO" sz="2000" dirty="0" smtClean="0"/>
          </a:p>
          <a:p>
            <a:pPr marL="0" indent="0">
              <a:buNone/>
            </a:pPr>
            <a:r>
              <a:rPr lang="nb-NO" sz="2000" dirty="0" smtClean="0"/>
              <a:t>Når er det 700 dyr?</a:t>
            </a:r>
            <a:endParaRPr lang="nb-NO" sz="2000" dirty="0"/>
          </a:p>
        </p:txBody>
      </p:sp>
    </p:spTree>
    <p:extLst>
      <p:ext uri="{BB962C8B-B14F-4D97-AF65-F5344CB8AC3E}">
        <p14:creationId xmlns:p14="http://schemas.microsoft.com/office/powerpoint/2010/main" val="33079015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B847F-E4A7-DD4E-A446-ACE8F770F16E}"/>
              </a:ext>
            </a:extLst>
          </p:cNvPr>
          <p:cNvSpPr>
            <a:spLocks noGrp="1"/>
          </p:cNvSpPr>
          <p:nvPr>
            <p:ph type="title"/>
          </p:nvPr>
        </p:nvSpPr>
        <p:spPr/>
        <p:txBody>
          <a:bodyPr/>
          <a:lstStyle/>
          <a:p>
            <a:r>
              <a:rPr lang="nb-NO" dirty="0"/>
              <a:t>Eksempeloppgave </a:t>
            </a:r>
            <a:r>
              <a:rPr lang="nb-NO" dirty="0" smtClean="0"/>
              <a:t>populasjonsvekst</a:t>
            </a:r>
            <a:endParaRPr lang="nb-NO" dirty="0"/>
          </a:p>
        </p:txBody>
      </p:sp>
      <p:sp>
        <p:nvSpPr>
          <p:cNvPr id="3" name="Content Placeholder 2">
            <a:extLst>
              <a:ext uri="{FF2B5EF4-FFF2-40B4-BE49-F238E27FC236}">
                <a16:creationId xmlns:a16="http://schemas.microsoft.com/office/drawing/2014/main" id="{8361036F-2B10-8846-936F-C41CBE095D09}"/>
              </a:ext>
            </a:extLst>
          </p:cNvPr>
          <p:cNvSpPr>
            <a:spLocks noGrp="1"/>
          </p:cNvSpPr>
          <p:nvPr>
            <p:ph idx="1"/>
          </p:nvPr>
        </p:nvSpPr>
        <p:spPr/>
        <p:txBody>
          <a:bodyPr/>
          <a:lstStyle/>
          <a:p>
            <a:r>
              <a:rPr lang="nb-NO" dirty="0"/>
              <a:t>Vi har en reinstamme med 500 dyr </a:t>
            </a:r>
          </a:p>
          <a:p>
            <a:r>
              <a:rPr lang="nb-NO" dirty="0"/>
              <a:t>Bæreevnen er </a:t>
            </a:r>
            <a:r>
              <a:rPr lang="nb-NO" dirty="0" smtClean="0"/>
              <a:t>800 </a:t>
            </a:r>
            <a:r>
              <a:rPr lang="nb-NO" dirty="0"/>
              <a:t>dyr</a:t>
            </a:r>
          </a:p>
          <a:p>
            <a:r>
              <a:rPr lang="nb-NO" dirty="0"/>
              <a:t>Naturlig vekst er 12 % per år</a:t>
            </a:r>
          </a:p>
          <a:p>
            <a:pPr marL="0" indent="0">
              <a:buNone/>
            </a:pPr>
            <a:endParaRPr lang="nb-NO" dirty="0"/>
          </a:p>
          <a:p>
            <a:pPr marL="342900" indent="-342900">
              <a:buFont typeface="+mj-lt"/>
              <a:buAutoNum type="arabicPeriod"/>
            </a:pPr>
            <a:r>
              <a:rPr lang="nb-NO" dirty="0"/>
              <a:t>Lag graf som viser utvikling de første 20 årene</a:t>
            </a:r>
          </a:p>
          <a:p>
            <a:pPr marL="342900" indent="-342900">
              <a:buFont typeface="+mj-lt"/>
              <a:buAutoNum type="arabicPeriod"/>
            </a:pPr>
            <a:r>
              <a:rPr lang="nb-NO" dirty="0"/>
              <a:t>Finn ut når tallet på rein er </a:t>
            </a:r>
            <a:r>
              <a:rPr lang="nb-NO" dirty="0" err="1"/>
              <a:t>ca</a:t>
            </a:r>
            <a:r>
              <a:rPr lang="nb-NO" dirty="0"/>
              <a:t> </a:t>
            </a:r>
            <a:r>
              <a:rPr lang="nb-NO" dirty="0" smtClean="0"/>
              <a:t>700</a:t>
            </a:r>
            <a:endParaRPr lang="nb-NO" dirty="0"/>
          </a:p>
          <a:p>
            <a:endParaRPr lang="nb-NO" dirty="0"/>
          </a:p>
        </p:txBody>
      </p:sp>
    </p:spTree>
    <p:extLst>
      <p:ext uri="{BB962C8B-B14F-4D97-AF65-F5344CB8AC3E}">
        <p14:creationId xmlns:p14="http://schemas.microsoft.com/office/powerpoint/2010/main" val="4753741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696277" y="1918494"/>
            <a:ext cx="1762125" cy="409575"/>
          </a:xfrm>
          <a:prstGeom prst="rect">
            <a:avLst/>
          </a:prstGeom>
        </p:spPr>
      </p:pic>
      <p:pic>
        <p:nvPicPr>
          <p:cNvPr id="5" name="Picture 4"/>
          <p:cNvPicPr>
            <a:picLocks noChangeAspect="1"/>
          </p:cNvPicPr>
          <p:nvPr/>
        </p:nvPicPr>
        <p:blipFill>
          <a:blip r:embed="rId3"/>
          <a:stretch>
            <a:fillRect/>
          </a:stretch>
        </p:blipFill>
        <p:spPr>
          <a:xfrm>
            <a:off x="696277" y="1101725"/>
            <a:ext cx="2686050" cy="628650"/>
          </a:xfrm>
          <a:prstGeom prst="rect">
            <a:avLst/>
          </a:prstGeom>
        </p:spPr>
      </p:pic>
      <p:pic>
        <p:nvPicPr>
          <p:cNvPr id="6" name="Picture 5"/>
          <p:cNvPicPr>
            <a:picLocks noChangeAspect="1"/>
          </p:cNvPicPr>
          <p:nvPr/>
        </p:nvPicPr>
        <p:blipFill>
          <a:blip r:embed="rId4"/>
          <a:stretch>
            <a:fillRect/>
          </a:stretch>
        </p:blipFill>
        <p:spPr>
          <a:xfrm>
            <a:off x="262890" y="2516188"/>
            <a:ext cx="4114800" cy="2628900"/>
          </a:xfrm>
          <a:prstGeom prst="rect">
            <a:avLst/>
          </a:prstGeom>
        </p:spPr>
      </p:pic>
      <p:pic>
        <p:nvPicPr>
          <p:cNvPr id="7" name="Picture 6"/>
          <p:cNvPicPr>
            <a:picLocks noChangeAspect="1"/>
          </p:cNvPicPr>
          <p:nvPr/>
        </p:nvPicPr>
        <p:blipFill>
          <a:blip r:embed="rId5"/>
          <a:stretch>
            <a:fillRect/>
          </a:stretch>
        </p:blipFill>
        <p:spPr>
          <a:xfrm>
            <a:off x="5159692" y="1101884"/>
            <a:ext cx="2733675" cy="790575"/>
          </a:xfrm>
          <a:prstGeom prst="rect">
            <a:avLst/>
          </a:prstGeom>
        </p:spPr>
      </p:pic>
      <p:pic>
        <p:nvPicPr>
          <p:cNvPr id="8" name="Picture 7"/>
          <p:cNvPicPr>
            <a:picLocks noChangeAspect="1"/>
          </p:cNvPicPr>
          <p:nvPr/>
        </p:nvPicPr>
        <p:blipFill>
          <a:blip r:embed="rId6"/>
          <a:stretch>
            <a:fillRect/>
          </a:stretch>
        </p:blipFill>
        <p:spPr>
          <a:xfrm>
            <a:off x="5159692" y="1979136"/>
            <a:ext cx="2771775" cy="409575"/>
          </a:xfrm>
          <a:prstGeom prst="rect">
            <a:avLst/>
          </a:prstGeom>
        </p:spPr>
      </p:pic>
      <p:pic>
        <p:nvPicPr>
          <p:cNvPr id="9" name="Picture 8"/>
          <p:cNvPicPr>
            <a:picLocks noChangeAspect="1"/>
          </p:cNvPicPr>
          <p:nvPr/>
        </p:nvPicPr>
        <p:blipFill>
          <a:blip r:embed="rId7"/>
          <a:stretch>
            <a:fillRect/>
          </a:stretch>
        </p:blipFill>
        <p:spPr>
          <a:xfrm>
            <a:off x="4735830" y="2524602"/>
            <a:ext cx="3810000" cy="2638425"/>
          </a:xfrm>
          <a:prstGeom prst="rect">
            <a:avLst/>
          </a:prstGeom>
        </p:spPr>
      </p:pic>
      <p:sp>
        <p:nvSpPr>
          <p:cNvPr id="10" name="Title 9"/>
          <p:cNvSpPr>
            <a:spLocks noGrp="1"/>
          </p:cNvSpPr>
          <p:nvPr>
            <p:ph type="title"/>
          </p:nvPr>
        </p:nvSpPr>
        <p:spPr/>
        <p:txBody>
          <a:bodyPr/>
          <a:lstStyle/>
          <a:p>
            <a:r>
              <a:rPr lang="nb-NO" dirty="0"/>
              <a:t>Populasjonsvekst i arten Dyr</a:t>
            </a:r>
          </a:p>
        </p:txBody>
      </p:sp>
    </p:spTree>
    <p:extLst>
      <p:ext uri="{BB962C8B-B14F-4D97-AF65-F5344CB8AC3E}">
        <p14:creationId xmlns:p14="http://schemas.microsoft.com/office/powerpoint/2010/main" val="2557931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par>
                                <p:cTn id="11" presetID="10" presetClass="entr" presetSubtype="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579641D-FEAA-CE45-8CE8-ADB4FAB5B329}"/>
              </a:ext>
            </a:extLst>
          </p:cNvPr>
          <p:cNvSpPr>
            <a:spLocks noGrp="1"/>
          </p:cNvSpPr>
          <p:nvPr>
            <p:ph type="title"/>
          </p:nvPr>
        </p:nvSpPr>
        <p:spPr/>
        <p:txBody>
          <a:bodyPr/>
          <a:lstStyle/>
          <a:p>
            <a:r>
              <a:rPr lang="nb-NO" dirty="0"/>
              <a:t>Eksempeloppgave </a:t>
            </a:r>
            <a:r>
              <a:rPr lang="nb-NO" dirty="0" smtClean="0"/>
              <a:t>sparing og lån</a:t>
            </a:r>
            <a:endParaRPr lang="nb-NO" dirty="0"/>
          </a:p>
        </p:txBody>
      </p:sp>
      <p:sp>
        <p:nvSpPr>
          <p:cNvPr id="3" name="Plassholder for innhold 2">
            <a:extLst>
              <a:ext uri="{FF2B5EF4-FFF2-40B4-BE49-F238E27FC236}">
                <a16:creationId xmlns:a16="http://schemas.microsoft.com/office/drawing/2014/main" id="{33D9060D-FD17-EC4F-9E6F-6D60A688DE69}"/>
              </a:ext>
            </a:extLst>
          </p:cNvPr>
          <p:cNvSpPr>
            <a:spLocks noGrp="1"/>
          </p:cNvSpPr>
          <p:nvPr>
            <p:ph idx="1"/>
          </p:nvPr>
        </p:nvSpPr>
        <p:spPr/>
        <p:txBody>
          <a:bodyPr/>
          <a:lstStyle/>
          <a:p>
            <a:pPr marL="0" indent="0">
              <a:buNone/>
            </a:pPr>
            <a:r>
              <a:rPr lang="nb-NO" dirty="0"/>
              <a:t>Kari har 100 000 kroner på sparekontoen, som hun har tjent på sommerjobber de siste årene. Hun planlegger å spare disse pengene i banken for å få råd til leilighet en dag. For å få råd til leilighet trenger hun 300 000 kroner i egenkapital.</a:t>
            </a:r>
          </a:p>
          <a:p>
            <a:pPr marL="0" indent="0">
              <a:buNone/>
            </a:pPr>
            <a:endParaRPr lang="nb-NO" dirty="0"/>
          </a:p>
          <a:p>
            <a:pPr marL="0" indent="0">
              <a:buNone/>
            </a:pPr>
            <a:r>
              <a:rPr lang="nb-NO" dirty="0"/>
              <a:t>a) Med en rente på 3 %, virker dette som en god plan?</a:t>
            </a:r>
          </a:p>
          <a:p>
            <a:pPr marL="0" indent="0">
              <a:buNone/>
            </a:pPr>
            <a:r>
              <a:rPr lang="nb-NO" dirty="0"/>
              <a:t>b) Løs denne oppgaven med programmering</a:t>
            </a:r>
          </a:p>
        </p:txBody>
      </p:sp>
      <p:pic>
        <p:nvPicPr>
          <p:cNvPr id="4" name="Picture 4" descr="A picture containing text, queen&#10;&#10;Description generated with very high confidence">
            <a:extLst>
              <a:ext uri="{FF2B5EF4-FFF2-40B4-BE49-F238E27FC236}">
                <a16:creationId xmlns:a16="http://schemas.microsoft.com/office/drawing/2014/main" id="{1BB24C9D-F5C8-4B12-9087-BE12FEC9244C}"/>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254784" y="2655175"/>
            <a:ext cx="2742354" cy="1826431"/>
          </a:xfrm>
          <a:prstGeom prst="rect">
            <a:avLst/>
          </a:prstGeom>
        </p:spPr>
      </p:pic>
    </p:spTree>
    <p:extLst>
      <p:ext uri="{BB962C8B-B14F-4D97-AF65-F5344CB8AC3E}">
        <p14:creationId xmlns:p14="http://schemas.microsoft.com/office/powerpoint/2010/main" val="384893528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tel 2">
            <a:extLst>
              <a:ext uri="{FF2B5EF4-FFF2-40B4-BE49-F238E27FC236}">
                <a16:creationId xmlns:a16="http://schemas.microsoft.com/office/drawing/2014/main" id="{CEAEADCA-BE88-484A-B30E-AE80E9AF86B8}"/>
              </a:ext>
            </a:extLst>
          </p:cNvPr>
          <p:cNvSpPr>
            <a:spLocks noGrp="1"/>
          </p:cNvSpPr>
          <p:nvPr>
            <p:ph type="title"/>
          </p:nvPr>
        </p:nvSpPr>
        <p:spPr/>
        <p:txBody>
          <a:bodyPr/>
          <a:lstStyle/>
          <a:p>
            <a:r>
              <a:rPr lang="nb-NO" dirty="0"/>
              <a:t>Oppgave: sparing og rente</a:t>
            </a:r>
          </a:p>
        </p:txBody>
      </p:sp>
      <p:sp>
        <p:nvSpPr>
          <p:cNvPr id="4" name="Plassholder for innhold 3">
            <a:extLst>
              <a:ext uri="{FF2B5EF4-FFF2-40B4-BE49-F238E27FC236}">
                <a16:creationId xmlns:a16="http://schemas.microsoft.com/office/drawing/2014/main" id="{0588EE08-672E-D84E-914E-CAFEBFD05C4A}"/>
              </a:ext>
            </a:extLst>
          </p:cNvPr>
          <p:cNvSpPr>
            <a:spLocks noGrp="1"/>
          </p:cNvSpPr>
          <p:nvPr>
            <p:ph idx="1"/>
          </p:nvPr>
        </p:nvSpPr>
        <p:spPr/>
        <p:txBody>
          <a:bodyPr/>
          <a:lstStyle/>
          <a:p>
            <a:pPr marL="0" indent="0">
              <a:buNone/>
            </a:pPr>
            <a:r>
              <a:rPr lang="nb-NO" dirty="0"/>
              <a:t>...det var altså en dårlig plan. Kari må rett og slett spare mer. La oss si at Kari er 18 år, og ønsker å ha råd til leiligheten når hun er 24 år og ferdig med studiene sine. Hvor mye må hun sette inn på sparekontoen årlig for å få råd?</a:t>
            </a:r>
          </a:p>
          <a:p>
            <a:pPr marL="0" indent="0">
              <a:buNone/>
            </a:pPr>
            <a:endParaRPr lang="nb-NO" dirty="0"/>
          </a:p>
          <a:p>
            <a:pPr marL="0" indent="0">
              <a:buNone/>
            </a:pPr>
            <a:r>
              <a:rPr lang="nb-NO" dirty="0"/>
              <a:t>Løs oppgaven ved programmering.</a:t>
            </a:r>
          </a:p>
        </p:txBody>
      </p:sp>
      <p:pic>
        <p:nvPicPr>
          <p:cNvPr id="5" name="Bilde 4">
            <a:extLst>
              <a:ext uri="{FF2B5EF4-FFF2-40B4-BE49-F238E27FC236}">
                <a16:creationId xmlns:a16="http://schemas.microsoft.com/office/drawing/2014/main" id="{02C72EC0-ECD1-1945-9934-FFB1DF9F2F8E}"/>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572000" y="2374494"/>
            <a:ext cx="3669194" cy="2446129"/>
          </a:xfrm>
          <a:prstGeom prst="rect">
            <a:avLst/>
          </a:prstGeom>
        </p:spPr>
      </p:pic>
    </p:spTree>
    <p:extLst>
      <p:ext uri="{BB962C8B-B14F-4D97-AF65-F5344CB8AC3E}">
        <p14:creationId xmlns:p14="http://schemas.microsoft.com/office/powerpoint/2010/main" val="893880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stretch>
            <a:fillRect/>
          </a:stretch>
        </p:blipFill>
        <p:spPr>
          <a:xfrm>
            <a:off x="0" y="0"/>
            <a:ext cx="9210675" cy="5724525"/>
          </a:xfrm>
          <a:prstGeom prst="rect">
            <a:avLst/>
          </a:prstGeom>
        </p:spPr>
      </p:pic>
    </p:spTree>
    <p:extLst>
      <p:ext uri="{BB962C8B-B14F-4D97-AF65-F5344CB8AC3E}">
        <p14:creationId xmlns:p14="http://schemas.microsoft.com/office/powerpoint/2010/main" val="1772410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19B0EEF-6D82-4340-BAA3-1D00F450E2BE}"/>
              </a:ext>
            </a:extLst>
          </p:cNvPr>
          <p:cNvSpPr>
            <a:spLocks noGrp="1"/>
          </p:cNvSpPr>
          <p:nvPr>
            <p:ph type="title"/>
          </p:nvPr>
        </p:nvSpPr>
        <p:spPr/>
        <p:txBody>
          <a:bodyPr/>
          <a:lstStyle/>
          <a:p>
            <a:r>
              <a:rPr lang="nb-NO" dirty="0"/>
              <a:t>Aritmetikk</a:t>
            </a:r>
          </a:p>
        </p:txBody>
      </p:sp>
      <p:sp>
        <p:nvSpPr>
          <p:cNvPr id="3" name="Plassholder for innhold 2">
            <a:extLst>
              <a:ext uri="{FF2B5EF4-FFF2-40B4-BE49-F238E27FC236}">
                <a16:creationId xmlns:a16="http://schemas.microsoft.com/office/drawing/2014/main" id="{EA01223B-F15F-7C42-AE96-FB49DB1273BD}"/>
              </a:ext>
            </a:extLst>
          </p:cNvPr>
          <p:cNvSpPr>
            <a:spLocks noGrp="1"/>
          </p:cNvSpPr>
          <p:nvPr>
            <p:ph idx="1"/>
          </p:nvPr>
        </p:nvSpPr>
        <p:spPr/>
        <p:txBody>
          <a:bodyPr>
            <a:normAutofit/>
          </a:bodyPr>
          <a:lstStyle/>
          <a:p>
            <a:r>
              <a:rPr lang="nb-NO" sz="1800" dirty="0"/>
              <a:t>Operatorer</a:t>
            </a:r>
          </a:p>
          <a:p>
            <a:pPr lvl="1"/>
            <a:r>
              <a:rPr lang="nb-NO" sz="1600" dirty="0"/>
              <a:t>+</a:t>
            </a:r>
          </a:p>
          <a:p>
            <a:pPr lvl="1"/>
            <a:r>
              <a:rPr lang="nb-NO" sz="1600" dirty="0"/>
              <a:t>-</a:t>
            </a:r>
          </a:p>
          <a:p>
            <a:pPr lvl="1"/>
            <a:r>
              <a:rPr lang="nb-NO" sz="1600" dirty="0"/>
              <a:t>*</a:t>
            </a:r>
          </a:p>
          <a:p>
            <a:pPr lvl="1"/>
            <a:r>
              <a:rPr lang="nb-NO" sz="1600" dirty="0"/>
              <a:t>/</a:t>
            </a:r>
          </a:p>
          <a:p>
            <a:r>
              <a:rPr lang="nb-NO" sz="1800" dirty="0"/>
              <a:t>Regnerekefølge og presedens</a:t>
            </a:r>
          </a:p>
          <a:p>
            <a:pPr lvl="1"/>
            <a:r>
              <a:rPr lang="nb-NO" sz="1600" dirty="0"/>
              <a:t>Som i matematikken</a:t>
            </a:r>
          </a:p>
          <a:p>
            <a:pPr lvl="1"/>
            <a:r>
              <a:rPr lang="nb-NO" sz="1600" dirty="0"/>
              <a:t>Potenser -&gt; parenteser -&gt; multiplikasjon -&gt; divisjon -&gt; addisjon -&gt; subtraksjon</a:t>
            </a:r>
          </a:p>
        </p:txBody>
      </p:sp>
    </p:spTree>
    <p:extLst>
      <p:ext uri="{BB962C8B-B14F-4D97-AF65-F5344CB8AC3E}">
        <p14:creationId xmlns:p14="http://schemas.microsoft.com/office/powerpoint/2010/main" val="17264298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8A62810-DA02-2142-81BC-149D35E1169A}"/>
              </a:ext>
            </a:extLst>
          </p:cNvPr>
          <p:cNvSpPr>
            <a:spLocks noGrp="1"/>
          </p:cNvSpPr>
          <p:nvPr>
            <p:ph type="title"/>
          </p:nvPr>
        </p:nvSpPr>
        <p:spPr/>
        <p:txBody>
          <a:bodyPr/>
          <a:lstStyle/>
          <a:p>
            <a:r>
              <a:rPr lang="nb-NO" dirty="0"/>
              <a:t>Oppgave 1</a:t>
            </a:r>
          </a:p>
        </p:txBody>
      </p:sp>
      <p:sp>
        <p:nvSpPr>
          <p:cNvPr id="3" name="Plassholder for innhold 2">
            <a:extLst>
              <a:ext uri="{FF2B5EF4-FFF2-40B4-BE49-F238E27FC236}">
                <a16:creationId xmlns:a16="http://schemas.microsoft.com/office/drawing/2014/main" id="{7AAC2E03-2C3E-3849-B43C-03C15AE90FB6}"/>
              </a:ext>
            </a:extLst>
          </p:cNvPr>
          <p:cNvSpPr>
            <a:spLocks noGrp="1"/>
          </p:cNvSpPr>
          <p:nvPr>
            <p:ph idx="1"/>
          </p:nvPr>
        </p:nvSpPr>
        <p:spPr/>
        <p:txBody>
          <a:bodyPr/>
          <a:lstStyle/>
          <a:p>
            <a:pPr marL="0" indent="0">
              <a:buNone/>
            </a:pPr>
            <a:endParaRPr lang="nb-NO" dirty="0"/>
          </a:p>
          <a:p>
            <a:pPr marL="0" indent="0">
              <a:buNone/>
            </a:pPr>
            <a:r>
              <a:rPr lang="nb-NO" dirty="0"/>
              <a:t>Vi har nå sett på de vanligste regneoperatorene, men vi har ikke nevnt operatoren %. Finn ut hva operatoren % gjør ved å eksperimentere i REPL.</a:t>
            </a:r>
          </a:p>
          <a:p>
            <a:pPr marL="0" indent="0">
              <a:buNone/>
            </a:pPr>
            <a:endParaRPr lang="nb-NO" dirty="0"/>
          </a:p>
          <a:p>
            <a:pPr marL="0" indent="0">
              <a:buNone/>
            </a:pPr>
            <a:r>
              <a:rPr lang="nb-NO" dirty="0"/>
              <a:t>Eksempel:</a:t>
            </a:r>
          </a:p>
          <a:p>
            <a:pPr marL="0" indent="0">
              <a:buNone/>
            </a:pPr>
            <a:r>
              <a:rPr lang="nb-NO" dirty="0">
                <a:latin typeface="Monaco" pitchFamily="2" charset="77"/>
              </a:rPr>
              <a:t>8 % 3 -&gt; 2 </a:t>
            </a:r>
          </a:p>
        </p:txBody>
      </p:sp>
    </p:spTree>
    <p:extLst>
      <p:ext uri="{BB962C8B-B14F-4D97-AF65-F5344CB8AC3E}">
        <p14:creationId xmlns:p14="http://schemas.microsoft.com/office/powerpoint/2010/main" val="11546515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37CA49F-BD27-F344-AB39-1C2113332B2D}"/>
              </a:ext>
            </a:extLst>
          </p:cNvPr>
          <p:cNvSpPr>
            <a:spLocks noGrp="1"/>
          </p:cNvSpPr>
          <p:nvPr>
            <p:ph type="title"/>
          </p:nvPr>
        </p:nvSpPr>
        <p:spPr/>
        <p:txBody>
          <a:bodyPr/>
          <a:lstStyle/>
          <a:p>
            <a:r>
              <a:rPr lang="nb-NO" dirty="0"/>
              <a:t>Variabler og tall på datamaskinen</a:t>
            </a:r>
          </a:p>
        </p:txBody>
      </p:sp>
      <p:sp>
        <p:nvSpPr>
          <p:cNvPr id="3" name="Plassholder for innhold 2">
            <a:extLst>
              <a:ext uri="{FF2B5EF4-FFF2-40B4-BE49-F238E27FC236}">
                <a16:creationId xmlns:a16="http://schemas.microsoft.com/office/drawing/2014/main" id="{19193E04-F72E-0043-98D8-730F7422F34E}"/>
              </a:ext>
            </a:extLst>
          </p:cNvPr>
          <p:cNvSpPr>
            <a:spLocks noGrp="1"/>
          </p:cNvSpPr>
          <p:nvPr>
            <p:ph idx="1"/>
          </p:nvPr>
        </p:nvSpPr>
        <p:spPr/>
        <p:txBody>
          <a:bodyPr>
            <a:normAutofit/>
          </a:bodyPr>
          <a:lstStyle/>
          <a:p>
            <a:r>
              <a:rPr lang="nb-NO" sz="1800" dirty="0"/>
              <a:t>Variabler</a:t>
            </a:r>
          </a:p>
          <a:p>
            <a:pPr lvl="1"/>
            <a:r>
              <a:rPr lang="nb-NO" sz="1600" dirty="0"/>
              <a:t>For å lagre verdier</a:t>
            </a:r>
          </a:p>
          <a:p>
            <a:pPr lvl="1"/>
            <a:r>
              <a:rPr lang="nb-NO" sz="1600" dirty="0"/>
              <a:t>Datatyper</a:t>
            </a:r>
          </a:p>
          <a:p>
            <a:r>
              <a:rPr lang="nb-NO" sz="1800" dirty="0"/>
              <a:t>Hvordan?</a:t>
            </a:r>
          </a:p>
          <a:p>
            <a:pPr lvl="1"/>
            <a:r>
              <a:rPr lang="nb-NO" sz="1600" dirty="0"/>
              <a:t>Deklarasjon og tilordning</a:t>
            </a:r>
          </a:p>
          <a:p>
            <a:pPr lvl="1"/>
            <a:endParaRPr lang="nb-NO" sz="1600" dirty="0"/>
          </a:p>
        </p:txBody>
      </p:sp>
      <p:sp>
        <p:nvSpPr>
          <p:cNvPr id="4" name="TekstSylinder 3">
            <a:extLst>
              <a:ext uri="{FF2B5EF4-FFF2-40B4-BE49-F238E27FC236}">
                <a16:creationId xmlns:a16="http://schemas.microsoft.com/office/drawing/2014/main" id="{5FF7E524-5DC0-A043-9E58-5A30539038FA}"/>
              </a:ext>
            </a:extLst>
          </p:cNvPr>
          <p:cNvSpPr txBox="1"/>
          <p:nvPr/>
        </p:nvSpPr>
        <p:spPr>
          <a:xfrm>
            <a:off x="880689" y="3392129"/>
            <a:ext cx="1122423" cy="715581"/>
          </a:xfrm>
          <a:prstGeom prst="rect">
            <a:avLst/>
          </a:prstGeom>
          <a:noFill/>
        </p:spPr>
        <p:txBody>
          <a:bodyPr wrap="none" rtlCol="0">
            <a:spAutoFit/>
          </a:bodyPr>
          <a:lstStyle/>
          <a:p>
            <a:r>
              <a:rPr lang="nb-NO" dirty="0">
                <a:latin typeface="Monaco" pitchFamily="2" charset="0"/>
              </a:rPr>
              <a:t>a = 5</a:t>
            </a:r>
          </a:p>
          <a:p>
            <a:r>
              <a:rPr lang="nb-NO" dirty="0">
                <a:latin typeface="Monaco" pitchFamily="2" charset="0"/>
              </a:rPr>
              <a:t>b = ‘Hei’</a:t>
            </a:r>
          </a:p>
          <a:p>
            <a:r>
              <a:rPr lang="nb-NO" dirty="0">
                <a:latin typeface="Monaco" pitchFamily="2" charset="0"/>
              </a:rPr>
              <a:t>c = 3.14</a:t>
            </a:r>
          </a:p>
        </p:txBody>
      </p:sp>
    </p:spTree>
    <p:extLst>
      <p:ext uri="{BB962C8B-B14F-4D97-AF65-F5344CB8AC3E}">
        <p14:creationId xmlns:p14="http://schemas.microsoft.com/office/powerpoint/2010/main" val="41695092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8A62810-DA02-2142-81BC-149D35E1169A}"/>
              </a:ext>
            </a:extLst>
          </p:cNvPr>
          <p:cNvSpPr>
            <a:spLocks noGrp="1"/>
          </p:cNvSpPr>
          <p:nvPr>
            <p:ph type="title"/>
          </p:nvPr>
        </p:nvSpPr>
        <p:spPr/>
        <p:txBody>
          <a:bodyPr/>
          <a:lstStyle/>
          <a:p>
            <a:r>
              <a:rPr lang="nb-NO" dirty="0"/>
              <a:t>Oppgave 2</a:t>
            </a:r>
          </a:p>
        </p:txBody>
      </p:sp>
      <p:sp>
        <p:nvSpPr>
          <p:cNvPr id="3" name="Plassholder for innhold 2">
            <a:extLst>
              <a:ext uri="{FF2B5EF4-FFF2-40B4-BE49-F238E27FC236}">
                <a16:creationId xmlns:a16="http://schemas.microsoft.com/office/drawing/2014/main" id="{7AAC2E03-2C3E-3849-B43C-03C15AE90FB6}"/>
              </a:ext>
            </a:extLst>
          </p:cNvPr>
          <p:cNvSpPr>
            <a:spLocks noGrp="1"/>
          </p:cNvSpPr>
          <p:nvPr>
            <p:ph idx="1"/>
          </p:nvPr>
        </p:nvSpPr>
        <p:spPr/>
        <p:txBody>
          <a:bodyPr/>
          <a:lstStyle/>
          <a:p>
            <a:pPr marL="0" indent="0">
              <a:buNone/>
            </a:pPr>
            <a:r>
              <a:rPr lang="nb-NO" dirty="0"/>
              <a:t>1. Hva blir resultatet av </a:t>
            </a:r>
          </a:p>
          <a:p>
            <a:pPr marL="0" indent="0">
              <a:buNone/>
            </a:pPr>
            <a:r>
              <a:rPr lang="nb-NO" dirty="0"/>
              <a:t>	a = 10 </a:t>
            </a:r>
          </a:p>
          <a:p>
            <a:pPr marL="0" indent="0">
              <a:buNone/>
            </a:pPr>
            <a:r>
              <a:rPr lang="nb-NO" dirty="0"/>
              <a:t>	a = a + 5</a:t>
            </a:r>
          </a:p>
          <a:p>
            <a:pPr marL="0" indent="0">
              <a:buNone/>
            </a:pPr>
            <a:r>
              <a:rPr lang="nb-NO" dirty="0"/>
              <a:t>Forklar hvorfor. </a:t>
            </a:r>
          </a:p>
          <a:p>
            <a:pPr marL="0" indent="0">
              <a:buNone/>
            </a:pPr>
            <a:endParaRPr lang="nb-NO" dirty="0"/>
          </a:p>
          <a:p>
            <a:pPr marL="0" indent="0">
              <a:buNone/>
            </a:pPr>
            <a:r>
              <a:rPr lang="nb-NO" dirty="0"/>
              <a:t>2. Du har to variabler </a:t>
            </a:r>
            <a:r>
              <a:rPr lang="nb-NO" i="1" dirty="0"/>
              <a:t>a</a:t>
            </a:r>
            <a:r>
              <a:rPr lang="nb-NO" dirty="0"/>
              <a:t> og </a:t>
            </a:r>
            <a:r>
              <a:rPr lang="nb-NO" i="1" dirty="0"/>
              <a:t>b</a:t>
            </a:r>
            <a:r>
              <a:rPr lang="nb-NO" dirty="0"/>
              <a:t> som begge inneholder verdier. Skriv et program som bytter innholdet i de to variablene.</a:t>
            </a:r>
          </a:p>
        </p:txBody>
      </p:sp>
    </p:spTree>
    <p:extLst>
      <p:ext uri="{BB962C8B-B14F-4D97-AF65-F5344CB8AC3E}">
        <p14:creationId xmlns:p14="http://schemas.microsoft.com/office/powerpoint/2010/main" val="42620801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9337065-30B0-394B-B24D-8FBA68467FB7}"/>
              </a:ext>
            </a:extLst>
          </p:cNvPr>
          <p:cNvSpPr>
            <a:spLocks noGrp="1"/>
          </p:cNvSpPr>
          <p:nvPr>
            <p:ph type="title"/>
          </p:nvPr>
        </p:nvSpPr>
        <p:spPr/>
        <p:txBody>
          <a:bodyPr/>
          <a:lstStyle/>
          <a:p>
            <a:r>
              <a:rPr lang="nb-NO" dirty="0" smtClean="0"/>
              <a:t>Output</a:t>
            </a:r>
            <a:endParaRPr lang="nb-NO" dirty="0"/>
          </a:p>
        </p:txBody>
      </p:sp>
      <p:sp>
        <p:nvSpPr>
          <p:cNvPr id="3" name="Plassholder for innhold 2">
            <a:extLst>
              <a:ext uri="{FF2B5EF4-FFF2-40B4-BE49-F238E27FC236}">
                <a16:creationId xmlns:a16="http://schemas.microsoft.com/office/drawing/2014/main" id="{7E8F1390-B16A-8E4D-97CB-446F9026E642}"/>
              </a:ext>
            </a:extLst>
          </p:cNvPr>
          <p:cNvSpPr>
            <a:spLocks noGrp="1"/>
          </p:cNvSpPr>
          <p:nvPr>
            <p:ph idx="1"/>
          </p:nvPr>
        </p:nvSpPr>
        <p:spPr/>
        <p:txBody>
          <a:bodyPr>
            <a:normAutofit/>
          </a:bodyPr>
          <a:lstStyle/>
          <a:p>
            <a:pPr marL="0" indent="0">
              <a:buNone/>
            </a:pPr>
            <a:r>
              <a:rPr lang="nb-NO" dirty="0" err="1" smtClean="0">
                <a:latin typeface="Courier New" panose="02070309020205020404" pitchFamily="49" charset="0"/>
                <a:cs typeface="Courier New" panose="02070309020205020404" pitchFamily="49" charset="0"/>
              </a:rPr>
              <a:t>print</a:t>
            </a:r>
            <a:r>
              <a:rPr lang="nb-NO" dirty="0" smtClean="0">
                <a:latin typeface="Courier New" panose="02070309020205020404" pitchFamily="49" charset="0"/>
                <a:cs typeface="Courier New" panose="02070309020205020404" pitchFamily="49" charset="0"/>
              </a:rPr>
              <a:t>(</a:t>
            </a:r>
            <a:r>
              <a:rPr lang="nb-NO" dirty="0"/>
              <a:t>'</a:t>
            </a:r>
            <a:r>
              <a:rPr lang="nb-NO" dirty="0" smtClean="0">
                <a:latin typeface="Courier New" panose="02070309020205020404" pitchFamily="49" charset="0"/>
                <a:cs typeface="Courier New" panose="02070309020205020404" pitchFamily="49" charset="0"/>
              </a:rPr>
              <a:t>Hei verden</a:t>
            </a:r>
            <a:r>
              <a:rPr lang="nb-NO" dirty="0" smtClean="0"/>
              <a:t>'</a:t>
            </a:r>
            <a:r>
              <a:rPr lang="nb-NO" dirty="0" smtClean="0">
                <a:latin typeface="Courier New" panose="02070309020205020404" pitchFamily="49" charset="0"/>
                <a:cs typeface="Courier New" panose="02070309020205020404" pitchFamily="49" charset="0"/>
              </a:rPr>
              <a:t>)</a:t>
            </a:r>
          </a:p>
          <a:p>
            <a:pPr marL="0" indent="0">
              <a:buNone/>
            </a:pPr>
            <a:r>
              <a:rPr lang="nb-NO" dirty="0" err="1">
                <a:latin typeface="Courier New" panose="02070309020205020404" pitchFamily="49" charset="0"/>
                <a:cs typeface="Courier New" panose="02070309020205020404" pitchFamily="49" charset="0"/>
              </a:rPr>
              <a:t>p</a:t>
            </a:r>
            <a:r>
              <a:rPr lang="nb-NO" dirty="0" err="1" smtClean="0">
                <a:latin typeface="Courier New" panose="02070309020205020404" pitchFamily="49" charset="0"/>
                <a:cs typeface="Courier New" panose="02070309020205020404" pitchFamily="49" charset="0"/>
              </a:rPr>
              <a:t>rint</a:t>
            </a:r>
            <a:r>
              <a:rPr lang="nb-NO" dirty="0" smtClean="0">
                <a:latin typeface="Courier New" panose="02070309020205020404" pitchFamily="49" charset="0"/>
                <a:cs typeface="Courier New" panose="02070309020205020404" pitchFamily="49" charset="0"/>
              </a:rPr>
              <a:t>("Hei verden")</a:t>
            </a:r>
            <a:endParaRPr lang="nb-NO" dirty="0">
              <a:latin typeface="Courier New" panose="02070309020205020404" pitchFamily="49" charset="0"/>
              <a:cs typeface="Courier New" panose="02070309020205020404" pitchFamily="49" charset="0"/>
            </a:endParaRPr>
          </a:p>
          <a:p>
            <a:pPr marL="0" indent="0">
              <a:buNone/>
            </a:pPr>
            <a:endParaRPr lang="nb-NO" dirty="0" smtClean="0">
              <a:latin typeface="Courier New" panose="02070309020205020404" pitchFamily="49" charset="0"/>
              <a:cs typeface="Courier New" panose="02070309020205020404" pitchFamily="49" charset="0"/>
            </a:endParaRPr>
          </a:p>
          <a:p>
            <a:pPr marL="0" indent="0">
              <a:buNone/>
            </a:pPr>
            <a:endParaRPr lang="nb-NO" dirty="0">
              <a:latin typeface="Courier New" panose="02070309020205020404" pitchFamily="49" charset="0"/>
              <a:cs typeface="Courier New" panose="02070309020205020404" pitchFamily="49" charset="0"/>
            </a:endParaRPr>
          </a:p>
          <a:p>
            <a:pPr marL="0" indent="0">
              <a:buNone/>
            </a:pPr>
            <a:endParaRPr lang="nb-NO" dirty="0" smtClean="0">
              <a:latin typeface="Courier New" panose="02070309020205020404" pitchFamily="49" charset="0"/>
              <a:cs typeface="Courier New" panose="02070309020205020404" pitchFamily="49" charset="0"/>
            </a:endParaRPr>
          </a:p>
          <a:p>
            <a:pPr marL="0" indent="0">
              <a:buNone/>
            </a:pPr>
            <a:endParaRPr lang="nb-NO" dirty="0" smtClean="0">
              <a:latin typeface="Courier New" panose="02070309020205020404" pitchFamily="49" charset="0"/>
              <a:cs typeface="Courier New" panose="02070309020205020404" pitchFamily="49" charset="0"/>
            </a:endParaRPr>
          </a:p>
          <a:p>
            <a:pPr marL="0" indent="0">
              <a:buNone/>
            </a:pPr>
            <a:endParaRPr lang="nb-NO" dirty="0">
              <a:latin typeface="Courier New" panose="02070309020205020404" pitchFamily="49" charset="0"/>
              <a:cs typeface="Courier New" panose="02070309020205020404" pitchFamily="49" charset="0"/>
            </a:endParaRPr>
          </a:p>
          <a:p>
            <a:pPr marL="0" indent="0">
              <a:buNone/>
            </a:pPr>
            <a:r>
              <a:rPr lang="nb-NO" dirty="0" smtClean="0">
                <a:latin typeface="Courier New" panose="02070309020205020404" pitchFamily="49" charset="0"/>
                <a:cs typeface="Courier New" panose="02070309020205020404" pitchFamily="49" charset="0"/>
              </a:rPr>
              <a:t>navn </a:t>
            </a:r>
            <a:r>
              <a:rPr lang="nb-NO" dirty="0">
                <a:latin typeface="Courier New" panose="02070309020205020404" pitchFamily="49" charset="0"/>
                <a:cs typeface="Courier New" panose="02070309020205020404" pitchFamily="49" charset="0"/>
              </a:rPr>
              <a:t>= "</a:t>
            </a:r>
            <a:r>
              <a:rPr lang="nb-NO" dirty="0" smtClean="0">
                <a:latin typeface="Courier New" panose="02070309020205020404" pitchFamily="49" charset="0"/>
                <a:cs typeface="Courier New" panose="02070309020205020404" pitchFamily="49" charset="0"/>
              </a:rPr>
              <a:t>Cathrine</a:t>
            </a:r>
            <a:r>
              <a:rPr lang="nb-NO" dirty="0">
                <a:latin typeface="Courier New" panose="02070309020205020404" pitchFamily="49" charset="0"/>
                <a:cs typeface="Courier New" panose="02070309020205020404" pitchFamily="49" charset="0"/>
              </a:rPr>
              <a:t>"</a:t>
            </a:r>
            <a:endParaRPr lang="nb-NO" dirty="0" smtClean="0">
              <a:latin typeface="Courier New" panose="02070309020205020404" pitchFamily="49" charset="0"/>
              <a:cs typeface="Courier New" panose="02070309020205020404" pitchFamily="49" charset="0"/>
            </a:endParaRPr>
          </a:p>
          <a:p>
            <a:pPr marL="0" indent="0">
              <a:buNone/>
            </a:pPr>
            <a:r>
              <a:rPr lang="nb-NO" dirty="0" err="1" smtClean="0">
                <a:latin typeface="Courier New" panose="02070309020205020404" pitchFamily="49" charset="0"/>
                <a:cs typeface="Courier New" panose="02070309020205020404" pitchFamily="49" charset="0"/>
              </a:rPr>
              <a:t>print</a:t>
            </a:r>
            <a:r>
              <a:rPr lang="nb-NO" dirty="0" smtClean="0">
                <a:latin typeface="Courier New" panose="02070309020205020404" pitchFamily="49" charset="0"/>
                <a:cs typeface="Courier New" panose="02070309020205020404" pitchFamily="49" charset="0"/>
              </a:rPr>
              <a:t>("</a:t>
            </a:r>
            <a:r>
              <a:rPr lang="nb-NO" dirty="0" err="1" smtClean="0">
                <a:latin typeface="Courier New" panose="02070309020205020404" pitchFamily="49" charset="0"/>
                <a:cs typeface="Courier New" panose="02070309020205020404" pitchFamily="49" charset="0"/>
              </a:rPr>
              <a:t>Hei",navn</a:t>
            </a:r>
            <a:r>
              <a:rPr lang="nb-NO" dirty="0" smtClean="0">
                <a:latin typeface="Courier New" panose="02070309020205020404" pitchFamily="49" charset="0"/>
                <a:cs typeface="Courier New" panose="02070309020205020404" pitchFamily="49" charset="0"/>
              </a:rPr>
              <a:t>,"!")</a:t>
            </a:r>
            <a:endParaRPr lang="nb-NO" dirty="0">
              <a:latin typeface="Courier New" panose="02070309020205020404" pitchFamily="49" charset="0"/>
              <a:cs typeface="Courier New" panose="02070309020205020404" pitchFamily="49" charset="0"/>
            </a:endParaRPr>
          </a:p>
          <a:p>
            <a:pPr marL="0" indent="0">
              <a:buNone/>
            </a:pPr>
            <a:r>
              <a:rPr lang="nb-NO" dirty="0" err="1">
                <a:latin typeface="Courier New" panose="02070309020205020404" pitchFamily="49" charset="0"/>
                <a:cs typeface="Courier New" panose="02070309020205020404" pitchFamily="49" charset="0"/>
              </a:rPr>
              <a:t>print</a:t>
            </a:r>
            <a:r>
              <a:rPr lang="nb-NO" dirty="0">
                <a:latin typeface="Courier New" panose="02070309020205020404" pitchFamily="49" charset="0"/>
                <a:cs typeface="Courier New" panose="02070309020205020404" pitchFamily="49" charset="0"/>
              </a:rPr>
              <a:t>("</a:t>
            </a:r>
            <a:r>
              <a:rPr lang="nb-NO" dirty="0" err="1">
                <a:latin typeface="Courier New" panose="02070309020205020404" pitchFamily="49" charset="0"/>
                <a:cs typeface="Courier New" panose="02070309020205020404" pitchFamily="49" charset="0"/>
              </a:rPr>
              <a:t>Hei",</a:t>
            </a:r>
            <a:r>
              <a:rPr lang="nb-NO" dirty="0" err="1" smtClean="0">
                <a:latin typeface="Courier New" panose="02070309020205020404" pitchFamily="49" charset="0"/>
                <a:cs typeface="Courier New" panose="02070309020205020404" pitchFamily="49" charset="0"/>
              </a:rPr>
              <a:t>navn</a:t>
            </a:r>
            <a:r>
              <a:rPr lang="nb-NO" dirty="0" smtClean="0">
                <a:latin typeface="Courier New" panose="02070309020205020404" pitchFamily="49" charset="0"/>
                <a:cs typeface="Courier New" panose="02070309020205020404" pitchFamily="49" charset="0"/>
              </a:rPr>
              <a:t>+"!")</a:t>
            </a:r>
            <a:endParaRPr lang="nb-NO" dirty="0">
              <a:latin typeface="Courier New" panose="02070309020205020404" pitchFamily="49" charset="0"/>
              <a:cs typeface="Courier New" panose="02070309020205020404" pitchFamily="49" charset="0"/>
            </a:endParaRPr>
          </a:p>
          <a:p>
            <a:pPr marL="0" indent="0">
              <a:buNone/>
            </a:pPr>
            <a:endParaRPr lang="nb-NO" dirty="0">
              <a:latin typeface="Courier New" panose="02070309020205020404" pitchFamily="49" charset="0"/>
              <a:cs typeface="Courier New" panose="02070309020205020404" pitchFamily="49" charset="0"/>
            </a:endParaRPr>
          </a:p>
        </p:txBody>
      </p:sp>
      <p:cxnSp>
        <p:nvCxnSpPr>
          <p:cNvPr id="5" name="Straight Arrow Connector 4"/>
          <p:cNvCxnSpPr/>
          <p:nvPr/>
        </p:nvCxnSpPr>
        <p:spPr>
          <a:xfrm flipH="1" flipV="1">
            <a:off x="933032" y="1983239"/>
            <a:ext cx="1093278" cy="7271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2106778" y="2560320"/>
            <a:ext cx="1646605" cy="300082"/>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lang="nb-NO" dirty="0" smtClean="0"/>
              <a:t>Skriver ut til skjerm</a:t>
            </a:r>
            <a:endParaRPr lang="nb-NO" dirty="0"/>
          </a:p>
        </p:txBody>
      </p:sp>
      <p:sp>
        <p:nvSpPr>
          <p:cNvPr id="11" name="TextBox 10"/>
          <p:cNvSpPr txBox="1"/>
          <p:nvPr/>
        </p:nvSpPr>
        <p:spPr>
          <a:xfrm>
            <a:off x="3964839" y="1106076"/>
            <a:ext cx="2945037" cy="1754326"/>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lang="nb-NO" dirty="0" smtClean="0"/>
              <a:t>Du kan velge om du vil ha </a:t>
            </a:r>
          </a:p>
          <a:p>
            <a:endParaRPr lang="nb-NO" dirty="0" smtClean="0"/>
          </a:p>
          <a:p>
            <a:r>
              <a:rPr lang="nb-NO" dirty="0"/>
              <a:t>	</a:t>
            </a:r>
            <a:r>
              <a:rPr lang="nb-NO" dirty="0" smtClean="0"/>
              <a:t>enkle  </a:t>
            </a:r>
            <a:r>
              <a:rPr lang="nb-NO" dirty="0">
                <a:latin typeface="Courier New" panose="02070309020205020404" pitchFamily="49" charset="0"/>
                <a:cs typeface="Courier New" panose="02070309020205020404" pitchFamily="49" charset="0"/>
              </a:rPr>
              <a:t>(</a:t>
            </a:r>
            <a:r>
              <a:rPr lang="nb-NO" dirty="0"/>
              <a:t>') </a:t>
            </a:r>
          </a:p>
          <a:p>
            <a:r>
              <a:rPr lang="nb-NO" dirty="0" smtClean="0"/>
              <a:t>eller </a:t>
            </a:r>
            <a:endParaRPr lang="nb-NO" dirty="0"/>
          </a:p>
          <a:p>
            <a:r>
              <a:rPr lang="nb-NO" dirty="0" smtClean="0"/>
              <a:t>	doble </a:t>
            </a:r>
            <a:r>
              <a:rPr lang="nb-NO" dirty="0"/>
              <a:t>(</a:t>
            </a:r>
            <a:r>
              <a:rPr lang="nb-NO" dirty="0">
                <a:latin typeface="Courier New" panose="02070309020205020404" pitchFamily="49" charset="0"/>
                <a:cs typeface="Courier New" panose="02070309020205020404" pitchFamily="49" charset="0"/>
              </a:rPr>
              <a:t>")  </a:t>
            </a:r>
          </a:p>
          <a:p>
            <a:endParaRPr lang="nb-NO" dirty="0" smtClean="0"/>
          </a:p>
          <a:p>
            <a:r>
              <a:rPr lang="nb-NO" dirty="0" smtClean="0"/>
              <a:t>anførselstegn omkring tekststrenger</a:t>
            </a:r>
            <a:endParaRPr lang="nb-NO" dirty="0"/>
          </a:p>
          <a:p>
            <a:r>
              <a:rPr lang="nb-NO" dirty="0" smtClean="0"/>
              <a:t> </a:t>
            </a:r>
            <a:endParaRPr lang="nb-NO" dirty="0"/>
          </a:p>
        </p:txBody>
      </p:sp>
      <p:sp>
        <p:nvSpPr>
          <p:cNvPr id="12" name="TextBox 11"/>
          <p:cNvSpPr txBox="1"/>
          <p:nvPr/>
        </p:nvSpPr>
        <p:spPr>
          <a:xfrm>
            <a:off x="3964839" y="3577234"/>
            <a:ext cx="2945037" cy="92333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nb-NO" dirty="0" smtClean="0"/>
              <a:t>Du kan sette sammen </a:t>
            </a:r>
            <a:r>
              <a:rPr lang="nb-NO" dirty="0" err="1" smtClean="0"/>
              <a:t>print</a:t>
            </a:r>
            <a:r>
              <a:rPr lang="nb-NO" dirty="0" smtClean="0"/>
              <a:t>-statementet av flere deler. Vi skiller med komma (,) men kan velge + for å unngå mellomrom.</a:t>
            </a:r>
            <a:endParaRPr lang="nb-NO" dirty="0"/>
          </a:p>
        </p:txBody>
      </p:sp>
    </p:spTree>
    <p:extLst>
      <p:ext uri="{BB962C8B-B14F-4D97-AF65-F5344CB8AC3E}">
        <p14:creationId xmlns:p14="http://schemas.microsoft.com/office/powerpoint/2010/main" val="287739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fade">
                                      <p:cBhvr>
                                        <p:cTn id="7" dur="500"/>
                                        <p:tgtEl>
                                          <p:spTgt spid="3">
                                            <p:txEl>
                                              <p:pRg st="7" end="7"/>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8" end="8"/>
                                            </p:txEl>
                                          </p:spTgt>
                                        </p:tgtEl>
                                        <p:attrNameLst>
                                          <p:attrName>style.visibility</p:attrName>
                                        </p:attrNameLst>
                                      </p:cBhvr>
                                      <p:to>
                                        <p:strVal val="visible"/>
                                      </p:to>
                                    </p:set>
                                    <p:animEffect transition="in" filter="fade">
                                      <p:cBhvr>
                                        <p:cTn id="10" dur="500"/>
                                        <p:tgtEl>
                                          <p:spTgt spid="3">
                                            <p:txEl>
                                              <p:pRg st="8" end="8"/>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9" end="9"/>
                                            </p:txEl>
                                          </p:spTgt>
                                        </p:tgtEl>
                                        <p:attrNameLst>
                                          <p:attrName>style.visibility</p:attrName>
                                        </p:attrNameLst>
                                      </p:cBhvr>
                                      <p:to>
                                        <p:strVal val="visible"/>
                                      </p:to>
                                    </p:set>
                                    <p:animEffect transition="in" filter="fade">
                                      <p:cBhvr>
                                        <p:cTn id="13" dur="500"/>
                                        <p:tgtEl>
                                          <p:spTgt spid="3">
                                            <p:txEl>
                                              <p:pRg st="9" end="9"/>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fade">
                                      <p:cBhvr>
                                        <p:cTn id="18"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0588ACF-1A99-4857-B34F-42EF3A48A210}"/>
              </a:ext>
            </a:extLst>
          </p:cNvPr>
          <p:cNvSpPr>
            <a:spLocks noGrp="1"/>
          </p:cNvSpPr>
          <p:nvPr>
            <p:ph type="title"/>
          </p:nvPr>
        </p:nvSpPr>
        <p:spPr/>
        <p:txBody>
          <a:bodyPr/>
          <a:lstStyle/>
          <a:p>
            <a:r>
              <a:rPr lang="nb-NO" dirty="0" smtClean="0"/>
              <a:t>Input og output</a:t>
            </a:r>
            <a:endParaRPr lang="nb-NO" dirty="0"/>
          </a:p>
        </p:txBody>
      </p:sp>
      <p:sp>
        <p:nvSpPr>
          <p:cNvPr id="3" name="Plassholder for innhold 2">
            <a:extLst>
              <a:ext uri="{FF2B5EF4-FFF2-40B4-BE49-F238E27FC236}">
                <a16:creationId xmlns:a16="http://schemas.microsoft.com/office/drawing/2014/main" id="{1860DC0A-BC69-4FE7-AA8A-69F259152912}"/>
              </a:ext>
            </a:extLst>
          </p:cNvPr>
          <p:cNvSpPr>
            <a:spLocks noGrp="1"/>
          </p:cNvSpPr>
          <p:nvPr>
            <p:ph idx="1"/>
          </p:nvPr>
        </p:nvSpPr>
        <p:spPr>
          <a:xfrm>
            <a:off x="576072" y="1290279"/>
            <a:ext cx="7920990" cy="3060383"/>
          </a:xfrm>
        </p:spPr>
        <p:txBody>
          <a:bodyPr>
            <a:normAutofit/>
          </a:bodyPr>
          <a:lstStyle/>
          <a:p>
            <a:pPr marL="285750" indent="-285750"/>
            <a:r>
              <a:rPr lang="nb-NO" sz="1800"/>
              <a:t>Det finnes mange nivåer av kommunikasjon med datamaskinen.</a:t>
            </a:r>
          </a:p>
          <a:p>
            <a:pPr marL="474300" lvl="1" indent="-285750">
              <a:buFont typeface="+mj-lt"/>
              <a:buAutoNum type="arabicPeriod"/>
            </a:pPr>
            <a:endParaRPr lang="nb-NO"/>
          </a:p>
        </p:txBody>
      </p:sp>
      <p:pic>
        <p:nvPicPr>
          <p:cNvPr id="5" name="Bilde 4">
            <a:extLst>
              <a:ext uri="{FF2B5EF4-FFF2-40B4-BE49-F238E27FC236}">
                <a16:creationId xmlns:a16="http://schemas.microsoft.com/office/drawing/2014/main" id="{A1615F7A-388D-4566-B94B-F8EA84EF4D07}"/>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12365" y="2234765"/>
            <a:ext cx="2930945" cy="2758095"/>
          </a:xfrm>
          <a:prstGeom prst="rect">
            <a:avLst/>
          </a:prstGeom>
        </p:spPr>
      </p:pic>
      <p:sp>
        <p:nvSpPr>
          <p:cNvPr id="6" name="TekstSylinder 5">
            <a:extLst>
              <a:ext uri="{FF2B5EF4-FFF2-40B4-BE49-F238E27FC236}">
                <a16:creationId xmlns:a16="http://schemas.microsoft.com/office/drawing/2014/main" id="{C199770F-EA59-4A43-9297-F30FB6D260B1}"/>
              </a:ext>
            </a:extLst>
          </p:cNvPr>
          <p:cNvSpPr txBox="1"/>
          <p:nvPr/>
        </p:nvSpPr>
        <p:spPr>
          <a:xfrm>
            <a:off x="6782721" y="1812558"/>
            <a:ext cx="1146803" cy="369332"/>
          </a:xfrm>
          <a:prstGeom prst="rect">
            <a:avLst/>
          </a:prstGeom>
          <a:noFill/>
        </p:spPr>
        <p:txBody>
          <a:bodyPr wrap="square" rtlCol="0">
            <a:spAutoFit/>
          </a:bodyPr>
          <a:lstStyle/>
          <a:p>
            <a:r>
              <a:rPr lang="nb-NO" sz="1800" b="1">
                <a:ln w="0"/>
                <a:solidFill>
                  <a:schemeClr val="accent1"/>
                </a:solidFill>
                <a:effectLst>
                  <a:outerShdw blurRad="38100" dist="25400" dir="5400000" algn="ctr" rotWithShape="0">
                    <a:srgbClr val="6E747A">
                      <a:alpha val="43000"/>
                    </a:srgbClr>
                  </a:outerShdw>
                </a:effectLst>
              </a:rPr>
              <a:t>OUTPUT</a:t>
            </a:r>
            <a:endParaRPr lang="nb-NO" b="1">
              <a:ln w="0"/>
              <a:solidFill>
                <a:schemeClr val="accent1"/>
              </a:solidFill>
              <a:effectLst>
                <a:outerShdw blurRad="38100" dist="25400" dir="5400000" algn="ctr" rotWithShape="0">
                  <a:srgbClr val="6E747A">
                    <a:alpha val="43000"/>
                  </a:srgbClr>
                </a:outerShdw>
              </a:effectLst>
            </a:endParaRPr>
          </a:p>
        </p:txBody>
      </p:sp>
      <p:sp>
        <p:nvSpPr>
          <p:cNvPr id="7" name="Pil: høyre 6">
            <a:extLst>
              <a:ext uri="{FF2B5EF4-FFF2-40B4-BE49-F238E27FC236}">
                <a16:creationId xmlns:a16="http://schemas.microsoft.com/office/drawing/2014/main" id="{CF56541B-8A74-4B5F-9FD8-E43397E09111}"/>
              </a:ext>
            </a:extLst>
          </p:cNvPr>
          <p:cNvSpPr/>
          <p:nvPr/>
        </p:nvSpPr>
        <p:spPr>
          <a:xfrm>
            <a:off x="3779602" y="2892287"/>
            <a:ext cx="1855885" cy="4075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0" name="TekstSylinder 9">
            <a:extLst>
              <a:ext uri="{FF2B5EF4-FFF2-40B4-BE49-F238E27FC236}">
                <a16:creationId xmlns:a16="http://schemas.microsoft.com/office/drawing/2014/main" id="{7C7C6E49-2851-4CFD-8341-C121BEEBD8CE}"/>
              </a:ext>
            </a:extLst>
          </p:cNvPr>
          <p:cNvSpPr txBox="1"/>
          <p:nvPr/>
        </p:nvSpPr>
        <p:spPr>
          <a:xfrm>
            <a:off x="1756834" y="1812558"/>
            <a:ext cx="1146803" cy="369332"/>
          </a:xfrm>
          <a:prstGeom prst="rect">
            <a:avLst/>
          </a:prstGeom>
          <a:noFill/>
        </p:spPr>
        <p:txBody>
          <a:bodyPr wrap="square" rtlCol="0">
            <a:spAutoFit/>
          </a:bodyPr>
          <a:lstStyle/>
          <a:p>
            <a:r>
              <a:rPr lang="nb-NO" sz="1800" b="1" dirty="0">
                <a:ln w="0"/>
                <a:solidFill>
                  <a:schemeClr val="accent1"/>
                </a:solidFill>
                <a:effectLst>
                  <a:outerShdw blurRad="38100" dist="25400" dir="5400000" algn="ctr" rotWithShape="0">
                    <a:srgbClr val="6E747A">
                      <a:alpha val="43000"/>
                    </a:srgbClr>
                  </a:outerShdw>
                </a:effectLst>
              </a:rPr>
              <a:t>INPUT</a:t>
            </a:r>
            <a:endParaRPr lang="nb-NO" b="1" dirty="0">
              <a:ln w="0"/>
              <a:solidFill>
                <a:schemeClr val="accent1"/>
              </a:solidFill>
              <a:effectLst>
                <a:outerShdw blurRad="38100" dist="25400" dir="5400000" algn="ctr" rotWithShape="0">
                  <a:srgbClr val="6E747A">
                    <a:alpha val="43000"/>
                  </a:srgbClr>
                </a:outerShdw>
              </a:effectLst>
            </a:endParaRPr>
          </a:p>
        </p:txBody>
      </p:sp>
      <p:pic>
        <p:nvPicPr>
          <p:cNvPr id="4" name="Picture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013583" y="2110407"/>
            <a:ext cx="2685078" cy="1863581"/>
          </a:xfrm>
          <a:prstGeom prst="rect">
            <a:avLst/>
          </a:prstGeom>
        </p:spPr>
      </p:pic>
    </p:spTree>
    <p:extLst>
      <p:ext uri="{BB962C8B-B14F-4D97-AF65-F5344CB8AC3E}">
        <p14:creationId xmlns:p14="http://schemas.microsoft.com/office/powerpoint/2010/main" val="28110819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UIO">
      <a:dk1>
        <a:sysClr val="windowText" lastClr="000000"/>
      </a:dk1>
      <a:lt1>
        <a:sysClr val="window" lastClr="FFFFFF"/>
      </a:lt1>
      <a:dk2>
        <a:srgbClr val="404040"/>
      </a:dk2>
      <a:lt2>
        <a:srgbClr val="F18665"/>
      </a:lt2>
      <a:accent1>
        <a:srgbClr val="E30613"/>
      </a:accent1>
      <a:accent2>
        <a:srgbClr val="C7C1B8"/>
      </a:accent2>
      <a:accent3>
        <a:srgbClr val="B7B7B6"/>
      </a:accent3>
      <a:accent4>
        <a:srgbClr val="76777B"/>
      </a:accent4>
      <a:accent5>
        <a:srgbClr val="E66A77"/>
      </a:accent5>
      <a:accent6>
        <a:srgbClr val="8A3B8F"/>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mal_UIO_1.potx" id="{EA89BD56-01FD-48D9-BDD3-1E84E0E193CE}" vid="{1D06FC09-0143-4B29-8E70-0BE773F385D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2F6C095784CFED4BB1C07E103D8EEA0F" ma:contentTypeVersion="6" ma:contentTypeDescription="Opprett et nytt dokument." ma:contentTypeScope="" ma:versionID="60aeb8ada1f98a300782e0227762036b">
  <xsd:schema xmlns:xsd="http://www.w3.org/2001/XMLSchema" xmlns:xs="http://www.w3.org/2001/XMLSchema" xmlns:p="http://schemas.microsoft.com/office/2006/metadata/properties" xmlns:ns2="75c2ae53-6359-4aff-b918-757ab4059ae7" targetNamespace="http://schemas.microsoft.com/office/2006/metadata/properties" ma:root="true" ma:fieldsID="313e053687b721c818f4ffa4faa3efac" ns2:_="">
    <xsd:import namespace="75c2ae53-6359-4aff-b918-757ab4059ae7"/>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5c2ae53-6359-4aff-b918-757ab4059ae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20E950E-9910-4337-AEF4-E33FE1F697E5}">
  <ds:schemaRefs>
    <ds:schemaRef ds:uri="http://schemas.microsoft.com/office/infopath/2007/PartnerControls"/>
    <ds:schemaRef ds:uri="http://purl.org/dc/dcmitype/"/>
    <ds:schemaRef ds:uri="http://www.w3.org/XML/1998/namespace"/>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75c2ae53-6359-4aff-b918-757ab4059ae7"/>
  </ds:schemaRefs>
</ds:datastoreItem>
</file>

<file path=customXml/itemProps2.xml><?xml version="1.0" encoding="utf-8"?>
<ds:datastoreItem xmlns:ds="http://schemas.openxmlformats.org/officeDocument/2006/customXml" ds:itemID="{5E3E06A1-63E6-408A-AF1C-E1E805701EF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5c2ae53-6359-4aff-b918-757ab4059ae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E5F3509-3F0F-427A-B152-60F12FAF90A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Office-tema</Template>
  <TotalTime>1809</TotalTime>
  <Words>905</Words>
  <Application>Microsoft Office PowerPoint</Application>
  <PresentationFormat>Custom</PresentationFormat>
  <Paragraphs>177</Paragraphs>
  <Slides>25</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Arial</vt:lpstr>
      <vt:lpstr>Calibri</vt:lpstr>
      <vt:lpstr>Courier New</vt:lpstr>
      <vt:lpstr>Monaco</vt:lpstr>
      <vt:lpstr>Times New Roman</vt:lpstr>
      <vt:lpstr>Verdana</vt:lpstr>
      <vt:lpstr>Wingdings</vt:lpstr>
      <vt:lpstr>Office-tema</vt:lpstr>
      <vt:lpstr>Begynnerkurs i Python</vt:lpstr>
      <vt:lpstr>Programmeringsomgivelse</vt:lpstr>
      <vt:lpstr>PowerPoint Presentation</vt:lpstr>
      <vt:lpstr>Aritmetikk</vt:lpstr>
      <vt:lpstr>Oppgave 1</vt:lpstr>
      <vt:lpstr>Variabler og tall på datamaskinen</vt:lpstr>
      <vt:lpstr>Oppgave 2</vt:lpstr>
      <vt:lpstr>Output</vt:lpstr>
      <vt:lpstr>Input og output</vt:lpstr>
      <vt:lpstr>Input</vt:lpstr>
      <vt:lpstr>NB!</vt:lpstr>
      <vt:lpstr>Litenkalkulator.py</vt:lpstr>
      <vt:lpstr>Beslutninger</vt:lpstr>
      <vt:lpstr>Oppgave 3</vt:lpstr>
      <vt:lpstr>Løkker</vt:lpstr>
      <vt:lpstr>To typer løkker</vt:lpstr>
      <vt:lpstr>Oppgave 4a</vt:lpstr>
      <vt:lpstr>Oppgave 4b</vt:lpstr>
      <vt:lpstr>Populasjonsvekst</vt:lpstr>
      <vt:lpstr>Populasjonsvekst i arten Dyr</vt:lpstr>
      <vt:lpstr>Eksempeloppgave populasjonsvekst</vt:lpstr>
      <vt:lpstr>Eksempeloppgave populasjonsvekst</vt:lpstr>
      <vt:lpstr>Populasjonsvekst i arten Dyr</vt:lpstr>
      <vt:lpstr>Eksempeloppgave sparing og lån</vt:lpstr>
      <vt:lpstr>Oppgave: sparing og rente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Plotting og lese fra fil</dc:title>
  <dc:creator>Cathrine W. Tellefsen</dc:creator>
  <cp:lastModifiedBy>Cathrine Wahlstrøm Tellefsen</cp:lastModifiedBy>
  <cp:revision>57</cp:revision>
  <cp:lastPrinted>2019-05-06T13:51:24Z</cp:lastPrinted>
  <dcterms:created xsi:type="dcterms:W3CDTF">2018-05-25T08:42:12Z</dcterms:created>
  <dcterms:modified xsi:type="dcterms:W3CDTF">2019-05-08T10:38:10Z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0x0101002F6C095784CFED4BB1C07E103D8EEA0F</vt:lpwstr>
  </property>
</Properties>
</file>