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39"/>
  </p:notesMasterIdLst>
  <p:sldIdLst>
    <p:sldId id="257" r:id="rId2"/>
    <p:sldId id="256" r:id="rId3"/>
    <p:sldId id="318" r:id="rId4"/>
    <p:sldId id="304" r:id="rId5"/>
    <p:sldId id="294" r:id="rId6"/>
    <p:sldId id="261" r:id="rId7"/>
    <p:sldId id="311" r:id="rId8"/>
    <p:sldId id="297" r:id="rId9"/>
    <p:sldId id="258" r:id="rId10"/>
    <p:sldId id="259" r:id="rId11"/>
    <p:sldId id="326" r:id="rId12"/>
    <p:sldId id="299" r:id="rId13"/>
    <p:sldId id="260" r:id="rId14"/>
    <p:sldId id="263" r:id="rId15"/>
    <p:sldId id="264" r:id="rId16"/>
    <p:sldId id="300" r:id="rId17"/>
    <p:sldId id="271" r:id="rId18"/>
    <p:sldId id="266" r:id="rId19"/>
    <p:sldId id="267" r:id="rId20"/>
    <p:sldId id="268" r:id="rId21"/>
    <p:sldId id="313" r:id="rId22"/>
    <p:sldId id="270" r:id="rId23"/>
    <p:sldId id="286" r:id="rId24"/>
    <p:sldId id="315" r:id="rId25"/>
    <p:sldId id="273" r:id="rId26"/>
    <p:sldId id="317" r:id="rId27"/>
    <p:sldId id="275" r:id="rId28"/>
    <p:sldId id="278" r:id="rId29"/>
    <p:sldId id="279" r:id="rId30"/>
    <p:sldId id="301" r:id="rId31"/>
    <p:sldId id="319" r:id="rId32"/>
    <p:sldId id="322" r:id="rId33"/>
    <p:sldId id="323" r:id="rId34"/>
    <p:sldId id="325" r:id="rId35"/>
    <p:sldId id="321" r:id="rId36"/>
    <p:sldId id="283" r:id="rId37"/>
    <p:sldId id="293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E4CB"/>
          </a:solidFill>
        </a:fill>
      </a:tcStyle>
    </a:wholeTbl>
    <a:band2H>
      <a:tcTxStyle/>
      <a:tcStyle>
        <a:tcBdr/>
        <a:fill>
          <a:solidFill>
            <a:srgbClr val="FEF2E7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4E5"/>
          </a:solidFill>
        </a:fill>
      </a:tcStyle>
    </a:wholeTbl>
    <a:band2H>
      <a:tcTxStyle/>
      <a:tcStyle>
        <a:tcBdr/>
        <a:fill>
          <a:solidFill>
            <a:srgbClr val="E8F2F2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1D5"/>
          </a:solidFill>
        </a:fill>
      </a:tcStyle>
    </a:wholeTbl>
    <a:band2H>
      <a:tcTxStyle/>
      <a:tcStyle>
        <a:tcBdr/>
        <a:fill>
          <a:solidFill>
            <a:srgbClr val="ECEAEB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10:07:25.478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6594 610 24575,'-86'-19'0,"1"1"0,-1-1 0,-6-4 0,-1-2 0,-4 3 0,13 7 0,-3 1 0,-2 1 0,-1-1 0,-5-3 0,0-1 0,-2 0 0,-1-1 0,15 3 0,-1-1 0,-1 1 0,0-1 0,0 1 0,-3-1 0,-1 1 0,1-1 0,-2 1 0,1 0 0,0 1 0,-1-1 0,1 1 0,-1 1 0,0 0 0,2 1 0,0 0 0,0 2 0,0-1 0,0 2 0,0 1 0,1 1 0,0 1 0,-1 0 0,1 1 0,1 1 0,-1 1 0,1 1 0,0 1 0,0 0 0,-1 0 0,1 1 0,0 0 0,0 0 0,1 1 0,3 0 0,1 0 0,-1 0 0,2 1 0,-1 0 0,-17 2 0,0 1 0,1 2 0,1 2 0,2 3 0,2 2 0,0 2 0,3 2-682,8 1 0,1 2 0,3 3 1,3 5 681,4 6 0,3 6 0,3 1 0,3 0 0,-6 5 0,4-1 0,4 4 178,7 4 0,4 2 0,4 1-178,-8 17 0,8 3 0,8 6 0,9 4 0,8 6 0,8 3 0,2 0 0,8 1 0,6-29 0,3 0 0,7 0 0,9 3 0,7 0 0,5-3-183,9-1 1,5-2 0,7-2 182,-5-11 0,5-1 0,3-1 0,2-1-470,9 3 0,4-1 0,2-1 1,1-1 469,0-1 0,1-1 0,2-1 0,3-1-215,-5-5 1,3 0 0,2-1 0,0-1 0,0-3 214,-4-3 0,0-2 0,1-2 0,0 0 0,3-1-417,9 2 0,2 1 0,2-2 0,0-2 0,-1-1 417,-3-4 0,0-1 0,0-2 0,0-2 0,2 0 0,-11-2 0,1-2 0,0 0 0,1 0 0,0-2 0,-1-1 0,15 1 0,0-2 0,-1-2 0,0 0 0,0 0 0,-3-2 0,-1 0 0,1-2 0,-2 1 0,1-2-182,-3 0 1,1 0-1,-1-1 1,-1-2-1,-2-2 182,12-6 0,-2-2 0,-2-4 0,-2-1 101,-5 0 0,-2-1 0,-1-4 1,-4-5-102,-6-7 0,-2-6 0,-4-3 0,-3-2 0,11-14 0,-5-4 0,-5-3 405,-5-1 1,-5-3 0,-5-3-406,-6-3 0,-6-3 0,-6-1 0,-6 7 0,-6 1 0,-3-4 0,-4-8 0,-4-2 0,-3 0 0,-3 8 0,-4 1 0,-4 0 0,-6 0 0,-5 1 0,-6 1 0,-7-1 0,-6 2 0,-7 0 0,-9-2 0,-8 1 0,-4-2 182,5 11 1,-4 0-1,-2-2 1,1-1-183,0-2 0,0-2 0,1-1 0,-1 0 0,-2-3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10:07:33.899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18115 1075 24575,'-89'-20'0,"-1"1"0,1-1 0,-3-2 0,1-1 0,-1 3 0,2 7 0,0 4 0,-1-2-918,18-1 0,0-1 0,-2-1 0,-3 0 918,-12-2 0,-4 0 0,-1 1 0,1-1 0,2 0 0,0 0 0,-1 0 0,-3 1-464,8 2 0,-3 0 0,-1 1 0,0-1 0,0 1 464,1-1 0,0 0 0,0 1 0,-1-1 0,-1 1 0,-4-1 0,-2 0 0,0 1 0,-1-1 0,1 1 0,15 1 0,1 0 0,-1 0 0,0 0 0,1 1 0,-1 1 0,-15-1 0,1 1 0,-1 1 0,0 0 0,0-2 0,13 1 0,1-1 0,-1 0 0,0 0 0,0 0 0,1 1 0,-15 0 0,1 0 0,0 1 0,0 0 0,-1-2 0,17 0 0,-1 0 0,0 0 0,0-1 0,1 0 0,0 0 0,-15-3 0,2-1 0,-1 0 0,1 0 0,0 1 0,1 2 0,0 2 0,1-1 0,-1 0 0,0-1 0,-1-1 0,-1-3 0,1 1 0,0 1 0,0 2 0,7 5 0,0 2 0,0 1 0,1 0 0,-2-1 0,-5-3 0,0 0 0,-1-1 0,0 2 0,2 1 0,4 4 0,2 1 0,0 2 0,-1-1 0,-2 0 0,8-1 0,-2-1 0,-1 0 0,0 0 0,1 1 0,2 0 0,-9 0 0,3 1 0,0 0 0,-1 1 0,-3-1 0,5 0 0,-3 0 0,-1 0 0,0 0 0,2 0 0,2 0 0,-5 0 0,3 0 0,1 0 0,-1 0 0,-3 0 0,4-1 0,-2 0 0,-1 0 0,-1 1 0,1 0 0,3 3 0,-9 2 0,2 1 0,1 2 0,0 1 0,-2 0 0,12-1 0,0 0 0,-1 0 0,0 2 0,1 0 0,1 2 0,-12 4 0,1 3 0,1 1 0,0 0 0,-1 1 0,-1-1 0,0 1 0,0 0 0,0 1 0,0-1 0,1 0 0,0 0 0,0 0 0,1 0 0,-1 0 0,2-2 0,1 1 0,-1-1 0,0 0 0,0-1 0,-3 1 0,0 0 0,0-1 0,0 1 0,2 0 0,5-1 0,1 2 0,2-1 0,-1-1 0,0 0 0,1-2 0,0-1 0,0 0 0,0 0 0,1 1-75,1 1 0,0 2 1,1 0-1,0-1 0,2 0 75,-14 1 0,2-1 0,1 0 0,-2 2 0,16-3 0,-2 2 0,1 0 0,0 0 0,1 0 0,-13 2 0,0 0 0,2 0 0,1 2-275,2 2 0,0 0 0,2 1 0,1 1 275,7-2 0,2 1 0,1 1 0,2 0 353,-13 7 1,3 1 0,6 3-354,14-1 0,4 1 0,5 2 0,-15 15 0,10 4 1227,21-2 1,9 3-1228,7 2 0,10 2 986,8-5 0,13-2-986,26 3 0,15-5 0,8-5 0,13-5 0,2-7 0,10-4 0,2-3-55,5-6 1,4-4 0,3 1 54,-13-2 0,2 2 0,3-2 0,1-3-460,-13-7 1,2-3 0,0-1 0,2-1 0,1 2 459,8 2 0,2 1 0,1 0 0,0 0 0,1 0 0,-14-3 0,0 1 0,1-2 0,1 1 0,0 0 0,0 0-462,4 0 0,1 0 0,0 0 0,1 0 0,-1 1 0,0 0 462,0 2 0,0 0 0,0 1 0,0 0 0,0-1 0,1-1 0,-1-2 0,0-1 0,0 0 0,0-1 0,1 0 0,0 1 0,5 1 0,0 0 0,0 0 0,1 0 0,1 0 0,-1-2-457,2-2 1,0 0 0,0-2 0,0 1 0,1-1 0,0 0 456,-10 1 0,1-1 0,-1 1 0,2-1 0,-1 1 0,1-1 0,-1 0-229,3-1 1,-1 0-1,1 0 1,0 0 0,1 0-1,-1 0 1,0 0 228,1 0 0,0 0 0,0 0 0,1 0 0,-1 0 0,2 0 0,0 0 0,-6 0 0,0 0 0,2 0 0,0 0 0,0 0 0,-1 0 0,0 0 0,-1 0 0,7 0 0,-2 0 0,0 0 0,-1 0 0,0 0 0,2 0 0,0 0 0,-6 0 0,0 0 0,1 0 0,1 0 0,-1 0 0,0 0 0,-1 0 0,-1 0 0,3 0 0,0 0 0,-2 0 0,0 0 0,0 0 0,0 0 0,0 0 0,2 0 0,1 0 0,0 0 0,-1 0 0,1 0 0,0 0 0,0 0 0,-1 0 0,1 0 0,0 0 0,0 0 0,-1 0 0,1 0 0,-1 0 0,1 0 0,-1 0 0,0 0 0,0 0 0,0 0 0,-1 0 0,1 0 0,0-1 0,0 0 0,0 0 0,0 0 0,-1 0 0,1-1 0,-1-1 0,-1 0 0,0 0 0,1-1 0,-2-1 0,1 0 0,-1 0 0,0 0-101,10-1 1,0-1-1,-1 0 1,0-1-1,0 0 1,0 0 100,0-2 0,0 0 0,0-1 0,0 0 0,-1 0 0,0 1 7,-5 0 0,0 1 1,0 0-1,-1 0 0,-1 1 1,1-1-8,-3 0 0,0 1 0,0-1 0,0 1 0,-2-1 0,1 1 0,13-3 0,-1 1 0,0 0 0,-1-1 0,-2 1 172,-6 1 1,0 1-1,-2 0 1,0-1-1,-1-1-172,0-1 0,-1-1 0,0 0 0,-1-1 0,-2 0 0,13-2 0,-3 0 0,-1-1 0,-2-1 533,-8 2 0,-1-1 1,-2 0-1,-3-2-533,11-5 0,-4-1 0,-4-1 0,-10 2 0,-3-1 0,-5-2 1428,13-13 0,-8-6-1428,-10 0 0,-7-5 1441,-9-1 0,-10-3-1441,-15 2 0,-6-1 1216,2-4 0,-4-1-1216,-3-7 0,-17 4 134,-53 14 0,-10 3 0,41-11 0,-3 3 0,-49 19 1,-1 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05T10:07:35.049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1885 88 24575,'-83'-20'0,"1"1"0,-1-1 0,-7 4 0,-1 4 0,-3 12 0,11 15 0,-2 10 0,0 7 0,2 4-1193,-2 4 0,1 5 0,1 6 0,4 6 1193,11-2 0,2 5 0,2 5 0,3 2 0,5 3 0,2 5 0,3 4 0,4 2 0,4 2 0,4-2 0,6-4 0,2-1 0,4 2 0,5 0 0,7 1 0,4 4 0,4 5 0,7-1 0,11-5 0,15-9 0,16-11 0,16-6 0,10-6 0,7-5 0,1-2 0,1-3 0,6-2 0,4-5 0,4-3 0,5-6 0,2-7-525,-13-8 0,3-4 1,5-5-1,2-4 1,2-2-1,0-3 0,0-1 1,-2-1-1,-2 0 525,-3 0 0,-1-2 0,-1-1 0,1-2 0,-2-1 0,1-2 0,0-1 0,-1-1 0,0-2 0,4-2 0,0-1 0,1-3 0,-1 0 0,0-2 0,-2-1 0,-2-2 0,-3 0 0,-4-1-1,5-5 1,-4-2-1,-2-1 1,-3-2-1,-2 0 1,-3-1-1,-3-1 1,15-11 0,-4-2 0,-3 0 0,-8-3 0,-7-2-174,-2-7 1,-6-3 0,-13-2-1,-20 0 174,-23 3 0,-18-3 0,-14 3 0,-8 5 0,-7 12 0,-11 4 0,-8 4 0,-5 2 0,-1 3-138,2 5 0,-3 2 0,-4 2 1,-2 3-1,-3 3 0,-2 3 138,0 5 0,-4 4 0,-3 3 0,-2 2 0,1 1 0,0 2 0,2 0 0,5 0 0,0 1 0,1 1 0,0 1 0,0 2 0,2 1 0,0 3 0,-7 2 0,-1 3 0,2 3 0,1 0 0,3 0 0,4-2 469,-19-2 1,2-1 0,9 1 0,15 4 0,-6 9-1,40-4 1,66-15 0</inkml:trace>
  <inkml:trace contextRef="#ctx0" brushRef="#br0" timeOffset="446">1381 738 24575,'0'0'0</inkml:trace>
  <inkml:trace contextRef="#ctx0" brushRef="#br0" timeOffset="765">2577 843 24575,'0'0'0</inkml:trace>
  <inkml:trace contextRef="#ctx0" brushRef="#br0" timeOffset="1527">457 1095 24575,'36'62'0,"0"0"0,16 7 0,8 0 0,-10-18 0,6 0 0,6-4-1263,17 1 1,9-4 0,6-8 1262,-4-10 0,6-5 0,3-5 0,1-4-447,-15-5 1,0-3 0,2-3-1,0-5 1,1-4 446,6-7 0,2-6 0,0-5 0,-1-2 0,-3-3 0,-4-2 0,-1-2 0,-1-3 0,-4-2 0,-5-1 0,5-7 0,-5-4 0,-4 0 0,-4 1 0,7-7 0,-4 2 0,-7 2 0,5-5 0,-10 6 328,6-15 1,-34 29 0,-32 8-1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1T18:08:34.17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5220 1,'-149'172,"98"-114,-1 0,1-1,-1-2,1 0,-3 1,-7 3,-2 1,-2 3,14-10,-1 2,-2 1,-1-1,-7 1,-3-1,-2 0,2 1,1-1,1 1,-1-1,-2 0,-5 1,-2-1,-1-1,1 0,2 0,0-1,0-1,-1-1,-1-1,-1-3,0 1,1-1,1 0,1 2,0-3,0-2,-14 6,0-5,1 0,4 1,0 0,2-5,10-9,2-4,-1-1,1-2,-1 0,2-3,-16 6,1-5,-3-5,3-3,19-3,3-3,-5-3,2-3,-34-3,1 0,10 0,0 0,19 0,-5 0,35 0,-23-9,32 7,-14-8,29 1,1-3,1 1,-3 1,-9 10,0 0,0 0,-18 0,13-9,-23-3,16-9,1 0,1 10,10-8,0 17,0-8,0 10,0 0,10-9,1 16,10 33,0 8,0 9,0 16,0 5,0 11,0 2,0-1,0-3,0-19,0-5,0-4,0-6,0 10,0-40,0-118,-4 42,-1-6,1-8,1-8,-2 2,-5-18,-1 2,0-6,1 1,4 13,1 1,-5 6,1 4,-3-26,-9 33,10 23,20 29,42 1,36-8,-17-5,4-6,-3-3,1-3,11-7,-1 0,-16 4,-3 3,-9 12,-3 2,12-9,-14 20,2-18,14-7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1T18:08:50.58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10962 10608,'-79'-87,"37"47,7-1,11-41,5 35,-1-2,-3-7,4-4,6-7,0-2,-11-3,1-3,11-3,1-2,-3-4,-5 0,-10-5,0 0,15 4,0 0,-18-7,-4-3,17 27,2-1,0-1,-1-1,0-1,-2 0,-6-4,-2-1,2-1,7-1,2 0,-3-1,-6-3,-2-1,1-1,1-6,1-1,1 0,2 1,0-1,1 0,3 18,0-1,0 0,2 0,1-1,2 0,0-1,0 0,0-2,-1 0,1-2,-1 1,0-5,-2-1,1-1,0 2,-1 0,1 2,-1-1,0 0,-2-3,1 0,-2 0,-2 0,-3-2,-1 0,-2 0,0-1,1-1,0-1,-1 1,-1-1,-2-3,-1 0,-1 0,-1 2,0 6,0 2,-1 0,-1-1,5 9,-1-2,0 0,0 2,-3 1,-6-7,-2 2,-1 2,-2-2,5 12,-1-1,-1-1,0 2,-1 3,-4-8,0 4,-1 0,-3-1,-8-6,-2-1,-2 1,1 4,6 8,0 3,0 0,-3-1,-6-10,-3-1,-1 1,1 3,5 11,-1 3,1 2,-2-1,1 0,-1 0,0 1,-2 1,1 4,-2 2,0 0,-1 1,-1 0,0 1,-2 0,0 2,-1-1,-1 1,0 2,-1 1,-3 1,0 2,-1 1,1 1,2-1,0 2,-1 0,0 2,-1 3,-1 2,0 1,0 1,5 1,1 0,-1 1,-1 1,-6-1,-1 2,-1 1,0 2,3 4,0 3,0 1,0-2,-1-3,-1-1,-1 1,0 3,-1 5,-1 4,-1 2,1-2,-2-2,1 0,-1 0,1 1,5 3,1 1,-1 1,-1-1,-7 0,-2 0,1 0,1 0,6 0,2 0,-1 0,1 0,-1 2,-1 0,1 0,0 2,5-1,0 2,1 0,0 3,1 2,0 3,0 1,2 0,-20 3,1 2,2 1,6 3,1 2,2-1,4-3,0 0,5 0,-15 10,6 1,10-1,4 1,12-1,5 1,-22 22,30-3,12-9,9-18,9 4,3-119,9 21,0-9,0-6,0 21,0 2,0 7,0 3,0-32,0 33,0 39,0 89,0 19,0-8,0 8,0-6,0 0,-4 1,-2 0,-3-5,-3-4,1-17,-1-4,-9 32,12-30,37-30,44-15,-16-16,7-4,32 2,6 0,-33 0,0 0,1 0,7 0,2 0,-1 0,0 3,0 1,-2-1,-6-3,-2 0,0 2,30 7,-5 1,-20-10,-7 2,29 17,-52-8,23 38,-7 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1T18:10:19.63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12726 4432,'-56'-12,"-12"3,33 9,-25-9,6-3,-9-9,-9-9,-12-3,36 4,0-3,-4 5,-1-2,-9-11,0-1,3 4,-1-1,-7-7,-1-3,-4-9,-1-1,3 4,0-1,19 8,-1-2,-1 2,-25-8,0 1,22 8,0-3,0 1,2 5,1 1,-1-1,-7-2,-1 0,0-3,-1-5,1-2,-2 0,1 2,-1-1,-2 0,-9-7,-1-3,0 0,5-2,1 0,-1 0,-2 1,-1 2,-1-1,0 1,-2 0,1 0,-1 0,0 1,0 1,0 3,-1 2,-1-1,0-2,-1 0,-1 0,1 2,0 1,0 1,2 1,0 1,1 1,0 2,0 1,0 1,0 2,1 1,0 1,5 4,1 1,-1 1,-5 0,-1 0,1 0,5 2,1 1,-1 1,-5 1,-1 2,1-1,5 1,0 0,1 0,-3 2,-1 1,1 1,3 4,0 2,0 0,1-1,-1 1,-1 3,-1 5,-2 3,1 0,-1-1,0 1,0 1,1 4,-1 1,0 1,-3 0,1-1,0 2,5 1,1 2,-1-1,-5 0,-1 0,1 0,5 0,1-1,-1 2,-5 1,-1 0,1 3,5 3,0 2,1 3,-4 5,1 4,0 1,3 0,-1 3,2 2,2 4,0 4,1-2,-1-2,1-2,0 4,3 5,0 3,1 1,-5 1,1 1,0 3,-1 9,0 3,1 1,-2 1,1 1,1 3,15-11,2 3,-1 0,2 0,-16 16,1 0,1 2,14-15,0 1,1 1,1 0,0 0,1 0,0 0,1 0,-1 3,0 0,1 0,1 0,0 0,1 0,0 0,1 0,0-1,2 1,-1-1,1 0,-14 19,0 0,3 0,5 0,4 1,-2-2,-1-4,-2-2,3 0,6 0,2 1,0-4,3-12,0-2,0 0,-14 29,1-3,12-20,1-4,0-7,1-5,-11 13,12-23,9-28,9-59,3-23,4 5,0-5,0-3,-1-1,-4-5,-1-1,0 0,1 1,3 8,2 5,-4-30,9 35,0 68,0 38,-1 4,2 7,2 7,3 2,4 4,1 0,0-6,1 0,3 0,1-3,14 29,3 2,18-47,21-4,-17-31,5-6,12-5,5-6,17-5,1-6,-3-12,-2-1,-4 8,-4 1,-12-7,-5 2,22 4,-27 3,-29 12,8 37,6 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1T18:10:28.64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11151 1,'-96'11,"3"-1,9-10,0 9,-9 3,45 3,0 0,-4-8,-1 0,-4 7,0 0,3-3,0-1,-3 1,0 1,4 7,1 2,-1-1,1 2,-1 8,1 3,-1-1,1 1,-1 8,1 0,-1-4,1 1,4 8,0 1,-3-9,0 1,3 11,0 0,-4-11,-1-1,0 9,1 0,4-5,0 0,1 4,1 1,3 0,2 2,-1 2,0 3,0 7,0 1,-5-3,1 1,2 7,1 2,-4-2,1 1,8-4,1 0,2 5,-2-2,-3-9,-2 0,4 8,-1 1,-3-3,0 1,5 12,2 2,-1-4,0-1,-1 0,-1-1,1 0,-1-1,-2-8,-1 0,4 4,-1 0,-8-1,-1 1,7 0,3 2,0-2,1 1,-1-1,4 0,15-5,-1 0,-15-5,0 0,20 4,3 0,-9-9,0 1,8 7,3 2,-1 4,-1 1,-5 1,2 2,7 12,0 0,-12-8,0-1,12 4,0 0,-7 1,-2-1,4 0,3 2,4 13,-2 1,-6-3,-2 0,4 8,-1 0,2-32,-1-1,-1 0,-7 29,-1 1,8-27,2 0,-1 1,0-3,0-1,0 1,2 3,-1 1,-1-2,-8 28,-1-2,3-1,-1-2,-12-7,-1-2,9 1,0 0,-8 0,-1 0,0 1,-1-2,-4-3,-3-1,-1 0,-4-2,-1-6,-3-4,-3-2,-3-4,2-7,-3-3,-6-2,-2-5,5-10,-1-2,-3 4,-2-2,1-11,0-2,0 5,0-1,5-2,0-4,-4-7,0 0,-1 7,0-1,-5-11,-2 0,2 8,-1 0,-8-3,0-3,2-2,0-2,-8 0,-2-1,-3-3,-1-2,0 1,-2 0,-7 0,-2 0,33 0,0 0,0 0,1 0,-1 0,0 0,-3 0,1 0,0 0,-27 0,1 0,-5 1,1-2,5-2,-1-3,-4-3,0-3,3-3,1-3,29 5,-1-1,1-1,-29-11,1 1,4 7,1 1,-1-8,3 1,6 7,3 1,3-4,3-2,8 1,2 0,-1 4,2 2,7-2,1 3,0 8,1 1,-41-14,27 17,6-17,27 17,3-8,9 10,9-9,3-21,27-5,24-26,14 7,-11 18,1 0,22-20,-22 24,-1 3,11-3,14 1,-44 10,11 10,-25 1,-52 28,-21 11,-4 1,-18 9,-4 2,37-18,4-2,-2 0,3 0,-11 9,7-9,28 0,9 0,3 0,27 28,24 7,-11-3,4 6,11 9,1 2,-8 5,-1 2,9 5,-3 1,-15-8,-2-3,4-11,-1-3,-13-4,-2-5,6 4,-11-13,-1-28,21-3,-4 19,42 7,-12 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1T18:10:42.96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6207 2415,'-145'-70,"78"35,6 5,-11-1,-12-13,33 5,-3-4,-16-4,-5-1,20 10,-1-1,-3-1,-12-8,-2-1,-3 1,-2 1,-3 1,-2-1,10 6,-2-1,-1 0,-1 2,-1 0,-1 3,-1 0,-3 1,11 7,-2 1,-2 0,0 2,-2 0,-5-1,-3 1,0 2,0 0,0 1,6 2,1 1,0 1,-1 1,-3 0,3 3,-4 0,-1 0,0 2,1 0,3 0,-4 1,3 1,1 0,0 1,-3 1,-10-1,-1 1,-2 1,1 1,2 1,7 2,2 2,0 0,2 1,1-2,-14-1,2-1,1 0,2 1,8 0,1 2,2-1,3 0,-7 0,3-1,6-1,-9-5,7 2,17 7,8-1,1-7,132 18,-36 12,18 1,2 8,-4 44,-28-24,-3 5,-7 8,0 0,8-3,-3-1,-20 0,-2-3,22 18,-26-22,7-50,-18-72,-4 21,-4-5,-8-22,-4-4,-3 1,-1 2,-1 2,5 0,10 6,5 1,0 5,9 2,17 6,14 5,15 9,11 5,24-7,9 7,6 16,2 5,-27-2,0 0,-2 2,18 2,-5 2,-15 0,-5 1,25 1,-52 0,-21-3,1-18,20-12,14-12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Regjeringa har bestemt at entr skal inn i alle fag i fagfornyelsen.</a:t>
            </a:r>
            <a:br/>
            <a:r>
              <a:t>Men entreprenørskap I skolen – hva er nå det?</a:t>
            </a:r>
            <a:br/>
            <a:endParaRPr/>
          </a:p>
          <a:p>
            <a:pPr>
              <a:defRPr sz="1800"/>
            </a:pPr>
            <a:r>
              <a:t>Det hersker en del forvirring rundt dette begrepet,</a:t>
            </a:r>
          </a:p>
          <a:p>
            <a:pPr>
              <a:defRPr sz="1800"/>
            </a:pPr>
            <a:r>
              <a:t>og nå som det skal jobbes med I fagfornyelsen er det nødvendig å sørge for at elle faggruppene har nogen lunde samme forståelse av begrepet.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Jeg skal derfor prøve å rydde litt I dette for dere og   gi noen eksempler på ped ent i praksis.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 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Idedugnad – medbestemmelse-relevans</a:t>
            </a:r>
          </a:p>
          <a:p>
            <a:r>
              <a:t>Resultat </a:t>
            </a:r>
          </a:p>
          <a:p>
            <a:endParaRPr/>
          </a:p>
          <a:p>
            <a:r>
              <a:t>Ekskursjoner i nærmiljøet</a:t>
            </a:r>
          </a:p>
          <a:p>
            <a:r>
              <a:t>Besøk fra FN-ambassadør </a:t>
            </a:r>
          </a:p>
          <a:p>
            <a:endParaRPr/>
          </a:p>
          <a:p>
            <a:r>
              <a:t>Research – teori, intervju, kildekritikk</a:t>
            </a:r>
          </a:p>
          <a:p>
            <a:r>
              <a:t>Praktisk og teoretisk arbeid mot resultat</a:t>
            </a:r>
          </a:p>
          <a:p>
            <a:r>
              <a:t>Forsøk</a:t>
            </a:r>
          </a:p>
          <a:p>
            <a:r>
              <a:t>Tekstskriving</a:t>
            </a:r>
          </a:p>
          <a:p>
            <a:endParaRPr/>
          </a:p>
          <a:p>
            <a:r>
              <a:t>UNDERVEGSVURDERING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Idedugnad – medbestemmelse-relevans</a:t>
            </a:r>
          </a:p>
          <a:p>
            <a:r>
              <a:t>Resultat </a:t>
            </a:r>
          </a:p>
          <a:p>
            <a:endParaRPr/>
          </a:p>
          <a:p>
            <a:r>
              <a:t>Ekskursjoner i nærmiljøet</a:t>
            </a:r>
          </a:p>
          <a:p>
            <a:r>
              <a:t>Besøk fra FN-ambassadør </a:t>
            </a:r>
          </a:p>
          <a:p>
            <a:endParaRPr/>
          </a:p>
          <a:p>
            <a:r>
              <a:t>Research – teori, intervju, kildekritikk</a:t>
            </a:r>
          </a:p>
          <a:p>
            <a:r>
              <a:t>Praktisk og teoretisk arbeid mot resultat</a:t>
            </a:r>
          </a:p>
          <a:p>
            <a:r>
              <a:t>Forsøk</a:t>
            </a:r>
          </a:p>
          <a:p>
            <a:r>
              <a:t>Tekstskriving</a:t>
            </a:r>
          </a:p>
          <a:p>
            <a:endParaRPr/>
          </a:p>
          <a:p>
            <a:r>
              <a:t>UNDERVEGSVURDERING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Kort om meg:</a:t>
            </a:r>
          </a:p>
          <a:p>
            <a:pPr>
              <a:defRPr sz="1800"/>
            </a:pPr>
            <a:r>
              <a:t>Lese opp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Ped entr altså</a:t>
            </a:r>
          </a:p>
          <a:p>
            <a:pPr>
              <a:defRPr sz="1800"/>
            </a:pPr>
            <a:br/>
            <a:r>
              <a:t>Internasjonalt brukes creative learning, entrepreneurial methods, </a:t>
            </a:r>
          </a:p>
          <a:p>
            <a:pPr>
              <a:defRPr sz="1800"/>
            </a:pPr>
            <a:r>
              <a:t>growth mindset om læringsstrategien ped ent. Internasjonalt er det en bedre forståelse for begrepet enn vi har Norge.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I Norge er det dessverre store misforståelser og en mengde ulike tolkninger av begrepet entreprenørskap i skolen.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Jeg sitter I KE-gruppe for naturfag, og jeg kan vel si at det var flere ulike oppfatninger av entr bare der – MEN det IKKE NÅ LENGER!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Tryggest at alle trykker Ctrl alt delite når det gjelder førforståelse for entreprenørskap. </a:t>
            </a:r>
          </a:p>
          <a:p>
            <a:pPr>
              <a:defRPr sz="1800"/>
            </a:pPr>
            <a:r>
              <a:t>Først gi noen eks på hvordan ped ent kan gjøres I fag på u-skolenivå.</a:t>
            </a:r>
          </a:p>
          <a:p>
            <a:pPr>
              <a:defRPr sz="1800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Så hvordan kommer dette inn i fagfornyelsen?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Regj og storting har bestemt at entreprenørskap, kreativitet og skaperglede skal inn i alle fag.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Retnngslinjene for fagfornyelsen viser at innholdet i utdanningen skal endres. </a:t>
            </a:r>
          </a:p>
          <a:p>
            <a:pPr>
              <a:defRPr sz="1800"/>
            </a:pPr>
            <a:r>
              <a:t>Fire kompetanseområder</a:t>
            </a:r>
          </a:p>
          <a:p>
            <a:pPr>
              <a:defRPr sz="1800"/>
            </a:pPr>
            <a:r>
              <a:t>Fagspesifikk komp</a:t>
            </a:r>
          </a:p>
          <a:p>
            <a:pPr>
              <a:defRPr sz="1800"/>
            </a:pPr>
            <a:r>
              <a:t>Fagovergripende komp – stor plass!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Ped ent er en læringsstrategi som legger til rette for å jobbe med fagovergripende  kompetnaser gjennom arbeid med fag.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Jeg gjentar:</a:t>
            </a:r>
          </a:p>
          <a:p>
            <a:pPr>
              <a:defRPr sz="1800"/>
            </a:pPr>
            <a:r>
              <a:t>Gjennom arbeid med fag.</a:t>
            </a:r>
          </a:p>
          <a:p>
            <a:pPr>
              <a:defRPr sz="1800"/>
            </a:pPr>
            <a:r>
              <a:t>Ikke istedenfor fag</a:t>
            </a:r>
          </a:p>
          <a:p>
            <a:pPr>
              <a:defRPr sz="1800"/>
            </a:pPr>
            <a:r>
              <a:t>Ikke I tillegg til fag</a:t>
            </a:r>
          </a:p>
          <a:p>
            <a:pPr>
              <a:defRPr sz="1800"/>
            </a:pPr>
            <a:r>
              <a:t>Gjennom arbeid med m fag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Les opp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og mange av innspillene til høringene viser at dette er typiske misforståelser. 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Fordi det er mange misforståelser er det mange som mener dette er et dårlig begrep.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MEN Egentlig er dette et godt begrep på en pedagogikk som ivaretar nettopp det framtida og fagfornyelse krever.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Det forstår vi kanskje bedre hvis vi ser på hva entreprenør egentlig betyr.</a:t>
            </a:r>
          </a:p>
          <a:p>
            <a:endParaRPr/>
          </a:p>
          <a:p>
            <a:r>
              <a:t>Så nå, hvis du har trodd noe av dette om entr: ctrs alt delete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Les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Dette er jo drømmen for en hver lærer:</a:t>
            </a:r>
          </a:p>
          <a:p>
            <a:pPr>
              <a:defRPr sz="1800"/>
            </a:pPr>
            <a:r>
              <a:t>Å ha elever som vil og ønsker å gå inn I utfordringer!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Så, hvilke egenskaper har en entreprenør som vi vil at elevene skal ha? Jo han har ståpåvilje, han er endringsvillig, han tar tak, han samarbeider, han er kreativ, han skaper, osv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I ped ent ønsker man å utvikle de egenskapene en entreprenør innehar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Og et er ikke tilfeldig at vi ønsker å utvikle disse kompetansene; dette er viktige kompetanser i dagens og framtidas samfunn.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Ingen ulempe at elevens motivasjon og læringsubytte øker.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Nå ser vi at framtidas skole nasjonalt og internasjonalt vektlegger dette STERKT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Gjennom ped ent ønsker vi å utvikle disse entreprenørielle kompetansene gjennom arb m fag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 opp</a:t>
            </a:r>
          </a:p>
          <a:p>
            <a:r>
              <a:t>Oppsummeres I 4 Komp områder</a:t>
            </a:r>
          </a:p>
          <a:p>
            <a:r>
              <a:t>Nordisk ministerråd 2016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Entreprenørskap brukes som begrep internasjonalt I fremtidsrettet skoleutvikling.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Fra 2020 vet vi at entrepren;rskap vil bli lagt inn i PISA/testene.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Kort om hvordan vi jobber m dette i Skåbu.</a:t>
            </a:r>
            <a:br/>
            <a:r>
              <a:t>Plakater i alle rom som bevisstgjør lærere og elever på å bruke ped ent. Les..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Bevisstgjøring er viktig for at elevene skal utvikle alle kompetansene og bli klar over egne styrker og svakheter, og hvilke læringsstiler de lærer best gjennom.</a:t>
            </a:r>
          </a:p>
          <a:p>
            <a:pPr>
              <a:defRPr sz="1800"/>
            </a:pPr>
            <a:r>
              <a:t> </a:t>
            </a:r>
          </a:p>
          <a:p>
            <a:pPr>
              <a:defRPr sz="1800"/>
            </a:pPr>
            <a:r>
              <a:t>Elevene våre forklarer hvilke entr komp de har brukt gjennom ulikt arb med fagmål. De blir bevisste styrker og svakjeter, øver, prøver, feiler og lærer i samspill med andre.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Når elevene gjør dette systematisk over tid utvikles kompetansene.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Kan gi et eks her: Det sies at  Kreativitet drepes i 4.kl I norsk skole- Hvis elever og lærere er bevisste på å bruk kreativitet i læring i alle fag blir det ikke borte – det blir styrket. </a:t>
            </a:r>
            <a:br/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Idedugnad – medbestemmelse-relevans</a:t>
            </a:r>
          </a:p>
          <a:p>
            <a:r>
              <a:t>Resultat </a:t>
            </a:r>
          </a:p>
          <a:p>
            <a:endParaRPr/>
          </a:p>
          <a:p>
            <a:r>
              <a:t>Ekskursjoner i nærmiljøet</a:t>
            </a:r>
          </a:p>
          <a:p>
            <a:r>
              <a:t>Besøk fra FN-ambassadør </a:t>
            </a:r>
          </a:p>
          <a:p>
            <a:endParaRPr/>
          </a:p>
          <a:p>
            <a:r>
              <a:t>Research – teori, intervju, kildekritikk</a:t>
            </a:r>
          </a:p>
          <a:p>
            <a:r>
              <a:t>Praktisk og teoretisk arbeid mot resultat</a:t>
            </a:r>
          </a:p>
          <a:p>
            <a:r>
              <a:t>Forsøk</a:t>
            </a:r>
          </a:p>
          <a:p>
            <a:r>
              <a:t>Tekstskriving</a:t>
            </a:r>
          </a:p>
          <a:p>
            <a:endParaRPr/>
          </a:p>
          <a:p>
            <a:r>
              <a:t>UNDERVEGSVURDERING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0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6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5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ight scallop background shapeFreeform 11"/>
          <p:cNvSpPr/>
          <p:nvPr/>
        </p:nvSpPr>
        <p:spPr>
          <a:xfrm>
            <a:off x="7389811" y="0"/>
            <a:ext cx="480218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21" y="21390"/>
                </a:lnTo>
                <a:lnTo>
                  <a:pt x="57" y="21215"/>
                </a:lnTo>
                <a:lnTo>
                  <a:pt x="100" y="21050"/>
                </a:lnTo>
                <a:lnTo>
                  <a:pt x="243" y="20780"/>
                </a:lnTo>
                <a:lnTo>
                  <a:pt x="328" y="20665"/>
                </a:lnTo>
                <a:lnTo>
                  <a:pt x="493" y="20435"/>
                </a:lnTo>
                <a:lnTo>
                  <a:pt x="571" y="20310"/>
                </a:lnTo>
                <a:lnTo>
                  <a:pt x="643" y="20180"/>
                </a:lnTo>
                <a:lnTo>
                  <a:pt x="707" y="20035"/>
                </a:lnTo>
                <a:lnTo>
                  <a:pt x="757" y="19880"/>
                </a:lnTo>
                <a:lnTo>
                  <a:pt x="793" y="19690"/>
                </a:lnTo>
                <a:lnTo>
                  <a:pt x="807" y="19475"/>
                </a:lnTo>
                <a:lnTo>
                  <a:pt x="793" y="19255"/>
                </a:lnTo>
                <a:lnTo>
                  <a:pt x="757" y="19075"/>
                </a:lnTo>
                <a:lnTo>
                  <a:pt x="707" y="18910"/>
                </a:lnTo>
                <a:lnTo>
                  <a:pt x="643" y="18760"/>
                </a:lnTo>
                <a:lnTo>
                  <a:pt x="571" y="18630"/>
                </a:lnTo>
                <a:lnTo>
                  <a:pt x="486" y="18510"/>
                </a:lnTo>
                <a:lnTo>
                  <a:pt x="400" y="18395"/>
                </a:lnTo>
                <a:lnTo>
                  <a:pt x="314" y="18275"/>
                </a:lnTo>
                <a:lnTo>
                  <a:pt x="236" y="18150"/>
                </a:lnTo>
                <a:lnTo>
                  <a:pt x="157" y="18020"/>
                </a:lnTo>
                <a:lnTo>
                  <a:pt x="93" y="17875"/>
                </a:lnTo>
                <a:lnTo>
                  <a:pt x="50" y="17710"/>
                </a:lnTo>
                <a:lnTo>
                  <a:pt x="7" y="17520"/>
                </a:lnTo>
                <a:lnTo>
                  <a:pt x="0" y="17305"/>
                </a:lnTo>
                <a:lnTo>
                  <a:pt x="7" y="17090"/>
                </a:lnTo>
                <a:lnTo>
                  <a:pt x="50" y="16900"/>
                </a:lnTo>
                <a:lnTo>
                  <a:pt x="93" y="16735"/>
                </a:lnTo>
                <a:lnTo>
                  <a:pt x="157" y="16595"/>
                </a:lnTo>
                <a:lnTo>
                  <a:pt x="236" y="16460"/>
                </a:lnTo>
                <a:lnTo>
                  <a:pt x="314" y="16335"/>
                </a:lnTo>
                <a:lnTo>
                  <a:pt x="400" y="16220"/>
                </a:lnTo>
                <a:lnTo>
                  <a:pt x="486" y="16110"/>
                </a:lnTo>
                <a:lnTo>
                  <a:pt x="571" y="15985"/>
                </a:lnTo>
                <a:lnTo>
                  <a:pt x="643" y="15855"/>
                </a:lnTo>
                <a:lnTo>
                  <a:pt x="707" y="15710"/>
                </a:lnTo>
                <a:lnTo>
                  <a:pt x="757" y="15545"/>
                </a:lnTo>
                <a:lnTo>
                  <a:pt x="793" y="15355"/>
                </a:lnTo>
                <a:lnTo>
                  <a:pt x="807" y="15140"/>
                </a:lnTo>
                <a:lnTo>
                  <a:pt x="793" y="14925"/>
                </a:lnTo>
                <a:lnTo>
                  <a:pt x="757" y="14735"/>
                </a:lnTo>
                <a:lnTo>
                  <a:pt x="707" y="14570"/>
                </a:lnTo>
                <a:lnTo>
                  <a:pt x="643" y="14425"/>
                </a:lnTo>
                <a:lnTo>
                  <a:pt x="571" y="14290"/>
                </a:lnTo>
                <a:lnTo>
                  <a:pt x="486" y="14170"/>
                </a:lnTo>
                <a:lnTo>
                  <a:pt x="314" y="13935"/>
                </a:lnTo>
                <a:lnTo>
                  <a:pt x="236" y="13815"/>
                </a:lnTo>
                <a:lnTo>
                  <a:pt x="157" y="13680"/>
                </a:lnTo>
                <a:lnTo>
                  <a:pt x="93" y="13535"/>
                </a:lnTo>
                <a:lnTo>
                  <a:pt x="50" y="13370"/>
                </a:lnTo>
                <a:lnTo>
                  <a:pt x="7" y="13185"/>
                </a:lnTo>
                <a:lnTo>
                  <a:pt x="0" y="12965"/>
                </a:lnTo>
                <a:lnTo>
                  <a:pt x="7" y="12750"/>
                </a:lnTo>
                <a:lnTo>
                  <a:pt x="50" y="12560"/>
                </a:lnTo>
                <a:lnTo>
                  <a:pt x="93" y="12395"/>
                </a:lnTo>
                <a:lnTo>
                  <a:pt x="157" y="12255"/>
                </a:lnTo>
                <a:lnTo>
                  <a:pt x="236" y="12120"/>
                </a:lnTo>
                <a:lnTo>
                  <a:pt x="314" y="12005"/>
                </a:lnTo>
                <a:lnTo>
                  <a:pt x="486" y="11770"/>
                </a:lnTo>
                <a:lnTo>
                  <a:pt x="571" y="11645"/>
                </a:lnTo>
                <a:lnTo>
                  <a:pt x="643" y="11515"/>
                </a:lnTo>
                <a:lnTo>
                  <a:pt x="707" y="11370"/>
                </a:lnTo>
                <a:lnTo>
                  <a:pt x="757" y="11205"/>
                </a:lnTo>
                <a:lnTo>
                  <a:pt x="793" y="11015"/>
                </a:lnTo>
                <a:lnTo>
                  <a:pt x="807" y="10795"/>
                </a:lnTo>
                <a:lnTo>
                  <a:pt x="793" y="10585"/>
                </a:lnTo>
                <a:lnTo>
                  <a:pt x="757" y="10395"/>
                </a:lnTo>
                <a:lnTo>
                  <a:pt x="707" y="10230"/>
                </a:lnTo>
                <a:lnTo>
                  <a:pt x="643" y="10085"/>
                </a:lnTo>
                <a:lnTo>
                  <a:pt x="571" y="9955"/>
                </a:lnTo>
                <a:lnTo>
                  <a:pt x="486" y="9830"/>
                </a:lnTo>
                <a:lnTo>
                  <a:pt x="400" y="9715"/>
                </a:lnTo>
                <a:lnTo>
                  <a:pt x="314" y="9595"/>
                </a:lnTo>
                <a:lnTo>
                  <a:pt x="236" y="9480"/>
                </a:lnTo>
                <a:lnTo>
                  <a:pt x="157" y="9345"/>
                </a:lnTo>
                <a:lnTo>
                  <a:pt x="93" y="9205"/>
                </a:lnTo>
                <a:lnTo>
                  <a:pt x="50" y="9035"/>
                </a:lnTo>
                <a:lnTo>
                  <a:pt x="7" y="8850"/>
                </a:lnTo>
                <a:lnTo>
                  <a:pt x="0" y="8635"/>
                </a:lnTo>
                <a:lnTo>
                  <a:pt x="7" y="8415"/>
                </a:lnTo>
                <a:lnTo>
                  <a:pt x="50" y="8230"/>
                </a:lnTo>
                <a:lnTo>
                  <a:pt x="93" y="8065"/>
                </a:lnTo>
                <a:lnTo>
                  <a:pt x="157" y="7915"/>
                </a:lnTo>
                <a:lnTo>
                  <a:pt x="236" y="7785"/>
                </a:lnTo>
                <a:lnTo>
                  <a:pt x="314" y="7665"/>
                </a:lnTo>
                <a:lnTo>
                  <a:pt x="400" y="7545"/>
                </a:lnTo>
                <a:lnTo>
                  <a:pt x="486" y="7430"/>
                </a:lnTo>
                <a:lnTo>
                  <a:pt x="571" y="7305"/>
                </a:lnTo>
                <a:lnTo>
                  <a:pt x="643" y="7175"/>
                </a:lnTo>
                <a:lnTo>
                  <a:pt x="707" y="7030"/>
                </a:lnTo>
                <a:lnTo>
                  <a:pt x="757" y="6865"/>
                </a:lnTo>
                <a:lnTo>
                  <a:pt x="793" y="6675"/>
                </a:lnTo>
                <a:lnTo>
                  <a:pt x="807" y="6460"/>
                </a:lnTo>
                <a:lnTo>
                  <a:pt x="793" y="6245"/>
                </a:lnTo>
                <a:lnTo>
                  <a:pt x="757" y="6055"/>
                </a:lnTo>
                <a:lnTo>
                  <a:pt x="707" y="5890"/>
                </a:lnTo>
                <a:lnTo>
                  <a:pt x="643" y="5745"/>
                </a:lnTo>
                <a:lnTo>
                  <a:pt x="571" y="5615"/>
                </a:lnTo>
                <a:lnTo>
                  <a:pt x="486" y="5490"/>
                </a:lnTo>
                <a:lnTo>
                  <a:pt x="400" y="5380"/>
                </a:lnTo>
                <a:lnTo>
                  <a:pt x="314" y="5265"/>
                </a:lnTo>
                <a:lnTo>
                  <a:pt x="236" y="5140"/>
                </a:lnTo>
                <a:lnTo>
                  <a:pt x="157" y="5005"/>
                </a:lnTo>
                <a:lnTo>
                  <a:pt x="93" y="4865"/>
                </a:lnTo>
                <a:lnTo>
                  <a:pt x="50" y="4700"/>
                </a:lnTo>
                <a:lnTo>
                  <a:pt x="7" y="4510"/>
                </a:lnTo>
                <a:lnTo>
                  <a:pt x="0" y="4295"/>
                </a:lnTo>
                <a:lnTo>
                  <a:pt x="7" y="4080"/>
                </a:lnTo>
                <a:lnTo>
                  <a:pt x="50" y="3890"/>
                </a:lnTo>
                <a:lnTo>
                  <a:pt x="93" y="3725"/>
                </a:lnTo>
                <a:lnTo>
                  <a:pt x="157" y="3580"/>
                </a:lnTo>
                <a:lnTo>
                  <a:pt x="236" y="3450"/>
                </a:lnTo>
                <a:lnTo>
                  <a:pt x="314" y="3325"/>
                </a:lnTo>
                <a:lnTo>
                  <a:pt x="400" y="3205"/>
                </a:lnTo>
                <a:lnTo>
                  <a:pt x="486" y="3090"/>
                </a:lnTo>
                <a:lnTo>
                  <a:pt x="571" y="2970"/>
                </a:lnTo>
                <a:lnTo>
                  <a:pt x="643" y="2840"/>
                </a:lnTo>
                <a:lnTo>
                  <a:pt x="707" y="2690"/>
                </a:lnTo>
                <a:lnTo>
                  <a:pt x="757" y="2525"/>
                </a:lnTo>
                <a:lnTo>
                  <a:pt x="793" y="2345"/>
                </a:lnTo>
                <a:lnTo>
                  <a:pt x="807" y="2120"/>
                </a:lnTo>
                <a:lnTo>
                  <a:pt x="793" y="1910"/>
                </a:lnTo>
                <a:lnTo>
                  <a:pt x="757" y="1720"/>
                </a:lnTo>
                <a:lnTo>
                  <a:pt x="707" y="1565"/>
                </a:lnTo>
                <a:lnTo>
                  <a:pt x="643" y="1420"/>
                </a:lnTo>
                <a:lnTo>
                  <a:pt x="571" y="1290"/>
                </a:lnTo>
                <a:lnTo>
                  <a:pt x="493" y="1165"/>
                </a:lnTo>
                <a:lnTo>
                  <a:pt x="328" y="935"/>
                </a:lnTo>
                <a:lnTo>
                  <a:pt x="243" y="820"/>
                </a:lnTo>
                <a:lnTo>
                  <a:pt x="100" y="550"/>
                </a:lnTo>
                <a:lnTo>
                  <a:pt x="57" y="385"/>
                </a:lnTo>
                <a:lnTo>
                  <a:pt x="21" y="210"/>
                </a:lnTo>
                <a:lnTo>
                  <a:pt x="0" y="0"/>
                </a:lnTo>
                <a:close/>
              </a:path>
            </a:pathLst>
          </a:cu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Titteltekst"/>
          <p:cNvSpPr txBox="1">
            <a:spLocks noGrp="1"/>
          </p:cNvSpPr>
          <p:nvPr>
            <p:ph type="title"/>
          </p:nvPr>
        </p:nvSpPr>
        <p:spPr>
          <a:xfrm>
            <a:off x="8337884" y="457198"/>
            <a:ext cx="3092116" cy="119667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1900" b="1" spc="300">
                <a:solidFill>
                  <a:schemeClr val="accent1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Titteltekst</a:t>
            </a:r>
          </a:p>
        </p:txBody>
      </p:sp>
      <p:sp>
        <p:nvSpPr>
          <p:cNvPr id="81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765050" y="920376"/>
            <a:ext cx="6158419" cy="49851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37884" y="1741335"/>
            <a:ext cx="3092116" cy="416416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ClrTx/>
              <a:buSzTx/>
              <a:buFontTx/>
              <a:buNone/>
              <a:defRPr sz="1600">
                <a:solidFill>
                  <a:srgbClr val="F3F3F2"/>
                </a:solidFill>
              </a:defRPr>
            </a:pPr>
            <a:endParaRPr/>
          </a:p>
        </p:txBody>
      </p:sp>
      <p:sp>
        <p:nvSpPr>
          <p:cNvPr id="83" name="left edge border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734572" y="6413957"/>
            <a:ext cx="188898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0336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47431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6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06668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icture Placeholder 2"/>
          <p:cNvSpPr>
            <a:spLocks noGrp="1"/>
          </p:cNvSpPr>
          <p:nvPr>
            <p:ph type="pic" idx="13"/>
          </p:nvPr>
        </p:nvSpPr>
        <p:spPr>
          <a:xfrm>
            <a:off x="283463" y="0"/>
            <a:ext cx="73555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2" name="right scallop background shapeFreeform 11"/>
          <p:cNvSpPr/>
          <p:nvPr/>
        </p:nvSpPr>
        <p:spPr>
          <a:xfrm>
            <a:off x="7389811" y="0"/>
            <a:ext cx="480218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21" y="21390"/>
                </a:lnTo>
                <a:lnTo>
                  <a:pt x="57" y="21215"/>
                </a:lnTo>
                <a:lnTo>
                  <a:pt x="100" y="21050"/>
                </a:lnTo>
                <a:lnTo>
                  <a:pt x="243" y="20780"/>
                </a:lnTo>
                <a:lnTo>
                  <a:pt x="328" y="20665"/>
                </a:lnTo>
                <a:lnTo>
                  <a:pt x="493" y="20435"/>
                </a:lnTo>
                <a:lnTo>
                  <a:pt x="571" y="20310"/>
                </a:lnTo>
                <a:lnTo>
                  <a:pt x="643" y="20180"/>
                </a:lnTo>
                <a:lnTo>
                  <a:pt x="707" y="20035"/>
                </a:lnTo>
                <a:lnTo>
                  <a:pt x="757" y="19880"/>
                </a:lnTo>
                <a:lnTo>
                  <a:pt x="793" y="19690"/>
                </a:lnTo>
                <a:lnTo>
                  <a:pt x="807" y="19475"/>
                </a:lnTo>
                <a:lnTo>
                  <a:pt x="793" y="19255"/>
                </a:lnTo>
                <a:lnTo>
                  <a:pt x="757" y="19075"/>
                </a:lnTo>
                <a:lnTo>
                  <a:pt x="707" y="18910"/>
                </a:lnTo>
                <a:lnTo>
                  <a:pt x="643" y="18760"/>
                </a:lnTo>
                <a:lnTo>
                  <a:pt x="571" y="18630"/>
                </a:lnTo>
                <a:lnTo>
                  <a:pt x="486" y="18510"/>
                </a:lnTo>
                <a:lnTo>
                  <a:pt x="400" y="18395"/>
                </a:lnTo>
                <a:lnTo>
                  <a:pt x="314" y="18275"/>
                </a:lnTo>
                <a:lnTo>
                  <a:pt x="236" y="18150"/>
                </a:lnTo>
                <a:lnTo>
                  <a:pt x="157" y="18020"/>
                </a:lnTo>
                <a:lnTo>
                  <a:pt x="93" y="17875"/>
                </a:lnTo>
                <a:lnTo>
                  <a:pt x="50" y="17710"/>
                </a:lnTo>
                <a:lnTo>
                  <a:pt x="7" y="17520"/>
                </a:lnTo>
                <a:lnTo>
                  <a:pt x="0" y="17305"/>
                </a:lnTo>
                <a:lnTo>
                  <a:pt x="7" y="17090"/>
                </a:lnTo>
                <a:lnTo>
                  <a:pt x="50" y="16900"/>
                </a:lnTo>
                <a:lnTo>
                  <a:pt x="93" y="16735"/>
                </a:lnTo>
                <a:lnTo>
                  <a:pt x="157" y="16595"/>
                </a:lnTo>
                <a:lnTo>
                  <a:pt x="236" y="16460"/>
                </a:lnTo>
                <a:lnTo>
                  <a:pt x="314" y="16335"/>
                </a:lnTo>
                <a:lnTo>
                  <a:pt x="400" y="16220"/>
                </a:lnTo>
                <a:lnTo>
                  <a:pt x="486" y="16110"/>
                </a:lnTo>
                <a:lnTo>
                  <a:pt x="571" y="15985"/>
                </a:lnTo>
                <a:lnTo>
                  <a:pt x="643" y="15855"/>
                </a:lnTo>
                <a:lnTo>
                  <a:pt x="707" y="15710"/>
                </a:lnTo>
                <a:lnTo>
                  <a:pt x="757" y="15545"/>
                </a:lnTo>
                <a:lnTo>
                  <a:pt x="793" y="15355"/>
                </a:lnTo>
                <a:lnTo>
                  <a:pt x="807" y="15140"/>
                </a:lnTo>
                <a:lnTo>
                  <a:pt x="793" y="14925"/>
                </a:lnTo>
                <a:lnTo>
                  <a:pt x="757" y="14735"/>
                </a:lnTo>
                <a:lnTo>
                  <a:pt x="707" y="14570"/>
                </a:lnTo>
                <a:lnTo>
                  <a:pt x="643" y="14425"/>
                </a:lnTo>
                <a:lnTo>
                  <a:pt x="571" y="14290"/>
                </a:lnTo>
                <a:lnTo>
                  <a:pt x="486" y="14170"/>
                </a:lnTo>
                <a:lnTo>
                  <a:pt x="314" y="13935"/>
                </a:lnTo>
                <a:lnTo>
                  <a:pt x="236" y="13815"/>
                </a:lnTo>
                <a:lnTo>
                  <a:pt x="157" y="13680"/>
                </a:lnTo>
                <a:lnTo>
                  <a:pt x="93" y="13535"/>
                </a:lnTo>
                <a:lnTo>
                  <a:pt x="50" y="13370"/>
                </a:lnTo>
                <a:lnTo>
                  <a:pt x="7" y="13185"/>
                </a:lnTo>
                <a:lnTo>
                  <a:pt x="0" y="12965"/>
                </a:lnTo>
                <a:lnTo>
                  <a:pt x="7" y="12750"/>
                </a:lnTo>
                <a:lnTo>
                  <a:pt x="50" y="12560"/>
                </a:lnTo>
                <a:lnTo>
                  <a:pt x="93" y="12395"/>
                </a:lnTo>
                <a:lnTo>
                  <a:pt x="157" y="12255"/>
                </a:lnTo>
                <a:lnTo>
                  <a:pt x="236" y="12120"/>
                </a:lnTo>
                <a:lnTo>
                  <a:pt x="314" y="12005"/>
                </a:lnTo>
                <a:lnTo>
                  <a:pt x="486" y="11770"/>
                </a:lnTo>
                <a:lnTo>
                  <a:pt x="571" y="11645"/>
                </a:lnTo>
                <a:lnTo>
                  <a:pt x="643" y="11515"/>
                </a:lnTo>
                <a:lnTo>
                  <a:pt x="707" y="11370"/>
                </a:lnTo>
                <a:lnTo>
                  <a:pt x="757" y="11205"/>
                </a:lnTo>
                <a:lnTo>
                  <a:pt x="793" y="11015"/>
                </a:lnTo>
                <a:lnTo>
                  <a:pt x="807" y="10795"/>
                </a:lnTo>
                <a:lnTo>
                  <a:pt x="793" y="10585"/>
                </a:lnTo>
                <a:lnTo>
                  <a:pt x="757" y="10395"/>
                </a:lnTo>
                <a:lnTo>
                  <a:pt x="707" y="10230"/>
                </a:lnTo>
                <a:lnTo>
                  <a:pt x="643" y="10085"/>
                </a:lnTo>
                <a:lnTo>
                  <a:pt x="571" y="9955"/>
                </a:lnTo>
                <a:lnTo>
                  <a:pt x="486" y="9830"/>
                </a:lnTo>
                <a:lnTo>
                  <a:pt x="400" y="9715"/>
                </a:lnTo>
                <a:lnTo>
                  <a:pt x="314" y="9595"/>
                </a:lnTo>
                <a:lnTo>
                  <a:pt x="236" y="9480"/>
                </a:lnTo>
                <a:lnTo>
                  <a:pt x="157" y="9345"/>
                </a:lnTo>
                <a:lnTo>
                  <a:pt x="93" y="9205"/>
                </a:lnTo>
                <a:lnTo>
                  <a:pt x="50" y="9035"/>
                </a:lnTo>
                <a:lnTo>
                  <a:pt x="7" y="8850"/>
                </a:lnTo>
                <a:lnTo>
                  <a:pt x="0" y="8635"/>
                </a:lnTo>
                <a:lnTo>
                  <a:pt x="7" y="8415"/>
                </a:lnTo>
                <a:lnTo>
                  <a:pt x="50" y="8230"/>
                </a:lnTo>
                <a:lnTo>
                  <a:pt x="93" y="8065"/>
                </a:lnTo>
                <a:lnTo>
                  <a:pt x="157" y="7915"/>
                </a:lnTo>
                <a:lnTo>
                  <a:pt x="236" y="7785"/>
                </a:lnTo>
                <a:lnTo>
                  <a:pt x="314" y="7665"/>
                </a:lnTo>
                <a:lnTo>
                  <a:pt x="400" y="7545"/>
                </a:lnTo>
                <a:lnTo>
                  <a:pt x="486" y="7430"/>
                </a:lnTo>
                <a:lnTo>
                  <a:pt x="571" y="7305"/>
                </a:lnTo>
                <a:lnTo>
                  <a:pt x="643" y="7175"/>
                </a:lnTo>
                <a:lnTo>
                  <a:pt x="707" y="7030"/>
                </a:lnTo>
                <a:lnTo>
                  <a:pt x="757" y="6865"/>
                </a:lnTo>
                <a:lnTo>
                  <a:pt x="793" y="6675"/>
                </a:lnTo>
                <a:lnTo>
                  <a:pt x="807" y="6460"/>
                </a:lnTo>
                <a:lnTo>
                  <a:pt x="793" y="6245"/>
                </a:lnTo>
                <a:lnTo>
                  <a:pt x="757" y="6055"/>
                </a:lnTo>
                <a:lnTo>
                  <a:pt x="707" y="5890"/>
                </a:lnTo>
                <a:lnTo>
                  <a:pt x="643" y="5745"/>
                </a:lnTo>
                <a:lnTo>
                  <a:pt x="571" y="5615"/>
                </a:lnTo>
                <a:lnTo>
                  <a:pt x="486" y="5490"/>
                </a:lnTo>
                <a:lnTo>
                  <a:pt x="400" y="5380"/>
                </a:lnTo>
                <a:lnTo>
                  <a:pt x="314" y="5265"/>
                </a:lnTo>
                <a:lnTo>
                  <a:pt x="236" y="5140"/>
                </a:lnTo>
                <a:lnTo>
                  <a:pt x="157" y="5005"/>
                </a:lnTo>
                <a:lnTo>
                  <a:pt x="93" y="4865"/>
                </a:lnTo>
                <a:lnTo>
                  <a:pt x="50" y="4700"/>
                </a:lnTo>
                <a:lnTo>
                  <a:pt x="7" y="4510"/>
                </a:lnTo>
                <a:lnTo>
                  <a:pt x="0" y="4295"/>
                </a:lnTo>
                <a:lnTo>
                  <a:pt x="7" y="4080"/>
                </a:lnTo>
                <a:lnTo>
                  <a:pt x="50" y="3890"/>
                </a:lnTo>
                <a:lnTo>
                  <a:pt x="93" y="3725"/>
                </a:lnTo>
                <a:lnTo>
                  <a:pt x="157" y="3580"/>
                </a:lnTo>
                <a:lnTo>
                  <a:pt x="236" y="3450"/>
                </a:lnTo>
                <a:lnTo>
                  <a:pt x="314" y="3325"/>
                </a:lnTo>
                <a:lnTo>
                  <a:pt x="400" y="3205"/>
                </a:lnTo>
                <a:lnTo>
                  <a:pt x="486" y="3090"/>
                </a:lnTo>
                <a:lnTo>
                  <a:pt x="571" y="2970"/>
                </a:lnTo>
                <a:lnTo>
                  <a:pt x="643" y="2840"/>
                </a:lnTo>
                <a:lnTo>
                  <a:pt x="707" y="2690"/>
                </a:lnTo>
                <a:lnTo>
                  <a:pt x="757" y="2525"/>
                </a:lnTo>
                <a:lnTo>
                  <a:pt x="793" y="2345"/>
                </a:lnTo>
                <a:lnTo>
                  <a:pt x="807" y="2120"/>
                </a:lnTo>
                <a:lnTo>
                  <a:pt x="793" y="1910"/>
                </a:lnTo>
                <a:lnTo>
                  <a:pt x="757" y="1720"/>
                </a:lnTo>
                <a:lnTo>
                  <a:pt x="707" y="1565"/>
                </a:lnTo>
                <a:lnTo>
                  <a:pt x="643" y="1420"/>
                </a:lnTo>
                <a:lnTo>
                  <a:pt x="571" y="1290"/>
                </a:lnTo>
                <a:lnTo>
                  <a:pt x="493" y="1165"/>
                </a:lnTo>
                <a:lnTo>
                  <a:pt x="328" y="935"/>
                </a:lnTo>
                <a:lnTo>
                  <a:pt x="243" y="820"/>
                </a:lnTo>
                <a:lnTo>
                  <a:pt x="100" y="550"/>
                </a:lnTo>
                <a:lnTo>
                  <a:pt x="57" y="385"/>
                </a:lnTo>
                <a:lnTo>
                  <a:pt x="21" y="210"/>
                </a:lnTo>
                <a:lnTo>
                  <a:pt x="0" y="0"/>
                </a:lnTo>
                <a:close/>
              </a:path>
            </a:pathLst>
          </a:cu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" name="left edge border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" name="Titteltekst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8" cy="119667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1900" b="1" spc="300">
                <a:solidFill>
                  <a:schemeClr val="accent1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Titteltekst</a:t>
            </a:r>
          </a:p>
        </p:txBody>
      </p:sp>
      <p:sp>
        <p:nvSpPr>
          <p:cNvPr id="95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8337883" y="1741335"/>
            <a:ext cx="3092118" cy="41641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ClrTx/>
              <a:buSzTx/>
              <a:buFontTx/>
              <a:buNone/>
              <a:defRPr sz="1600">
                <a:solidFill>
                  <a:srgbClr val="F3F3F2"/>
                </a:solidFill>
              </a:defRPr>
            </a:lvl1pPr>
            <a:lvl2pPr marL="0" indent="457200">
              <a:lnSpc>
                <a:spcPct val="120000"/>
              </a:lnSpc>
              <a:spcBef>
                <a:spcPts val="1200"/>
              </a:spcBef>
              <a:buClrTx/>
              <a:buSzTx/>
              <a:buFontTx/>
              <a:buNone/>
              <a:defRPr sz="1600">
                <a:solidFill>
                  <a:srgbClr val="F3F3F2"/>
                </a:solidFill>
              </a:defRPr>
            </a:lvl2pPr>
            <a:lvl3pPr marL="0" indent="914400">
              <a:lnSpc>
                <a:spcPct val="120000"/>
              </a:lnSpc>
              <a:spcBef>
                <a:spcPts val="1200"/>
              </a:spcBef>
              <a:buClrTx/>
              <a:buSzTx/>
              <a:buFontTx/>
              <a:buNone/>
              <a:defRPr sz="1600">
                <a:solidFill>
                  <a:srgbClr val="F3F3F2"/>
                </a:solidFill>
              </a:defRPr>
            </a:lvl3pPr>
            <a:lvl4pPr marL="0" indent="1371600">
              <a:lnSpc>
                <a:spcPct val="120000"/>
              </a:lnSpc>
              <a:spcBef>
                <a:spcPts val="1200"/>
              </a:spcBef>
              <a:buClrTx/>
              <a:buSzTx/>
              <a:buFontTx/>
              <a:buNone/>
              <a:defRPr sz="1600">
                <a:solidFill>
                  <a:srgbClr val="F3F3F2"/>
                </a:solidFill>
              </a:defRPr>
            </a:lvl4pPr>
            <a:lvl5pPr marL="0" indent="1828800">
              <a:lnSpc>
                <a:spcPct val="120000"/>
              </a:lnSpc>
              <a:spcBef>
                <a:spcPts val="1200"/>
              </a:spcBef>
              <a:buClrTx/>
              <a:buSzTx/>
              <a:buFontTx/>
              <a:buNone/>
              <a:defRPr sz="1600">
                <a:solidFill>
                  <a:srgbClr val="F3F3F2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96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733110" y="6413957"/>
            <a:ext cx="188898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4897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8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4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3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6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8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9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8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2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0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10.png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5.xml"/><Relationship Id="rId11" Type="http://schemas.openxmlformats.org/officeDocument/2006/relationships/image" Target="../media/image230.png"/><Relationship Id="rId5" Type="http://schemas.openxmlformats.org/officeDocument/2006/relationships/image" Target="../media/image200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2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ittel 1"/>
          <p:cNvSpPr txBox="1">
            <a:spLocks noGrp="1"/>
          </p:cNvSpPr>
          <p:nvPr>
            <p:ph type="ctrTitle"/>
          </p:nvPr>
        </p:nvSpPr>
        <p:spPr>
          <a:xfrm>
            <a:off x="6167848" y="377976"/>
            <a:ext cx="5851794" cy="4295097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br>
              <a:rPr lang="nb-NO" sz="3300">
                <a:solidFill>
                  <a:schemeClr val="bg1"/>
                </a:solidFill>
              </a:rPr>
            </a:br>
            <a:br>
              <a:rPr lang="nb-NO" sz="3300">
                <a:solidFill>
                  <a:schemeClr val="bg1"/>
                </a:solidFill>
              </a:rPr>
            </a:br>
            <a:br>
              <a:rPr lang="nb-NO" sz="3300">
                <a:solidFill>
                  <a:schemeClr val="bg1"/>
                </a:solidFill>
              </a:rPr>
            </a:br>
            <a:r>
              <a:rPr lang="nb-NO" sz="41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KREATIVITET OG SAMARBEID GIR DYBDELÆRING</a:t>
            </a:r>
            <a:br>
              <a:rPr lang="nb-NO" sz="3300">
                <a:solidFill>
                  <a:schemeClr val="bg1"/>
                </a:solidFill>
              </a:rPr>
            </a:br>
            <a:br>
              <a:rPr lang="nb-NO" sz="3300">
                <a:solidFill>
                  <a:schemeClr val="bg1"/>
                </a:solidFill>
              </a:rPr>
            </a:br>
            <a:r>
              <a:rPr lang="nb-NO" sz="4300">
                <a:solidFill>
                  <a:schemeClr val="accent5">
                    <a:lumMod val="60000"/>
                    <a:lumOff val="40000"/>
                  </a:schemeClr>
                </a:solidFill>
              </a:rPr>
              <a:t>Entreprenørskap i naturfag</a:t>
            </a:r>
            <a:br>
              <a:rPr lang="nb-NO" sz="3300">
                <a:solidFill>
                  <a:schemeClr val="bg1"/>
                </a:solidFill>
              </a:rPr>
            </a:br>
            <a:br>
              <a:rPr lang="nb-NO" sz="3300">
                <a:solidFill>
                  <a:schemeClr val="bg1"/>
                </a:solidFill>
              </a:rPr>
            </a:br>
            <a:br>
              <a:rPr lang="nb-NO" sz="3300">
                <a:solidFill>
                  <a:schemeClr val="bg1"/>
                </a:solidFill>
              </a:rPr>
            </a:br>
            <a:endParaRPr lang="nb-NO" sz="3300" b="1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7B52089-383A-C04E-8F9B-B9635176D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20" y="5639405"/>
            <a:ext cx="4645250" cy="952500"/>
          </a:xfrm>
        </p:spPr>
        <p:txBody>
          <a:bodyPr anchor="t">
            <a:normAutofit/>
          </a:bodyPr>
          <a:lstStyle/>
          <a:p>
            <a:pPr algn="l"/>
            <a:r>
              <a:rPr lang="nb-NO" sz="2000" dirty="0" err="1">
                <a:solidFill>
                  <a:schemeClr val="bg1"/>
                </a:solidFill>
              </a:rPr>
              <a:t>REALfagskonferansen</a:t>
            </a:r>
            <a:r>
              <a:rPr lang="nb-NO" sz="2000" dirty="0">
                <a:solidFill>
                  <a:schemeClr val="bg1"/>
                </a:solidFill>
              </a:rPr>
              <a:t> 2019</a:t>
            </a:r>
          </a:p>
          <a:p>
            <a:pPr algn="l"/>
            <a:r>
              <a:rPr lang="nb-NO" sz="2000" dirty="0">
                <a:solidFill>
                  <a:schemeClr val="bg1"/>
                </a:solidFill>
              </a:rPr>
              <a:t>           Tori Virik Nøvik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A8C82E7C-E4A9-4428-91B2-519A24C35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b="1" dirty="0" err="1"/>
              <a:t>ENTREPRENØR</a:t>
            </a:r>
            <a:r>
              <a:rPr sz="4800" b="1" dirty="0"/>
              <a:t> BETYR</a:t>
            </a:r>
          </a:p>
        </p:txBody>
      </p:sp>
      <p:sp>
        <p:nvSpPr>
          <p:cNvPr id="142" name="Plassholder for innhold 2"/>
          <p:cNvSpPr txBox="1">
            <a:spLocks noGrp="1"/>
          </p:cNvSpPr>
          <p:nvPr>
            <p:ph idx="1"/>
          </p:nvPr>
        </p:nvSpPr>
        <p:spPr>
          <a:xfrm>
            <a:off x="1251677" y="2343451"/>
            <a:ext cx="10178323" cy="3536141"/>
          </a:xfrm>
          <a:prstGeom prst="rect">
            <a:avLst/>
          </a:prstGeom>
        </p:spPr>
        <p:txBody>
          <a:bodyPr/>
          <a:lstStyle/>
          <a:p>
            <a:pPr>
              <a:defRPr sz="4000">
                <a:latin typeface="Bernard MT Condensed"/>
                <a:ea typeface="Bernard MT Condensed"/>
                <a:cs typeface="Bernard MT Condensed"/>
                <a:sym typeface="Bernard MT Condensed"/>
              </a:defRPr>
            </a:pPr>
            <a:r>
              <a:t>ENTRE                       gå inn i  </a:t>
            </a:r>
          </a:p>
          <a:p>
            <a:pPr>
              <a:defRPr sz="4000">
                <a:latin typeface="Bernard MT Condensed"/>
                <a:ea typeface="Bernard MT Condensed"/>
                <a:cs typeface="Bernard MT Condensed"/>
                <a:sym typeface="Bernard MT Condensed"/>
              </a:defRPr>
            </a:pPr>
            <a:r>
              <a:t>PRENØR                       ville / gidde / ønske</a:t>
            </a:r>
          </a:p>
          <a:p>
            <a:pPr>
              <a:defRPr sz="4000">
                <a:latin typeface="Bernard MT Condensed"/>
                <a:ea typeface="Bernard MT Condensed"/>
                <a:cs typeface="Bernard MT Condensed"/>
                <a:sym typeface="Bernard MT Condensed"/>
              </a:defRPr>
            </a:pPr>
            <a:endParaRPr/>
          </a:p>
          <a:p>
            <a:pPr>
              <a:defRPr sz="4000">
                <a:latin typeface="Bernard MT Condensed"/>
                <a:ea typeface="Bernard MT Condensed"/>
                <a:cs typeface="Bernard MT Condensed"/>
                <a:sym typeface="Bernard MT Condensed"/>
              </a:defRPr>
            </a:pPr>
            <a:r>
              <a:t>En som vil/ønsker å gå inn i noe!</a:t>
            </a:r>
          </a:p>
        </p:txBody>
      </p:sp>
      <p:sp>
        <p:nvSpPr>
          <p:cNvPr id="143" name="Pil: høyre 3"/>
          <p:cNvSpPr/>
          <p:nvPr/>
        </p:nvSpPr>
        <p:spPr>
          <a:xfrm>
            <a:off x="3164210" y="2130963"/>
            <a:ext cx="1956817" cy="9692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B583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Pil: høyre 5"/>
          <p:cNvSpPr/>
          <p:nvPr/>
        </p:nvSpPr>
        <p:spPr>
          <a:xfrm>
            <a:off x="3641164" y="2971582"/>
            <a:ext cx="1956817" cy="9692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B5831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98FE96-804A-D948-91E4-FB575F09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8">
            <a:extLst>
              <a:ext uri="{FF2B5EF4-FFF2-40B4-BE49-F238E27FC236}">
                <a16:creationId xmlns:a16="http://schemas.microsoft.com/office/drawing/2014/main" id="{F865F4E5-B587-9F4C-9D35-3FCEA523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0" y="288688"/>
            <a:ext cx="11467139" cy="6280623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067851C-6941-8249-8BF7-FBD6711D8634}"/>
              </a:ext>
            </a:extLst>
          </p:cNvPr>
          <p:cNvSpPr txBox="1"/>
          <p:nvPr/>
        </p:nvSpPr>
        <p:spPr>
          <a:xfrm>
            <a:off x="8406190" y="5730120"/>
            <a:ext cx="294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Strategiplan for entr. I utdanningen 2004-14</a:t>
            </a:r>
          </a:p>
        </p:txBody>
      </p:sp>
    </p:spTree>
    <p:extLst>
      <p:ext uri="{BB962C8B-B14F-4D97-AF65-F5344CB8AC3E}">
        <p14:creationId xmlns:p14="http://schemas.microsoft.com/office/powerpoint/2010/main" val="33153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D53CBD8-BA5E-DF48-8EBC-C473CC51B5F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98071" y="376238"/>
            <a:ext cx="5024892" cy="6105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5800" b="1" dirty="0">
                <a:solidFill>
                  <a:schemeClr val="bg1">
                    <a:lumMod val="10000"/>
                  </a:schemeClr>
                </a:solidFill>
              </a:rPr>
              <a:t>PED. ENT. </a:t>
            </a:r>
            <a:r>
              <a:rPr lang="nb-NO" sz="7800" b="1" dirty="0">
                <a:solidFill>
                  <a:schemeClr val="bg1">
                    <a:lumMod val="10000"/>
                  </a:schemeClr>
                </a:solidFill>
              </a:rPr>
              <a:t>ER:</a:t>
            </a:r>
            <a:r>
              <a:rPr lang="nb-NO" sz="5800" dirty="0">
                <a:solidFill>
                  <a:schemeClr val="bg1">
                    <a:lumMod val="10000"/>
                  </a:schemeClr>
                </a:solidFill>
              </a:rPr>
              <a:t>  </a:t>
            </a:r>
          </a:p>
          <a:p>
            <a:pPr marL="0" indent="0">
              <a:buNone/>
            </a:pPr>
            <a:endParaRPr lang="nb-NO" sz="4300" dirty="0">
              <a:solidFill>
                <a:schemeClr val="bg1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nb-NO" sz="4300" dirty="0">
                <a:solidFill>
                  <a:schemeClr val="bg1">
                    <a:lumMod val="10000"/>
                  </a:schemeClr>
                </a:solidFill>
              </a:rPr>
              <a:t>En </a:t>
            </a:r>
            <a:r>
              <a:rPr lang="nb-NO" sz="4300" dirty="0" err="1">
                <a:solidFill>
                  <a:schemeClr val="bg1">
                    <a:lumMod val="10000"/>
                  </a:schemeClr>
                </a:solidFill>
              </a:rPr>
              <a:t>læringsstrategi</a:t>
            </a:r>
            <a:endParaRPr lang="nb-NO" sz="4300" dirty="0">
              <a:solidFill>
                <a:schemeClr val="bg1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nb-NO" sz="4300" dirty="0">
              <a:solidFill>
                <a:schemeClr val="bg1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nb-NO" sz="4300" dirty="0">
                <a:solidFill>
                  <a:schemeClr val="bg1">
                    <a:lumMod val="10000"/>
                  </a:schemeClr>
                </a:solidFill>
              </a:rPr>
              <a:t>som utvikler </a:t>
            </a:r>
            <a:r>
              <a:rPr lang="nb-NO" sz="4300" dirty="0" err="1">
                <a:solidFill>
                  <a:schemeClr val="bg1">
                    <a:lumMod val="10000"/>
                  </a:schemeClr>
                </a:solidFill>
              </a:rPr>
              <a:t>entreprenørielle</a:t>
            </a:r>
            <a:r>
              <a:rPr lang="nb-NO" sz="4300" dirty="0">
                <a:solidFill>
                  <a:schemeClr val="bg1">
                    <a:lumMod val="10000"/>
                  </a:schemeClr>
                </a:solidFill>
              </a:rPr>
              <a:t> kompetanser gjennom arbeid med fag.</a:t>
            </a:r>
          </a:p>
          <a:p>
            <a:pPr marL="0" indent="0">
              <a:buNone/>
            </a:pPr>
            <a:endParaRPr lang="nb-NO" sz="4300" dirty="0">
              <a:solidFill>
                <a:schemeClr val="bg1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nb-NO" sz="4300" b="1" dirty="0">
                <a:solidFill>
                  <a:schemeClr val="accent1"/>
                </a:solidFill>
              </a:rPr>
              <a:t>           ALLE FAG!!</a:t>
            </a:r>
          </a:p>
        </p:txBody>
      </p:sp>
      <p:pic>
        <p:nvPicPr>
          <p:cNvPr id="5" name="Bilde 5">
            <a:extLst>
              <a:ext uri="{FF2B5EF4-FFF2-40B4-BE49-F238E27FC236}">
                <a16:creationId xmlns:a16="http://schemas.microsoft.com/office/drawing/2014/main" id="{9EC1A25A-84BA-0544-A672-E406F2C72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76" y="106984"/>
            <a:ext cx="4584853" cy="66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b="1" dirty="0"/>
              <a:t>E</a:t>
            </a:r>
            <a:r>
              <a:rPr b="1" dirty="0" err="1"/>
              <a:t>ntreprenørielle</a:t>
            </a:r>
            <a:r>
              <a:rPr b="1" dirty="0"/>
              <a:t> </a:t>
            </a:r>
            <a:r>
              <a:rPr b="1" dirty="0" err="1"/>
              <a:t>kompetanser</a:t>
            </a:r>
            <a:br>
              <a:rPr dirty="0"/>
            </a:br>
            <a:r>
              <a:rPr sz="3600" dirty="0"/>
              <a:t>= en </a:t>
            </a:r>
            <a:r>
              <a:rPr sz="3600" dirty="0" err="1"/>
              <a:t>entreprenør</a:t>
            </a:r>
            <a:r>
              <a:rPr lang="nb-NO" sz="3600" dirty="0"/>
              <a:t> / </a:t>
            </a:r>
            <a:r>
              <a:rPr lang="nb-NO" sz="3600" dirty="0" err="1"/>
              <a:t>grunders</a:t>
            </a:r>
            <a:r>
              <a:rPr lang="nb-NO" sz="3600" dirty="0"/>
              <a:t> </a:t>
            </a:r>
            <a:r>
              <a:rPr sz="3600" dirty="0" err="1"/>
              <a:t>egenskaper</a:t>
            </a:r>
            <a:endParaRPr sz="3600" dirty="0"/>
          </a:p>
        </p:txBody>
      </p:sp>
      <p:sp>
        <p:nvSpPr>
          <p:cNvPr id="149" name="Plassholder for innhold 2"/>
          <p:cNvSpPr txBox="1">
            <a:spLocks noGrp="1"/>
          </p:cNvSpPr>
          <p:nvPr>
            <p:ph type="body" sz="half" idx="1"/>
          </p:nvPr>
        </p:nvSpPr>
        <p:spPr>
          <a:xfrm>
            <a:off x="743604" y="2286000"/>
            <a:ext cx="5314296" cy="30207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884" indent="-214884" defTabSz="859536">
              <a:spcBef>
                <a:spcPts val="600"/>
              </a:spcBef>
              <a:defRPr sz="3384"/>
            </a:pPr>
            <a:r>
              <a:t>Kreativitetskompetanse</a:t>
            </a:r>
          </a:p>
          <a:p>
            <a:pPr marL="214884" indent="-214884" defTabSz="859536">
              <a:spcBef>
                <a:spcPts val="600"/>
              </a:spcBef>
              <a:defRPr sz="3384"/>
            </a:pPr>
            <a:r>
              <a:t>Handlingskompetanse</a:t>
            </a:r>
          </a:p>
          <a:p>
            <a:pPr marL="214884" indent="-214884" defTabSz="859536">
              <a:spcBef>
                <a:spcPts val="600"/>
              </a:spcBef>
              <a:defRPr sz="3384"/>
            </a:pPr>
            <a:r>
              <a:t>Omverdenkompetanse</a:t>
            </a:r>
          </a:p>
          <a:p>
            <a:pPr marL="214884" indent="-214884" defTabSz="859536">
              <a:spcBef>
                <a:spcPts val="600"/>
              </a:spcBef>
              <a:defRPr sz="3384"/>
            </a:pPr>
            <a:r>
              <a:t>Personlige ressurser</a:t>
            </a:r>
          </a:p>
        </p:txBody>
      </p:sp>
      <p:sp>
        <p:nvSpPr>
          <p:cNvPr id="150" name="Plassholder for innhold 8"/>
          <p:cNvSpPr txBox="1"/>
          <p:nvPr/>
        </p:nvSpPr>
        <p:spPr>
          <a:xfrm>
            <a:off x="6647795" y="1938507"/>
            <a:ext cx="5314296" cy="489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Utforskertrang</a:t>
            </a:r>
            <a:r>
              <a:rPr sz="2400" dirty="0"/>
              <a:t> </a:t>
            </a:r>
            <a:r>
              <a:rPr sz="2400" dirty="0" err="1"/>
              <a:t>og</a:t>
            </a:r>
            <a:r>
              <a:rPr sz="2400" dirty="0"/>
              <a:t> </a:t>
            </a:r>
            <a:r>
              <a:rPr sz="2400" dirty="0" err="1"/>
              <a:t>problemløsning</a:t>
            </a:r>
            <a:endParaRPr sz="2400" dirty="0"/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Kreativitet</a:t>
            </a:r>
            <a:r>
              <a:rPr sz="2400" dirty="0"/>
              <a:t> </a:t>
            </a:r>
            <a:r>
              <a:rPr sz="2400" dirty="0" err="1"/>
              <a:t>og</a:t>
            </a:r>
            <a:r>
              <a:rPr sz="2400" dirty="0"/>
              <a:t> </a:t>
            </a:r>
            <a:r>
              <a:rPr sz="2400" dirty="0" err="1"/>
              <a:t>skapertrang</a:t>
            </a:r>
            <a:endParaRPr sz="2400" dirty="0"/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Samarbeidsevne</a:t>
            </a:r>
            <a:r>
              <a:rPr sz="2400" dirty="0"/>
              <a:t> </a:t>
            </a:r>
            <a:r>
              <a:rPr sz="2400" dirty="0" err="1"/>
              <a:t>og</a:t>
            </a:r>
            <a:r>
              <a:rPr sz="2400" dirty="0"/>
              <a:t> </a:t>
            </a:r>
            <a:r>
              <a:rPr sz="2400" dirty="0" err="1"/>
              <a:t>kommunikasjon</a:t>
            </a:r>
            <a:endParaRPr sz="2400" dirty="0"/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Evne</a:t>
            </a:r>
            <a:r>
              <a:rPr sz="2400" dirty="0"/>
              <a:t> til å ta </a:t>
            </a:r>
            <a:r>
              <a:rPr sz="2400" dirty="0" err="1"/>
              <a:t>initiativ</a:t>
            </a:r>
            <a:endParaRPr sz="2400" dirty="0"/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Utholdenhet</a:t>
            </a:r>
            <a:endParaRPr sz="2400" dirty="0"/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Kritisk</a:t>
            </a:r>
            <a:r>
              <a:rPr sz="2400" dirty="0"/>
              <a:t> sans</a:t>
            </a:r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Refleksjon</a:t>
            </a:r>
            <a:r>
              <a:rPr lang="nb-NO" sz="2400" dirty="0"/>
              <a:t> og endringsvilje</a:t>
            </a:r>
            <a:endParaRPr sz="2400" dirty="0"/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Innsikt</a:t>
            </a:r>
            <a:r>
              <a:rPr sz="2400" dirty="0"/>
              <a:t> i </a:t>
            </a:r>
            <a:r>
              <a:rPr sz="2400" dirty="0" err="1"/>
              <a:t>egne</a:t>
            </a:r>
            <a:r>
              <a:rPr sz="2400" dirty="0"/>
              <a:t> </a:t>
            </a:r>
            <a:r>
              <a:rPr sz="2400" dirty="0" err="1"/>
              <a:t>styrker</a:t>
            </a:r>
            <a:r>
              <a:rPr sz="2400" dirty="0"/>
              <a:t> </a:t>
            </a:r>
            <a:r>
              <a:rPr sz="2400" dirty="0" err="1"/>
              <a:t>og</a:t>
            </a:r>
            <a:r>
              <a:rPr sz="2400" dirty="0"/>
              <a:t> </a:t>
            </a:r>
            <a:r>
              <a:rPr sz="2400" dirty="0" err="1"/>
              <a:t>svakheter</a:t>
            </a:r>
            <a:endParaRPr sz="2400" dirty="0"/>
          </a:p>
          <a:p>
            <a:pPr marL="221742" indent="-221742" defTabSz="886968">
              <a:lnSpc>
                <a:spcPct val="110000"/>
              </a:lnSpc>
              <a:spcBef>
                <a:spcPts val="600"/>
              </a:spcBef>
              <a:buClr>
                <a:srgbClr val="2A1A00"/>
              </a:buClr>
              <a:buSzPct val="100000"/>
              <a:buFont typeface="Arial"/>
              <a:buChar char="•"/>
              <a:defRPr sz="1940">
                <a:solidFill>
                  <a:srgbClr val="595959"/>
                </a:solidFill>
              </a:defRPr>
            </a:pPr>
            <a:r>
              <a:rPr sz="2400" dirty="0" err="1"/>
              <a:t>Evne</a:t>
            </a:r>
            <a:r>
              <a:rPr sz="2400" dirty="0"/>
              <a:t> til å </a:t>
            </a:r>
            <a:r>
              <a:rPr sz="2400" dirty="0" err="1"/>
              <a:t>bygge</a:t>
            </a:r>
            <a:r>
              <a:rPr sz="2400" dirty="0"/>
              <a:t> </a:t>
            </a:r>
            <a:r>
              <a:rPr sz="2400" dirty="0" err="1"/>
              <a:t>og</a:t>
            </a:r>
            <a:r>
              <a:rPr sz="2400" dirty="0"/>
              <a:t> </a:t>
            </a:r>
            <a:r>
              <a:rPr sz="2400" dirty="0" err="1"/>
              <a:t>bruke</a:t>
            </a:r>
            <a:r>
              <a:rPr sz="2400" dirty="0"/>
              <a:t> </a:t>
            </a:r>
            <a:r>
              <a:rPr sz="2400" dirty="0" err="1"/>
              <a:t>nettverk</a:t>
            </a:r>
            <a:endParaRPr sz="2400" dirty="0"/>
          </a:p>
        </p:txBody>
      </p:sp>
      <p:grpSp>
        <p:nvGrpSpPr>
          <p:cNvPr id="153" name="Rektangel 3"/>
          <p:cNvGrpSpPr/>
          <p:nvPr/>
        </p:nvGrpSpPr>
        <p:grpSpPr>
          <a:xfrm>
            <a:off x="1252272" y="5960173"/>
            <a:ext cx="9687456" cy="1139731"/>
            <a:chOff x="-1" y="-251040"/>
            <a:chExt cx="7566529" cy="1077214"/>
          </a:xfrm>
        </p:grpSpPr>
        <p:sp>
          <p:nvSpPr>
            <p:cNvPr id="151" name="Rektangel"/>
            <p:cNvSpPr/>
            <p:nvPr/>
          </p:nvSpPr>
          <p:spPr>
            <a:xfrm>
              <a:off x="-1" y="-1"/>
              <a:ext cx="7566529" cy="57513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B583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= KOMPETANSER ALLE TRENGER I FRAMTIDA"/>
            <p:cNvSpPr txBox="1"/>
            <p:nvPr/>
          </p:nvSpPr>
          <p:spPr>
            <a:xfrm>
              <a:off x="-1" y="-251040"/>
              <a:ext cx="7566529" cy="1077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= </a:t>
              </a:r>
              <a:r>
                <a:rPr dirty="0" err="1"/>
                <a:t>KOMPETANSER</a:t>
              </a:r>
              <a:r>
                <a:rPr dirty="0"/>
                <a:t> </a:t>
              </a:r>
              <a:r>
                <a:rPr sz="4000" dirty="0"/>
                <a:t>ALLE</a:t>
              </a:r>
              <a:r>
                <a:rPr dirty="0"/>
                <a:t> </a:t>
              </a:r>
              <a:r>
                <a:rPr dirty="0" err="1"/>
                <a:t>TRENGER</a:t>
              </a:r>
              <a:r>
                <a:rPr dirty="0"/>
                <a:t> I </a:t>
              </a:r>
              <a:r>
                <a:rPr dirty="0" err="1"/>
                <a:t>FRAMTIDA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tel 10"/>
          <p:cNvSpPr txBox="1">
            <a:spLocks noGrp="1"/>
          </p:cNvSpPr>
          <p:nvPr>
            <p:ph type="title"/>
          </p:nvPr>
        </p:nvSpPr>
        <p:spPr>
          <a:xfrm>
            <a:off x="1640110" y="71702"/>
            <a:ext cx="8911687" cy="128089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4794" spc="188"/>
            </a:lvl1pPr>
          </a:lstStyle>
          <a:p>
            <a:r>
              <a:t>Entreprenørskap i internasjonal skoleutvikling</a:t>
            </a:r>
          </a:p>
        </p:txBody>
      </p:sp>
      <p:pic>
        <p:nvPicPr>
          <p:cNvPr id="175" name="Bilde 7" descr="Bild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0838" y="771071"/>
            <a:ext cx="5410514" cy="6015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Bilde 12" descr="Bild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4161" y="2005299"/>
            <a:ext cx="4686907" cy="3904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tel 1"/>
          <p:cNvSpPr txBox="1">
            <a:spLocks noGrp="1"/>
          </p:cNvSpPr>
          <p:nvPr>
            <p:ph type="title"/>
          </p:nvPr>
        </p:nvSpPr>
        <p:spPr>
          <a:xfrm>
            <a:off x="7920805" y="84646"/>
            <a:ext cx="4222739" cy="15810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000" dirty="0" err="1">
                <a:solidFill>
                  <a:schemeClr val="bg1"/>
                </a:solidFill>
              </a:rPr>
              <a:t>Entreprenørskap</a:t>
            </a:r>
            <a:r>
              <a:rPr sz="3000" dirty="0">
                <a:solidFill>
                  <a:schemeClr val="bg1"/>
                </a:solidFill>
              </a:rPr>
              <a:t> </a:t>
            </a:r>
            <a:br>
              <a:rPr lang="nb-NO" sz="3000" dirty="0">
                <a:solidFill>
                  <a:schemeClr val="bg1"/>
                </a:solidFill>
              </a:rPr>
            </a:br>
            <a:r>
              <a:rPr lang="nb-NO" sz="3000" dirty="0">
                <a:solidFill>
                  <a:schemeClr val="bg1"/>
                </a:solidFill>
              </a:rPr>
              <a:t>     </a:t>
            </a:r>
            <a:r>
              <a:rPr sz="3000" dirty="0">
                <a:solidFill>
                  <a:schemeClr val="bg1"/>
                </a:solidFill>
              </a:rPr>
              <a:t>i </a:t>
            </a:r>
            <a:r>
              <a:rPr sz="3000" dirty="0" err="1">
                <a:solidFill>
                  <a:schemeClr val="bg1"/>
                </a:solidFill>
              </a:rPr>
              <a:t>alle</a:t>
            </a:r>
            <a:r>
              <a:rPr sz="3000" dirty="0">
                <a:solidFill>
                  <a:schemeClr val="bg1"/>
                </a:solidFill>
              </a:rPr>
              <a:t> fag</a:t>
            </a:r>
          </a:p>
        </p:txBody>
      </p:sp>
      <p:sp>
        <p:nvSpPr>
          <p:cNvPr id="182" name="Plassholder for tekst 6"/>
          <p:cNvSpPr txBox="1">
            <a:spLocks noGrp="1"/>
          </p:cNvSpPr>
          <p:nvPr>
            <p:ph type="body" sz="half" idx="1"/>
          </p:nvPr>
        </p:nvSpPr>
        <p:spPr>
          <a:xfrm>
            <a:off x="7915765" y="1796049"/>
            <a:ext cx="4014360" cy="416416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SzTx/>
              <a:buNone/>
              <a:defRPr sz="1600">
                <a:solidFill>
                  <a:srgbClr val="F3F3F2"/>
                </a:solidFill>
              </a:defRPr>
            </a:pPr>
            <a:endParaRPr/>
          </a:p>
          <a:p>
            <a:pPr marL="0" indent="0">
              <a:lnSpc>
                <a:spcPct val="120000"/>
              </a:lnSpc>
              <a:spcBef>
                <a:spcPts val="1200"/>
              </a:spcBef>
              <a:buSzTx/>
              <a:buNone/>
              <a:defRPr sz="2400">
                <a:solidFill>
                  <a:srgbClr val="F3F3F2"/>
                </a:solidFill>
              </a:defRPr>
            </a:pPr>
            <a:r>
              <a:t>Kreativitetskompetanse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SzTx/>
              <a:buNone/>
              <a:defRPr sz="2400">
                <a:solidFill>
                  <a:srgbClr val="F3F3F2"/>
                </a:solidFill>
              </a:defRPr>
            </a:pPr>
            <a:r>
              <a:t>Handlingskompetanse</a:t>
            </a:r>
            <a:endParaRPr sz="1600"/>
          </a:p>
          <a:p>
            <a:pPr marL="0" indent="0">
              <a:lnSpc>
                <a:spcPct val="120000"/>
              </a:lnSpc>
              <a:spcBef>
                <a:spcPts val="1200"/>
              </a:spcBef>
              <a:buSzTx/>
              <a:buNone/>
              <a:defRPr sz="2400">
                <a:solidFill>
                  <a:srgbClr val="F3F3F2"/>
                </a:solidFill>
              </a:defRPr>
            </a:pPr>
            <a:r>
              <a:t>Omverdenkompetanse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SzTx/>
              <a:buNone/>
              <a:defRPr sz="2400">
                <a:solidFill>
                  <a:srgbClr val="F3F3F2"/>
                </a:solidFill>
              </a:defRPr>
            </a:pPr>
            <a:r>
              <a:t>Personlige ressurser</a:t>
            </a:r>
          </a:p>
        </p:txBody>
      </p:sp>
      <p:pic>
        <p:nvPicPr>
          <p:cNvPr id="183" name="Bilde 7" descr="Bild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6154" y="-4541"/>
            <a:ext cx="5146905" cy="686254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E8BAAC65-78C9-7D4D-A252-9DD15387E8E6}"/>
                  </a:ext>
                </a:extLst>
              </p14:cNvPr>
              <p14:cNvContentPartPr/>
              <p14:nvPr/>
            </p14:nvContentPartPr>
            <p14:xfrm>
              <a:off x="6310821" y="4479563"/>
              <a:ext cx="1879200" cy="126792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E8BAAC65-78C9-7D4D-A252-9DD15387E8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75181" y="4407923"/>
                <a:ext cx="1950840" cy="14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E3DC08C0-6D1A-DF45-8C8A-88DB10DD85FD}"/>
                  </a:ext>
                </a:extLst>
              </p14:cNvPr>
              <p14:cNvContentPartPr/>
              <p14:nvPr/>
            </p14:nvContentPartPr>
            <p14:xfrm>
              <a:off x="4258821" y="215003"/>
              <a:ext cx="3946320" cy="3818880"/>
            </p14:xfrm>
          </p:contentPart>
        </mc:Choice>
        <mc:Fallback xmlns=""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E3DC08C0-6D1A-DF45-8C8A-88DB10DD85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5181" y="107363"/>
                <a:ext cx="4053960" cy="40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A0105EBD-6286-704B-8632-274FE90E5F1D}"/>
                  </a:ext>
                </a:extLst>
              </p14:cNvPr>
              <p14:cNvContentPartPr/>
              <p14:nvPr/>
            </p14:nvContentPartPr>
            <p14:xfrm>
              <a:off x="3759861" y="847163"/>
              <a:ext cx="4581720" cy="159552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A0105EBD-6286-704B-8632-274FE90E5F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05861" y="739163"/>
                <a:ext cx="4689360" cy="18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1A5EB87E-CF7B-F04E-A679-FA91E464AED7}"/>
                  </a:ext>
                </a:extLst>
              </p14:cNvPr>
              <p14:cNvContentPartPr/>
              <p14:nvPr/>
            </p14:nvContentPartPr>
            <p14:xfrm>
              <a:off x="4364661" y="3047123"/>
              <a:ext cx="4014360" cy="362124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1A5EB87E-CF7B-F04E-A679-FA91E464AE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11021" y="2939483"/>
                <a:ext cx="4122000" cy="38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4CA432D0-CB10-664B-8517-11807363D055}"/>
                  </a:ext>
                </a:extLst>
              </p14:cNvPr>
              <p14:cNvContentPartPr/>
              <p14:nvPr/>
            </p14:nvContentPartPr>
            <p14:xfrm>
              <a:off x="6197421" y="2738963"/>
              <a:ext cx="2234520" cy="8697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4CA432D0-CB10-664B-8517-11807363D0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43781" y="2630963"/>
                <a:ext cx="2342160" cy="1085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>
            <a:extLst>
              <a:ext uri="{FF2B5EF4-FFF2-40B4-BE49-F238E27FC236}">
                <a16:creationId xmlns:a16="http://schemas.microsoft.com/office/drawing/2014/main" id="{24C76890-B266-244D-BFE9-1A088D190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b="308"/>
          <a:stretch/>
        </p:blipFill>
        <p:spPr>
          <a:xfrm rot="21600000">
            <a:off x="0" y="20313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E01C1BC-3FDF-DD40-8A76-5132E4C61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4323809"/>
            <a:ext cx="8915399" cy="11549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Entreprenørskap i praksis</a:t>
            </a:r>
            <a:endParaRPr lang="en-US" sz="5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EF350B-D71B-1545-8C3B-5BFDAD011E8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1606" y="6210070"/>
            <a:ext cx="10996537" cy="13891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nb-NO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Tverrfaglige eksempler med realfag ved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Skåbu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ungdomsskole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67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Bilde 8" descr="Bild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7202" y="100061"/>
            <a:ext cx="8404710" cy="640603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it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8" name="Bilde 6" descr="Bild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39929" y="381391"/>
            <a:ext cx="2131167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Bilde 8" descr="Bild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96463">
            <a:off x="9035756" y="3858794"/>
            <a:ext cx="2768601" cy="255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tel 1"/>
          <p:cNvSpPr txBox="1">
            <a:spLocks noGrp="1"/>
          </p:cNvSpPr>
          <p:nvPr>
            <p:ph type="title"/>
          </p:nvPr>
        </p:nvSpPr>
        <p:spPr>
          <a:xfrm>
            <a:off x="1640156" y="313711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4794" spc="188"/>
            </a:pPr>
            <a:r>
              <a:rPr lang="nb-NO" b="1" dirty="0"/>
              <a:t>Tema:PLAST</a:t>
            </a:r>
            <a:br>
              <a:rPr lang="nb-NO" b="1" dirty="0"/>
            </a:br>
            <a:r>
              <a:rPr lang="nb-NO" sz="2700" b="1" dirty="0"/>
              <a:t>Naturfag </a:t>
            </a:r>
            <a:r>
              <a:rPr lang="nb-NO" sz="2700" b="1" dirty="0" err="1"/>
              <a:t>flerfaglig</a:t>
            </a:r>
            <a:r>
              <a:rPr lang="nb-NO" sz="2700" b="1" dirty="0"/>
              <a:t> med norsk og kunst/håndverk</a:t>
            </a:r>
            <a:endParaRPr sz="2700" b="1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083D5C9-A8D6-3946-8CAF-7C916A4DF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123" y="1667475"/>
            <a:ext cx="4601535" cy="497098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 sz="2400" b="1"/>
            </a:pPr>
            <a:r>
              <a:rPr lang="nb-NO" sz="3200" dirty="0">
                <a:solidFill>
                  <a:schemeClr val="tx1"/>
                </a:solidFill>
              </a:rPr>
              <a:t>LÆRINGSMÅL:</a:t>
            </a:r>
          </a:p>
          <a:p>
            <a:pPr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nb-NO" sz="3200" dirty="0">
                <a:solidFill>
                  <a:schemeClr val="tx1"/>
                </a:solidFill>
              </a:rPr>
              <a:t>Global oppvarming</a:t>
            </a:r>
          </a:p>
          <a:p>
            <a:pPr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nb-NO" sz="3200" dirty="0">
                <a:solidFill>
                  <a:schemeClr val="tx1"/>
                </a:solidFill>
              </a:rPr>
              <a:t>Menneskelig påvirkning</a:t>
            </a:r>
          </a:p>
          <a:p>
            <a:pPr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nb-NO" sz="3200" dirty="0">
                <a:solidFill>
                  <a:schemeClr val="tx1"/>
                </a:solidFill>
              </a:rPr>
              <a:t>Dannelse fossile brennstoffer</a:t>
            </a:r>
          </a:p>
          <a:p>
            <a:pPr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nb-NO" sz="3200" dirty="0">
                <a:solidFill>
                  <a:schemeClr val="tx1"/>
                </a:solidFill>
              </a:rPr>
              <a:t>Lokalt og globalt perspektiv</a:t>
            </a:r>
          </a:p>
          <a:p>
            <a:pPr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nb-NO" sz="3200" dirty="0">
                <a:solidFill>
                  <a:schemeClr val="tx1"/>
                </a:solidFill>
              </a:rPr>
              <a:t>Entreprenørskap</a:t>
            </a: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6D612BFE-47E8-F746-A2DF-579C927659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43969"/>
            <a:ext cx="7111680" cy="4000320"/>
          </a:xfrm>
          <a:prstGeom prst="rect">
            <a:avLst/>
          </a:prstGeom>
        </p:spPr>
      </p:pic>
      <p:pic>
        <p:nvPicPr>
          <p:cNvPr id="202" name="Bilde 8" descr="Bild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70720" y="313711"/>
            <a:ext cx="1620157" cy="2160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calloped circleFreeform 6"/>
          <p:cNvSpPr/>
          <p:nvPr/>
        </p:nvSpPr>
        <p:spPr>
          <a:xfrm>
            <a:off x="3557015" y="630936"/>
            <a:ext cx="5235576" cy="522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010" y="20"/>
                </a:lnTo>
                <a:lnTo>
                  <a:pt x="11213" y="72"/>
                </a:lnTo>
                <a:lnTo>
                  <a:pt x="11409" y="151"/>
                </a:lnTo>
                <a:lnTo>
                  <a:pt x="11612" y="249"/>
                </a:lnTo>
                <a:lnTo>
                  <a:pt x="11802" y="361"/>
                </a:lnTo>
                <a:lnTo>
                  <a:pt x="11999" y="479"/>
                </a:lnTo>
                <a:lnTo>
                  <a:pt x="12392" y="689"/>
                </a:lnTo>
                <a:lnTo>
                  <a:pt x="12581" y="767"/>
                </a:lnTo>
                <a:lnTo>
                  <a:pt x="12791" y="820"/>
                </a:lnTo>
                <a:lnTo>
                  <a:pt x="12994" y="846"/>
                </a:lnTo>
                <a:lnTo>
                  <a:pt x="13210" y="846"/>
                </a:lnTo>
                <a:lnTo>
                  <a:pt x="13433" y="833"/>
                </a:lnTo>
                <a:lnTo>
                  <a:pt x="13656" y="807"/>
                </a:lnTo>
                <a:lnTo>
                  <a:pt x="13878" y="774"/>
                </a:lnTo>
                <a:lnTo>
                  <a:pt x="14101" y="748"/>
                </a:lnTo>
                <a:lnTo>
                  <a:pt x="14324" y="728"/>
                </a:lnTo>
                <a:lnTo>
                  <a:pt x="14533" y="734"/>
                </a:lnTo>
                <a:lnTo>
                  <a:pt x="14736" y="761"/>
                </a:lnTo>
                <a:lnTo>
                  <a:pt x="14933" y="820"/>
                </a:lnTo>
                <a:lnTo>
                  <a:pt x="15096" y="905"/>
                </a:lnTo>
                <a:lnTo>
                  <a:pt x="15254" y="1016"/>
                </a:lnTo>
                <a:lnTo>
                  <a:pt x="15391" y="1148"/>
                </a:lnTo>
                <a:lnTo>
                  <a:pt x="15529" y="1298"/>
                </a:lnTo>
                <a:lnTo>
                  <a:pt x="15653" y="1456"/>
                </a:lnTo>
                <a:lnTo>
                  <a:pt x="15902" y="1784"/>
                </a:lnTo>
                <a:lnTo>
                  <a:pt x="16026" y="1941"/>
                </a:lnTo>
                <a:lnTo>
                  <a:pt x="16157" y="2092"/>
                </a:lnTo>
                <a:lnTo>
                  <a:pt x="16308" y="2223"/>
                </a:lnTo>
                <a:lnTo>
                  <a:pt x="16452" y="2341"/>
                </a:lnTo>
                <a:lnTo>
                  <a:pt x="16616" y="2433"/>
                </a:lnTo>
                <a:lnTo>
                  <a:pt x="16793" y="2511"/>
                </a:lnTo>
                <a:lnTo>
                  <a:pt x="16983" y="2577"/>
                </a:lnTo>
                <a:lnTo>
                  <a:pt x="17179" y="2636"/>
                </a:lnTo>
                <a:lnTo>
                  <a:pt x="17376" y="2689"/>
                </a:lnTo>
                <a:lnTo>
                  <a:pt x="17579" y="2741"/>
                </a:lnTo>
                <a:lnTo>
                  <a:pt x="17769" y="2800"/>
                </a:lnTo>
                <a:lnTo>
                  <a:pt x="17959" y="2866"/>
                </a:lnTo>
                <a:lnTo>
                  <a:pt x="18135" y="2944"/>
                </a:lnTo>
                <a:lnTo>
                  <a:pt x="18293" y="3043"/>
                </a:lnTo>
                <a:lnTo>
                  <a:pt x="18437" y="3161"/>
                </a:lnTo>
                <a:lnTo>
                  <a:pt x="18555" y="3305"/>
                </a:lnTo>
                <a:lnTo>
                  <a:pt x="18653" y="3462"/>
                </a:lnTo>
                <a:lnTo>
                  <a:pt x="18731" y="3639"/>
                </a:lnTo>
                <a:lnTo>
                  <a:pt x="18797" y="3830"/>
                </a:lnTo>
                <a:lnTo>
                  <a:pt x="18856" y="4020"/>
                </a:lnTo>
                <a:lnTo>
                  <a:pt x="18908" y="4223"/>
                </a:lnTo>
                <a:lnTo>
                  <a:pt x="18961" y="4420"/>
                </a:lnTo>
                <a:lnTo>
                  <a:pt x="19020" y="4616"/>
                </a:lnTo>
                <a:lnTo>
                  <a:pt x="19085" y="4807"/>
                </a:lnTo>
                <a:lnTo>
                  <a:pt x="19164" y="4984"/>
                </a:lnTo>
                <a:lnTo>
                  <a:pt x="19255" y="5148"/>
                </a:lnTo>
                <a:lnTo>
                  <a:pt x="19373" y="5292"/>
                </a:lnTo>
                <a:lnTo>
                  <a:pt x="19504" y="5443"/>
                </a:lnTo>
                <a:lnTo>
                  <a:pt x="19655" y="5574"/>
                </a:lnTo>
                <a:lnTo>
                  <a:pt x="19812" y="5698"/>
                </a:lnTo>
                <a:lnTo>
                  <a:pt x="19982" y="5823"/>
                </a:lnTo>
                <a:lnTo>
                  <a:pt x="20146" y="5948"/>
                </a:lnTo>
                <a:lnTo>
                  <a:pt x="20303" y="6072"/>
                </a:lnTo>
                <a:lnTo>
                  <a:pt x="20454" y="6210"/>
                </a:lnTo>
                <a:lnTo>
                  <a:pt x="20585" y="6348"/>
                </a:lnTo>
                <a:lnTo>
                  <a:pt x="20696" y="6505"/>
                </a:lnTo>
                <a:lnTo>
                  <a:pt x="20781" y="6669"/>
                </a:lnTo>
                <a:lnTo>
                  <a:pt x="20840" y="6866"/>
                </a:lnTo>
                <a:lnTo>
                  <a:pt x="20866" y="7069"/>
                </a:lnTo>
                <a:lnTo>
                  <a:pt x="20873" y="7279"/>
                </a:lnTo>
                <a:lnTo>
                  <a:pt x="20853" y="7502"/>
                </a:lnTo>
                <a:lnTo>
                  <a:pt x="20827" y="7725"/>
                </a:lnTo>
                <a:lnTo>
                  <a:pt x="20794" y="7948"/>
                </a:lnTo>
                <a:lnTo>
                  <a:pt x="20768" y="8170"/>
                </a:lnTo>
                <a:lnTo>
                  <a:pt x="20755" y="8393"/>
                </a:lnTo>
                <a:lnTo>
                  <a:pt x="20755" y="8610"/>
                </a:lnTo>
                <a:lnTo>
                  <a:pt x="20781" y="8813"/>
                </a:lnTo>
                <a:lnTo>
                  <a:pt x="20834" y="9016"/>
                </a:lnTo>
                <a:lnTo>
                  <a:pt x="20912" y="9207"/>
                </a:lnTo>
                <a:lnTo>
                  <a:pt x="21122" y="9600"/>
                </a:lnTo>
                <a:lnTo>
                  <a:pt x="21240" y="9797"/>
                </a:lnTo>
                <a:lnTo>
                  <a:pt x="21351" y="9987"/>
                </a:lnTo>
                <a:lnTo>
                  <a:pt x="21449" y="10190"/>
                </a:lnTo>
                <a:lnTo>
                  <a:pt x="21528" y="10387"/>
                </a:lnTo>
                <a:lnTo>
                  <a:pt x="21580" y="10590"/>
                </a:lnTo>
                <a:lnTo>
                  <a:pt x="21600" y="10800"/>
                </a:lnTo>
                <a:lnTo>
                  <a:pt x="21580" y="11010"/>
                </a:lnTo>
                <a:lnTo>
                  <a:pt x="21528" y="11213"/>
                </a:lnTo>
                <a:lnTo>
                  <a:pt x="21449" y="11410"/>
                </a:lnTo>
                <a:lnTo>
                  <a:pt x="21351" y="11613"/>
                </a:lnTo>
                <a:lnTo>
                  <a:pt x="21240" y="11803"/>
                </a:lnTo>
                <a:lnTo>
                  <a:pt x="21122" y="12000"/>
                </a:lnTo>
                <a:lnTo>
                  <a:pt x="20912" y="12393"/>
                </a:lnTo>
                <a:lnTo>
                  <a:pt x="20834" y="12584"/>
                </a:lnTo>
                <a:lnTo>
                  <a:pt x="20781" y="12787"/>
                </a:lnTo>
                <a:lnTo>
                  <a:pt x="20755" y="12990"/>
                </a:lnTo>
                <a:lnTo>
                  <a:pt x="20755" y="13207"/>
                </a:lnTo>
                <a:lnTo>
                  <a:pt x="20768" y="13430"/>
                </a:lnTo>
                <a:lnTo>
                  <a:pt x="20794" y="13652"/>
                </a:lnTo>
                <a:lnTo>
                  <a:pt x="20827" y="13875"/>
                </a:lnTo>
                <a:lnTo>
                  <a:pt x="20853" y="14098"/>
                </a:lnTo>
                <a:lnTo>
                  <a:pt x="20873" y="14321"/>
                </a:lnTo>
                <a:lnTo>
                  <a:pt x="20866" y="14531"/>
                </a:lnTo>
                <a:lnTo>
                  <a:pt x="20840" y="14734"/>
                </a:lnTo>
                <a:lnTo>
                  <a:pt x="20781" y="14931"/>
                </a:lnTo>
                <a:lnTo>
                  <a:pt x="20696" y="15095"/>
                </a:lnTo>
                <a:lnTo>
                  <a:pt x="20585" y="15252"/>
                </a:lnTo>
                <a:lnTo>
                  <a:pt x="20454" y="15390"/>
                </a:lnTo>
                <a:lnTo>
                  <a:pt x="20303" y="15528"/>
                </a:lnTo>
                <a:lnTo>
                  <a:pt x="20146" y="15652"/>
                </a:lnTo>
                <a:lnTo>
                  <a:pt x="19982" y="15777"/>
                </a:lnTo>
                <a:lnTo>
                  <a:pt x="19812" y="15902"/>
                </a:lnTo>
                <a:lnTo>
                  <a:pt x="19655" y="16026"/>
                </a:lnTo>
                <a:lnTo>
                  <a:pt x="19504" y="16157"/>
                </a:lnTo>
                <a:lnTo>
                  <a:pt x="19373" y="16308"/>
                </a:lnTo>
                <a:lnTo>
                  <a:pt x="19255" y="16452"/>
                </a:lnTo>
                <a:lnTo>
                  <a:pt x="19164" y="16616"/>
                </a:lnTo>
                <a:lnTo>
                  <a:pt x="19085" y="16793"/>
                </a:lnTo>
                <a:lnTo>
                  <a:pt x="19020" y="16984"/>
                </a:lnTo>
                <a:lnTo>
                  <a:pt x="18961" y="17180"/>
                </a:lnTo>
                <a:lnTo>
                  <a:pt x="18908" y="17377"/>
                </a:lnTo>
                <a:lnTo>
                  <a:pt x="18856" y="17580"/>
                </a:lnTo>
                <a:lnTo>
                  <a:pt x="18797" y="17770"/>
                </a:lnTo>
                <a:lnTo>
                  <a:pt x="18731" y="17961"/>
                </a:lnTo>
                <a:lnTo>
                  <a:pt x="18653" y="18138"/>
                </a:lnTo>
                <a:lnTo>
                  <a:pt x="18555" y="18295"/>
                </a:lnTo>
                <a:lnTo>
                  <a:pt x="18437" y="18439"/>
                </a:lnTo>
                <a:lnTo>
                  <a:pt x="18293" y="18557"/>
                </a:lnTo>
                <a:lnTo>
                  <a:pt x="18135" y="18656"/>
                </a:lnTo>
                <a:lnTo>
                  <a:pt x="17959" y="18734"/>
                </a:lnTo>
                <a:lnTo>
                  <a:pt x="17769" y="18800"/>
                </a:lnTo>
                <a:lnTo>
                  <a:pt x="17579" y="18859"/>
                </a:lnTo>
                <a:lnTo>
                  <a:pt x="17376" y="18911"/>
                </a:lnTo>
                <a:lnTo>
                  <a:pt x="17179" y="18964"/>
                </a:lnTo>
                <a:lnTo>
                  <a:pt x="16983" y="19023"/>
                </a:lnTo>
                <a:lnTo>
                  <a:pt x="16793" y="19089"/>
                </a:lnTo>
                <a:lnTo>
                  <a:pt x="16616" y="19167"/>
                </a:lnTo>
                <a:lnTo>
                  <a:pt x="16452" y="19259"/>
                </a:lnTo>
                <a:lnTo>
                  <a:pt x="16308" y="19377"/>
                </a:lnTo>
                <a:lnTo>
                  <a:pt x="16157" y="19508"/>
                </a:lnTo>
                <a:lnTo>
                  <a:pt x="16026" y="19659"/>
                </a:lnTo>
                <a:lnTo>
                  <a:pt x="15902" y="19816"/>
                </a:lnTo>
                <a:lnTo>
                  <a:pt x="15653" y="20144"/>
                </a:lnTo>
                <a:lnTo>
                  <a:pt x="15529" y="20302"/>
                </a:lnTo>
                <a:lnTo>
                  <a:pt x="15391" y="20452"/>
                </a:lnTo>
                <a:lnTo>
                  <a:pt x="15254" y="20584"/>
                </a:lnTo>
                <a:lnTo>
                  <a:pt x="15096" y="20695"/>
                </a:lnTo>
                <a:lnTo>
                  <a:pt x="14933" y="20780"/>
                </a:lnTo>
                <a:lnTo>
                  <a:pt x="14736" y="20839"/>
                </a:lnTo>
                <a:lnTo>
                  <a:pt x="14533" y="20866"/>
                </a:lnTo>
                <a:lnTo>
                  <a:pt x="14324" y="20872"/>
                </a:lnTo>
                <a:lnTo>
                  <a:pt x="14101" y="20852"/>
                </a:lnTo>
                <a:lnTo>
                  <a:pt x="13878" y="20826"/>
                </a:lnTo>
                <a:lnTo>
                  <a:pt x="13656" y="20793"/>
                </a:lnTo>
                <a:lnTo>
                  <a:pt x="13433" y="20767"/>
                </a:lnTo>
                <a:lnTo>
                  <a:pt x="13210" y="20754"/>
                </a:lnTo>
                <a:lnTo>
                  <a:pt x="12994" y="20754"/>
                </a:lnTo>
                <a:lnTo>
                  <a:pt x="12791" y="20780"/>
                </a:lnTo>
                <a:lnTo>
                  <a:pt x="12581" y="20833"/>
                </a:lnTo>
                <a:lnTo>
                  <a:pt x="12392" y="20911"/>
                </a:lnTo>
                <a:lnTo>
                  <a:pt x="11999" y="21121"/>
                </a:lnTo>
                <a:lnTo>
                  <a:pt x="11802" y="21239"/>
                </a:lnTo>
                <a:lnTo>
                  <a:pt x="11612" y="21351"/>
                </a:lnTo>
                <a:lnTo>
                  <a:pt x="11409" y="21449"/>
                </a:lnTo>
                <a:lnTo>
                  <a:pt x="11213" y="21528"/>
                </a:lnTo>
                <a:lnTo>
                  <a:pt x="11010" y="21580"/>
                </a:lnTo>
                <a:lnTo>
                  <a:pt x="10800" y="21600"/>
                </a:lnTo>
                <a:lnTo>
                  <a:pt x="10590" y="21580"/>
                </a:lnTo>
                <a:lnTo>
                  <a:pt x="10387" y="21528"/>
                </a:lnTo>
                <a:lnTo>
                  <a:pt x="10191" y="21449"/>
                </a:lnTo>
                <a:lnTo>
                  <a:pt x="9988" y="21351"/>
                </a:lnTo>
                <a:lnTo>
                  <a:pt x="9798" y="21239"/>
                </a:lnTo>
                <a:lnTo>
                  <a:pt x="9601" y="21121"/>
                </a:lnTo>
                <a:lnTo>
                  <a:pt x="9208" y="20911"/>
                </a:lnTo>
                <a:lnTo>
                  <a:pt x="9012" y="20833"/>
                </a:lnTo>
                <a:lnTo>
                  <a:pt x="8809" y="20780"/>
                </a:lnTo>
                <a:lnTo>
                  <a:pt x="8606" y="20754"/>
                </a:lnTo>
                <a:lnTo>
                  <a:pt x="8390" y="20754"/>
                </a:lnTo>
                <a:lnTo>
                  <a:pt x="8167" y="20767"/>
                </a:lnTo>
                <a:lnTo>
                  <a:pt x="7944" y="20793"/>
                </a:lnTo>
                <a:lnTo>
                  <a:pt x="7722" y="20826"/>
                </a:lnTo>
                <a:lnTo>
                  <a:pt x="7499" y="20852"/>
                </a:lnTo>
                <a:lnTo>
                  <a:pt x="7276" y="20872"/>
                </a:lnTo>
                <a:lnTo>
                  <a:pt x="7067" y="20866"/>
                </a:lnTo>
                <a:lnTo>
                  <a:pt x="6864" y="20839"/>
                </a:lnTo>
                <a:lnTo>
                  <a:pt x="6667" y="20780"/>
                </a:lnTo>
                <a:lnTo>
                  <a:pt x="6504" y="20695"/>
                </a:lnTo>
                <a:lnTo>
                  <a:pt x="6346" y="20584"/>
                </a:lnTo>
                <a:lnTo>
                  <a:pt x="6209" y="20452"/>
                </a:lnTo>
                <a:lnTo>
                  <a:pt x="6071" y="20302"/>
                </a:lnTo>
                <a:lnTo>
                  <a:pt x="5947" y="20144"/>
                </a:lnTo>
                <a:lnTo>
                  <a:pt x="5698" y="19816"/>
                </a:lnTo>
                <a:lnTo>
                  <a:pt x="5574" y="19659"/>
                </a:lnTo>
                <a:lnTo>
                  <a:pt x="5443" y="19508"/>
                </a:lnTo>
                <a:lnTo>
                  <a:pt x="5292" y="19377"/>
                </a:lnTo>
                <a:lnTo>
                  <a:pt x="5148" y="19259"/>
                </a:lnTo>
                <a:lnTo>
                  <a:pt x="4984" y="19167"/>
                </a:lnTo>
                <a:lnTo>
                  <a:pt x="4807" y="19089"/>
                </a:lnTo>
                <a:lnTo>
                  <a:pt x="4617" y="19023"/>
                </a:lnTo>
                <a:lnTo>
                  <a:pt x="4421" y="18964"/>
                </a:lnTo>
                <a:lnTo>
                  <a:pt x="4224" y="18911"/>
                </a:lnTo>
                <a:lnTo>
                  <a:pt x="4021" y="18859"/>
                </a:lnTo>
                <a:lnTo>
                  <a:pt x="3831" y="18800"/>
                </a:lnTo>
                <a:lnTo>
                  <a:pt x="3641" y="18734"/>
                </a:lnTo>
                <a:lnTo>
                  <a:pt x="3465" y="18656"/>
                </a:lnTo>
                <a:lnTo>
                  <a:pt x="3307" y="18557"/>
                </a:lnTo>
                <a:lnTo>
                  <a:pt x="3163" y="18439"/>
                </a:lnTo>
                <a:lnTo>
                  <a:pt x="3045" y="18295"/>
                </a:lnTo>
                <a:lnTo>
                  <a:pt x="2947" y="18138"/>
                </a:lnTo>
                <a:lnTo>
                  <a:pt x="2869" y="17961"/>
                </a:lnTo>
                <a:lnTo>
                  <a:pt x="2803" y="17770"/>
                </a:lnTo>
                <a:lnTo>
                  <a:pt x="2744" y="17580"/>
                </a:lnTo>
                <a:lnTo>
                  <a:pt x="2692" y="17377"/>
                </a:lnTo>
                <a:lnTo>
                  <a:pt x="2639" y="17180"/>
                </a:lnTo>
                <a:lnTo>
                  <a:pt x="2580" y="16984"/>
                </a:lnTo>
                <a:lnTo>
                  <a:pt x="2515" y="16793"/>
                </a:lnTo>
                <a:lnTo>
                  <a:pt x="2436" y="16616"/>
                </a:lnTo>
                <a:lnTo>
                  <a:pt x="2345" y="16452"/>
                </a:lnTo>
                <a:lnTo>
                  <a:pt x="2227" y="16308"/>
                </a:lnTo>
                <a:lnTo>
                  <a:pt x="2096" y="16157"/>
                </a:lnTo>
                <a:lnTo>
                  <a:pt x="1945" y="16026"/>
                </a:lnTo>
                <a:lnTo>
                  <a:pt x="1454" y="15652"/>
                </a:lnTo>
                <a:lnTo>
                  <a:pt x="1297" y="15528"/>
                </a:lnTo>
                <a:lnTo>
                  <a:pt x="1146" y="15390"/>
                </a:lnTo>
                <a:lnTo>
                  <a:pt x="1015" y="15252"/>
                </a:lnTo>
                <a:lnTo>
                  <a:pt x="904" y="15095"/>
                </a:lnTo>
                <a:lnTo>
                  <a:pt x="819" y="14931"/>
                </a:lnTo>
                <a:lnTo>
                  <a:pt x="760" y="14734"/>
                </a:lnTo>
                <a:lnTo>
                  <a:pt x="734" y="14531"/>
                </a:lnTo>
                <a:lnTo>
                  <a:pt x="727" y="14321"/>
                </a:lnTo>
                <a:lnTo>
                  <a:pt x="747" y="14098"/>
                </a:lnTo>
                <a:lnTo>
                  <a:pt x="773" y="13875"/>
                </a:lnTo>
                <a:lnTo>
                  <a:pt x="806" y="13652"/>
                </a:lnTo>
                <a:lnTo>
                  <a:pt x="832" y="13430"/>
                </a:lnTo>
                <a:lnTo>
                  <a:pt x="845" y="13207"/>
                </a:lnTo>
                <a:lnTo>
                  <a:pt x="845" y="12990"/>
                </a:lnTo>
                <a:lnTo>
                  <a:pt x="819" y="12787"/>
                </a:lnTo>
                <a:lnTo>
                  <a:pt x="766" y="12584"/>
                </a:lnTo>
                <a:lnTo>
                  <a:pt x="688" y="12393"/>
                </a:lnTo>
                <a:lnTo>
                  <a:pt x="589" y="12197"/>
                </a:lnTo>
                <a:lnTo>
                  <a:pt x="478" y="12000"/>
                </a:lnTo>
                <a:lnTo>
                  <a:pt x="360" y="11803"/>
                </a:lnTo>
                <a:lnTo>
                  <a:pt x="249" y="11613"/>
                </a:lnTo>
                <a:lnTo>
                  <a:pt x="151" y="11410"/>
                </a:lnTo>
                <a:lnTo>
                  <a:pt x="72" y="11213"/>
                </a:lnTo>
                <a:lnTo>
                  <a:pt x="20" y="11010"/>
                </a:lnTo>
                <a:lnTo>
                  <a:pt x="0" y="10800"/>
                </a:lnTo>
                <a:lnTo>
                  <a:pt x="20" y="10590"/>
                </a:lnTo>
                <a:lnTo>
                  <a:pt x="72" y="10387"/>
                </a:lnTo>
                <a:lnTo>
                  <a:pt x="151" y="10190"/>
                </a:lnTo>
                <a:lnTo>
                  <a:pt x="249" y="9987"/>
                </a:lnTo>
                <a:lnTo>
                  <a:pt x="360" y="9797"/>
                </a:lnTo>
                <a:lnTo>
                  <a:pt x="478" y="9600"/>
                </a:lnTo>
                <a:lnTo>
                  <a:pt x="589" y="9403"/>
                </a:lnTo>
                <a:lnTo>
                  <a:pt x="688" y="9207"/>
                </a:lnTo>
                <a:lnTo>
                  <a:pt x="766" y="9016"/>
                </a:lnTo>
                <a:lnTo>
                  <a:pt x="819" y="8813"/>
                </a:lnTo>
                <a:lnTo>
                  <a:pt x="845" y="8610"/>
                </a:lnTo>
                <a:lnTo>
                  <a:pt x="845" y="8393"/>
                </a:lnTo>
                <a:lnTo>
                  <a:pt x="832" y="8170"/>
                </a:lnTo>
                <a:lnTo>
                  <a:pt x="806" y="7948"/>
                </a:lnTo>
                <a:lnTo>
                  <a:pt x="773" y="7725"/>
                </a:lnTo>
                <a:lnTo>
                  <a:pt x="747" y="7502"/>
                </a:lnTo>
                <a:lnTo>
                  <a:pt x="727" y="7279"/>
                </a:lnTo>
                <a:lnTo>
                  <a:pt x="734" y="7069"/>
                </a:lnTo>
                <a:lnTo>
                  <a:pt x="760" y="6866"/>
                </a:lnTo>
                <a:lnTo>
                  <a:pt x="819" y="6669"/>
                </a:lnTo>
                <a:lnTo>
                  <a:pt x="904" y="6505"/>
                </a:lnTo>
                <a:lnTo>
                  <a:pt x="1015" y="6348"/>
                </a:lnTo>
                <a:lnTo>
                  <a:pt x="1146" y="6210"/>
                </a:lnTo>
                <a:lnTo>
                  <a:pt x="1297" y="6072"/>
                </a:lnTo>
                <a:lnTo>
                  <a:pt x="1454" y="5948"/>
                </a:lnTo>
                <a:lnTo>
                  <a:pt x="1945" y="5574"/>
                </a:lnTo>
                <a:lnTo>
                  <a:pt x="2096" y="5443"/>
                </a:lnTo>
                <a:lnTo>
                  <a:pt x="2227" y="5292"/>
                </a:lnTo>
                <a:lnTo>
                  <a:pt x="2345" y="5148"/>
                </a:lnTo>
                <a:lnTo>
                  <a:pt x="2436" y="4984"/>
                </a:lnTo>
                <a:lnTo>
                  <a:pt x="2515" y="4807"/>
                </a:lnTo>
                <a:lnTo>
                  <a:pt x="2580" y="4616"/>
                </a:lnTo>
                <a:lnTo>
                  <a:pt x="2639" y="4420"/>
                </a:lnTo>
                <a:lnTo>
                  <a:pt x="2692" y="4223"/>
                </a:lnTo>
                <a:lnTo>
                  <a:pt x="2744" y="4020"/>
                </a:lnTo>
                <a:lnTo>
                  <a:pt x="2803" y="3830"/>
                </a:lnTo>
                <a:lnTo>
                  <a:pt x="2869" y="3639"/>
                </a:lnTo>
                <a:lnTo>
                  <a:pt x="2947" y="3462"/>
                </a:lnTo>
                <a:lnTo>
                  <a:pt x="3045" y="3305"/>
                </a:lnTo>
                <a:lnTo>
                  <a:pt x="3163" y="3161"/>
                </a:lnTo>
                <a:lnTo>
                  <a:pt x="3307" y="3043"/>
                </a:lnTo>
                <a:lnTo>
                  <a:pt x="3465" y="2944"/>
                </a:lnTo>
                <a:lnTo>
                  <a:pt x="3641" y="2866"/>
                </a:lnTo>
                <a:lnTo>
                  <a:pt x="3831" y="2800"/>
                </a:lnTo>
                <a:lnTo>
                  <a:pt x="4021" y="2741"/>
                </a:lnTo>
                <a:lnTo>
                  <a:pt x="4224" y="2689"/>
                </a:lnTo>
                <a:lnTo>
                  <a:pt x="4421" y="2636"/>
                </a:lnTo>
                <a:lnTo>
                  <a:pt x="4617" y="2577"/>
                </a:lnTo>
                <a:lnTo>
                  <a:pt x="4807" y="2511"/>
                </a:lnTo>
                <a:lnTo>
                  <a:pt x="4984" y="2433"/>
                </a:lnTo>
                <a:lnTo>
                  <a:pt x="5148" y="2341"/>
                </a:lnTo>
                <a:lnTo>
                  <a:pt x="5292" y="2223"/>
                </a:lnTo>
                <a:lnTo>
                  <a:pt x="5443" y="2092"/>
                </a:lnTo>
                <a:lnTo>
                  <a:pt x="5574" y="1941"/>
                </a:lnTo>
                <a:lnTo>
                  <a:pt x="5698" y="1784"/>
                </a:lnTo>
                <a:lnTo>
                  <a:pt x="5947" y="1456"/>
                </a:lnTo>
                <a:lnTo>
                  <a:pt x="6071" y="1298"/>
                </a:lnTo>
                <a:lnTo>
                  <a:pt x="6209" y="1148"/>
                </a:lnTo>
                <a:lnTo>
                  <a:pt x="6346" y="1016"/>
                </a:lnTo>
                <a:lnTo>
                  <a:pt x="6504" y="905"/>
                </a:lnTo>
                <a:lnTo>
                  <a:pt x="6667" y="820"/>
                </a:lnTo>
                <a:lnTo>
                  <a:pt x="6864" y="761"/>
                </a:lnTo>
                <a:lnTo>
                  <a:pt x="7067" y="734"/>
                </a:lnTo>
                <a:lnTo>
                  <a:pt x="7276" y="728"/>
                </a:lnTo>
                <a:lnTo>
                  <a:pt x="7499" y="748"/>
                </a:lnTo>
                <a:lnTo>
                  <a:pt x="7722" y="774"/>
                </a:lnTo>
                <a:lnTo>
                  <a:pt x="7944" y="807"/>
                </a:lnTo>
                <a:lnTo>
                  <a:pt x="8167" y="833"/>
                </a:lnTo>
                <a:lnTo>
                  <a:pt x="8390" y="846"/>
                </a:lnTo>
                <a:lnTo>
                  <a:pt x="8606" y="846"/>
                </a:lnTo>
                <a:lnTo>
                  <a:pt x="8809" y="820"/>
                </a:lnTo>
                <a:lnTo>
                  <a:pt x="9012" y="767"/>
                </a:lnTo>
                <a:lnTo>
                  <a:pt x="9208" y="689"/>
                </a:lnTo>
                <a:lnTo>
                  <a:pt x="9601" y="479"/>
                </a:lnTo>
                <a:lnTo>
                  <a:pt x="9798" y="361"/>
                </a:lnTo>
                <a:lnTo>
                  <a:pt x="9988" y="249"/>
                </a:lnTo>
                <a:lnTo>
                  <a:pt x="10191" y="151"/>
                </a:lnTo>
                <a:lnTo>
                  <a:pt x="10387" y="72"/>
                </a:lnTo>
                <a:lnTo>
                  <a:pt x="10590" y="20"/>
                </a:lnTo>
                <a:lnTo>
                  <a:pt x="10800" y="0"/>
                </a:lnTo>
                <a:close/>
              </a:path>
            </a:pathLst>
          </a:custGeom>
          <a:solidFill>
            <a:srgbClr val="F3F3F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0" name="left edge border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1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Left scallop edgeFreeform 6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303" y="0"/>
                </a:lnTo>
                <a:lnTo>
                  <a:pt x="17342" y="215"/>
                </a:lnTo>
                <a:lnTo>
                  <a:pt x="17535" y="405"/>
                </a:lnTo>
                <a:lnTo>
                  <a:pt x="17806" y="570"/>
                </a:lnTo>
                <a:lnTo>
                  <a:pt x="18155" y="715"/>
                </a:lnTo>
                <a:lnTo>
                  <a:pt x="18542" y="845"/>
                </a:lnTo>
                <a:lnTo>
                  <a:pt x="19006" y="960"/>
                </a:lnTo>
                <a:lnTo>
                  <a:pt x="19935" y="1200"/>
                </a:lnTo>
                <a:lnTo>
                  <a:pt x="20323" y="1315"/>
                </a:lnTo>
                <a:lnTo>
                  <a:pt x="20710" y="1445"/>
                </a:lnTo>
                <a:lnTo>
                  <a:pt x="21097" y="1590"/>
                </a:lnTo>
                <a:lnTo>
                  <a:pt x="21368" y="1755"/>
                </a:lnTo>
                <a:lnTo>
                  <a:pt x="21523" y="1945"/>
                </a:lnTo>
                <a:lnTo>
                  <a:pt x="21600" y="2160"/>
                </a:lnTo>
                <a:lnTo>
                  <a:pt x="21523" y="2375"/>
                </a:lnTo>
                <a:lnTo>
                  <a:pt x="21368" y="2565"/>
                </a:lnTo>
                <a:lnTo>
                  <a:pt x="21097" y="2730"/>
                </a:lnTo>
                <a:lnTo>
                  <a:pt x="20710" y="2875"/>
                </a:lnTo>
                <a:lnTo>
                  <a:pt x="20323" y="3005"/>
                </a:lnTo>
                <a:lnTo>
                  <a:pt x="19935" y="3120"/>
                </a:lnTo>
                <a:lnTo>
                  <a:pt x="19006" y="3360"/>
                </a:lnTo>
                <a:lnTo>
                  <a:pt x="18542" y="3475"/>
                </a:lnTo>
                <a:lnTo>
                  <a:pt x="18155" y="3605"/>
                </a:lnTo>
                <a:lnTo>
                  <a:pt x="17806" y="3750"/>
                </a:lnTo>
                <a:lnTo>
                  <a:pt x="17535" y="3915"/>
                </a:lnTo>
                <a:lnTo>
                  <a:pt x="17342" y="4105"/>
                </a:lnTo>
                <a:lnTo>
                  <a:pt x="17303" y="4320"/>
                </a:lnTo>
                <a:lnTo>
                  <a:pt x="17342" y="4535"/>
                </a:lnTo>
                <a:lnTo>
                  <a:pt x="17535" y="4725"/>
                </a:lnTo>
                <a:lnTo>
                  <a:pt x="17806" y="4890"/>
                </a:lnTo>
                <a:lnTo>
                  <a:pt x="18155" y="5035"/>
                </a:lnTo>
                <a:lnTo>
                  <a:pt x="18542" y="5165"/>
                </a:lnTo>
                <a:lnTo>
                  <a:pt x="19006" y="5280"/>
                </a:lnTo>
                <a:lnTo>
                  <a:pt x="19935" y="5520"/>
                </a:lnTo>
                <a:lnTo>
                  <a:pt x="20323" y="5635"/>
                </a:lnTo>
                <a:lnTo>
                  <a:pt x="20710" y="5765"/>
                </a:lnTo>
                <a:lnTo>
                  <a:pt x="21097" y="5910"/>
                </a:lnTo>
                <a:lnTo>
                  <a:pt x="21368" y="6075"/>
                </a:lnTo>
                <a:lnTo>
                  <a:pt x="21523" y="6265"/>
                </a:lnTo>
                <a:lnTo>
                  <a:pt x="21600" y="6480"/>
                </a:lnTo>
                <a:lnTo>
                  <a:pt x="21523" y="6695"/>
                </a:lnTo>
                <a:lnTo>
                  <a:pt x="21368" y="6885"/>
                </a:lnTo>
                <a:lnTo>
                  <a:pt x="21097" y="7050"/>
                </a:lnTo>
                <a:lnTo>
                  <a:pt x="20710" y="7195"/>
                </a:lnTo>
                <a:lnTo>
                  <a:pt x="20323" y="7325"/>
                </a:lnTo>
                <a:lnTo>
                  <a:pt x="19935" y="7440"/>
                </a:lnTo>
                <a:lnTo>
                  <a:pt x="19006" y="7680"/>
                </a:lnTo>
                <a:lnTo>
                  <a:pt x="18542" y="7795"/>
                </a:lnTo>
                <a:lnTo>
                  <a:pt x="18155" y="7925"/>
                </a:lnTo>
                <a:lnTo>
                  <a:pt x="17806" y="8070"/>
                </a:lnTo>
                <a:lnTo>
                  <a:pt x="17535" y="8235"/>
                </a:lnTo>
                <a:lnTo>
                  <a:pt x="17342" y="8425"/>
                </a:lnTo>
                <a:lnTo>
                  <a:pt x="17303" y="8640"/>
                </a:lnTo>
                <a:lnTo>
                  <a:pt x="17342" y="8855"/>
                </a:lnTo>
                <a:lnTo>
                  <a:pt x="17535" y="9045"/>
                </a:lnTo>
                <a:lnTo>
                  <a:pt x="17806" y="9210"/>
                </a:lnTo>
                <a:lnTo>
                  <a:pt x="18155" y="9355"/>
                </a:lnTo>
                <a:lnTo>
                  <a:pt x="18542" y="9485"/>
                </a:lnTo>
                <a:lnTo>
                  <a:pt x="19006" y="9600"/>
                </a:lnTo>
                <a:lnTo>
                  <a:pt x="19935" y="9840"/>
                </a:lnTo>
                <a:lnTo>
                  <a:pt x="20323" y="9955"/>
                </a:lnTo>
                <a:lnTo>
                  <a:pt x="20710" y="10085"/>
                </a:lnTo>
                <a:lnTo>
                  <a:pt x="21097" y="10230"/>
                </a:lnTo>
                <a:lnTo>
                  <a:pt x="21368" y="10395"/>
                </a:lnTo>
                <a:lnTo>
                  <a:pt x="21523" y="10585"/>
                </a:lnTo>
                <a:lnTo>
                  <a:pt x="21600" y="10795"/>
                </a:lnTo>
                <a:lnTo>
                  <a:pt x="21523" y="11015"/>
                </a:lnTo>
                <a:lnTo>
                  <a:pt x="21368" y="11205"/>
                </a:lnTo>
                <a:lnTo>
                  <a:pt x="21097" y="11370"/>
                </a:lnTo>
                <a:lnTo>
                  <a:pt x="20710" y="11515"/>
                </a:lnTo>
                <a:lnTo>
                  <a:pt x="20323" y="11645"/>
                </a:lnTo>
                <a:lnTo>
                  <a:pt x="19935" y="11760"/>
                </a:lnTo>
                <a:lnTo>
                  <a:pt x="19006" y="12000"/>
                </a:lnTo>
                <a:lnTo>
                  <a:pt x="18542" y="12115"/>
                </a:lnTo>
                <a:lnTo>
                  <a:pt x="18155" y="12245"/>
                </a:lnTo>
                <a:lnTo>
                  <a:pt x="17806" y="12390"/>
                </a:lnTo>
                <a:lnTo>
                  <a:pt x="17535" y="12555"/>
                </a:lnTo>
                <a:lnTo>
                  <a:pt x="17342" y="12745"/>
                </a:lnTo>
                <a:lnTo>
                  <a:pt x="17303" y="12960"/>
                </a:lnTo>
                <a:lnTo>
                  <a:pt x="17342" y="13175"/>
                </a:lnTo>
                <a:lnTo>
                  <a:pt x="17535" y="13365"/>
                </a:lnTo>
                <a:lnTo>
                  <a:pt x="17806" y="13530"/>
                </a:lnTo>
                <a:lnTo>
                  <a:pt x="18155" y="13675"/>
                </a:lnTo>
                <a:lnTo>
                  <a:pt x="18542" y="13805"/>
                </a:lnTo>
                <a:lnTo>
                  <a:pt x="19006" y="13920"/>
                </a:lnTo>
                <a:lnTo>
                  <a:pt x="19935" y="14160"/>
                </a:lnTo>
                <a:lnTo>
                  <a:pt x="20323" y="14275"/>
                </a:lnTo>
                <a:lnTo>
                  <a:pt x="20710" y="14405"/>
                </a:lnTo>
                <a:lnTo>
                  <a:pt x="21097" y="14550"/>
                </a:lnTo>
                <a:lnTo>
                  <a:pt x="21368" y="14715"/>
                </a:lnTo>
                <a:lnTo>
                  <a:pt x="21523" y="14905"/>
                </a:lnTo>
                <a:lnTo>
                  <a:pt x="21600" y="15120"/>
                </a:lnTo>
                <a:lnTo>
                  <a:pt x="21523" y="15335"/>
                </a:lnTo>
                <a:lnTo>
                  <a:pt x="21368" y="15525"/>
                </a:lnTo>
                <a:lnTo>
                  <a:pt x="21097" y="15690"/>
                </a:lnTo>
                <a:lnTo>
                  <a:pt x="20710" y="15835"/>
                </a:lnTo>
                <a:lnTo>
                  <a:pt x="20323" y="15965"/>
                </a:lnTo>
                <a:lnTo>
                  <a:pt x="19935" y="16080"/>
                </a:lnTo>
                <a:lnTo>
                  <a:pt x="19006" y="16320"/>
                </a:lnTo>
                <a:lnTo>
                  <a:pt x="18542" y="16435"/>
                </a:lnTo>
                <a:lnTo>
                  <a:pt x="18155" y="16565"/>
                </a:lnTo>
                <a:lnTo>
                  <a:pt x="17806" y="16710"/>
                </a:lnTo>
                <a:lnTo>
                  <a:pt x="17535" y="16875"/>
                </a:lnTo>
                <a:lnTo>
                  <a:pt x="17342" y="17065"/>
                </a:lnTo>
                <a:lnTo>
                  <a:pt x="17303" y="17280"/>
                </a:lnTo>
                <a:lnTo>
                  <a:pt x="17342" y="17495"/>
                </a:lnTo>
                <a:lnTo>
                  <a:pt x="17535" y="17685"/>
                </a:lnTo>
                <a:lnTo>
                  <a:pt x="17806" y="17850"/>
                </a:lnTo>
                <a:lnTo>
                  <a:pt x="18155" y="17995"/>
                </a:lnTo>
                <a:lnTo>
                  <a:pt x="18542" y="18125"/>
                </a:lnTo>
                <a:lnTo>
                  <a:pt x="19006" y="18240"/>
                </a:lnTo>
                <a:lnTo>
                  <a:pt x="19935" y="18480"/>
                </a:lnTo>
                <a:lnTo>
                  <a:pt x="20323" y="18595"/>
                </a:lnTo>
                <a:lnTo>
                  <a:pt x="20710" y="18725"/>
                </a:lnTo>
                <a:lnTo>
                  <a:pt x="21097" y="18870"/>
                </a:lnTo>
                <a:lnTo>
                  <a:pt x="21368" y="19035"/>
                </a:lnTo>
                <a:lnTo>
                  <a:pt x="21523" y="19225"/>
                </a:lnTo>
                <a:lnTo>
                  <a:pt x="21600" y="19440"/>
                </a:lnTo>
                <a:lnTo>
                  <a:pt x="21523" y="19655"/>
                </a:lnTo>
                <a:lnTo>
                  <a:pt x="21368" y="19845"/>
                </a:lnTo>
                <a:lnTo>
                  <a:pt x="21097" y="20010"/>
                </a:lnTo>
                <a:lnTo>
                  <a:pt x="20710" y="20155"/>
                </a:lnTo>
                <a:lnTo>
                  <a:pt x="20323" y="20285"/>
                </a:lnTo>
                <a:lnTo>
                  <a:pt x="19935" y="20400"/>
                </a:lnTo>
                <a:lnTo>
                  <a:pt x="19006" y="20640"/>
                </a:lnTo>
                <a:lnTo>
                  <a:pt x="18542" y="20755"/>
                </a:lnTo>
                <a:lnTo>
                  <a:pt x="18155" y="20885"/>
                </a:lnTo>
                <a:lnTo>
                  <a:pt x="17806" y="21030"/>
                </a:lnTo>
                <a:lnTo>
                  <a:pt x="17535" y="21195"/>
                </a:lnTo>
                <a:lnTo>
                  <a:pt x="17342" y="21385"/>
                </a:lnTo>
                <a:lnTo>
                  <a:pt x="1730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right edge borderRectangle 18"/>
          <p:cNvSpPr/>
          <p:nvPr/>
        </p:nvSpPr>
        <p:spPr>
          <a:xfrm>
            <a:off x="11908535" y="0"/>
            <a:ext cx="283465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4" name="Bilde 14" descr="Bild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67" y="1700003"/>
            <a:ext cx="6225713" cy="485605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ekstSylinder 1"/>
          <p:cNvSpPr txBox="1"/>
          <p:nvPr/>
        </p:nvSpPr>
        <p:spPr>
          <a:xfrm>
            <a:off x="885824" y="441090"/>
            <a:ext cx="10134200" cy="69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defRPr sz="3200" cap="all" spc="800">
                <a:solidFill>
                  <a:srgbClr val="2A1A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dirty="0" err="1"/>
              <a:t>Forberedelsesfase</a:t>
            </a:r>
            <a:r>
              <a:rPr dirty="0"/>
              <a:t>:</a:t>
            </a:r>
          </a:p>
          <a:p>
            <a:pPr algn="ctr" defTabSz="914400">
              <a:lnSpc>
                <a:spcPct val="90000"/>
              </a:lnSpc>
              <a:spcBef>
                <a:spcPts val="600"/>
              </a:spcBef>
              <a:defRPr sz="2400" cap="all" spc="800">
                <a:solidFill>
                  <a:srgbClr val="2A1A00"/>
                </a:solidFill>
              </a:defRPr>
            </a:pPr>
            <a:endParaRPr dirty="0"/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4D0176D8-EB6F-8444-8049-57A6A04B6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5368" y="739251"/>
            <a:ext cx="2099816" cy="34991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tel 1"/>
          <p:cNvSpPr txBox="1">
            <a:spLocks noGrp="1"/>
          </p:cNvSpPr>
          <p:nvPr>
            <p:ph type="title"/>
          </p:nvPr>
        </p:nvSpPr>
        <p:spPr>
          <a:xfrm>
            <a:off x="7952619" y="139698"/>
            <a:ext cx="3477381" cy="88839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1700"/>
            </a:pPr>
            <a:br>
              <a:rPr dirty="0"/>
            </a:br>
            <a:br>
              <a:rPr dirty="0"/>
            </a:br>
            <a:r>
              <a:rPr sz="2800" dirty="0">
                <a:solidFill>
                  <a:schemeClr val="bg1"/>
                </a:solidFill>
              </a:rPr>
              <a:t>Tori </a:t>
            </a:r>
            <a:r>
              <a:rPr lang="nb-NO" sz="2800" dirty="0">
                <a:solidFill>
                  <a:schemeClr val="bg1"/>
                </a:solidFill>
              </a:rPr>
              <a:t>Virik Nøvik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125" name="Plassholder for tekst 12"/>
          <p:cNvSpPr txBox="1">
            <a:spLocks noGrp="1"/>
          </p:cNvSpPr>
          <p:nvPr>
            <p:ph type="body" sz="half" idx="1"/>
          </p:nvPr>
        </p:nvSpPr>
        <p:spPr>
          <a:xfrm>
            <a:off x="7952618" y="1194406"/>
            <a:ext cx="3477381" cy="526687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r>
              <a:rPr sz="2100" dirty="0"/>
              <a:t>Lektor </a:t>
            </a:r>
            <a:r>
              <a:rPr sz="2100" dirty="0" err="1"/>
              <a:t>og</a:t>
            </a:r>
            <a:r>
              <a:rPr sz="2100" dirty="0"/>
              <a:t> entreprenørskapsansvarlig  </a:t>
            </a:r>
            <a:endParaRPr lang="nb-NO" sz="2100" b="1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endParaRPr lang="nb-NO" sz="2100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r>
              <a:rPr lang="nb-NO" sz="2100" dirty="0"/>
              <a:t>Norges første </a:t>
            </a:r>
            <a:r>
              <a:rPr lang="nb-NO" sz="2100" dirty="0" err="1"/>
              <a:t>entreprenørskapsskole</a:t>
            </a:r>
            <a:r>
              <a:rPr lang="nb-NO" sz="2100" dirty="0"/>
              <a:t> (2014)</a:t>
            </a:r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endParaRPr lang="nb-NO" sz="2100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r>
              <a:rPr lang="nb-NO" sz="2100" dirty="0" err="1"/>
              <a:t>Entreprenørskapssenter</a:t>
            </a:r>
            <a:endParaRPr lang="nb-NO" sz="2100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endParaRPr lang="nb-NO" sz="2100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r>
              <a:rPr lang="nb-NO" sz="2100" dirty="0"/>
              <a:t>Høyskolen Innlandet</a:t>
            </a:r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endParaRPr lang="nb-NO" sz="2100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r>
              <a:rPr lang="nb-NO" sz="2100" b="1" dirty="0"/>
              <a:t>Lærebokforfatter</a:t>
            </a:r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r>
              <a:rPr lang="nb-NO" sz="2100" dirty="0" err="1"/>
              <a:t>Kjerneelementgruppe</a:t>
            </a:r>
            <a:endParaRPr lang="nb-NO" sz="2100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endParaRPr sz="2000" dirty="0"/>
          </a:p>
          <a:p>
            <a:pPr marL="0" indent="0" defTabSz="896111">
              <a:lnSpc>
                <a:spcPct val="108000"/>
              </a:lnSpc>
              <a:spcBef>
                <a:spcPts val="1100"/>
              </a:spcBef>
              <a:buSzTx/>
              <a:buNone/>
              <a:defRPr sz="1568">
                <a:solidFill>
                  <a:srgbClr val="F3F3F2"/>
                </a:solidFill>
              </a:defRPr>
            </a:pPr>
            <a:r>
              <a:rPr sz="2800" dirty="0"/>
              <a:t>torivirikn@gmail.com</a:t>
            </a:r>
          </a:p>
        </p:txBody>
      </p:sp>
      <p:pic>
        <p:nvPicPr>
          <p:cNvPr id="124" name="Bilde 10" descr="Bild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331" y="3219946"/>
            <a:ext cx="6927375" cy="3495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Bilde 8" descr="Bilde 8"/>
          <p:cNvPicPr>
            <a:picLocks noChangeAspect="1"/>
          </p:cNvPicPr>
          <p:nvPr/>
        </p:nvPicPr>
        <p:blipFill>
          <a:blip r:embed="rId4">
            <a:extLst/>
          </a:blip>
          <a:srcRect l="22592" r="24737"/>
          <a:stretch>
            <a:fillRect/>
          </a:stretch>
        </p:blipFill>
        <p:spPr>
          <a:xfrm>
            <a:off x="296331" y="3434"/>
            <a:ext cx="3557786" cy="3216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Bilde 8" descr="Bilde 8"/>
          <p:cNvPicPr>
            <a:picLocks noChangeAspect="1"/>
          </p:cNvPicPr>
          <p:nvPr/>
        </p:nvPicPr>
        <p:blipFill>
          <a:blip r:embed="rId4">
            <a:extLst/>
          </a:blip>
          <a:srcRect l="22592" r="24737"/>
          <a:stretch>
            <a:fillRect/>
          </a:stretch>
        </p:blipFill>
        <p:spPr>
          <a:xfrm>
            <a:off x="3665920" y="3434"/>
            <a:ext cx="3557786" cy="3216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Bilde 8" descr="Bild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755" y="289335"/>
            <a:ext cx="9543674" cy="6222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e 8" descr="Bilde 8">
            <a:extLst>
              <a:ext uri="{FF2B5EF4-FFF2-40B4-BE49-F238E27FC236}">
                <a16:creationId xmlns:a16="http://schemas.microsoft.com/office/drawing/2014/main" id="{C6A30562-D5F2-744C-AF36-127077169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823914">
            <a:off x="9298032" y="2737274"/>
            <a:ext cx="2756515" cy="254155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kstSylinder 7"/>
          <p:cNvSpPr txBox="1"/>
          <p:nvPr/>
        </p:nvSpPr>
        <p:spPr>
          <a:xfrm>
            <a:off x="1295466" y="-13406"/>
            <a:ext cx="10075351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Research</a:t>
            </a:r>
            <a:r>
              <a:rPr lang="nb-NO" dirty="0"/>
              <a:t>fase</a:t>
            </a:r>
            <a:r>
              <a:rPr dirty="0"/>
              <a:t>: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34A68F32-DB45-554F-9E43-D5A2AF4DA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248" y="410725"/>
            <a:ext cx="11383963" cy="877358"/>
          </a:xfrm>
        </p:spPr>
        <p:txBody>
          <a:bodyPr/>
          <a:lstStyle/>
          <a:p>
            <a:r>
              <a:rPr lang="nb-NO" b="1" dirty="0" err="1"/>
              <a:t>Gjennomføringsfase</a:t>
            </a:r>
            <a:r>
              <a:rPr lang="nb-NO" b="1" dirty="0"/>
              <a:t>: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B2D06E1-DD88-4505-844A-602A2025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06" y="2134421"/>
            <a:ext cx="4981575" cy="4333875"/>
          </a:xfrm>
          <a:prstGeom prst="rect">
            <a:avLst/>
          </a:prstGeom>
        </p:spPr>
      </p:pic>
      <p:pic>
        <p:nvPicPr>
          <p:cNvPr id="4" name="Bilde 3" descr="Bilde 12">
            <a:extLst>
              <a:ext uri="{FF2B5EF4-FFF2-40B4-BE49-F238E27FC236}">
                <a16:creationId xmlns:a16="http://schemas.microsoft.com/office/drawing/2014/main" id="{448F1EB3-D018-C944-8628-E14858D49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8975" b="25105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9CF8DC8-27F2-4535-9260-4604F6B2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1" y="410725"/>
            <a:ext cx="42767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16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calloped circleFreeform 6"/>
          <p:cNvSpPr/>
          <p:nvPr/>
        </p:nvSpPr>
        <p:spPr>
          <a:xfrm>
            <a:off x="3557015" y="630936"/>
            <a:ext cx="5235576" cy="522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010" y="20"/>
                </a:lnTo>
                <a:lnTo>
                  <a:pt x="11213" y="72"/>
                </a:lnTo>
                <a:lnTo>
                  <a:pt x="11409" y="151"/>
                </a:lnTo>
                <a:lnTo>
                  <a:pt x="11612" y="249"/>
                </a:lnTo>
                <a:lnTo>
                  <a:pt x="11802" y="361"/>
                </a:lnTo>
                <a:lnTo>
                  <a:pt x="11999" y="479"/>
                </a:lnTo>
                <a:lnTo>
                  <a:pt x="12392" y="689"/>
                </a:lnTo>
                <a:lnTo>
                  <a:pt x="12581" y="767"/>
                </a:lnTo>
                <a:lnTo>
                  <a:pt x="12791" y="820"/>
                </a:lnTo>
                <a:lnTo>
                  <a:pt x="12994" y="846"/>
                </a:lnTo>
                <a:lnTo>
                  <a:pt x="13210" y="846"/>
                </a:lnTo>
                <a:lnTo>
                  <a:pt x="13433" y="833"/>
                </a:lnTo>
                <a:lnTo>
                  <a:pt x="13656" y="807"/>
                </a:lnTo>
                <a:lnTo>
                  <a:pt x="13878" y="774"/>
                </a:lnTo>
                <a:lnTo>
                  <a:pt x="14101" y="748"/>
                </a:lnTo>
                <a:lnTo>
                  <a:pt x="14324" y="728"/>
                </a:lnTo>
                <a:lnTo>
                  <a:pt x="14533" y="734"/>
                </a:lnTo>
                <a:lnTo>
                  <a:pt x="14736" y="761"/>
                </a:lnTo>
                <a:lnTo>
                  <a:pt x="14933" y="820"/>
                </a:lnTo>
                <a:lnTo>
                  <a:pt x="15096" y="905"/>
                </a:lnTo>
                <a:lnTo>
                  <a:pt x="15254" y="1016"/>
                </a:lnTo>
                <a:lnTo>
                  <a:pt x="15391" y="1148"/>
                </a:lnTo>
                <a:lnTo>
                  <a:pt x="15529" y="1298"/>
                </a:lnTo>
                <a:lnTo>
                  <a:pt x="15653" y="1456"/>
                </a:lnTo>
                <a:lnTo>
                  <a:pt x="15902" y="1784"/>
                </a:lnTo>
                <a:lnTo>
                  <a:pt x="16026" y="1941"/>
                </a:lnTo>
                <a:lnTo>
                  <a:pt x="16157" y="2092"/>
                </a:lnTo>
                <a:lnTo>
                  <a:pt x="16308" y="2223"/>
                </a:lnTo>
                <a:lnTo>
                  <a:pt x="16452" y="2341"/>
                </a:lnTo>
                <a:lnTo>
                  <a:pt x="16616" y="2433"/>
                </a:lnTo>
                <a:lnTo>
                  <a:pt x="16793" y="2511"/>
                </a:lnTo>
                <a:lnTo>
                  <a:pt x="16983" y="2577"/>
                </a:lnTo>
                <a:lnTo>
                  <a:pt x="17179" y="2636"/>
                </a:lnTo>
                <a:lnTo>
                  <a:pt x="17376" y="2689"/>
                </a:lnTo>
                <a:lnTo>
                  <a:pt x="17579" y="2741"/>
                </a:lnTo>
                <a:lnTo>
                  <a:pt x="17769" y="2800"/>
                </a:lnTo>
                <a:lnTo>
                  <a:pt x="17959" y="2866"/>
                </a:lnTo>
                <a:lnTo>
                  <a:pt x="18135" y="2944"/>
                </a:lnTo>
                <a:lnTo>
                  <a:pt x="18293" y="3043"/>
                </a:lnTo>
                <a:lnTo>
                  <a:pt x="18437" y="3161"/>
                </a:lnTo>
                <a:lnTo>
                  <a:pt x="18555" y="3305"/>
                </a:lnTo>
                <a:lnTo>
                  <a:pt x="18653" y="3462"/>
                </a:lnTo>
                <a:lnTo>
                  <a:pt x="18731" y="3639"/>
                </a:lnTo>
                <a:lnTo>
                  <a:pt x="18797" y="3830"/>
                </a:lnTo>
                <a:lnTo>
                  <a:pt x="18856" y="4020"/>
                </a:lnTo>
                <a:lnTo>
                  <a:pt x="18908" y="4223"/>
                </a:lnTo>
                <a:lnTo>
                  <a:pt x="18961" y="4420"/>
                </a:lnTo>
                <a:lnTo>
                  <a:pt x="19020" y="4616"/>
                </a:lnTo>
                <a:lnTo>
                  <a:pt x="19085" y="4807"/>
                </a:lnTo>
                <a:lnTo>
                  <a:pt x="19164" y="4984"/>
                </a:lnTo>
                <a:lnTo>
                  <a:pt x="19255" y="5148"/>
                </a:lnTo>
                <a:lnTo>
                  <a:pt x="19373" y="5292"/>
                </a:lnTo>
                <a:lnTo>
                  <a:pt x="19504" y="5443"/>
                </a:lnTo>
                <a:lnTo>
                  <a:pt x="19655" y="5574"/>
                </a:lnTo>
                <a:lnTo>
                  <a:pt x="19812" y="5698"/>
                </a:lnTo>
                <a:lnTo>
                  <a:pt x="19982" y="5823"/>
                </a:lnTo>
                <a:lnTo>
                  <a:pt x="20146" y="5948"/>
                </a:lnTo>
                <a:lnTo>
                  <a:pt x="20303" y="6072"/>
                </a:lnTo>
                <a:lnTo>
                  <a:pt x="20454" y="6210"/>
                </a:lnTo>
                <a:lnTo>
                  <a:pt x="20585" y="6348"/>
                </a:lnTo>
                <a:lnTo>
                  <a:pt x="20696" y="6505"/>
                </a:lnTo>
                <a:lnTo>
                  <a:pt x="20781" y="6669"/>
                </a:lnTo>
                <a:lnTo>
                  <a:pt x="20840" y="6866"/>
                </a:lnTo>
                <a:lnTo>
                  <a:pt x="20866" y="7069"/>
                </a:lnTo>
                <a:lnTo>
                  <a:pt x="20873" y="7279"/>
                </a:lnTo>
                <a:lnTo>
                  <a:pt x="20853" y="7502"/>
                </a:lnTo>
                <a:lnTo>
                  <a:pt x="20827" y="7725"/>
                </a:lnTo>
                <a:lnTo>
                  <a:pt x="20794" y="7948"/>
                </a:lnTo>
                <a:lnTo>
                  <a:pt x="20768" y="8170"/>
                </a:lnTo>
                <a:lnTo>
                  <a:pt x="20755" y="8393"/>
                </a:lnTo>
                <a:lnTo>
                  <a:pt x="20755" y="8610"/>
                </a:lnTo>
                <a:lnTo>
                  <a:pt x="20781" y="8813"/>
                </a:lnTo>
                <a:lnTo>
                  <a:pt x="20834" y="9016"/>
                </a:lnTo>
                <a:lnTo>
                  <a:pt x="20912" y="9207"/>
                </a:lnTo>
                <a:lnTo>
                  <a:pt x="21122" y="9600"/>
                </a:lnTo>
                <a:lnTo>
                  <a:pt x="21240" y="9797"/>
                </a:lnTo>
                <a:lnTo>
                  <a:pt x="21351" y="9987"/>
                </a:lnTo>
                <a:lnTo>
                  <a:pt x="21449" y="10190"/>
                </a:lnTo>
                <a:lnTo>
                  <a:pt x="21528" y="10387"/>
                </a:lnTo>
                <a:lnTo>
                  <a:pt x="21580" y="10590"/>
                </a:lnTo>
                <a:lnTo>
                  <a:pt x="21600" y="10800"/>
                </a:lnTo>
                <a:lnTo>
                  <a:pt x="21580" y="11010"/>
                </a:lnTo>
                <a:lnTo>
                  <a:pt x="21528" y="11213"/>
                </a:lnTo>
                <a:lnTo>
                  <a:pt x="21449" y="11410"/>
                </a:lnTo>
                <a:lnTo>
                  <a:pt x="21351" y="11613"/>
                </a:lnTo>
                <a:lnTo>
                  <a:pt x="21240" y="11803"/>
                </a:lnTo>
                <a:lnTo>
                  <a:pt x="21122" y="12000"/>
                </a:lnTo>
                <a:lnTo>
                  <a:pt x="20912" y="12393"/>
                </a:lnTo>
                <a:lnTo>
                  <a:pt x="20834" y="12584"/>
                </a:lnTo>
                <a:lnTo>
                  <a:pt x="20781" y="12787"/>
                </a:lnTo>
                <a:lnTo>
                  <a:pt x="20755" y="12990"/>
                </a:lnTo>
                <a:lnTo>
                  <a:pt x="20755" y="13207"/>
                </a:lnTo>
                <a:lnTo>
                  <a:pt x="20768" y="13430"/>
                </a:lnTo>
                <a:lnTo>
                  <a:pt x="20794" y="13652"/>
                </a:lnTo>
                <a:lnTo>
                  <a:pt x="20827" y="13875"/>
                </a:lnTo>
                <a:lnTo>
                  <a:pt x="20853" y="14098"/>
                </a:lnTo>
                <a:lnTo>
                  <a:pt x="20873" y="14321"/>
                </a:lnTo>
                <a:lnTo>
                  <a:pt x="20866" y="14531"/>
                </a:lnTo>
                <a:lnTo>
                  <a:pt x="20840" y="14734"/>
                </a:lnTo>
                <a:lnTo>
                  <a:pt x="20781" y="14931"/>
                </a:lnTo>
                <a:lnTo>
                  <a:pt x="20696" y="15095"/>
                </a:lnTo>
                <a:lnTo>
                  <a:pt x="20585" y="15252"/>
                </a:lnTo>
                <a:lnTo>
                  <a:pt x="20454" y="15390"/>
                </a:lnTo>
                <a:lnTo>
                  <a:pt x="20303" y="15528"/>
                </a:lnTo>
                <a:lnTo>
                  <a:pt x="20146" y="15652"/>
                </a:lnTo>
                <a:lnTo>
                  <a:pt x="19982" y="15777"/>
                </a:lnTo>
                <a:lnTo>
                  <a:pt x="19812" y="15902"/>
                </a:lnTo>
                <a:lnTo>
                  <a:pt x="19655" y="16026"/>
                </a:lnTo>
                <a:lnTo>
                  <a:pt x="19504" y="16157"/>
                </a:lnTo>
                <a:lnTo>
                  <a:pt x="19373" y="16308"/>
                </a:lnTo>
                <a:lnTo>
                  <a:pt x="19255" y="16452"/>
                </a:lnTo>
                <a:lnTo>
                  <a:pt x="19164" y="16616"/>
                </a:lnTo>
                <a:lnTo>
                  <a:pt x="19085" y="16793"/>
                </a:lnTo>
                <a:lnTo>
                  <a:pt x="19020" y="16984"/>
                </a:lnTo>
                <a:lnTo>
                  <a:pt x="18961" y="17180"/>
                </a:lnTo>
                <a:lnTo>
                  <a:pt x="18908" y="17377"/>
                </a:lnTo>
                <a:lnTo>
                  <a:pt x="18856" y="17580"/>
                </a:lnTo>
                <a:lnTo>
                  <a:pt x="18797" y="17770"/>
                </a:lnTo>
                <a:lnTo>
                  <a:pt x="18731" y="17961"/>
                </a:lnTo>
                <a:lnTo>
                  <a:pt x="18653" y="18138"/>
                </a:lnTo>
                <a:lnTo>
                  <a:pt x="18555" y="18295"/>
                </a:lnTo>
                <a:lnTo>
                  <a:pt x="18437" y="18439"/>
                </a:lnTo>
                <a:lnTo>
                  <a:pt x="18293" y="18557"/>
                </a:lnTo>
                <a:lnTo>
                  <a:pt x="18135" y="18656"/>
                </a:lnTo>
                <a:lnTo>
                  <a:pt x="17959" y="18734"/>
                </a:lnTo>
                <a:lnTo>
                  <a:pt x="17769" y="18800"/>
                </a:lnTo>
                <a:lnTo>
                  <a:pt x="17579" y="18859"/>
                </a:lnTo>
                <a:lnTo>
                  <a:pt x="17376" y="18911"/>
                </a:lnTo>
                <a:lnTo>
                  <a:pt x="17179" y="18964"/>
                </a:lnTo>
                <a:lnTo>
                  <a:pt x="16983" y="19023"/>
                </a:lnTo>
                <a:lnTo>
                  <a:pt x="16793" y="19089"/>
                </a:lnTo>
                <a:lnTo>
                  <a:pt x="16616" y="19167"/>
                </a:lnTo>
                <a:lnTo>
                  <a:pt x="16452" y="19259"/>
                </a:lnTo>
                <a:lnTo>
                  <a:pt x="16308" y="19377"/>
                </a:lnTo>
                <a:lnTo>
                  <a:pt x="16157" y="19508"/>
                </a:lnTo>
                <a:lnTo>
                  <a:pt x="16026" y="19659"/>
                </a:lnTo>
                <a:lnTo>
                  <a:pt x="15902" y="19816"/>
                </a:lnTo>
                <a:lnTo>
                  <a:pt x="15653" y="20144"/>
                </a:lnTo>
                <a:lnTo>
                  <a:pt x="15529" y="20302"/>
                </a:lnTo>
                <a:lnTo>
                  <a:pt x="15391" y="20452"/>
                </a:lnTo>
                <a:lnTo>
                  <a:pt x="15254" y="20584"/>
                </a:lnTo>
                <a:lnTo>
                  <a:pt x="15096" y="20695"/>
                </a:lnTo>
                <a:lnTo>
                  <a:pt x="14933" y="20780"/>
                </a:lnTo>
                <a:lnTo>
                  <a:pt x="14736" y="20839"/>
                </a:lnTo>
                <a:lnTo>
                  <a:pt x="14533" y="20866"/>
                </a:lnTo>
                <a:lnTo>
                  <a:pt x="14324" y="20872"/>
                </a:lnTo>
                <a:lnTo>
                  <a:pt x="14101" y="20852"/>
                </a:lnTo>
                <a:lnTo>
                  <a:pt x="13878" y="20826"/>
                </a:lnTo>
                <a:lnTo>
                  <a:pt x="13656" y="20793"/>
                </a:lnTo>
                <a:lnTo>
                  <a:pt x="13433" y="20767"/>
                </a:lnTo>
                <a:lnTo>
                  <a:pt x="13210" y="20754"/>
                </a:lnTo>
                <a:lnTo>
                  <a:pt x="12994" y="20754"/>
                </a:lnTo>
                <a:lnTo>
                  <a:pt x="12791" y="20780"/>
                </a:lnTo>
                <a:lnTo>
                  <a:pt x="12581" y="20833"/>
                </a:lnTo>
                <a:lnTo>
                  <a:pt x="12392" y="20911"/>
                </a:lnTo>
                <a:lnTo>
                  <a:pt x="11999" y="21121"/>
                </a:lnTo>
                <a:lnTo>
                  <a:pt x="11802" y="21239"/>
                </a:lnTo>
                <a:lnTo>
                  <a:pt x="11612" y="21351"/>
                </a:lnTo>
                <a:lnTo>
                  <a:pt x="11409" y="21449"/>
                </a:lnTo>
                <a:lnTo>
                  <a:pt x="11213" y="21528"/>
                </a:lnTo>
                <a:lnTo>
                  <a:pt x="11010" y="21580"/>
                </a:lnTo>
                <a:lnTo>
                  <a:pt x="10800" y="21600"/>
                </a:lnTo>
                <a:lnTo>
                  <a:pt x="10590" y="21580"/>
                </a:lnTo>
                <a:lnTo>
                  <a:pt x="10387" y="21528"/>
                </a:lnTo>
                <a:lnTo>
                  <a:pt x="10191" y="21449"/>
                </a:lnTo>
                <a:lnTo>
                  <a:pt x="9988" y="21351"/>
                </a:lnTo>
                <a:lnTo>
                  <a:pt x="9798" y="21239"/>
                </a:lnTo>
                <a:lnTo>
                  <a:pt x="9601" y="21121"/>
                </a:lnTo>
                <a:lnTo>
                  <a:pt x="9208" y="20911"/>
                </a:lnTo>
                <a:lnTo>
                  <a:pt x="9012" y="20833"/>
                </a:lnTo>
                <a:lnTo>
                  <a:pt x="8809" y="20780"/>
                </a:lnTo>
                <a:lnTo>
                  <a:pt x="8606" y="20754"/>
                </a:lnTo>
                <a:lnTo>
                  <a:pt x="8390" y="20754"/>
                </a:lnTo>
                <a:lnTo>
                  <a:pt x="8167" y="20767"/>
                </a:lnTo>
                <a:lnTo>
                  <a:pt x="7944" y="20793"/>
                </a:lnTo>
                <a:lnTo>
                  <a:pt x="7722" y="20826"/>
                </a:lnTo>
                <a:lnTo>
                  <a:pt x="7499" y="20852"/>
                </a:lnTo>
                <a:lnTo>
                  <a:pt x="7276" y="20872"/>
                </a:lnTo>
                <a:lnTo>
                  <a:pt x="7067" y="20866"/>
                </a:lnTo>
                <a:lnTo>
                  <a:pt x="6864" y="20839"/>
                </a:lnTo>
                <a:lnTo>
                  <a:pt x="6667" y="20780"/>
                </a:lnTo>
                <a:lnTo>
                  <a:pt x="6504" y="20695"/>
                </a:lnTo>
                <a:lnTo>
                  <a:pt x="6346" y="20584"/>
                </a:lnTo>
                <a:lnTo>
                  <a:pt x="6209" y="20452"/>
                </a:lnTo>
                <a:lnTo>
                  <a:pt x="6071" y="20302"/>
                </a:lnTo>
                <a:lnTo>
                  <a:pt x="5947" y="20144"/>
                </a:lnTo>
                <a:lnTo>
                  <a:pt x="5698" y="19816"/>
                </a:lnTo>
                <a:lnTo>
                  <a:pt x="5574" y="19659"/>
                </a:lnTo>
                <a:lnTo>
                  <a:pt x="5443" y="19508"/>
                </a:lnTo>
                <a:lnTo>
                  <a:pt x="5292" y="19377"/>
                </a:lnTo>
                <a:lnTo>
                  <a:pt x="5148" y="19259"/>
                </a:lnTo>
                <a:lnTo>
                  <a:pt x="4984" y="19167"/>
                </a:lnTo>
                <a:lnTo>
                  <a:pt x="4807" y="19089"/>
                </a:lnTo>
                <a:lnTo>
                  <a:pt x="4617" y="19023"/>
                </a:lnTo>
                <a:lnTo>
                  <a:pt x="4421" y="18964"/>
                </a:lnTo>
                <a:lnTo>
                  <a:pt x="4224" y="18911"/>
                </a:lnTo>
                <a:lnTo>
                  <a:pt x="4021" y="18859"/>
                </a:lnTo>
                <a:lnTo>
                  <a:pt x="3831" y="18800"/>
                </a:lnTo>
                <a:lnTo>
                  <a:pt x="3641" y="18734"/>
                </a:lnTo>
                <a:lnTo>
                  <a:pt x="3465" y="18656"/>
                </a:lnTo>
                <a:lnTo>
                  <a:pt x="3307" y="18557"/>
                </a:lnTo>
                <a:lnTo>
                  <a:pt x="3163" y="18439"/>
                </a:lnTo>
                <a:lnTo>
                  <a:pt x="3045" y="18295"/>
                </a:lnTo>
                <a:lnTo>
                  <a:pt x="2947" y="18138"/>
                </a:lnTo>
                <a:lnTo>
                  <a:pt x="2869" y="17961"/>
                </a:lnTo>
                <a:lnTo>
                  <a:pt x="2803" y="17770"/>
                </a:lnTo>
                <a:lnTo>
                  <a:pt x="2744" y="17580"/>
                </a:lnTo>
                <a:lnTo>
                  <a:pt x="2692" y="17377"/>
                </a:lnTo>
                <a:lnTo>
                  <a:pt x="2639" y="17180"/>
                </a:lnTo>
                <a:lnTo>
                  <a:pt x="2580" y="16984"/>
                </a:lnTo>
                <a:lnTo>
                  <a:pt x="2515" y="16793"/>
                </a:lnTo>
                <a:lnTo>
                  <a:pt x="2436" y="16616"/>
                </a:lnTo>
                <a:lnTo>
                  <a:pt x="2345" y="16452"/>
                </a:lnTo>
                <a:lnTo>
                  <a:pt x="2227" y="16308"/>
                </a:lnTo>
                <a:lnTo>
                  <a:pt x="2096" y="16157"/>
                </a:lnTo>
                <a:lnTo>
                  <a:pt x="1945" y="16026"/>
                </a:lnTo>
                <a:lnTo>
                  <a:pt x="1454" y="15652"/>
                </a:lnTo>
                <a:lnTo>
                  <a:pt x="1297" y="15528"/>
                </a:lnTo>
                <a:lnTo>
                  <a:pt x="1146" y="15390"/>
                </a:lnTo>
                <a:lnTo>
                  <a:pt x="1015" y="15252"/>
                </a:lnTo>
                <a:lnTo>
                  <a:pt x="904" y="15095"/>
                </a:lnTo>
                <a:lnTo>
                  <a:pt x="819" y="14931"/>
                </a:lnTo>
                <a:lnTo>
                  <a:pt x="760" y="14734"/>
                </a:lnTo>
                <a:lnTo>
                  <a:pt x="734" y="14531"/>
                </a:lnTo>
                <a:lnTo>
                  <a:pt x="727" y="14321"/>
                </a:lnTo>
                <a:lnTo>
                  <a:pt x="747" y="14098"/>
                </a:lnTo>
                <a:lnTo>
                  <a:pt x="773" y="13875"/>
                </a:lnTo>
                <a:lnTo>
                  <a:pt x="806" y="13652"/>
                </a:lnTo>
                <a:lnTo>
                  <a:pt x="832" y="13430"/>
                </a:lnTo>
                <a:lnTo>
                  <a:pt x="845" y="13207"/>
                </a:lnTo>
                <a:lnTo>
                  <a:pt x="845" y="12990"/>
                </a:lnTo>
                <a:lnTo>
                  <a:pt x="819" y="12787"/>
                </a:lnTo>
                <a:lnTo>
                  <a:pt x="766" y="12584"/>
                </a:lnTo>
                <a:lnTo>
                  <a:pt x="688" y="12393"/>
                </a:lnTo>
                <a:lnTo>
                  <a:pt x="589" y="12197"/>
                </a:lnTo>
                <a:lnTo>
                  <a:pt x="478" y="12000"/>
                </a:lnTo>
                <a:lnTo>
                  <a:pt x="360" y="11803"/>
                </a:lnTo>
                <a:lnTo>
                  <a:pt x="249" y="11613"/>
                </a:lnTo>
                <a:lnTo>
                  <a:pt x="151" y="11410"/>
                </a:lnTo>
                <a:lnTo>
                  <a:pt x="72" y="11213"/>
                </a:lnTo>
                <a:lnTo>
                  <a:pt x="20" y="11010"/>
                </a:lnTo>
                <a:lnTo>
                  <a:pt x="0" y="10800"/>
                </a:lnTo>
                <a:lnTo>
                  <a:pt x="20" y="10590"/>
                </a:lnTo>
                <a:lnTo>
                  <a:pt x="72" y="10387"/>
                </a:lnTo>
                <a:lnTo>
                  <a:pt x="151" y="10190"/>
                </a:lnTo>
                <a:lnTo>
                  <a:pt x="249" y="9987"/>
                </a:lnTo>
                <a:lnTo>
                  <a:pt x="360" y="9797"/>
                </a:lnTo>
                <a:lnTo>
                  <a:pt x="478" y="9600"/>
                </a:lnTo>
                <a:lnTo>
                  <a:pt x="589" y="9403"/>
                </a:lnTo>
                <a:lnTo>
                  <a:pt x="688" y="9207"/>
                </a:lnTo>
                <a:lnTo>
                  <a:pt x="766" y="9016"/>
                </a:lnTo>
                <a:lnTo>
                  <a:pt x="819" y="8813"/>
                </a:lnTo>
                <a:lnTo>
                  <a:pt x="845" y="8610"/>
                </a:lnTo>
                <a:lnTo>
                  <a:pt x="845" y="8393"/>
                </a:lnTo>
                <a:lnTo>
                  <a:pt x="832" y="8170"/>
                </a:lnTo>
                <a:lnTo>
                  <a:pt x="806" y="7948"/>
                </a:lnTo>
                <a:lnTo>
                  <a:pt x="773" y="7725"/>
                </a:lnTo>
                <a:lnTo>
                  <a:pt x="747" y="7502"/>
                </a:lnTo>
                <a:lnTo>
                  <a:pt x="727" y="7279"/>
                </a:lnTo>
                <a:lnTo>
                  <a:pt x="734" y="7069"/>
                </a:lnTo>
                <a:lnTo>
                  <a:pt x="760" y="6866"/>
                </a:lnTo>
                <a:lnTo>
                  <a:pt x="819" y="6669"/>
                </a:lnTo>
                <a:lnTo>
                  <a:pt x="904" y="6505"/>
                </a:lnTo>
                <a:lnTo>
                  <a:pt x="1015" y="6348"/>
                </a:lnTo>
                <a:lnTo>
                  <a:pt x="1146" y="6210"/>
                </a:lnTo>
                <a:lnTo>
                  <a:pt x="1297" y="6072"/>
                </a:lnTo>
                <a:lnTo>
                  <a:pt x="1454" y="5948"/>
                </a:lnTo>
                <a:lnTo>
                  <a:pt x="1945" y="5574"/>
                </a:lnTo>
                <a:lnTo>
                  <a:pt x="2096" y="5443"/>
                </a:lnTo>
                <a:lnTo>
                  <a:pt x="2227" y="5292"/>
                </a:lnTo>
                <a:lnTo>
                  <a:pt x="2345" y="5148"/>
                </a:lnTo>
                <a:lnTo>
                  <a:pt x="2436" y="4984"/>
                </a:lnTo>
                <a:lnTo>
                  <a:pt x="2515" y="4807"/>
                </a:lnTo>
                <a:lnTo>
                  <a:pt x="2580" y="4616"/>
                </a:lnTo>
                <a:lnTo>
                  <a:pt x="2639" y="4420"/>
                </a:lnTo>
                <a:lnTo>
                  <a:pt x="2692" y="4223"/>
                </a:lnTo>
                <a:lnTo>
                  <a:pt x="2744" y="4020"/>
                </a:lnTo>
                <a:lnTo>
                  <a:pt x="2803" y="3830"/>
                </a:lnTo>
                <a:lnTo>
                  <a:pt x="2869" y="3639"/>
                </a:lnTo>
                <a:lnTo>
                  <a:pt x="2947" y="3462"/>
                </a:lnTo>
                <a:lnTo>
                  <a:pt x="3045" y="3305"/>
                </a:lnTo>
                <a:lnTo>
                  <a:pt x="3163" y="3161"/>
                </a:lnTo>
                <a:lnTo>
                  <a:pt x="3307" y="3043"/>
                </a:lnTo>
                <a:lnTo>
                  <a:pt x="3465" y="2944"/>
                </a:lnTo>
                <a:lnTo>
                  <a:pt x="3641" y="2866"/>
                </a:lnTo>
                <a:lnTo>
                  <a:pt x="3831" y="2800"/>
                </a:lnTo>
                <a:lnTo>
                  <a:pt x="4021" y="2741"/>
                </a:lnTo>
                <a:lnTo>
                  <a:pt x="4224" y="2689"/>
                </a:lnTo>
                <a:lnTo>
                  <a:pt x="4421" y="2636"/>
                </a:lnTo>
                <a:lnTo>
                  <a:pt x="4617" y="2577"/>
                </a:lnTo>
                <a:lnTo>
                  <a:pt x="4807" y="2511"/>
                </a:lnTo>
                <a:lnTo>
                  <a:pt x="4984" y="2433"/>
                </a:lnTo>
                <a:lnTo>
                  <a:pt x="5148" y="2341"/>
                </a:lnTo>
                <a:lnTo>
                  <a:pt x="5292" y="2223"/>
                </a:lnTo>
                <a:lnTo>
                  <a:pt x="5443" y="2092"/>
                </a:lnTo>
                <a:lnTo>
                  <a:pt x="5574" y="1941"/>
                </a:lnTo>
                <a:lnTo>
                  <a:pt x="5698" y="1784"/>
                </a:lnTo>
                <a:lnTo>
                  <a:pt x="5947" y="1456"/>
                </a:lnTo>
                <a:lnTo>
                  <a:pt x="6071" y="1298"/>
                </a:lnTo>
                <a:lnTo>
                  <a:pt x="6209" y="1148"/>
                </a:lnTo>
                <a:lnTo>
                  <a:pt x="6346" y="1016"/>
                </a:lnTo>
                <a:lnTo>
                  <a:pt x="6504" y="905"/>
                </a:lnTo>
                <a:lnTo>
                  <a:pt x="6667" y="820"/>
                </a:lnTo>
                <a:lnTo>
                  <a:pt x="6864" y="761"/>
                </a:lnTo>
                <a:lnTo>
                  <a:pt x="7067" y="734"/>
                </a:lnTo>
                <a:lnTo>
                  <a:pt x="7276" y="728"/>
                </a:lnTo>
                <a:lnTo>
                  <a:pt x="7499" y="748"/>
                </a:lnTo>
                <a:lnTo>
                  <a:pt x="7722" y="774"/>
                </a:lnTo>
                <a:lnTo>
                  <a:pt x="7944" y="807"/>
                </a:lnTo>
                <a:lnTo>
                  <a:pt x="8167" y="833"/>
                </a:lnTo>
                <a:lnTo>
                  <a:pt x="8390" y="846"/>
                </a:lnTo>
                <a:lnTo>
                  <a:pt x="8606" y="846"/>
                </a:lnTo>
                <a:lnTo>
                  <a:pt x="8809" y="820"/>
                </a:lnTo>
                <a:lnTo>
                  <a:pt x="9012" y="767"/>
                </a:lnTo>
                <a:lnTo>
                  <a:pt x="9208" y="689"/>
                </a:lnTo>
                <a:lnTo>
                  <a:pt x="9601" y="479"/>
                </a:lnTo>
                <a:lnTo>
                  <a:pt x="9798" y="361"/>
                </a:lnTo>
                <a:lnTo>
                  <a:pt x="9988" y="249"/>
                </a:lnTo>
                <a:lnTo>
                  <a:pt x="10191" y="151"/>
                </a:lnTo>
                <a:lnTo>
                  <a:pt x="10387" y="72"/>
                </a:lnTo>
                <a:lnTo>
                  <a:pt x="10590" y="20"/>
                </a:lnTo>
                <a:lnTo>
                  <a:pt x="10800" y="0"/>
                </a:lnTo>
                <a:close/>
              </a:path>
            </a:pathLst>
          </a:custGeom>
          <a:solidFill>
            <a:srgbClr val="F3F3F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0" name="left edge borderRectangle 9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1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right scallop background shapeFreeform 22"/>
          <p:cNvSpPr/>
          <p:nvPr/>
        </p:nvSpPr>
        <p:spPr>
          <a:xfrm>
            <a:off x="0" y="0"/>
            <a:ext cx="469544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824" y="0"/>
                </a:lnTo>
                <a:lnTo>
                  <a:pt x="20845" y="210"/>
                </a:lnTo>
                <a:lnTo>
                  <a:pt x="20879" y="385"/>
                </a:lnTo>
                <a:lnTo>
                  <a:pt x="20920" y="550"/>
                </a:lnTo>
                <a:lnTo>
                  <a:pt x="20989" y="685"/>
                </a:lnTo>
                <a:lnTo>
                  <a:pt x="21057" y="820"/>
                </a:lnTo>
                <a:lnTo>
                  <a:pt x="21140" y="935"/>
                </a:lnTo>
                <a:lnTo>
                  <a:pt x="21222" y="1055"/>
                </a:lnTo>
                <a:lnTo>
                  <a:pt x="21298" y="1165"/>
                </a:lnTo>
                <a:lnTo>
                  <a:pt x="21373" y="1290"/>
                </a:lnTo>
                <a:lnTo>
                  <a:pt x="21442" y="1420"/>
                </a:lnTo>
                <a:lnTo>
                  <a:pt x="21504" y="1565"/>
                </a:lnTo>
                <a:lnTo>
                  <a:pt x="21552" y="1720"/>
                </a:lnTo>
                <a:lnTo>
                  <a:pt x="21586" y="1910"/>
                </a:lnTo>
                <a:lnTo>
                  <a:pt x="21600" y="2120"/>
                </a:lnTo>
                <a:lnTo>
                  <a:pt x="21586" y="2345"/>
                </a:lnTo>
                <a:lnTo>
                  <a:pt x="21552" y="2525"/>
                </a:lnTo>
                <a:lnTo>
                  <a:pt x="21504" y="2690"/>
                </a:lnTo>
                <a:lnTo>
                  <a:pt x="21442" y="2840"/>
                </a:lnTo>
                <a:lnTo>
                  <a:pt x="21373" y="2970"/>
                </a:lnTo>
                <a:lnTo>
                  <a:pt x="21291" y="3090"/>
                </a:lnTo>
                <a:lnTo>
                  <a:pt x="21209" y="3205"/>
                </a:lnTo>
                <a:lnTo>
                  <a:pt x="21126" y="3325"/>
                </a:lnTo>
                <a:lnTo>
                  <a:pt x="21051" y="3450"/>
                </a:lnTo>
                <a:lnTo>
                  <a:pt x="20975" y="3580"/>
                </a:lnTo>
                <a:lnTo>
                  <a:pt x="20913" y="3725"/>
                </a:lnTo>
                <a:lnTo>
                  <a:pt x="20872" y="3890"/>
                </a:lnTo>
                <a:lnTo>
                  <a:pt x="20831" y="4080"/>
                </a:lnTo>
                <a:lnTo>
                  <a:pt x="20824" y="4295"/>
                </a:lnTo>
                <a:lnTo>
                  <a:pt x="20831" y="4510"/>
                </a:lnTo>
                <a:lnTo>
                  <a:pt x="20872" y="4700"/>
                </a:lnTo>
                <a:lnTo>
                  <a:pt x="20913" y="4865"/>
                </a:lnTo>
                <a:lnTo>
                  <a:pt x="20975" y="5005"/>
                </a:lnTo>
                <a:lnTo>
                  <a:pt x="21051" y="5140"/>
                </a:lnTo>
                <a:lnTo>
                  <a:pt x="21126" y="5265"/>
                </a:lnTo>
                <a:lnTo>
                  <a:pt x="21209" y="5380"/>
                </a:lnTo>
                <a:lnTo>
                  <a:pt x="21291" y="5490"/>
                </a:lnTo>
                <a:lnTo>
                  <a:pt x="21373" y="5615"/>
                </a:lnTo>
                <a:lnTo>
                  <a:pt x="21442" y="5745"/>
                </a:lnTo>
                <a:lnTo>
                  <a:pt x="21504" y="5890"/>
                </a:lnTo>
                <a:lnTo>
                  <a:pt x="21552" y="6055"/>
                </a:lnTo>
                <a:lnTo>
                  <a:pt x="21586" y="6245"/>
                </a:lnTo>
                <a:lnTo>
                  <a:pt x="21600" y="6460"/>
                </a:lnTo>
                <a:lnTo>
                  <a:pt x="21586" y="6675"/>
                </a:lnTo>
                <a:lnTo>
                  <a:pt x="21552" y="6865"/>
                </a:lnTo>
                <a:lnTo>
                  <a:pt x="21504" y="7030"/>
                </a:lnTo>
                <a:lnTo>
                  <a:pt x="21442" y="7175"/>
                </a:lnTo>
                <a:lnTo>
                  <a:pt x="21373" y="7305"/>
                </a:lnTo>
                <a:lnTo>
                  <a:pt x="21291" y="7430"/>
                </a:lnTo>
                <a:lnTo>
                  <a:pt x="21209" y="7545"/>
                </a:lnTo>
                <a:lnTo>
                  <a:pt x="21126" y="7665"/>
                </a:lnTo>
                <a:lnTo>
                  <a:pt x="21051" y="7785"/>
                </a:lnTo>
                <a:lnTo>
                  <a:pt x="20975" y="7915"/>
                </a:lnTo>
                <a:lnTo>
                  <a:pt x="20913" y="8065"/>
                </a:lnTo>
                <a:lnTo>
                  <a:pt x="20872" y="8230"/>
                </a:lnTo>
                <a:lnTo>
                  <a:pt x="20831" y="8415"/>
                </a:lnTo>
                <a:lnTo>
                  <a:pt x="20824" y="8635"/>
                </a:lnTo>
                <a:lnTo>
                  <a:pt x="20831" y="8850"/>
                </a:lnTo>
                <a:lnTo>
                  <a:pt x="20872" y="9035"/>
                </a:lnTo>
                <a:lnTo>
                  <a:pt x="20913" y="9205"/>
                </a:lnTo>
                <a:lnTo>
                  <a:pt x="20975" y="9345"/>
                </a:lnTo>
                <a:lnTo>
                  <a:pt x="21051" y="9480"/>
                </a:lnTo>
                <a:lnTo>
                  <a:pt x="21126" y="9595"/>
                </a:lnTo>
                <a:lnTo>
                  <a:pt x="21209" y="9715"/>
                </a:lnTo>
                <a:lnTo>
                  <a:pt x="21291" y="9830"/>
                </a:lnTo>
                <a:lnTo>
                  <a:pt x="21373" y="9955"/>
                </a:lnTo>
                <a:lnTo>
                  <a:pt x="21442" y="10085"/>
                </a:lnTo>
                <a:lnTo>
                  <a:pt x="21504" y="10230"/>
                </a:lnTo>
                <a:lnTo>
                  <a:pt x="21552" y="10395"/>
                </a:lnTo>
                <a:lnTo>
                  <a:pt x="21586" y="10585"/>
                </a:lnTo>
                <a:lnTo>
                  <a:pt x="21600" y="10795"/>
                </a:lnTo>
                <a:lnTo>
                  <a:pt x="21586" y="11015"/>
                </a:lnTo>
                <a:lnTo>
                  <a:pt x="21552" y="11205"/>
                </a:lnTo>
                <a:lnTo>
                  <a:pt x="21504" y="11370"/>
                </a:lnTo>
                <a:lnTo>
                  <a:pt x="21442" y="11515"/>
                </a:lnTo>
                <a:lnTo>
                  <a:pt x="21373" y="11645"/>
                </a:lnTo>
                <a:lnTo>
                  <a:pt x="21291" y="11770"/>
                </a:lnTo>
                <a:lnTo>
                  <a:pt x="21126" y="12005"/>
                </a:lnTo>
                <a:lnTo>
                  <a:pt x="21051" y="12120"/>
                </a:lnTo>
                <a:lnTo>
                  <a:pt x="20975" y="12255"/>
                </a:lnTo>
                <a:lnTo>
                  <a:pt x="20913" y="12395"/>
                </a:lnTo>
                <a:lnTo>
                  <a:pt x="20872" y="12560"/>
                </a:lnTo>
                <a:lnTo>
                  <a:pt x="20831" y="12750"/>
                </a:lnTo>
                <a:lnTo>
                  <a:pt x="20824" y="12965"/>
                </a:lnTo>
                <a:lnTo>
                  <a:pt x="20831" y="13185"/>
                </a:lnTo>
                <a:lnTo>
                  <a:pt x="20872" y="13370"/>
                </a:lnTo>
                <a:lnTo>
                  <a:pt x="20913" y="13535"/>
                </a:lnTo>
                <a:lnTo>
                  <a:pt x="20975" y="13680"/>
                </a:lnTo>
                <a:lnTo>
                  <a:pt x="21051" y="13815"/>
                </a:lnTo>
                <a:lnTo>
                  <a:pt x="21126" y="13935"/>
                </a:lnTo>
                <a:lnTo>
                  <a:pt x="21291" y="14170"/>
                </a:lnTo>
                <a:lnTo>
                  <a:pt x="21373" y="14290"/>
                </a:lnTo>
                <a:lnTo>
                  <a:pt x="21442" y="14425"/>
                </a:lnTo>
                <a:lnTo>
                  <a:pt x="21504" y="14570"/>
                </a:lnTo>
                <a:lnTo>
                  <a:pt x="21552" y="14735"/>
                </a:lnTo>
                <a:lnTo>
                  <a:pt x="21586" y="14925"/>
                </a:lnTo>
                <a:lnTo>
                  <a:pt x="21600" y="15140"/>
                </a:lnTo>
                <a:lnTo>
                  <a:pt x="21586" y="15355"/>
                </a:lnTo>
                <a:lnTo>
                  <a:pt x="21552" y="15545"/>
                </a:lnTo>
                <a:lnTo>
                  <a:pt x="21504" y="15710"/>
                </a:lnTo>
                <a:lnTo>
                  <a:pt x="21442" y="15855"/>
                </a:lnTo>
                <a:lnTo>
                  <a:pt x="21373" y="15985"/>
                </a:lnTo>
                <a:lnTo>
                  <a:pt x="21291" y="16110"/>
                </a:lnTo>
                <a:lnTo>
                  <a:pt x="21209" y="16220"/>
                </a:lnTo>
                <a:lnTo>
                  <a:pt x="21126" y="16335"/>
                </a:lnTo>
                <a:lnTo>
                  <a:pt x="21051" y="16460"/>
                </a:lnTo>
                <a:lnTo>
                  <a:pt x="20975" y="16595"/>
                </a:lnTo>
                <a:lnTo>
                  <a:pt x="20913" y="16735"/>
                </a:lnTo>
                <a:lnTo>
                  <a:pt x="20872" y="16900"/>
                </a:lnTo>
                <a:lnTo>
                  <a:pt x="20831" y="17090"/>
                </a:lnTo>
                <a:lnTo>
                  <a:pt x="20824" y="17305"/>
                </a:lnTo>
                <a:lnTo>
                  <a:pt x="20831" y="17520"/>
                </a:lnTo>
                <a:lnTo>
                  <a:pt x="20872" y="17710"/>
                </a:lnTo>
                <a:lnTo>
                  <a:pt x="20913" y="17875"/>
                </a:lnTo>
                <a:lnTo>
                  <a:pt x="20975" y="18020"/>
                </a:lnTo>
                <a:lnTo>
                  <a:pt x="21051" y="18150"/>
                </a:lnTo>
                <a:lnTo>
                  <a:pt x="21126" y="18275"/>
                </a:lnTo>
                <a:lnTo>
                  <a:pt x="21209" y="18395"/>
                </a:lnTo>
                <a:lnTo>
                  <a:pt x="21291" y="18510"/>
                </a:lnTo>
                <a:lnTo>
                  <a:pt x="21373" y="18630"/>
                </a:lnTo>
                <a:lnTo>
                  <a:pt x="21442" y="18760"/>
                </a:lnTo>
                <a:lnTo>
                  <a:pt x="21504" y="18910"/>
                </a:lnTo>
                <a:lnTo>
                  <a:pt x="21552" y="19075"/>
                </a:lnTo>
                <a:lnTo>
                  <a:pt x="21586" y="19255"/>
                </a:lnTo>
                <a:lnTo>
                  <a:pt x="21600" y="19475"/>
                </a:lnTo>
                <a:lnTo>
                  <a:pt x="21586" y="19690"/>
                </a:lnTo>
                <a:lnTo>
                  <a:pt x="21552" y="19880"/>
                </a:lnTo>
                <a:lnTo>
                  <a:pt x="21504" y="20035"/>
                </a:lnTo>
                <a:lnTo>
                  <a:pt x="21442" y="20180"/>
                </a:lnTo>
                <a:lnTo>
                  <a:pt x="21373" y="20310"/>
                </a:lnTo>
                <a:lnTo>
                  <a:pt x="21298" y="20435"/>
                </a:lnTo>
                <a:lnTo>
                  <a:pt x="21222" y="20545"/>
                </a:lnTo>
                <a:lnTo>
                  <a:pt x="21140" y="20665"/>
                </a:lnTo>
                <a:lnTo>
                  <a:pt x="21057" y="20780"/>
                </a:lnTo>
                <a:lnTo>
                  <a:pt x="20989" y="20915"/>
                </a:lnTo>
                <a:lnTo>
                  <a:pt x="20920" y="21050"/>
                </a:lnTo>
                <a:lnTo>
                  <a:pt x="20879" y="21215"/>
                </a:lnTo>
                <a:lnTo>
                  <a:pt x="20845" y="21390"/>
                </a:lnTo>
                <a:lnTo>
                  <a:pt x="2082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4" name="Tittel 1"/>
          <p:cNvSpPr txBox="1">
            <a:spLocks noGrp="1"/>
          </p:cNvSpPr>
          <p:nvPr>
            <p:ph type="title"/>
          </p:nvPr>
        </p:nvSpPr>
        <p:spPr>
          <a:xfrm>
            <a:off x="141732" y="2315105"/>
            <a:ext cx="3932237" cy="16002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>
              <a:defRPr sz="3600" spc="800"/>
            </a:pPr>
            <a:r>
              <a:rPr lang="nb-NO" sz="2800" b="1" dirty="0"/>
              <a:t>PRESENTASJONS-FASE:</a:t>
            </a:r>
            <a:br>
              <a:rPr lang="nb-NO" sz="2800" b="1" dirty="0"/>
            </a:br>
            <a:br>
              <a:rPr b="1" dirty="0"/>
            </a:br>
            <a:r>
              <a:rPr lang="nb-NO" b="1" dirty="0">
                <a:solidFill>
                  <a:schemeClr val="bg1"/>
                </a:solidFill>
              </a:rPr>
              <a:t>PREMIERE-</a:t>
            </a:r>
            <a:br>
              <a:rPr lang="nb-NO" b="1" dirty="0">
                <a:solidFill>
                  <a:schemeClr val="bg1"/>
                </a:solidFill>
              </a:rPr>
            </a:br>
            <a:r>
              <a:rPr lang="nb-NO" b="1" dirty="0">
                <a:solidFill>
                  <a:schemeClr val="bg1"/>
                </a:solidFill>
              </a:rPr>
              <a:t>FEST!</a:t>
            </a:r>
            <a:br>
              <a:rPr sz="3200" dirty="0">
                <a:solidFill>
                  <a:schemeClr val="bg1"/>
                </a:solidFill>
              </a:rPr>
            </a:br>
            <a:br>
              <a:rPr lang="nb-NO" sz="3200" b="1" dirty="0">
                <a:solidFill>
                  <a:schemeClr val="bg1"/>
                </a:solidFill>
              </a:rPr>
            </a:br>
            <a:br>
              <a:rPr lang="nb-NO" sz="3200" b="1" dirty="0">
                <a:solidFill>
                  <a:schemeClr val="bg1"/>
                </a:solidFill>
              </a:rPr>
            </a:b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PUGGEFORBUD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3366DBE-4CAD-564C-90C3-B41BB786E20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264720C-471F-8C4A-AC67-F5C312640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531" y="5030873"/>
            <a:ext cx="3932237" cy="1600200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" name="Bilde 3">
            <a:extLst>
              <a:ext uri="{FF2B5EF4-FFF2-40B4-BE49-F238E27FC236}">
                <a16:creationId xmlns:a16="http://schemas.microsoft.com/office/drawing/2014/main" id="{666D06FC-0DC2-5146-8EC9-C1AF22335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29175" r="27471"/>
          <a:stretch/>
        </p:blipFill>
        <p:spPr>
          <a:xfrm>
            <a:off x="4975974" y="721070"/>
            <a:ext cx="6540349" cy="55059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it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4794" spc="188"/>
            </a:lvl1pPr>
          </a:lstStyle>
          <a:p>
            <a:r>
              <a:rPr lang="nb-NO" dirty="0"/>
              <a:t>Overordnet del, læringsmiljø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lang="nb-NO" dirty="0"/>
              <a:t>LIVSMESTRING inn I alle fag</a:t>
            </a:r>
            <a:endParaRPr dirty="0"/>
          </a:p>
        </p:txBody>
      </p:sp>
      <p:pic>
        <p:nvPicPr>
          <p:cNvPr id="395" name="Bilde 3" descr="Bild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677" y="2084422"/>
            <a:ext cx="9029275" cy="4667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tel 1"/>
          <p:cNvSpPr txBox="1">
            <a:spLocks noGrp="1"/>
          </p:cNvSpPr>
          <p:nvPr>
            <p:ph type="title"/>
          </p:nvPr>
        </p:nvSpPr>
        <p:spPr>
          <a:xfrm>
            <a:off x="566704" y="-124741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4794" spc="188"/>
            </a:pPr>
            <a:r>
              <a:rPr lang="nb-NO" b="1" dirty="0"/>
              <a:t>Tema:SEKSUALITET</a:t>
            </a:r>
            <a:br>
              <a:rPr lang="nb-NO" b="1" dirty="0"/>
            </a:br>
            <a:r>
              <a:rPr lang="nb-NO" sz="2700" b="1" dirty="0"/>
              <a:t>Naturfag </a:t>
            </a:r>
            <a:r>
              <a:rPr lang="nb-NO" sz="2700" b="1" dirty="0" err="1"/>
              <a:t>flerfaglig</a:t>
            </a:r>
            <a:r>
              <a:rPr lang="nb-NO" sz="2700" b="1" dirty="0"/>
              <a:t> med samfunnsfag og norsk</a:t>
            </a:r>
            <a:endParaRPr sz="2700" b="1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083D5C9-A8D6-3946-8CAF-7C916A4DF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041" y="1573309"/>
            <a:ext cx="4601535" cy="4970980"/>
          </a:xfrm>
        </p:spPr>
        <p:txBody>
          <a:bodyPr>
            <a:noAutofit/>
          </a:bodyPr>
          <a:lstStyle/>
          <a:p>
            <a:pPr>
              <a:defRPr sz="2400" b="1"/>
            </a:pPr>
            <a:r>
              <a:rPr lang="nb-NO" sz="3200" dirty="0">
                <a:solidFill>
                  <a:schemeClr val="tx1"/>
                </a:solidFill>
              </a:rPr>
              <a:t>LÆRINGSMÅL: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400" dirty="0">
                <a:solidFill>
                  <a:schemeClr val="tx1"/>
                </a:solidFill>
              </a:rPr>
              <a:t>Drøfte temaer knyttet til seksualitet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endParaRPr lang="nb-NO" sz="2400" dirty="0">
              <a:solidFill>
                <a:schemeClr val="tx1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400" dirty="0">
                <a:solidFill>
                  <a:schemeClr val="tx1"/>
                </a:solidFill>
              </a:rPr>
              <a:t>Ulike seksuelle legninger og seksualitet i forskjellige kulturer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endParaRPr lang="nb-NO" sz="2400" dirty="0">
              <a:solidFill>
                <a:schemeClr val="tx1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400" dirty="0">
                <a:solidFill>
                  <a:schemeClr val="tx1"/>
                </a:solidFill>
              </a:rPr>
              <a:t>Grensesetting og respekt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endParaRPr lang="nb-NO" sz="2400" dirty="0">
              <a:solidFill>
                <a:schemeClr val="tx1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400" dirty="0">
                <a:solidFill>
                  <a:schemeClr val="tx1"/>
                </a:solidFill>
              </a:rPr>
              <a:t>Entreprenørskap</a:t>
            </a:r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318AB96-6106-D546-9C5D-7522B669B5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88" y="1573309"/>
            <a:ext cx="6562474" cy="52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43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calloped circleFreeform 6"/>
          <p:cNvSpPr/>
          <p:nvPr/>
        </p:nvSpPr>
        <p:spPr>
          <a:xfrm>
            <a:off x="3557015" y="630936"/>
            <a:ext cx="5235576" cy="522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010" y="20"/>
                </a:lnTo>
                <a:lnTo>
                  <a:pt x="11213" y="72"/>
                </a:lnTo>
                <a:lnTo>
                  <a:pt x="11409" y="151"/>
                </a:lnTo>
                <a:lnTo>
                  <a:pt x="11612" y="249"/>
                </a:lnTo>
                <a:lnTo>
                  <a:pt x="11802" y="361"/>
                </a:lnTo>
                <a:lnTo>
                  <a:pt x="11999" y="479"/>
                </a:lnTo>
                <a:lnTo>
                  <a:pt x="12392" y="689"/>
                </a:lnTo>
                <a:lnTo>
                  <a:pt x="12581" y="767"/>
                </a:lnTo>
                <a:lnTo>
                  <a:pt x="12791" y="820"/>
                </a:lnTo>
                <a:lnTo>
                  <a:pt x="12994" y="846"/>
                </a:lnTo>
                <a:lnTo>
                  <a:pt x="13210" y="846"/>
                </a:lnTo>
                <a:lnTo>
                  <a:pt x="13433" y="833"/>
                </a:lnTo>
                <a:lnTo>
                  <a:pt x="13656" y="807"/>
                </a:lnTo>
                <a:lnTo>
                  <a:pt x="13878" y="774"/>
                </a:lnTo>
                <a:lnTo>
                  <a:pt x="14101" y="748"/>
                </a:lnTo>
                <a:lnTo>
                  <a:pt x="14324" y="728"/>
                </a:lnTo>
                <a:lnTo>
                  <a:pt x="14533" y="734"/>
                </a:lnTo>
                <a:lnTo>
                  <a:pt x="14736" y="761"/>
                </a:lnTo>
                <a:lnTo>
                  <a:pt x="14933" y="820"/>
                </a:lnTo>
                <a:lnTo>
                  <a:pt x="15096" y="905"/>
                </a:lnTo>
                <a:lnTo>
                  <a:pt x="15254" y="1016"/>
                </a:lnTo>
                <a:lnTo>
                  <a:pt x="15391" y="1148"/>
                </a:lnTo>
                <a:lnTo>
                  <a:pt x="15529" y="1298"/>
                </a:lnTo>
                <a:lnTo>
                  <a:pt x="15653" y="1456"/>
                </a:lnTo>
                <a:lnTo>
                  <a:pt x="15902" y="1784"/>
                </a:lnTo>
                <a:lnTo>
                  <a:pt x="16026" y="1941"/>
                </a:lnTo>
                <a:lnTo>
                  <a:pt x="16157" y="2092"/>
                </a:lnTo>
                <a:lnTo>
                  <a:pt x="16308" y="2223"/>
                </a:lnTo>
                <a:lnTo>
                  <a:pt x="16452" y="2341"/>
                </a:lnTo>
                <a:lnTo>
                  <a:pt x="16616" y="2433"/>
                </a:lnTo>
                <a:lnTo>
                  <a:pt x="16793" y="2511"/>
                </a:lnTo>
                <a:lnTo>
                  <a:pt x="16983" y="2577"/>
                </a:lnTo>
                <a:lnTo>
                  <a:pt x="17179" y="2636"/>
                </a:lnTo>
                <a:lnTo>
                  <a:pt x="17376" y="2689"/>
                </a:lnTo>
                <a:lnTo>
                  <a:pt x="17579" y="2741"/>
                </a:lnTo>
                <a:lnTo>
                  <a:pt x="17769" y="2800"/>
                </a:lnTo>
                <a:lnTo>
                  <a:pt x="17959" y="2866"/>
                </a:lnTo>
                <a:lnTo>
                  <a:pt x="18135" y="2944"/>
                </a:lnTo>
                <a:lnTo>
                  <a:pt x="18293" y="3043"/>
                </a:lnTo>
                <a:lnTo>
                  <a:pt x="18437" y="3161"/>
                </a:lnTo>
                <a:lnTo>
                  <a:pt x="18555" y="3305"/>
                </a:lnTo>
                <a:lnTo>
                  <a:pt x="18653" y="3462"/>
                </a:lnTo>
                <a:lnTo>
                  <a:pt x="18731" y="3639"/>
                </a:lnTo>
                <a:lnTo>
                  <a:pt x="18797" y="3830"/>
                </a:lnTo>
                <a:lnTo>
                  <a:pt x="18856" y="4020"/>
                </a:lnTo>
                <a:lnTo>
                  <a:pt x="18908" y="4223"/>
                </a:lnTo>
                <a:lnTo>
                  <a:pt x="18961" y="4420"/>
                </a:lnTo>
                <a:lnTo>
                  <a:pt x="19020" y="4616"/>
                </a:lnTo>
                <a:lnTo>
                  <a:pt x="19085" y="4807"/>
                </a:lnTo>
                <a:lnTo>
                  <a:pt x="19164" y="4984"/>
                </a:lnTo>
                <a:lnTo>
                  <a:pt x="19255" y="5148"/>
                </a:lnTo>
                <a:lnTo>
                  <a:pt x="19373" y="5292"/>
                </a:lnTo>
                <a:lnTo>
                  <a:pt x="19504" y="5443"/>
                </a:lnTo>
                <a:lnTo>
                  <a:pt x="19655" y="5574"/>
                </a:lnTo>
                <a:lnTo>
                  <a:pt x="19812" y="5698"/>
                </a:lnTo>
                <a:lnTo>
                  <a:pt x="19982" y="5823"/>
                </a:lnTo>
                <a:lnTo>
                  <a:pt x="20146" y="5948"/>
                </a:lnTo>
                <a:lnTo>
                  <a:pt x="20303" y="6072"/>
                </a:lnTo>
                <a:lnTo>
                  <a:pt x="20454" y="6210"/>
                </a:lnTo>
                <a:lnTo>
                  <a:pt x="20585" y="6348"/>
                </a:lnTo>
                <a:lnTo>
                  <a:pt x="20696" y="6505"/>
                </a:lnTo>
                <a:lnTo>
                  <a:pt x="20781" y="6669"/>
                </a:lnTo>
                <a:lnTo>
                  <a:pt x="20840" y="6866"/>
                </a:lnTo>
                <a:lnTo>
                  <a:pt x="20866" y="7069"/>
                </a:lnTo>
                <a:lnTo>
                  <a:pt x="20873" y="7279"/>
                </a:lnTo>
                <a:lnTo>
                  <a:pt x="20853" y="7502"/>
                </a:lnTo>
                <a:lnTo>
                  <a:pt x="20827" y="7725"/>
                </a:lnTo>
                <a:lnTo>
                  <a:pt x="20794" y="7948"/>
                </a:lnTo>
                <a:lnTo>
                  <a:pt x="20768" y="8170"/>
                </a:lnTo>
                <a:lnTo>
                  <a:pt x="20755" y="8393"/>
                </a:lnTo>
                <a:lnTo>
                  <a:pt x="20755" y="8610"/>
                </a:lnTo>
                <a:lnTo>
                  <a:pt x="20781" y="8813"/>
                </a:lnTo>
                <a:lnTo>
                  <a:pt x="20834" y="9016"/>
                </a:lnTo>
                <a:lnTo>
                  <a:pt x="20912" y="9207"/>
                </a:lnTo>
                <a:lnTo>
                  <a:pt x="21122" y="9600"/>
                </a:lnTo>
                <a:lnTo>
                  <a:pt x="21240" y="9797"/>
                </a:lnTo>
                <a:lnTo>
                  <a:pt x="21351" y="9987"/>
                </a:lnTo>
                <a:lnTo>
                  <a:pt x="21449" y="10190"/>
                </a:lnTo>
                <a:lnTo>
                  <a:pt x="21528" y="10387"/>
                </a:lnTo>
                <a:lnTo>
                  <a:pt x="21580" y="10590"/>
                </a:lnTo>
                <a:lnTo>
                  <a:pt x="21600" y="10800"/>
                </a:lnTo>
                <a:lnTo>
                  <a:pt x="21580" y="11010"/>
                </a:lnTo>
                <a:lnTo>
                  <a:pt x="21528" y="11213"/>
                </a:lnTo>
                <a:lnTo>
                  <a:pt x="21449" y="11410"/>
                </a:lnTo>
                <a:lnTo>
                  <a:pt x="21351" y="11613"/>
                </a:lnTo>
                <a:lnTo>
                  <a:pt x="21240" y="11803"/>
                </a:lnTo>
                <a:lnTo>
                  <a:pt x="21122" y="12000"/>
                </a:lnTo>
                <a:lnTo>
                  <a:pt x="20912" y="12393"/>
                </a:lnTo>
                <a:lnTo>
                  <a:pt x="20834" y="12584"/>
                </a:lnTo>
                <a:lnTo>
                  <a:pt x="20781" y="12787"/>
                </a:lnTo>
                <a:lnTo>
                  <a:pt x="20755" y="12990"/>
                </a:lnTo>
                <a:lnTo>
                  <a:pt x="20755" y="13207"/>
                </a:lnTo>
                <a:lnTo>
                  <a:pt x="20768" y="13430"/>
                </a:lnTo>
                <a:lnTo>
                  <a:pt x="20794" y="13652"/>
                </a:lnTo>
                <a:lnTo>
                  <a:pt x="20827" y="13875"/>
                </a:lnTo>
                <a:lnTo>
                  <a:pt x="20853" y="14098"/>
                </a:lnTo>
                <a:lnTo>
                  <a:pt x="20873" y="14321"/>
                </a:lnTo>
                <a:lnTo>
                  <a:pt x="20866" y="14531"/>
                </a:lnTo>
                <a:lnTo>
                  <a:pt x="20840" y="14734"/>
                </a:lnTo>
                <a:lnTo>
                  <a:pt x="20781" y="14931"/>
                </a:lnTo>
                <a:lnTo>
                  <a:pt x="20696" y="15095"/>
                </a:lnTo>
                <a:lnTo>
                  <a:pt x="20585" y="15252"/>
                </a:lnTo>
                <a:lnTo>
                  <a:pt x="20454" y="15390"/>
                </a:lnTo>
                <a:lnTo>
                  <a:pt x="20303" y="15528"/>
                </a:lnTo>
                <a:lnTo>
                  <a:pt x="20146" y="15652"/>
                </a:lnTo>
                <a:lnTo>
                  <a:pt x="19982" y="15777"/>
                </a:lnTo>
                <a:lnTo>
                  <a:pt x="19812" y="15902"/>
                </a:lnTo>
                <a:lnTo>
                  <a:pt x="19655" y="16026"/>
                </a:lnTo>
                <a:lnTo>
                  <a:pt x="19504" y="16157"/>
                </a:lnTo>
                <a:lnTo>
                  <a:pt x="19373" y="16308"/>
                </a:lnTo>
                <a:lnTo>
                  <a:pt x="19255" y="16452"/>
                </a:lnTo>
                <a:lnTo>
                  <a:pt x="19164" y="16616"/>
                </a:lnTo>
                <a:lnTo>
                  <a:pt x="19085" y="16793"/>
                </a:lnTo>
                <a:lnTo>
                  <a:pt x="19020" y="16984"/>
                </a:lnTo>
                <a:lnTo>
                  <a:pt x="18961" y="17180"/>
                </a:lnTo>
                <a:lnTo>
                  <a:pt x="18908" y="17377"/>
                </a:lnTo>
                <a:lnTo>
                  <a:pt x="18856" y="17580"/>
                </a:lnTo>
                <a:lnTo>
                  <a:pt x="18797" y="17770"/>
                </a:lnTo>
                <a:lnTo>
                  <a:pt x="18731" y="17961"/>
                </a:lnTo>
                <a:lnTo>
                  <a:pt x="18653" y="18138"/>
                </a:lnTo>
                <a:lnTo>
                  <a:pt x="18555" y="18295"/>
                </a:lnTo>
                <a:lnTo>
                  <a:pt x="18437" y="18439"/>
                </a:lnTo>
                <a:lnTo>
                  <a:pt x="18293" y="18557"/>
                </a:lnTo>
                <a:lnTo>
                  <a:pt x="18135" y="18656"/>
                </a:lnTo>
                <a:lnTo>
                  <a:pt x="17959" y="18734"/>
                </a:lnTo>
                <a:lnTo>
                  <a:pt x="17769" y="18800"/>
                </a:lnTo>
                <a:lnTo>
                  <a:pt x="17579" y="18859"/>
                </a:lnTo>
                <a:lnTo>
                  <a:pt x="17376" y="18911"/>
                </a:lnTo>
                <a:lnTo>
                  <a:pt x="17179" y="18964"/>
                </a:lnTo>
                <a:lnTo>
                  <a:pt x="16983" y="19023"/>
                </a:lnTo>
                <a:lnTo>
                  <a:pt x="16793" y="19089"/>
                </a:lnTo>
                <a:lnTo>
                  <a:pt x="16616" y="19167"/>
                </a:lnTo>
                <a:lnTo>
                  <a:pt x="16452" y="19259"/>
                </a:lnTo>
                <a:lnTo>
                  <a:pt x="16308" y="19377"/>
                </a:lnTo>
                <a:lnTo>
                  <a:pt x="16157" y="19508"/>
                </a:lnTo>
                <a:lnTo>
                  <a:pt x="16026" y="19659"/>
                </a:lnTo>
                <a:lnTo>
                  <a:pt x="15902" y="19816"/>
                </a:lnTo>
                <a:lnTo>
                  <a:pt x="15653" y="20144"/>
                </a:lnTo>
                <a:lnTo>
                  <a:pt x="15529" y="20302"/>
                </a:lnTo>
                <a:lnTo>
                  <a:pt x="15391" y="20452"/>
                </a:lnTo>
                <a:lnTo>
                  <a:pt x="15254" y="20584"/>
                </a:lnTo>
                <a:lnTo>
                  <a:pt x="15096" y="20695"/>
                </a:lnTo>
                <a:lnTo>
                  <a:pt x="14933" y="20780"/>
                </a:lnTo>
                <a:lnTo>
                  <a:pt x="14736" y="20839"/>
                </a:lnTo>
                <a:lnTo>
                  <a:pt x="14533" y="20866"/>
                </a:lnTo>
                <a:lnTo>
                  <a:pt x="14324" y="20872"/>
                </a:lnTo>
                <a:lnTo>
                  <a:pt x="14101" y="20852"/>
                </a:lnTo>
                <a:lnTo>
                  <a:pt x="13878" y="20826"/>
                </a:lnTo>
                <a:lnTo>
                  <a:pt x="13656" y="20793"/>
                </a:lnTo>
                <a:lnTo>
                  <a:pt x="13433" y="20767"/>
                </a:lnTo>
                <a:lnTo>
                  <a:pt x="13210" y="20754"/>
                </a:lnTo>
                <a:lnTo>
                  <a:pt x="12994" y="20754"/>
                </a:lnTo>
                <a:lnTo>
                  <a:pt x="12791" y="20780"/>
                </a:lnTo>
                <a:lnTo>
                  <a:pt x="12581" y="20833"/>
                </a:lnTo>
                <a:lnTo>
                  <a:pt x="12392" y="20911"/>
                </a:lnTo>
                <a:lnTo>
                  <a:pt x="11999" y="21121"/>
                </a:lnTo>
                <a:lnTo>
                  <a:pt x="11802" y="21239"/>
                </a:lnTo>
                <a:lnTo>
                  <a:pt x="11612" y="21351"/>
                </a:lnTo>
                <a:lnTo>
                  <a:pt x="11409" y="21449"/>
                </a:lnTo>
                <a:lnTo>
                  <a:pt x="11213" y="21528"/>
                </a:lnTo>
                <a:lnTo>
                  <a:pt x="11010" y="21580"/>
                </a:lnTo>
                <a:lnTo>
                  <a:pt x="10800" y="21600"/>
                </a:lnTo>
                <a:lnTo>
                  <a:pt x="10590" y="21580"/>
                </a:lnTo>
                <a:lnTo>
                  <a:pt x="10387" y="21528"/>
                </a:lnTo>
                <a:lnTo>
                  <a:pt x="10191" y="21449"/>
                </a:lnTo>
                <a:lnTo>
                  <a:pt x="9988" y="21351"/>
                </a:lnTo>
                <a:lnTo>
                  <a:pt x="9798" y="21239"/>
                </a:lnTo>
                <a:lnTo>
                  <a:pt x="9601" y="21121"/>
                </a:lnTo>
                <a:lnTo>
                  <a:pt x="9208" y="20911"/>
                </a:lnTo>
                <a:lnTo>
                  <a:pt x="9012" y="20833"/>
                </a:lnTo>
                <a:lnTo>
                  <a:pt x="8809" y="20780"/>
                </a:lnTo>
                <a:lnTo>
                  <a:pt x="8606" y="20754"/>
                </a:lnTo>
                <a:lnTo>
                  <a:pt x="8390" y="20754"/>
                </a:lnTo>
                <a:lnTo>
                  <a:pt x="8167" y="20767"/>
                </a:lnTo>
                <a:lnTo>
                  <a:pt x="7944" y="20793"/>
                </a:lnTo>
                <a:lnTo>
                  <a:pt x="7722" y="20826"/>
                </a:lnTo>
                <a:lnTo>
                  <a:pt x="7499" y="20852"/>
                </a:lnTo>
                <a:lnTo>
                  <a:pt x="7276" y="20872"/>
                </a:lnTo>
                <a:lnTo>
                  <a:pt x="7067" y="20866"/>
                </a:lnTo>
                <a:lnTo>
                  <a:pt x="6864" y="20839"/>
                </a:lnTo>
                <a:lnTo>
                  <a:pt x="6667" y="20780"/>
                </a:lnTo>
                <a:lnTo>
                  <a:pt x="6504" y="20695"/>
                </a:lnTo>
                <a:lnTo>
                  <a:pt x="6346" y="20584"/>
                </a:lnTo>
                <a:lnTo>
                  <a:pt x="6209" y="20452"/>
                </a:lnTo>
                <a:lnTo>
                  <a:pt x="6071" y="20302"/>
                </a:lnTo>
                <a:lnTo>
                  <a:pt x="5947" y="20144"/>
                </a:lnTo>
                <a:lnTo>
                  <a:pt x="5698" y="19816"/>
                </a:lnTo>
                <a:lnTo>
                  <a:pt x="5574" y="19659"/>
                </a:lnTo>
                <a:lnTo>
                  <a:pt x="5443" y="19508"/>
                </a:lnTo>
                <a:lnTo>
                  <a:pt x="5292" y="19377"/>
                </a:lnTo>
                <a:lnTo>
                  <a:pt x="5148" y="19259"/>
                </a:lnTo>
                <a:lnTo>
                  <a:pt x="4984" y="19167"/>
                </a:lnTo>
                <a:lnTo>
                  <a:pt x="4807" y="19089"/>
                </a:lnTo>
                <a:lnTo>
                  <a:pt x="4617" y="19023"/>
                </a:lnTo>
                <a:lnTo>
                  <a:pt x="4421" y="18964"/>
                </a:lnTo>
                <a:lnTo>
                  <a:pt x="4224" y="18911"/>
                </a:lnTo>
                <a:lnTo>
                  <a:pt x="4021" y="18859"/>
                </a:lnTo>
                <a:lnTo>
                  <a:pt x="3831" y="18800"/>
                </a:lnTo>
                <a:lnTo>
                  <a:pt x="3641" y="18734"/>
                </a:lnTo>
                <a:lnTo>
                  <a:pt x="3465" y="18656"/>
                </a:lnTo>
                <a:lnTo>
                  <a:pt x="3307" y="18557"/>
                </a:lnTo>
                <a:lnTo>
                  <a:pt x="3163" y="18439"/>
                </a:lnTo>
                <a:lnTo>
                  <a:pt x="3045" y="18295"/>
                </a:lnTo>
                <a:lnTo>
                  <a:pt x="2947" y="18138"/>
                </a:lnTo>
                <a:lnTo>
                  <a:pt x="2869" y="17961"/>
                </a:lnTo>
                <a:lnTo>
                  <a:pt x="2803" y="17770"/>
                </a:lnTo>
                <a:lnTo>
                  <a:pt x="2744" y="17580"/>
                </a:lnTo>
                <a:lnTo>
                  <a:pt x="2692" y="17377"/>
                </a:lnTo>
                <a:lnTo>
                  <a:pt x="2639" y="17180"/>
                </a:lnTo>
                <a:lnTo>
                  <a:pt x="2580" y="16984"/>
                </a:lnTo>
                <a:lnTo>
                  <a:pt x="2515" y="16793"/>
                </a:lnTo>
                <a:lnTo>
                  <a:pt x="2436" y="16616"/>
                </a:lnTo>
                <a:lnTo>
                  <a:pt x="2345" y="16452"/>
                </a:lnTo>
                <a:lnTo>
                  <a:pt x="2227" y="16308"/>
                </a:lnTo>
                <a:lnTo>
                  <a:pt x="2096" y="16157"/>
                </a:lnTo>
                <a:lnTo>
                  <a:pt x="1945" y="16026"/>
                </a:lnTo>
                <a:lnTo>
                  <a:pt x="1454" y="15652"/>
                </a:lnTo>
                <a:lnTo>
                  <a:pt x="1297" y="15528"/>
                </a:lnTo>
                <a:lnTo>
                  <a:pt x="1146" y="15390"/>
                </a:lnTo>
                <a:lnTo>
                  <a:pt x="1015" y="15252"/>
                </a:lnTo>
                <a:lnTo>
                  <a:pt x="904" y="15095"/>
                </a:lnTo>
                <a:lnTo>
                  <a:pt x="819" y="14931"/>
                </a:lnTo>
                <a:lnTo>
                  <a:pt x="760" y="14734"/>
                </a:lnTo>
                <a:lnTo>
                  <a:pt x="734" y="14531"/>
                </a:lnTo>
                <a:lnTo>
                  <a:pt x="727" y="14321"/>
                </a:lnTo>
                <a:lnTo>
                  <a:pt x="747" y="14098"/>
                </a:lnTo>
                <a:lnTo>
                  <a:pt x="773" y="13875"/>
                </a:lnTo>
                <a:lnTo>
                  <a:pt x="806" y="13652"/>
                </a:lnTo>
                <a:lnTo>
                  <a:pt x="832" y="13430"/>
                </a:lnTo>
                <a:lnTo>
                  <a:pt x="845" y="13207"/>
                </a:lnTo>
                <a:lnTo>
                  <a:pt x="845" y="12990"/>
                </a:lnTo>
                <a:lnTo>
                  <a:pt x="819" y="12787"/>
                </a:lnTo>
                <a:lnTo>
                  <a:pt x="766" y="12584"/>
                </a:lnTo>
                <a:lnTo>
                  <a:pt x="688" y="12393"/>
                </a:lnTo>
                <a:lnTo>
                  <a:pt x="589" y="12197"/>
                </a:lnTo>
                <a:lnTo>
                  <a:pt x="478" y="12000"/>
                </a:lnTo>
                <a:lnTo>
                  <a:pt x="360" y="11803"/>
                </a:lnTo>
                <a:lnTo>
                  <a:pt x="249" y="11613"/>
                </a:lnTo>
                <a:lnTo>
                  <a:pt x="151" y="11410"/>
                </a:lnTo>
                <a:lnTo>
                  <a:pt x="72" y="11213"/>
                </a:lnTo>
                <a:lnTo>
                  <a:pt x="20" y="11010"/>
                </a:lnTo>
                <a:lnTo>
                  <a:pt x="0" y="10800"/>
                </a:lnTo>
                <a:lnTo>
                  <a:pt x="20" y="10590"/>
                </a:lnTo>
                <a:lnTo>
                  <a:pt x="72" y="10387"/>
                </a:lnTo>
                <a:lnTo>
                  <a:pt x="151" y="10190"/>
                </a:lnTo>
                <a:lnTo>
                  <a:pt x="249" y="9987"/>
                </a:lnTo>
                <a:lnTo>
                  <a:pt x="360" y="9797"/>
                </a:lnTo>
                <a:lnTo>
                  <a:pt x="478" y="9600"/>
                </a:lnTo>
                <a:lnTo>
                  <a:pt x="589" y="9403"/>
                </a:lnTo>
                <a:lnTo>
                  <a:pt x="688" y="9207"/>
                </a:lnTo>
                <a:lnTo>
                  <a:pt x="766" y="9016"/>
                </a:lnTo>
                <a:lnTo>
                  <a:pt x="819" y="8813"/>
                </a:lnTo>
                <a:lnTo>
                  <a:pt x="845" y="8610"/>
                </a:lnTo>
                <a:lnTo>
                  <a:pt x="845" y="8393"/>
                </a:lnTo>
                <a:lnTo>
                  <a:pt x="832" y="8170"/>
                </a:lnTo>
                <a:lnTo>
                  <a:pt x="806" y="7948"/>
                </a:lnTo>
                <a:lnTo>
                  <a:pt x="773" y="7725"/>
                </a:lnTo>
                <a:lnTo>
                  <a:pt x="747" y="7502"/>
                </a:lnTo>
                <a:lnTo>
                  <a:pt x="727" y="7279"/>
                </a:lnTo>
                <a:lnTo>
                  <a:pt x="734" y="7069"/>
                </a:lnTo>
                <a:lnTo>
                  <a:pt x="760" y="6866"/>
                </a:lnTo>
                <a:lnTo>
                  <a:pt x="819" y="6669"/>
                </a:lnTo>
                <a:lnTo>
                  <a:pt x="904" y="6505"/>
                </a:lnTo>
                <a:lnTo>
                  <a:pt x="1015" y="6348"/>
                </a:lnTo>
                <a:lnTo>
                  <a:pt x="1146" y="6210"/>
                </a:lnTo>
                <a:lnTo>
                  <a:pt x="1297" y="6072"/>
                </a:lnTo>
                <a:lnTo>
                  <a:pt x="1454" y="5948"/>
                </a:lnTo>
                <a:lnTo>
                  <a:pt x="1945" y="5574"/>
                </a:lnTo>
                <a:lnTo>
                  <a:pt x="2096" y="5443"/>
                </a:lnTo>
                <a:lnTo>
                  <a:pt x="2227" y="5292"/>
                </a:lnTo>
                <a:lnTo>
                  <a:pt x="2345" y="5148"/>
                </a:lnTo>
                <a:lnTo>
                  <a:pt x="2436" y="4984"/>
                </a:lnTo>
                <a:lnTo>
                  <a:pt x="2515" y="4807"/>
                </a:lnTo>
                <a:lnTo>
                  <a:pt x="2580" y="4616"/>
                </a:lnTo>
                <a:lnTo>
                  <a:pt x="2639" y="4420"/>
                </a:lnTo>
                <a:lnTo>
                  <a:pt x="2692" y="4223"/>
                </a:lnTo>
                <a:lnTo>
                  <a:pt x="2744" y="4020"/>
                </a:lnTo>
                <a:lnTo>
                  <a:pt x="2803" y="3830"/>
                </a:lnTo>
                <a:lnTo>
                  <a:pt x="2869" y="3639"/>
                </a:lnTo>
                <a:lnTo>
                  <a:pt x="2947" y="3462"/>
                </a:lnTo>
                <a:lnTo>
                  <a:pt x="3045" y="3305"/>
                </a:lnTo>
                <a:lnTo>
                  <a:pt x="3163" y="3161"/>
                </a:lnTo>
                <a:lnTo>
                  <a:pt x="3307" y="3043"/>
                </a:lnTo>
                <a:lnTo>
                  <a:pt x="3465" y="2944"/>
                </a:lnTo>
                <a:lnTo>
                  <a:pt x="3641" y="2866"/>
                </a:lnTo>
                <a:lnTo>
                  <a:pt x="3831" y="2800"/>
                </a:lnTo>
                <a:lnTo>
                  <a:pt x="4021" y="2741"/>
                </a:lnTo>
                <a:lnTo>
                  <a:pt x="4224" y="2689"/>
                </a:lnTo>
                <a:lnTo>
                  <a:pt x="4421" y="2636"/>
                </a:lnTo>
                <a:lnTo>
                  <a:pt x="4617" y="2577"/>
                </a:lnTo>
                <a:lnTo>
                  <a:pt x="4807" y="2511"/>
                </a:lnTo>
                <a:lnTo>
                  <a:pt x="4984" y="2433"/>
                </a:lnTo>
                <a:lnTo>
                  <a:pt x="5148" y="2341"/>
                </a:lnTo>
                <a:lnTo>
                  <a:pt x="5292" y="2223"/>
                </a:lnTo>
                <a:lnTo>
                  <a:pt x="5443" y="2092"/>
                </a:lnTo>
                <a:lnTo>
                  <a:pt x="5574" y="1941"/>
                </a:lnTo>
                <a:lnTo>
                  <a:pt x="5698" y="1784"/>
                </a:lnTo>
                <a:lnTo>
                  <a:pt x="5947" y="1456"/>
                </a:lnTo>
                <a:lnTo>
                  <a:pt x="6071" y="1298"/>
                </a:lnTo>
                <a:lnTo>
                  <a:pt x="6209" y="1148"/>
                </a:lnTo>
                <a:lnTo>
                  <a:pt x="6346" y="1016"/>
                </a:lnTo>
                <a:lnTo>
                  <a:pt x="6504" y="905"/>
                </a:lnTo>
                <a:lnTo>
                  <a:pt x="6667" y="820"/>
                </a:lnTo>
                <a:lnTo>
                  <a:pt x="6864" y="761"/>
                </a:lnTo>
                <a:lnTo>
                  <a:pt x="7067" y="734"/>
                </a:lnTo>
                <a:lnTo>
                  <a:pt x="7276" y="728"/>
                </a:lnTo>
                <a:lnTo>
                  <a:pt x="7499" y="748"/>
                </a:lnTo>
                <a:lnTo>
                  <a:pt x="7722" y="774"/>
                </a:lnTo>
                <a:lnTo>
                  <a:pt x="7944" y="807"/>
                </a:lnTo>
                <a:lnTo>
                  <a:pt x="8167" y="833"/>
                </a:lnTo>
                <a:lnTo>
                  <a:pt x="8390" y="846"/>
                </a:lnTo>
                <a:lnTo>
                  <a:pt x="8606" y="846"/>
                </a:lnTo>
                <a:lnTo>
                  <a:pt x="8809" y="820"/>
                </a:lnTo>
                <a:lnTo>
                  <a:pt x="9012" y="767"/>
                </a:lnTo>
                <a:lnTo>
                  <a:pt x="9208" y="689"/>
                </a:lnTo>
                <a:lnTo>
                  <a:pt x="9601" y="479"/>
                </a:lnTo>
                <a:lnTo>
                  <a:pt x="9798" y="361"/>
                </a:lnTo>
                <a:lnTo>
                  <a:pt x="9988" y="249"/>
                </a:lnTo>
                <a:lnTo>
                  <a:pt x="10191" y="151"/>
                </a:lnTo>
                <a:lnTo>
                  <a:pt x="10387" y="72"/>
                </a:lnTo>
                <a:lnTo>
                  <a:pt x="10590" y="20"/>
                </a:lnTo>
                <a:lnTo>
                  <a:pt x="10800" y="0"/>
                </a:lnTo>
                <a:close/>
              </a:path>
            </a:pathLst>
          </a:custGeom>
          <a:solidFill>
            <a:srgbClr val="F3F3F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6" name="left edge borderRectangle 25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Left scallop edgeFreeform 6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303" y="0"/>
                </a:lnTo>
                <a:lnTo>
                  <a:pt x="17342" y="215"/>
                </a:lnTo>
                <a:lnTo>
                  <a:pt x="17535" y="405"/>
                </a:lnTo>
                <a:lnTo>
                  <a:pt x="17806" y="570"/>
                </a:lnTo>
                <a:lnTo>
                  <a:pt x="18155" y="715"/>
                </a:lnTo>
                <a:lnTo>
                  <a:pt x="18542" y="845"/>
                </a:lnTo>
                <a:lnTo>
                  <a:pt x="19006" y="960"/>
                </a:lnTo>
                <a:lnTo>
                  <a:pt x="19935" y="1200"/>
                </a:lnTo>
                <a:lnTo>
                  <a:pt x="20323" y="1315"/>
                </a:lnTo>
                <a:lnTo>
                  <a:pt x="20710" y="1445"/>
                </a:lnTo>
                <a:lnTo>
                  <a:pt x="21097" y="1590"/>
                </a:lnTo>
                <a:lnTo>
                  <a:pt x="21368" y="1755"/>
                </a:lnTo>
                <a:lnTo>
                  <a:pt x="21523" y="1945"/>
                </a:lnTo>
                <a:lnTo>
                  <a:pt x="21600" y="2160"/>
                </a:lnTo>
                <a:lnTo>
                  <a:pt x="21523" y="2375"/>
                </a:lnTo>
                <a:lnTo>
                  <a:pt x="21368" y="2565"/>
                </a:lnTo>
                <a:lnTo>
                  <a:pt x="21097" y="2730"/>
                </a:lnTo>
                <a:lnTo>
                  <a:pt x="20710" y="2875"/>
                </a:lnTo>
                <a:lnTo>
                  <a:pt x="20323" y="3005"/>
                </a:lnTo>
                <a:lnTo>
                  <a:pt x="19935" y="3120"/>
                </a:lnTo>
                <a:lnTo>
                  <a:pt x="19006" y="3360"/>
                </a:lnTo>
                <a:lnTo>
                  <a:pt x="18542" y="3475"/>
                </a:lnTo>
                <a:lnTo>
                  <a:pt x="18155" y="3605"/>
                </a:lnTo>
                <a:lnTo>
                  <a:pt x="17806" y="3750"/>
                </a:lnTo>
                <a:lnTo>
                  <a:pt x="17535" y="3915"/>
                </a:lnTo>
                <a:lnTo>
                  <a:pt x="17342" y="4105"/>
                </a:lnTo>
                <a:lnTo>
                  <a:pt x="17303" y="4320"/>
                </a:lnTo>
                <a:lnTo>
                  <a:pt x="17342" y="4535"/>
                </a:lnTo>
                <a:lnTo>
                  <a:pt x="17535" y="4725"/>
                </a:lnTo>
                <a:lnTo>
                  <a:pt x="17806" y="4890"/>
                </a:lnTo>
                <a:lnTo>
                  <a:pt x="18155" y="5035"/>
                </a:lnTo>
                <a:lnTo>
                  <a:pt x="18542" y="5165"/>
                </a:lnTo>
                <a:lnTo>
                  <a:pt x="19006" y="5280"/>
                </a:lnTo>
                <a:lnTo>
                  <a:pt x="19935" y="5520"/>
                </a:lnTo>
                <a:lnTo>
                  <a:pt x="20323" y="5635"/>
                </a:lnTo>
                <a:lnTo>
                  <a:pt x="20710" y="5765"/>
                </a:lnTo>
                <a:lnTo>
                  <a:pt x="21097" y="5910"/>
                </a:lnTo>
                <a:lnTo>
                  <a:pt x="21368" y="6075"/>
                </a:lnTo>
                <a:lnTo>
                  <a:pt x="21523" y="6265"/>
                </a:lnTo>
                <a:lnTo>
                  <a:pt x="21600" y="6480"/>
                </a:lnTo>
                <a:lnTo>
                  <a:pt x="21523" y="6695"/>
                </a:lnTo>
                <a:lnTo>
                  <a:pt x="21368" y="6885"/>
                </a:lnTo>
                <a:lnTo>
                  <a:pt x="21097" y="7050"/>
                </a:lnTo>
                <a:lnTo>
                  <a:pt x="20710" y="7195"/>
                </a:lnTo>
                <a:lnTo>
                  <a:pt x="20323" y="7325"/>
                </a:lnTo>
                <a:lnTo>
                  <a:pt x="19935" y="7440"/>
                </a:lnTo>
                <a:lnTo>
                  <a:pt x="19006" y="7680"/>
                </a:lnTo>
                <a:lnTo>
                  <a:pt x="18542" y="7795"/>
                </a:lnTo>
                <a:lnTo>
                  <a:pt x="18155" y="7925"/>
                </a:lnTo>
                <a:lnTo>
                  <a:pt x="17806" y="8070"/>
                </a:lnTo>
                <a:lnTo>
                  <a:pt x="17535" y="8235"/>
                </a:lnTo>
                <a:lnTo>
                  <a:pt x="17342" y="8425"/>
                </a:lnTo>
                <a:lnTo>
                  <a:pt x="17303" y="8640"/>
                </a:lnTo>
                <a:lnTo>
                  <a:pt x="17342" y="8855"/>
                </a:lnTo>
                <a:lnTo>
                  <a:pt x="17535" y="9045"/>
                </a:lnTo>
                <a:lnTo>
                  <a:pt x="17806" y="9210"/>
                </a:lnTo>
                <a:lnTo>
                  <a:pt x="18155" y="9355"/>
                </a:lnTo>
                <a:lnTo>
                  <a:pt x="18542" y="9485"/>
                </a:lnTo>
                <a:lnTo>
                  <a:pt x="19006" y="9600"/>
                </a:lnTo>
                <a:lnTo>
                  <a:pt x="19935" y="9840"/>
                </a:lnTo>
                <a:lnTo>
                  <a:pt x="20323" y="9955"/>
                </a:lnTo>
                <a:lnTo>
                  <a:pt x="20710" y="10085"/>
                </a:lnTo>
                <a:lnTo>
                  <a:pt x="21097" y="10230"/>
                </a:lnTo>
                <a:lnTo>
                  <a:pt x="21368" y="10395"/>
                </a:lnTo>
                <a:lnTo>
                  <a:pt x="21523" y="10585"/>
                </a:lnTo>
                <a:lnTo>
                  <a:pt x="21600" y="10795"/>
                </a:lnTo>
                <a:lnTo>
                  <a:pt x="21523" y="11015"/>
                </a:lnTo>
                <a:lnTo>
                  <a:pt x="21368" y="11205"/>
                </a:lnTo>
                <a:lnTo>
                  <a:pt x="21097" y="11370"/>
                </a:lnTo>
                <a:lnTo>
                  <a:pt x="20710" y="11515"/>
                </a:lnTo>
                <a:lnTo>
                  <a:pt x="20323" y="11645"/>
                </a:lnTo>
                <a:lnTo>
                  <a:pt x="19935" y="11760"/>
                </a:lnTo>
                <a:lnTo>
                  <a:pt x="19006" y="12000"/>
                </a:lnTo>
                <a:lnTo>
                  <a:pt x="18542" y="12115"/>
                </a:lnTo>
                <a:lnTo>
                  <a:pt x="18155" y="12245"/>
                </a:lnTo>
                <a:lnTo>
                  <a:pt x="17806" y="12390"/>
                </a:lnTo>
                <a:lnTo>
                  <a:pt x="17535" y="12555"/>
                </a:lnTo>
                <a:lnTo>
                  <a:pt x="17342" y="12745"/>
                </a:lnTo>
                <a:lnTo>
                  <a:pt x="17303" y="12960"/>
                </a:lnTo>
                <a:lnTo>
                  <a:pt x="17342" y="13175"/>
                </a:lnTo>
                <a:lnTo>
                  <a:pt x="17535" y="13365"/>
                </a:lnTo>
                <a:lnTo>
                  <a:pt x="17806" y="13530"/>
                </a:lnTo>
                <a:lnTo>
                  <a:pt x="18155" y="13675"/>
                </a:lnTo>
                <a:lnTo>
                  <a:pt x="18542" y="13805"/>
                </a:lnTo>
                <a:lnTo>
                  <a:pt x="19006" y="13920"/>
                </a:lnTo>
                <a:lnTo>
                  <a:pt x="19935" y="14160"/>
                </a:lnTo>
                <a:lnTo>
                  <a:pt x="20323" y="14275"/>
                </a:lnTo>
                <a:lnTo>
                  <a:pt x="20710" y="14405"/>
                </a:lnTo>
                <a:lnTo>
                  <a:pt x="21097" y="14550"/>
                </a:lnTo>
                <a:lnTo>
                  <a:pt x="21368" y="14715"/>
                </a:lnTo>
                <a:lnTo>
                  <a:pt x="21523" y="14905"/>
                </a:lnTo>
                <a:lnTo>
                  <a:pt x="21600" y="15120"/>
                </a:lnTo>
                <a:lnTo>
                  <a:pt x="21523" y="15335"/>
                </a:lnTo>
                <a:lnTo>
                  <a:pt x="21368" y="15525"/>
                </a:lnTo>
                <a:lnTo>
                  <a:pt x="21097" y="15690"/>
                </a:lnTo>
                <a:lnTo>
                  <a:pt x="20710" y="15835"/>
                </a:lnTo>
                <a:lnTo>
                  <a:pt x="20323" y="15965"/>
                </a:lnTo>
                <a:lnTo>
                  <a:pt x="19935" y="16080"/>
                </a:lnTo>
                <a:lnTo>
                  <a:pt x="19006" y="16320"/>
                </a:lnTo>
                <a:lnTo>
                  <a:pt x="18542" y="16435"/>
                </a:lnTo>
                <a:lnTo>
                  <a:pt x="18155" y="16565"/>
                </a:lnTo>
                <a:lnTo>
                  <a:pt x="17806" y="16710"/>
                </a:lnTo>
                <a:lnTo>
                  <a:pt x="17535" y="16875"/>
                </a:lnTo>
                <a:lnTo>
                  <a:pt x="17342" y="17065"/>
                </a:lnTo>
                <a:lnTo>
                  <a:pt x="17303" y="17280"/>
                </a:lnTo>
                <a:lnTo>
                  <a:pt x="17342" y="17495"/>
                </a:lnTo>
                <a:lnTo>
                  <a:pt x="17535" y="17685"/>
                </a:lnTo>
                <a:lnTo>
                  <a:pt x="17806" y="17850"/>
                </a:lnTo>
                <a:lnTo>
                  <a:pt x="18155" y="17995"/>
                </a:lnTo>
                <a:lnTo>
                  <a:pt x="18542" y="18125"/>
                </a:lnTo>
                <a:lnTo>
                  <a:pt x="19006" y="18240"/>
                </a:lnTo>
                <a:lnTo>
                  <a:pt x="19935" y="18480"/>
                </a:lnTo>
                <a:lnTo>
                  <a:pt x="20323" y="18595"/>
                </a:lnTo>
                <a:lnTo>
                  <a:pt x="20710" y="18725"/>
                </a:lnTo>
                <a:lnTo>
                  <a:pt x="21097" y="18870"/>
                </a:lnTo>
                <a:lnTo>
                  <a:pt x="21368" y="19035"/>
                </a:lnTo>
                <a:lnTo>
                  <a:pt x="21523" y="19225"/>
                </a:lnTo>
                <a:lnTo>
                  <a:pt x="21600" y="19440"/>
                </a:lnTo>
                <a:lnTo>
                  <a:pt x="21523" y="19655"/>
                </a:lnTo>
                <a:lnTo>
                  <a:pt x="21368" y="19845"/>
                </a:lnTo>
                <a:lnTo>
                  <a:pt x="21097" y="20010"/>
                </a:lnTo>
                <a:lnTo>
                  <a:pt x="20710" y="20155"/>
                </a:lnTo>
                <a:lnTo>
                  <a:pt x="20323" y="20285"/>
                </a:lnTo>
                <a:lnTo>
                  <a:pt x="19935" y="20400"/>
                </a:lnTo>
                <a:lnTo>
                  <a:pt x="19006" y="20640"/>
                </a:lnTo>
                <a:lnTo>
                  <a:pt x="18542" y="20755"/>
                </a:lnTo>
                <a:lnTo>
                  <a:pt x="18155" y="20885"/>
                </a:lnTo>
                <a:lnTo>
                  <a:pt x="17806" y="21030"/>
                </a:lnTo>
                <a:lnTo>
                  <a:pt x="17535" y="21195"/>
                </a:lnTo>
                <a:lnTo>
                  <a:pt x="17342" y="21385"/>
                </a:lnTo>
                <a:lnTo>
                  <a:pt x="1730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right edge borderRectangle 31"/>
          <p:cNvSpPr/>
          <p:nvPr/>
        </p:nvSpPr>
        <p:spPr>
          <a:xfrm>
            <a:off x="11908535" y="0"/>
            <a:ext cx="283465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2" name="Tittel 1"/>
          <p:cNvSpPr txBox="1">
            <a:spLocks noGrp="1"/>
          </p:cNvSpPr>
          <p:nvPr>
            <p:ph type="title"/>
          </p:nvPr>
        </p:nvSpPr>
        <p:spPr>
          <a:xfrm>
            <a:off x="916900" y="34444"/>
            <a:ext cx="7522378" cy="18579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50391">
              <a:defRPr sz="5952" spc="744"/>
            </a:pPr>
            <a:r>
              <a:rPr b="1" dirty="0" err="1"/>
              <a:t>Læringsresultat</a:t>
            </a:r>
            <a:r>
              <a:rPr b="1" dirty="0"/>
              <a:t> </a:t>
            </a:r>
            <a:r>
              <a:rPr b="1" dirty="0" err="1"/>
              <a:t>og</a:t>
            </a:r>
            <a:r>
              <a:rPr b="1" dirty="0"/>
              <a:t> </a:t>
            </a:r>
            <a:r>
              <a:rPr b="1" dirty="0" err="1"/>
              <a:t>premierefest</a:t>
            </a:r>
            <a:endParaRPr b="1" dirty="0"/>
          </a:p>
        </p:txBody>
      </p:sp>
      <p:pic>
        <p:nvPicPr>
          <p:cNvPr id="2" name="Bilde 1" descr="Bilde 16">
            <a:extLst>
              <a:ext uri="{FF2B5EF4-FFF2-40B4-BE49-F238E27FC236}">
                <a16:creationId xmlns:a16="http://schemas.microsoft.com/office/drawing/2014/main" id="{51805A80-5C05-1F46-8D6D-819C528F9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273571">
            <a:off x="8617498" y="384521"/>
            <a:ext cx="3248955" cy="240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ED6231C-A38C-4DCB-8DED-EAF385EE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1" y="1952583"/>
            <a:ext cx="8753475" cy="49149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70AF3F5-C41B-4F33-98A8-7177A5C75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1902">
            <a:off x="7205378" y="3121462"/>
            <a:ext cx="4305300" cy="31908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tel 1"/>
          <p:cNvSpPr txBox="1">
            <a:spLocks noGrp="1"/>
          </p:cNvSpPr>
          <p:nvPr>
            <p:ph type="title"/>
          </p:nvPr>
        </p:nvSpPr>
        <p:spPr>
          <a:xfrm>
            <a:off x="3280313" y="409704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4794" spc="188"/>
            </a:pPr>
            <a:r>
              <a:rPr lang="nb-NO" b="1" dirty="0"/>
              <a:t>Tema: BÅLPLASS</a:t>
            </a:r>
            <a:br>
              <a:rPr lang="nb-NO" b="1" dirty="0"/>
            </a:br>
            <a:r>
              <a:rPr lang="nb-NO" sz="2700" b="1" dirty="0"/>
              <a:t>Matematikk og kunst og håndverk</a:t>
            </a:r>
            <a:endParaRPr sz="2700" b="1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083D5C9-A8D6-3946-8CAF-7C916A4DF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232" y="1690594"/>
            <a:ext cx="5236649" cy="4970980"/>
          </a:xfrm>
        </p:spPr>
        <p:txBody>
          <a:bodyPr>
            <a:noAutofit/>
          </a:bodyPr>
          <a:lstStyle/>
          <a:p>
            <a:pPr>
              <a:defRPr sz="2400" b="1"/>
            </a:pPr>
            <a:r>
              <a:rPr lang="nb-NO" sz="2400" dirty="0">
                <a:solidFill>
                  <a:schemeClr val="tx1"/>
                </a:solidFill>
              </a:rPr>
              <a:t>LÆRINGSMÅL: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800" dirty="0">
                <a:solidFill>
                  <a:schemeClr val="tx1"/>
                </a:solidFill>
              </a:rPr>
              <a:t>Geometri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800" dirty="0">
                <a:solidFill>
                  <a:schemeClr val="tx1"/>
                </a:solidFill>
              </a:rPr>
              <a:t>Måleenheter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800" dirty="0">
                <a:solidFill>
                  <a:schemeClr val="tx1"/>
                </a:solidFill>
              </a:rPr>
              <a:t>Matematikk I hverdagslivet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800" dirty="0">
                <a:solidFill>
                  <a:schemeClr val="tx1"/>
                </a:solidFill>
              </a:rPr>
              <a:t>Budsjett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800" dirty="0">
                <a:solidFill>
                  <a:schemeClr val="tx1"/>
                </a:solidFill>
              </a:rPr>
              <a:t>Design og produksjon av funksjonelle bruksgjenstander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rPr lang="nb-NO" sz="2800" dirty="0">
                <a:solidFill>
                  <a:schemeClr val="tx1"/>
                </a:solidFill>
              </a:rPr>
              <a:t>Entreprenørskap</a:t>
            </a:r>
          </a:p>
        </p:txBody>
      </p:sp>
      <p:pic>
        <p:nvPicPr>
          <p:cNvPr id="202" name="Bilde 8" descr="Bild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27653">
            <a:off x="8871433" y="825925"/>
            <a:ext cx="2463345" cy="328446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E4D1D1A-E379-403A-840C-F1BA77FEF1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835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tel 1"/>
          <p:cNvSpPr txBox="1">
            <a:spLocks noGrp="1"/>
          </p:cNvSpPr>
          <p:nvPr>
            <p:ph type="title"/>
          </p:nvPr>
        </p:nvSpPr>
        <p:spPr>
          <a:xfrm>
            <a:off x="1251677" y="382383"/>
            <a:ext cx="4614513" cy="419868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8" name="Bilde 3" descr="Bild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7438" y="523109"/>
            <a:ext cx="5774634" cy="3414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Bilde 5" descr="Bilde 5"/>
          <p:cNvPicPr>
            <a:picLocks noChangeAspect="1"/>
          </p:cNvPicPr>
          <p:nvPr/>
        </p:nvPicPr>
        <p:blipFill rotWithShape="1">
          <a:blip r:embed="rId3">
            <a:extLst/>
          </a:blip>
          <a:srcRect t="39892" r="15646"/>
          <a:stretch/>
        </p:blipFill>
        <p:spPr>
          <a:xfrm>
            <a:off x="6187439" y="4260254"/>
            <a:ext cx="5774633" cy="2180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Bilde 7" descr="Bilde 7"/>
          <p:cNvPicPr>
            <a:picLocks noChangeAspect="1"/>
          </p:cNvPicPr>
          <p:nvPr/>
        </p:nvPicPr>
        <p:blipFill rotWithShape="1">
          <a:blip r:embed="rId4">
            <a:extLst/>
          </a:blip>
          <a:srcRect l="18435" t="41414" r="26359"/>
          <a:stretch/>
        </p:blipFill>
        <p:spPr>
          <a:xfrm>
            <a:off x="930428" y="4294719"/>
            <a:ext cx="4667552" cy="2136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Bilde 16" descr="Bild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0428" y="479144"/>
            <a:ext cx="4667552" cy="3458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ittel 5"/>
          <p:cNvSpPr txBox="1">
            <a:spLocks noGrp="1"/>
          </p:cNvSpPr>
          <p:nvPr>
            <p:ph type="title"/>
          </p:nvPr>
        </p:nvSpPr>
        <p:spPr>
          <a:xfrm>
            <a:off x="1920119" y="60177"/>
            <a:ext cx="7795196" cy="128089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nb-NO" b="1" dirty="0"/>
              <a:t>Egen </a:t>
            </a:r>
            <a:r>
              <a:rPr lang="nb-NO" b="1" dirty="0" err="1"/>
              <a:t>eb-modell</a:t>
            </a:r>
            <a:r>
              <a:rPr lang="nb-NO" dirty="0"/>
              <a:t> –</a:t>
            </a:r>
            <a:br>
              <a:rPr lang="nb-NO" dirty="0"/>
            </a:br>
            <a:r>
              <a:rPr lang="nb-NO" dirty="0"/>
              <a:t> </a:t>
            </a:r>
            <a:r>
              <a:rPr dirty="0"/>
              <a:t>vi </a:t>
            </a:r>
            <a:r>
              <a:rPr dirty="0" err="1"/>
              <a:t>drar</a:t>
            </a:r>
            <a:r>
              <a:rPr dirty="0"/>
              <a:t> </a:t>
            </a:r>
            <a:r>
              <a:rPr dirty="0" err="1"/>
              <a:t>sammen</a:t>
            </a:r>
            <a:r>
              <a:rPr lang="nb-NO" dirty="0"/>
              <a:t> – I fag</a:t>
            </a:r>
            <a:r>
              <a:rPr dirty="0"/>
              <a:t>!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CF8DD8E-7458-1844-A850-6086B719675F}"/>
              </a:ext>
            </a:extLst>
          </p:cNvPr>
          <p:cNvSpPr/>
          <p:nvPr/>
        </p:nvSpPr>
        <p:spPr>
          <a:xfrm>
            <a:off x="6938399" y="2088507"/>
            <a:ext cx="4619172" cy="1754324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rPr>
              <a:t>Innovativt, grønt, sosialt og økonomisk entreprenørskap</a:t>
            </a: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5197DBF6-4094-E74A-AAE7-1BFC2C883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60" y="75258"/>
            <a:ext cx="3684511" cy="19062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32F9AAA-5C61-4D41-B1F1-387F8FAEF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399" y="3949827"/>
            <a:ext cx="4810125" cy="27813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16C6379-8B73-4792-99E9-2B0DD918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09" y="1244727"/>
            <a:ext cx="6505575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calloped circleFreeform 6"/>
          <p:cNvSpPr/>
          <p:nvPr/>
        </p:nvSpPr>
        <p:spPr>
          <a:xfrm>
            <a:off x="3557015" y="630936"/>
            <a:ext cx="5235576" cy="522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010" y="20"/>
                </a:lnTo>
                <a:lnTo>
                  <a:pt x="11213" y="72"/>
                </a:lnTo>
                <a:lnTo>
                  <a:pt x="11409" y="151"/>
                </a:lnTo>
                <a:lnTo>
                  <a:pt x="11612" y="249"/>
                </a:lnTo>
                <a:lnTo>
                  <a:pt x="11802" y="361"/>
                </a:lnTo>
                <a:lnTo>
                  <a:pt x="11999" y="479"/>
                </a:lnTo>
                <a:lnTo>
                  <a:pt x="12392" y="689"/>
                </a:lnTo>
                <a:lnTo>
                  <a:pt x="12581" y="767"/>
                </a:lnTo>
                <a:lnTo>
                  <a:pt x="12791" y="820"/>
                </a:lnTo>
                <a:lnTo>
                  <a:pt x="12994" y="846"/>
                </a:lnTo>
                <a:lnTo>
                  <a:pt x="13210" y="846"/>
                </a:lnTo>
                <a:lnTo>
                  <a:pt x="13433" y="833"/>
                </a:lnTo>
                <a:lnTo>
                  <a:pt x="13656" y="807"/>
                </a:lnTo>
                <a:lnTo>
                  <a:pt x="13878" y="774"/>
                </a:lnTo>
                <a:lnTo>
                  <a:pt x="14101" y="748"/>
                </a:lnTo>
                <a:lnTo>
                  <a:pt x="14324" y="728"/>
                </a:lnTo>
                <a:lnTo>
                  <a:pt x="14533" y="734"/>
                </a:lnTo>
                <a:lnTo>
                  <a:pt x="14736" y="761"/>
                </a:lnTo>
                <a:lnTo>
                  <a:pt x="14933" y="820"/>
                </a:lnTo>
                <a:lnTo>
                  <a:pt x="15096" y="905"/>
                </a:lnTo>
                <a:lnTo>
                  <a:pt x="15254" y="1016"/>
                </a:lnTo>
                <a:lnTo>
                  <a:pt x="15391" y="1148"/>
                </a:lnTo>
                <a:lnTo>
                  <a:pt x="15529" y="1298"/>
                </a:lnTo>
                <a:lnTo>
                  <a:pt x="15653" y="1456"/>
                </a:lnTo>
                <a:lnTo>
                  <a:pt x="15902" y="1784"/>
                </a:lnTo>
                <a:lnTo>
                  <a:pt x="16026" y="1941"/>
                </a:lnTo>
                <a:lnTo>
                  <a:pt x="16157" y="2092"/>
                </a:lnTo>
                <a:lnTo>
                  <a:pt x="16308" y="2223"/>
                </a:lnTo>
                <a:lnTo>
                  <a:pt x="16452" y="2341"/>
                </a:lnTo>
                <a:lnTo>
                  <a:pt x="16616" y="2433"/>
                </a:lnTo>
                <a:lnTo>
                  <a:pt x="16793" y="2511"/>
                </a:lnTo>
                <a:lnTo>
                  <a:pt x="16983" y="2577"/>
                </a:lnTo>
                <a:lnTo>
                  <a:pt x="17179" y="2636"/>
                </a:lnTo>
                <a:lnTo>
                  <a:pt x="17376" y="2689"/>
                </a:lnTo>
                <a:lnTo>
                  <a:pt x="17579" y="2741"/>
                </a:lnTo>
                <a:lnTo>
                  <a:pt x="17769" y="2800"/>
                </a:lnTo>
                <a:lnTo>
                  <a:pt x="17959" y="2866"/>
                </a:lnTo>
                <a:lnTo>
                  <a:pt x="18135" y="2944"/>
                </a:lnTo>
                <a:lnTo>
                  <a:pt x="18293" y="3043"/>
                </a:lnTo>
                <a:lnTo>
                  <a:pt x="18437" y="3161"/>
                </a:lnTo>
                <a:lnTo>
                  <a:pt x="18555" y="3305"/>
                </a:lnTo>
                <a:lnTo>
                  <a:pt x="18653" y="3462"/>
                </a:lnTo>
                <a:lnTo>
                  <a:pt x="18731" y="3639"/>
                </a:lnTo>
                <a:lnTo>
                  <a:pt x="18797" y="3830"/>
                </a:lnTo>
                <a:lnTo>
                  <a:pt x="18856" y="4020"/>
                </a:lnTo>
                <a:lnTo>
                  <a:pt x="18908" y="4223"/>
                </a:lnTo>
                <a:lnTo>
                  <a:pt x="18961" y="4420"/>
                </a:lnTo>
                <a:lnTo>
                  <a:pt x="19020" y="4616"/>
                </a:lnTo>
                <a:lnTo>
                  <a:pt x="19085" y="4807"/>
                </a:lnTo>
                <a:lnTo>
                  <a:pt x="19164" y="4984"/>
                </a:lnTo>
                <a:lnTo>
                  <a:pt x="19255" y="5148"/>
                </a:lnTo>
                <a:lnTo>
                  <a:pt x="19373" y="5292"/>
                </a:lnTo>
                <a:lnTo>
                  <a:pt x="19504" y="5443"/>
                </a:lnTo>
                <a:lnTo>
                  <a:pt x="19655" y="5574"/>
                </a:lnTo>
                <a:lnTo>
                  <a:pt x="19812" y="5698"/>
                </a:lnTo>
                <a:lnTo>
                  <a:pt x="19982" y="5823"/>
                </a:lnTo>
                <a:lnTo>
                  <a:pt x="20146" y="5948"/>
                </a:lnTo>
                <a:lnTo>
                  <a:pt x="20303" y="6072"/>
                </a:lnTo>
                <a:lnTo>
                  <a:pt x="20454" y="6210"/>
                </a:lnTo>
                <a:lnTo>
                  <a:pt x="20585" y="6348"/>
                </a:lnTo>
                <a:lnTo>
                  <a:pt x="20696" y="6505"/>
                </a:lnTo>
                <a:lnTo>
                  <a:pt x="20781" y="6669"/>
                </a:lnTo>
                <a:lnTo>
                  <a:pt x="20840" y="6866"/>
                </a:lnTo>
                <a:lnTo>
                  <a:pt x="20866" y="7069"/>
                </a:lnTo>
                <a:lnTo>
                  <a:pt x="20873" y="7279"/>
                </a:lnTo>
                <a:lnTo>
                  <a:pt x="20853" y="7502"/>
                </a:lnTo>
                <a:lnTo>
                  <a:pt x="20827" y="7725"/>
                </a:lnTo>
                <a:lnTo>
                  <a:pt x="20794" y="7948"/>
                </a:lnTo>
                <a:lnTo>
                  <a:pt x="20768" y="8170"/>
                </a:lnTo>
                <a:lnTo>
                  <a:pt x="20755" y="8393"/>
                </a:lnTo>
                <a:lnTo>
                  <a:pt x="20755" y="8610"/>
                </a:lnTo>
                <a:lnTo>
                  <a:pt x="20781" y="8813"/>
                </a:lnTo>
                <a:lnTo>
                  <a:pt x="20834" y="9016"/>
                </a:lnTo>
                <a:lnTo>
                  <a:pt x="20912" y="9207"/>
                </a:lnTo>
                <a:lnTo>
                  <a:pt x="21122" y="9600"/>
                </a:lnTo>
                <a:lnTo>
                  <a:pt x="21240" y="9797"/>
                </a:lnTo>
                <a:lnTo>
                  <a:pt x="21351" y="9987"/>
                </a:lnTo>
                <a:lnTo>
                  <a:pt x="21449" y="10190"/>
                </a:lnTo>
                <a:lnTo>
                  <a:pt x="21528" y="10387"/>
                </a:lnTo>
                <a:lnTo>
                  <a:pt x="21580" y="10590"/>
                </a:lnTo>
                <a:lnTo>
                  <a:pt x="21600" y="10800"/>
                </a:lnTo>
                <a:lnTo>
                  <a:pt x="21580" y="11010"/>
                </a:lnTo>
                <a:lnTo>
                  <a:pt x="21528" y="11213"/>
                </a:lnTo>
                <a:lnTo>
                  <a:pt x="21449" y="11410"/>
                </a:lnTo>
                <a:lnTo>
                  <a:pt x="21351" y="11613"/>
                </a:lnTo>
                <a:lnTo>
                  <a:pt x="21240" y="11803"/>
                </a:lnTo>
                <a:lnTo>
                  <a:pt x="21122" y="12000"/>
                </a:lnTo>
                <a:lnTo>
                  <a:pt x="20912" y="12393"/>
                </a:lnTo>
                <a:lnTo>
                  <a:pt x="20834" y="12584"/>
                </a:lnTo>
                <a:lnTo>
                  <a:pt x="20781" y="12787"/>
                </a:lnTo>
                <a:lnTo>
                  <a:pt x="20755" y="12990"/>
                </a:lnTo>
                <a:lnTo>
                  <a:pt x="20755" y="13207"/>
                </a:lnTo>
                <a:lnTo>
                  <a:pt x="20768" y="13430"/>
                </a:lnTo>
                <a:lnTo>
                  <a:pt x="20794" y="13652"/>
                </a:lnTo>
                <a:lnTo>
                  <a:pt x="20827" y="13875"/>
                </a:lnTo>
                <a:lnTo>
                  <a:pt x="20853" y="14098"/>
                </a:lnTo>
                <a:lnTo>
                  <a:pt x="20873" y="14321"/>
                </a:lnTo>
                <a:lnTo>
                  <a:pt x="20866" y="14531"/>
                </a:lnTo>
                <a:lnTo>
                  <a:pt x="20840" y="14734"/>
                </a:lnTo>
                <a:lnTo>
                  <a:pt x="20781" y="14931"/>
                </a:lnTo>
                <a:lnTo>
                  <a:pt x="20696" y="15095"/>
                </a:lnTo>
                <a:lnTo>
                  <a:pt x="20585" y="15252"/>
                </a:lnTo>
                <a:lnTo>
                  <a:pt x="20454" y="15390"/>
                </a:lnTo>
                <a:lnTo>
                  <a:pt x="20303" y="15528"/>
                </a:lnTo>
                <a:lnTo>
                  <a:pt x="20146" y="15652"/>
                </a:lnTo>
                <a:lnTo>
                  <a:pt x="19982" y="15777"/>
                </a:lnTo>
                <a:lnTo>
                  <a:pt x="19812" y="15902"/>
                </a:lnTo>
                <a:lnTo>
                  <a:pt x="19655" y="16026"/>
                </a:lnTo>
                <a:lnTo>
                  <a:pt x="19504" y="16157"/>
                </a:lnTo>
                <a:lnTo>
                  <a:pt x="19373" y="16308"/>
                </a:lnTo>
                <a:lnTo>
                  <a:pt x="19255" y="16452"/>
                </a:lnTo>
                <a:lnTo>
                  <a:pt x="19164" y="16616"/>
                </a:lnTo>
                <a:lnTo>
                  <a:pt x="19085" y="16793"/>
                </a:lnTo>
                <a:lnTo>
                  <a:pt x="19020" y="16984"/>
                </a:lnTo>
                <a:lnTo>
                  <a:pt x="18961" y="17180"/>
                </a:lnTo>
                <a:lnTo>
                  <a:pt x="18908" y="17377"/>
                </a:lnTo>
                <a:lnTo>
                  <a:pt x="18856" y="17580"/>
                </a:lnTo>
                <a:lnTo>
                  <a:pt x="18797" y="17770"/>
                </a:lnTo>
                <a:lnTo>
                  <a:pt x="18731" y="17961"/>
                </a:lnTo>
                <a:lnTo>
                  <a:pt x="18653" y="18138"/>
                </a:lnTo>
                <a:lnTo>
                  <a:pt x="18555" y="18295"/>
                </a:lnTo>
                <a:lnTo>
                  <a:pt x="18437" y="18439"/>
                </a:lnTo>
                <a:lnTo>
                  <a:pt x="18293" y="18557"/>
                </a:lnTo>
                <a:lnTo>
                  <a:pt x="18135" y="18656"/>
                </a:lnTo>
                <a:lnTo>
                  <a:pt x="17959" y="18734"/>
                </a:lnTo>
                <a:lnTo>
                  <a:pt x="17769" y="18800"/>
                </a:lnTo>
                <a:lnTo>
                  <a:pt x="17579" y="18859"/>
                </a:lnTo>
                <a:lnTo>
                  <a:pt x="17376" y="18911"/>
                </a:lnTo>
                <a:lnTo>
                  <a:pt x="17179" y="18964"/>
                </a:lnTo>
                <a:lnTo>
                  <a:pt x="16983" y="19023"/>
                </a:lnTo>
                <a:lnTo>
                  <a:pt x="16793" y="19089"/>
                </a:lnTo>
                <a:lnTo>
                  <a:pt x="16616" y="19167"/>
                </a:lnTo>
                <a:lnTo>
                  <a:pt x="16452" y="19259"/>
                </a:lnTo>
                <a:lnTo>
                  <a:pt x="16308" y="19377"/>
                </a:lnTo>
                <a:lnTo>
                  <a:pt x="16157" y="19508"/>
                </a:lnTo>
                <a:lnTo>
                  <a:pt x="16026" y="19659"/>
                </a:lnTo>
                <a:lnTo>
                  <a:pt x="15902" y="19816"/>
                </a:lnTo>
                <a:lnTo>
                  <a:pt x="15653" y="20144"/>
                </a:lnTo>
                <a:lnTo>
                  <a:pt x="15529" y="20302"/>
                </a:lnTo>
                <a:lnTo>
                  <a:pt x="15391" y="20452"/>
                </a:lnTo>
                <a:lnTo>
                  <a:pt x="15254" y="20584"/>
                </a:lnTo>
                <a:lnTo>
                  <a:pt x="15096" y="20695"/>
                </a:lnTo>
                <a:lnTo>
                  <a:pt x="14933" y="20780"/>
                </a:lnTo>
                <a:lnTo>
                  <a:pt x="14736" y="20839"/>
                </a:lnTo>
                <a:lnTo>
                  <a:pt x="14533" y="20866"/>
                </a:lnTo>
                <a:lnTo>
                  <a:pt x="14324" y="20872"/>
                </a:lnTo>
                <a:lnTo>
                  <a:pt x="14101" y="20852"/>
                </a:lnTo>
                <a:lnTo>
                  <a:pt x="13878" y="20826"/>
                </a:lnTo>
                <a:lnTo>
                  <a:pt x="13656" y="20793"/>
                </a:lnTo>
                <a:lnTo>
                  <a:pt x="13433" y="20767"/>
                </a:lnTo>
                <a:lnTo>
                  <a:pt x="13210" y="20754"/>
                </a:lnTo>
                <a:lnTo>
                  <a:pt x="12994" y="20754"/>
                </a:lnTo>
                <a:lnTo>
                  <a:pt x="12791" y="20780"/>
                </a:lnTo>
                <a:lnTo>
                  <a:pt x="12581" y="20833"/>
                </a:lnTo>
                <a:lnTo>
                  <a:pt x="12392" y="20911"/>
                </a:lnTo>
                <a:lnTo>
                  <a:pt x="11999" y="21121"/>
                </a:lnTo>
                <a:lnTo>
                  <a:pt x="11802" y="21239"/>
                </a:lnTo>
                <a:lnTo>
                  <a:pt x="11612" y="21351"/>
                </a:lnTo>
                <a:lnTo>
                  <a:pt x="11409" y="21449"/>
                </a:lnTo>
                <a:lnTo>
                  <a:pt x="11213" y="21528"/>
                </a:lnTo>
                <a:lnTo>
                  <a:pt x="11010" y="21580"/>
                </a:lnTo>
                <a:lnTo>
                  <a:pt x="10800" y="21600"/>
                </a:lnTo>
                <a:lnTo>
                  <a:pt x="10590" y="21580"/>
                </a:lnTo>
                <a:lnTo>
                  <a:pt x="10387" y="21528"/>
                </a:lnTo>
                <a:lnTo>
                  <a:pt x="10191" y="21449"/>
                </a:lnTo>
                <a:lnTo>
                  <a:pt x="9988" y="21351"/>
                </a:lnTo>
                <a:lnTo>
                  <a:pt x="9798" y="21239"/>
                </a:lnTo>
                <a:lnTo>
                  <a:pt x="9601" y="21121"/>
                </a:lnTo>
                <a:lnTo>
                  <a:pt x="9208" y="20911"/>
                </a:lnTo>
                <a:lnTo>
                  <a:pt x="9012" y="20833"/>
                </a:lnTo>
                <a:lnTo>
                  <a:pt x="8809" y="20780"/>
                </a:lnTo>
                <a:lnTo>
                  <a:pt x="8606" y="20754"/>
                </a:lnTo>
                <a:lnTo>
                  <a:pt x="8390" y="20754"/>
                </a:lnTo>
                <a:lnTo>
                  <a:pt x="8167" y="20767"/>
                </a:lnTo>
                <a:lnTo>
                  <a:pt x="7944" y="20793"/>
                </a:lnTo>
                <a:lnTo>
                  <a:pt x="7722" y="20826"/>
                </a:lnTo>
                <a:lnTo>
                  <a:pt x="7499" y="20852"/>
                </a:lnTo>
                <a:lnTo>
                  <a:pt x="7276" y="20872"/>
                </a:lnTo>
                <a:lnTo>
                  <a:pt x="7067" y="20866"/>
                </a:lnTo>
                <a:lnTo>
                  <a:pt x="6864" y="20839"/>
                </a:lnTo>
                <a:lnTo>
                  <a:pt x="6667" y="20780"/>
                </a:lnTo>
                <a:lnTo>
                  <a:pt x="6504" y="20695"/>
                </a:lnTo>
                <a:lnTo>
                  <a:pt x="6346" y="20584"/>
                </a:lnTo>
                <a:lnTo>
                  <a:pt x="6209" y="20452"/>
                </a:lnTo>
                <a:lnTo>
                  <a:pt x="6071" y="20302"/>
                </a:lnTo>
                <a:lnTo>
                  <a:pt x="5947" y="20144"/>
                </a:lnTo>
                <a:lnTo>
                  <a:pt x="5698" y="19816"/>
                </a:lnTo>
                <a:lnTo>
                  <a:pt x="5574" y="19659"/>
                </a:lnTo>
                <a:lnTo>
                  <a:pt x="5443" y="19508"/>
                </a:lnTo>
                <a:lnTo>
                  <a:pt x="5292" y="19377"/>
                </a:lnTo>
                <a:lnTo>
                  <a:pt x="5148" y="19259"/>
                </a:lnTo>
                <a:lnTo>
                  <a:pt x="4984" y="19167"/>
                </a:lnTo>
                <a:lnTo>
                  <a:pt x="4807" y="19089"/>
                </a:lnTo>
                <a:lnTo>
                  <a:pt x="4617" y="19023"/>
                </a:lnTo>
                <a:lnTo>
                  <a:pt x="4421" y="18964"/>
                </a:lnTo>
                <a:lnTo>
                  <a:pt x="4224" y="18911"/>
                </a:lnTo>
                <a:lnTo>
                  <a:pt x="4021" y="18859"/>
                </a:lnTo>
                <a:lnTo>
                  <a:pt x="3831" y="18800"/>
                </a:lnTo>
                <a:lnTo>
                  <a:pt x="3641" y="18734"/>
                </a:lnTo>
                <a:lnTo>
                  <a:pt x="3465" y="18656"/>
                </a:lnTo>
                <a:lnTo>
                  <a:pt x="3307" y="18557"/>
                </a:lnTo>
                <a:lnTo>
                  <a:pt x="3163" y="18439"/>
                </a:lnTo>
                <a:lnTo>
                  <a:pt x="3045" y="18295"/>
                </a:lnTo>
                <a:lnTo>
                  <a:pt x="2947" y="18138"/>
                </a:lnTo>
                <a:lnTo>
                  <a:pt x="2869" y="17961"/>
                </a:lnTo>
                <a:lnTo>
                  <a:pt x="2803" y="17770"/>
                </a:lnTo>
                <a:lnTo>
                  <a:pt x="2744" y="17580"/>
                </a:lnTo>
                <a:lnTo>
                  <a:pt x="2692" y="17377"/>
                </a:lnTo>
                <a:lnTo>
                  <a:pt x="2639" y="17180"/>
                </a:lnTo>
                <a:lnTo>
                  <a:pt x="2580" y="16984"/>
                </a:lnTo>
                <a:lnTo>
                  <a:pt x="2515" y="16793"/>
                </a:lnTo>
                <a:lnTo>
                  <a:pt x="2436" y="16616"/>
                </a:lnTo>
                <a:lnTo>
                  <a:pt x="2345" y="16452"/>
                </a:lnTo>
                <a:lnTo>
                  <a:pt x="2227" y="16308"/>
                </a:lnTo>
                <a:lnTo>
                  <a:pt x="2096" y="16157"/>
                </a:lnTo>
                <a:lnTo>
                  <a:pt x="1945" y="16026"/>
                </a:lnTo>
                <a:lnTo>
                  <a:pt x="1454" y="15652"/>
                </a:lnTo>
                <a:lnTo>
                  <a:pt x="1297" y="15528"/>
                </a:lnTo>
                <a:lnTo>
                  <a:pt x="1146" y="15390"/>
                </a:lnTo>
                <a:lnTo>
                  <a:pt x="1015" y="15252"/>
                </a:lnTo>
                <a:lnTo>
                  <a:pt x="904" y="15095"/>
                </a:lnTo>
                <a:lnTo>
                  <a:pt x="819" y="14931"/>
                </a:lnTo>
                <a:lnTo>
                  <a:pt x="760" y="14734"/>
                </a:lnTo>
                <a:lnTo>
                  <a:pt x="734" y="14531"/>
                </a:lnTo>
                <a:lnTo>
                  <a:pt x="727" y="14321"/>
                </a:lnTo>
                <a:lnTo>
                  <a:pt x="747" y="14098"/>
                </a:lnTo>
                <a:lnTo>
                  <a:pt x="773" y="13875"/>
                </a:lnTo>
                <a:lnTo>
                  <a:pt x="806" y="13652"/>
                </a:lnTo>
                <a:lnTo>
                  <a:pt x="832" y="13430"/>
                </a:lnTo>
                <a:lnTo>
                  <a:pt x="845" y="13207"/>
                </a:lnTo>
                <a:lnTo>
                  <a:pt x="845" y="12990"/>
                </a:lnTo>
                <a:lnTo>
                  <a:pt x="819" y="12787"/>
                </a:lnTo>
                <a:lnTo>
                  <a:pt x="766" y="12584"/>
                </a:lnTo>
                <a:lnTo>
                  <a:pt x="688" y="12393"/>
                </a:lnTo>
                <a:lnTo>
                  <a:pt x="589" y="12197"/>
                </a:lnTo>
                <a:lnTo>
                  <a:pt x="478" y="12000"/>
                </a:lnTo>
                <a:lnTo>
                  <a:pt x="360" y="11803"/>
                </a:lnTo>
                <a:lnTo>
                  <a:pt x="249" y="11613"/>
                </a:lnTo>
                <a:lnTo>
                  <a:pt x="151" y="11410"/>
                </a:lnTo>
                <a:lnTo>
                  <a:pt x="72" y="11213"/>
                </a:lnTo>
                <a:lnTo>
                  <a:pt x="20" y="11010"/>
                </a:lnTo>
                <a:lnTo>
                  <a:pt x="0" y="10800"/>
                </a:lnTo>
                <a:lnTo>
                  <a:pt x="20" y="10590"/>
                </a:lnTo>
                <a:lnTo>
                  <a:pt x="72" y="10387"/>
                </a:lnTo>
                <a:lnTo>
                  <a:pt x="151" y="10190"/>
                </a:lnTo>
                <a:lnTo>
                  <a:pt x="249" y="9987"/>
                </a:lnTo>
                <a:lnTo>
                  <a:pt x="360" y="9797"/>
                </a:lnTo>
                <a:lnTo>
                  <a:pt x="478" y="9600"/>
                </a:lnTo>
                <a:lnTo>
                  <a:pt x="589" y="9403"/>
                </a:lnTo>
                <a:lnTo>
                  <a:pt x="688" y="9207"/>
                </a:lnTo>
                <a:lnTo>
                  <a:pt x="766" y="9016"/>
                </a:lnTo>
                <a:lnTo>
                  <a:pt x="819" y="8813"/>
                </a:lnTo>
                <a:lnTo>
                  <a:pt x="845" y="8610"/>
                </a:lnTo>
                <a:lnTo>
                  <a:pt x="845" y="8393"/>
                </a:lnTo>
                <a:lnTo>
                  <a:pt x="832" y="8170"/>
                </a:lnTo>
                <a:lnTo>
                  <a:pt x="806" y="7948"/>
                </a:lnTo>
                <a:lnTo>
                  <a:pt x="773" y="7725"/>
                </a:lnTo>
                <a:lnTo>
                  <a:pt x="747" y="7502"/>
                </a:lnTo>
                <a:lnTo>
                  <a:pt x="727" y="7279"/>
                </a:lnTo>
                <a:lnTo>
                  <a:pt x="734" y="7069"/>
                </a:lnTo>
                <a:lnTo>
                  <a:pt x="760" y="6866"/>
                </a:lnTo>
                <a:lnTo>
                  <a:pt x="819" y="6669"/>
                </a:lnTo>
                <a:lnTo>
                  <a:pt x="904" y="6505"/>
                </a:lnTo>
                <a:lnTo>
                  <a:pt x="1015" y="6348"/>
                </a:lnTo>
                <a:lnTo>
                  <a:pt x="1146" y="6210"/>
                </a:lnTo>
                <a:lnTo>
                  <a:pt x="1297" y="6072"/>
                </a:lnTo>
                <a:lnTo>
                  <a:pt x="1454" y="5948"/>
                </a:lnTo>
                <a:lnTo>
                  <a:pt x="1945" y="5574"/>
                </a:lnTo>
                <a:lnTo>
                  <a:pt x="2096" y="5443"/>
                </a:lnTo>
                <a:lnTo>
                  <a:pt x="2227" y="5292"/>
                </a:lnTo>
                <a:lnTo>
                  <a:pt x="2345" y="5148"/>
                </a:lnTo>
                <a:lnTo>
                  <a:pt x="2436" y="4984"/>
                </a:lnTo>
                <a:lnTo>
                  <a:pt x="2515" y="4807"/>
                </a:lnTo>
                <a:lnTo>
                  <a:pt x="2580" y="4616"/>
                </a:lnTo>
                <a:lnTo>
                  <a:pt x="2639" y="4420"/>
                </a:lnTo>
                <a:lnTo>
                  <a:pt x="2692" y="4223"/>
                </a:lnTo>
                <a:lnTo>
                  <a:pt x="2744" y="4020"/>
                </a:lnTo>
                <a:lnTo>
                  <a:pt x="2803" y="3830"/>
                </a:lnTo>
                <a:lnTo>
                  <a:pt x="2869" y="3639"/>
                </a:lnTo>
                <a:lnTo>
                  <a:pt x="2947" y="3462"/>
                </a:lnTo>
                <a:lnTo>
                  <a:pt x="3045" y="3305"/>
                </a:lnTo>
                <a:lnTo>
                  <a:pt x="3163" y="3161"/>
                </a:lnTo>
                <a:lnTo>
                  <a:pt x="3307" y="3043"/>
                </a:lnTo>
                <a:lnTo>
                  <a:pt x="3465" y="2944"/>
                </a:lnTo>
                <a:lnTo>
                  <a:pt x="3641" y="2866"/>
                </a:lnTo>
                <a:lnTo>
                  <a:pt x="3831" y="2800"/>
                </a:lnTo>
                <a:lnTo>
                  <a:pt x="4021" y="2741"/>
                </a:lnTo>
                <a:lnTo>
                  <a:pt x="4224" y="2689"/>
                </a:lnTo>
                <a:lnTo>
                  <a:pt x="4421" y="2636"/>
                </a:lnTo>
                <a:lnTo>
                  <a:pt x="4617" y="2577"/>
                </a:lnTo>
                <a:lnTo>
                  <a:pt x="4807" y="2511"/>
                </a:lnTo>
                <a:lnTo>
                  <a:pt x="4984" y="2433"/>
                </a:lnTo>
                <a:lnTo>
                  <a:pt x="5148" y="2341"/>
                </a:lnTo>
                <a:lnTo>
                  <a:pt x="5292" y="2223"/>
                </a:lnTo>
                <a:lnTo>
                  <a:pt x="5443" y="2092"/>
                </a:lnTo>
                <a:lnTo>
                  <a:pt x="5574" y="1941"/>
                </a:lnTo>
                <a:lnTo>
                  <a:pt x="5698" y="1784"/>
                </a:lnTo>
                <a:lnTo>
                  <a:pt x="5947" y="1456"/>
                </a:lnTo>
                <a:lnTo>
                  <a:pt x="6071" y="1298"/>
                </a:lnTo>
                <a:lnTo>
                  <a:pt x="6209" y="1148"/>
                </a:lnTo>
                <a:lnTo>
                  <a:pt x="6346" y="1016"/>
                </a:lnTo>
                <a:lnTo>
                  <a:pt x="6504" y="905"/>
                </a:lnTo>
                <a:lnTo>
                  <a:pt x="6667" y="820"/>
                </a:lnTo>
                <a:lnTo>
                  <a:pt x="6864" y="761"/>
                </a:lnTo>
                <a:lnTo>
                  <a:pt x="7067" y="734"/>
                </a:lnTo>
                <a:lnTo>
                  <a:pt x="7276" y="728"/>
                </a:lnTo>
                <a:lnTo>
                  <a:pt x="7499" y="748"/>
                </a:lnTo>
                <a:lnTo>
                  <a:pt x="7722" y="774"/>
                </a:lnTo>
                <a:lnTo>
                  <a:pt x="7944" y="807"/>
                </a:lnTo>
                <a:lnTo>
                  <a:pt x="8167" y="833"/>
                </a:lnTo>
                <a:lnTo>
                  <a:pt x="8390" y="846"/>
                </a:lnTo>
                <a:lnTo>
                  <a:pt x="8606" y="846"/>
                </a:lnTo>
                <a:lnTo>
                  <a:pt x="8809" y="820"/>
                </a:lnTo>
                <a:lnTo>
                  <a:pt x="9012" y="767"/>
                </a:lnTo>
                <a:lnTo>
                  <a:pt x="9208" y="689"/>
                </a:lnTo>
                <a:lnTo>
                  <a:pt x="9601" y="479"/>
                </a:lnTo>
                <a:lnTo>
                  <a:pt x="9798" y="361"/>
                </a:lnTo>
                <a:lnTo>
                  <a:pt x="9988" y="249"/>
                </a:lnTo>
                <a:lnTo>
                  <a:pt x="10191" y="151"/>
                </a:lnTo>
                <a:lnTo>
                  <a:pt x="10387" y="72"/>
                </a:lnTo>
                <a:lnTo>
                  <a:pt x="10590" y="20"/>
                </a:lnTo>
                <a:lnTo>
                  <a:pt x="10800" y="0"/>
                </a:lnTo>
                <a:close/>
              </a:path>
            </a:pathLst>
          </a:custGeom>
          <a:solidFill>
            <a:srgbClr val="F3F3F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2" name="left edge borderRectangle 9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3" name="Rectangle 11"/>
          <p:cNvSpPr/>
          <p:nvPr/>
        </p:nvSpPr>
        <p:spPr>
          <a:xfrm>
            <a:off x="0" y="117312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EC9F401-C737-48CB-A448-067A9BFEA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515" y="235349"/>
            <a:ext cx="8924925" cy="5210175"/>
          </a:xfrm>
          <a:prstGeom prst="rect">
            <a:avLst/>
          </a:prstGeom>
        </p:spPr>
      </p:pic>
      <p:sp>
        <p:nvSpPr>
          <p:cNvPr id="335" name="Freeform: Shape 13"/>
          <p:cNvSpPr/>
          <p:nvPr/>
        </p:nvSpPr>
        <p:spPr>
          <a:xfrm>
            <a:off x="0" y="5264437"/>
            <a:ext cx="12192000" cy="1787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7" y="0"/>
                </a:moveTo>
                <a:lnTo>
                  <a:pt x="1218" y="38"/>
                </a:lnTo>
                <a:lnTo>
                  <a:pt x="1325" y="115"/>
                </a:lnTo>
                <a:lnTo>
                  <a:pt x="1418" y="249"/>
                </a:lnTo>
                <a:lnTo>
                  <a:pt x="1500" y="441"/>
                </a:lnTo>
                <a:lnTo>
                  <a:pt x="1573" y="633"/>
                </a:lnTo>
                <a:lnTo>
                  <a:pt x="1637" y="825"/>
                </a:lnTo>
                <a:lnTo>
                  <a:pt x="1772" y="1285"/>
                </a:lnTo>
                <a:lnTo>
                  <a:pt x="1837" y="1516"/>
                </a:lnTo>
                <a:lnTo>
                  <a:pt x="1910" y="1707"/>
                </a:lnTo>
                <a:lnTo>
                  <a:pt x="1992" y="1880"/>
                </a:lnTo>
                <a:lnTo>
                  <a:pt x="2085" y="2014"/>
                </a:lnTo>
                <a:lnTo>
                  <a:pt x="2191" y="2110"/>
                </a:lnTo>
                <a:lnTo>
                  <a:pt x="2312" y="2130"/>
                </a:lnTo>
                <a:lnTo>
                  <a:pt x="2433" y="2110"/>
                </a:lnTo>
                <a:lnTo>
                  <a:pt x="2540" y="2014"/>
                </a:lnTo>
                <a:lnTo>
                  <a:pt x="2633" y="1880"/>
                </a:lnTo>
                <a:lnTo>
                  <a:pt x="2715" y="1707"/>
                </a:lnTo>
                <a:lnTo>
                  <a:pt x="2788" y="1516"/>
                </a:lnTo>
                <a:lnTo>
                  <a:pt x="2852" y="1285"/>
                </a:lnTo>
                <a:lnTo>
                  <a:pt x="2987" y="825"/>
                </a:lnTo>
                <a:lnTo>
                  <a:pt x="3052" y="633"/>
                </a:lnTo>
                <a:lnTo>
                  <a:pt x="3125" y="441"/>
                </a:lnTo>
                <a:lnTo>
                  <a:pt x="3207" y="249"/>
                </a:lnTo>
                <a:lnTo>
                  <a:pt x="3300" y="115"/>
                </a:lnTo>
                <a:lnTo>
                  <a:pt x="3406" y="38"/>
                </a:lnTo>
                <a:lnTo>
                  <a:pt x="3527" y="0"/>
                </a:lnTo>
                <a:lnTo>
                  <a:pt x="3648" y="38"/>
                </a:lnTo>
                <a:lnTo>
                  <a:pt x="3755" y="115"/>
                </a:lnTo>
                <a:lnTo>
                  <a:pt x="3848" y="249"/>
                </a:lnTo>
                <a:lnTo>
                  <a:pt x="3930" y="441"/>
                </a:lnTo>
                <a:lnTo>
                  <a:pt x="4003" y="633"/>
                </a:lnTo>
                <a:lnTo>
                  <a:pt x="4067" y="825"/>
                </a:lnTo>
                <a:lnTo>
                  <a:pt x="4202" y="1285"/>
                </a:lnTo>
                <a:lnTo>
                  <a:pt x="4267" y="1516"/>
                </a:lnTo>
                <a:lnTo>
                  <a:pt x="4340" y="1707"/>
                </a:lnTo>
                <a:lnTo>
                  <a:pt x="4422" y="1880"/>
                </a:lnTo>
                <a:lnTo>
                  <a:pt x="4515" y="2014"/>
                </a:lnTo>
                <a:lnTo>
                  <a:pt x="4621" y="2110"/>
                </a:lnTo>
                <a:lnTo>
                  <a:pt x="4742" y="2130"/>
                </a:lnTo>
                <a:lnTo>
                  <a:pt x="4863" y="2110"/>
                </a:lnTo>
                <a:lnTo>
                  <a:pt x="4970" y="2014"/>
                </a:lnTo>
                <a:lnTo>
                  <a:pt x="5063" y="1880"/>
                </a:lnTo>
                <a:lnTo>
                  <a:pt x="5145" y="1707"/>
                </a:lnTo>
                <a:lnTo>
                  <a:pt x="5218" y="1516"/>
                </a:lnTo>
                <a:lnTo>
                  <a:pt x="5282" y="1285"/>
                </a:lnTo>
                <a:lnTo>
                  <a:pt x="5417" y="825"/>
                </a:lnTo>
                <a:lnTo>
                  <a:pt x="5482" y="633"/>
                </a:lnTo>
                <a:lnTo>
                  <a:pt x="5555" y="441"/>
                </a:lnTo>
                <a:lnTo>
                  <a:pt x="5637" y="249"/>
                </a:lnTo>
                <a:lnTo>
                  <a:pt x="5730" y="115"/>
                </a:lnTo>
                <a:lnTo>
                  <a:pt x="5836" y="38"/>
                </a:lnTo>
                <a:lnTo>
                  <a:pt x="5955" y="0"/>
                </a:lnTo>
                <a:lnTo>
                  <a:pt x="6078" y="38"/>
                </a:lnTo>
                <a:lnTo>
                  <a:pt x="6185" y="115"/>
                </a:lnTo>
                <a:lnTo>
                  <a:pt x="6278" y="249"/>
                </a:lnTo>
                <a:lnTo>
                  <a:pt x="6360" y="441"/>
                </a:lnTo>
                <a:lnTo>
                  <a:pt x="6433" y="633"/>
                </a:lnTo>
                <a:lnTo>
                  <a:pt x="6497" y="825"/>
                </a:lnTo>
                <a:lnTo>
                  <a:pt x="6632" y="1285"/>
                </a:lnTo>
                <a:lnTo>
                  <a:pt x="6697" y="1516"/>
                </a:lnTo>
                <a:lnTo>
                  <a:pt x="6770" y="1707"/>
                </a:lnTo>
                <a:lnTo>
                  <a:pt x="6852" y="1880"/>
                </a:lnTo>
                <a:lnTo>
                  <a:pt x="6945" y="2014"/>
                </a:lnTo>
                <a:lnTo>
                  <a:pt x="7051" y="2110"/>
                </a:lnTo>
                <a:lnTo>
                  <a:pt x="7172" y="2130"/>
                </a:lnTo>
                <a:lnTo>
                  <a:pt x="7293" y="2110"/>
                </a:lnTo>
                <a:lnTo>
                  <a:pt x="7400" y="2014"/>
                </a:lnTo>
                <a:lnTo>
                  <a:pt x="7493" y="1880"/>
                </a:lnTo>
                <a:lnTo>
                  <a:pt x="7575" y="1707"/>
                </a:lnTo>
                <a:lnTo>
                  <a:pt x="7648" y="1516"/>
                </a:lnTo>
                <a:lnTo>
                  <a:pt x="7712" y="1285"/>
                </a:lnTo>
                <a:lnTo>
                  <a:pt x="7847" y="825"/>
                </a:lnTo>
                <a:lnTo>
                  <a:pt x="7912" y="633"/>
                </a:lnTo>
                <a:lnTo>
                  <a:pt x="7985" y="441"/>
                </a:lnTo>
                <a:lnTo>
                  <a:pt x="8067" y="249"/>
                </a:lnTo>
                <a:lnTo>
                  <a:pt x="8160" y="115"/>
                </a:lnTo>
                <a:lnTo>
                  <a:pt x="8266" y="38"/>
                </a:lnTo>
                <a:lnTo>
                  <a:pt x="8387" y="0"/>
                </a:lnTo>
                <a:lnTo>
                  <a:pt x="8508" y="38"/>
                </a:lnTo>
                <a:lnTo>
                  <a:pt x="8615" y="115"/>
                </a:lnTo>
                <a:lnTo>
                  <a:pt x="8708" y="249"/>
                </a:lnTo>
                <a:lnTo>
                  <a:pt x="8790" y="441"/>
                </a:lnTo>
                <a:lnTo>
                  <a:pt x="8863" y="633"/>
                </a:lnTo>
                <a:lnTo>
                  <a:pt x="8927" y="825"/>
                </a:lnTo>
                <a:lnTo>
                  <a:pt x="9062" y="1285"/>
                </a:lnTo>
                <a:lnTo>
                  <a:pt x="9127" y="1516"/>
                </a:lnTo>
                <a:lnTo>
                  <a:pt x="9200" y="1707"/>
                </a:lnTo>
                <a:lnTo>
                  <a:pt x="9282" y="1880"/>
                </a:lnTo>
                <a:lnTo>
                  <a:pt x="9375" y="2014"/>
                </a:lnTo>
                <a:lnTo>
                  <a:pt x="9481" y="2110"/>
                </a:lnTo>
                <a:lnTo>
                  <a:pt x="9585" y="2127"/>
                </a:lnTo>
                <a:lnTo>
                  <a:pt x="9689" y="2110"/>
                </a:lnTo>
                <a:lnTo>
                  <a:pt x="9795" y="2014"/>
                </a:lnTo>
                <a:lnTo>
                  <a:pt x="9888" y="1880"/>
                </a:lnTo>
                <a:lnTo>
                  <a:pt x="9970" y="1707"/>
                </a:lnTo>
                <a:lnTo>
                  <a:pt x="10043" y="1516"/>
                </a:lnTo>
                <a:lnTo>
                  <a:pt x="10108" y="1285"/>
                </a:lnTo>
                <a:lnTo>
                  <a:pt x="10175" y="1055"/>
                </a:lnTo>
                <a:lnTo>
                  <a:pt x="10243" y="825"/>
                </a:lnTo>
                <a:lnTo>
                  <a:pt x="10307" y="633"/>
                </a:lnTo>
                <a:lnTo>
                  <a:pt x="10380" y="441"/>
                </a:lnTo>
                <a:lnTo>
                  <a:pt x="10462" y="249"/>
                </a:lnTo>
                <a:lnTo>
                  <a:pt x="10555" y="115"/>
                </a:lnTo>
                <a:lnTo>
                  <a:pt x="10662" y="38"/>
                </a:lnTo>
                <a:lnTo>
                  <a:pt x="10783" y="0"/>
                </a:lnTo>
                <a:lnTo>
                  <a:pt x="10800" y="5"/>
                </a:lnTo>
                <a:lnTo>
                  <a:pt x="10817" y="0"/>
                </a:lnTo>
                <a:lnTo>
                  <a:pt x="10938" y="38"/>
                </a:lnTo>
                <a:lnTo>
                  <a:pt x="11045" y="115"/>
                </a:lnTo>
                <a:lnTo>
                  <a:pt x="11138" y="249"/>
                </a:lnTo>
                <a:lnTo>
                  <a:pt x="11220" y="441"/>
                </a:lnTo>
                <a:lnTo>
                  <a:pt x="11293" y="633"/>
                </a:lnTo>
                <a:lnTo>
                  <a:pt x="11357" y="825"/>
                </a:lnTo>
                <a:lnTo>
                  <a:pt x="11492" y="1285"/>
                </a:lnTo>
                <a:lnTo>
                  <a:pt x="11557" y="1516"/>
                </a:lnTo>
                <a:lnTo>
                  <a:pt x="11630" y="1707"/>
                </a:lnTo>
                <a:lnTo>
                  <a:pt x="11712" y="1880"/>
                </a:lnTo>
                <a:lnTo>
                  <a:pt x="11805" y="2014"/>
                </a:lnTo>
                <a:lnTo>
                  <a:pt x="11911" y="2110"/>
                </a:lnTo>
                <a:lnTo>
                  <a:pt x="12015" y="2127"/>
                </a:lnTo>
                <a:lnTo>
                  <a:pt x="12119" y="2110"/>
                </a:lnTo>
                <a:lnTo>
                  <a:pt x="12225" y="2014"/>
                </a:lnTo>
                <a:lnTo>
                  <a:pt x="12318" y="1880"/>
                </a:lnTo>
                <a:lnTo>
                  <a:pt x="12400" y="1707"/>
                </a:lnTo>
                <a:lnTo>
                  <a:pt x="12473" y="1516"/>
                </a:lnTo>
                <a:lnTo>
                  <a:pt x="12538" y="1285"/>
                </a:lnTo>
                <a:lnTo>
                  <a:pt x="12673" y="825"/>
                </a:lnTo>
                <a:lnTo>
                  <a:pt x="12737" y="633"/>
                </a:lnTo>
                <a:lnTo>
                  <a:pt x="12810" y="441"/>
                </a:lnTo>
                <a:lnTo>
                  <a:pt x="12892" y="249"/>
                </a:lnTo>
                <a:lnTo>
                  <a:pt x="12985" y="115"/>
                </a:lnTo>
                <a:lnTo>
                  <a:pt x="13092" y="38"/>
                </a:lnTo>
                <a:lnTo>
                  <a:pt x="13213" y="0"/>
                </a:lnTo>
                <a:lnTo>
                  <a:pt x="13334" y="38"/>
                </a:lnTo>
                <a:lnTo>
                  <a:pt x="13440" y="115"/>
                </a:lnTo>
                <a:lnTo>
                  <a:pt x="13533" y="249"/>
                </a:lnTo>
                <a:lnTo>
                  <a:pt x="13615" y="441"/>
                </a:lnTo>
                <a:lnTo>
                  <a:pt x="13688" y="633"/>
                </a:lnTo>
                <a:lnTo>
                  <a:pt x="13753" y="825"/>
                </a:lnTo>
                <a:lnTo>
                  <a:pt x="13888" y="1285"/>
                </a:lnTo>
                <a:lnTo>
                  <a:pt x="13952" y="1516"/>
                </a:lnTo>
                <a:lnTo>
                  <a:pt x="14025" y="1707"/>
                </a:lnTo>
                <a:lnTo>
                  <a:pt x="14107" y="1880"/>
                </a:lnTo>
                <a:lnTo>
                  <a:pt x="14200" y="2014"/>
                </a:lnTo>
                <a:lnTo>
                  <a:pt x="14307" y="2110"/>
                </a:lnTo>
                <a:lnTo>
                  <a:pt x="14428" y="2130"/>
                </a:lnTo>
                <a:lnTo>
                  <a:pt x="14549" y="2110"/>
                </a:lnTo>
                <a:lnTo>
                  <a:pt x="14655" y="2014"/>
                </a:lnTo>
                <a:lnTo>
                  <a:pt x="14748" y="1880"/>
                </a:lnTo>
                <a:lnTo>
                  <a:pt x="14830" y="1707"/>
                </a:lnTo>
                <a:lnTo>
                  <a:pt x="14903" y="1516"/>
                </a:lnTo>
                <a:lnTo>
                  <a:pt x="14968" y="1285"/>
                </a:lnTo>
                <a:lnTo>
                  <a:pt x="15103" y="825"/>
                </a:lnTo>
                <a:lnTo>
                  <a:pt x="15167" y="633"/>
                </a:lnTo>
                <a:lnTo>
                  <a:pt x="15240" y="441"/>
                </a:lnTo>
                <a:lnTo>
                  <a:pt x="15322" y="249"/>
                </a:lnTo>
                <a:lnTo>
                  <a:pt x="15415" y="115"/>
                </a:lnTo>
                <a:lnTo>
                  <a:pt x="15522" y="38"/>
                </a:lnTo>
                <a:lnTo>
                  <a:pt x="15640" y="0"/>
                </a:lnTo>
                <a:lnTo>
                  <a:pt x="15764" y="38"/>
                </a:lnTo>
                <a:lnTo>
                  <a:pt x="15870" y="115"/>
                </a:lnTo>
                <a:lnTo>
                  <a:pt x="15963" y="249"/>
                </a:lnTo>
                <a:lnTo>
                  <a:pt x="16045" y="441"/>
                </a:lnTo>
                <a:lnTo>
                  <a:pt x="16118" y="633"/>
                </a:lnTo>
                <a:lnTo>
                  <a:pt x="16183" y="825"/>
                </a:lnTo>
                <a:lnTo>
                  <a:pt x="16318" y="1285"/>
                </a:lnTo>
                <a:lnTo>
                  <a:pt x="16382" y="1516"/>
                </a:lnTo>
                <a:lnTo>
                  <a:pt x="16455" y="1707"/>
                </a:lnTo>
                <a:lnTo>
                  <a:pt x="16537" y="1880"/>
                </a:lnTo>
                <a:lnTo>
                  <a:pt x="16630" y="2014"/>
                </a:lnTo>
                <a:lnTo>
                  <a:pt x="16737" y="2110"/>
                </a:lnTo>
                <a:lnTo>
                  <a:pt x="16858" y="2130"/>
                </a:lnTo>
                <a:lnTo>
                  <a:pt x="16979" y="2110"/>
                </a:lnTo>
                <a:lnTo>
                  <a:pt x="17085" y="2014"/>
                </a:lnTo>
                <a:lnTo>
                  <a:pt x="17178" y="1880"/>
                </a:lnTo>
                <a:lnTo>
                  <a:pt x="17260" y="1707"/>
                </a:lnTo>
                <a:lnTo>
                  <a:pt x="17333" y="1516"/>
                </a:lnTo>
                <a:lnTo>
                  <a:pt x="17398" y="1285"/>
                </a:lnTo>
                <a:lnTo>
                  <a:pt x="17533" y="825"/>
                </a:lnTo>
                <a:lnTo>
                  <a:pt x="17597" y="633"/>
                </a:lnTo>
                <a:lnTo>
                  <a:pt x="17670" y="441"/>
                </a:lnTo>
                <a:lnTo>
                  <a:pt x="17752" y="249"/>
                </a:lnTo>
                <a:lnTo>
                  <a:pt x="17845" y="115"/>
                </a:lnTo>
                <a:lnTo>
                  <a:pt x="17952" y="38"/>
                </a:lnTo>
                <a:lnTo>
                  <a:pt x="18073" y="0"/>
                </a:lnTo>
                <a:lnTo>
                  <a:pt x="18194" y="38"/>
                </a:lnTo>
                <a:lnTo>
                  <a:pt x="18300" y="115"/>
                </a:lnTo>
                <a:lnTo>
                  <a:pt x="18393" y="249"/>
                </a:lnTo>
                <a:lnTo>
                  <a:pt x="18475" y="441"/>
                </a:lnTo>
                <a:lnTo>
                  <a:pt x="18548" y="633"/>
                </a:lnTo>
                <a:lnTo>
                  <a:pt x="18613" y="825"/>
                </a:lnTo>
                <a:lnTo>
                  <a:pt x="18748" y="1285"/>
                </a:lnTo>
                <a:lnTo>
                  <a:pt x="18812" y="1516"/>
                </a:lnTo>
                <a:lnTo>
                  <a:pt x="18885" y="1707"/>
                </a:lnTo>
                <a:lnTo>
                  <a:pt x="18967" y="1880"/>
                </a:lnTo>
                <a:lnTo>
                  <a:pt x="19060" y="2014"/>
                </a:lnTo>
                <a:lnTo>
                  <a:pt x="19167" y="2110"/>
                </a:lnTo>
                <a:lnTo>
                  <a:pt x="19288" y="2130"/>
                </a:lnTo>
                <a:lnTo>
                  <a:pt x="19409" y="2110"/>
                </a:lnTo>
                <a:lnTo>
                  <a:pt x="19515" y="2014"/>
                </a:lnTo>
                <a:lnTo>
                  <a:pt x="19608" y="1880"/>
                </a:lnTo>
                <a:lnTo>
                  <a:pt x="19690" y="1707"/>
                </a:lnTo>
                <a:lnTo>
                  <a:pt x="19763" y="1516"/>
                </a:lnTo>
                <a:lnTo>
                  <a:pt x="19828" y="1285"/>
                </a:lnTo>
                <a:lnTo>
                  <a:pt x="19963" y="825"/>
                </a:lnTo>
                <a:lnTo>
                  <a:pt x="20027" y="633"/>
                </a:lnTo>
                <a:lnTo>
                  <a:pt x="20100" y="441"/>
                </a:lnTo>
                <a:lnTo>
                  <a:pt x="20182" y="249"/>
                </a:lnTo>
                <a:lnTo>
                  <a:pt x="20275" y="115"/>
                </a:lnTo>
                <a:lnTo>
                  <a:pt x="20382" y="38"/>
                </a:lnTo>
                <a:lnTo>
                  <a:pt x="20503" y="0"/>
                </a:lnTo>
                <a:lnTo>
                  <a:pt x="20624" y="38"/>
                </a:lnTo>
                <a:lnTo>
                  <a:pt x="20730" y="115"/>
                </a:lnTo>
                <a:lnTo>
                  <a:pt x="20823" y="249"/>
                </a:lnTo>
                <a:lnTo>
                  <a:pt x="20905" y="441"/>
                </a:lnTo>
                <a:lnTo>
                  <a:pt x="20978" y="633"/>
                </a:lnTo>
                <a:lnTo>
                  <a:pt x="21043" y="825"/>
                </a:lnTo>
                <a:lnTo>
                  <a:pt x="21178" y="1285"/>
                </a:lnTo>
                <a:lnTo>
                  <a:pt x="21242" y="1516"/>
                </a:lnTo>
                <a:lnTo>
                  <a:pt x="21315" y="1707"/>
                </a:lnTo>
                <a:lnTo>
                  <a:pt x="21397" y="1880"/>
                </a:lnTo>
                <a:lnTo>
                  <a:pt x="21490" y="2014"/>
                </a:lnTo>
                <a:lnTo>
                  <a:pt x="21597" y="2110"/>
                </a:lnTo>
                <a:lnTo>
                  <a:pt x="21600" y="2111"/>
                </a:lnTo>
                <a:lnTo>
                  <a:pt x="21600" y="21600"/>
                </a:lnTo>
                <a:lnTo>
                  <a:pt x="0" y="21600"/>
                </a:lnTo>
                <a:lnTo>
                  <a:pt x="0" y="2111"/>
                </a:lnTo>
                <a:lnTo>
                  <a:pt x="3" y="2110"/>
                </a:lnTo>
                <a:lnTo>
                  <a:pt x="110" y="2014"/>
                </a:lnTo>
                <a:lnTo>
                  <a:pt x="203" y="1880"/>
                </a:lnTo>
                <a:lnTo>
                  <a:pt x="285" y="1707"/>
                </a:lnTo>
                <a:lnTo>
                  <a:pt x="358" y="1516"/>
                </a:lnTo>
                <a:lnTo>
                  <a:pt x="422" y="1285"/>
                </a:lnTo>
                <a:lnTo>
                  <a:pt x="557" y="825"/>
                </a:lnTo>
                <a:lnTo>
                  <a:pt x="622" y="633"/>
                </a:lnTo>
                <a:lnTo>
                  <a:pt x="695" y="441"/>
                </a:lnTo>
                <a:lnTo>
                  <a:pt x="777" y="249"/>
                </a:lnTo>
                <a:lnTo>
                  <a:pt x="870" y="115"/>
                </a:lnTo>
                <a:lnTo>
                  <a:pt x="976" y="38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6" name="Tittel 1"/>
          <p:cNvSpPr txBox="1">
            <a:spLocks noGrp="1"/>
          </p:cNvSpPr>
          <p:nvPr>
            <p:ph type="title"/>
          </p:nvPr>
        </p:nvSpPr>
        <p:spPr>
          <a:xfrm>
            <a:off x="1334798" y="5049936"/>
            <a:ext cx="10318420" cy="1648716"/>
          </a:xfrm>
          <a:prstGeom prst="rect">
            <a:avLst/>
          </a:prstGeom>
        </p:spPr>
        <p:txBody>
          <a:bodyPr anchor="b"/>
          <a:lstStyle/>
          <a:p>
            <a:pPr algn="ctr">
              <a:defRPr sz="2400" spc="800"/>
            </a:pPr>
            <a:r>
              <a:rPr lang="nb-NO" dirty="0">
                <a:solidFill>
                  <a:schemeClr val="bg1"/>
                </a:solidFill>
              </a:rPr>
              <a:t>Elevbedrift og naturfag</a:t>
            </a:r>
            <a:br>
              <a:rPr dirty="0">
                <a:solidFill>
                  <a:schemeClr val="bg1"/>
                </a:solidFill>
              </a:rPr>
            </a:br>
            <a:br>
              <a:rPr dirty="0">
                <a:solidFill>
                  <a:schemeClr val="bg1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lang="nb-NO" b="1" dirty="0">
                <a:solidFill>
                  <a:schemeClr val="bg1"/>
                </a:solidFill>
                <a:latin typeface="Gill Sans MT"/>
                <a:ea typeface="Gill Sans MT"/>
                <a:cs typeface="Gill Sans MT"/>
                <a:sym typeface="Gill Sans MT"/>
              </a:rPr>
              <a:t>MILJØSERTIFISERING AV HOTELL</a:t>
            </a:r>
            <a:endParaRPr b="1" dirty="0">
              <a:solidFill>
                <a:schemeClr val="bg1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grpSp>
        <p:nvGrpSpPr>
          <p:cNvPr id="345" name="Rektangel 10"/>
          <p:cNvGrpSpPr/>
          <p:nvPr/>
        </p:nvGrpSpPr>
        <p:grpSpPr>
          <a:xfrm>
            <a:off x="283462" y="117312"/>
            <a:ext cx="2478496" cy="4708153"/>
            <a:chOff x="-2" y="-1"/>
            <a:chExt cx="3968451" cy="1360875"/>
          </a:xfrm>
        </p:grpSpPr>
        <p:sp>
          <p:nvSpPr>
            <p:cNvPr id="343" name="Rektangel"/>
            <p:cNvSpPr/>
            <p:nvPr/>
          </p:nvSpPr>
          <p:spPr>
            <a:xfrm>
              <a:off x="-1" y="-1"/>
              <a:ext cx="3968450" cy="1360875"/>
            </a:xfrm>
            <a:prstGeom prst="rect">
              <a:avLst/>
            </a:prstGeom>
            <a:solidFill>
              <a:srgbClr val="BACCB2"/>
            </a:solidFill>
            <a:ln w="12700" cap="flat">
              <a:solidFill>
                <a:srgbClr val="B583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GRØNT…"/>
            <p:cNvSpPr txBox="1"/>
            <p:nvPr/>
          </p:nvSpPr>
          <p:spPr>
            <a:xfrm>
              <a:off x="-2" y="534997"/>
              <a:ext cx="3968449" cy="290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800" b="1"/>
              </a:pPr>
              <a:r>
                <a:rPr dirty="0"/>
                <a:t>GRØNT</a:t>
              </a:r>
              <a:endParaRPr dirty="0">
                <a:solidFill>
                  <a:srgbClr val="FFFFFF"/>
                </a:solidFill>
              </a:endParaRPr>
            </a:p>
            <a:p>
              <a:pPr algn="ctr">
                <a:defRPr sz="2800" b="1"/>
              </a:pPr>
              <a:r>
                <a:rPr lang="nb-NO" dirty="0"/>
                <a:t>ENTR.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440EA1-99FC-DB48-A477-C6DB7ECB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0582"/>
            <a:ext cx="3932237" cy="866818"/>
          </a:xfrm>
        </p:spPr>
        <p:txBody>
          <a:bodyPr>
            <a:normAutofit/>
          </a:bodyPr>
          <a:lstStyle/>
          <a:p>
            <a:r>
              <a:rPr lang="nb-NO" sz="3600" b="1" dirty="0"/>
              <a:t>Hovedfokus: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88829A7-4D1E-2E4B-93C1-9BE5F4B47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590193" cy="4322838"/>
          </a:xfrm>
        </p:spPr>
        <p:txBody>
          <a:bodyPr>
            <a:noAutofit/>
          </a:bodyPr>
          <a:lstStyle/>
          <a:p>
            <a:r>
              <a:rPr lang="nb-NO" sz="2400" dirty="0"/>
              <a:t>Erfaringer med bruk av pedagogisk entreprenørskap som nøkkel til:</a:t>
            </a:r>
          </a:p>
          <a:p>
            <a:endParaRPr lang="nb-NO" sz="2400" dirty="0"/>
          </a:p>
          <a:p>
            <a:r>
              <a:rPr lang="nb-NO" sz="2400" dirty="0"/>
              <a:t>Motivasjon</a:t>
            </a:r>
          </a:p>
          <a:p>
            <a:r>
              <a:rPr lang="nb-NO" sz="2400" dirty="0" err="1"/>
              <a:t>Dybdelæring</a:t>
            </a:r>
            <a:endParaRPr lang="nb-NO" sz="2400" dirty="0"/>
          </a:p>
          <a:p>
            <a:r>
              <a:rPr lang="nb-NO" sz="2400" dirty="0"/>
              <a:t>Tverrfaglighet</a:t>
            </a:r>
          </a:p>
          <a:p>
            <a:r>
              <a:rPr lang="nb-NO" sz="2400" dirty="0"/>
              <a:t>Kreativitet</a:t>
            </a:r>
          </a:p>
          <a:p>
            <a:endParaRPr lang="nb-NO" sz="2400" dirty="0"/>
          </a:p>
          <a:p>
            <a:endParaRPr lang="nb-NO" sz="2400" dirty="0"/>
          </a:p>
          <a:p>
            <a:r>
              <a:rPr lang="nb-NO" sz="2400" dirty="0"/>
              <a:t>—&gt; </a:t>
            </a:r>
            <a:r>
              <a:rPr lang="nb-NO" sz="2400" b="1" dirty="0"/>
              <a:t>læreglede og </a:t>
            </a:r>
            <a:r>
              <a:rPr lang="nb-NO" sz="2400" b="1" dirty="0" err="1"/>
              <a:t>livsmestring</a:t>
            </a:r>
            <a:r>
              <a:rPr lang="nb-NO" sz="2400" b="1" dirty="0"/>
              <a:t> </a:t>
            </a:r>
            <a:r>
              <a:rPr lang="nb-NO" sz="4000" b="1" dirty="0">
                <a:sym typeface="Wingdings" pitchFamily="2" charset="2"/>
              </a:rPr>
              <a:t></a:t>
            </a:r>
            <a:endParaRPr lang="nb-NO" sz="4000" b="1" dirty="0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FD907E50-55BB-7443-963F-34218CB4C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52253" r="47232" b="22139"/>
          <a:stretch/>
        </p:blipFill>
        <p:spPr>
          <a:xfrm>
            <a:off x="5291667" y="2924218"/>
            <a:ext cx="6339173" cy="2497035"/>
          </a:xfrm>
          <a:prstGeom prst="rect">
            <a:avLst/>
          </a:prstGeom>
        </p:spPr>
      </p:pic>
      <p:pic>
        <p:nvPicPr>
          <p:cNvPr id="8" name="Bilde 6">
            <a:extLst>
              <a:ext uri="{FF2B5EF4-FFF2-40B4-BE49-F238E27FC236}">
                <a16:creationId xmlns:a16="http://schemas.microsoft.com/office/drawing/2014/main" id="{4A314D80-3324-114F-8E07-9E15CEBD8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8194" r="3276" b="66197"/>
          <a:stretch/>
        </p:blipFill>
        <p:spPr>
          <a:xfrm>
            <a:off x="4116163" y="191515"/>
            <a:ext cx="7514677" cy="15774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50729F4B-6441-CF47-9C8F-E71980E43B10}"/>
                  </a:ext>
                </a:extLst>
              </p14:cNvPr>
              <p14:cNvContentPartPr/>
              <p14:nvPr/>
            </p14:nvContentPartPr>
            <p14:xfrm>
              <a:off x="5445741" y="2780005"/>
              <a:ext cx="2374200" cy="113472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50729F4B-6441-CF47-9C8F-E71980E43B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6741" y="2771365"/>
                <a:ext cx="2391840" cy="11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012B3197-F4CD-8349-9D0A-E9C7BD6B0CB0}"/>
                  </a:ext>
                </a:extLst>
              </p14:cNvPr>
              <p14:cNvContentPartPr/>
              <p14:nvPr/>
            </p14:nvContentPartPr>
            <p14:xfrm>
              <a:off x="5032461" y="4691605"/>
              <a:ext cx="6583320" cy="100728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012B3197-F4CD-8349-9D0A-E9C7BD6B0C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3821" y="4682965"/>
                <a:ext cx="6600960" cy="10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Håndskrift 16">
                <a:extLst>
                  <a:ext uri="{FF2B5EF4-FFF2-40B4-BE49-F238E27FC236}">
                    <a16:creationId xmlns:a16="http://schemas.microsoft.com/office/drawing/2014/main" id="{29E958D9-CDBA-7E45-9A7E-7F7A998604CE}"/>
                  </a:ext>
                </a:extLst>
              </p14:cNvPr>
              <p14:cNvContentPartPr/>
              <p14:nvPr/>
            </p14:nvContentPartPr>
            <p14:xfrm>
              <a:off x="9802101" y="5984365"/>
              <a:ext cx="1580760" cy="817560"/>
            </p14:xfrm>
          </p:contentPart>
        </mc:Choice>
        <mc:Fallback xmlns="">
          <p:pic>
            <p:nvPicPr>
              <p:cNvPr id="16" name="Håndskrift 16">
                <a:extLst>
                  <a:ext uri="{FF2B5EF4-FFF2-40B4-BE49-F238E27FC236}">
                    <a16:creationId xmlns:a16="http://schemas.microsoft.com/office/drawing/2014/main" id="{29E958D9-CDBA-7E45-9A7E-7F7A998604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93101" y="5975725"/>
                <a:ext cx="1598400" cy="83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982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>
            <a:extLst>
              <a:ext uri="{FF2B5EF4-FFF2-40B4-BE49-F238E27FC236}">
                <a16:creationId xmlns:a16="http://schemas.microsoft.com/office/drawing/2014/main" id="{441D61B9-CD3B-434E-83CE-FF2BE802356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0" b="23840"/>
          <a:stretch/>
        </p:blipFill>
        <p:spPr>
          <a:xfrm rot="20705941">
            <a:off x="368903" y="995992"/>
            <a:ext cx="3931198" cy="48660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16DBCF4-C378-AC4C-A6B1-49E9AB45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457200"/>
            <a:ext cx="3570654" cy="2971800"/>
          </a:xfrm>
        </p:spPr>
        <p:txBody>
          <a:bodyPr>
            <a:normAutofit/>
          </a:bodyPr>
          <a:lstStyle/>
          <a:p>
            <a:r>
              <a:rPr lang="nb-NO" dirty="0"/>
              <a:t>Grønt entreprenørskap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4F3007-55E4-2C4A-AE42-DC6EB670C8E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7C14ED5E-9644-A544-98D3-2BAAD0DB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07" y="0"/>
            <a:ext cx="8048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481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22">
            <a:extLst>
              <a:ext uri="{FF2B5EF4-FFF2-40B4-BE49-F238E27FC236}">
                <a16:creationId xmlns:a16="http://schemas.microsoft.com/office/drawing/2014/main" id="{C028161C-ED8B-814D-9B96-44B03BFF12D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6728" b="-1"/>
          <a:stretch/>
        </p:blipFill>
        <p:spPr>
          <a:xfrm>
            <a:off x="3984632" y="156878"/>
            <a:ext cx="7815734" cy="6544243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D01959A9-72ED-FC40-8A94-F48CB2DA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Særoppgave</a:t>
            </a:r>
            <a:b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Naturfag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0C3A6CC-2FAC-6E4F-ABAA-07667E77B8C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nb-NO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Selvvalgt tema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nb-NO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Selvvalgt arbeidsform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nb-NO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Selvvalgt presentasjonsform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7205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5">
            <a:extLst>
              <a:ext uri="{FF2B5EF4-FFF2-40B4-BE49-F238E27FC236}">
                <a16:creationId xmlns:a16="http://schemas.microsoft.com/office/drawing/2014/main" id="{2C63A992-7D0F-6C42-8C7C-5FFA3E8C775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3" b="15033"/>
          <a:stretch/>
        </p:blipFill>
        <p:spPr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EA3B2D3B-D865-8B4C-B791-C839D2C0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573F35-CB48-9040-A5D8-79F2683C5BC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99D7CDFE-F489-2649-9C8F-05E0D1061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83" y="1653870"/>
            <a:ext cx="29210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817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1D6EB809-5486-EA41-A969-20CCBEE915B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73D039F6-DED7-CE4B-A37B-67F231CF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713C1DD-CBFD-6648-8807-13C222640C8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438191" y="2133600"/>
            <a:ext cx="5066419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Bilde 8">
            <a:extLst>
              <a:ext uri="{FF2B5EF4-FFF2-40B4-BE49-F238E27FC236}">
                <a16:creationId xmlns:a16="http://schemas.microsoft.com/office/drawing/2014/main" id="{B5748748-C702-8C41-8813-6B70C7FEB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71" y="2111075"/>
            <a:ext cx="5201920" cy="35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512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0AB225BA-7412-4605-8E8D-5AED2BF56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604BB9CD-970D-4FE5-B4E3-D651735BF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5">
            <a:extLst>
              <a:ext uri="{FF2B5EF4-FFF2-40B4-BE49-F238E27FC236}">
                <a16:creationId xmlns:a16="http://schemas.microsoft.com/office/drawing/2014/main" id="{BD238CC6-17D1-A545-940F-5EE5360F894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B4BFFD69-CAE2-7045-A730-31B0C074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2152955"/>
            <a:ext cx="9966960" cy="2552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5E0D6276-8D53-4DDA-A15A-90E0831F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1955749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C150C7-96FB-4EB9-BDF9-212535A60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808342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05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92075D1-711B-E546-9753-B8450348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205CC28-3CBF-C948-93A7-7DF80D7B728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8D05FBA-743C-6144-A5FD-498A0E3F5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5DE3CA62-9ACA-0D46-92DF-E2302B72B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13"/>
            <a:ext cx="6923469" cy="3188123"/>
          </a:xfrm>
          <a:prstGeom prst="rect">
            <a:avLst/>
          </a:prstGeom>
        </p:spPr>
      </p:pic>
      <p:pic>
        <p:nvPicPr>
          <p:cNvPr id="8" name="Bilde 8">
            <a:extLst>
              <a:ext uri="{FF2B5EF4-FFF2-40B4-BE49-F238E27FC236}">
                <a16:creationId xmlns:a16="http://schemas.microsoft.com/office/drawing/2014/main" id="{9EC6E5A1-0DFA-1B40-A114-EE550D3FC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" y="3381689"/>
            <a:ext cx="6158419" cy="3458097"/>
          </a:xfrm>
          <a:prstGeom prst="rect">
            <a:avLst/>
          </a:prstGeom>
        </p:spPr>
      </p:pic>
      <p:pic>
        <p:nvPicPr>
          <p:cNvPr id="10" name="Bilde 10">
            <a:extLst>
              <a:ext uri="{FF2B5EF4-FFF2-40B4-BE49-F238E27FC236}">
                <a16:creationId xmlns:a16="http://schemas.microsoft.com/office/drawing/2014/main" id="{58633D7D-3DAD-B143-A176-EBACE241A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37" y="-33020"/>
            <a:ext cx="5020063" cy="6891020"/>
          </a:xfrm>
          <a:prstGeom prst="rect">
            <a:avLst/>
          </a:prstGeom>
        </p:spPr>
      </p:pic>
      <p:pic>
        <p:nvPicPr>
          <p:cNvPr id="12" name="Bilde 12">
            <a:extLst>
              <a:ext uri="{FF2B5EF4-FFF2-40B4-BE49-F238E27FC236}">
                <a16:creationId xmlns:a16="http://schemas.microsoft.com/office/drawing/2014/main" id="{713E6D28-FC6C-4F41-8245-CDD8403FAC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r="22569"/>
          <a:stretch/>
        </p:blipFill>
        <p:spPr>
          <a:xfrm rot="1261404">
            <a:off x="5463923" y="2505930"/>
            <a:ext cx="2168033" cy="22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7216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tel 1"/>
          <p:cNvSpPr txBox="1">
            <a:spLocks noGrp="1"/>
          </p:cNvSpPr>
          <p:nvPr>
            <p:ph type="title"/>
          </p:nvPr>
        </p:nvSpPr>
        <p:spPr>
          <a:xfrm>
            <a:off x="1215836" y="828542"/>
            <a:ext cx="8915399" cy="1437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1" dirty="0" err="1"/>
              <a:t>Entreprenørskap</a:t>
            </a:r>
            <a:r>
              <a:rPr lang="en-US" sz="4600" b="1" dirty="0"/>
              <a:t> </a:t>
            </a:r>
            <a:r>
              <a:rPr lang="en-US" sz="4600" b="1" dirty="0" err="1"/>
              <a:t>og</a:t>
            </a:r>
            <a:r>
              <a:rPr lang="en-US" sz="4600" b="1" dirty="0"/>
              <a:t> </a:t>
            </a:r>
            <a:r>
              <a:rPr lang="en-US" sz="4600" b="1" dirty="0" err="1"/>
              <a:t>internasjonalisering</a:t>
            </a:r>
            <a:endParaRPr lang="en-US" sz="4600" b="1" dirty="0"/>
          </a:p>
        </p:txBody>
      </p:sp>
      <p:pic>
        <p:nvPicPr>
          <p:cNvPr id="375" name="Bilde 5" descr="Bilde 5"/>
          <p:cNvPicPr>
            <a:picLocks noChangeAspect="1"/>
          </p:cNvPicPr>
          <p:nvPr/>
        </p:nvPicPr>
        <p:blipFill rotWithShape="1">
          <a:blip r:embed="rId2">
            <a:extLst/>
          </a:blip>
          <a:srcRect r="2" b="12797"/>
          <a:stretch/>
        </p:blipFill>
        <p:spPr>
          <a:xfrm>
            <a:off x="7704083" y="1039020"/>
            <a:ext cx="3026979" cy="4692774"/>
          </a:xfrm>
          <a:prstGeom prst="rect">
            <a:avLst/>
          </a:prstGeom>
        </p:spPr>
      </p:pic>
      <p:pic>
        <p:nvPicPr>
          <p:cNvPr id="3" name="Bilde 3" descr="Bilde 3">
            <a:extLst>
              <a:ext uri="{FF2B5EF4-FFF2-40B4-BE49-F238E27FC236}">
                <a16:creationId xmlns:a16="http://schemas.microsoft.com/office/drawing/2014/main" id="{E1E68003-C176-A648-802D-D40ED513A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2752" y="2651465"/>
            <a:ext cx="2039371" cy="2909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e 8" descr="Bilde 8">
            <a:extLst>
              <a:ext uri="{FF2B5EF4-FFF2-40B4-BE49-F238E27FC236}">
                <a16:creationId xmlns:a16="http://schemas.microsoft.com/office/drawing/2014/main" id="{BD80B3EA-D120-944B-A940-3134ADD0D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0938" y="2633378"/>
            <a:ext cx="2196028" cy="2928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tel 2"/>
          <p:cNvSpPr txBox="1">
            <a:spLocks noGrp="1"/>
          </p:cNvSpPr>
          <p:nvPr>
            <p:ph type="ctrTitle"/>
          </p:nvPr>
        </p:nvSpPr>
        <p:spPr>
          <a:xfrm>
            <a:off x="2937019" y="1958305"/>
            <a:ext cx="6317962" cy="22627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b="1" dirty="0"/>
              <a:t>TAKK </a:t>
            </a:r>
            <a:r>
              <a:rPr lang="nb-NO" b="1" dirty="0"/>
              <a:t>for meg  </a:t>
            </a:r>
            <a:r>
              <a:rPr lang="nb-NO" sz="15000" dirty="0">
                <a:sym typeface="Wingdings" pitchFamily="2" charset="2"/>
              </a:rPr>
              <a:t></a:t>
            </a:r>
            <a:r>
              <a:rPr dirty="0"/>
              <a:t> </a:t>
            </a:r>
          </a:p>
        </p:txBody>
      </p:sp>
      <p:sp>
        <p:nvSpPr>
          <p:cNvPr id="424" name="Undertittel 4"/>
          <p:cNvSpPr txBox="1">
            <a:spLocks noGrp="1"/>
          </p:cNvSpPr>
          <p:nvPr>
            <p:ph type="subTitle" idx="1"/>
          </p:nvPr>
        </p:nvSpPr>
        <p:spPr>
          <a:xfrm>
            <a:off x="2937019" y="5094554"/>
            <a:ext cx="8915399" cy="112628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sz="3600" b="1" dirty="0"/>
              <a:t>torivirikn@gmail.com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>
            <a:extLst>
              <a:ext uri="{FF2B5EF4-FFF2-40B4-BE49-F238E27FC236}">
                <a16:creationId xmlns:a16="http://schemas.microsoft.com/office/drawing/2014/main" id="{E786DBA8-8167-614B-B61D-566630CD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7" y="1"/>
            <a:ext cx="112903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390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5">
            <a:extLst>
              <a:ext uri="{FF2B5EF4-FFF2-40B4-BE49-F238E27FC236}">
                <a16:creationId xmlns:a16="http://schemas.microsoft.com/office/drawing/2014/main" id="{F9042B5B-4ED0-0742-A876-DFBEEC2F8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"/>
          <a:stretch/>
        </p:blipFill>
        <p:spPr>
          <a:xfrm>
            <a:off x="1499809" y="0"/>
            <a:ext cx="9636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35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ilde 5" descr="Bild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942" y="-39752"/>
            <a:ext cx="9498154" cy="651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Håndskrift 10" descr="Håndskrif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6588" y="1302855"/>
            <a:ext cx="4493171" cy="5168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e 4">
            <a:extLst>
              <a:ext uri="{FF2B5EF4-FFF2-40B4-BE49-F238E27FC236}">
                <a16:creationId xmlns:a16="http://schemas.microsoft.com/office/drawing/2014/main" id="{68BAECF4-8FEF-EC4C-A7B0-1000E7803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429" y="2497084"/>
            <a:ext cx="3063070" cy="206033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030C29B-6693-5041-8D6E-C96B1EDDC0E5}"/>
              </a:ext>
            </a:extLst>
          </p:cNvPr>
          <p:cNvSpPr/>
          <p:nvPr/>
        </p:nvSpPr>
        <p:spPr>
          <a:xfrm>
            <a:off x="6381334" y="4886117"/>
            <a:ext cx="3550362" cy="707884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rPr>
              <a:t>Ped. Entr</a:t>
            </a:r>
            <a:r>
              <a:rPr kumimoji="0" lang="nb-NO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rPr>
              <a:t>.</a:t>
            </a:r>
          </a:p>
        </p:txBody>
      </p:sp>
      <p:pic>
        <p:nvPicPr>
          <p:cNvPr id="15" name="Grafikk 15" descr="Pil: svak krumming">
            <a:extLst>
              <a:ext uri="{FF2B5EF4-FFF2-40B4-BE49-F238E27FC236}">
                <a16:creationId xmlns:a16="http://schemas.microsoft.com/office/drawing/2014/main" id="{B5DFB377-0878-B040-A0AC-B1D54A2F8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81312">
            <a:off x="2384345" y="3285277"/>
            <a:ext cx="4146359" cy="306307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F4B918E2-8ABB-6F48-A300-EB29D7DBA3D8}"/>
              </a:ext>
            </a:extLst>
          </p:cNvPr>
          <p:cNvSpPr/>
          <p:nvPr/>
        </p:nvSpPr>
        <p:spPr>
          <a:xfrm>
            <a:off x="202594" y="740833"/>
            <a:ext cx="4935925" cy="562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Endret </a:t>
            </a:r>
            <a:r>
              <a:rPr lang="nb-NO" sz="2400" b="1" dirty="0" err="1"/>
              <a:t>kompetansefokus</a:t>
            </a:r>
            <a:endParaRPr lang="nb-NO" sz="2400" b="1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FEAAA4-D35C-9F4B-96AE-A93610C1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262" y="665238"/>
            <a:ext cx="9660087" cy="877384"/>
          </a:xfrm>
        </p:spPr>
        <p:txBody>
          <a:bodyPr/>
          <a:lstStyle/>
          <a:p>
            <a:r>
              <a:rPr lang="nb-NO" dirty="0"/>
              <a:t>Samfunnet krever nytt </a:t>
            </a:r>
            <a:r>
              <a:rPr lang="nb-NO" dirty="0" err="1"/>
              <a:t>kompetansefokus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029FF8-88BD-D948-9DFA-9621A1CA8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85923BC7-F798-1241-B2FA-680F5F4B14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AC2E0CD-9B79-0A4D-971B-C9443598F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6629" y="1632857"/>
            <a:ext cx="3999001" cy="1647976"/>
          </a:xfrm>
        </p:spPr>
        <p:txBody>
          <a:bodyPr/>
          <a:lstStyle/>
          <a:p>
            <a:r>
              <a:rPr lang="nb-NO" b="1" dirty="0"/>
              <a:t>2012 – </a:t>
            </a:r>
          </a:p>
          <a:p>
            <a:r>
              <a:rPr lang="nb-NO" b="1" dirty="0"/>
              <a:t>40 % av arbeidsstokken I London  freelancers (SOLOPRENEURS)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DF9EE6C6-13EC-1D43-AAEA-86287635B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3084286"/>
            <a:ext cx="4338674" cy="2815512"/>
          </a:xfrm>
        </p:spPr>
        <p:txBody>
          <a:bodyPr>
            <a:normAutofit fontScale="70000" lnSpcReduction="20000"/>
          </a:bodyPr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Lære selv</a:t>
            </a:r>
          </a:p>
          <a:p>
            <a:r>
              <a:rPr lang="nb-NO" dirty="0"/>
              <a:t>Dele</a:t>
            </a:r>
          </a:p>
          <a:p>
            <a:r>
              <a:rPr lang="nb-NO" dirty="0"/>
              <a:t>Samarbeide</a:t>
            </a:r>
          </a:p>
          <a:p>
            <a:r>
              <a:rPr lang="nb-NO" dirty="0"/>
              <a:t>Kommunisere</a:t>
            </a:r>
          </a:p>
          <a:p>
            <a:r>
              <a:rPr lang="nb-NO" dirty="0"/>
              <a:t>Innovasjon</a:t>
            </a:r>
          </a:p>
          <a:p>
            <a:r>
              <a:rPr lang="nb-NO" dirty="0" err="1"/>
              <a:t>Endringsvillighet</a:t>
            </a:r>
            <a:endParaRPr lang="nb-NO" dirty="0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97B03D84-396E-B24E-9695-F6B280858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4" y="1632857"/>
            <a:ext cx="6195357" cy="49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82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A7569A-768C-A542-98A1-78435FE0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b="1" dirty="0"/>
              <a:t>Fra </a:t>
            </a:r>
            <a:r>
              <a:rPr lang="nb-NO" sz="2800" b="1" dirty="0" err="1"/>
              <a:t>undervisningskultur</a:t>
            </a:r>
            <a:r>
              <a:rPr lang="nb-NO" b="1" dirty="0"/>
              <a:t> til læringskultur</a:t>
            </a: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83C9AFA0-BB43-0A49-A386-1BA888654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209">
            <a:off x="6401660" y="2970460"/>
            <a:ext cx="2710109" cy="1984474"/>
          </a:xfrm>
          <a:prstGeom prst="rect">
            <a:avLst/>
          </a:prstGeom>
        </p:spPr>
      </p:pic>
      <p:sp>
        <p:nvSpPr>
          <p:cNvPr id="6" name="Hjerte 5">
            <a:extLst>
              <a:ext uri="{FF2B5EF4-FFF2-40B4-BE49-F238E27FC236}">
                <a16:creationId xmlns:a16="http://schemas.microsoft.com/office/drawing/2014/main" id="{2B097197-73C7-6642-82D0-E18461957F88}"/>
              </a:ext>
            </a:extLst>
          </p:cNvPr>
          <p:cNvSpPr/>
          <p:nvPr/>
        </p:nvSpPr>
        <p:spPr>
          <a:xfrm rot="1150032">
            <a:off x="8164286" y="2343997"/>
            <a:ext cx="4027714" cy="330210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Entreprenørskap i skolen</a:t>
            </a:r>
          </a:p>
        </p:txBody>
      </p:sp>
      <p:pic>
        <p:nvPicPr>
          <p:cNvPr id="8" name="Bilde 8">
            <a:extLst>
              <a:ext uri="{FF2B5EF4-FFF2-40B4-BE49-F238E27FC236}">
                <a16:creationId xmlns:a16="http://schemas.microsoft.com/office/drawing/2014/main" id="{F1C2275F-1A82-0440-BDE7-3D236CABB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81" y="1264554"/>
            <a:ext cx="5577746" cy="55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4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tel 1"/>
          <p:cNvSpPr txBox="1">
            <a:spLocks noGrp="1"/>
          </p:cNvSpPr>
          <p:nvPr>
            <p:ph type="title"/>
          </p:nvPr>
        </p:nvSpPr>
        <p:spPr>
          <a:xfrm>
            <a:off x="1012976" y="0"/>
            <a:ext cx="10805502" cy="15875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95527">
              <a:defRPr sz="3915" spc="174"/>
            </a:pPr>
            <a:r>
              <a:rPr b="1" dirty="0" err="1"/>
              <a:t>Hva</a:t>
            </a:r>
            <a:r>
              <a:rPr b="1" dirty="0"/>
              <a:t> </a:t>
            </a:r>
            <a:r>
              <a:rPr b="1" dirty="0" err="1"/>
              <a:t>pedagogisk</a:t>
            </a:r>
            <a:r>
              <a:rPr b="1" dirty="0"/>
              <a:t> entreprenørskap </a:t>
            </a:r>
            <a:r>
              <a:rPr sz="6264" b="1" spc="174" dirty="0"/>
              <a:t>IKKE</a:t>
            </a:r>
            <a:r>
              <a:rPr b="1" dirty="0"/>
              <a:t> er</a:t>
            </a:r>
          </a:p>
        </p:txBody>
      </p:sp>
      <p:sp>
        <p:nvSpPr>
          <p:cNvPr id="137" name="Plassholder for innhold 2"/>
          <p:cNvSpPr txBox="1">
            <a:spLocks noGrp="1"/>
          </p:cNvSpPr>
          <p:nvPr>
            <p:ph idx="1"/>
          </p:nvPr>
        </p:nvSpPr>
        <p:spPr>
          <a:xfrm>
            <a:off x="1012976" y="1904999"/>
            <a:ext cx="10178323" cy="353785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sz="3200" dirty="0"/>
              <a:t>IKKE bare elevbedrift / ungdomsbedrift</a:t>
            </a:r>
          </a:p>
          <a:p>
            <a:r>
              <a:rPr sz="3200" dirty="0"/>
              <a:t>IKKE et </a:t>
            </a:r>
            <a:r>
              <a:rPr sz="3200" dirty="0" err="1"/>
              <a:t>tillegg</a:t>
            </a:r>
            <a:r>
              <a:rPr sz="3200" dirty="0"/>
              <a:t> til </a:t>
            </a:r>
            <a:r>
              <a:rPr sz="3200" dirty="0" err="1"/>
              <a:t>faginnholdet</a:t>
            </a:r>
            <a:r>
              <a:rPr sz="3200" dirty="0"/>
              <a:t> i </a:t>
            </a:r>
            <a:r>
              <a:rPr sz="3200" dirty="0" err="1"/>
              <a:t>fagene</a:t>
            </a:r>
            <a:endParaRPr sz="3200" dirty="0"/>
          </a:p>
          <a:p>
            <a:r>
              <a:rPr sz="3200" dirty="0"/>
              <a:t>IKKE </a:t>
            </a:r>
            <a:r>
              <a:rPr sz="3200" dirty="0" err="1"/>
              <a:t>noe</a:t>
            </a:r>
            <a:r>
              <a:rPr sz="3200" dirty="0"/>
              <a:t> som bare passer i UDV </a:t>
            </a:r>
          </a:p>
          <a:p>
            <a:r>
              <a:rPr sz="3200" dirty="0"/>
              <a:t>IKKE </a:t>
            </a:r>
            <a:r>
              <a:rPr sz="3200" dirty="0" err="1"/>
              <a:t>noe</a:t>
            </a:r>
            <a:r>
              <a:rPr sz="3200" dirty="0"/>
              <a:t> </a:t>
            </a:r>
            <a:r>
              <a:rPr sz="3200" dirty="0" err="1"/>
              <a:t>Ungt</a:t>
            </a:r>
            <a:r>
              <a:rPr sz="3200" dirty="0"/>
              <a:t> </a:t>
            </a:r>
            <a:r>
              <a:rPr sz="3200" dirty="0" err="1"/>
              <a:t>Entreprenørskap</a:t>
            </a:r>
            <a:r>
              <a:rPr sz="3200" dirty="0"/>
              <a:t> </a:t>
            </a:r>
            <a:r>
              <a:rPr sz="3200" dirty="0" err="1"/>
              <a:t>skal</a:t>
            </a:r>
            <a:r>
              <a:rPr sz="3200" dirty="0"/>
              <a:t> ta </a:t>
            </a:r>
            <a:r>
              <a:rPr sz="3200" dirty="0" err="1"/>
              <a:t>seg</a:t>
            </a:r>
            <a:r>
              <a:rPr sz="3200" dirty="0"/>
              <a:t> av </a:t>
            </a:r>
            <a:r>
              <a:rPr sz="3200" dirty="0" err="1"/>
              <a:t>alene</a:t>
            </a:r>
            <a:endParaRPr sz="3200" dirty="0"/>
          </a:p>
          <a:p>
            <a:r>
              <a:rPr sz="3200" dirty="0"/>
              <a:t>IKKE </a:t>
            </a:r>
            <a:r>
              <a:rPr sz="3200" dirty="0" err="1"/>
              <a:t>noe</a:t>
            </a:r>
            <a:r>
              <a:rPr sz="3200" dirty="0"/>
              <a:t> som </a:t>
            </a:r>
            <a:r>
              <a:rPr sz="3200" dirty="0" err="1"/>
              <a:t>ikke</a:t>
            </a:r>
            <a:r>
              <a:rPr sz="3200" dirty="0"/>
              <a:t> passer i </a:t>
            </a:r>
            <a:r>
              <a:rPr sz="3200" dirty="0" err="1"/>
              <a:t>skolen</a:t>
            </a:r>
            <a:r>
              <a:rPr sz="3200" dirty="0"/>
              <a:t> </a:t>
            </a:r>
            <a:endParaRPr lang="nb-NO" sz="3200" dirty="0"/>
          </a:p>
          <a:p>
            <a:r>
              <a:rPr lang="nb-NO" sz="3200" dirty="0"/>
              <a:t>IKKE noe som bare skal kobles til teknologi og innovasjon</a:t>
            </a:r>
            <a:endParaRPr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0000FF"/>
      </a:hlink>
      <a:folHlink>
        <a:srgbClr val="FF00FF"/>
      </a:folHlink>
    </a:clrScheme>
    <a:fontScheme name="Badg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Office PowerPoint</Application>
  <PresentationFormat>Widescreen</PresentationFormat>
  <Paragraphs>255</Paragraphs>
  <Slides>37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6" baseType="lpstr">
      <vt:lpstr>Arial</vt:lpstr>
      <vt:lpstr>Bernard MT Condensed</vt:lpstr>
      <vt:lpstr>Calibri</vt:lpstr>
      <vt:lpstr>Calibri Light</vt:lpstr>
      <vt:lpstr>Gill Sans MT</vt:lpstr>
      <vt:lpstr>Impact</vt:lpstr>
      <vt:lpstr>Wingdings</vt:lpstr>
      <vt:lpstr>Wingdings 3</vt:lpstr>
      <vt:lpstr>Office-tema</vt:lpstr>
      <vt:lpstr>   KREATIVITET OG SAMARBEID GIR DYBDELÆRING  Entreprenørskap i naturfag   </vt:lpstr>
      <vt:lpstr>  Tori Virik Nøvik</vt:lpstr>
      <vt:lpstr>Hovedfokus:</vt:lpstr>
      <vt:lpstr>PowerPoint-presentasjon</vt:lpstr>
      <vt:lpstr>PowerPoint-presentasjon</vt:lpstr>
      <vt:lpstr>PowerPoint-presentasjon</vt:lpstr>
      <vt:lpstr>Samfunnet krever nytt kompetansefokus</vt:lpstr>
      <vt:lpstr>Fra undervisningskultur til læringskultur</vt:lpstr>
      <vt:lpstr>Hva pedagogisk entreprenørskap IKKE er</vt:lpstr>
      <vt:lpstr>ENTREPRENØR BETYR</vt:lpstr>
      <vt:lpstr>PowerPoint-presentasjon</vt:lpstr>
      <vt:lpstr>PowerPoint-presentasjon</vt:lpstr>
      <vt:lpstr>Entreprenørielle kompetanser = en entreprenør / grunders egenskaper</vt:lpstr>
      <vt:lpstr>Entreprenørskap i internasjonal skoleutvikling</vt:lpstr>
      <vt:lpstr>Entreprenørskap       i alle fag</vt:lpstr>
      <vt:lpstr>Entreprenørskap i praksis</vt:lpstr>
      <vt:lpstr>PowerPoint-presentasjon</vt:lpstr>
      <vt:lpstr>Tema:PLAST Naturfag flerfaglig med norsk og kunst/håndverk</vt:lpstr>
      <vt:lpstr>PowerPoint-presentasjon</vt:lpstr>
      <vt:lpstr>PowerPoint-presentasjon</vt:lpstr>
      <vt:lpstr>Gjennomføringsfase:</vt:lpstr>
      <vt:lpstr>PRESENTASJONS-FASE:  PREMIERE- FEST!    PUGGEFORBUD</vt:lpstr>
      <vt:lpstr>Overordnet del, læringsmiljø og LIVSMESTRING inn I alle fag</vt:lpstr>
      <vt:lpstr>Tema:SEKSUALITET Naturfag flerfaglig med samfunnsfag og norsk</vt:lpstr>
      <vt:lpstr>Læringsresultat og premierefest</vt:lpstr>
      <vt:lpstr>Tema: BÅLPLASS Matematikk og kunst og håndverk</vt:lpstr>
      <vt:lpstr>PowerPoint-presentasjon</vt:lpstr>
      <vt:lpstr>Egen eb-modell –  vi drar sammen – I fag!</vt:lpstr>
      <vt:lpstr>Elevbedrift og naturfag  MILJØSERTIFISERING AV HOTELL</vt:lpstr>
      <vt:lpstr>Grønt entreprenørskap</vt:lpstr>
      <vt:lpstr>Særoppgave Naturfag</vt:lpstr>
      <vt:lpstr>PowerPoint-presentasjon</vt:lpstr>
      <vt:lpstr>PowerPoint-presentasjon</vt:lpstr>
      <vt:lpstr>PowerPoint-presentasjon</vt:lpstr>
      <vt:lpstr>PowerPoint-presentasjon</vt:lpstr>
      <vt:lpstr>Entreprenørskap og internasjonalisering</vt:lpstr>
      <vt:lpstr>TAKK for meg 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ELEVER:  IDA OG INGRID  Tori virik nøvik</dc:title>
  <dc:creator>Astrid Johansen</dc:creator>
  <cp:lastModifiedBy>Astrid Johansen</cp:lastModifiedBy>
  <cp:revision>32</cp:revision>
  <dcterms:modified xsi:type="dcterms:W3CDTF">2019-05-11T09:42:25Z</dcterms:modified>
</cp:coreProperties>
</file>