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345" r:id="rId3"/>
    <p:sldId id="346" r:id="rId4"/>
    <p:sldId id="344" r:id="rId5"/>
    <p:sldId id="347" r:id="rId6"/>
    <p:sldId id="368" r:id="rId7"/>
    <p:sldId id="339" r:id="rId8"/>
    <p:sldId id="338" r:id="rId9"/>
    <p:sldId id="363" r:id="rId10"/>
    <p:sldId id="340" r:id="rId11"/>
    <p:sldId id="331" r:id="rId12"/>
    <p:sldId id="333" r:id="rId13"/>
    <p:sldId id="332" r:id="rId14"/>
    <p:sldId id="370" r:id="rId15"/>
    <p:sldId id="334" r:id="rId16"/>
    <p:sldId id="337" r:id="rId17"/>
    <p:sldId id="369" r:id="rId18"/>
    <p:sldId id="335" r:id="rId19"/>
    <p:sldId id="336" r:id="rId20"/>
    <p:sldId id="278" r:id="rId21"/>
    <p:sldId id="355" r:id="rId22"/>
    <p:sldId id="356" r:id="rId23"/>
    <p:sldId id="357" r:id="rId24"/>
    <p:sldId id="359" r:id="rId25"/>
    <p:sldId id="353" r:id="rId26"/>
    <p:sldId id="364" r:id="rId27"/>
    <p:sldId id="279" r:id="rId28"/>
    <p:sldId id="315" r:id="rId29"/>
    <p:sldId id="316" r:id="rId30"/>
    <p:sldId id="319" r:id="rId31"/>
    <p:sldId id="317" r:id="rId32"/>
    <p:sldId id="280" r:id="rId33"/>
    <p:sldId id="354" r:id="rId34"/>
    <p:sldId id="318" r:id="rId35"/>
    <p:sldId id="349" r:id="rId36"/>
    <p:sldId id="367" r:id="rId37"/>
    <p:sldId id="330" r:id="rId38"/>
    <p:sldId id="360" r:id="rId39"/>
    <p:sldId id="341" r:id="rId40"/>
    <p:sldId id="343" r:id="rId41"/>
    <p:sldId id="342" r:id="rId42"/>
    <p:sldId id="361" r:id="rId43"/>
    <p:sldId id="365" r:id="rId44"/>
    <p:sldId id="366" r:id="rId45"/>
    <p:sldId id="362" r:id="rId46"/>
    <p:sldId id="281" r:id="rId47"/>
    <p:sldId id="282" r:id="rId48"/>
    <p:sldId id="348" r:id="rId49"/>
    <p:sldId id="283" r:id="rId50"/>
    <p:sldId id="310" r:id="rId51"/>
    <p:sldId id="309" r:id="rId52"/>
    <p:sldId id="306" r:id="rId53"/>
    <p:sldId id="307" r:id="rId54"/>
    <p:sldId id="290" r:id="rId55"/>
    <p:sldId id="311" r:id="rId56"/>
    <p:sldId id="312" r:id="rId57"/>
    <p:sldId id="321" r:id="rId58"/>
    <p:sldId id="329" r:id="rId59"/>
    <p:sldId id="296" r:id="rId60"/>
    <p:sldId id="297" r:id="rId61"/>
    <p:sldId id="302" r:id="rId62"/>
    <p:sldId id="303" r:id="rId63"/>
    <p:sldId id="304" r:id="rId64"/>
    <p:sldId id="305" r:id="rId65"/>
    <p:sldId id="298" r:id="rId66"/>
    <p:sldId id="299" r:id="rId67"/>
    <p:sldId id="300" r:id="rId68"/>
    <p:sldId id="301" r:id="rId69"/>
    <p:sldId id="285" r:id="rId70"/>
    <p:sldId id="292" r:id="rId71"/>
    <p:sldId id="293" r:id="rId72"/>
    <p:sldId id="294" r:id="rId73"/>
    <p:sldId id="295" r:id="rId74"/>
    <p:sldId id="326" r:id="rId75"/>
    <p:sldId id="286" r:id="rId76"/>
    <p:sldId id="327" r:id="rId77"/>
    <p:sldId id="328" r:id="rId78"/>
    <p:sldId id="291" r:id="rId79"/>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337"/>
    <a:srgbClr val="727ACB"/>
    <a:srgbClr val="C8C8C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32" autoAdjust="0"/>
    <p:restoredTop sz="94687" autoAdjust="0"/>
  </p:normalViewPr>
  <p:slideViewPr>
    <p:cSldViewPr snapToGrid="0" snapToObjects="1">
      <p:cViewPr>
        <p:scale>
          <a:sx n="60" d="100"/>
          <a:sy n="60" d="100"/>
        </p:scale>
        <p:origin x="-926" y="36"/>
      </p:cViewPr>
      <p:guideLst>
        <p:guide orient="horz" pos="2160"/>
        <p:guide pos="2880"/>
      </p:guideLst>
    </p:cSldViewPr>
  </p:slideViewPr>
  <p:outlineViewPr>
    <p:cViewPr>
      <p:scale>
        <a:sx n="33" d="100"/>
        <a:sy n="33" d="100"/>
      </p:scale>
      <p:origin x="0" y="4855"/>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BA9EB-A421-4C57-9EAE-832BB0CFF2AC}" type="datetimeFigureOut">
              <a:rPr lang="nb-NO" smtClean="0"/>
              <a:pPr/>
              <a:t>04.02.2019</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F4DCE-B373-4BB3-946F-BC01FA7AD903}"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1191005" y="878422"/>
            <a:ext cx="4468789" cy="3164760"/>
          </a:xfrm>
          <a:prstGeom prst="rect">
            <a:avLst/>
          </a:prstGeom>
          <a:solidFill>
            <a:srgbClr val="FFFFFF"/>
          </a:solidFill>
          <a:ln w="9360">
            <a:solidFill>
              <a:srgbClr val="000000"/>
            </a:solidFill>
            <a:miter lim="800000"/>
            <a:headEnd/>
            <a:tailEnd/>
          </a:ln>
        </p:spPr>
        <p:txBody>
          <a:bodyPr wrap="none" lIns="80165" tIns="40083" rIns="80165" bIns="40083" anchor="ctr"/>
          <a:lstStyle/>
          <a:p>
            <a:endParaRPr lang="nb-NO">
              <a:ea typeface="msmincho" charset="0"/>
              <a:cs typeface="msmincho" charset="0"/>
            </a:endParaRPr>
          </a:p>
        </p:txBody>
      </p:sp>
      <p:sp>
        <p:nvSpPr>
          <p:cNvPr id="103427" name="Rectangle 2"/>
          <p:cNvSpPr>
            <a:spLocks noGrp="1" noChangeArrowheads="1"/>
          </p:cNvSpPr>
          <p:nvPr>
            <p:ph type="body"/>
          </p:nvPr>
        </p:nvSpPr>
        <p:spPr>
          <a:xfrm>
            <a:off x="1061392" y="4350019"/>
            <a:ext cx="4725136" cy="3500109"/>
          </a:xfrm>
          <a:noFill/>
          <a:ln/>
        </p:spPr>
        <p:txBody>
          <a:bodyPr wrap="none" anchor="ctr"/>
          <a:lstStyle/>
          <a:p>
            <a:endParaRPr lang="nb-NO"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1191005" y="878422"/>
            <a:ext cx="4468789" cy="3164760"/>
          </a:xfrm>
          <a:prstGeom prst="rect">
            <a:avLst/>
          </a:prstGeom>
          <a:solidFill>
            <a:srgbClr val="FFFFFF"/>
          </a:solidFill>
          <a:ln w="9360">
            <a:solidFill>
              <a:srgbClr val="000000"/>
            </a:solidFill>
            <a:miter lim="800000"/>
            <a:headEnd/>
            <a:tailEnd/>
          </a:ln>
        </p:spPr>
        <p:txBody>
          <a:bodyPr wrap="none" lIns="80165" tIns="40083" rIns="80165" bIns="40083" anchor="ctr"/>
          <a:lstStyle/>
          <a:p>
            <a:endParaRPr lang="nb-NO">
              <a:ea typeface="msmincho" charset="0"/>
              <a:cs typeface="msmincho" charset="0"/>
            </a:endParaRPr>
          </a:p>
        </p:txBody>
      </p:sp>
      <p:sp>
        <p:nvSpPr>
          <p:cNvPr id="102403" name="Rectangle 2"/>
          <p:cNvSpPr>
            <a:spLocks noGrp="1" noChangeArrowheads="1"/>
          </p:cNvSpPr>
          <p:nvPr>
            <p:ph type="body"/>
          </p:nvPr>
        </p:nvSpPr>
        <p:spPr>
          <a:xfrm>
            <a:off x="1061392" y="4350019"/>
            <a:ext cx="4725136" cy="3500109"/>
          </a:xfrm>
          <a:noFill/>
          <a:ln/>
        </p:spPr>
        <p:txBody>
          <a:bodyPr wrap="none" anchor="ctr"/>
          <a:lstStyle/>
          <a:p>
            <a:endParaRPr lang="nb-NO"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191005" y="878422"/>
            <a:ext cx="4468789" cy="3164760"/>
          </a:xfrm>
          <a:prstGeom prst="rect">
            <a:avLst/>
          </a:prstGeom>
          <a:solidFill>
            <a:srgbClr val="FFFFFF"/>
          </a:solidFill>
          <a:ln w="9360">
            <a:solidFill>
              <a:srgbClr val="000000"/>
            </a:solidFill>
            <a:miter lim="800000"/>
            <a:headEnd/>
            <a:tailEnd/>
          </a:ln>
        </p:spPr>
        <p:txBody>
          <a:bodyPr wrap="none" lIns="80165" tIns="40083" rIns="80165" bIns="40083" anchor="ctr"/>
          <a:lstStyle/>
          <a:p>
            <a:endParaRPr lang="nb-NO">
              <a:ea typeface="msmincho" charset="0"/>
              <a:cs typeface="msmincho" charset="0"/>
            </a:endParaRPr>
          </a:p>
        </p:txBody>
      </p:sp>
      <p:sp>
        <p:nvSpPr>
          <p:cNvPr id="99331" name="Rectangle 2"/>
          <p:cNvSpPr>
            <a:spLocks noGrp="1" noChangeArrowheads="1"/>
          </p:cNvSpPr>
          <p:nvPr>
            <p:ph type="body"/>
          </p:nvPr>
        </p:nvSpPr>
        <p:spPr>
          <a:xfrm>
            <a:off x="1061392" y="4350019"/>
            <a:ext cx="4725136" cy="3500109"/>
          </a:xfrm>
          <a:noFill/>
          <a:ln/>
        </p:spPr>
        <p:txBody>
          <a:bodyPr wrap="none" anchor="ctr"/>
          <a:lstStyle/>
          <a:p>
            <a:endParaRPr lang="nb-NO"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1191005" y="878422"/>
            <a:ext cx="4468789" cy="3164760"/>
          </a:xfrm>
          <a:prstGeom prst="rect">
            <a:avLst/>
          </a:prstGeom>
          <a:solidFill>
            <a:srgbClr val="FFFFFF"/>
          </a:solidFill>
          <a:ln w="9360">
            <a:solidFill>
              <a:srgbClr val="000000"/>
            </a:solidFill>
            <a:miter lim="800000"/>
            <a:headEnd/>
            <a:tailEnd/>
          </a:ln>
        </p:spPr>
        <p:txBody>
          <a:bodyPr wrap="none" lIns="80165" tIns="40083" rIns="80165" bIns="40083" anchor="ctr"/>
          <a:lstStyle/>
          <a:p>
            <a:endParaRPr lang="nb-NO">
              <a:ea typeface="msmincho" charset="0"/>
              <a:cs typeface="msmincho" charset="0"/>
            </a:endParaRPr>
          </a:p>
        </p:txBody>
      </p:sp>
      <p:sp>
        <p:nvSpPr>
          <p:cNvPr id="100355" name="Rectangle 2"/>
          <p:cNvSpPr>
            <a:spLocks noGrp="1" noChangeArrowheads="1"/>
          </p:cNvSpPr>
          <p:nvPr>
            <p:ph type="body"/>
          </p:nvPr>
        </p:nvSpPr>
        <p:spPr>
          <a:xfrm>
            <a:off x="1061392" y="4350019"/>
            <a:ext cx="4725136" cy="3500109"/>
          </a:xfrm>
          <a:noFill/>
          <a:ln/>
        </p:spPr>
        <p:txBody>
          <a:bodyPr wrap="none" anchor="ctr"/>
          <a:lstStyle/>
          <a:p>
            <a:endParaRPr lang="nb-NO"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n-NO"/>
          </a:p>
        </p:txBody>
      </p:sp>
      <p:sp>
        <p:nvSpPr>
          <p:cNvPr id="3" name="Undertittel 2"/>
          <p:cNvSpPr>
            <a:spLocks noGrp="1"/>
          </p:cNvSpPr>
          <p:nvPr>
            <p:ph type="subTitle" idx="1"/>
          </p:nvPr>
        </p:nvSpPr>
        <p:spPr>
          <a:xfrm>
            <a:off x="685800" y="3886200"/>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n-NO" dirty="0"/>
          </a:p>
        </p:txBody>
      </p:sp>
      <p:sp>
        <p:nvSpPr>
          <p:cNvPr id="4" name="Plassholder for dato 3"/>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6" name="Plassholder for lysbildenummer 5"/>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6" name="Plassholder for lysbildenummer 5"/>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n-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6" name="Plassholder for lysbildenummer 5"/>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1795680" y="256347"/>
            <a:ext cx="6674400" cy="1144921"/>
          </a:xfrm>
        </p:spPr>
        <p:txBody>
          <a:bodyPr/>
          <a:lstStyle/>
          <a:p>
            <a:r>
              <a:rPr lang="nb-NO" smtClean="0"/>
              <a:t>Klikk for å redigere tittelstil</a:t>
            </a:r>
            <a:endParaRPr lang="nb-NO"/>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dato 3"/>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6" name="Plassholder for lysbildenummer 5"/>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77976" y="4406900"/>
            <a:ext cx="8266579" cy="1362075"/>
          </a:xfrm>
        </p:spPr>
        <p:txBody>
          <a:bodyPr anchor="t"/>
          <a:lstStyle>
            <a:lvl1pPr algn="l">
              <a:defRPr sz="4000" b="1" cap="all"/>
            </a:lvl1pPr>
          </a:lstStyle>
          <a:p>
            <a:r>
              <a:rPr lang="nb-NO" smtClean="0"/>
              <a:t>Klikk for å redigere tittelstil</a:t>
            </a:r>
            <a:endParaRPr lang="nn-NO"/>
          </a:p>
        </p:txBody>
      </p:sp>
      <p:sp>
        <p:nvSpPr>
          <p:cNvPr id="3" name="Plassholder for tekst 2"/>
          <p:cNvSpPr>
            <a:spLocks noGrp="1"/>
          </p:cNvSpPr>
          <p:nvPr>
            <p:ph type="body" idx="1"/>
          </p:nvPr>
        </p:nvSpPr>
        <p:spPr>
          <a:xfrm>
            <a:off x="577976" y="2906713"/>
            <a:ext cx="826657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6" name="Plassholder for lysbildenummer 5"/>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sz="half" idx="1"/>
          </p:nvPr>
        </p:nvSpPr>
        <p:spPr>
          <a:xfrm>
            <a:off x="57888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innhold 3"/>
          <p:cNvSpPr>
            <a:spLocks noGrp="1"/>
          </p:cNvSpPr>
          <p:nvPr>
            <p:ph sz="half" idx="2"/>
          </p:nvPr>
        </p:nvSpPr>
        <p:spPr>
          <a:xfrm>
            <a:off x="476988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5" name="Plassholder for dato 4"/>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7" name="Plassholder for lysbildenummer 6"/>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n-NO"/>
          </a:p>
        </p:txBody>
      </p:sp>
      <p:sp>
        <p:nvSpPr>
          <p:cNvPr id="3" name="Plassholder for tekst 2"/>
          <p:cNvSpPr>
            <a:spLocks noGrp="1"/>
          </p:cNvSpPr>
          <p:nvPr>
            <p:ph type="body" idx="1"/>
          </p:nvPr>
        </p:nvSpPr>
        <p:spPr>
          <a:xfrm>
            <a:off x="57888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57888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5" name="Plassholder for tekst 4"/>
          <p:cNvSpPr>
            <a:spLocks noGrp="1"/>
          </p:cNvSpPr>
          <p:nvPr>
            <p:ph type="body" sz="quarter" idx="3"/>
          </p:nvPr>
        </p:nvSpPr>
        <p:spPr>
          <a:xfrm>
            <a:off x="476670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76670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7" name="Plassholder for dato 6"/>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9" name="Plassholder for lysbildenummer 8"/>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dato 2"/>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5" name="Plassholder for lysbildenummer 4"/>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4" name="Plassholder for lysbildenummer 3"/>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0970" y="273050"/>
            <a:ext cx="3008313" cy="1162050"/>
          </a:xfrm>
        </p:spPr>
        <p:txBody>
          <a:bodyPr anchor="b"/>
          <a:lstStyle>
            <a:lvl1pPr algn="l">
              <a:defRPr sz="2000" b="1"/>
            </a:lvl1pPr>
          </a:lstStyle>
          <a:p>
            <a:r>
              <a:rPr lang="nb-NO" smtClean="0"/>
              <a:t>Klikk for å redigere tittelstil</a:t>
            </a:r>
            <a:endParaRPr lang="nn-NO"/>
          </a:p>
        </p:txBody>
      </p:sp>
      <p:sp>
        <p:nvSpPr>
          <p:cNvPr id="3" name="Plassholder for innhold 2"/>
          <p:cNvSpPr>
            <a:spLocks noGrp="1"/>
          </p:cNvSpPr>
          <p:nvPr>
            <p:ph idx="1"/>
          </p:nvPr>
        </p:nvSpPr>
        <p:spPr>
          <a:xfrm>
            <a:off x="371882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tekst 3"/>
          <p:cNvSpPr>
            <a:spLocks noGrp="1"/>
          </p:cNvSpPr>
          <p:nvPr>
            <p:ph type="body" sz="half" idx="2"/>
          </p:nvPr>
        </p:nvSpPr>
        <p:spPr>
          <a:xfrm>
            <a:off x="60097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7" name="Plassholder for lysbildenummer 6"/>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85581" y="4800600"/>
            <a:ext cx="8296999" cy="566738"/>
          </a:xfrm>
        </p:spPr>
        <p:txBody>
          <a:bodyPr anchor="b"/>
          <a:lstStyle>
            <a:lvl1pPr algn="l">
              <a:defRPr sz="2000" b="1"/>
            </a:lvl1pPr>
          </a:lstStyle>
          <a:p>
            <a:r>
              <a:rPr lang="nb-NO" smtClean="0"/>
              <a:t>Klikk for å redigere tittelstil</a:t>
            </a:r>
            <a:endParaRPr lang="nn-NO"/>
          </a:p>
        </p:txBody>
      </p:sp>
      <p:sp>
        <p:nvSpPr>
          <p:cNvPr id="3" name="Plassholder for bilde 2"/>
          <p:cNvSpPr>
            <a:spLocks noGrp="1"/>
          </p:cNvSpPr>
          <p:nvPr>
            <p:ph type="pic" idx="1"/>
          </p:nvPr>
        </p:nvSpPr>
        <p:spPr>
          <a:xfrm>
            <a:off x="714865" y="418286"/>
            <a:ext cx="7971933" cy="43823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n-NO"/>
          </a:p>
        </p:txBody>
      </p:sp>
      <p:sp>
        <p:nvSpPr>
          <p:cNvPr id="4" name="Plassholder for tekst 3"/>
          <p:cNvSpPr>
            <a:spLocks noGrp="1"/>
          </p:cNvSpPr>
          <p:nvPr>
            <p:ph type="body" sz="half" idx="2"/>
          </p:nvPr>
        </p:nvSpPr>
        <p:spPr>
          <a:xfrm>
            <a:off x="585581" y="5367338"/>
            <a:ext cx="829699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8196CCC2-9851-1243-9E2E-F43F549B7627}" type="datetimeFigureOut">
              <a:rPr lang="nn-NO" smtClean="0"/>
              <a:pPr/>
              <a:t>04.02.2019</a:t>
            </a:fld>
            <a:endParaRPr lang="nn-NO"/>
          </a:p>
        </p:txBody>
      </p:sp>
      <p:sp>
        <p:nvSpPr>
          <p:cNvPr id="7" name="Plassholder for lysbildenummer 6"/>
          <p:cNvSpPr>
            <a:spLocks noGrp="1"/>
          </p:cNvSpPr>
          <p:nvPr>
            <p:ph type="sldNum" sz="quarter" idx="12"/>
          </p:nvPr>
        </p:nvSpPr>
        <p:spPr/>
        <p:txBody>
          <a:bodyPr/>
          <a:lstStyle/>
          <a:p>
            <a:fld id="{E40C40DE-8AC9-CD45-B5ED-CEAEA68AD751}" type="slidenum">
              <a:rPr lang="nn-NO" smtClean="0"/>
              <a:pPr/>
              <a:t>‹#›</a:t>
            </a:fld>
            <a:endParaRPr lang="nn-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chemeClr val="bg1"/>
            </a:gs>
            <a:gs pos="100000">
              <a:srgbClr val="C8C8C3"/>
            </a:gs>
            <a:gs pos="3000">
              <a:srgbClr val="F07337"/>
            </a:gs>
          </a:gsLst>
          <a:lin ang="16200000" scaled="0"/>
          <a:tileRect/>
        </a:gra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78880" y="274638"/>
            <a:ext cx="8229600" cy="1143000"/>
          </a:xfrm>
          <a:prstGeom prst="rect">
            <a:avLst/>
          </a:prstGeom>
        </p:spPr>
        <p:txBody>
          <a:bodyPr vert="horz" lIns="91440" tIns="45720" rIns="91440" bIns="45720" rtlCol="0" anchor="ctr">
            <a:normAutofit/>
          </a:bodyPr>
          <a:lstStyle/>
          <a:p>
            <a:r>
              <a:rPr lang="nb-NO" dirty="0" smtClean="0"/>
              <a:t>Klikk for å redigere tittelstil</a:t>
            </a:r>
            <a:endParaRPr lang="nn-NO" dirty="0"/>
          </a:p>
        </p:txBody>
      </p:sp>
      <p:sp>
        <p:nvSpPr>
          <p:cNvPr id="3" name="Plassholder for tekst 2"/>
          <p:cNvSpPr>
            <a:spLocks noGrp="1"/>
          </p:cNvSpPr>
          <p:nvPr>
            <p:ph type="body" idx="1"/>
          </p:nvPr>
        </p:nvSpPr>
        <p:spPr>
          <a:xfrm>
            <a:off x="586485" y="1600200"/>
            <a:ext cx="8229600"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n-NO" dirty="0"/>
          </a:p>
        </p:txBody>
      </p:sp>
      <p:sp>
        <p:nvSpPr>
          <p:cNvPr id="4" name="Plassholder for dato 3"/>
          <p:cNvSpPr>
            <a:spLocks noGrp="1"/>
          </p:cNvSpPr>
          <p:nvPr>
            <p:ph type="dt" sz="half" idx="2"/>
          </p:nvPr>
        </p:nvSpPr>
        <p:spPr>
          <a:xfrm>
            <a:off x="7362494" y="6485635"/>
            <a:ext cx="790012" cy="365125"/>
          </a:xfrm>
          <a:prstGeom prst="rect">
            <a:avLst/>
          </a:prstGeom>
        </p:spPr>
        <p:txBody>
          <a:bodyPr vert="horz" lIns="91440" tIns="45720" rIns="91440" bIns="45720" rtlCol="0" anchor="ctr"/>
          <a:lstStyle>
            <a:lvl1pPr algn="l">
              <a:defRPr sz="1200" i="1">
                <a:solidFill>
                  <a:schemeClr val="bg1"/>
                </a:solidFill>
              </a:defRPr>
            </a:lvl1pPr>
          </a:lstStyle>
          <a:p>
            <a:fld id="{8196CCC2-9851-1243-9E2E-F43F549B7627}" type="datetimeFigureOut">
              <a:rPr lang="nn-NO" smtClean="0"/>
              <a:pPr/>
              <a:t>04.02.2019</a:t>
            </a:fld>
            <a:endParaRPr lang="nn-NO" dirty="0"/>
          </a:p>
        </p:txBody>
      </p:sp>
      <p:sp>
        <p:nvSpPr>
          <p:cNvPr id="6" name="Plassholder for lysbildenummer 5"/>
          <p:cNvSpPr>
            <a:spLocks noGrp="1"/>
          </p:cNvSpPr>
          <p:nvPr>
            <p:ph type="sldNum" sz="quarter" idx="4"/>
          </p:nvPr>
        </p:nvSpPr>
        <p:spPr>
          <a:xfrm>
            <a:off x="8190529" y="6485635"/>
            <a:ext cx="496269" cy="365125"/>
          </a:xfrm>
          <a:prstGeom prst="rect">
            <a:avLst/>
          </a:prstGeom>
        </p:spPr>
        <p:txBody>
          <a:bodyPr vert="horz" lIns="91440" tIns="45720" rIns="91440" bIns="45720" rtlCol="0" anchor="ctr"/>
          <a:lstStyle>
            <a:lvl1pPr algn="r">
              <a:defRPr sz="1200" i="1">
                <a:solidFill>
                  <a:schemeClr val="bg1"/>
                </a:solidFill>
              </a:defRPr>
            </a:lvl1pPr>
          </a:lstStyle>
          <a:p>
            <a:fld id="{E40C40DE-8AC9-CD45-B5ED-CEAEA68AD751}" type="slidenum">
              <a:rPr lang="nn-NO" smtClean="0"/>
              <a:pPr/>
              <a:t>‹#›</a:t>
            </a:fld>
            <a:endParaRPr lang="nn-NO" dirty="0"/>
          </a:p>
        </p:txBody>
      </p:sp>
      <p:pic>
        <p:nvPicPr>
          <p:cNvPr id="8" name="Bilde 7" descr="powerpoint-undertekst.png"/>
          <p:cNvPicPr>
            <a:picLocks noChangeAspect="1"/>
          </p:cNvPicPr>
          <p:nvPr userDrawn="1"/>
        </p:nvPicPr>
        <p:blipFill>
          <a:blip r:embed="rId14"/>
          <a:stretch>
            <a:fillRect/>
          </a:stretch>
        </p:blipFill>
        <p:spPr>
          <a:xfrm>
            <a:off x="684445" y="6323185"/>
            <a:ext cx="6479417" cy="47892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07337"/>
        </a:buClr>
        <a:buSzPct val="10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27ACB"/>
        </a:buClr>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27ACB"/>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27ACB"/>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27ACB"/>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emf"/><Relationship Id="rId4" Type="http://schemas.openxmlformats.org/officeDocument/2006/relationships/image" Target="../media/image19.png"/><Relationship Id="rId9"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amp;url=http://www.instagram24.com/tag/mathstoy&amp;psig=AFQjCNFSOGLgl21nuLyr5380OL4vK8deUQ&amp;ust=1476603793280906" TargetMode="External"/><Relationship Id="rId7" Type="http://schemas.openxmlformats.org/officeDocument/2006/relationships/hyperlink" Target="https://www.google.no/url?sa=i&amp;rct=j&amp;q=&amp;esrc=s&amp;source=images&amp;cd=&amp;cad=rja&amp;uact=8&amp;ved=0ahUKEwiklID-xuLPAhUBXRoKHQ4NA90QjRwIBw&amp;url=http://learnsolidworks.com/solidworks_tutorials/how-to-model-a-dodecahedron-in-solidworks&amp;bvm=bv.135974163,d.bGs&amp;psig=AFQjCNHkUTCBZaOq5RCWnawYK5XWge343Q&amp;ust=1476818284394707"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en.wikipedia.org/wiki/File:Spherical_pentakis_dodecahedron.png" TargetMode="External"/><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fontScale="90000"/>
          </a:bodyPr>
          <a:lstStyle/>
          <a:p>
            <a:r>
              <a:rPr lang="nb-NO" sz="4400" dirty="0" smtClean="0"/>
              <a:t>”Matematikk i møte med</a:t>
            </a:r>
            <a:br>
              <a:rPr lang="nb-NO" sz="4400" dirty="0" smtClean="0"/>
            </a:br>
            <a:r>
              <a:rPr lang="nb-NO" sz="4400" dirty="0" smtClean="0"/>
              <a:t>  treskjærerjern og laserkutter”</a:t>
            </a:r>
            <a:r>
              <a:rPr lang="nb-NO" sz="4800" dirty="0" smtClean="0"/>
              <a:t/>
            </a:r>
            <a:br>
              <a:rPr lang="nb-NO" sz="4800" dirty="0" smtClean="0"/>
            </a:br>
            <a:endParaRPr lang="nn-NO" sz="2800" dirty="0"/>
          </a:p>
        </p:txBody>
      </p:sp>
      <p:sp>
        <p:nvSpPr>
          <p:cNvPr id="3" name="Undertittel 2"/>
          <p:cNvSpPr>
            <a:spLocks noGrp="1"/>
          </p:cNvSpPr>
          <p:nvPr>
            <p:ph type="subTitle" idx="1"/>
          </p:nvPr>
        </p:nvSpPr>
        <p:spPr>
          <a:xfrm>
            <a:off x="685800" y="3600450"/>
            <a:ext cx="7772400" cy="2038350"/>
          </a:xfrm>
        </p:spPr>
        <p:txBody>
          <a:bodyPr/>
          <a:lstStyle/>
          <a:p>
            <a:r>
              <a:rPr lang="nn-NO" dirty="0" smtClean="0"/>
              <a:t>av</a:t>
            </a:r>
          </a:p>
          <a:p>
            <a:r>
              <a:rPr lang="nn-NO" dirty="0" smtClean="0"/>
              <a:t>Anne Birgitte </a:t>
            </a:r>
            <a:r>
              <a:rPr lang="nn-NO" dirty="0" err="1" smtClean="0"/>
              <a:t>Belboe</a:t>
            </a:r>
            <a:r>
              <a:rPr lang="nn-NO" dirty="0" smtClean="0"/>
              <a:t> og Nils Kr. </a:t>
            </a:r>
            <a:r>
              <a:rPr lang="nn-NO" dirty="0" err="1" smtClean="0"/>
              <a:t>Rossing</a:t>
            </a:r>
            <a:endParaRPr lang="nn-NO"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406400"/>
            <a:ext cx="8229600" cy="1143000"/>
          </a:xfrm>
        </p:spPr>
        <p:txBody>
          <a:bodyPr>
            <a:normAutofit fontScale="90000"/>
          </a:bodyPr>
          <a:lstStyle/>
          <a:p>
            <a:pPr algn="ctr"/>
            <a:r>
              <a:rPr lang="nb-NO" dirty="0" smtClean="0"/>
              <a:t>Karveskurd laget av elever på 9. trinn</a:t>
            </a:r>
            <a:br>
              <a:rPr lang="nb-NO" dirty="0" smtClean="0"/>
            </a:br>
            <a:r>
              <a:rPr lang="nb-NO" sz="3100" dirty="0" err="1" smtClean="0"/>
              <a:t>ifm</a:t>
            </a:r>
            <a:r>
              <a:rPr lang="nb-NO" sz="3100" dirty="0" smtClean="0"/>
              <a:t>. Matematikkens år 2000</a:t>
            </a:r>
            <a:endParaRPr lang="nb-NO" dirty="0"/>
          </a:p>
        </p:txBody>
      </p:sp>
      <p:pic>
        <p:nvPicPr>
          <p:cNvPr id="70658" name="Picture 2"/>
          <p:cNvPicPr>
            <a:picLocks noChangeAspect="1" noChangeArrowheads="1"/>
          </p:cNvPicPr>
          <p:nvPr/>
        </p:nvPicPr>
        <p:blipFill>
          <a:blip r:embed="rId2"/>
          <a:srcRect/>
          <a:stretch>
            <a:fillRect/>
          </a:stretch>
        </p:blipFill>
        <p:spPr bwMode="auto">
          <a:xfrm>
            <a:off x="4981018" y="2000250"/>
            <a:ext cx="3827462" cy="3553868"/>
          </a:xfrm>
          <a:prstGeom prst="rect">
            <a:avLst/>
          </a:prstGeom>
          <a:noFill/>
          <a:ln w="9525">
            <a:noFill/>
            <a:miter lim="800000"/>
            <a:headEnd/>
            <a:tailEnd/>
          </a:ln>
          <a:effectLst/>
        </p:spPr>
      </p:pic>
      <p:pic>
        <p:nvPicPr>
          <p:cNvPr id="70659" name="Picture 3"/>
          <p:cNvPicPr>
            <a:picLocks noChangeAspect="1" noChangeArrowheads="1"/>
          </p:cNvPicPr>
          <p:nvPr/>
        </p:nvPicPr>
        <p:blipFill>
          <a:blip r:embed="rId3"/>
          <a:srcRect/>
          <a:stretch>
            <a:fillRect/>
          </a:stretch>
        </p:blipFill>
        <p:spPr bwMode="auto">
          <a:xfrm>
            <a:off x="338872" y="2000250"/>
            <a:ext cx="4386805" cy="355386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Nytt og gammelt</a:t>
            </a:r>
            <a:endParaRPr lang="nb-NO"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Nytt og gammelt </a:t>
            </a:r>
            <a:br>
              <a:rPr lang="nb-NO" dirty="0" smtClean="0"/>
            </a:br>
            <a:r>
              <a:rPr lang="nb-NO" dirty="0" smtClean="0"/>
              <a:t>(laserkutting og treskjæring - 5. trinn)</a:t>
            </a:r>
            <a:endParaRPr lang="nb-NO" dirty="0"/>
          </a:p>
        </p:txBody>
      </p:sp>
      <p:sp>
        <p:nvSpPr>
          <p:cNvPr id="3" name="Plassholder for innhold 2"/>
          <p:cNvSpPr>
            <a:spLocks noGrp="1"/>
          </p:cNvSpPr>
          <p:nvPr>
            <p:ph idx="1"/>
          </p:nvPr>
        </p:nvSpPr>
        <p:spPr/>
        <p:txBody>
          <a:bodyPr/>
          <a:lstStyle/>
          <a:p>
            <a:pPr>
              <a:buNone/>
            </a:pPr>
            <a:r>
              <a:rPr lang="nb-NO" sz="2800" dirty="0" smtClean="0"/>
              <a:t>Opplegg 1 </a:t>
            </a:r>
            <a:r>
              <a:rPr lang="nb-NO" dirty="0" smtClean="0"/>
              <a:t>- </a:t>
            </a:r>
            <a:r>
              <a:rPr lang="nb-NO" sz="2400" dirty="0" smtClean="0"/>
              <a:t>Forarbeid på egen skole – to produkter</a:t>
            </a:r>
          </a:p>
          <a:p>
            <a:r>
              <a:rPr lang="nb-NO" sz="2400" dirty="0" smtClean="0"/>
              <a:t>Innføring i bruk av laserkutter og treskjæring</a:t>
            </a:r>
          </a:p>
          <a:p>
            <a:r>
              <a:rPr lang="nb-NO" sz="2400" dirty="0" smtClean="0"/>
              <a:t>Velg en ramme og klipp ut innholdet i ramma</a:t>
            </a:r>
          </a:p>
          <a:p>
            <a:r>
              <a:rPr lang="nb-NO" sz="2400" dirty="0" smtClean="0"/>
              <a:t>Fri tegning innenfor størrelsen av ramma</a:t>
            </a:r>
          </a:p>
          <a:p>
            <a:r>
              <a:rPr lang="nb-NO" sz="2400" dirty="0" err="1" smtClean="0"/>
              <a:t>Scanne</a:t>
            </a:r>
            <a:r>
              <a:rPr lang="nb-NO" sz="2400" dirty="0" smtClean="0"/>
              <a:t> tegningen, merkes med navn og rammenummer</a:t>
            </a:r>
            <a:br>
              <a:rPr lang="nb-NO" sz="2400" dirty="0" smtClean="0"/>
            </a:br>
            <a:r>
              <a:rPr lang="nb-NO" sz="2400" dirty="0" smtClean="0"/>
              <a:t>og sendes til vitensenteret</a:t>
            </a:r>
          </a:p>
          <a:p>
            <a:r>
              <a:rPr lang="nb-NO" sz="2400" dirty="0" smtClean="0"/>
              <a:t>Lag en skisse av det de ønsker å lage i treskjæring</a:t>
            </a:r>
          </a:p>
          <a:p>
            <a:endParaRPr lang="nb-NO"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14300"/>
            <a:ext cx="8229600" cy="853440"/>
          </a:xfrm>
        </p:spPr>
        <p:txBody>
          <a:bodyPr>
            <a:normAutofit/>
          </a:bodyPr>
          <a:lstStyle/>
          <a:p>
            <a:pPr algn="ctr"/>
            <a:r>
              <a:rPr lang="nb-NO" dirty="0" smtClean="0"/>
              <a:t>Rammer for elevarbeider</a:t>
            </a:r>
            <a:endParaRPr lang="nb-NO" dirty="0"/>
          </a:p>
        </p:txBody>
      </p:sp>
      <p:pic>
        <p:nvPicPr>
          <p:cNvPr id="4098" name="Picture 2"/>
          <p:cNvPicPr>
            <a:picLocks noChangeAspect="1" noChangeArrowheads="1"/>
          </p:cNvPicPr>
          <p:nvPr/>
        </p:nvPicPr>
        <p:blipFill>
          <a:blip r:embed="rId2"/>
          <a:srcRect/>
          <a:stretch>
            <a:fillRect/>
          </a:stretch>
        </p:blipFill>
        <p:spPr bwMode="auto">
          <a:xfrm rot="5400000">
            <a:off x="228988" y="1965003"/>
            <a:ext cx="5023660" cy="343376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rot="5400000">
            <a:off x="3837025" y="1945920"/>
            <a:ext cx="5057063" cy="343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26480" y="220980"/>
            <a:ext cx="8229600" cy="853440"/>
          </a:xfrm>
        </p:spPr>
        <p:txBody>
          <a:bodyPr>
            <a:normAutofit/>
          </a:bodyPr>
          <a:lstStyle/>
          <a:p>
            <a:pPr algn="ctr"/>
            <a:r>
              <a:rPr lang="nb-NO" dirty="0" smtClean="0"/>
              <a:t>Rammer </a:t>
            </a:r>
            <a:r>
              <a:rPr lang="nb-NO" dirty="0" smtClean="0"/>
              <a:t>i CorelDRAW</a:t>
            </a:r>
            <a:endParaRPr lang="nb-NO" dirty="0"/>
          </a:p>
        </p:txBody>
      </p:sp>
      <p:pic>
        <p:nvPicPr>
          <p:cNvPr id="74754" name="Picture 2" descr="D:\Backup PC233 05.08.06\PC233\Artikler Hefter-bøker m.m\Laser-kutting\Bilder\Nytt og gammelt  eks rammer hairline.PNG"/>
          <p:cNvPicPr>
            <a:picLocks noChangeAspect="1" noChangeArrowheads="1"/>
          </p:cNvPicPr>
          <p:nvPr/>
        </p:nvPicPr>
        <p:blipFill>
          <a:blip r:embed="rId2"/>
          <a:srcRect b="9546"/>
          <a:stretch>
            <a:fillRect/>
          </a:stretch>
        </p:blipFill>
        <p:spPr bwMode="auto">
          <a:xfrm>
            <a:off x="145223" y="1276734"/>
            <a:ext cx="8807832" cy="440436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Nytt og gammelt </a:t>
            </a:r>
            <a:br>
              <a:rPr lang="nb-NO" dirty="0" smtClean="0"/>
            </a:br>
            <a:r>
              <a:rPr lang="nb-NO" dirty="0" smtClean="0"/>
              <a:t>(laserkutting og treskjæring - 5. trinn)</a:t>
            </a:r>
            <a:endParaRPr lang="nb-NO" dirty="0"/>
          </a:p>
        </p:txBody>
      </p:sp>
      <p:sp>
        <p:nvSpPr>
          <p:cNvPr id="3" name="Plassholder for innhold 2"/>
          <p:cNvSpPr>
            <a:spLocks noGrp="1"/>
          </p:cNvSpPr>
          <p:nvPr>
            <p:ph idx="1"/>
          </p:nvPr>
        </p:nvSpPr>
        <p:spPr/>
        <p:txBody>
          <a:bodyPr/>
          <a:lstStyle/>
          <a:p>
            <a:pPr>
              <a:buNone/>
            </a:pPr>
            <a:r>
              <a:rPr lang="nb-NO" dirty="0" smtClean="0"/>
              <a:t>Opplegg 1 – Hva skjer på vitensenteret</a:t>
            </a:r>
          </a:p>
          <a:p>
            <a:r>
              <a:rPr lang="nb-NO" sz="2400" dirty="0" smtClean="0"/>
              <a:t>Samler alle </a:t>
            </a:r>
            <a:r>
              <a:rPr lang="nb-NO" sz="2400" dirty="0" err="1" smtClean="0"/>
              <a:t>scannede</a:t>
            </a:r>
            <a:r>
              <a:rPr lang="nb-NO" sz="2400" dirty="0" smtClean="0"/>
              <a:t> tegninger og legger dem inn i riktige rammer</a:t>
            </a:r>
          </a:p>
          <a:p>
            <a:r>
              <a:rPr lang="nb-NO" sz="2400" dirty="0" smtClean="0"/>
              <a:t>Det lages en original klar for gravering/kutting før elevene kommer</a:t>
            </a:r>
          </a:p>
          <a:p>
            <a:r>
              <a:rPr lang="nb-NO" sz="2400" dirty="0" smtClean="0"/>
              <a:t>Elevene gjennomfører hele prosessen selv fram til gravering/kutting</a:t>
            </a:r>
          </a:p>
          <a:p>
            <a:r>
              <a:rPr lang="nb-NO" sz="2400" dirty="0" smtClean="0"/>
              <a:t>Utstilling og refleksjon</a:t>
            </a:r>
          </a:p>
          <a:p>
            <a:endParaRPr lang="nb-NO"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Nytt og gammelt </a:t>
            </a:r>
            <a:br>
              <a:rPr lang="nb-NO" dirty="0" smtClean="0"/>
            </a:br>
            <a:r>
              <a:rPr lang="nb-NO" dirty="0" smtClean="0"/>
              <a:t>(laserkutting og treskjæring - 5. trinn)</a:t>
            </a:r>
            <a:endParaRPr lang="nb-NO" dirty="0"/>
          </a:p>
        </p:txBody>
      </p:sp>
      <p:sp>
        <p:nvSpPr>
          <p:cNvPr id="3" name="Plassholder for innhold 2"/>
          <p:cNvSpPr>
            <a:spLocks noGrp="1"/>
          </p:cNvSpPr>
          <p:nvPr>
            <p:ph idx="1"/>
          </p:nvPr>
        </p:nvSpPr>
        <p:spPr>
          <a:xfrm>
            <a:off x="586485" y="1600200"/>
            <a:ext cx="8229600" cy="4864100"/>
          </a:xfrm>
        </p:spPr>
        <p:txBody>
          <a:bodyPr>
            <a:normAutofit/>
          </a:bodyPr>
          <a:lstStyle/>
          <a:p>
            <a:pPr>
              <a:buNone/>
            </a:pPr>
            <a:r>
              <a:rPr lang="nb-NO" dirty="0" smtClean="0"/>
              <a:t>Opplegg 2 – På egen skole</a:t>
            </a:r>
          </a:p>
          <a:p>
            <a:r>
              <a:rPr lang="nb-NO" sz="2400" dirty="0" smtClean="0"/>
              <a:t>Elevene lager en geometrisk figur som skal brukes i mange sammenhenger</a:t>
            </a:r>
          </a:p>
          <a:p>
            <a:pPr>
              <a:buNone/>
            </a:pPr>
            <a:r>
              <a:rPr lang="nb-NO" dirty="0" smtClean="0"/>
              <a:t>Opplegg 2 – På vitensenter</a:t>
            </a:r>
          </a:p>
          <a:p>
            <a:r>
              <a:rPr lang="nb-NO" sz="2400" dirty="0" smtClean="0"/>
              <a:t>Kort innføring i bruk av laserkutter og treskjæring</a:t>
            </a:r>
          </a:p>
          <a:p>
            <a:r>
              <a:rPr lang="nb-NO" sz="2400" dirty="0" smtClean="0"/>
              <a:t>Opplæring i bruk av tegneprogram (Corel Draw)</a:t>
            </a:r>
          </a:p>
          <a:p>
            <a:r>
              <a:rPr lang="nb-NO" sz="2400" dirty="0" smtClean="0"/>
              <a:t>Lag en geometrisk form (kommer tilbake til dette senere)</a:t>
            </a:r>
          </a:p>
          <a:p>
            <a:r>
              <a:rPr lang="nb-NO" sz="2400" dirty="0" smtClean="0"/>
              <a:t>Kort innføring i treskjæring</a:t>
            </a:r>
          </a:p>
          <a:p>
            <a:r>
              <a:rPr lang="nb-NO" sz="2400" dirty="0" smtClean="0"/>
              <a:t>Skjærer figuren sin enten innover eller utover</a:t>
            </a:r>
          </a:p>
          <a:p>
            <a:r>
              <a:rPr lang="nb-NO" sz="2400" dirty="0" smtClean="0"/>
              <a:t>Utstilling og refleksjon</a:t>
            </a:r>
          </a:p>
          <a:p>
            <a:endParaRPr lang="nb-NO" sz="2400" dirty="0" smtClean="0"/>
          </a:p>
          <a:p>
            <a:endParaRPr lang="nb-NO"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37478"/>
            <a:ext cx="8229600" cy="922019"/>
          </a:xfrm>
        </p:spPr>
        <p:txBody>
          <a:bodyPr/>
          <a:lstStyle/>
          <a:p>
            <a:pPr algn="ctr"/>
            <a:r>
              <a:rPr lang="nb-NO" dirty="0" smtClean="0"/>
              <a:t>Brukt hjerteramme</a:t>
            </a:r>
            <a:endParaRPr lang="nb-NO" dirty="0"/>
          </a:p>
        </p:txBody>
      </p:sp>
      <p:pic>
        <p:nvPicPr>
          <p:cNvPr id="76802" name="Picture 2" descr="D:\Backup PC233 05.08.06\PC233\Artikler Hefter-bøker m.m\Laser-kutting\Bilder\Nytt og gammelt - hjerteskål - flat.jpg"/>
          <p:cNvPicPr>
            <a:picLocks noChangeAspect="1" noChangeArrowheads="1"/>
          </p:cNvPicPr>
          <p:nvPr/>
        </p:nvPicPr>
        <p:blipFill>
          <a:blip r:embed="rId2"/>
          <a:srcRect/>
          <a:stretch>
            <a:fillRect/>
          </a:stretch>
        </p:blipFill>
        <p:spPr bwMode="auto">
          <a:xfrm rot="16200000">
            <a:off x="2173833" y="-664995"/>
            <a:ext cx="4818523" cy="854182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Gravering med påfølgende uttapping</a:t>
            </a:r>
            <a:endParaRPr lang="nb-NO" dirty="0"/>
          </a:p>
        </p:txBody>
      </p:sp>
      <p:sp>
        <p:nvSpPr>
          <p:cNvPr id="6146" name="AutoShape 2" descr="https://mail.ntnu.no/owa/service.svc/s/GetFileAttachment?id=AAMkAGQ3YTk2YjI2LTQzOWItNGIyMC1iMmVhLTc1NTZlMjY0MWE1MwBGAAAAAADdvQgPnEonT7nMrGUQgCpVBwBpZiYQfd5vQayGUOKMsZMoAAAAA8b6AABumH%2F5MaMdRopQK7BaUIv3AANp8iqHAAABEgAQAAHFsnHN6MlCkwkI8YRD514%3D&amp;isImagePreview=True&amp;X-OWA-CANARY=aukRKINSB0uboS-t6sTUGxSl7DDnhtYI2KCpY-c_8y5azzfanH2JaNJtpL6FA8YfT7LAOrvBMm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6148" name="AutoShape 4" descr="https://mail.ntnu.no/owa/service.svc/s/GetFileAttachment?id=AAMkAGQ3YTk2YjI2LTQzOWItNGIyMC1iMmVhLTc1NTZlMjY0MWE1MwBGAAAAAADdvQgPnEonT7nMrGUQgCpVBwBpZiYQfd5vQayGUOKMsZMoAAAAA8b6AABumH%2F5MaMdRopQK7BaUIv3AANp8iqHAAABEgAQAAHFsnHN6MlCkwkI8YRD514%3D&amp;isImagePreview=True&amp;X-OWA-CANARY=aukRKINSB0uboS-t6sTUGxSl7DDnhtYI2KCpY-c_8y5azzfanH2JaNJtpL6FA8YfT7LAOrvBMm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grpSp>
        <p:nvGrpSpPr>
          <p:cNvPr id="3" name="Gruppe 7"/>
          <p:cNvGrpSpPr/>
          <p:nvPr/>
        </p:nvGrpSpPr>
        <p:grpSpPr>
          <a:xfrm>
            <a:off x="762000" y="1417638"/>
            <a:ext cx="7606802" cy="4678362"/>
            <a:chOff x="762000" y="1417638"/>
            <a:chExt cx="7606802" cy="4678362"/>
          </a:xfrm>
        </p:grpSpPr>
        <p:pic>
          <p:nvPicPr>
            <p:cNvPr id="6149" name="Picture 5" descr="D:\Backup PC233 05.08.06\PC233\Artikler Hefter-bøker m.m\Laser-kutting\Bilder\hjerte inn.jpg"/>
            <p:cNvPicPr>
              <a:picLocks noChangeAspect="1" noChangeArrowheads="1"/>
            </p:cNvPicPr>
            <p:nvPr/>
          </p:nvPicPr>
          <p:blipFill>
            <a:blip r:embed="rId2"/>
            <a:srcRect t="13692" r="2740" b="6551"/>
            <a:stretch>
              <a:fillRect/>
            </a:stretch>
          </p:blipFill>
          <p:spPr bwMode="auto">
            <a:xfrm>
              <a:off x="762000" y="1417638"/>
              <a:ext cx="7606802" cy="4678362"/>
            </a:xfrm>
            <a:prstGeom prst="rect">
              <a:avLst/>
            </a:prstGeom>
            <a:noFill/>
          </p:spPr>
        </p:pic>
        <p:sp>
          <p:nvSpPr>
            <p:cNvPr id="7" name="TekstSylinder 6"/>
            <p:cNvSpPr txBox="1"/>
            <p:nvPr/>
          </p:nvSpPr>
          <p:spPr>
            <a:xfrm>
              <a:off x="6004560" y="4637901"/>
              <a:ext cx="2044021" cy="646331"/>
            </a:xfrm>
            <a:prstGeom prst="rect">
              <a:avLst/>
            </a:prstGeom>
            <a:noFill/>
          </p:spPr>
          <p:txBody>
            <a:bodyPr wrap="none" rtlCol="0">
              <a:spAutoFit/>
            </a:bodyPr>
            <a:lstStyle/>
            <a:p>
              <a:r>
                <a:rPr lang="nb-NO" sz="3600" dirty="0" smtClean="0"/>
                <a:t>Hjerte inn</a:t>
              </a:r>
              <a:endParaRPr lang="nb-NO" sz="3600" dirty="0"/>
            </a:p>
          </p:txBody>
        </p:sp>
      </p:grpSp>
      <p:grpSp>
        <p:nvGrpSpPr>
          <p:cNvPr id="4" name="Gruppe 10"/>
          <p:cNvGrpSpPr/>
          <p:nvPr/>
        </p:nvGrpSpPr>
        <p:grpSpPr>
          <a:xfrm>
            <a:off x="578880" y="1417638"/>
            <a:ext cx="8084820" cy="4708219"/>
            <a:chOff x="924062" y="945345"/>
            <a:chExt cx="8084820" cy="4708219"/>
          </a:xfrm>
        </p:grpSpPr>
        <p:pic>
          <p:nvPicPr>
            <p:cNvPr id="6150" name="Picture 6" descr="D:\Backup PC233 05.08.06\PC233\Artikler Hefter-bøker m.m\Laser-kutting\Bilder\Hjerte ut.jpg"/>
            <p:cNvPicPr>
              <a:picLocks noChangeAspect="1" noChangeArrowheads="1"/>
            </p:cNvPicPr>
            <p:nvPr/>
          </p:nvPicPr>
          <p:blipFill>
            <a:blip r:embed="rId3"/>
            <a:srcRect t="16471" b="5882"/>
            <a:stretch>
              <a:fillRect/>
            </a:stretch>
          </p:blipFill>
          <p:spPr bwMode="auto">
            <a:xfrm>
              <a:off x="924062" y="945345"/>
              <a:ext cx="8084820" cy="4708219"/>
            </a:xfrm>
            <a:prstGeom prst="rect">
              <a:avLst/>
            </a:prstGeom>
            <a:noFill/>
          </p:spPr>
        </p:pic>
        <p:sp>
          <p:nvSpPr>
            <p:cNvPr id="10" name="TekstSylinder 9"/>
            <p:cNvSpPr txBox="1"/>
            <p:nvPr/>
          </p:nvSpPr>
          <p:spPr>
            <a:xfrm>
              <a:off x="6619959" y="4222402"/>
              <a:ext cx="1850058" cy="646331"/>
            </a:xfrm>
            <a:prstGeom prst="rect">
              <a:avLst/>
            </a:prstGeom>
            <a:noFill/>
          </p:spPr>
          <p:txBody>
            <a:bodyPr wrap="none" rtlCol="0">
              <a:spAutoFit/>
            </a:bodyPr>
            <a:lstStyle/>
            <a:p>
              <a:r>
                <a:rPr lang="nb-NO" sz="3600" dirty="0" smtClean="0"/>
                <a:t>Hjerte ut</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Gravering med påfølgende uttapping</a:t>
            </a:r>
            <a:endParaRPr lang="nb-NO" dirty="0"/>
          </a:p>
        </p:txBody>
      </p:sp>
      <p:sp>
        <p:nvSpPr>
          <p:cNvPr id="6146" name="AutoShape 2" descr="https://mail.ntnu.no/owa/service.svc/s/GetFileAttachment?id=AAMkAGQ3YTk2YjI2LTQzOWItNGIyMC1iMmVhLTc1NTZlMjY0MWE1MwBGAAAAAADdvQgPnEonT7nMrGUQgCpVBwBpZiYQfd5vQayGUOKMsZMoAAAAA8b6AABumH%2F5MaMdRopQK7BaUIv3AANp8iqHAAABEgAQAAHFsnHN6MlCkwkI8YRD514%3D&amp;isImagePreview=True&amp;X-OWA-CANARY=aukRKINSB0uboS-t6sTUGxSl7DDnhtYI2KCpY-c_8y5azzfanH2JaNJtpL6FA8YfT7LAOrvBMm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6148" name="AutoShape 4" descr="https://mail.ntnu.no/owa/service.svc/s/GetFileAttachment?id=AAMkAGQ3YTk2YjI2LTQzOWItNGIyMC1iMmVhLTc1NTZlMjY0MWE1MwBGAAAAAADdvQgPnEonT7nMrGUQgCpVBwBpZiYQfd5vQayGUOKMsZMoAAAAA8b6AABumH%2F5MaMdRopQK7BaUIv3AANp8iqHAAABEgAQAAHFsnHN6MlCkwkI8YRD514%3D&amp;isImagePreview=True&amp;X-OWA-CANARY=aukRKINSB0uboS-t6sTUGxSl7DDnhtYI2KCpY-c_8y5azzfanH2JaNJtpL6FA8YfT7LAOrvBMm0."/>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grpSp>
        <p:nvGrpSpPr>
          <p:cNvPr id="3" name="Gruppe 7"/>
          <p:cNvGrpSpPr/>
          <p:nvPr/>
        </p:nvGrpSpPr>
        <p:grpSpPr>
          <a:xfrm>
            <a:off x="762000" y="1417638"/>
            <a:ext cx="7606802" cy="4678362"/>
            <a:chOff x="762000" y="1417638"/>
            <a:chExt cx="7606802" cy="4678362"/>
          </a:xfrm>
        </p:grpSpPr>
        <p:pic>
          <p:nvPicPr>
            <p:cNvPr id="6149" name="Picture 5" descr="D:\Backup PC233 05.08.06\PC233\Artikler Hefter-bøker m.m\Laser-kutting\Bilder\hjerte inn.jpg"/>
            <p:cNvPicPr>
              <a:picLocks noChangeAspect="1" noChangeArrowheads="1"/>
            </p:cNvPicPr>
            <p:nvPr/>
          </p:nvPicPr>
          <p:blipFill>
            <a:blip r:embed="rId2"/>
            <a:srcRect t="13692" r="2740" b="6551"/>
            <a:stretch>
              <a:fillRect/>
            </a:stretch>
          </p:blipFill>
          <p:spPr bwMode="auto">
            <a:xfrm>
              <a:off x="762000" y="1417638"/>
              <a:ext cx="7606802" cy="4678362"/>
            </a:xfrm>
            <a:prstGeom prst="rect">
              <a:avLst/>
            </a:prstGeom>
            <a:noFill/>
          </p:spPr>
        </p:pic>
        <p:sp>
          <p:nvSpPr>
            <p:cNvPr id="7" name="TekstSylinder 6"/>
            <p:cNvSpPr txBox="1"/>
            <p:nvPr/>
          </p:nvSpPr>
          <p:spPr>
            <a:xfrm>
              <a:off x="6004560" y="4637901"/>
              <a:ext cx="2044021" cy="646331"/>
            </a:xfrm>
            <a:prstGeom prst="rect">
              <a:avLst/>
            </a:prstGeom>
            <a:noFill/>
          </p:spPr>
          <p:txBody>
            <a:bodyPr wrap="none" rtlCol="0">
              <a:spAutoFit/>
            </a:bodyPr>
            <a:lstStyle/>
            <a:p>
              <a:r>
                <a:rPr lang="nb-NO" sz="3600" dirty="0" smtClean="0"/>
                <a:t>Hjerte inn</a:t>
              </a:r>
              <a:endParaRPr lang="nb-NO" sz="3600"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2"/>
            <a:ext cx="8229600" cy="1928171"/>
          </a:xfrm>
        </p:spPr>
        <p:txBody>
          <a:bodyPr>
            <a:normAutofit/>
          </a:bodyPr>
          <a:lstStyle/>
          <a:p>
            <a:pPr algn="ctr"/>
            <a:r>
              <a:rPr lang="nb-NO" dirty="0" smtClean="0">
                <a:solidFill>
                  <a:schemeClr val="bg1"/>
                </a:solidFill>
              </a:rPr>
              <a:t>Trearbeider</a:t>
            </a:r>
            <a:br>
              <a:rPr lang="nb-NO" dirty="0" smtClean="0">
                <a:solidFill>
                  <a:schemeClr val="bg1"/>
                </a:solidFill>
              </a:rPr>
            </a:br>
            <a:r>
              <a:rPr lang="nb-NO" dirty="0" smtClean="0">
                <a:solidFill>
                  <a:schemeClr val="bg1"/>
                </a:solidFill>
              </a:rPr>
              <a:t>Verksted og </a:t>
            </a:r>
            <a:r>
              <a:rPr lang="nb-NO" dirty="0" err="1" smtClean="0">
                <a:solidFill>
                  <a:schemeClr val="bg1"/>
                </a:solidFill>
              </a:rPr>
              <a:t>vertøy</a:t>
            </a:r>
            <a:endParaRPr lang="nb-NO"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Konturer, skalering og ”kurver”</a:t>
            </a:r>
            <a:endParaRPr lang="nb-NO"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941320"/>
            <a:ext cx="8229600" cy="1143000"/>
          </a:xfrm>
        </p:spPr>
        <p:txBody>
          <a:bodyPr>
            <a:normAutofit/>
          </a:bodyPr>
          <a:lstStyle/>
          <a:p>
            <a:pPr algn="ctr"/>
            <a:r>
              <a:rPr lang="nb-NO" sz="5400" dirty="0" smtClean="0"/>
              <a:t>Ingen vridning fra lag til lag</a:t>
            </a:r>
            <a:endParaRPr lang="nb-NO" sz="5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a:spLocks noChangeAspect="1"/>
          </p:cNvSpPr>
          <p:nvPr/>
        </p:nvSpPr>
        <p:spPr>
          <a:xfrm>
            <a:off x="1706059" y="2598863"/>
            <a:ext cx="1828800" cy="12786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1157420" y="2215268"/>
            <a:ext cx="2926079" cy="20458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p:cNvSpPr>
            <a:spLocks noChangeAspect="1"/>
          </p:cNvSpPr>
          <p:nvPr/>
        </p:nvSpPr>
        <p:spPr>
          <a:xfrm>
            <a:off x="1340300" y="2343133"/>
            <a:ext cx="2560319" cy="179010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Ellipse 7"/>
          <p:cNvSpPr>
            <a:spLocks noChangeAspect="1"/>
          </p:cNvSpPr>
          <p:nvPr/>
        </p:nvSpPr>
        <p:spPr>
          <a:xfrm>
            <a:off x="1523180" y="2470998"/>
            <a:ext cx="2194559" cy="1534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p:cNvSpPr/>
          <p:nvPr/>
        </p:nvSpPr>
        <p:spPr>
          <a:xfrm>
            <a:off x="791660" y="1959539"/>
            <a:ext cx="3657599" cy="255729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Ellipse 9"/>
          <p:cNvSpPr>
            <a:spLocks noChangeAspect="1"/>
          </p:cNvSpPr>
          <p:nvPr/>
        </p:nvSpPr>
        <p:spPr>
          <a:xfrm>
            <a:off x="974540" y="2087404"/>
            <a:ext cx="3291839" cy="2301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Ellipse 10"/>
          <p:cNvSpPr>
            <a:spLocks noChangeAspect="1"/>
          </p:cNvSpPr>
          <p:nvPr/>
        </p:nvSpPr>
        <p:spPr>
          <a:xfrm>
            <a:off x="1888939" y="2726728"/>
            <a:ext cx="1463040" cy="10229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a:spLocks noChangeAspect="1"/>
          </p:cNvSpPr>
          <p:nvPr/>
        </p:nvSpPr>
        <p:spPr>
          <a:xfrm>
            <a:off x="2071819" y="2854593"/>
            <a:ext cx="1097280" cy="76718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ekstSylinder 12"/>
          <p:cNvSpPr txBox="1"/>
          <p:nvPr/>
        </p:nvSpPr>
        <p:spPr>
          <a:xfrm>
            <a:off x="509528" y="4720809"/>
            <a:ext cx="4187172" cy="307777"/>
          </a:xfrm>
          <a:prstGeom prst="rect">
            <a:avLst/>
          </a:prstGeom>
          <a:noFill/>
        </p:spPr>
        <p:txBody>
          <a:bodyPr wrap="none" rtlCol="0">
            <a:spAutoFit/>
          </a:bodyPr>
          <a:lstStyle/>
          <a:p>
            <a:r>
              <a:rPr lang="nb-NO" sz="1400" dirty="0" smtClean="0"/>
              <a:t>Hver sirkel 100%, 90%, 80%, 70% … 30% av den ytterste</a:t>
            </a:r>
            <a:endParaRPr lang="nb-NO" sz="1400" dirty="0"/>
          </a:p>
        </p:txBody>
      </p:sp>
      <p:sp>
        <p:nvSpPr>
          <p:cNvPr id="14" name="Ellipse 13"/>
          <p:cNvSpPr>
            <a:spLocks noChangeAspect="1"/>
          </p:cNvSpPr>
          <p:nvPr/>
        </p:nvSpPr>
        <p:spPr>
          <a:xfrm>
            <a:off x="5125084" y="2023471"/>
            <a:ext cx="3474719" cy="24294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Ellipse 19"/>
          <p:cNvSpPr>
            <a:spLocks noChangeAspect="1"/>
          </p:cNvSpPr>
          <p:nvPr/>
        </p:nvSpPr>
        <p:spPr>
          <a:xfrm>
            <a:off x="6405243" y="2918525"/>
            <a:ext cx="914400" cy="6393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Ellipse 20"/>
          <p:cNvSpPr>
            <a:spLocks noChangeAspect="1"/>
          </p:cNvSpPr>
          <p:nvPr/>
        </p:nvSpPr>
        <p:spPr>
          <a:xfrm>
            <a:off x="5307964" y="2151336"/>
            <a:ext cx="3108959" cy="21737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Ellipse 21"/>
          <p:cNvSpPr>
            <a:spLocks noChangeAspect="1"/>
          </p:cNvSpPr>
          <p:nvPr/>
        </p:nvSpPr>
        <p:spPr>
          <a:xfrm>
            <a:off x="5490844" y="2279201"/>
            <a:ext cx="2743199" cy="191797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Ellipse 22"/>
          <p:cNvSpPr>
            <a:spLocks noChangeAspect="1"/>
          </p:cNvSpPr>
          <p:nvPr/>
        </p:nvSpPr>
        <p:spPr>
          <a:xfrm>
            <a:off x="5673724" y="2407066"/>
            <a:ext cx="2377439" cy="166224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4" name="Ellipse 23"/>
          <p:cNvSpPr>
            <a:spLocks noChangeAspect="1"/>
          </p:cNvSpPr>
          <p:nvPr/>
        </p:nvSpPr>
        <p:spPr>
          <a:xfrm>
            <a:off x="5856604" y="2534931"/>
            <a:ext cx="2011679" cy="140651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5" name="Ellipse 24"/>
          <p:cNvSpPr>
            <a:spLocks noChangeAspect="1"/>
          </p:cNvSpPr>
          <p:nvPr/>
        </p:nvSpPr>
        <p:spPr>
          <a:xfrm>
            <a:off x="6039483" y="2662795"/>
            <a:ext cx="1645920" cy="11507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Ellipse 25"/>
          <p:cNvSpPr>
            <a:spLocks noChangeAspect="1"/>
          </p:cNvSpPr>
          <p:nvPr/>
        </p:nvSpPr>
        <p:spPr>
          <a:xfrm>
            <a:off x="6222363" y="2790660"/>
            <a:ext cx="1280160" cy="89505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TekstSylinder 26"/>
          <p:cNvSpPr txBox="1"/>
          <p:nvPr/>
        </p:nvSpPr>
        <p:spPr>
          <a:xfrm>
            <a:off x="4823488" y="4720809"/>
            <a:ext cx="4187172" cy="307777"/>
          </a:xfrm>
          <a:prstGeom prst="rect">
            <a:avLst/>
          </a:prstGeom>
          <a:noFill/>
        </p:spPr>
        <p:txBody>
          <a:bodyPr wrap="none" rtlCol="0">
            <a:spAutoFit/>
          </a:bodyPr>
          <a:lstStyle/>
          <a:p>
            <a:r>
              <a:rPr lang="nb-NO" sz="1400" dirty="0" smtClean="0"/>
              <a:t>Hver sirkel 95%, 85%, 75%, 65% … 25% av den ytterste</a:t>
            </a:r>
            <a:endParaRPr lang="nb-NO" sz="1400" dirty="0"/>
          </a:p>
        </p:txBody>
      </p:sp>
      <p:sp>
        <p:nvSpPr>
          <p:cNvPr id="28" name="Tittel 1"/>
          <p:cNvSpPr>
            <a:spLocks noGrp="1"/>
          </p:cNvSpPr>
          <p:nvPr>
            <p:ph type="title"/>
          </p:nvPr>
        </p:nvSpPr>
        <p:spPr>
          <a:xfrm>
            <a:off x="578880" y="274638"/>
            <a:ext cx="8229600" cy="1143000"/>
          </a:xfrm>
        </p:spPr>
        <p:txBody>
          <a:bodyPr>
            <a:normAutofit/>
          </a:bodyPr>
          <a:lstStyle/>
          <a:p>
            <a:pPr algn="ctr"/>
            <a:r>
              <a:rPr lang="nb-NO" sz="4800" dirty="0" smtClean="0"/>
              <a:t>Ingen vridning fra lag til lag</a:t>
            </a:r>
            <a:endParaRPr lang="nb-NO" sz="4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Her er lagene bare lagt på hverandre</a:t>
            </a:r>
            <a:endParaRPr lang="nb-NO" dirty="0"/>
          </a:p>
        </p:txBody>
      </p:sp>
      <p:pic>
        <p:nvPicPr>
          <p:cNvPr id="2050" name="Picture 2" descr="F:\DCIM\101CASIO\CIMG0456.JPG"/>
          <p:cNvPicPr>
            <a:picLocks noChangeAspect="1" noChangeArrowheads="1"/>
          </p:cNvPicPr>
          <p:nvPr/>
        </p:nvPicPr>
        <p:blipFill>
          <a:blip r:embed="rId2"/>
          <a:srcRect l="5234" t="6556" r="8398" b="21725"/>
          <a:stretch>
            <a:fillRect/>
          </a:stretch>
        </p:blipFill>
        <p:spPr bwMode="auto">
          <a:xfrm>
            <a:off x="1135380" y="1417638"/>
            <a:ext cx="6876162" cy="428244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37478"/>
            <a:ext cx="8229600" cy="922019"/>
          </a:xfrm>
        </p:spPr>
        <p:txBody>
          <a:bodyPr/>
          <a:lstStyle/>
          <a:p>
            <a:pPr algn="ctr"/>
            <a:r>
              <a:rPr lang="nb-NO" dirty="0" smtClean="0"/>
              <a:t>Brukt hjerteramme</a:t>
            </a:r>
            <a:endParaRPr lang="nb-NO" dirty="0"/>
          </a:p>
        </p:txBody>
      </p:sp>
      <p:pic>
        <p:nvPicPr>
          <p:cNvPr id="76802" name="Picture 2" descr="D:\Backup PC233 05.08.06\PC233\Artikler Hefter-bøker m.m\Laser-kutting\Bilder\Nytt og gammelt - hjerteskål - flat.jpg"/>
          <p:cNvPicPr>
            <a:picLocks noChangeAspect="1" noChangeArrowheads="1"/>
          </p:cNvPicPr>
          <p:nvPr/>
        </p:nvPicPr>
        <p:blipFill>
          <a:blip r:embed="rId2"/>
          <a:srcRect/>
          <a:stretch>
            <a:fillRect/>
          </a:stretch>
        </p:blipFill>
        <p:spPr bwMode="auto">
          <a:xfrm rot="16200000">
            <a:off x="2173833" y="-664995"/>
            <a:ext cx="4818523" cy="85418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wipe(left)">
                                      <p:cBhvr>
                                        <p:cTn id="7" dur="2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941320"/>
            <a:ext cx="8229600" cy="1143000"/>
          </a:xfrm>
        </p:spPr>
        <p:txBody>
          <a:bodyPr>
            <a:normAutofit/>
          </a:bodyPr>
          <a:lstStyle/>
          <a:p>
            <a:pPr algn="ctr"/>
            <a:r>
              <a:rPr lang="nb-NO" sz="5400" dirty="0" smtClean="0"/>
              <a:t>Vridning fra lag til lag</a:t>
            </a:r>
            <a:endParaRPr lang="nb-NO" sz="5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To varianter</a:t>
            </a:r>
            <a:endParaRPr lang="nb-NO" sz="2400" dirty="0"/>
          </a:p>
        </p:txBody>
      </p:sp>
      <p:sp>
        <p:nvSpPr>
          <p:cNvPr id="3" name="Plassholder for innhold 2"/>
          <p:cNvSpPr>
            <a:spLocks noGrp="1"/>
          </p:cNvSpPr>
          <p:nvPr>
            <p:ph idx="1"/>
          </p:nvPr>
        </p:nvSpPr>
        <p:spPr>
          <a:xfrm>
            <a:off x="497585" y="5391150"/>
            <a:ext cx="8229600" cy="735013"/>
          </a:xfrm>
        </p:spPr>
        <p:txBody>
          <a:bodyPr/>
          <a:lstStyle/>
          <a:p>
            <a:r>
              <a:rPr lang="nb-NO" dirty="0" smtClean="0"/>
              <a:t>Begge må </a:t>
            </a:r>
            <a:r>
              <a:rPr lang="nb-NO" dirty="0" err="1" smtClean="0"/>
              <a:t>vries</a:t>
            </a:r>
            <a:r>
              <a:rPr lang="nb-NO" dirty="0" smtClean="0"/>
              <a:t> for å kunne bygge i høyden</a:t>
            </a:r>
            <a:endParaRPr lang="nb-NO" dirty="0"/>
          </a:p>
        </p:txBody>
      </p:sp>
      <p:grpSp>
        <p:nvGrpSpPr>
          <p:cNvPr id="4" name="Gruppe 47"/>
          <p:cNvGrpSpPr/>
          <p:nvPr/>
        </p:nvGrpSpPr>
        <p:grpSpPr>
          <a:xfrm>
            <a:off x="492758" y="1856463"/>
            <a:ext cx="3657599" cy="3142870"/>
            <a:chOff x="341123" y="1856463"/>
            <a:chExt cx="3657599" cy="3142870"/>
          </a:xfrm>
        </p:grpSpPr>
        <p:sp>
          <p:nvSpPr>
            <p:cNvPr id="11" name="Ellipse 10"/>
            <p:cNvSpPr/>
            <p:nvPr/>
          </p:nvSpPr>
          <p:spPr>
            <a:xfrm>
              <a:off x="341123" y="1856463"/>
              <a:ext cx="3657599" cy="255729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Ellipse 11"/>
            <p:cNvSpPr>
              <a:spLocks noChangeAspect="1"/>
            </p:cNvSpPr>
            <p:nvPr/>
          </p:nvSpPr>
          <p:spPr>
            <a:xfrm>
              <a:off x="524003" y="1984328"/>
              <a:ext cx="3291839" cy="2301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Ellipse 12"/>
            <p:cNvSpPr>
              <a:spLocks noChangeAspect="1"/>
            </p:cNvSpPr>
            <p:nvPr/>
          </p:nvSpPr>
          <p:spPr>
            <a:xfrm>
              <a:off x="688595" y="2099406"/>
              <a:ext cx="2962655" cy="207141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Ellipse 13"/>
            <p:cNvSpPr>
              <a:spLocks noChangeAspect="1"/>
            </p:cNvSpPr>
            <p:nvPr/>
          </p:nvSpPr>
          <p:spPr>
            <a:xfrm>
              <a:off x="836728" y="2202976"/>
              <a:ext cx="2666390" cy="186427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Ellipse 14"/>
            <p:cNvSpPr>
              <a:spLocks noChangeAspect="1"/>
            </p:cNvSpPr>
            <p:nvPr/>
          </p:nvSpPr>
          <p:spPr>
            <a:xfrm>
              <a:off x="970047" y="2296190"/>
              <a:ext cx="2399751" cy="167784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Ellipse 15"/>
            <p:cNvSpPr>
              <a:spLocks noChangeAspect="1"/>
            </p:cNvSpPr>
            <p:nvPr/>
          </p:nvSpPr>
          <p:spPr>
            <a:xfrm>
              <a:off x="1090035" y="2380082"/>
              <a:ext cx="2159776" cy="15100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Ellipse 16"/>
            <p:cNvSpPr>
              <a:spLocks noChangeAspect="1"/>
            </p:cNvSpPr>
            <p:nvPr/>
          </p:nvSpPr>
          <p:spPr>
            <a:xfrm>
              <a:off x="1198023" y="2455585"/>
              <a:ext cx="1943799" cy="135905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Ellipse 17"/>
            <p:cNvSpPr>
              <a:spLocks noChangeAspect="1"/>
            </p:cNvSpPr>
            <p:nvPr/>
          </p:nvSpPr>
          <p:spPr>
            <a:xfrm>
              <a:off x="1295213" y="2523538"/>
              <a:ext cx="1749419" cy="122314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Ellipse 18"/>
            <p:cNvSpPr>
              <a:spLocks noChangeAspect="1"/>
            </p:cNvSpPr>
            <p:nvPr/>
          </p:nvSpPr>
          <p:spPr>
            <a:xfrm>
              <a:off x="1382684" y="2584695"/>
              <a:ext cx="1574477" cy="11008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Ellipse 20"/>
            <p:cNvSpPr>
              <a:spLocks noChangeAspect="1"/>
            </p:cNvSpPr>
            <p:nvPr/>
          </p:nvSpPr>
          <p:spPr>
            <a:xfrm>
              <a:off x="1461408" y="2639737"/>
              <a:ext cx="1417029" cy="9907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Ellipse 21"/>
            <p:cNvSpPr>
              <a:spLocks noChangeAspect="1"/>
            </p:cNvSpPr>
            <p:nvPr/>
          </p:nvSpPr>
          <p:spPr>
            <a:xfrm>
              <a:off x="1532260" y="2689274"/>
              <a:ext cx="1275326" cy="8916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6" name="TekstSylinder 35"/>
            <p:cNvSpPr txBox="1"/>
            <p:nvPr/>
          </p:nvSpPr>
          <p:spPr>
            <a:xfrm>
              <a:off x="603428" y="4630001"/>
              <a:ext cx="2971198" cy="369332"/>
            </a:xfrm>
            <a:prstGeom prst="rect">
              <a:avLst/>
            </a:prstGeom>
            <a:noFill/>
          </p:spPr>
          <p:txBody>
            <a:bodyPr wrap="none" rtlCol="0">
              <a:spAutoFit/>
            </a:bodyPr>
            <a:lstStyle/>
            <a:p>
              <a:r>
                <a:rPr lang="nb-NO" dirty="0" smtClean="0"/>
                <a:t>Hver sirkel 90% av den forrige</a:t>
              </a:r>
              <a:endParaRPr lang="nb-NO" dirty="0"/>
            </a:p>
          </p:txBody>
        </p:sp>
      </p:grpSp>
      <p:grpSp>
        <p:nvGrpSpPr>
          <p:cNvPr id="5" name="Gruppe 48"/>
          <p:cNvGrpSpPr/>
          <p:nvPr/>
        </p:nvGrpSpPr>
        <p:grpSpPr>
          <a:xfrm>
            <a:off x="3981852" y="1856463"/>
            <a:ext cx="4928016" cy="3142870"/>
            <a:chOff x="3830217" y="1856463"/>
            <a:chExt cx="4928016" cy="3142870"/>
          </a:xfrm>
        </p:grpSpPr>
        <p:sp>
          <p:nvSpPr>
            <p:cNvPr id="25" name="Ellipse 24"/>
            <p:cNvSpPr>
              <a:spLocks noChangeAspect="1"/>
            </p:cNvSpPr>
            <p:nvPr/>
          </p:nvSpPr>
          <p:spPr>
            <a:xfrm>
              <a:off x="5339208" y="2495787"/>
              <a:ext cx="1828800" cy="12786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9" name="Ellipse 38"/>
            <p:cNvSpPr/>
            <p:nvPr/>
          </p:nvSpPr>
          <p:spPr>
            <a:xfrm>
              <a:off x="4790569" y="2112192"/>
              <a:ext cx="2926079" cy="204583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0" name="Ellipse 39"/>
            <p:cNvSpPr>
              <a:spLocks noChangeAspect="1"/>
            </p:cNvSpPr>
            <p:nvPr/>
          </p:nvSpPr>
          <p:spPr>
            <a:xfrm>
              <a:off x="4973449" y="2240057"/>
              <a:ext cx="2560319" cy="179010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1" name="Ellipse 40"/>
            <p:cNvSpPr>
              <a:spLocks noChangeAspect="1"/>
            </p:cNvSpPr>
            <p:nvPr/>
          </p:nvSpPr>
          <p:spPr>
            <a:xfrm>
              <a:off x="5156329" y="2367922"/>
              <a:ext cx="2194559" cy="1534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2" name="Ellipse 41"/>
            <p:cNvSpPr/>
            <p:nvPr/>
          </p:nvSpPr>
          <p:spPr>
            <a:xfrm>
              <a:off x="4424809" y="1856463"/>
              <a:ext cx="3657599" cy="255729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3" name="Ellipse 42"/>
            <p:cNvSpPr>
              <a:spLocks noChangeAspect="1"/>
            </p:cNvSpPr>
            <p:nvPr/>
          </p:nvSpPr>
          <p:spPr>
            <a:xfrm>
              <a:off x="4607689" y="1984328"/>
              <a:ext cx="3291839" cy="23015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5" name="Ellipse 44"/>
            <p:cNvSpPr>
              <a:spLocks noChangeAspect="1"/>
            </p:cNvSpPr>
            <p:nvPr/>
          </p:nvSpPr>
          <p:spPr>
            <a:xfrm>
              <a:off x="5522088" y="2623652"/>
              <a:ext cx="1463040" cy="10229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6" name="Ellipse 45"/>
            <p:cNvSpPr>
              <a:spLocks noChangeAspect="1"/>
            </p:cNvSpPr>
            <p:nvPr/>
          </p:nvSpPr>
          <p:spPr>
            <a:xfrm>
              <a:off x="5704968" y="2751517"/>
              <a:ext cx="1097280" cy="76718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7" name="TekstSylinder 46"/>
            <p:cNvSpPr txBox="1"/>
            <p:nvPr/>
          </p:nvSpPr>
          <p:spPr>
            <a:xfrm>
              <a:off x="3830217" y="4630001"/>
              <a:ext cx="4928016" cy="369332"/>
            </a:xfrm>
            <a:prstGeom prst="rect">
              <a:avLst/>
            </a:prstGeom>
            <a:noFill/>
          </p:spPr>
          <p:txBody>
            <a:bodyPr wrap="none" rtlCol="0">
              <a:spAutoFit/>
            </a:bodyPr>
            <a:lstStyle/>
            <a:p>
              <a:r>
                <a:rPr lang="nb-NO" dirty="0" smtClean="0"/>
                <a:t>Hver sirkel 100%, 90%, 80%, 70% … av den ytterste</a:t>
              </a:r>
              <a:endParaRPr lang="nb-NO"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buNone/>
            </a:pPr>
            <a:r>
              <a:rPr lang="nb-NO" dirty="0" smtClean="0"/>
              <a:t>Eksempel på design </a:t>
            </a:r>
            <a:br>
              <a:rPr lang="nb-NO" dirty="0" smtClean="0"/>
            </a:br>
            <a:r>
              <a:rPr sz="2700" smtClean="0"/>
              <a:t>ved </a:t>
            </a:r>
            <a:r>
              <a:rPr sz="2700" dirty="0" smtClean="0"/>
              <a:t>bruk </a:t>
            </a:r>
            <a:r>
              <a:rPr sz="2700" smtClean="0"/>
              <a:t>av </a:t>
            </a:r>
            <a:r>
              <a:rPr lang="nb-NO" sz="2700" dirty="0" smtClean="0"/>
              <a:t>rene </a:t>
            </a:r>
            <a:r>
              <a:rPr sz="2700" smtClean="0"/>
              <a:t>geometri</a:t>
            </a:r>
            <a:r>
              <a:rPr lang="nb-NO" sz="2700" dirty="0" err="1" smtClean="0"/>
              <a:t>ske</a:t>
            </a:r>
            <a:r>
              <a:rPr lang="nb-NO" sz="2700" dirty="0" smtClean="0"/>
              <a:t> former</a:t>
            </a:r>
            <a:endParaRPr sz="2700" dirty="0"/>
          </a:p>
        </p:txBody>
      </p:sp>
      <p:pic>
        <p:nvPicPr>
          <p:cNvPr id="2051" name="Picture 3"/>
          <p:cNvPicPr>
            <a:picLocks noChangeAspect="1" noChangeArrowheads="1"/>
          </p:cNvPicPr>
          <p:nvPr/>
        </p:nvPicPr>
        <p:blipFill>
          <a:blip r:embed="rId2"/>
          <a:srcRect/>
          <a:stretch>
            <a:fillRect/>
          </a:stretch>
        </p:blipFill>
        <p:spPr bwMode="auto">
          <a:xfrm>
            <a:off x="2809876" y="1600202"/>
            <a:ext cx="3743325" cy="44481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1971675" y="1538287"/>
            <a:ext cx="5200650" cy="45910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2147890" y="1538288"/>
            <a:ext cx="4876800" cy="4486275"/>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2147889" y="1528763"/>
            <a:ext cx="4838700" cy="4600575"/>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a:srcRect/>
          <a:stretch>
            <a:fillRect/>
          </a:stretch>
        </p:blipFill>
        <p:spPr bwMode="auto">
          <a:xfrm>
            <a:off x="2338391" y="1719262"/>
            <a:ext cx="4543425" cy="43053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7"/>
          <a:srcRect/>
          <a:stretch>
            <a:fillRect/>
          </a:stretch>
        </p:blipFill>
        <p:spPr bwMode="auto">
          <a:xfrm>
            <a:off x="2614613" y="1824037"/>
            <a:ext cx="4133850" cy="4095750"/>
          </a:xfrm>
          <a:prstGeom prst="rect">
            <a:avLst/>
          </a:prstGeom>
          <a:noFill/>
          <a:ln w="9525">
            <a:noFill/>
            <a:miter lim="800000"/>
            <a:headEnd/>
            <a:tailEnd/>
          </a:ln>
          <a:effectLst/>
        </p:spPr>
      </p:pic>
      <p:pic>
        <p:nvPicPr>
          <p:cNvPr id="2057" name="Picture 9"/>
          <p:cNvPicPr>
            <a:picLocks noChangeAspect="1" noChangeArrowheads="1"/>
          </p:cNvPicPr>
          <p:nvPr/>
        </p:nvPicPr>
        <p:blipFill>
          <a:blip r:embed="rId8"/>
          <a:srcRect/>
          <a:stretch>
            <a:fillRect/>
          </a:stretch>
        </p:blipFill>
        <p:spPr bwMode="auto">
          <a:xfrm>
            <a:off x="2614613" y="1824038"/>
            <a:ext cx="4105275" cy="4086225"/>
          </a:xfrm>
          <a:prstGeom prst="rect">
            <a:avLst/>
          </a:prstGeom>
          <a:noFill/>
          <a:ln w="9525">
            <a:noFill/>
            <a:miter lim="800000"/>
            <a:headEnd/>
            <a:tailEnd/>
          </a:ln>
          <a:effectLst/>
        </p:spPr>
      </p:pic>
      <p:pic>
        <p:nvPicPr>
          <p:cNvPr id="2058" name="Picture 10"/>
          <p:cNvPicPr>
            <a:picLocks noChangeAspect="1" noChangeArrowheads="1"/>
          </p:cNvPicPr>
          <p:nvPr/>
        </p:nvPicPr>
        <p:blipFill>
          <a:blip r:embed="rId9"/>
          <a:srcRect l="12000" t="7529" r="15823" b="4471"/>
          <a:stretch>
            <a:fillRect/>
          </a:stretch>
        </p:blipFill>
        <p:spPr bwMode="auto">
          <a:xfrm>
            <a:off x="2490788" y="1962108"/>
            <a:ext cx="4229099" cy="3867194"/>
          </a:xfrm>
          <a:prstGeom prst="rect">
            <a:avLst/>
          </a:prstGeom>
          <a:noFill/>
          <a:ln w="9525">
            <a:noFill/>
            <a:miter lim="800000"/>
            <a:headEnd/>
            <a:tailEnd/>
          </a:ln>
          <a:effectLst/>
        </p:spPr>
      </p:pic>
      <p:pic>
        <p:nvPicPr>
          <p:cNvPr id="2059" name="Picture 11"/>
          <p:cNvPicPr>
            <a:picLocks noChangeAspect="1" noChangeArrowheads="1"/>
          </p:cNvPicPr>
          <p:nvPr/>
        </p:nvPicPr>
        <p:blipFill>
          <a:blip r:embed="rId10"/>
          <a:srcRect l="20385" t="13048" r="18495" b="8417"/>
          <a:stretch>
            <a:fillRect/>
          </a:stretch>
        </p:blipFill>
        <p:spPr bwMode="auto">
          <a:xfrm>
            <a:off x="2422183" y="1743076"/>
            <a:ext cx="4233476" cy="4086225"/>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051"/>
                                        </p:tgtEl>
                                      </p:cBhvr>
                                    </p:animEffect>
                                    <p:set>
                                      <p:cBhvr>
                                        <p:cTn id="12" dur="1" fill="hold">
                                          <p:stCondLst>
                                            <p:cond delay="1999"/>
                                          </p:stCondLst>
                                        </p:cTn>
                                        <p:tgtEl>
                                          <p:spTgt spid="2051"/>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2000"/>
                                        <p:tgtEl>
                                          <p:spTgt spid="20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2052"/>
                                        </p:tgtEl>
                                      </p:cBhvr>
                                    </p:animEffect>
                                    <p:set>
                                      <p:cBhvr>
                                        <p:cTn id="21" dur="1" fill="hold">
                                          <p:stCondLst>
                                            <p:cond delay="1999"/>
                                          </p:stCondLst>
                                        </p:cTn>
                                        <p:tgtEl>
                                          <p:spTgt spid="2052"/>
                                        </p:tgtEl>
                                        <p:attrNameLst>
                                          <p:attrName>style.visibility</p:attrName>
                                        </p:attrNameLst>
                                      </p:cBhvr>
                                      <p:to>
                                        <p:strVal val="hidden"/>
                                      </p:to>
                                    </p:se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53"/>
                                        </p:tgtEl>
                                        <p:attrNameLst>
                                          <p:attrName>style.visibility</p:attrName>
                                        </p:attrNameLst>
                                      </p:cBhvr>
                                      <p:to>
                                        <p:strVal val="visible"/>
                                      </p:to>
                                    </p:set>
                                    <p:animEffect transition="in" filter="fade">
                                      <p:cBhvr>
                                        <p:cTn id="25" dur="2000"/>
                                        <p:tgtEl>
                                          <p:spTgt spid="20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2053"/>
                                        </p:tgtEl>
                                      </p:cBhvr>
                                    </p:animEffect>
                                    <p:set>
                                      <p:cBhvr>
                                        <p:cTn id="30" dur="1" fill="hold">
                                          <p:stCondLst>
                                            <p:cond delay="1999"/>
                                          </p:stCondLst>
                                        </p:cTn>
                                        <p:tgtEl>
                                          <p:spTgt spid="2053"/>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2000"/>
                                        <p:tgtEl>
                                          <p:spTgt spid="20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2054"/>
                                        </p:tgtEl>
                                      </p:cBhvr>
                                    </p:animEffect>
                                    <p:set>
                                      <p:cBhvr>
                                        <p:cTn id="39" dur="1" fill="hold">
                                          <p:stCondLst>
                                            <p:cond delay="1999"/>
                                          </p:stCondLst>
                                        </p:cTn>
                                        <p:tgtEl>
                                          <p:spTgt spid="2054"/>
                                        </p:tgtEl>
                                        <p:attrNameLst>
                                          <p:attrName>style.visibility</p:attrName>
                                        </p:attrNameLst>
                                      </p:cBhvr>
                                      <p:to>
                                        <p:strVal val="hidden"/>
                                      </p:to>
                                    </p:se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055"/>
                                        </p:tgtEl>
                                        <p:attrNameLst>
                                          <p:attrName>style.visibility</p:attrName>
                                        </p:attrNameLst>
                                      </p:cBhvr>
                                      <p:to>
                                        <p:strVal val="visible"/>
                                      </p:to>
                                    </p:set>
                                    <p:animEffect transition="in" filter="fade">
                                      <p:cBhvr>
                                        <p:cTn id="43" dur="2000"/>
                                        <p:tgtEl>
                                          <p:spTgt spid="20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000"/>
                                        <p:tgtEl>
                                          <p:spTgt spid="2055"/>
                                        </p:tgtEl>
                                      </p:cBhvr>
                                    </p:animEffect>
                                    <p:set>
                                      <p:cBhvr>
                                        <p:cTn id="48" dur="1" fill="hold">
                                          <p:stCondLst>
                                            <p:cond delay="1999"/>
                                          </p:stCondLst>
                                        </p:cTn>
                                        <p:tgtEl>
                                          <p:spTgt spid="2055"/>
                                        </p:tgtEl>
                                        <p:attrNameLst>
                                          <p:attrName>style.visibility</p:attrName>
                                        </p:attrNameLst>
                                      </p:cBhvr>
                                      <p:to>
                                        <p:strVal val="hidden"/>
                                      </p:to>
                                    </p:se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056"/>
                                        </p:tgtEl>
                                        <p:attrNameLst>
                                          <p:attrName>style.visibility</p:attrName>
                                        </p:attrNameLst>
                                      </p:cBhvr>
                                      <p:to>
                                        <p:strVal val="visible"/>
                                      </p:to>
                                    </p:set>
                                    <p:animEffect transition="in" filter="fade">
                                      <p:cBhvr>
                                        <p:cTn id="52" dur="2000"/>
                                        <p:tgtEl>
                                          <p:spTgt spid="20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2056"/>
                                        </p:tgtEl>
                                      </p:cBhvr>
                                    </p:animEffect>
                                    <p:set>
                                      <p:cBhvr>
                                        <p:cTn id="57" dur="1" fill="hold">
                                          <p:stCondLst>
                                            <p:cond delay="1999"/>
                                          </p:stCondLst>
                                        </p:cTn>
                                        <p:tgtEl>
                                          <p:spTgt spid="2056"/>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2057"/>
                                        </p:tgtEl>
                                        <p:attrNameLst>
                                          <p:attrName>style.visibility</p:attrName>
                                        </p:attrNameLst>
                                      </p:cBhvr>
                                      <p:to>
                                        <p:strVal val="visible"/>
                                      </p:to>
                                    </p:set>
                                    <p:animEffect transition="in" filter="fade">
                                      <p:cBhvr>
                                        <p:cTn id="61" dur="2000"/>
                                        <p:tgtEl>
                                          <p:spTgt spid="205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2000"/>
                                        <p:tgtEl>
                                          <p:spTgt spid="2057"/>
                                        </p:tgtEl>
                                      </p:cBhvr>
                                    </p:animEffect>
                                    <p:set>
                                      <p:cBhvr>
                                        <p:cTn id="66" dur="1" fill="hold">
                                          <p:stCondLst>
                                            <p:cond delay="1999"/>
                                          </p:stCondLst>
                                        </p:cTn>
                                        <p:tgtEl>
                                          <p:spTgt spid="2057"/>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2058"/>
                                        </p:tgtEl>
                                        <p:attrNameLst>
                                          <p:attrName>style.visibility</p:attrName>
                                        </p:attrNameLst>
                                      </p:cBhvr>
                                      <p:to>
                                        <p:strVal val="visible"/>
                                      </p:to>
                                    </p:set>
                                    <p:animEffect transition="in" filter="fade">
                                      <p:cBhvr>
                                        <p:cTn id="70" dur="2000"/>
                                        <p:tgtEl>
                                          <p:spTgt spid="20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2000"/>
                                        <p:tgtEl>
                                          <p:spTgt spid="2058"/>
                                        </p:tgtEl>
                                      </p:cBhvr>
                                    </p:animEffect>
                                    <p:set>
                                      <p:cBhvr>
                                        <p:cTn id="75" dur="1" fill="hold">
                                          <p:stCondLst>
                                            <p:cond delay="1999"/>
                                          </p:stCondLst>
                                        </p:cTn>
                                        <p:tgtEl>
                                          <p:spTgt spid="2058"/>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2059"/>
                                        </p:tgtEl>
                                        <p:attrNameLst>
                                          <p:attrName>style.visibility</p:attrName>
                                        </p:attrNameLst>
                                      </p:cBhvr>
                                      <p:to>
                                        <p:strVal val="visible"/>
                                      </p:to>
                                    </p:set>
                                    <p:animEffect transition="in" filter="fade">
                                      <p:cBhvr>
                                        <p:cTn id="79" dur="2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ihåndsform 4"/>
          <p:cNvSpPr/>
          <p:nvPr/>
        </p:nvSpPr>
        <p:spPr>
          <a:xfrm>
            <a:off x="3005699" y="2150237"/>
            <a:ext cx="3032683" cy="3032683"/>
          </a:xfrm>
          <a:custGeom>
            <a:avLst/>
            <a:gdLst>
              <a:gd name="connsiteX0" fmla="*/ 0 w 3032683"/>
              <a:gd name="connsiteY0" fmla="*/ 0 h 3032683"/>
              <a:gd name="connsiteX1" fmla="*/ 3032683 w 3032683"/>
              <a:gd name="connsiteY1" fmla="*/ 0 h 3032683"/>
              <a:gd name="connsiteX2" fmla="*/ 3032683 w 3032683"/>
              <a:gd name="connsiteY2" fmla="*/ 3032683 h 3032683"/>
              <a:gd name="connsiteX3" fmla="*/ 0 w 3032683"/>
              <a:gd name="connsiteY3" fmla="*/ 3032683 h 3032683"/>
              <a:gd name="connsiteX4" fmla="*/ 0 w 3032683"/>
              <a:gd name="connsiteY4" fmla="*/ 0 h 3032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83" h="3032683">
                <a:moveTo>
                  <a:pt x="0" y="0"/>
                </a:moveTo>
                <a:lnTo>
                  <a:pt x="3032683" y="0"/>
                </a:lnTo>
                <a:lnTo>
                  <a:pt x="3032683" y="3032683"/>
                </a:lnTo>
                <a:lnTo>
                  <a:pt x="0" y="3032683"/>
                </a:lnTo>
                <a:lnTo>
                  <a:pt x="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rot="2700000">
            <a:off x="1859372" y="2513134"/>
            <a:ext cx="5325336" cy="23068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p:cNvSpPr/>
          <p:nvPr/>
        </p:nvSpPr>
        <p:spPr>
          <a:xfrm rot="8100000">
            <a:off x="1859372" y="2513134"/>
            <a:ext cx="5325336" cy="230688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Frihåndsform 12"/>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Frihåndsform 1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6" name="Frihåndsform 1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7" name="Frihåndsform 1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8" name="Tittel 1"/>
          <p:cNvSpPr txBox="1">
            <a:spLocks/>
          </p:cNvSpPr>
          <p:nvPr/>
        </p:nvSpPr>
        <p:spPr>
          <a:xfrm>
            <a:off x="449936" y="133141"/>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4000" b="1" i="0" u="none" strike="noStrike" kern="1200" cap="none" spc="0" normalizeH="0" baseline="0" noProof="0" dirty="0" smtClean="0">
                <a:ln>
                  <a:noFill/>
                </a:ln>
                <a:solidFill>
                  <a:schemeClr val="tx1"/>
                </a:solidFill>
                <a:effectLst/>
                <a:uLnTx/>
                <a:uFillTx/>
                <a:latin typeface="+mj-lt"/>
                <a:ea typeface="+mj-ea"/>
                <a:cs typeface="+mj-cs"/>
              </a:rPr>
              <a:t>Men det finnes en annen metode</a:t>
            </a:r>
            <a:br>
              <a:rPr kumimoji="0" lang="nb-NO" sz="4000" b="1" i="0" u="none" strike="noStrike" kern="1200" cap="none" spc="0" normalizeH="0" baseline="0" noProof="0" dirty="0" smtClean="0">
                <a:ln>
                  <a:noFill/>
                </a:ln>
                <a:solidFill>
                  <a:schemeClr val="tx1"/>
                </a:solidFill>
                <a:effectLst/>
                <a:uLnTx/>
                <a:uFillTx/>
                <a:latin typeface="+mj-lt"/>
                <a:ea typeface="+mj-ea"/>
                <a:cs typeface="+mj-cs"/>
              </a:rPr>
            </a:br>
            <a:r>
              <a:rPr kumimoji="0" lang="nb-NO" sz="2400" b="1" i="0" u="none" strike="noStrike" kern="1200" cap="none" spc="0" normalizeH="0" baseline="0" noProof="0" dirty="0" smtClean="0">
                <a:ln>
                  <a:noFill/>
                </a:ln>
                <a:solidFill>
                  <a:schemeClr val="tx1"/>
                </a:solidFill>
                <a:effectLst/>
                <a:uLnTx/>
                <a:uFillTx/>
                <a:latin typeface="+mj-lt"/>
                <a:ea typeface="+mj-ea"/>
                <a:cs typeface="+mj-cs"/>
              </a:rPr>
              <a:t>Noen graders vriding fra lag til lag</a:t>
            </a:r>
            <a:endParaRPr kumimoji="0" lang="nb-NO" sz="2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0"/>
                                        <p:tgtEl>
                                          <p:spTgt spid="17"/>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6"/>
                                        </p:tgtEl>
                                      </p:cBhvr>
                                    </p:animEffect>
                                    <p:set>
                                      <p:cBhvr>
                                        <p:cTn id="39" dur="1" fill="hold">
                                          <p:stCondLst>
                                            <p:cond delay="1999"/>
                                          </p:stCondLst>
                                        </p:cTn>
                                        <p:tgtEl>
                                          <p:spTgt spid="6"/>
                                        </p:tgtEl>
                                        <p:attrNameLst>
                                          <p:attrName>style.visibility</p:attrName>
                                        </p:attrNameLst>
                                      </p:cBhvr>
                                      <p:to>
                                        <p:strVal val="hidden"/>
                                      </p:to>
                                    </p:set>
                                  </p:childTnLst>
                                </p:cTn>
                              </p:par>
                            </p:childTnLst>
                          </p:cTn>
                        </p:par>
                        <p:par>
                          <p:cTn id="40" fill="hold">
                            <p:stCondLst>
                              <p:cond delay="2000"/>
                            </p:stCondLst>
                            <p:childTnLst>
                              <p:par>
                                <p:cTn id="41" presetID="10" presetClass="exit" presetSubtype="0" fill="hold" grpId="1" nodeType="afterEffect">
                                  <p:stCondLst>
                                    <p:cond delay="0"/>
                                  </p:stCondLst>
                                  <p:childTnLst>
                                    <p:animEffect transition="out" filter="fade">
                                      <p:cBhvr>
                                        <p:cTn id="42" dur="2000"/>
                                        <p:tgtEl>
                                          <p:spTgt spid="7"/>
                                        </p:tgtEl>
                                      </p:cBhvr>
                                    </p:animEffect>
                                    <p:set>
                                      <p:cBhvr>
                                        <p:cTn id="43" dur="1" fill="hold">
                                          <p:stCondLst>
                                            <p:cond delay="1999"/>
                                          </p:stCondLst>
                                        </p:cTn>
                                        <p:tgtEl>
                                          <p:spTgt spid="7"/>
                                        </p:tgtEl>
                                        <p:attrNameLst>
                                          <p:attrName>style.visibility</p:attrName>
                                        </p:attrNameLst>
                                      </p:cBhvr>
                                      <p:to>
                                        <p:strVal val="hidden"/>
                                      </p:to>
                                    </p:set>
                                  </p:childTnLst>
                                </p:cTn>
                              </p:par>
                            </p:childTnLst>
                          </p:cTn>
                        </p:par>
                        <p:par>
                          <p:cTn id="44" fill="hold">
                            <p:stCondLst>
                              <p:cond delay="4000"/>
                            </p:stCondLst>
                            <p:childTnLst>
                              <p:par>
                                <p:cTn id="45" presetID="10" presetClass="exit" presetSubtype="0" fill="hold" grpId="1" nodeType="afterEffect">
                                  <p:stCondLst>
                                    <p:cond delay="0"/>
                                  </p:stCondLst>
                                  <p:childTnLst>
                                    <p:animEffect transition="out" filter="fade">
                                      <p:cBhvr>
                                        <p:cTn id="46" dur="2000"/>
                                        <p:tgtEl>
                                          <p:spTgt spid="5"/>
                                        </p:tgtEl>
                                      </p:cBhvr>
                                    </p:animEffect>
                                    <p:set>
                                      <p:cBhvr>
                                        <p:cTn id="47"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3"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e 11"/>
          <p:cNvGrpSpPr/>
          <p:nvPr/>
        </p:nvGrpSpPr>
        <p:grpSpPr>
          <a:xfrm>
            <a:off x="2463842" y="1611086"/>
            <a:ext cx="4115887" cy="4115888"/>
            <a:chOff x="2463842" y="1611086"/>
            <a:chExt cx="4115887" cy="4115888"/>
          </a:xfrm>
        </p:grpSpPr>
        <p:sp>
          <p:nvSpPr>
            <p:cNvPr id="8" name="Frihåndsform 7"/>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Frihåndsform 8"/>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28" name="Gruppe 27"/>
          <p:cNvGrpSpPr>
            <a:grpSpLocks noChangeAspect="1"/>
          </p:cNvGrpSpPr>
          <p:nvPr/>
        </p:nvGrpSpPr>
        <p:grpSpPr>
          <a:xfrm>
            <a:off x="2669636" y="1816881"/>
            <a:ext cx="3704298" cy="3704299"/>
            <a:chOff x="2463842" y="1611086"/>
            <a:chExt cx="4115887" cy="4115888"/>
          </a:xfrm>
        </p:grpSpPr>
        <p:sp>
          <p:nvSpPr>
            <p:cNvPr id="29" name="Frihåndsform 2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0" name="Frihåndsform 2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1" name="Frihåndsform 3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2" name="Frihåndsform 3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33" name="Gruppe 32"/>
          <p:cNvGrpSpPr>
            <a:grpSpLocks noChangeAspect="1"/>
          </p:cNvGrpSpPr>
          <p:nvPr/>
        </p:nvGrpSpPr>
        <p:grpSpPr>
          <a:xfrm>
            <a:off x="2854851" y="2002096"/>
            <a:ext cx="3333868" cy="3333869"/>
            <a:chOff x="2463842" y="1611086"/>
            <a:chExt cx="4115887" cy="4115888"/>
          </a:xfrm>
        </p:grpSpPr>
        <p:sp>
          <p:nvSpPr>
            <p:cNvPr id="34" name="Frihåndsform 3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5" name="Frihåndsform 3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6" name="Frihåndsform 3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37" name="Frihåndsform 3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38" name="Gruppe 37"/>
          <p:cNvGrpSpPr>
            <a:grpSpLocks noChangeAspect="1"/>
          </p:cNvGrpSpPr>
          <p:nvPr/>
        </p:nvGrpSpPr>
        <p:grpSpPr>
          <a:xfrm>
            <a:off x="3021545" y="2168789"/>
            <a:ext cx="3000481" cy="3000482"/>
            <a:chOff x="2463842" y="1611086"/>
            <a:chExt cx="4115887" cy="4115888"/>
          </a:xfrm>
        </p:grpSpPr>
        <p:sp>
          <p:nvSpPr>
            <p:cNvPr id="39" name="Frihåndsform 3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0" name="Frihåndsform 3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1" name="Frihåndsform 4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2" name="Frihåndsform 4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43" name="Gruppe 42"/>
          <p:cNvGrpSpPr>
            <a:grpSpLocks noChangeAspect="1"/>
          </p:cNvGrpSpPr>
          <p:nvPr/>
        </p:nvGrpSpPr>
        <p:grpSpPr>
          <a:xfrm>
            <a:off x="3171569" y="2318813"/>
            <a:ext cx="2700433" cy="2700434"/>
            <a:chOff x="2463842" y="1611086"/>
            <a:chExt cx="4115887" cy="4115888"/>
          </a:xfrm>
        </p:grpSpPr>
        <p:sp>
          <p:nvSpPr>
            <p:cNvPr id="44" name="Frihåndsform 4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5" name="Frihåndsform 4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6" name="Frihåndsform 4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47" name="Frihåndsform 4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48" name="Gruppe 47"/>
          <p:cNvGrpSpPr>
            <a:grpSpLocks noChangeAspect="1"/>
          </p:cNvGrpSpPr>
          <p:nvPr/>
        </p:nvGrpSpPr>
        <p:grpSpPr>
          <a:xfrm>
            <a:off x="3306590" y="2453835"/>
            <a:ext cx="2430390" cy="2430391"/>
            <a:chOff x="2463842" y="1611086"/>
            <a:chExt cx="4115887" cy="4115888"/>
          </a:xfrm>
        </p:grpSpPr>
        <p:sp>
          <p:nvSpPr>
            <p:cNvPr id="49" name="Frihåndsform 4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0" name="Frihåndsform 4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1" name="Frihåndsform 5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2" name="Frihåndsform 5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53" name="Gruppe 52"/>
          <p:cNvGrpSpPr>
            <a:grpSpLocks noChangeAspect="1"/>
          </p:cNvGrpSpPr>
          <p:nvPr/>
        </p:nvGrpSpPr>
        <p:grpSpPr>
          <a:xfrm>
            <a:off x="3428110" y="2575354"/>
            <a:ext cx="2187351" cy="2187352"/>
            <a:chOff x="2463842" y="1611086"/>
            <a:chExt cx="4115887" cy="4115888"/>
          </a:xfrm>
        </p:grpSpPr>
        <p:sp>
          <p:nvSpPr>
            <p:cNvPr id="54" name="Frihåndsform 5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5" name="Frihåndsform 5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6" name="Frihåndsform 5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57" name="Frihåndsform 5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58" name="Gruppe 57"/>
          <p:cNvGrpSpPr>
            <a:grpSpLocks noChangeAspect="1"/>
          </p:cNvGrpSpPr>
          <p:nvPr/>
        </p:nvGrpSpPr>
        <p:grpSpPr>
          <a:xfrm>
            <a:off x="3537477" y="2684722"/>
            <a:ext cx="1968616" cy="1968617"/>
            <a:chOff x="2463842" y="1611086"/>
            <a:chExt cx="4115887" cy="4115888"/>
          </a:xfrm>
        </p:grpSpPr>
        <p:sp>
          <p:nvSpPr>
            <p:cNvPr id="59" name="Frihåndsform 5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0" name="Frihåndsform 5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1" name="Frihåndsform 6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2" name="Frihåndsform 6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63" name="Gruppe 62"/>
          <p:cNvGrpSpPr>
            <a:grpSpLocks noChangeAspect="1"/>
          </p:cNvGrpSpPr>
          <p:nvPr/>
        </p:nvGrpSpPr>
        <p:grpSpPr>
          <a:xfrm>
            <a:off x="3635908" y="2783153"/>
            <a:ext cx="1771754" cy="1771755"/>
            <a:chOff x="2463842" y="1611086"/>
            <a:chExt cx="4115887" cy="4115888"/>
          </a:xfrm>
        </p:grpSpPr>
        <p:sp>
          <p:nvSpPr>
            <p:cNvPr id="64" name="Frihåndsform 6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5" name="Frihåndsform 6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6" name="Frihåndsform 6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7" name="Frihåndsform 6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68" name="Gruppe 67"/>
          <p:cNvGrpSpPr>
            <a:grpSpLocks noChangeAspect="1"/>
          </p:cNvGrpSpPr>
          <p:nvPr/>
        </p:nvGrpSpPr>
        <p:grpSpPr>
          <a:xfrm>
            <a:off x="3724496" y="2871740"/>
            <a:ext cx="1594579" cy="1594580"/>
            <a:chOff x="2463842" y="1611086"/>
            <a:chExt cx="4115887" cy="4115888"/>
          </a:xfrm>
        </p:grpSpPr>
        <p:sp>
          <p:nvSpPr>
            <p:cNvPr id="69" name="Frihåndsform 6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0" name="Frihåndsform 6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1" name="Frihåndsform 7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2" name="Frihåndsform 7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73" name="Gruppe 72"/>
          <p:cNvGrpSpPr>
            <a:grpSpLocks noChangeAspect="1"/>
          </p:cNvGrpSpPr>
          <p:nvPr/>
        </p:nvGrpSpPr>
        <p:grpSpPr>
          <a:xfrm>
            <a:off x="3804225" y="2951469"/>
            <a:ext cx="1435121" cy="1435122"/>
            <a:chOff x="2463842" y="1611086"/>
            <a:chExt cx="4115887" cy="4115888"/>
          </a:xfrm>
        </p:grpSpPr>
        <p:sp>
          <p:nvSpPr>
            <p:cNvPr id="74" name="Frihåndsform 7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5" name="Frihåndsform 7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6" name="Frihåndsform 7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77" name="Frihåndsform 7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78" name="Gruppe 77"/>
          <p:cNvGrpSpPr>
            <a:grpSpLocks noChangeAspect="1"/>
          </p:cNvGrpSpPr>
          <p:nvPr/>
        </p:nvGrpSpPr>
        <p:grpSpPr>
          <a:xfrm>
            <a:off x="3875981" y="3023225"/>
            <a:ext cx="1291609" cy="1291610"/>
            <a:chOff x="2463842" y="1611086"/>
            <a:chExt cx="4115887" cy="4115888"/>
          </a:xfrm>
        </p:grpSpPr>
        <p:sp>
          <p:nvSpPr>
            <p:cNvPr id="79" name="Frihåndsform 78"/>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0" name="Frihåndsform 79"/>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1" name="Frihåndsform 80"/>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2" name="Frihåndsform 81"/>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83" name="Gruppe 82"/>
          <p:cNvGrpSpPr>
            <a:grpSpLocks noChangeAspect="1"/>
          </p:cNvGrpSpPr>
          <p:nvPr/>
        </p:nvGrpSpPr>
        <p:grpSpPr>
          <a:xfrm>
            <a:off x="3940561" y="3087806"/>
            <a:ext cx="1162448" cy="1162449"/>
            <a:chOff x="2463842" y="1611086"/>
            <a:chExt cx="4115887" cy="4115888"/>
          </a:xfrm>
        </p:grpSpPr>
        <p:sp>
          <p:nvSpPr>
            <p:cNvPr id="84" name="Frihåndsform 83"/>
            <p:cNvSpPr/>
            <p:nvPr/>
          </p:nvSpPr>
          <p:spPr>
            <a:xfrm rot="16200000">
              <a:off x="2466353" y="1613597"/>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5" name="Frihåndsform 84"/>
            <p:cNvSpPr/>
            <p:nvPr/>
          </p:nvSpPr>
          <p:spPr>
            <a:xfrm rot="21600000">
              <a:off x="4521786" y="1616108"/>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6" name="Frihåndsform 85"/>
            <p:cNvSpPr/>
            <p:nvPr/>
          </p:nvSpPr>
          <p:spPr>
            <a:xfrm rot="27000000">
              <a:off x="4524296" y="3671541"/>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7" name="Frihåndsform 86"/>
            <p:cNvSpPr/>
            <p:nvPr/>
          </p:nvSpPr>
          <p:spPr>
            <a:xfrm rot="32400000">
              <a:off x="2463842" y="3674052"/>
              <a:ext cx="2057943" cy="2052922"/>
            </a:xfrm>
            <a:custGeom>
              <a:avLst/>
              <a:gdLst>
                <a:gd name="connsiteX0" fmla="*/ 0 w 2057400"/>
                <a:gd name="connsiteY0" fmla="*/ 552450 h 2046514"/>
                <a:gd name="connsiteX1" fmla="*/ 171450 w 2057400"/>
                <a:gd name="connsiteY1" fmla="*/ 446314 h 2046514"/>
                <a:gd name="connsiteX2" fmla="*/ 312965 w 2057400"/>
                <a:gd name="connsiteY2" fmla="*/ 361950 h 2046514"/>
                <a:gd name="connsiteX3" fmla="*/ 443593 w 2057400"/>
                <a:gd name="connsiteY3" fmla="*/ 291193 h 2046514"/>
                <a:gd name="connsiteX4" fmla="*/ 560615 w 2057400"/>
                <a:gd name="connsiteY4" fmla="*/ 234043 h 2046514"/>
                <a:gd name="connsiteX5" fmla="*/ 680358 w 2057400"/>
                <a:gd name="connsiteY5" fmla="*/ 179614 h 2046514"/>
                <a:gd name="connsiteX6" fmla="*/ 832758 w 2057400"/>
                <a:gd name="connsiteY6" fmla="*/ 119743 h 2046514"/>
                <a:gd name="connsiteX7" fmla="*/ 966108 w 2057400"/>
                <a:gd name="connsiteY7" fmla="*/ 73478 h 2046514"/>
                <a:gd name="connsiteX8" fmla="*/ 1132115 w 2057400"/>
                <a:gd name="connsiteY8" fmla="*/ 29935 h 2046514"/>
                <a:gd name="connsiteX9" fmla="*/ 1249136 w 2057400"/>
                <a:gd name="connsiteY9" fmla="*/ 13607 h 2046514"/>
                <a:gd name="connsiteX10" fmla="*/ 1379765 w 2057400"/>
                <a:gd name="connsiteY10" fmla="*/ 2721 h 2046514"/>
                <a:gd name="connsiteX11" fmla="*/ 1485900 w 2057400"/>
                <a:gd name="connsiteY11" fmla="*/ 0 h 2046514"/>
                <a:gd name="connsiteX12" fmla="*/ 1611086 w 2057400"/>
                <a:gd name="connsiteY12" fmla="*/ 21771 h 2046514"/>
                <a:gd name="connsiteX13" fmla="*/ 1714500 w 2057400"/>
                <a:gd name="connsiteY13" fmla="*/ 48985 h 2046514"/>
                <a:gd name="connsiteX14" fmla="*/ 1801586 w 2057400"/>
                <a:gd name="connsiteY14" fmla="*/ 95250 h 2046514"/>
                <a:gd name="connsiteX15" fmla="*/ 1880508 w 2057400"/>
                <a:gd name="connsiteY15" fmla="*/ 155121 h 2046514"/>
                <a:gd name="connsiteX16" fmla="*/ 1959429 w 2057400"/>
                <a:gd name="connsiteY16" fmla="*/ 253093 h 2046514"/>
                <a:gd name="connsiteX17" fmla="*/ 2011136 w 2057400"/>
                <a:gd name="connsiteY17" fmla="*/ 359228 h 2046514"/>
                <a:gd name="connsiteX18" fmla="*/ 2041072 w 2057400"/>
                <a:gd name="connsiteY18" fmla="*/ 473528 h 2046514"/>
                <a:gd name="connsiteX19" fmla="*/ 2057400 w 2057400"/>
                <a:gd name="connsiteY19" fmla="*/ 642257 h 2046514"/>
                <a:gd name="connsiteX20" fmla="*/ 2049236 w 2057400"/>
                <a:gd name="connsiteY20" fmla="*/ 781050 h 2046514"/>
                <a:gd name="connsiteX21" fmla="*/ 2019300 w 2057400"/>
                <a:gd name="connsiteY21" fmla="*/ 979714 h 2046514"/>
                <a:gd name="connsiteX22" fmla="*/ 1983922 w 2057400"/>
                <a:gd name="connsiteY22" fmla="*/ 1104900 h 2046514"/>
                <a:gd name="connsiteX23" fmla="*/ 1934936 w 2057400"/>
                <a:gd name="connsiteY23" fmla="*/ 1232807 h 2046514"/>
                <a:gd name="connsiteX24" fmla="*/ 1885950 w 2057400"/>
                <a:gd name="connsiteY24" fmla="*/ 1371600 h 2046514"/>
                <a:gd name="connsiteX25" fmla="*/ 1823358 w 2057400"/>
                <a:gd name="connsiteY25" fmla="*/ 1502228 h 2046514"/>
                <a:gd name="connsiteX26" fmla="*/ 1755322 w 2057400"/>
                <a:gd name="connsiteY26" fmla="*/ 1641021 h 2046514"/>
                <a:gd name="connsiteX27" fmla="*/ 1690008 w 2057400"/>
                <a:gd name="connsiteY27" fmla="*/ 1752600 h 2046514"/>
                <a:gd name="connsiteX28" fmla="*/ 1624693 w 2057400"/>
                <a:gd name="connsiteY28" fmla="*/ 1866900 h 2046514"/>
                <a:gd name="connsiteX29" fmla="*/ 1548493 w 2057400"/>
                <a:gd name="connsiteY29" fmla="*/ 1983921 h 2046514"/>
                <a:gd name="connsiteX30" fmla="*/ 1496786 w 2057400"/>
                <a:gd name="connsiteY30" fmla="*/ 2046514 h 2046514"/>
                <a:gd name="connsiteX31" fmla="*/ 1496786 w 2057400"/>
                <a:gd name="connsiteY31" fmla="*/ 2046514 h 2046514"/>
                <a:gd name="connsiteX0" fmla="*/ 0 w 2057400"/>
                <a:gd name="connsiteY0" fmla="*/ 552450 h 2046531"/>
                <a:gd name="connsiteX1" fmla="*/ 171450 w 2057400"/>
                <a:gd name="connsiteY1" fmla="*/ 446314 h 2046531"/>
                <a:gd name="connsiteX2" fmla="*/ 312965 w 2057400"/>
                <a:gd name="connsiteY2" fmla="*/ 361950 h 2046531"/>
                <a:gd name="connsiteX3" fmla="*/ 443593 w 2057400"/>
                <a:gd name="connsiteY3" fmla="*/ 291193 h 2046531"/>
                <a:gd name="connsiteX4" fmla="*/ 560615 w 2057400"/>
                <a:gd name="connsiteY4" fmla="*/ 234043 h 2046531"/>
                <a:gd name="connsiteX5" fmla="*/ 680358 w 2057400"/>
                <a:gd name="connsiteY5" fmla="*/ 179614 h 2046531"/>
                <a:gd name="connsiteX6" fmla="*/ 832758 w 2057400"/>
                <a:gd name="connsiteY6" fmla="*/ 119743 h 2046531"/>
                <a:gd name="connsiteX7" fmla="*/ 966108 w 2057400"/>
                <a:gd name="connsiteY7" fmla="*/ 73478 h 2046531"/>
                <a:gd name="connsiteX8" fmla="*/ 1132115 w 2057400"/>
                <a:gd name="connsiteY8" fmla="*/ 29935 h 2046531"/>
                <a:gd name="connsiteX9" fmla="*/ 1249136 w 2057400"/>
                <a:gd name="connsiteY9" fmla="*/ 13607 h 2046531"/>
                <a:gd name="connsiteX10" fmla="*/ 1379765 w 2057400"/>
                <a:gd name="connsiteY10" fmla="*/ 2721 h 2046531"/>
                <a:gd name="connsiteX11" fmla="*/ 1485900 w 2057400"/>
                <a:gd name="connsiteY11" fmla="*/ 0 h 2046531"/>
                <a:gd name="connsiteX12" fmla="*/ 1611086 w 2057400"/>
                <a:gd name="connsiteY12" fmla="*/ 21771 h 2046531"/>
                <a:gd name="connsiteX13" fmla="*/ 1714500 w 2057400"/>
                <a:gd name="connsiteY13" fmla="*/ 48985 h 2046531"/>
                <a:gd name="connsiteX14" fmla="*/ 1801586 w 2057400"/>
                <a:gd name="connsiteY14" fmla="*/ 95250 h 2046531"/>
                <a:gd name="connsiteX15" fmla="*/ 1880508 w 2057400"/>
                <a:gd name="connsiteY15" fmla="*/ 155121 h 2046531"/>
                <a:gd name="connsiteX16" fmla="*/ 1959429 w 2057400"/>
                <a:gd name="connsiteY16" fmla="*/ 253093 h 2046531"/>
                <a:gd name="connsiteX17" fmla="*/ 2011136 w 2057400"/>
                <a:gd name="connsiteY17" fmla="*/ 359228 h 2046531"/>
                <a:gd name="connsiteX18" fmla="*/ 2041072 w 2057400"/>
                <a:gd name="connsiteY18" fmla="*/ 473528 h 2046531"/>
                <a:gd name="connsiteX19" fmla="*/ 2057400 w 2057400"/>
                <a:gd name="connsiteY19" fmla="*/ 642257 h 2046531"/>
                <a:gd name="connsiteX20" fmla="*/ 2049236 w 2057400"/>
                <a:gd name="connsiteY20" fmla="*/ 781050 h 2046531"/>
                <a:gd name="connsiteX21" fmla="*/ 2019300 w 2057400"/>
                <a:gd name="connsiteY21" fmla="*/ 979714 h 2046531"/>
                <a:gd name="connsiteX22" fmla="*/ 1983922 w 2057400"/>
                <a:gd name="connsiteY22" fmla="*/ 1104900 h 2046531"/>
                <a:gd name="connsiteX23" fmla="*/ 1934936 w 2057400"/>
                <a:gd name="connsiteY23" fmla="*/ 1232807 h 2046531"/>
                <a:gd name="connsiteX24" fmla="*/ 1885950 w 2057400"/>
                <a:gd name="connsiteY24" fmla="*/ 1371600 h 2046531"/>
                <a:gd name="connsiteX25" fmla="*/ 1823358 w 2057400"/>
                <a:gd name="connsiteY25" fmla="*/ 1502228 h 2046531"/>
                <a:gd name="connsiteX26" fmla="*/ 1755322 w 2057400"/>
                <a:gd name="connsiteY26" fmla="*/ 1641021 h 2046531"/>
                <a:gd name="connsiteX27" fmla="*/ 1690008 w 2057400"/>
                <a:gd name="connsiteY27" fmla="*/ 1752600 h 2046531"/>
                <a:gd name="connsiteX28" fmla="*/ 1624693 w 2057400"/>
                <a:gd name="connsiteY28" fmla="*/ 1866900 h 2046531"/>
                <a:gd name="connsiteX29" fmla="*/ 1548493 w 2057400"/>
                <a:gd name="connsiteY29" fmla="*/ 1983921 h 2046531"/>
                <a:gd name="connsiteX30" fmla="*/ 1496786 w 2057400"/>
                <a:gd name="connsiteY30" fmla="*/ 2046514 h 2046531"/>
                <a:gd name="connsiteX31" fmla="*/ 1548813 w 2057400"/>
                <a:gd name="connsiteY31" fmla="*/ 2046531 h 2046531"/>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496786 w 2057400"/>
                <a:gd name="connsiteY30" fmla="*/ 2046514 h 2114232"/>
                <a:gd name="connsiteX31" fmla="*/ 1636405 w 2057400"/>
                <a:gd name="connsiteY31" fmla="*/ 2114232 h 2114232"/>
                <a:gd name="connsiteX0" fmla="*/ 0 w 2057400"/>
                <a:gd name="connsiteY0" fmla="*/ 552450 h 2114232"/>
                <a:gd name="connsiteX1" fmla="*/ 171450 w 2057400"/>
                <a:gd name="connsiteY1" fmla="*/ 446314 h 2114232"/>
                <a:gd name="connsiteX2" fmla="*/ 312965 w 2057400"/>
                <a:gd name="connsiteY2" fmla="*/ 361950 h 2114232"/>
                <a:gd name="connsiteX3" fmla="*/ 443593 w 2057400"/>
                <a:gd name="connsiteY3" fmla="*/ 291193 h 2114232"/>
                <a:gd name="connsiteX4" fmla="*/ 560615 w 2057400"/>
                <a:gd name="connsiteY4" fmla="*/ 234043 h 2114232"/>
                <a:gd name="connsiteX5" fmla="*/ 680358 w 2057400"/>
                <a:gd name="connsiteY5" fmla="*/ 179614 h 2114232"/>
                <a:gd name="connsiteX6" fmla="*/ 832758 w 2057400"/>
                <a:gd name="connsiteY6" fmla="*/ 119743 h 2114232"/>
                <a:gd name="connsiteX7" fmla="*/ 966108 w 2057400"/>
                <a:gd name="connsiteY7" fmla="*/ 73478 h 2114232"/>
                <a:gd name="connsiteX8" fmla="*/ 1132115 w 2057400"/>
                <a:gd name="connsiteY8" fmla="*/ 29935 h 2114232"/>
                <a:gd name="connsiteX9" fmla="*/ 1249136 w 2057400"/>
                <a:gd name="connsiteY9" fmla="*/ 13607 h 2114232"/>
                <a:gd name="connsiteX10" fmla="*/ 1379765 w 2057400"/>
                <a:gd name="connsiteY10" fmla="*/ 2721 h 2114232"/>
                <a:gd name="connsiteX11" fmla="*/ 1485900 w 2057400"/>
                <a:gd name="connsiteY11" fmla="*/ 0 h 2114232"/>
                <a:gd name="connsiteX12" fmla="*/ 1611086 w 2057400"/>
                <a:gd name="connsiteY12" fmla="*/ 21771 h 2114232"/>
                <a:gd name="connsiteX13" fmla="*/ 1714500 w 2057400"/>
                <a:gd name="connsiteY13" fmla="*/ 48985 h 2114232"/>
                <a:gd name="connsiteX14" fmla="*/ 1801586 w 2057400"/>
                <a:gd name="connsiteY14" fmla="*/ 95250 h 2114232"/>
                <a:gd name="connsiteX15" fmla="*/ 1880508 w 2057400"/>
                <a:gd name="connsiteY15" fmla="*/ 155121 h 2114232"/>
                <a:gd name="connsiteX16" fmla="*/ 1959429 w 2057400"/>
                <a:gd name="connsiteY16" fmla="*/ 253093 h 2114232"/>
                <a:gd name="connsiteX17" fmla="*/ 2011136 w 2057400"/>
                <a:gd name="connsiteY17" fmla="*/ 359228 h 2114232"/>
                <a:gd name="connsiteX18" fmla="*/ 2041072 w 2057400"/>
                <a:gd name="connsiteY18" fmla="*/ 473528 h 2114232"/>
                <a:gd name="connsiteX19" fmla="*/ 2057400 w 2057400"/>
                <a:gd name="connsiteY19" fmla="*/ 642257 h 2114232"/>
                <a:gd name="connsiteX20" fmla="*/ 2049236 w 2057400"/>
                <a:gd name="connsiteY20" fmla="*/ 781050 h 2114232"/>
                <a:gd name="connsiteX21" fmla="*/ 2019300 w 2057400"/>
                <a:gd name="connsiteY21" fmla="*/ 979714 h 2114232"/>
                <a:gd name="connsiteX22" fmla="*/ 1983922 w 2057400"/>
                <a:gd name="connsiteY22" fmla="*/ 1104900 h 2114232"/>
                <a:gd name="connsiteX23" fmla="*/ 1934936 w 2057400"/>
                <a:gd name="connsiteY23" fmla="*/ 1232807 h 2114232"/>
                <a:gd name="connsiteX24" fmla="*/ 1885950 w 2057400"/>
                <a:gd name="connsiteY24" fmla="*/ 1371600 h 2114232"/>
                <a:gd name="connsiteX25" fmla="*/ 1823358 w 2057400"/>
                <a:gd name="connsiteY25" fmla="*/ 1502228 h 2114232"/>
                <a:gd name="connsiteX26" fmla="*/ 1755322 w 2057400"/>
                <a:gd name="connsiteY26" fmla="*/ 1641021 h 2114232"/>
                <a:gd name="connsiteX27" fmla="*/ 1690008 w 2057400"/>
                <a:gd name="connsiteY27" fmla="*/ 1752600 h 2114232"/>
                <a:gd name="connsiteX28" fmla="*/ 1624693 w 2057400"/>
                <a:gd name="connsiteY28" fmla="*/ 1866900 h 2114232"/>
                <a:gd name="connsiteX29" fmla="*/ 1548493 w 2057400"/>
                <a:gd name="connsiteY29" fmla="*/ 1983921 h 2114232"/>
                <a:gd name="connsiteX30" fmla="*/ 1570048 w 2057400"/>
                <a:gd name="connsiteY30" fmla="*/ 2031933 h 2114232"/>
                <a:gd name="connsiteX31" fmla="*/ 1636405 w 2057400"/>
                <a:gd name="connsiteY31" fmla="*/ 2114232 h 2114232"/>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48493 w 2057400"/>
                <a:gd name="connsiteY29" fmla="*/ 1983921 h 2102944"/>
                <a:gd name="connsiteX30" fmla="*/ 1570048 w 2057400"/>
                <a:gd name="connsiteY30" fmla="*/ 2031933 h 2102944"/>
                <a:gd name="connsiteX31" fmla="*/ 1587384 w 2057400"/>
                <a:gd name="connsiteY31" fmla="*/ 2102944 h 2102944"/>
                <a:gd name="connsiteX0" fmla="*/ 0 w 2057400"/>
                <a:gd name="connsiteY0" fmla="*/ 552450 h 2102944"/>
                <a:gd name="connsiteX1" fmla="*/ 171450 w 2057400"/>
                <a:gd name="connsiteY1" fmla="*/ 446314 h 2102944"/>
                <a:gd name="connsiteX2" fmla="*/ 312965 w 2057400"/>
                <a:gd name="connsiteY2" fmla="*/ 361950 h 2102944"/>
                <a:gd name="connsiteX3" fmla="*/ 443593 w 2057400"/>
                <a:gd name="connsiteY3" fmla="*/ 291193 h 2102944"/>
                <a:gd name="connsiteX4" fmla="*/ 560615 w 2057400"/>
                <a:gd name="connsiteY4" fmla="*/ 234043 h 2102944"/>
                <a:gd name="connsiteX5" fmla="*/ 680358 w 2057400"/>
                <a:gd name="connsiteY5" fmla="*/ 179614 h 2102944"/>
                <a:gd name="connsiteX6" fmla="*/ 832758 w 2057400"/>
                <a:gd name="connsiteY6" fmla="*/ 119743 h 2102944"/>
                <a:gd name="connsiteX7" fmla="*/ 966108 w 2057400"/>
                <a:gd name="connsiteY7" fmla="*/ 73478 h 2102944"/>
                <a:gd name="connsiteX8" fmla="*/ 1132115 w 2057400"/>
                <a:gd name="connsiteY8" fmla="*/ 29935 h 2102944"/>
                <a:gd name="connsiteX9" fmla="*/ 1249136 w 2057400"/>
                <a:gd name="connsiteY9" fmla="*/ 13607 h 2102944"/>
                <a:gd name="connsiteX10" fmla="*/ 1379765 w 2057400"/>
                <a:gd name="connsiteY10" fmla="*/ 2721 h 2102944"/>
                <a:gd name="connsiteX11" fmla="*/ 1485900 w 2057400"/>
                <a:gd name="connsiteY11" fmla="*/ 0 h 2102944"/>
                <a:gd name="connsiteX12" fmla="*/ 1611086 w 2057400"/>
                <a:gd name="connsiteY12" fmla="*/ 21771 h 2102944"/>
                <a:gd name="connsiteX13" fmla="*/ 1714500 w 2057400"/>
                <a:gd name="connsiteY13" fmla="*/ 48985 h 2102944"/>
                <a:gd name="connsiteX14" fmla="*/ 1801586 w 2057400"/>
                <a:gd name="connsiteY14" fmla="*/ 95250 h 2102944"/>
                <a:gd name="connsiteX15" fmla="*/ 1880508 w 2057400"/>
                <a:gd name="connsiteY15" fmla="*/ 155121 h 2102944"/>
                <a:gd name="connsiteX16" fmla="*/ 1959429 w 2057400"/>
                <a:gd name="connsiteY16" fmla="*/ 253093 h 2102944"/>
                <a:gd name="connsiteX17" fmla="*/ 2011136 w 2057400"/>
                <a:gd name="connsiteY17" fmla="*/ 359228 h 2102944"/>
                <a:gd name="connsiteX18" fmla="*/ 2041072 w 2057400"/>
                <a:gd name="connsiteY18" fmla="*/ 473528 h 2102944"/>
                <a:gd name="connsiteX19" fmla="*/ 2057400 w 2057400"/>
                <a:gd name="connsiteY19" fmla="*/ 642257 h 2102944"/>
                <a:gd name="connsiteX20" fmla="*/ 2049236 w 2057400"/>
                <a:gd name="connsiteY20" fmla="*/ 781050 h 2102944"/>
                <a:gd name="connsiteX21" fmla="*/ 2019300 w 2057400"/>
                <a:gd name="connsiteY21" fmla="*/ 979714 h 2102944"/>
                <a:gd name="connsiteX22" fmla="*/ 1983922 w 2057400"/>
                <a:gd name="connsiteY22" fmla="*/ 1104900 h 2102944"/>
                <a:gd name="connsiteX23" fmla="*/ 1934936 w 2057400"/>
                <a:gd name="connsiteY23" fmla="*/ 1232807 h 2102944"/>
                <a:gd name="connsiteX24" fmla="*/ 1885950 w 2057400"/>
                <a:gd name="connsiteY24" fmla="*/ 1371600 h 2102944"/>
                <a:gd name="connsiteX25" fmla="*/ 1823358 w 2057400"/>
                <a:gd name="connsiteY25" fmla="*/ 1502228 h 2102944"/>
                <a:gd name="connsiteX26" fmla="*/ 1755322 w 2057400"/>
                <a:gd name="connsiteY26" fmla="*/ 1641021 h 2102944"/>
                <a:gd name="connsiteX27" fmla="*/ 1690008 w 2057400"/>
                <a:gd name="connsiteY27" fmla="*/ 1752600 h 2102944"/>
                <a:gd name="connsiteX28" fmla="*/ 1624693 w 2057400"/>
                <a:gd name="connsiteY28" fmla="*/ 1866900 h 2102944"/>
                <a:gd name="connsiteX29" fmla="*/ 1578506 w 2057400"/>
                <a:gd name="connsiteY29" fmla="*/ 1970915 h 2102944"/>
                <a:gd name="connsiteX30" fmla="*/ 1570048 w 2057400"/>
                <a:gd name="connsiteY30" fmla="*/ 2031933 h 2102944"/>
                <a:gd name="connsiteX31" fmla="*/ 1587384 w 2057400"/>
                <a:gd name="connsiteY31" fmla="*/ 2102944 h 2102944"/>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578506 w 2057400"/>
                <a:gd name="connsiteY29" fmla="*/ 1970915 h 2052922"/>
                <a:gd name="connsiteX30" fmla="*/ 1570048 w 2057400"/>
                <a:gd name="connsiteY30" fmla="*/ 2031933 h 2052922"/>
                <a:gd name="connsiteX31" fmla="*/ 1571377 w 2057400"/>
                <a:gd name="connsiteY31"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3702 w 2057400"/>
                <a:gd name="connsiteY29" fmla="*/ 1913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0048 w 2057400"/>
                <a:gd name="connsiteY31" fmla="*/ 2031933 h 2052922"/>
                <a:gd name="connsiteX32" fmla="*/ 1571377 w 2057400"/>
                <a:gd name="connsiteY32"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5689 w 2057400"/>
                <a:gd name="connsiteY31" fmla="*/ 1998898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1586 w 2057400"/>
                <a:gd name="connsiteY14" fmla="*/ 9525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00634 w 2057400"/>
                <a:gd name="connsiteY14" fmla="*/ 105728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69214 w 2057400"/>
                <a:gd name="connsiteY14" fmla="*/ 38100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80508 w 2057400"/>
                <a:gd name="connsiteY15" fmla="*/ 155121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4500 w 2057400"/>
                <a:gd name="connsiteY13" fmla="*/ 48985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171450 w 2057400"/>
                <a:gd name="connsiteY1" fmla="*/ 446314 h 2052922"/>
                <a:gd name="connsiteX2" fmla="*/ 312965 w 2057400"/>
                <a:gd name="connsiteY2" fmla="*/ 361950 h 2052922"/>
                <a:gd name="connsiteX3" fmla="*/ 443593 w 2057400"/>
                <a:gd name="connsiteY3" fmla="*/ 291193 h 2052922"/>
                <a:gd name="connsiteX4" fmla="*/ 560615 w 2057400"/>
                <a:gd name="connsiteY4" fmla="*/ 234043 h 2052922"/>
                <a:gd name="connsiteX5" fmla="*/ 680358 w 2057400"/>
                <a:gd name="connsiteY5" fmla="*/ 179614 h 2052922"/>
                <a:gd name="connsiteX6" fmla="*/ 832758 w 2057400"/>
                <a:gd name="connsiteY6" fmla="*/ 119743 h 2052922"/>
                <a:gd name="connsiteX7" fmla="*/ 966108 w 2057400"/>
                <a:gd name="connsiteY7" fmla="*/ 73478 h 2052922"/>
                <a:gd name="connsiteX8" fmla="*/ 1132115 w 2057400"/>
                <a:gd name="connsiteY8" fmla="*/ 29935 h 2052922"/>
                <a:gd name="connsiteX9" fmla="*/ 1249136 w 2057400"/>
                <a:gd name="connsiteY9" fmla="*/ 13607 h 2052922"/>
                <a:gd name="connsiteX10" fmla="*/ 1379765 w 2057400"/>
                <a:gd name="connsiteY10" fmla="*/ 2721 h 2052922"/>
                <a:gd name="connsiteX11" fmla="*/ 1485900 w 2057400"/>
                <a:gd name="connsiteY11" fmla="*/ 0 h 2052922"/>
                <a:gd name="connsiteX12" fmla="*/ 1611086 w 2057400"/>
                <a:gd name="connsiteY12" fmla="*/ 21771 h 2052922"/>
                <a:gd name="connsiteX13" fmla="*/ 1716405 w 2057400"/>
                <a:gd name="connsiteY13" fmla="*/ 51843 h 2052922"/>
                <a:gd name="connsiteX14" fmla="*/ 1820637 w 2057400"/>
                <a:gd name="connsiteY14" fmla="*/ 119063 h 2052922"/>
                <a:gd name="connsiteX15" fmla="*/ 1875746 w 2057400"/>
                <a:gd name="connsiteY15" fmla="*/ 154168 h 2052922"/>
                <a:gd name="connsiteX16" fmla="*/ 1959429 w 2057400"/>
                <a:gd name="connsiteY16" fmla="*/ 253093 h 2052922"/>
                <a:gd name="connsiteX17" fmla="*/ 2011136 w 2057400"/>
                <a:gd name="connsiteY17" fmla="*/ 359228 h 2052922"/>
                <a:gd name="connsiteX18" fmla="*/ 2041072 w 2057400"/>
                <a:gd name="connsiteY18" fmla="*/ 473528 h 2052922"/>
                <a:gd name="connsiteX19" fmla="*/ 2057400 w 2057400"/>
                <a:gd name="connsiteY19" fmla="*/ 642257 h 2052922"/>
                <a:gd name="connsiteX20" fmla="*/ 2049236 w 2057400"/>
                <a:gd name="connsiteY20" fmla="*/ 781050 h 2052922"/>
                <a:gd name="connsiteX21" fmla="*/ 2019300 w 2057400"/>
                <a:gd name="connsiteY21" fmla="*/ 979714 h 2052922"/>
                <a:gd name="connsiteX22" fmla="*/ 1983922 w 2057400"/>
                <a:gd name="connsiteY22" fmla="*/ 1104900 h 2052922"/>
                <a:gd name="connsiteX23" fmla="*/ 1934936 w 2057400"/>
                <a:gd name="connsiteY23" fmla="*/ 1232807 h 2052922"/>
                <a:gd name="connsiteX24" fmla="*/ 1885950 w 2057400"/>
                <a:gd name="connsiteY24" fmla="*/ 1371600 h 2052922"/>
                <a:gd name="connsiteX25" fmla="*/ 1823358 w 2057400"/>
                <a:gd name="connsiteY25" fmla="*/ 1502228 h 2052922"/>
                <a:gd name="connsiteX26" fmla="*/ 1755322 w 2057400"/>
                <a:gd name="connsiteY26" fmla="*/ 1641021 h 2052922"/>
                <a:gd name="connsiteX27" fmla="*/ 1690008 w 2057400"/>
                <a:gd name="connsiteY27" fmla="*/ 1752600 h 2052922"/>
                <a:gd name="connsiteX28" fmla="*/ 1624693 w 2057400"/>
                <a:gd name="connsiteY28" fmla="*/ 1866900 h 2052922"/>
                <a:gd name="connsiteX29" fmla="*/ 1600701 w 2057400"/>
                <a:gd name="connsiteY29" fmla="*/ 1915861 h 2052922"/>
                <a:gd name="connsiteX30" fmla="*/ 1578506 w 2057400"/>
                <a:gd name="connsiteY30" fmla="*/ 1970915 h 2052922"/>
                <a:gd name="connsiteX31" fmla="*/ 1572688 w 2057400"/>
                <a:gd name="connsiteY31" fmla="*/ 2005901 h 2052922"/>
                <a:gd name="connsiteX32" fmla="*/ 1570048 w 2057400"/>
                <a:gd name="connsiteY32" fmla="*/ 2031933 h 2052922"/>
                <a:gd name="connsiteX33" fmla="*/ 1571377 w 2057400"/>
                <a:gd name="connsiteY33" fmla="*/ 2052922 h 2052922"/>
                <a:gd name="connsiteX0" fmla="*/ 0 w 2057400"/>
                <a:gd name="connsiteY0" fmla="*/ 552450 h 2052922"/>
                <a:gd name="connsiteX1" fmla="*/ 63273 w 2057400"/>
                <a:gd name="connsiteY1" fmla="*/ 511509 h 2052922"/>
                <a:gd name="connsiteX2" fmla="*/ 171450 w 2057400"/>
                <a:gd name="connsiteY2" fmla="*/ 446314 h 2052922"/>
                <a:gd name="connsiteX3" fmla="*/ 312965 w 2057400"/>
                <a:gd name="connsiteY3" fmla="*/ 361950 h 2052922"/>
                <a:gd name="connsiteX4" fmla="*/ 443593 w 2057400"/>
                <a:gd name="connsiteY4" fmla="*/ 291193 h 2052922"/>
                <a:gd name="connsiteX5" fmla="*/ 560615 w 2057400"/>
                <a:gd name="connsiteY5" fmla="*/ 234043 h 2052922"/>
                <a:gd name="connsiteX6" fmla="*/ 680358 w 2057400"/>
                <a:gd name="connsiteY6" fmla="*/ 179614 h 2052922"/>
                <a:gd name="connsiteX7" fmla="*/ 832758 w 2057400"/>
                <a:gd name="connsiteY7" fmla="*/ 119743 h 2052922"/>
                <a:gd name="connsiteX8" fmla="*/ 966108 w 2057400"/>
                <a:gd name="connsiteY8" fmla="*/ 73478 h 2052922"/>
                <a:gd name="connsiteX9" fmla="*/ 1132115 w 2057400"/>
                <a:gd name="connsiteY9" fmla="*/ 29935 h 2052922"/>
                <a:gd name="connsiteX10" fmla="*/ 1249136 w 2057400"/>
                <a:gd name="connsiteY10" fmla="*/ 13607 h 2052922"/>
                <a:gd name="connsiteX11" fmla="*/ 1379765 w 2057400"/>
                <a:gd name="connsiteY11" fmla="*/ 2721 h 2052922"/>
                <a:gd name="connsiteX12" fmla="*/ 1485900 w 2057400"/>
                <a:gd name="connsiteY12" fmla="*/ 0 h 2052922"/>
                <a:gd name="connsiteX13" fmla="*/ 1611086 w 2057400"/>
                <a:gd name="connsiteY13" fmla="*/ 21771 h 2052922"/>
                <a:gd name="connsiteX14" fmla="*/ 1716405 w 2057400"/>
                <a:gd name="connsiteY14" fmla="*/ 51843 h 2052922"/>
                <a:gd name="connsiteX15" fmla="*/ 1820637 w 2057400"/>
                <a:gd name="connsiteY15" fmla="*/ 119063 h 2052922"/>
                <a:gd name="connsiteX16" fmla="*/ 1875746 w 2057400"/>
                <a:gd name="connsiteY16" fmla="*/ 154168 h 2052922"/>
                <a:gd name="connsiteX17" fmla="*/ 1959429 w 2057400"/>
                <a:gd name="connsiteY17" fmla="*/ 253093 h 2052922"/>
                <a:gd name="connsiteX18" fmla="*/ 2011136 w 2057400"/>
                <a:gd name="connsiteY18" fmla="*/ 359228 h 2052922"/>
                <a:gd name="connsiteX19" fmla="*/ 2041072 w 2057400"/>
                <a:gd name="connsiteY19" fmla="*/ 473528 h 2052922"/>
                <a:gd name="connsiteX20" fmla="*/ 2057400 w 2057400"/>
                <a:gd name="connsiteY20" fmla="*/ 642257 h 2052922"/>
                <a:gd name="connsiteX21" fmla="*/ 2049236 w 2057400"/>
                <a:gd name="connsiteY21" fmla="*/ 781050 h 2052922"/>
                <a:gd name="connsiteX22" fmla="*/ 2019300 w 2057400"/>
                <a:gd name="connsiteY22" fmla="*/ 979714 h 2052922"/>
                <a:gd name="connsiteX23" fmla="*/ 1983922 w 2057400"/>
                <a:gd name="connsiteY23" fmla="*/ 1104900 h 2052922"/>
                <a:gd name="connsiteX24" fmla="*/ 1934936 w 2057400"/>
                <a:gd name="connsiteY24" fmla="*/ 1232807 h 2052922"/>
                <a:gd name="connsiteX25" fmla="*/ 1885950 w 2057400"/>
                <a:gd name="connsiteY25" fmla="*/ 1371600 h 2052922"/>
                <a:gd name="connsiteX26" fmla="*/ 1823358 w 2057400"/>
                <a:gd name="connsiteY26" fmla="*/ 1502228 h 2052922"/>
                <a:gd name="connsiteX27" fmla="*/ 1755322 w 2057400"/>
                <a:gd name="connsiteY27" fmla="*/ 1641021 h 2052922"/>
                <a:gd name="connsiteX28" fmla="*/ 1690008 w 2057400"/>
                <a:gd name="connsiteY28" fmla="*/ 1752600 h 2052922"/>
                <a:gd name="connsiteX29" fmla="*/ 1624693 w 2057400"/>
                <a:gd name="connsiteY29" fmla="*/ 1866900 h 2052922"/>
                <a:gd name="connsiteX30" fmla="*/ 1600701 w 2057400"/>
                <a:gd name="connsiteY30" fmla="*/ 1915861 h 2052922"/>
                <a:gd name="connsiteX31" fmla="*/ 1578506 w 2057400"/>
                <a:gd name="connsiteY31" fmla="*/ 1970915 h 2052922"/>
                <a:gd name="connsiteX32" fmla="*/ 1572688 w 2057400"/>
                <a:gd name="connsiteY32" fmla="*/ 2005901 h 2052922"/>
                <a:gd name="connsiteX33" fmla="*/ 1570048 w 2057400"/>
                <a:gd name="connsiteY33" fmla="*/ 2031933 h 2052922"/>
                <a:gd name="connsiteX34" fmla="*/ 1571377 w 2057400"/>
                <a:gd name="connsiteY34" fmla="*/ 2052922 h 2052922"/>
                <a:gd name="connsiteX0" fmla="*/ 0 w 2075089"/>
                <a:gd name="connsiteY0" fmla="*/ 493872 h 2052922"/>
                <a:gd name="connsiteX1" fmla="*/ 80962 w 2075089"/>
                <a:gd name="connsiteY1" fmla="*/ 511509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89139 w 2075089"/>
                <a:gd name="connsiteY2" fmla="*/ 446314 h 2052922"/>
                <a:gd name="connsiteX3" fmla="*/ 330654 w 2075089"/>
                <a:gd name="connsiteY3" fmla="*/ 361950 h 2052922"/>
                <a:gd name="connsiteX4" fmla="*/ 461282 w 2075089"/>
                <a:gd name="connsiteY4" fmla="*/ 291193 h 2052922"/>
                <a:gd name="connsiteX5" fmla="*/ 578304 w 2075089"/>
                <a:gd name="connsiteY5" fmla="*/ 234043 h 2052922"/>
                <a:gd name="connsiteX6" fmla="*/ 698047 w 2075089"/>
                <a:gd name="connsiteY6" fmla="*/ 179614 h 2052922"/>
                <a:gd name="connsiteX7" fmla="*/ 850447 w 2075089"/>
                <a:gd name="connsiteY7" fmla="*/ 119743 h 2052922"/>
                <a:gd name="connsiteX8" fmla="*/ 983797 w 2075089"/>
                <a:gd name="connsiteY8" fmla="*/ 73478 h 2052922"/>
                <a:gd name="connsiteX9" fmla="*/ 1149804 w 2075089"/>
                <a:gd name="connsiteY9" fmla="*/ 29935 h 2052922"/>
                <a:gd name="connsiteX10" fmla="*/ 1266825 w 2075089"/>
                <a:gd name="connsiteY10" fmla="*/ 13607 h 2052922"/>
                <a:gd name="connsiteX11" fmla="*/ 1397454 w 2075089"/>
                <a:gd name="connsiteY11" fmla="*/ 2721 h 2052922"/>
                <a:gd name="connsiteX12" fmla="*/ 1503589 w 2075089"/>
                <a:gd name="connsiteY12" fmla="*/ 0 h 2052922"/>
                <a:gd name="connsiteX13" fmla="*/ 1628775 w 2075089"/>
                <a:gd name="connsiteY13" fmla="*/ 21771 h 2052922"/>
                <a:gd name="connsiteX14" fmla="*/ 1734094 w 2075089"/>
                <a:gd name="connsiteY14" fmla="*/ 51843 h 2052922"/>
                <a:gd name="connsiteX15" fmla="*/ 1838326 w 2075089"/>
                <a:gd name="connsiteY15" fmla="*/ 119063 h 2052922"/>
                <a:gd name="connsiteX16" fmla="*/ 1893435 w 2075089"/>
                <a:gd name="connsiteY16" fmla="*/ 154168 h 2052922"/>
                <a:gd name="connsiteX17" fmla="*/ 1977118 w 2075089"/>
                <a:gd name="connsiteY17" fmla="*/ 253093 h 2052922"/>
                <a:gd name="connsiteX18" fmla="*/ 2028825 w 2075089"/>
                <a:gd name="connsiteY18" fmla="*/ 359228 h 2052922"/>
                <a:gd name="connsiteX19" fmla="*/ 2058761 w 2075089"/>
                <a:gd name="connsiteY19" fmla="*/ 473528 h 2052922"/>
                <a:gd name="connsiteX20" fmla="*/ 2075089 w 2075089"/>
                <a:gd name="connsiteY20" fmla="*/ 642257 h 2052922"/>
                <a:gd name="connsiteX21" fmla="*/ 2066925 w 2075089"/>
                <a:gd name="connsiteY21" fmla="*/ 781050 h 2052922"/>
                <a:gd name="connsiteX22" fmla="*/ 2036989 w 2075089"/>
                <a:gd name="connsiteY22" fmla="*/ 979714 h 2052922"/>
                <a:gd name="connsiteX23" fmla="*/ 2001611 w 2075089"/>
                <a:gd name="connsiteY23" fmla="*/ 1104900 h 2052922"/>
                <a:gd name="connsiteX24" fmla="*/ 1952625 w 2075089"/>
                <a:gd name="connsiteY24" fmla="*/ 1232807 h 2052922"/>
                <a:gd name="connsiteX25" fmla="*/ 1903639 w 2075089"/>
                <a:gd name="connsiteY25" fmla="*/ 1371600 h 2052922"/>
                <a:gd name="connsiteX26" fmla="*/ 1841047 w 2075089"/>
                <a:gd name="connsiteY26" fmla="*/ 1502228 h 2052922"/>
                <a:gd name="connsiteX27" fmla="*/ 1773011 w 2075089"/>
                <a:gd name="connsiteY27" fmla="*/ 1641021 h 2052922"/>
                <a:gd name="connsiteX28" fmla="*/ 1707697 w 2075089"/>
                <a:gd name="connsiteY28" fmla="*/ 1752600 h 2052922"/>
                <a:gd name="connsiteX29" fmla="*/ 1642382 w 2075089"/>
                <a:gd name="connsiteY29" fmla="*/ 1866900 h 2052922"/>
                <a:gd name="connsiteX30" fmla="*/ 1618390 w 2075089"/>
                <a:gd name="connsiteY30" fmla="*/ 1915861 h 2052922"/>
                <a:gd name="connsiteX31" fmla="*/ 1596195 w 2075089"/>
                <a:gd name="connsiteY31" fmla="*/ 1970915 h 2052922"/>
                <a:gd name="connsiteX32" fmla="*/ 1590377 w 2075089"/>
                <a:gd name="connsiteY32" fmla="*/ 2005901 h 2052922"/>
                <a:gd name="connsiteX33" fmla="*/ 1587737 w 2075089"/>
                <a:gd name="connsiteY33" fmla="*/ 2031933 h 2052922"/>
                <a:gd name="connsiteX34" fmla="*/ 1589066 w 2075089"/>
                <a:gd name="connsiteY34" fmla="*/ 2052922 h 2052922"/>
                <a:gd name="connsiteX0" fmla="*/ 0 w 2075089"/>
                <a:gd name="connsiteY0" fmla="*/ 493872 h 2052922"/>
                <a:gd name="connsiteX1" fmla="*/ 77152 w 2075089"/>
                <a:gd name="connsiteY1" fmla="*/ 486744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75089"/>
                <a:gd name="connsiteY0" fmla="*/ 493872 h 2052922"/>
                <a:gd name="connsiteX1" fmla="*/ 61912 w 2075089"/>
                <a:gd name="connsiteY1" fmla="*/ 482458 h 2052922"/>
                <a:gd name="connsiteX2" fmla="*/ 119063 w 2075089"/>
                <a:gd name="connsiteY2" fmla="*/ 469123 h 2052922"/>
                <a:gd name="connsiteX3" fmla="*/ 189139 w 2075089"/>
                <a:gd name="connsiteY3" fmla="*/ 446314 h 2052922"/>
                <a:gd name="connsiteX4" fmla="*/ 330654 w 2075089"/>
                <a:gd name="connsiteY4" fmla="*/ 361950 h 2052922"/>
                <a:gd name="connsiteX5" fmla="*/ 461282 w 2075089"/>
                <a:gd name="connsiteY5" fmla="*/ 291193 h 2052922"/>
                <a:gd name="connsiteX6" fmla="*/ 578304 w 2075089"/>
                <a:gd name="connsiteY6" fmla="*/ 234043 h 2052922"/>
                <a:gd name="connsiteX7" fmla="*/ 698047 w 2075089"/>
                <a:gd name="connsiteY7" fmla="*/ 179614 h 2052922"/>
                <a:gd name="connsiteX8" fmla="*/ 850447 w 2075089"/>
                <a:gd name="connsiteY8" fmla="*/ 119743 h 2052922"/>
                <a:gd name="connsiteX9" fmla="*/ 983797 w 2075089"/>
                <a:gd name="connsiteY9" fmla="*/ 73478 h 2052922"/>
                <a:gd name="connsiteX10" fmla="*/ 1149804 w 2075089"/>
                <a:gd name="connsiteY10" fmla="*/ 29935 h 2052922"/>
                <a:gd name="connsiteX11" fmla="*/ 1266825 w 2075089"/>
                <a:gd name="connsiteY11" fmla="*/ 13607 h 2052922"/>
                <a:gd name="connsiteX12" fmla="*/ 1397454 w 2075089"/>
                <a:gd name="connsiteY12" fmla="*/ 2721 h 2052922"/>
                <a:gd name="connsiteX13" fmla="*/ 1503589 w 2075089"/>
                <a:gd name="connsiteY13" fmla="*/ 0 h 2052922"/>
                <a:gd name="connsiteX14" fmla="*/ 1628775 w 2075089"/>
                <a:gd name="connsiteY14" fmla="*/ 21771 h 2052922"/>
                <a:gd name="connsiteX15" fmla="*/ 1734094 w 2075089"/>
                <a:gd name="connsiteY15" fmla="*/ 51843 h 2052922"/>
                <a:gd name="connsiteX16" fmla="*/ 1838326 w 2075089"/>
                <a:gd name="connsiteY16" fmla="*/ 119063 h 2052922"/>
                <a:gd name="connsiteX17" fmla="*/ 1893435 w 2075089"/>
                <a:gd name="connsiteY17" fmla="*/ 154168 h 2052922"/>
                <a:gd name="connsiteX18" fmla="*/ 1977118 w 2075089"/>
                <a:gd name="connsiteY18" fmla="*/ 253093 h 2052922"/>
                <a:gd name="connsiteX19" fmla="*/ 2028825 w 2075089"/>
                <a:gd name="connsiteY19" fmla="*/ 359228 h 2052922"/>
                <a:gd name="connsiteX20" fmla="*/ 2058761 w 2075089"/>
                <a:gd name="connsiteY20" fmla="*/ 473528 h 2052922"/>
                <a:gd name="connsiteX21" fmla="*/ 2075089 w 2075089"/>
                <a:gd name="connsiteY21" fmla="*/ 642257 h 2052922"/>
                <a:gd name="connsiteX22" fmla="*/ 2066925 w 2075089"/>
                <a:gd name="connsiteY22" fmla="*/ 781050 h 2052922"/>
                <a:gd name="connsiteX23" fmla="*/ 2036989 w 2075089"/>
                <a:gd name="connsiteY23" fmla="*/ 979714 h 2052922"/>
                <a:gd name="connsiteX24" fmla="*/ 2001611 w 2075089"/>
                <a:gd name="connsiteY24" fmla="*/ 1104900 h 2052922"/>
                <a:gd name="connsiteX25" fmla="*/ 1952625 w 2075089"/>
                <a:gd name="connsiteY25" fmla="*/ 1232807 h 2052922"/>
                <a:gd name="connsiteX26" fmla="*/ 1903639 w 2075089"/>
                <a:gd name="connsiteY26" fmla="*/ 1371600 h 2052922"/>
                <a:gd name="connsiteX27" fmla="*/ 1841047 w 2075089"/>
                <a:gd name="connsiteY27" fmla="*/ 1502228 h 2052922"/>
                <a:gd name="connsiteX28" fmla="*/ 1773011 w 2075089"/>
                <a:gd name="connsiteY28" fmla="*/ 1641021 h 2052922"/>
                <a:gd name="connsiteX29" fmla="*/ 1707697 w 2075089"/>
                <a:gd name="connsiteY29" fmla="*/ 1752600 h 2052922"/>
                <a:gd name="connsiteX30" fmla="*/ 1642382 w 2075089"/>
                <a:gd name="connsiteY30" fmla="*/ 1866900 h 2052922"/>
                <a:gd name="connsiteX31" fmla="*/ 1618390 w 2075089"/>
                <a:gd name="connsiteY31" fmla="*/ 1915861 h 2052922"/>
                <a:gd name="connsiteX32" fmla="*/ 1596195 w 2075089"/>
                <a:gd name="connsiteY32" fmla="*/ 1970915 h 2052922"/>
                <a:gd name="connsiteX33" fmla="*/ 1590377 w 2075089"/>
                <a:gd name="connsiteY33" fmla="*/ 2005901 h 2052922"/>
                <a:gd name="connsiteX34" fmla="*/ 1587737 w 2075089"/>
                <a:gd name="connsiteY34" fmla="*/ 2031933 h 2052922"/>
                <a:gd name="connsiteX35" fmla="*/ 1589066 w 2075089"/>
                <a:gd name="connsiteY35" fmla="*/ 2052922 h 2052922"/>
                <a:gd name="connsiteX0" fmla="*/ 0 w 2057943"/>
                <a:gd name="connsiteY0" fmla="*/ 485776 h 2052922"/>
                <a:gd name="connsiteX1" fmla="*/ 44766 w 2057943"/>
                <a:gd name="connsiteY1" fmla="*/ 482458 h 2052922"/>
                <a:gd name="connsiteX2" fmla="*/ 101917 w 2057943"/>
                <a:gd name="connsiteY2" fmla="*/ 469123 h 2052922"/>
                <a:gd name="connsiteX3" fmla="*/ 171993 w 2057943"/>
                <a:gd name="connsiteY3" fmla="*/ 446314 h 2052922"/>
                <a:gd name="connsiteX4" fmla="*/ 313508 w 2057943"/>
                <a:gd name="connsiteY4" fmla="*/ 361950 h 2052922"/>
                <a:gd name="connsiteX5" fmla="*/ 444136 w 2057943"/>
                <a:gd name="connsiteY5" fmla="*/ 291193 h 2052922"/>
                <a:gd name="connsiteX6" fmla="*/ 561158 w 2057943"/>
                <a:gd name="connsiteY6" fmla="*/ 234043 h 2052922"/>
                <a:gd name="connsiteX7" fmla="*/ 680901 w 2057943"/>
                <a:gd name="connsiteY7" fmla="*/ 179614 h 2052922"/>
                <a:gd name="connsiteX8" fmla="*/ 833301 w 2057943"/>
                <a:gd name="connsiteY8" fmla="*/ 119743 h 2052922"/>
                <a:gd name="connsiteX9" fmla="*/ 966651 w 2057943"/>
                <a:gd name="connsiteY9" fmla="*/ 73478 h 2052922"/>
                <a:gd name="connsiteX10" fmla="*/ 1132658 w 2057943"/>
                <a:gd name="connsiteY10" fmla="*/ 29935 h 2052922"/>
                <a:gd name="connsiteX11" fmla="*/ 1249679 w 2057943"/>
                <a:gd name="connsiteY11" fmla="*/ 13607 h 2052922"/>
                <a:gd name="connsiteX12" fmla="*/ 1380308 w 2057943"/>
                <a:gd name="connsiteY12" fmla="*/ 2721 h 2052922"/>
                <a:gd name="connsiteX13" fmla="*/ 1486443 w 2057943"/>
                <a:gd name="connsiteY13" fmla="*/ 0 h 2052922"/>
                <a:gd name="connsiteX14" fmla="*/ 1611629 w 2057943"/>
                <a:gd name="connsiteY14" fmla="*/ 21771 h 2052922"/>
                <a:gd name="connsiteX15" fmla="*/ 1716948 w 2057943"/>
                <a:gd name="connsiteY15" fmla="*/ 51843 h 2052922"/>
                <a:gd name="connsiteX16" fmla="*/ 1821180 w 2057943"/>
                <a:gd name="connsiteY16" fmla="*/ 119063 h 2052922"/>
                <a:gd name="connsiteX17" fmla="*/ 1876289 w 2057943"/>
                <a:gd name="connsiteY17" fmla="*/ 154168 h 2052922"/>
                <a:gd name="connsiteX18" fmla="*/ 1959972 w 2057943"/>
                <a:gd name="connsiteY18" fmla="*/ 253093 h 2052922"/>
                <a:gd name="connsiteX19" fmla="*/ 2011679 w 2057943"/>
                <a:gd name="connsiteY19" fmla="*/ 359228 h 2052922"/>
                <a:gd name="connsiteX20" fmla="*/ 2041615 w 2057943"/>
                <a:gd name="connsiteY20" fmla="*/ 473528 h 2052922"/>
                <a:gd name="connsiteX21" fmla="*/ 2057943 w 2057943"/>
                <a:gd name="connsiteY21" fmla="*/ 642257 h 2052922"/>
                <a:gd name="connsiteX22" fmla="*/ 2049779 w 2057943"/>
                <a:gd name="connsiteY22" fmla="*/ 781050 h 2052922"/>
                <a:gd name="connsiteX23" fmla="*/ 2019843 w 2057943"/>
                <a:gd name="connsiteY23" fmla="*/ 979714 h 2052922"/>
                <a:gd name="connsiteX24" fmla="*/ 1984465 w 2057943"/>
                <a:gd name="connsiteY24" fmla="*/ 1104900 h 2052922"/>
                <a:gd name="connsiteX25" fmla="*/ 1935479 w 2057943"/>
                <a:gd name="connsiteY25" fmla="*/ 1232807 h 2052922"/>
                <a:gd name="connsiteX26" fmla="*/ 1886493 w 2057943"/>
                <a:gd name="connsiteY26" fmla="*/ 1371600 h 2052922"/>
                <a:gd name="connsiteX27" fmla="*/ 1823901 w 2057943"/>
                <a:gd name="connsiteY27" fmla="*/ 1502228 h 2052922"/>
                <a:gd name="connsiteX28" fmla="*/ 1755865 w 2057943"/>
                <a:gd name="connsiteY28" fmla="*/ 1641021 h 2052922"/>
                <a:gd name="connsiteX29" fmla="*/ 1690551 w 2057943"/>
                <a:gd name="connsiteY29" fmla="*/ 1752600 h 2052922"/>
                <a:gd name="connsiteX30" fmla="*/ 1625236 w 2057943"/>
                <a:gd name="connsiteY30" fmla="*/ 1866900 h 2052922"/>
                <a:gd name="connsiteX31" fmla="*/ 1601244 w 2057943"/>
                <a:gd name="connsiteY31" fmla="*/ 1915861 h 2052922"/>
                <a:gd name="connsiteX32" fmla="*/ 1579049 w 2057943"/>
                <a:gd name="connsiteY32" fmla="*/ 1970915 h 2052922"/>
                <a:gd name="connsiteX33" fmla="*/ 1573231 w 2057943"/>
                <a:gd name="connsiteY33" fmla="*/ 2005901 h 2052922"/>
                <a:gd name="connsiteX34" fmla="*/ 1570591 w 2057943"/>
                <a:gd name="connsiteY34" fmla="*/ 2031933 h 2052922"/>
                <a:gd name="connsiteX35" fmla="*/ 1571920 w 2057943"/>
                <a:gd name="connsiteY35" fmla="*/ 2052922 h 205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943" h="2052922">
                  <a:moveTo>
                    <a:pt x="0" y="485776"/>
                  </a:moveTo>
                  <a:lnTo>
                    <a:pt x="44766" y="482458"/>
                  </a:lnTo>
                  <a:lnTo>
                    <a:pt x="101917" y="469123"/>
                  </a:lnTo>
                  <a:lnTo>
                    <a:pt x="171993" y="446314"/>
                  </a:lnTo>
                  <a:lnTo>
                    <a:pt x="313508" y="361950"/>
                  </a:lnTo>
                  <a:lnTo>
                    <a:pt x="444136" y="291193"/>
                  </a:lnTo>
                  <a:lnTo>
                    <a:pt x="561158" y="234043"/>
                  </a:lnTo>
                  <a:lnTo>
                    <a:pt x="680901" y="179614"/>
                  </a:lnTo>
                  <a:lnTo>
                    <a:pt x="833301" y="119743"/>
                  </a:lnTo>
                  <a:lnTo>
                    <a:pt x="966651" y="73478"/>
                  </a:lnTo>
                  <a:lnTo>
                    <a:pt x="1132658" y="29935"/>
                  </a:lnTo>
                  <a:lnTo>
                    <a:pt x="1249679" y="13607"/>
                  </a:lnTo>
                  <a:lnTo>
                    <a:pt x="1380308" y="2721"/>
                  </a:lnTo>
                  <a:lnTo>
                    <a:pt x="1486443" y="0"/>
                  </a:lnTo>
                  <a:lnTo>
                    <a:pt x="1611629" y="21771"/>
                  </a:lnTo>
                  <a:lnTo>
                    <a:pt x="1716948" y="51843"/>
                  </a:lnTo>
                  <a:cubicBezTo>
                    <a:pt x="1800170" y="99002"/>
                    <a:pt x="1788267" y="102871"/>
                    <a:pt x="1821180" y="119063"/>
                  </a:cubicBezTo>
                  <a:lnTo>
                    <a:pt x="1876289" y="154168"/>
                  </a:lnTo>
                  <a:lnTo>
                    <a:pt x="1959972" y="253093"/>
                  </a:lnTo>
                  <a:lnTo>
                    <a:pt x="2011679" y="359228"/>
                  </a:lnTo>
                  <a:lnTo>
                    <a:pt x="2041615" y="473528"/>
                  </a:lnTo>
                  <a:lnTo>
                    <a:pt x="2057943" y="642257"/>
                  </a:lnTo>
                  <a:lnTo>
                    <a:pt x="2049779" y="781050"/>
                  </a:lnTo>
                  <a:lnTo>
                    <a:pt x="2019843" y="979714"/>
                  </a:lnTo>
                  <a:lnTo>
                    <a:pt x="1984465" y="1104900"/>
                  </a:lnTo>
                  <a:lnTo>
                    <a:pt x="1935479" y="1232807"/>
                  </a:lnTo>
                  <a:lnTo>
                    <a:pt x="1886493" y="1371600"/>
                  </a:lnTo>
                  <a:lnTo>
                    <a:pt x="1823901" y="1502228"/>
                  </a:lnTo>
                  <a:lnTo>
                    <a:pt x="1755865" y="1641021"/>
                  </a:lnTo>
                  <a:lnTo>
                    <a:pt x="1690551" y="1752600"/>
                  </a:lnTo>
                  <a:lnTo>
                    <a:pt x="1625236" y="1866900"/>
                  </a:lnTo>
                  <a:lnTo>
                    <a:pt x="1601244" y="1915861"/>
                  </a:lnTo>
                  <a:lnTo>
                    <a:pt x="1579049" y="1970915"/>
                  </a:lnTo>
                  <a:cubicBezTo>
                    <a:pt x="1578110" y="1980243"/>
                    <a:pt x="1572169" y="2000574"/>
                    <a:pt x="1573231" y="2005901"/>
                  </a:cubicBezTo>
                  <a:lnTo>
                    <a:pt x="1570591" y="2031933"/>
                  </a:lnTo>
                  <a:lnTo>
                    <a:pt x="1571920" y="2052922"/>
                  </a:lnTo>
                </a:path>
              </a:pathLst>
            </a:custGeom>
            <a:ln w="127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88" name="Tittel 1"/>
          <p:cNvSpPr txBox="1">
            <a:spLocks/>
          </p:cNvSpPr>
          <p:nvPr/>
        </p:nvSpPr>
        <p:spPr>
          <a:xfrm>
            <a:off x="449936" y="133141"/>
            <a:ext cx="8229600" cy="1143000"/>
          </a:xfrm>
          <a:prstGeom prst="rect">
            <a:avLst/>
          </a:prstGeom>
        </p:spPr>
        <p:txBody>
          <a:bodyPr vert="horz" lIns="91440" tIns="45720" rIns="91440" bIns="45720" rtlCol="0" anchor="ctr">
            <a:normAutofit/>
          </a:bodyPr>
          <a:lstStyle/>
          <a:p>
            <a:pPr lvl="0" algn="ctr">
              <a:spcBef>
                <a:spcPct val="0"/>
              </a:spcBef>
              <a:defRPr/>
            </a:pPr>
            <a:r>
              <a:rPr kumimoji="0" lang="nb-NO" sz="4000" b="1" i="0" u="none" strike="noStrike" kern="1200" cap="none" spc="0" normalizeH="0" baseline="0" noProof="0" dirty="0" smtClean="0">
                <a:ln>
                  <a:noFill/>
                </a:ln>
                <a:solidFill>
                  <a:schemeClr val="tx1"/>
                </a:solidFill>
                <a:effectLst/>
                <a:uLnTx/>
                <a:uFillTx/>
                <a:latin typeface="+mj-lt"/>
                <a:ea typeface="+mj-ea"/>
                <a:cs typeface="+mj-cs"/>
              </a:rPr>
              <a:t>Men det finnes en annen metode</a:t>
            </a:r>
            <a:br>
              <a:rPr kumimoji="0" lang="nb-NO" sz="4000" b="1" i="0" u="none" strike="noStrike" kern="1200" cap="none" spc="0" normalizeH="0" baseline="0" noProof="0" dirty="0" smtClean="0">
                <a:ln>
                  <a:noFill/>
                </a:ln>
                <a:solidFill>
                  <a:schemeClr val="tx1"/>
                </a:solidFill>
                <a:effectLst/>
                <a:uLnTx/>
                <a:uFillTx/>
                <a:latin typeface="+mj-lt"/>
                <a:ea typeface="+mj-ea"/>
                <a:cs typeface="+mj-cs"/>
              </a:rPr>
            </a:br>
            <a:r>
              <a:rPr lang="nb-NO" sz="2400" b="1" dirty="0" smtClean="0"/>
              <a:t> Noen graders vriding fra lag til lag</a:t>
            </a:r>
            <a:endParaRPr kumimoji="0" lang="nb-NO" sz="2400" b="1" i="0" u="none" strike="noStrike" kern="1200" cap="none" spc="0" normalizeH="0" baseline="0" noProof="0" dirty="0">
              <a:ln>
                <a:noFill/>
              </a:ln>
              <a:solidFill>
                <a:schemeClr val="tx1"/>
              </a:solidFill>
              <a:effectLst/>
              <a:uLnTx/>
              <a:uFillTx/>
              <a:latin typeface="+mj-lt"/>
              <a:ea typeface="+mj-ea"/>
              <a:cs typeface="+mj-cs"/>
            </a:endParaRPr>
          </a:p>
        </p:txBody>
      </p:sp>
      <p:sp>
        <p:nvSpPr>
          <p:cNvPr id="89" name="TekstSylinder 88"/>
          <p:cNvSpPr txBox="1"/>
          <p:nvPr/>
        </p:nvSpPr>
        <p:spPr>
          <a:xfrm>
            <a:off x="2706224" y="5812971"/>
            <a:ext cx="3631122" cy="369332"/>
          </a:xfrm>
          <a:prstGeom prst="rect">
            <a:avLst/>
          </a:prstGeom>
          <a:noFill/>
        </p:spPr>
        <p:txBody>
          <a:bodyPr wrap="none" rtlCol="0">
            <a:spAutoFit/>
          </a:bodyPr>
          <a:lstStyle/>
          <a:p>
            <a:r>
              <a:rPr lang="nb-NO" dirty="0" smtClean="0"/>
              <a:t>Forminsker med 90% fra den utenfor</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2000"/>
                                        <p:tgtEl>
                                          <p:spTgt spid="89"/>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childTnLst>
                          </p:cTn>
                        </p:par>
                        <p:par>
                          <p:cTn id="39" fill="hold">
                            <p:stCondLst>
                              <p:cond delay="9000"/>
                            </p:stCondLst>
                            <p:childTnLst>
                              <p:par>
                                <p:cTn id="40" presetID="10" presetClass="entr" presetSubtype="0"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1000"/>
                                        <p:tgtEl>
                                          <p:spTgt spid="63"/>
                                        </p:tgtEl>
                                      </p:cBhvr>
                                    </p:animEffect>
                                  </p:childTnLst>
                                </p:cTn>
                              </p:par>
                            </p:childTnLst>
                          </p:cTn>
                        </p:par>
                        <p:par>
                          <p:cTn id="43" fill="hold">
                            <p:stCondLst>
                              <p:cond delay="10000"/>
                            </p:stCondLst>
                            <p:childTnLst>
                              <p:par>
                                <p:cTn id="44" presetID="10" presetClass="entr" presetSubtype="0" fill="hold"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1000"/>
                                        <p:tgtEl>
                                          <p:spTgt spid="68"/>
                                        </p:tgtEl>
                                      </p:cBhvr>
                                    </p:animEffect>
                                  </p:childTnLst>
                                </p:cTn>
                              </p:par>
                            </p:childTnLst>
                          </p:cTn>
                        </p:par>
                        <p:par>
                          <p:cTn id="47" fill="hold">
                            <p:stCondLst>
                              <p:cond delay="11000"/>
                            </p:stCondLst>
                            <p:childTnLst>
                              <p:par>
                                <p:cTn id="48" presetID="10" presetClass="entr" presetSubtype="0" fill="hold" nodeType="after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000"/>
                                        <p:tgtEl>
                                          <p:spTgt spid="73"/>
                                        </p:tgtEl>
                                      </p:cBhvr>
                                    </p:animEffect>
                                  </p:childTnLst>
                                </p:cTn>
                              </p:par>
                            </p:childTnLst>
                          </p:cTn>
                        </p:par>
                        <p:par>
                          <p:cTn id="51" fill="hold">
                            <p:stCondLst>
                              <p:cond delay="12000"/>
                            </p:stCondLst>
                            <p:childTnLst>
                              <p:par>
                                <p:cTn id="52" presetID="10" presetClass="entr" presetSubtype="0" fill="hold"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fade">
                                      <p:cBhvr>
                                        <p:cTn id="54" dur="1000"/>
                                        <p:tgtEl>
                                          <p:spTgt spid="78"/>
                                        </p:tgtEl>
                                      </p:cBhvr>
                                    </p:animEffect>
                                  </p:childTnLst>
                                </p:cTn>
                              </p:par>
                            </p:childTnLst>
                          </p:cTn>
                        </p:par>
                        <p:par>
                          <p:cTn id="55" fill="hold">
                            <p:stCondLst>
                              <p:cond delay="13000"/>
                            </p:stCondLst>
                            <p:childTnLst>
                              <p:par>
                                <p:cTn id="56" presetID="10" presetClass="entr" presetSubtype="0" fill="hold"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Arbeidsbenker for treskjæring</a:t>
            </a:r>
            <a:endParaRPr lang="nb-NO" dirty="0"/>
          </a:p>
        </p:txBody>
      </p:sp>
      <p:pic>
        <p:nvPicPr>
          <p:cNvPr id="72706" name="Picture 2" descr="D:\Backup PC233 05.08.06\PC233\Artikler Hefter-bøker m.m\Laser-kutting\Bilder\Treskjæring - klargjort rom.jpg"/>
          <p:cNvPicPr>
            <a:picLocks noChangeAspect="1" noChangeArrowheads="1"/>
          </p:cNvPicPr>
          <p:nvPr/>
        </p:nvPicPr>
        <p:blipFill>
          <a:blip r:embed="rId2"/>
          <a:srcRect/>
          <a:stretch>
            <a:fillRect/>
          </a:stretch>
        </p:blipFill>
        <p:spPr bwMode="auto">
          <a:xfrm>
            <a:off x="447992" y="1417638"/>
            <a:ext cx="8033068" cy="457728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52718"/>
            <a:ext cx="8229600" cy="822642"/>
          </a:xfrm>
        </p:spPr>
        <p:txBody>
          <a:bodyPr/>
          <a:lstStyle/>
          <a:p>
            <a:pPr algn="ctr"/>
            <a:r>
              <a:rPr lang="nb-NO" dirty="0" smtClean="0"/>
              <a:t>Skåret i 3 mm finer</a:t>
            </a:r>
            <a:endParaRPr lang="nb-NO" dirty="0"/>
          </a:p>
        </p:txBody>
      </p:sp>
      <p:pic>
        <p:nvPicPr>
          <p:cNvPr id="1026" name="Picture 2" descr="F:\DCIM\101CASIO\CIMG0455.JPG"/>
          <p:cNvPicPr>
            <a:picLocks noChangeAspect="1" noChangeArrowheads="1"/>
          </p:cNvPicPr>
          <p:nvPr/>
        </p:nvPicPr>
        <p:blipFill>
          <a:blip r:embed="rId2"/>
          <a:srcRect l="13839" t="8225" r="19248" b="8534"/>
          <a:stretch>
            <a:fillRect/>
          </a:stretch>
        </p:blipFill>
        <p:spPr bwMode="auto">
          <a:xfrm>
            <a:off x="2159307" y="1150418"/>
            <a:ext cx="5250263" cy="4898629"/>
          </a:xfrm>
          <a:prstGeom prst="rect">
            <a:avLst/>
          </a:prstGeom>
          <a:noFill/>
        </p:spPr>
      </p:pic>
      <p:pic>
        <p:nvPicPr>
          <p:cNvPr id="1027" name="Picture 3" descr="F:\DCIM\101CASIO\CIMG0459.JPG"/>
          <p:cNvPicPr>
            <a:picLocks noChangeAspect="1" noChangeArrowheads="1"/>
          </p:cNvPicPr>
          <p:nvPr/>
        </p:nvPicPr>
        <p:blipFill>
          <a:blip r:embed="rId3"/>
          <a:srcRect/>
          <a:stretch>
            <a:fillRect/>
          </a:stretch>
        </p:blipFill>
        <p:spPr bwMode="auto">
          <a:xfrm>
            <a:off x="1320800" y="1172247"/>
            <a:ext cx="6502400"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416" y="5765391"/>
            <a:ext cx="8484924" cy="417930"/>
          </a:xfrm>
        </p:spPr>
        <p:txBody>
          <a:bodyPr>
            <a:normAutofit fontScale="77500" lnSpcReduction="20000"/>
          </a:bodyPr>
          <a:lstStyle/>
          <a:p>
            <a:pPr>
              <a:buNone/>
            </a:pPr>
            <a:r>
              <a:rPr lang="nb-NO" dirty="0" smtClean="0"/>
              <a:t>Museum </a:t>
            </a:r>
            <a:r>
              <a:rPr lang="nb-NO" dirty="0" err="1" smtClean="0"/>
              <a:t>of</a:t>
            </a:r>
            <a:r>
              <a:rPr lang="nb-NO" dirty="0" smtClean="0"/>
              <a:t> Art and Design (MAD), Columbus </a:t>
            </a:r>
            <a:r>
              <a:rPr lang="nb-NO" dirty="0" err="1" smtClean="0"/>
              <a:t>Circle</a:t>
            </a:r>
            <a:r>
              <a:rPr lang="nb-NO" dirty="0" smtClean="0"/>
              <a:t>, </a:t>
            </a:r>
            <a:r>
              <a:rPr lang="nb-NO" dirty="0" err="1" smtClean="0"/>
              <a:t>Manhatten</a:t>
            </a:r>
            <a:endParaRPr lang="nb-NO" dirty="0"/>
          </a:p>
        </p:txBody>
      </p:sp>
      <p:pic>
        <p:nvPicPr>
          <p:cNvPr id="4" name="Picture 2" descr="F:\DCIM\101CASIO\CIMG0157.JPG"/>
          <p:cNvPicPr>
            <a:picLocks noChangeAspect="1" noChangeArrowheads="1"/>
          </p:cNvPicPr>
          <p:nvPr/>
        </p:nvPicPr>
        <p:blipFill>
          <a:blip r:embed="rId2"/>
          <a:srcRect l="14844" t="8757" r="8232" b="19986"/>
          <a:stretch>
            <a:fillRect/>
          </a:stretch>
        </p:blipFill>
        <p:spPr bwMode="auto">
          <a:xfrm>
            <a:off x="1132776" y="961487"/>
            <a:ext cx="6710940" cy="4662441"/>
          </a:xfrm>
          <a:prstGeom prst="rect">
            <a:avLst/>
          </a:prstGeom>
          <a:noFill/>
        </p:spPr>
      </p:pic>
      <p:sp>
        <p:nvSpPr>
          <p:cNvPr id="5" name="Tittel 1"/>
          <p:cNvSpPr>
            <a:spLocks noGrp="1"/>
          </p:cNvSpPr>
          <p:nvPr>
            <p:ph type="title"/>
          </p:nvPr>
        </p:nvSpPr>
        <p:spPr>
          <a:xfrm>
            <a:off x="578880" y="-46090"/>
            <a:ext cx="8229600" cy="1143000"/>
          </a:xfrm>
        </p:spPr>
        <p:txBody>
          <a:bodyPr/>
          <a:lstStyle/>
          <a:p>
            <a:pPr algn="ctr"/>
            <a:r>
              <a:rPr lang="nb-NO" dirty="0" smtClean="0"/>
              <a:t>Også i salg i New York</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46090"/>
            <a:ext cx="8229600" cy="1143000"/>
          </a:xfrm>
        </p:spPr>
        <p:txBody>
          <a:bodyPr/>
          <a:lstStyle/>
          <a:p>
            <a:pPr algn="ctr"/>
            <a:r>
              <a:rPr lang="nb-NO" dirty="0" smtClean="0"/>
              <a:t>Også i salg i New York</a:t>
            </a:r>
            <a:endParaRPr lang="nb-NO" dirty="0"/>
          </a:p>
        </p:txBody>
      </p:sp>
      <p:pic>
        <p:nvPicPr>
          <p:cNvPr id="2051" name="Picture 3" descr="F:\DCIM\101CASIO\CIMG0156.JPG"/>
          <p:cNvPicPr>
            <a:picLocks noChangeAspect="1" noChangeArrowheads="1"/>
          </p:cNvPicPr>
          <p:nvPr/>
        </p:nvPicPr>
        <p:blipFill>
          <a:blip r:embed="rId2"/>
          <a:srcRect l="27857" t="14809" r="17153" b="27682"/>
          <a:stretch>
            <a:fillRect/>
          </a:stretch>
        </p:blipFill>
        <p:spPr bwMode="auto">
          <a:xfrm>
            <a:off x="1851970" y="934766"/>
            <a:ext cx="6615417" cy="51888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69820"/>
            <a:ext cx="8229600" cy="2423160"/>
          </a:xfrm>
        </p:spPr>
        <p:txBody>
          <a:bodyPr>
            <a:normAutofit fontScale="90000"/>
          </a:bodyPr>
          <a:lstStyle/>
          <a:p>
            <a:pPr algn="ctr"/>
            <a:r>
              <a:rPr lang="nb-NO" sz="5400" dirty="0" smtClean="0"/>
              <a:t>Med utgangspunkt i frihåndstegninger</a:t>
            </a:r>
            <a:br>
              <a:rPr lang="nb-NO" sz="5400" dirty="0" smtClean="0"/>
            </a:br>
            <a:r>
              <a:rPr lang="nb-NO" sz="5400" dirty="0" smtClean="0"/>
              <a:t>uten vridning</a:t>
            </a:r>
            <a:endParaRPr lang="nb-NO" sz="5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Frihåndtegning laget av Anne Birgitte</a:t>
            </a:r>
            <a:endParaRPr lang="nb-NO" dirty="0"/>
          </a:p>
        </p:txBody>
      </p:sp>
      <p:pic>
        <p:nvPicPr>
          <p:cNvPr id="39938" name="Picture 2" descr="D:\Backup PC233 05.08.06\PC233\Artikler Hefter-bøker m.m\Laser-kutting\Bilder\Nytt og gammelt skål  ABB fritegn.PNG"/>
          <p:cNvPicPr>
            <a:picLocks noChangeAspect="1" noChangeArrowheads="1"/>
          </p:cNvPicPr>
          <p:nvPr/>
        </p:nvPicPr>
        <p:blipFill>
          <a:blip r:embed="rId2"/>
          <a:srcRect/>
          <a:stretch>
            <a:fillRect/>
          </a:stretch>
        </p:blipFill>
        <p:spPr bwMode="auto">
          <a:xfrm>
            <a:off x="1325880" y="1771649"/>
            <a:ext cx="6557797" cy="408980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Den ferdige skåla</a:t>
            </a:r>
            <a:endParaRPr lang="nb-NO" dirty="0"/>
          </a:p>
        </p:txBody>
      </p:sp>
      <p:pic>
        <p:nvPicPr>
          <p:cNvPr id="75778" name="Picture 2" descr="D:\Backup PC233 05.08.06\PC233\Artikler Hefter-bøker m.m\Laser-kutting\Bilder\Nytt og gammelt - skål ABB fritegn ferdig.jpg"/>
          <p:cNvPicPr>
            <a:picLocks noChangeAspect="1" noChangeArrowheads="1"/>
          </p:cNvPicPr>
          <p:nvPr/>
        </p:nvPicPr>
        <p:blipFill>
          <a:blip r:embed="rId2"/>
          <a:srcRect/>
          <a:stretch>
            <a:fillRect/>
          </a:stretch>
        </p:blipFill>
        <p:spPr bwMode="auto">
          <a:xfrm>
            <a:off x="1820227" y="1303020"/>
            <a:ext cx="5755272" cy="484282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570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69820"/>
            <a:ext cx="8229600" cy="2423160"/>
          </a:xfrm>
        </p:spPr>
        <p:txBody>
          <a:bodyPr>
            <a:normAutofit fontScale="90000"/>
          </a:bodyPr>
          <a:lstStyle/>
          <a:p>
            <a:pPr algn="ctr"/>
            <a:r>
              <a:rPr lang="nb-NO" sz="5400" dirty="0" smtClean="0"/>
              <a:t>Med utgangspunkt i frihåndstegninger</a:t>
            </a:r>
            <a:br>
              <a:rPr lang="nb-NO" sz="5400" dirty="0" smtClean="0"/>
            </a:br>
            <a:r>
              <a:rPr lang="nb-NO" sz="5400" dirty="0" smtClean="0"/>
              <a:t>med vridning</a:t>
            </a:r>
            <a:endParaRPr lang="nb-NO" sz="5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Frihåndtegning - et eksempel</a:t>
            </a:r>
            <a:endParaRPr lang="nb-NO" dirty="0"/>
          </a:p>
        </p:txBody>
      </p:sp>
      <p:pic>
        <p:nvPicPr>
          <p:cNvPr id="69634" name="Picture 2" descr="D:\Backup PC233 05.08.06\PC233\Artikler Hefter-bøker m.m\Laser-kutting\Laserkutter - eksempler\Bouba.jpg"/>
          <p:cNvPicPr>
            <a:picLocks noChangeAspect="1" noChangeArrowheads="1"/>
          </p:cNvPicPr>
          <p:nvPr/>
        </p:nvPicPr>
        <p:blipFill>
          <a:blip r:embed="rId2"/>
          <a:srcRect l="9428" t="34162" r="28806" b="32521"/>
          <a:stretch>
            <a:fillRect/>
          </a:stretch>
        </p:blipFill>
        <p:spPr bwMode="auto">
          <a:xfrm>
            <a:off x="1714050" y="1869063"/>
            <a:ext cx="5821680" cy="4442361"/>
          </a:xfrm>
          <a:prstGeom prst="rect">
            <a:avLst/>
          </a:prstGeom>
          <a:noFill/>
        </p:spPr>
      </p:pic>
      <p:sp>
        <p:nvSpPr>
          <p:cNvPr id="5" name="Frihåndsform 4"/>
          <p:cNvSpPr/>
          <p:nvPr/>
        </p:nvSpPr>
        <p:spPr>
          <a:xfrm>
            <a:off x="2081621" y="2252292"/>
            <a:ext cx="5029200" cy="3766842"/>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a:spLocks noChangeAspect="1"/>
          </p:cNvSpPr>
          <p:nvPr/>
        </p:nvSpPr>
        <p:spPr>
          <a:xfrm>
            <a:off x="2333081" y="2440634"/>
            <a:ext cx="4526280" cy="3390158"/>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9" name="Frihåndsform 8"/>
          <p:cNvSpPr>
            <a:spLocks noChangeAspect="1"/>
          </p:cNvSpPr>
          <p:nvPr/>
        </p:nvSpPr>
        <p:spPr>
          <a:xfrm>
            <a:off x="2559395" y="2610142"/>
            <a:ext cx="4073652" cy="3051142"/>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a:spLocks noChangeAspect="1"/>
          </p:cNvSpPr>
          <p:nvPr/>
        </p:nvSpPr>
        <p:spPr>
          <a:xfrm>
            <a:off x="2763078" y="2762699"/>
            <a:ext cx="3666287" cy="2746028"/>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a:spLocks noChangeAspect="1"/>
          </p:cNvSpPr>
          <p:nvPr/>
        </p:nvSpPr>
        <p:spPr>
          <a:xfrm>
            <a:off x="2946392" y="2900001"/>
            <a:ext cx="3299658" cy="2471425"/>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a:spLocks noChangeAspect="1"/>
          </p:cNvSpPr>
          <p:nvPr/>
        </p:nvSpPr>
        <p:spPr>
          <a:xfrm>
            <a:off x="3111375" y="3023572"/>
            <a:ext cx="2969692" cy="2224283"/>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3" name="Frihåndsform 12"/>
          <p:cNvSpPr>
            <a:spLocks noChangeAspect="1"/>
          </p:cNvSpPr>
          <p:nvPr/>
        </p:nvSpPr>
        <p:spPr>
          <a:xfrm>
            <a:off x="3259860" y="3134786"/>
            <a:ext cx="2672723" cy="2001855"/>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4" name="Frihåndsform 13"/>
          <p:cNvSpPr>
            <a:spLocks noChangeAspect="1"/>
          </p:cNvSpPr>
          <p:nvPr/>
        </p:nvSpPr>
        <p:spPr>
          <a:xfrm>
            <a:off x="3393496" y="3234878"/>
            <a:ext cx="2405451" cy="1801670"/>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Frihåndsform 14"/>
          <p:cNvSpPr>
            <a:spLocks noChangeAspect="1"/>
          </p:cNvSpPr>
          <p:nvPr/>
        </p:nvSpPr>
        <p:spPr>
          <a:xfrm>
            <a:off x="3513768" y="3324962"/>
            <a:ext cx="2164906" cy="1621503"/>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6" name="Frihåndsform 15"/>
          <p:cNvSpPr>
            <a:spLocks noChangeAspect="1"/>
          </p:cNvSpPr>
          <p:nvPr/>
        </p:nvSpPr>
        <p:spPr>
          <a:xfrm>
            <a:off x="3622014" y="3406037"/>
            <a:ext cx="1948415" cy="1459353"/>
          </a:xfrm>
          <a:custGeom>
            <a:avLst/>
            <a:gdLst>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06669 w 5029200"/>
              <a:gd name="connsiteY34" fmla="*/ 2099883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214563"/>
              <a:gd name="connsiteY0" fmla="*/ 3325826 h 3766842"/>
              <a:gd name="connsiteX1" fmla="*/ 1128839 w 5214563"/>
              <a:gd name="connsiteY1" fmla="*/ 3390563 h 3766842"/>
              <a:gd name="connsiteX2" fmla="*/ 1209759 w 5214563"/>
              <a:gd name="connsiteY2" fmla="*/ 3495759 h 3766842"/>
              <a:gd name="connsiteX3" fmla="*/ 1310910 w 5214563"/>
              <a:gd name="connsiteY3" fmla="*/ 3609048 h 3766842"/>
              <a:gd name="connsiteX4" fmla="*/ 1448474 w 5214563"/>
              <a:gd name="connsiteY4" fmla="*/ 3689968 h 3766842"/>
              <a:gd name="connsiteX5" fmla="*/ 1626499 w 5214563"/>
              <a:gd name="connsiteY5" fmla="*/ 3754704 h 3766842"/>
              <a:gd name="connsiteX6" fmla="*/ 1808570 w 5214563"/>
              <a:gd name="connsiteY6" fmla="*/ 3766842 h 3766842"/>
              <a:gd name="connsiteX7" fmla="*/ 1954227 w 5214563"/>
              <a:gd name="connsiteY7" fmla="*/ 3762796 h 3766842"/>
              <a:gd name="connsiteX8" fmla="*/ 2124159 w 5214563"/>
              <a:gd name="connsiteY8" fmla="*/ 3722336 h 3766842"/>
              <a:gd name="connsiteX9" fmla="*/ 2277908 w 5214563"/>
              <a:gd name="connsiteY9" fmla="*/ 3645462 h 3766842"/>
              <a:gd name="connsiteX10" fmla="*/ 2395242 w 5214563"/>
              <a:gd name="connsiteY10" fmla="*/ 3556449 h 3766842"/>
              <a:gd name="connsiteX11" fmla="*/ 2524715 w 5214563"/>
              <a:gd name="connsiteY11" fmla="*/ 3414839 h 3766842"/>
              <a:gd name="connsiteX12" fmla="*/ 2613727 w 5214563"/>
              <a:gd name="connsiteY12" fmla="*/ 3317734 h 3766842"/>
              <a:gd name="connsiteX13" fmla="*/ 2731062 w 5214563"/>
              <a:gd name="connsiteY13" fmla="*/ 3248952 h 3766842"/>
              <a:gd name="connsiteX14" fmla="*/ 2844350 w 5214563"/>
              <a:gd name="connsiteY14" fmla="*/ 3212538 h 3766842"/>
              <a:gd name="connsiteX15" fmla="*/ 2985961 w 5214563"/>
              <a:gd name="connsiteY15" fmla="*/ 3224676 h 3766842"/>
              <a:gd name="connsiteX16" fmla="*/ 3176124 w 5214563"/>
              <a:gd name="connsiteY16" fmla="*/ 3257044 h 3766842"/>
              <a:gd name="connsiteX17" fmla="*/ 3309642 w 5214563"/>
              <a:gd name="connsiteY17" fmla="*/ 3297504 h 3766842"/>
              <a:gd name="connsiteX18" fmla="*/ 3426977 w 5214563"/>
              <a:gd name="connsiteY18" fmla="*/ 3293458 h 3766842"/>
              <a:gd name="connsiteX19" fmla="*/ 3507897 w 5214563"/>
              <a:gd name="connsiteY19" fmla="*/ 3244906 h 3766842"/>
              <a:gd name="connsiteX20" fmla="*/ 3584772 w 5214563"/>
              <a:gd name="connsiteY20" fmla="*/ 3176124 h 3766842"/>
              <a:gd name="connsiteX21" fmla="*/ 3629278 w 5214563"/>
              <a:gd name="connsiteY21" fmla="*/ 3070927 h 3766842"/>
              <a:gd name="connsiteX22" fmla="*/ 3673784 w 5214563"/>
              <a:gd name="connsiteY22" fmla="*/ 2945501 h 3766842"/>
              <a:gd name="connsiteX23" fmla="*/ 3673784 w 5214563"/>
              <a:gd name="connsiteY23" fmla="*/ 2856488 h 3766842"/>
              <a:gd name="connsiteX24" fmla="*/ 3657600 w 5214563"/>
              <a:gd name="connsiteY24" fmla="*/ 2722970 h 3766842"/>
              <a:gd name="connsiteX25" fmla="*/ 3661646 w 5214563"/>
              <a:gd name="connsiteY25" fmla="*/ 2597543 h 3766842"/>
              <a:gd name="connsiteX26" fmla="*/ 3689968 w 5214563"/>
              <a:gd name="connsiteY26" fmla="*/ 2472117 h 3766842"/>
              <a:gd name="connsiteX27" fmla="*/ 3770888 w 5214563"/>
              <a:gd name="connsiteY27" fmla="*/ 2383104 h 3766842"/>
              <a:gd name="connsiteX28" fmla="*/ 3896315 w 5214563"/>
              <a:gd name="connsiteY28" fmla="*/ 2306230 h 3766842"/>
              <a:gd name="connsiteX29" fmla="*/ 4029834 w 5214563"/>
              <a:gd name="connsiteY29" fmla="*/ 2257678 h 3766842"/>
              <a:gd name="connsiteX30" fmla="*/ 4219996 w 5214563"/>
              <a:gd name="connsiteY30" fmla="*/ 2229356 h 3766842"/>
              <a:gd name="connsiteX31" fmla="*/ 4373745 w 5214563"/>
              <a:gd name="connsiteY31" fmla="*/ 2196987 h 3766842"/>
              <a:gd name="connsiteX32" fmla="*/ 4543678 w 5214563"/>
              <a:gd name="connsiteY32" fmla="*/ 2180803 h 3766842"/>
              <a:gd name="connsiteX33" fmla="*/ 4656966 w 5214563"/>
              <a:gd name="connsiteY33" fmla="*/ 2168665 h 3766842"/>
              <a:gd name="connsiteX34" fmla="*/ 5214563 w 5214563"/>
              <a:gd name="connsiteY34" fmla="*/ 2374521 h 3766842"/>
              <a:gd name="connsiteX35" fmla="*/ 4911865 w 5214563"/>
              <a:gd name="connsiteY35" fmla="*/ 2051331 h 3766842"/>
              <a:gd name="connsiteX36" fmla="*/ 4976602 w 5214563"/>
              <a:gd name="connsiteY36" fmla="*/ 1950180 h 3766842"/>
              <a:gd name="connsiteX37" fmla="*/ 5017062 w 5214563"/>
              <a:gd name="connsiteY37" fmla="*/ 1836892 h 3766842"/>
              <a:gd name="connsiteX38" fmla="*/ 5029200 w 5214563"/>
              <a:gd name="connsiteY38" fmla="*/ 1743833 h 3766842"/>
              <a:gd name="connsiteX39" fmla="*/ 5029200 w 5214563"/>
              <a:gd name="connsiteY39" fmla="*/ 1650775 h 3766842"/>
              <a:gd name="connsiteX40" fmla="*/ 4988740 w 5214563"/>
              <a:gd name="connsiteY40" fmla="*/ 1517256 h 3766842"/>
              <a:gd name="connsiteX41" fmla="*/ 4883543 w 5214563"/>
              <a:gd name="connsiteY41" fmla="*/ 1367554 h 3766842"/>
              <a:gd name="connsiteX42" fmla="*/ 4786439 w 5214563"/>
              <a:gd name="connsiteY42" fmla="*/ 1270449 h 3766842"/>
              <a:gd name="connsiteX43" fmla="*/ 4636736 w 5214563"/>
              <a:gd name="connsiteY43" fmla="*/ 1161207 h 3766842"/>
              <a:gd name="connsiteX44" fmla="*/ 4462758 w 5214563"/>
              <a:gd name="connsiteY44" fmla="*/ 1112655 h 3766842"/>
              <a:gd name="connsiteX45" fmla="*/ 4268549 w 5214563"/>
              <a:gd name="connsiteY45" fmla="*/ 1092425 h 3766842"/>
              <a:gd name="connsiteX46" fmla="*/ 4013650 w 5214563"/>
              <a:gd name="connsiteY46" fmla="*/ 1088379 h 3766842"/>
              <a:gd name="connsiteX47" fmla="*/ 4021742 w 5214563"/>
              <a:gd name="connsiteY47" fmla="*/ 1088379 h 3766842"/>
              <a:gd name="connsiteX48" fmla="*/ 3799211 w 5214563"/>
              <a:gd name="connsiteY48" fmla="*/ 1096471 h 3766842"/>
              <a:gd name="connsiteX49" fmla="*/ 3600956 w 5214563"/>
              <a:gd name="connsiteY49" fmla="*/ 1108609 h 3766842"/>
              <a:gd name="connsiteX50" fmla="*/ 3451253 w 5214563"/>
              <a:gd name="connsiteY50" fmla="*/ 1080286 h 3766842"/>
              <a:gd name="connsiteX51" fmla="*/ 3329873 w 5214563"/>
              <a:gd name="connsiteY51" fmla="*/ 1023642 h 3766842"/>
              <a:gd name="connsiteX52" fmla="*/ 3176124 w 5214563"/>
              <a:gd name="connsiteY52" fmla="*/ 906308 h 3766842"/>
              <a:gd name="connsiteX53" fmla="*/ 3050697 w 5214563"/>
              <a:gd name="connsiteY53" fmla="*/ 805157 h 3766842"/>
              <a:gd name="connsiteX54" fmla="*/ 2965731 w 5214563"/>
              <a:gd name="connsiteY54" fmla="*/ 704007 h 3766842"/>
              <a:gd name="connsiteX55" fmla="*/ 2864581 w 5214563"/>
              <a:gd name="connsiteY55" fmla="*/ 570488 h 3766842"/>
              <a:gd name="connsiteX56" fmla="*/ 2799844 w 5214563"/>
              <a:gd name="connsiteY56" fmla="*/ 477430 h 3766842"/>
              <a:gd name="connsiteX57" fmla="*/ 2743200 w 5214563"/>
              <a:gd name="connsiteY57" fmla="*/ 331773 h 3766842"/>
              <a:gd name="connsiteX58" fmla="*/ 2674418 w 5214563"/>
              <a:gd name="connsiteY58" fmla="*/ 238715 h 3766842"/>
              <a:gd name="connsiteX59" fmla="*/ 2577313 w 5214563"/>
              <a:gd name="connsiteY59" fmla="*/ 141610 h 3766842"/>
              <a:gd name="connsiteX60" fmla="*/ 2468071 w 5214563"/>
              <a:gd name="connsiteY60" fmla="*/ 76874 h 3766842"/>
              <a:gd name="connsiteX61" fmla="*/ 2298138 w 5214563"/>
              <a:gd name="connsiteY61" fmla="*/ 4046 h 3766842"/>
              <a:gd name="connsiteX62" fmla="*/ 2132251 w 5214563"/>
              <a:gd name="connsiteY62" fmla="*/ 0 h 3766842"/>
              <a:gd name="connsiteX63" fmla="*/ 1950181 w 5214563"/>
              <a:gd name="connsiteY63" fmla="*/ 28322 h 3766842"/>
              <a:gd name="connsiteX64" fmla="*/ 1719558 w 5214563"/>
              <a:gd name="connsiteY64" fmla="*/ 125426 h 3766842"/>
              <a:gd name="connsiteX65" fmla="*/ 1525349 w 5214563"/>
              <a:gd name="connsiteY65" fmla="*/ 234669 h 3766842"/>
              <a:gd name="connsiteX66" fmla="*/ 1432290 w 5214563"/>
              <a:gd name="connsiteY66" fmla="*/ 311543 h 3766842"/>
              <a:gd name="connsiteX67" fmla="*/ 1282588 w 5214563"/>
              <a:gd name="connsiteY67" fmla="*/ 368187 h 3766842"/>
              <a:gd name="connsiteX68" fmla="*/ 1108609 w 5214563"/>
              <a:gd name="connsiteY68" fmla="*/ 420786 h 3766842"/>
              <a:gd name="connsiteX69" fmla="*/ 902262 w 5214563"/>
              <a:gd name="connsiteY69" fmla="*/ 416740 h 3766842"/>
              <a:gd name="connsiteX70" fmla="*/ 671639 w 5214563"/>
              <a:gd name="connsiteY70" fmla="*/ 384371 h 3766842"/>
              <a:gd name="connsiteX71" fmla="*/ 489568 w 5214563"/>
              <a:gd name="connsiteY71" fmla="*/ 388417 h 3766842"/>
              <a:gd name="connsiteX72" fmla="*/ 331773 w 5214563"/>
              <a:gd name="connsiteY72" fmla="*/ 424832 h 3766842"/>
              <a:gd name="connsiteX73" fmla="*/ 186117 w 5214563"/>
              <a:gd name="connsiteY73" fmla="*/ 525982 h 3766842"/>
              <a:gd name="connsiteX74" fmla="*/ 97104 w 5214563"/>
              <a:gd name="connsiteY74" fmla="*/ 631179 h 3766842"/>
              <a:gd name="connsiteX75" fmla="*/ 28322 w 5214563"/>
              <a:gd name="connsiteY75" fmla="*/ 748513 h 3766842"/>
              <a:gd name="connsiteX76" fmla="*/ 0 w 5214563"/>
              <a:gd name="connsiteY76" fmla="*/ 886078 h 3766842"/>
              <a:gd name="connsiteX77" fmla="*/ 8092 w 5214563"/>
              <a:gd name="connsiteY77" fmla="*/ 1047918 h 3766842"/>
              <a:gd name="connsiteX78" fmla="*/ 32368 w 5214563"/>
              <a:gd name="connsiteY78" fmla="*/ 1221897 h 3766842"/>
              <a:gd name="connsiteX79" fmla="*/ 84966 w 5214563"/>
              <a:gd name="connsiteY79" fmla="*/ 1359462 h 3766842"/>
              <a:gd name="connsiteX80" fmla="*/ 202301 w 5214563"/>
              <a:gd name="connsiteY80" fmla="*/ 1501072 h 3766842"/>
              <a:gd name="connsiteX81" fmla="*/ 303451 w 5214563"/>
              <a:gd name="connsiteY81" fmla="*/ 1622453 h 3766842"/>
              <a:gd name="connsiteX82" fmla="*/ 428878 w 5214563"/>
              <a:gd name="connsiteY82" fmla="*/ 1727649 h 3766842"/>
              <a:gd name="connsiteX83" fmla="*/ 619041 w 5214563"/>
              <a:gd name="connsiteY83" fmla="*/ 1853076 h 3766842"/>
              <a:gd name="connsiteX84" fmla="*/ 780881 w 5214563"/>
              <a:gd name="connsiteY84" fmla="*/ 1954226 h 3766842"/>
              <a:gd name="connsiteX85" fmla="*/ 873940 w 5214563"/>
              <a:gd name="connsiteY85" fmla="*/ 2014917 h 3766842"/>
              <a:gd name="connsiteX86" fmla="*/ 918446 w 5214563"/>
              <a:gd name="connsiteY86" fmla="*/ 2116067 h 3766842"/>
              <a:gd name="connsiteX87" fmla="*/ 877986 w 5214563"/>
              <a:gd name="connsiteY87" fmla="*/ 2237448 h 3766842"/>
              <a:gd name="connsiteX88" fmla="*/ 772789 w 5214563"/>
              <a:gd name="connsiteY88" fmla="*/ 2362874 h 3766842"/>
              <a:gd name="connsiteX89" fmla="*/ 663547 w 5214563"/>
              <a:gd name="connsiteY89" fmla="*/ 2468071 h 3766842"/>
              <a:gd name="connsiteX90" fmla="*/ 530028 w 5214563"/>
              <a:gd name="connsiteY90" fmla="*/ 2593497 h 3766842"/>
              <a:gd name="connsiteX91" fmla="*/ 408648 w 5214563"/>
              <a:gd name="connsiteY91" fmla="*/ 2731062 h 3766842"/>
              <a:gd name="connsiteX92" fmla="*/ 356050 w 5214563"/>
              <a:gd name="connsiteY92" fmla="*/ 2880764 h 3766842"/>
              <a:gd name="connsiteX93" fmla="*/ 352004 w 5214563"/>
              <a:gd name="connsiteY93" fmla="*/ 2998099 h 3766842"/>
              <a:gd name="connsiteX94" fmla="*/ 416740 w 5214563"/>
              <a:gd name="connsiteY94" fmla="*/ 3099249 h 3766842"/>
              <a:gd name="connsiteX95" fmla="*/ 493614 w 5214563"/>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493614 w 5029200"/>
              <a:gd name="connsiteY95" fmla="*/ 3176124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1042702 w 5029200"/>
              <a:gd name="connsiteY95"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54226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53076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3048338 w 5029200"/>
              <a:gd name="connsiteY54" fmla="*/ 802755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50697 w 5029200"/>
              <a:gd name="connsiteY53" fmla="*/ 805157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881992 w 5029200"/>
              <a:gd name="connsiteY54" fmla="*/ 923734 h 3766842"/>
              <a:gd name="connsiteX55" fmla="*/ 2965731 w 5029200"/>
              <a:gd name="connsiteY55" fmla="*/ 704007 h 3766842"/>
              <a:gd name="connsiteX56" fmla="*/ 2864581 w 5029200"/>
              <a:gd name="connsiteY56" fmla="*/ 570488 h 3766842"/>
              <a:gd name="connsiteX57" fmla="*/ 2799844 w 5029200"/>
              <a:gd name="connsiteY57" fmla="*/ 477430 h 3766842"/>
              <a:gd name="connsiteX58" fmla="*/ 2743200 w 5029200"/>
              <a:gd name="connsiteY58" fmla="*/ 331773 h 3766842"/>
              <a:gd name="connsiteX59" fmla="*/ 2674418 w 5029200"/>
              <a:gd name="connsiteY59" fmla="*/ 238715 h 3766842"/>
              <a:gd name="connsiteX60" fmla="*/ 2577313 w 5029200"/>
              <a:gd name="connsiteY60" fmla="*/ 141610 h 3766842"/>
              <a:gd name="connsiteX61" fmla="*/ 2468071 w 5029200"/>
              <a:gd name="connsiteY61" fmla="*/ 76874 h 3766842"/>
              <a:gd name="connsiteX62" fmla="*/ 2298138 w 5029200"/>
              <a:gd name="connsiteY62" fmla="*/ 4046 h 3766842"/>
              <a:gd name="connsiteX63" fmla="*/ 2132251 w 5029200"/>
              <a:gd name="connsiteY63" fmla="*/ 0 h 3766842"/>
              <a:gd name="connsiteX64" fmla="*/ 1950181 w 5029200"/>
              <a:gd name="connsiteY64" fmla="*/ 28322 h 3766842"/>
              <a:gd name="connsiteX65" fmla="*/ 1719558 w 5029200"/>
              <a:gd name="connsiteY65" fmla="*/ 125426 h 3766842"/>
              <a:gd name="connsiteX66" fmla="*/ 1525349 w 5029200"/>
              <a:gd name="connsiteY66" fmla="*/ 234669 h 3766842"/>
              <a:gd name="connsiteX67" fmla="*/ 1432290 w 5029200"/>
              <a:gd name="connsiteY67" fmla="*/ 311543 h 3766842"/>
              <a:gd name="connsiteX68" fmla="*/ 1282588 w 5029200"/>
              <a:gd name="connsiteY68" fmla="*/ 368187 h 3766842"/>
              <a:gd name="connsiteX69" fmla="*/ 1108609 w 5029200"/>
              <a:gd name="connsiteY69" fmla="*/ 420786 h 3766842"/>
              <a:gd name="connsiteX70" fmla="*/ 902262 w 5029200"/>
              <a:gd name="connsiteY70" fmla="*/ 416740 h 3766842"/>
              <a:gd name="connsiteX71" fmla="*/ 671639 w 5029200"/>
              <a:gd name="connsiteY71" fmla="*/ 384371 h 3766842"/>
              <a:gd name="connsiteX72" fmla="*/ 489568 w 5029200"/>
              <a:gd name="connsiteY72" fmla="*/ 388417 h 3766842"/>
              <a:gd name="connsiteX73" fmla="*/ 331773 w 5029200"/>
              <a:gd name="connsiteY73" fmla="*/ 424832 h 3766842"/>
              <a:gd name="connsiteX74" fmla="*/ 186117 w 5029200"/>
              <a:gd name="connsiteY74" fmla="*/ 525982 h 3766842"/>
              <a:gd name="connsiteX75" fmla="*/ 97104 w 5029200"/>
              <a:gd name="connsiteY75" fmla="*/ 631179 h 3766842"/>
              <a:gd name="connsiteX76" fmla="*/ 28322 w 5029200"/>
              <a:gd name="connsiteY76" fmla="*/ 748513 h 3766842"/>
              <a:gd name="connsiteX77" fmla="*/ 0 w 5029200"/>
              <a:gd name="connsiteY77" fmla="*/ 886078 h 3766842"/>
              <a:gd name="connsiteX78" fmla="*/ 8092 w 5029200"/>
              <a:gd name="connsiteY78" fmla="*/ 1047918 h 3766842"/>
              <a:gd name="connsiteX79" fmla="*/ 32368 w 5029200"/>
              <a:gd name="connsiteY79" fmla="*/ 1221897 h 3766842"/>
              <a:gd name="connsiteX80" fmla="*/ 84966 w 5029200"/>
              <a:gd name="connsiteY80" fmla="*/ 1359462 h 3766842"/>
              <a:gd name="connsiteX81" fmla="*/ 202301 w 5029200"/>
              <a:gd name="connsiteY81" fmla="*/ 1501072 h 3766842"/>
              <a:gd name="connsiteX82" fmla="*/ 303451 w 5029200"/>
              <a:gd name="connsiteY82" fmla="*/ 1622453 h 3766842"/>
              <a:gd name="connsiteX83" fmla="*/ 428878 w 5029200"/>
              <a:gd name="connsiteY83" fmla="*/ 1727649 h 3766842"/>
              <a:gd name="connsiteX84" fmla="*/ 619041 w 5029200"/>
              <a:gd name="connsiteY84" fmla="*/ 1837971 h 3766842"/>
              <a:gd name="connsiteX85" fmla="*/ 780881 w 5029200"/>
              <a:gd name="connsiteY85" fmla="*/ 1925090 h 3766842"/>
              <a:gd name="connsiteX86" fmla="*/ 873940 w 5029200"/>
              <a:gd name="connsiteY86" fmla="*/ 2014917 h 3766842"/>
              <a:gd name="connsiteX87" fmla="*/ 918446 w 5029200"/>
              <a:gd name="connsiteY87" fmla="*/ 2116067 h 3766842"/>
              <a:gd name="connsiteX88" fmla="*/ 877986 w 5029200"/>
              <a:gd name="connsiteY88" fmla="*/ 2237448 h 3766842"/>
              <a:gd name="connsiteX89" fmla="*/ 772789 w 5029200"/>
              <a:gd name="connsiteY89" fmla="*/ 2362874 h 3766842"/>
              <a:gd name="connsiteX90" fmla="*/ 663547 w 5029200"/>
              <a:gd name="connsiteY90" fmla="*/ 2468071 h 3766842"/>
              <a:gd name="connsiteX91" fmla="*/ 530028 w 5029200"/>
              <a:gd name="connsiteY91" fmla="*/ 2593497 h 3766842"/>
              <a:gd name="connsiteX92" fmla="*/ 408648 w 5029200"/>
              <a:gd name="connsiteY92" fmla="*/ 2731062 h 3766842"/>
              <a:gd name="connsiteX93" fmla="*/ 356050 w 5029200"/>
              <a:gd name="connsiteY93" fmla="*/ 2880764 h 3766842"/>
              <a:gd name="connsiteX94" fmla="*/ 352004 w 5029200"/>
              <a:gd name="connsiteY94" fmla="*/ 2998099 h 3766842"/>
              <a:gd name="connsiteX95" fmla="*/ 416740 w 5029200"/>
              <a:gd name="connsiteY95" fmla="*/ 3099249 h 3766842"/>
              <a:gd name="connsiteX96" fmla="*/ 618348 w 5029200"/>
              <a:gd name="connsiteY96" fmla="*/ 3171366 h 3766842"/>
              <a:gd name="connsiteX97" fmla="*/ 907460 w 5029200"/>
              <a:gd name="connsiteY97" fmla="*/ 3276702 h 3766842"/>
              <a:gd name="connsiteX98" fmla="*/ 1042702 w 5029200"/>
              <a:gd name="connsiteY98"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2934759 w 5029200"/>
              <a:gd name="connsiteY53" fmla="*/ 829352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31773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3200 w 5029200"/>
              <a:gd name="connsiteY57" fmla="*/ 319675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674418 w 5029200"/>
              <a:gd name="connsiteY57" fmla="*/ 238715 h 3766842"/>
              <a:gd name="connsiteX58" fmla="*/ 2577313 w 5029200"/>
              <a:gd name="connsiteY58" fmla="*/ 141610 h 3766842"/>
              <a:gd name="connsiteX59" fmla="*/ 2468071 w 5029200"/>
              <a:gd name="connsiteY59" fmla="*/ 76874 h 3766842"/>
              <a:gd name="connsiteX60" fmla="*/ 2298138 w 5029200"/>
              <a:gd name="connsiteY60" fmla="*/ 4046 h 3766842"/>
              <a:gd name="connsiteX61" fmla="*/ 2132251 w 5029200"/>
              <a:gd name="connsiteY61" fmla="*/ 0 h 3766842"/>
              <a:gd name="connsiteX62" fmla="*/ 1950181 w 5029200"/>
              <a:gd name="connsiteY62" fmla="*/ 28322 h 3766842"/>
              <a:gd name="connsiteX63" fmla="*/ 1719558 w 5029200"/>
              <a:gd name="connsiteY63" fmla="*/ 125426 h 3766842"/>
              <a:gd name="connsiteX64" fmla="*/ 1525349 w 5029200"/>
              <a:gd name="connsiteY64" fmla="*/ 234669 h 3766842"/>
              <a:gd name="connsiteX65" fmla="*/ 1432290 w 5029200"/>
              <a:gd name="connsiteY65" fmla="*/ 311543 h 3766842"/>
              <a:gd name="connsiteX66" fmla="*/ 1282588 w 5029200"/>
              <a:gd name="connsiteY66" fmla="*/ 368187 h 3766842"/>
              <a:gd name="connsiteX67" fmla="*/ 1108609 w 5029200"/>
              <a:gd name="connsiteY67" fmla="*/ 420786 h 3766842"/>
              <a:gd name="connsiteX68" fmla="*/ 902262 w 5029200"/>
              <a:gd name="connsiteY68" fmla="*/ 416740 h 3766842"/>
              <a:gd name="connsiteX69" fmla="*/ 671639 w 5029200"/>
              <a:gd name="connsiteY69" fmla="*/ 384371 h 3766842"/>
              <a:gd name="connsiteX70" fmla="*/ 489568 w 5029200"/>
              <a:gd name="connsiteY70" fmla="*/ 388417 h 3766842"/>
              <a:gd name="connsiteX71" fmla="*/ 331773 w 5029200"/>
              <a:gd name="connsiteY71" fmla="*/ 424832 h 3766842"/>
              <a:gd name="connsiteX72" fmla="*/ 186117 w 5029200"/>
              <a:gd name="connsiteY72" fmla="*/ 525982 h 3766842"/>
              <a:gd name="connsiteX73" fmla="*/ 97104 w 5029200"/>
              <a:gd name="connsiteY73" fmla="*/ 631179 h 3766842"/>
              <a:gd name="connsiteX74" fmla="*/ 28322 w 5029200"/>
              <a:gd name="connsiteY74" fmla="*/ 748513 h 3766842"/>
              <a:gd name="connsiteX75" fmla="*/ 0 w 5029200"/>
              <a:gd name="connsiteY75" fmla="*/ 886078 h 3766842"/>
              <a:gd name="connsiteX76" fmla="*/ 8092 w 5029200"/>
              <a:gd name="connsiteY76" fmla="*/ 1047918 h 3766842"/>
              <a:gd name="connsiteX77" fmla="*/ 32368 w 5029200"/>
              <a:gd name="connsiteY77" fmla="*/ 1221897 h 3766842"/>
              <a:gd name="connsiteX78" fmla="*/ 84966 w 5029200"/>
              <a:gd name="connsiteY78" fmla="*/ 1359462 h 3766842"/>
              <a:gd name="connsiteX79" fmla="*/ 202301 w 5029200"/>
              <a:gd name="connsiteY79" fmla="*/ 1501072 h 3766842"/>
              <a:gd name="connsiteX80" fmla="*/ 303451 w 5029200"/>
              <a:gd name="connsiteY80" fmla="*/ 1622453 h 3766842"/>
              <a:gd name="connsiteX81" fmla="*/ 428878 w 5029200"/>
              <a:gd name="connsiteY81" fmla="*/ 1727649 h 3766842"/>
              <a:gd name="connsiteX82" fmla="*/ 619041 w 5029200"/>
              <a:gd name="connsiteY82" fmla="*/ 1837971 h 3766842"/>
              <a:gd name="connsiteX83" fmla="*/ 780881 w 5029200"/>
              <a:gd name="connsiteY83" fmla="*/ 1925090 h 3766842"/>
              <a:gd name="connsiteX84" fmla="*/ 873940 w 5029200"/>
              <a:gd name="connsiteY84" fmla="*/ 2014917 h 3766842"/>
              <a:gd name="connsiteX85" fmla="*/ 918446 w 5029200"/>
              <a:gd name="connsiteY85" fmla="*/ 2116067 h 3766842"/>
              <a:gd name="connsiteX86" fmla="*/ 877986 w 5029200"/>
              <a:gd name="connsiteY86" fmla="*/ 2237448 h 3766842"/>
              <a:gd name="connsiteX87" fmla="*/ 772789 w 5029200"/>
              <a:gd name="connsiteY87" fmla="*/ 2362874 h 3766842"/>
              <a:gd name="connsiteX88" fmla="*/ 663547 w 5029200"/>
              <a:gd name="connsiteY88" fmla="*/ 2468071 h 3766842"/>
              <a:gd name="connsiteX89" fmla="*/ 530028 w 5029200"/>
              <a:gd name="connsiteY89" fmla="*/ 2593497 h 3766842"/>
              <a:gd name="connsiteX90" fmla="*/ 408648 w 5029200"/>
              <a:gd name="connsiteY90" fmla="*/ 2731062 h 3766842"/>
              <a:gd name="connsiteX91" fmla="*/ 356050 w 5029200"/>
              <a:gd name="connsiteY91" fmla="*/ 2880764 h 3766842"/>
              <a:gd name="connsiteX92" fmla="*/ 352004 w 5029200"/>
              <a:gd name="connsiteY92" fmla="*/ 2998099 h 3766842"/>
              <a:gd name="connsiteX93" fmla="*/ 416740 w 5029200"/>
              <a:gd name="connsiteY93" fmla="*/ 3099249 h 3766842"/>
              <a:gd name="connsiteX94" fmla="*/ 618348 w 5029200"/>
              <a:gd name="connsiteY94" fmla="*/ 3171366 h 3766842"/>
              <a:gd name="connsiteX95" fmla="*/ 907460 w 5029200"/>
              <a:gd name="connsiteY95" fmla="*/ 3276702 h 3766842"/>
              <a:gd name="connsiteX96" fmla="*/ 1042702 w 5029200"/>
              <a:gd name="connsiteY96"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618348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76702 h 3766842"/>
              <a:gd name="connsiteX97" fmla="*/ 1042702 w 5029200"/>
              <a:gd name="connsiteY97" fmla="*/ 3330765 h 3766842"/>
              <a:gd name="connsiteX0" fmla="*/ 1043873 w 5029200"/>
              <a:gd name="connsiteY0" fmla="*/ 3325826 h 3766842"/>
              <a:gd name="connsiteX1" fmla="*/ 1128839 w 5029200"/>
              <a:gd name="connsiteY1" fmla="*/ 3390563 h 3766842"/>
              <a:gd name="connsiteX2" fmla="*/ 1209759 w 5029200"/>
              <a:gd name="connsiteY2" fmla="*/ 3495759 h 3766842"/>
              <a:gd name="connsiteX3" fmla="*/ 1310910 w 5029200"/>
              <a:gd name="connsiteY3" fmla="*/ 3609048 h 3766842"/>
              <a:gd name="connsiteX4" fmla="*/ 1448474 w 5029200"/>
              <a:gd name="connsiteY4" fmla="*/ 3689968 h 3766842"/>
              <a:gd name="connsiteX5" fmla="*/ 1626499 w 5029200"/>
              <a:gd name="connsiteY5" fmla="*/ 3754704 h 3766842"/>
              <a:gd name="connsiteX6" fmla="*/ 1808570 w 5029200"/>
              <a:gd name="connsiteY6" fmla="*/ 3766842 h 3766842"/>
              <a:gd name="connsiteX7" fmla="*/ 1954227 w 5029200"/>
              <a:gd name="connsiteY7" fmla="*/ 3762796 h 3766842"/>
              <a:gd name="connsiteX8" fmla="*/ 2124159 w 5029200"/>
              <a:gd name="connsiteY8" fmla="*/ 3722336 h 3766842"/>
              <a:gd name="connsiteX9" fmla="*/ 2277908 w 5029200"/>
              <a:gd name="connsiteY9" fmla="*/ 3645462 h 3766842"/>
              <a:gd name="connsiteX10" fmla="*/ 2395242 w 5029200"/>
              <a:gd name="connsiteY10" fmla="*/ 3556449 h 3766842"/>
              <a:gd name="connsiteX11" fmla="*/ 2524715 w 5029200"/>
              <a:gd name="connsiteY11" fmla="*/ 3414839 h 3766842"/>
              <a:gd name="connsiteX12" fmla="*/ 2613727 w 5029200"/>
              <a:gd name="connsiteY12" fmla="*/ 3317734 h 3766842"/>
              <a:gd name="connsiteX13" fmla="*/ 2731062 w 5029200"/>
              <a:gd name="connsiteY13" fmla="*/ 3248952 h 3766842"/>
              <a:gd name="connsiteX14" fmla="*/ 2844350 w 5029200"/>
              <a:gd name="connsiteY14" fmla="*/ 3212538 h 3766842"/>
              <a:gd name="connsiteX15" fmla="*/ 2985961 w 5029200"/>
              <a:gd name="connsiteY15" fmla="*/ 3224676 h 3766842"/>
              <a:gd name="connsiteX16" fmla="*/ 3176124 w 5029200"/>
              <a:gd name="connsiteY16" fmla="*/ 3257044 h 3766842"/>
              <a:gd name="connsiteX17" fmla="*/ 3309642 w 5029200"/>
              <a:gd name="connsiteY17" fmla="*/ 3297504 h 3766842"/>
              <a:gd name="connsiteX18" fmla="*/ 3426977 w 5029200"/>
              <a:gd name="connsiteY18" fmla="*/ 3293458 h 3766842"/>
              <a:gd name="connsiteX19" fmla="*/ 3507897 w 5029200"/>
              <a:gd name="connsiteY19" fmla="*/ 3244906 h 3766842"/>
              <a:gd name="connsiteX20" fmla="*/ 3584772 w 5029200"/>
              <a:gd name="connsiteY20" fmla="*/ 3176124 h 3766842"/>
              <a:gd name="connsiteX21" fmla="*/ 3629278 w 5029200"/>
              <a:gd name="connsiteY21" fmla="*/ 3070927 h 3766842"/>
              <a:gd name="connsiteX22" fmla="*/ 3673784 w 5029200"/>
              <a:gd name="connsiteY22" fmla="*/ 2945501 h 3766842"/>
              <a:gd name="connsiteX23" fmla="*/ 3673784 w 5029200"/>
              <a:gd name="connsiteY23" fmla="*/ 2856488 h 3766842"/>
              <a:gd name="connsiteX24" fmla="*/ 3657600 w 5029200"/>
              <a:gd name="connsiteY24" fmla="*/ 2722970 h 3766842"/>
              <a:gd name="connsiteX25" fmla="*/ 3661646 w 5029200"/>
              <a:gd name="connsiteY25" fmla="*/ 2597543 h 3766842"/>
              <a:gd name="connsiteX26" fmla="*/ 3689968 w 5029200"/>
              <a:gd name="connsiteY26" fmla="*/ 2472117 h 3766842"/>
              <a:gd name="connsiteX27" fmla="*/ 3770888 w 5029200"/>
              <a:gd name="connsiteY27" fmla="*/ 2383104 h 3766842"/>
              <a:gd name="connsiteX28" fmla="*/ 3896315 w 5029200"/>
              <a:gd name="connsiteY28" fmla="*/ 2306230 h 3766842"/>
              <a:gd name="connsiteX29" fmla="*/ 4029834 w 5029200"/>
              <a:gd name="connsiteY29" fmla="*/ 2257678 h 3766842"/>
              <a:gd name="connsiteX30" fmla="*/ 4219996 w 5029200"/>
              <a:gd name="connsiteY30" fmla="*/ 2229356 h 3766842"/>
              <a:gd name="connsiteX31" fmla="*/ 4373745 w 5029200"/>
              <a:gd name="connsiteY31" fmla="*/ 2196987 h 3766842"/>
              <a:gd name="connsiteX32" fmla="*/ 4543678 w 5029200"/>
              <a:gd name="connsiteY32" fmla="*/ 2180803 h 3766842"/>
              <a:gd name="connsiteX33" fmla="*/ 4656966 w 5029200"/>
              <a:gd name="connsiteY33" fmla="*/ 2168665 h 3766842"/>
              <a:gd name="connsiteX34" fmla="*/ 4811589 w 5029200"/>
              <a:gd name="connsiteY34" fmla="*/ 2107821 h 3766842"/>
              <a:gd name="connsiteX35" fmla="*/ 4911865 w 5029200"/>
              <a:gd name="connsiteY35" fmla="*/ 2051331 h 3766842"/>
              <a:gd name="connsiteX36" fmla="*/ 4976602 w 5029200"/>
              <a:gd name="connsiteY36" fmla="*/ 1950180 h 3766842"/>
              <a:gd name="connsiteX37" fmla="*/ 5017062 w 5029200"/>
              <a:gd name="connsiteY37" fmla="*/ 1836892 h 3766842"/>
              <a:gd name="connsiteX38" fmla="*/ 5029200 w 5029200"/>
              <a:gd name="connsiteY38" fmla="*/ 1743833 h 3766842"/>
              <a:gd name="connsiteX39" fmla="*/ 5029200 w 5029200"/>
              <a:gd name="connsiteY39" fmla="*/ 1650775 h 3766842"/>
              <a:gd name="connsiteX40" fmla="*/ 4988740 w 5029200"/>
              <a:gd name="connsiteY40" fmla="*/ 1517256 h 3766842"/>
              <a:gd name="connsiteX41" fmla="*/ 4883543 w 5029200"/>
              <a:gd name="connsiteY41" fmla="*/ 1367554 h 3766842"/>
              <a:gd name="connsiteX42" fmla="*/ 4786439 w 5029200"/>
              <a:gd name="connsiteY42" fmla="*/ 1270449 h 3766842"/>
              <a:gd name="connsiteX43" fmla="*/ 4636736 w 5029200"/>
              <a:gd name="connsiteY43" fmla="*/ 1161207 h 3766842"/>
              <a:gd name="connsiteX44" fmla="*/ 4462758 w 5029200"/>
              <a:gd name="connsiteY44" fmla="*/ 1112655 h 3766842"/>
              <a:gd name="connsiteX45" fmla="*/ 4268549 w 5029200"/>
              <a:gd name="connsiteY45" fmla="*/ 1092425 h 3766842"/>
              <a:gd name="connsiteX46" fmla="*/ 4013650 w 5029200"/>
              <a:gd name="connsiteY46" fmla="*/ 1088379 h 3766842"/>
              <a:gd name="connsiteX47" fmla="*/ 4021742 w 5029200"/>
              <a:gd name="connsiteY47" fmla="*/ 1088379 h 3766842"/>
              <a:gd name="connsiteX48" fmla="*/ 3799211 w 5029200"/>
              <a:gd name="connsiteY48" fmla="*/ 1096471 h 3766842"/>
              <a:gd name="connsiteX49" fmla="*/ 3600956 w 5029200"/>
              <a:gd name="connsiteY49" fmla="*/ 1108609 h 3766842"/>
              <a:gd name="connsiteX50" fmla="*/ 3451253 w 5029200"/>
              <a:gd name="connsiteY50" fmla="*/ 1080286 h 3766842"/>
              <a:gd name="connsiteX51" fmla="*/ 3329873 w 5029200"/>
              <a:gd name="connsiteY51" fmla="*/ 1023642 h 3766842"/>
              <a:gd name="connsiteX52" fmla="*/ 3176124 w 5029200"/>
              <a:gd name="connsiteY52" fmla="*/ 906308 h 3766842"/>
              <a:gd name="connsiteX53" fmla="*/ 3047673 w 5029200"/>
              <a:gd name="connsiteY53" fmla="*/ 792050 h 3766842"/>
              <a:gd name="connsiteX54" fmla="*/ 2965731 w 5029200"/>
              <a:gd name="connsiteY54" fmla="*/ 704007 h 3766842"/>
              <a:gd name="connsiteX55" fmla="*/ 2864581 w 5029200"/>
              <a:gd name="connsiteY55" fmla="*/ 570488 h 3766842"/>
              <a:gd name="connsiteX56" fmla="*/ 2799844 w 5029200"/>
              <a:gd name="connsiteY56" fmla="*/ 477430 h 3766842"/>
              <a:gd name="connsiteX57" fmla="*/ 2740849 w 5029200"/>
              <a:gd name="connsiteY57" fmla="*/ 363198 h 3766842"/>
              <a:gd name="connsiteX58" fmla="*/ 2674418 w 5029200"/>
              <a:gd name="connsiteY58" fmla="*/ 238715 h 3766842"/>
              <a:gd name="connsiteX59" fmla="*/ 2577313 w 5029200"/>
              <a:gd name="connsiteY59" fmla="*/ 141610 h 3766842"/>
              <a:gd name="connsiteX60" fmla="*/ 2468071 w 5029200"/>
              <a:gd name="connsiteY60" fmla="*/ 76874 h 3766842"/>
              <a:gd name="connsiteX61" fmla="*/ 2298138 w 5029200"/>
              <a:gd name="connsiteY61" fmla="*/ 4046 h 3766842"/>
              <a:gd name="connsiteX62" fmla="*/ 2132251 w 5029200"/>
              <a:gd name="connsiteY62" fmla="*/ 0 h 3766842"/>
              <a:gd name="connsiteX63" fmla="*/ 1950181 w 5029200"/>
              <a:gd name="connsiteY63" fmla="*/ 28322 h 3766842"/>
              <a:gd name="connsiteX64" fmla="*/ 1719558 w 5029200"/>
              <a:gd name="connsiteY64" fmla="*/ 125426 h 3766842"/>
              <a:gd name="connsiteX65" fmla="*/ 1525349 w 5029200"/>
              <a:gd name="connsiteY65" fmla="*/ 234669 h 3766842"/>
              <a:gd name="connsiteX66" fmla="*/ 1432290 w 5029200"/>
              <a:gd name="connsiteY66" fmla="*/ 311543 h 3766842"/>
              <a:gd name="connsiteX67" fmla="*/ 1282588 w 5029200"/>
              <a:gd name="connsiteY67" fmla="*/ 368187 h 3766842"/>
              <a:gd name="connsiteX68" fmla="*/ 1108609 w 5029200"/>
              <a:gd name="connsiteY68" fmla="*/ 420786 h 3766842"/>
              <a:gd name="connsiteX69" fmla="*/ 902262 w 5029200"/>
              <a:gd name="connsiteY69" fmla="*/ 416740 h 3766842"/>
              <a:gd name="connsiteX70" fmla="*/ 671639 w 5029200"/>
              <a:gd name="connsiteY70" fmla="*/ 384371 h 3766842"/>
              <a:gd name="connsiteX71" fmla="*/ 489568 w 5029200"/>
              <a:gd name="connsiteY71" fmla="*/ 388417 h 3766842"/>
              <a:gd name="connsiteX72" fmla="*/ 331773 w 5029200"/>
              <a:gd name="connsiteY72" fmla="*/ 424832 h 3766842"/>
              <a:gd name="connsiteX73" fmla="*/ 186117 w 5029200"/>
              <a:gd name="connsiteY73" fmla="*/ 525982 h 3766842"/>
              <a:gd name="connsiteX74" fmla="*/ 97104 w 5029200"/>
              <a:gd name="connsiteY74" fmla="*/ 631179 h 3766842"/>
              <a:gd name="connsiteX75" fmla="*/ 28322 w 5029200"/>
              <a:gd name="connsiteY75" fmla="*/ 748513 h 3766842"/>
              <a:gd name="connsiteX76" fmla="*/ 0 w 5029200"/>
              <a:gd name="connsiteY76" fmla="*/ 886078 h 3766842"/>
              <a:gd name="connsiteX77" fmla="*/ 8092 w 5029200"/>
              <a:gd name="connsiteY77" fmla="*/ 1047918 h 3766842"/>
              <a:gd name="connsiteX78" fmla="*/ 32368 w 5029200"/>
              <a:gd name="connsiteY78" fmla="*/ 1221897 h 3766842"/>
              <a:gd name="connsiteX79" fmla="*/ 84966 w 5029200"/>
              <a:gd name="connsiteY79" fmla="*/ 1359462 h 3766842"/>
              <a:gd name="connsiteX80" fmla="*/ 202301 w 5029200"/>
              <a:gd name="connsiteY80" fmla="*/ 1501072 h 3766842"/>
              <a:gd name="connsiteX81" fmla="*/ 303451 w 5029200"/>
              <a:gd name="connsiteY81" fmla="*/ 1622453 h 3766842"/>
              <a:gd name="connsiteX82" fmla="*/ 428878 w 5029200"/>
              <a:gd name="connsiteY82" fmla="*/ 1727649 h 3766842"/>
              <a:gd name="connsiteX83" fmla="*/ 619041 w 5029200"/>
              <a:gd name="connsiteY83" fmla="*/ 1837971 h 3766842"/>
              <a:gd name="connsiteX84" fmla="*/ 780881 w 5029200"/>
              <a:gd name="connsiteY84" fmla="*/ 1925090 h 3766842"/>
              <a:gd name="connsiteX85" fmla="*/ 873940 w 5029200"/>
              <a:gd name="connsiteY85" fmla="*/ 2014917 h 3766842"/>
              <a:gd name="connsiteX86" fmla="*/ 918446 w 5029200"/>
              <a:gd name="connsiteY86" fmla="*/ 2116067 h 3766842"/>
              <a:gd name="connsiteX87" fmla="*/ 877986 w 5029200"/>
              <a:gd name="connsiteY87" fmla="*/ 2237448 h 3766842"/>
              <a:gd name="connsiteX88" fmla="*/ 772789 w 5029200"/>
              <a:gd name="connsiteY88" fmla="*/ 2362874 h 3766842"/>
              <a:gd name="connsiteX89" fmla="*/ 663547 w 5029200"/>
              <a:gd name="connsiteY89" fmla="*/ 2468071 h 3766842"/>
              <a:gd name="connsiteX90" fmla="*/ 530028 w 5029200"/>
              <a:gd name="connsiteY90" fmla="*/ 2593497 h 3766842"/>
              <a:gd name="connsiteX91" fmla="*/ 408648 w 5029200"/>
              <a:gd name="connsiteY91" fmla="*/ 2731062 h 3766842"/>
              <a:gd name="connsiteX92" fmla="*/ 356050 w 5029200"/>
              <a:gd name="connsiteY92" fmla="*/ 2880764 h 3766842"/>
              <a:gd name="connsiteX93" fmla="*/ 352004 w 5029200"/>
              <a:gd name="connsiteY93" fmla="*/ 2998099 h 3766842"/>
              <a:gd name="connsiteX94" fmla="*/ 416740 w 5029200"/>
              <a:gd name="connsiteY94" fmla="*/ 3099249 h 3766842"/>
              <a:gd name="connsiteX95" fmla="*/ 555557 w 5029200"/>
              <a:gd name="connsiteY95" fmla="*/ 3171366 h 3766842"/>
              <a:gd name="connsiteX96" fmla="*/ 907460 w 5029200"/>
              <a:gd name="connsiteY96" fmla="*/ 3217835 h 3766842"/>
              <a:gd name="connsiteX97" fmla="*/ 1042702 w 5029200"/>
              <a:gd name="connsiteY97" fmla="*/ 3330765 h 37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029200" h="3766842">
                <a:moveTo>
                  <a:pt x="1043873" y="3325826"/>
                </a:moveTo>
                <a:lnTo>
                  <a:pt x="1128839" y="3390563"/>
                </a:lnTo>
                <a:lnTo>
                  <a:pt x="1209759" y="3495759"/>
                </a:lnTo>
                <a:lnTo>
                  <a:pt x="1310910" y="3609048"/>
                </a:lnTo>
                <a:lnTo>
                  <a:pt x="1448474" y="3689968"/>
                </a:lnTo>
                <a:lnTo>
                  <a:pt x="1626499" y="3754704"/>
                </a:lnTo>
                <a:lnTo>
                  <a:pt x="1808570" y="3766842"/>
                </a:lnTo>
                <a:lnTo>
                  <a:pt x="1954227" y="3762796"/>
                </a:lnTo>
                <a:lnTo>
                  <a:pt x="2124159" y="3722336"/>
                </a:lnTo>
                <a:lnTo>
                  <a:pt x="2277908" y="3645462"/>
                </a:lnTo>
                <a:lnTo>
                  <a:pt x="2395242" y="3556449"/>
                </a:lnTo>
                <a:lnTo>
                  <a:pt x="2524715" y="3414839"/>
                </a:lnTo>
                <a:lnTo>
                  <a:pt x="2613727" y="3317734"/>
                </a:lnTo>
                <a:lnTo>
                  <a:pt x="2731062" y="3248952"/>
                </a:lnTo>
                <a:lnTo>
                  <a:pt x="2844350" y="3212538"/>
                </a:lnTo>
                <a:lnTo>
                  <a:pt x="2985961" y="3224676"/>
                </a:lnTo>
                <a:lnTo>
                  <a:pt x="3176124" y="3257044"/>
                </a:lnTo>
                <a:lnTo>
                  <a:pt x="3309642" y="3297504"/>
                </a:lnTo>
                <a:lnTo>
                  <a:pt x="3426977" y="3293458"/>
                </a:lnTo>
                <a:lnTo>
                  <a:pt x="3507897" y="3244906"/>
                </a:lnTo>
                <a:lnTo>
                  <a:pt x="3584772" y="3176124"/>
                </a:lnTo>
                <a:lnTo>
                  <a:pt x="3629278" y="3070927"/>
                </a:lnTo>
                <a:lnTo>
                  <a:pt x="3673784" y="2945501"/>
                </a:lnTo>
                <a:lnTo>
                  <a:pt x="3673784" y="2856488"/>
                </a:lnTo>
                <a:lnTo>
                  <a:pt x="3657600" y="2722970"/>
                </a:lnTo>
                <a:lnTo>
                  <a:pt x="3661646" y="2597543"/>
                </a:lnTo>
                <a:lnTo>
                  <a:pt x="3689968" y="2472117"/>
                </a:lnTo>
                <a:lnTo>
                  <a:pt x="3770888" y="2383104"/>
                </a:lnTo>
                <a:lnTo>
                  <a:pt x="3896315" y="2306230"/>
                </a:lnTo>
                <a:lnTo>
                  <a:pt x="4029834" y="2257678"/>
                </a:lnTo>
                <a:lnTo>
                  <a:pt x="4219996" y="2229356"/>
                </a:lnTo>
                <a:lnTo>
                  <a:pt x="4373745" y="2196987"/>
                </a:lnTo>
                <a:lnTo>
                  <a:pt x="4543678" y="2180803"/>
                </a:lnTo>
                <a:lnTo>
                  <a:pt x="4656966" y="2168665"/>
                </a:lnTo>
                <a:cubicBezTo>
                  <a:pt x="4809169" y="2106962"/>
                  <a:pt x="4757801" y="2142865"/>
                  <a:pt x="4811589" y="2107821"/>
                </a:cubicBezTo>
                <a:lnTo>
                  <a:pt x="4911865" y="2051331"/>
                </a:lnTo>
                <a:lnTo>
                  <a:pt x="4976602" y="1950180"/>
                </a:lnTo>
                <a:lnTo>
                  <a:pt x="5017062" y="1836892"/>
                </a:lnTo>
                <a:lnTo>
                  <a:pt x="5029200" y="1743833"/>
                </a:lnTo>
                <a:lnTo>
                  <a:pt x="5029200" y="1650775"/>
                </a:lnTo>
                <a:lnTo>
                  <a:pt x="4988740" y="1517256"/>
                </a:lnTo>
                <a:lnTo>
                  <a:pt x="4883543" y="1367554"/>
                </a:lnTo>
                <a:lnTo>
                  <a:pt x="4786439" y="1270449"/>
                </a:lnTo>
                <a:lnTo>
                  <a:pt x="4636736" y="1161207"/>
                </a:lnTo>
                <a:lnTo>
                  <a:pt x="4462758" y="1112655"/>
                </a:lnTo>
                <a:lnTo>
                  <a:pt x="4268549" y="1092425"/>
                </a:lnTo>
                <a:lnTo>
                  <a:pt x="4013650" y="1088379"/>
                </a:lnTo>
                <a:cubicBezTo>
                  <a:pt x="4010953" y="1088335"/>
                  <a:pt x="4019045" y="1088379"/>
                  <a:pt x="4021742" y="1088379"/>
                </a:cubicBezTo>
                <a:lnTo>
                  <a:pt x="3799211" y="1096471"/>
                </a:lnTo>
                <a:lnTo>
                  <a:pt x="3600956" y="1108609"/>
                </a:lnTo>
                <a:lnTo>
                  <a:pt x="3451253" y="1080286"/>
                </a:lnTo>
                <a:lnTo>
                  <a:pt x="3329873" y="1023642"/>
                </a:lnTo>
                <a:lnTo>
                  <a:pt x="3176124" y="906308"/>
                </a:lnTo>
                <a:lnTo>
                  <a:pt x="3047673" y="792050"/>
                </a:lnTo>
                <a:lnTo>
                  <a:pt x="2965731" y="704007"/>
                </a:lnTo>
                <a:lnTo>
                  <a:pt x="2864581" y="570488"/>
                </a:lnTo>
                <a:lnTo>
                  <a:pt x="2799844" y="477430"/>
                </a:lnTo>
                <a:cubicBezTo>
                  <a:pt x="2779222" y="442882"/>
                  <a:pt x="2761753" y="402984"/>
                  <a:pt x="2740849" y="363198"/>
                </a:cubicBezTo>
                <a:cubicBezTo>
                  <a:pt x="2719945" y="323412"/>
                  <a:pt x="2701674" y="275646"/>
                  <a:pt x="2674418" y="238715"/>
                </a:cubicBezTo>
                <a:lnTo>
                  <a:pt x="2577313" y="141610"/>
                </a:lnTo>
                <a:lnTo>
                  <a:pt x="2468071" y="76874"/>
                </a:lnTo>
                <a:lnTo>
                  <a:pt x="2298138" y="4046"/>
                </a:lnTo>
                <a:lnTo>
                  <a:pt x="2132251" y="0"/>
                </a:lnTo>
                <a:cubicBezTo>
                  <a:pt x="1934038" y="28906"/>
                  <a:pt x="1872621" y="28322"/>
                  <a:pt x="1950181" y="28322"/>
                </a:cubicBezTo>
                <a:lnTo>
                  <a:pt x="1719558" y="125426"/>
                </a:lnTo>
                <a:lnTo>
                  <a:pt x="1525349" y="234669"/>
                </a:lnTo>
                <a:lnTo>
                  <a:pt x="1432290" y="311543"/>
                </a:lnTo>
                <a:lnTo>
                  <a:pt x="1282588" y="368187"/>
                </a:lnTo>
                <a:lnTo>
                  <a:pt x="1108609" y="420786"/>
                </a:lnTo>
                <a:lnTo>
                  <a:pt x="902262" y="416740"/>
                </a:lnTo>
                <a:lnTo>
                  <a:pt x="671639" y="384371"/>
                </a:lnTo>
                <a:lnTo>
                  <a:pt x="489568" y="388417"/>
                </a:lnTo>
                <a:lnTo>
                  <a:pt x="331773" y="424832"/>
                </a:lnTo>
                <a:lnTo>
                  <a:pt x="186117" y="525982"/>
                </a:lnTo>
                <a:lnTo>
                  <a:pt x="97104" y="631179"/>
                </a:lnTo>
                <a:lnTo>
                  <a:pt x="28322" y="748513"/>
                </a:lnTo>
                <a:lnTo>
                  <a:pt x="0" y="886078"/>
                </a:lnTo>
                <a:lnTo>
                  <a:pt x="8092" y="1047918"/>
                </a:lnTo>
                <a:lnTo>
                  <a:pt x="32368" y="1221897"/>
                </a:lnTo>
                <a:lnTo>
                  <a:pt x="84966" y="1359462"/>
                </a:lnTo>
                <a:lnTo>
                  <a:pt x="202301" y="1501072"/>
                </a:lnTo>
                <a:lnTo>
                  <a:pt x="303451" y="1622453"/>
                </a:lnTo>
                <a:lnTo>
                  <a:pt x="428878" y="1727649"/>
                </a:lnTo>
                <a:lnTo>
                  <a:pt x="619041" y="1837971"/>
                </a:lnTo>
                <a:lnTo>
                  <a:pt x="780881" y="1925090"/>
                </a:lnTo>
                <a:lnTo>
                  <a:pt x="873940" y="2014917"/>
                </a:lnTo>
                <a:lnTo>
                  <a:pt x="918446" y="2116067"/>
                </a:lnTo>
                <a:lnTo>
                  <a:pt x="877986" y="2237448"/>
                </a:lnTo>
                <a:lnTo>
                  <a:pt x="772789" y="2362874"/>
                </a:lnTo>
                <a:lnTo>
                  <a:pt x="663547" y="2468071"/>
                </a:lnTo>
                <a:lnTo>
                  <a:pt x="530028" y="2593497"/>
                </a:lnTo>
                <a:lnTo>
                  <a:pt x="408648" y="2731062"/>
                </a:lnTo>
                <a:lnTo>
                  <a:pt x="356050" y="2880764"/>
                </a:lnTo>
                <a:lnTo>
                  <a:pt x="352004" y="2998099"/>
                </a:lnTo>
                <a:lnTo>
                  <a:pt x="416740" y="3099249"/>
                </a:lnTo>
                <a:lnTo>
                  <a:pt x="555557" y="3171366"/>
                </a:lnTo>
                <a:lnTo>
                  <a:pt x="907460" y="3217835"/>
                </a:lnTo>
                <a:lnTo>
                  <a:pt x="1042702" y="3330765"/>
                </a:lnTo>
              </a:path>
            </a:pathLst>
          </a:cu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7" name="TekstSylinder 16"/>
          <p:cNvSpPr txBox="1"/>
          <p:nvPr/>
        </p:nvSpPr>
        <p:spPr>
          <a:xfrm>
            <a:off x="1793480" y="1169274"/>
            <a:ext cx="5672643" cy="369332"/>
          </a:xfrm>
          <a:prstGeom prst="rect">
            <a:avLst/>
          </a:prstGeom>
          <a:noFill/>
        </p:spPr>
        <p:txBody>
          <a:bodyPr wrap="none" rtlCol="0">
            <a:spAutoFit/>
          </a:bodyPr>
          <a:lstStyle/>
          <a:p>
            <a:r>
              <a:rPr lang="nb-NO" dirty="0" smtClean="0"/>
              <a:t>Hvert lag er 90% av det forrige, regnet fra ytterst til innerst</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69634"/>
                                        </p:tgtEl>
                                      </p:cBhvr>
                                    </p:animEffect>
                                    <p:set>
                                      <p:cBhvr>
                                        <p:cTn id="12" dur="1" fill="hold">
                                          <p:stCondLst>
                                            <p:cond delay="1999"/>
                                          </p:stCondLst>
                                        </p:cTn>
                                        <p:tgtEl>
                                          <p:spTgt spid="696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000"/>
                                        <p:tgtEl>
                                          <p:spTgt spid="1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0"/>
                                        <p:tgtEl>
                                          <p:spTgt spid="12"/>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childTnLst>
                                </p:cTn>
                              </p:par>
                            </p:childTnLst>
                          </p:cTn>
                        </p:par>
                        <p:par>
                          <p:cTn id="44" fill="hold">
                            <p:stCondLst>
                              <p:cond delay="12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childTnLst>
                          </p:cTn>
                        </p:par>
                        <p:par>
                          <p:cTn id="48" fill="hold">
                            <p:stCondLst>
                              <p:cond delay="14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0"/>
                                        <p:tgtEl>
                                          <p:spTgt spid="15"/>
                                        </p:tgtEl>
                                      </p:cBhvr>
                                    </p:animEffect>
                                  </p:childTnLst>
                                </p:cTn>
                              </p:par>
                            </p:childTnLst>
                          </p:cTn>
                        </p:par>
                        <p:par>
                          <p:cTn id="52" fill="hold">
                            <p:stCondLst>
                              <p:cond delay="160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Ferdig frihåndstegnet kurv</a:t>
            </a:r>
            <a:endParaRPr lang="nb-NO" dirty="0"/>
          </a:p>
        </p:txBody>
      </p:sp>
      <p:pic>
        <p:nvPicPr>
          <p:cNvPr id="2050" name="Picture 2" descr="F:\DCIM\101CASIO\CIMG0460.JPG"/>
          <p:cNvPicPr>
            <a:picLocks noChangeAspect="1" noChangeArrowheads="1"/>
          </p:cNvPicPr>
          <p:nvPr/>
        </p:nvPicPr>
        <p:blipFill>
          <a:blip r:embed="rId2"/>
          <a:srcRect l="8312" t="8757" r="11453" b="10668"/>
          <a:stretch>
            <a:fillRect/>
          </a:stretch>
        </p:blipFill>
        <p:spPr bwMode="auto">
          <a:xfrm>
            <a:off x="1466753" y="1214870"/>
            <a:ext cx="6410798" cy="4828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578880" y="274638"/>
            <a:ext cx="8229600" cy="1143000"/>
          </a:xfrm>
        </p:spPr>
        <p:txBody>
          <a:bodyPr>
            <a:normAutofit/>
          </a:bodyPr>
          <a:lstStyle/>
          <a:p>
            <a:pPr algn="ctr"/>
            <a:r>
              <a:rPr lang="nb-NO" dirty="0" smtClean="0"/>
              <a:t>Frihåndtegning - et eksempel</a:t>
            </a:r>
            <a:br>
              <a:rPr lang="nb-NO" dirty="0" smtClean="0"/>
            </a:br>
            <a:r>
              <a:rPr lang="nb-NO" sz="2200" b="0" dirty="0" smtClean="0"/>
              <a:t>Hvert lag er 90% av det forrige, regnet fra ytterst til innerst</a:t>
            </a:r>
            <a:endParaRPr lang="nb-NO" dirty="0"/>
          </a:p>
        </p:txBody>
      </p:sp>
      <p:sp>
        <p:nvSpPr>
          <p:cNvPr id="5" name="Frihåndsform 4"/>
          <p:cNvSpPr/>
          <p:nvPr/>
        </p:nvSpPr>
        <p:spPr>
          <a:xfrm>
            <a:off x="1926378" y="1301750"/>
            <a:ext cx="5598160" cy="499745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Frihåndsform 5"/>
          <p:cNvSpPr>
            <a:spLocks noChangeAspect="1"/>
          </p:cNvSpPr>
          <p:nvPr/>
        </p:nvSpPr>
        <p:spPr>
          <a:xfrm>
            <a:off x="2206286" y="1551623"/>
            <a:ext cx="5038344" cy="449770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Frihåndsform 6"/>
          <p:cNvSpPr>
            <a:spLocks noChangeAspect="1"/>
          </p:cNvSpPr>
          <p:nvPr/>
        </p:nvSpPr>
        <p:spPr>
          <a:xfrm>
            <a:off x="2458203" y="1776508"/>
            <a:ext cx="4534510" cy="404793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Frihåndsform 7"/>
          <p:cNvSpPr>
            <a:spLocks noChangeAspect="1"/>
          </p:cNvSpPr>
          <p:nvPr/>
        </p:nvSpPr>
        <p:spPr>
          <a:xfrm>
            <a:off x="2684929" y="1978905"/>
            <a:ext cx="4081059" cy="3643141"/>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Frihåndsform 8"/>
          <p:cNvSpPr>
            <a:spLocks noChangeAspect="1"/>
          </p:cNvSpPr>
          <p:nvPr/>
        </p:nvSpPr>
        <p:spPr>
          <a:xfrm>
            <a:off x="2888982" y="2161062"/>
            <a:ext cx="3672953" cy="3278827"/>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a:spLocks noChangeAspect="1"/>
          </p:cNvSpPr>
          <p:nvPr/>
        </p:nvSpPr>
        <p:spPr>
          <a:xfrm>
            <a:off x="3072629" y="2325003"/>
            <a:ext cx="3305658" cy="295094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Frihåndsform 10"/>
          <p:cNvSpPr>
            <a:spLocks noChangeAspect="1"/>
          </p:cNvSpPr>
          <p:nvPr/>
        </p:nvSpPr>
        <p:spPr>
          <a:xfrm>
            <a:off x="3237912" y="2472550"/>
            <a:ext cx="2975092" cy="265585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Frihåndsform 11"/>
          <p:cNvSpPr>
            <a:spLocks noChangeAspect="1"/>
          </p:cNvSpPr>
          <p:nvPr/>
        </p:nvSpPr>
        <p:spPr>
          <a:xfrm>
            <a:off x="3386667" y="2605342"/>
            <a:ext cx="2677583" cy="2390266"/>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Frihåndsform 12"/>
          <p:cNvSpPr>
            <a:spLocks noChangeAspect="1"/>
          </p:cNvSpPr>
          <p:nvPr/>
        </p:nvSpPr>
        <p:spPr>
          <a:xfrm>
            <a:off x="3520546" y="2724855"/>
            <a:ext cx="2409824" cy="215124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Frihåndsform 13"/>
          <p:cNvSpPr>
            <a:spLocks noChangeAspect="1"/>
          </p:cNvSpPr>
          <p:nvPr/>
        </p:nvSpPr>
        <p:spPr>
          <a:xfrm>
            <a:off x="3641037" y="2832417"/>
            <a:ext cx="2168842" cy="1936116"/>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Frihåndsform 14"/>
          <p:cNvSpPr>
            <a:spLocks noChangeAspect="1"/>
          </p:cNvSpPr>
          <p:nvPr/>
        </p:nvSpPr>
        <p:spPr>
          <a:xfrm>
            <a:off x="3749479" y="2929223"/>
            <a:ext cx="1951958" cy="174250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Frihåndsform 16"/>
          <p:cNvSpPr>
            <a:spLocks noChangeAspect="1"/>
          </p:cNvSpPr>
          <p:nvPr/>
        </p:nvSpPr>
        <p:spPr>
          <a:xfrm>
            <a:off x="3847077" y="3016348"/>
            <a:ext cx="1756762" cy="156825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71438"/>
            <a:ext cx="8229600" cy="845753"/>
          </a:xfrm>
        </p:spPr>
        <p:txBody>
          <a:bodyPr>
            <a:normAutofit fontScale="90000"/>
          </a:bodyPr>
          <a:lstStyle/>
          <a:p>
            <a:pPr algn="ctr"/>
            <a:r>
              <a:rPr lang="nb-NO" dirty="0" smtClean="0"/>
              <a:t>Plantegning for verksted for trearbeider</a:t>
            </a:r>
            <a:endParaRPr lang="nb-NO" dirty="0"/>
          </a:p>
        </p:txBody>
      </p:sp>
      <p:pic>
        <p:nvPicPr>
          <p:cNvPr id="71682" name="Picture 2" descr="D:\Backup PC233 05.08.06\PC233\Artikler Hefter-bøker m.m\Laser-kutting\Bilder\Treskjæring - utlagte plater til treskjæring nov 2018 gravert.jpg"/>
          <p:cNvPicPr>
            <a:picLocks noChangeAspect="1" noChangeArrowheads="1"/>
          </p:cNvPicPr>
          <p:nvPr/>
        </p:nvPicPr>
        <p:blipFill>
          <a:blip r:embed="rId2"/>
          <a:srcRect l="10020" t="11772" r="8234"/>
          <a:stretch>
            <a:fillRect/>
          </a:stretch>
        </p:blipFill>
        <p:spPr bwMode="auto">
          <a:xfrm>
            <a:off x="1562100" y="1031492"/>
            <a:ext cx="5956300" cy="482142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578880" y="274638"/>
            <a:ext cx="8229600" cy="1143000"/>
          </a:xfrm>
        </p:spPr>
        <p:txBody>
          <a:bodyPr>
            <a:normAutofit/>
          </a:bodyPr>
          <a:lstStyle/>
          <a:p>
            <a:pPr algn="ctr"/>
            <a:r>
              <a:rPr lang="nb-NO" dirty="0" smtClean="0"/>
              <a:t>Frihåndtegning - et eksempel</a:t>
            </a:r>
            <a:br>
              <a:rPr lang="nb-NO" dirty="0" smtClean="0"/>
            </a:br>
            <a:r>
              <a:rPr lang="nb-NO" sz="2200" b="0" dirty="0" smtClean="0"/>
              <a:t>Hvert lag er 85% av det forrige, regnet fra ytterst til innerst</a:t>
            </a:r>
            <a:endParaRPr lang="nb-NO" dirty="0"/>
          </a:p>
        </p:txBody>
      </p:sp>
      <p:sp>
        <p:nvSpPr>
          <p:cNvPr id="5" name="Frihåndsform 4"/>
          <p:cNvSpPr/>
          <p:nvPr/>
        </p:nvSpPr>
        <p:spPr>
          <a:xfrm>
            <a:off x="2002578" y="1377950"/>
            <a:ext cx="5598160" cy="499745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Frihåndsform 15"/>
          <p:cNvSpPr/>
          <p:nvPr/>
        </p:nvSpPr>
        <p:spPr>
          <a:xfrm>
            <a:off x="2002578" y="1377950"/>
            <a:ext cx="5598160" cy="499745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Frihåndsform 16"/>
          <p:cNvSpPr>
            <a:spLocks noChangeAspect="1"/>
          </p:cNvSpPr>
          <p:nvPr/>
        </p:nvSpPr>
        <p:spPr>
          <a:xfrm>
            <a:off x="2422440" y="1752759"/>
            <a:ext cx="4758436" cy="4247833"/>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Frihåndsform 17"/>
          <p:cNvSpPr>
            <a:spLocks noChangeAspect="1"/>
          </p:cNvSpPr>
          <p:nvPr/>
        </p:nvSpPr>
        <p:spPr>
          <a:xfrm>
            <a:off x="2779323" y="2071346"/>
            <a:ext cx="4044671" cy="3610658"/>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Frihåndsform 18"/>
          <p:cNvSpPr>
            <a:spLocks noChangeAspect="1"/>
          </p:cNvSpPr>
          <p:nvPr/>
        </p:nvSpPr>
        <p:spPr>
          <a:xfrm>
            <a:off x="3082673" y="2342146"/>
            <a:ext cx="3437970" cy="3069059"/>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Frihåndsform 19"/>
          <p:cNvSpPr>
            <a:spLocks noChangeAspect="1"/>
          </p:cNvSpPr>
          <p:nvPr/>
        </p:nvSpPr>
        <p:spPr>
          <a:xfrm>
            <a:off x="3745986" y="2934282"/>
            <a:ext cx="2111344" cy="1884786"/>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Frihåndsform 20"/>
          <p:cNvSpPr>
            <a:spLocks noChangeAspect="1"/>
          </p:cNvSpPr>
          <p:nvPr/>
        </p:nvSpPr>
        <p:spPr>
          <a:xfrm>
            <a:off x="3904337" y="3075641"/>
            <a:ext cx="1794642" cy="1602068"/>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Frihåndsform 21"/>
          <p:cNvSpPr>
            <a:spLocks noChangeAspect="1"/>
          </p:cNvSpPr>
          <p:nvPr/>
        </p:nvSpPr>
        <p:spPr>
          <a:xfrm>
            <a:off x="3340521" y="2572325"/>
            <a:ext cx="2922275" cy="260870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Frihåndsform 22"/>
          <p:cNvSpPr>
            <a:spLocks noChangeAspect="1"/>
          </p:cNvSpPr>
          <p:nvPr/>
        </p:nvSpPr>
        <p:spPr>
          <a:xfrm>
            <a:off x="3559691" y="2767978"/>
            <a:ext cx="2483934" cy="221739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4" name="Frihåndsform 23"/>
          <p:cNvSpPr>
            <a:spLocks noChangeAspect="1"/>
          </p:cNvSpPr>
          <p:nvPr/>
        </p:nvSpPr>
        <p:spPr>
          <a:xfrm>
            <a:off x="4038935" y="3195796"/>
            <a:ext cx="1525446" cy="1361758"/>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5" name="Frihåndsform 24"/>
          <p:cNvSpPr>
            <a:spLocks noChangeAspect="1"/>
          </p:cNvSpPr>
          <p:nvPr/>
        </p:nvSpPr>
        <p:spPr>
          <a:xfrm>
            <a:off x="4153344" y="3297928"/>
            <a:ext cx="1296629" cy="1157494"/>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Frihåndsform 25"/>
          <p:cNvSpPr>
            <a:spLocks noChangeAspect="1"/>
          </p:cNvSpPr>
          <p:nvPr/>
        </p:nvSpPr>
        <p:spPr>
          <a:xfrm>
            <a:off x="4250591" y="3384740"/>
            <a:ext cx="1102135" cy="98387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Frihåndsform 26"/>
          <p:cNvSpPr>
            <a:spLocks noChangeAspect="1"/>
          </p:cNvSpPr>
          <p:nvPr/>
        </p:nvSpPr>
        <p:spPr>
          <a:xfrm>
            <a:off x="4333251" y="3458530"/>
            <a:ext cx="936815" cy="83629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578880" y="274638"/>
            <a:ext cx="8229600" cy="1143000"/>
          </a:xfrm>
        </p:spPr>
        <p:txBody>
          <a:bodyPr>
            <a:normAutofit/>
          </a:bodyPr>
          <a:lstStyle/>
          <a:p>
            <a:pPr algn="ctr"/>
            <a:r>
              <a:rPr lang="nb-NO" dirty="0" smtClean="0"/>
              <a:t>Frihåndtegning - et eksempel</a:t>
            </a:r>
            <a:br>
              <a:rPr lang="nb-NO" dirty="0" smtClean="0"/>
            </a:br>
            <a:r>
              <a:rPr lang="nb-NO" sz="2200" b="0" dirty="0" smtClean="0"/>
              <a:t>Hvert lag er 80% av det forrige, regnet fra ytterst til innerst</a:t>
            </a:r>
            <a:endParaRPr lang="nb-NO" dirty="0"/>
          </a:p>
        </p:txBody>
      </p:sp>
      <p:sp>
        <p:nvSpPr>
          <p:cNvPr id="5" name="Frihåndsform 4"/>
          <p:cNvSpPr/>
          <p:nvPr/>
        </p:nvSpPr>
        <p:spPr>
          <a:xfrm>
            <a:off x="1926378" y="1301750"/>
            <a:ext cx="5598160" cy="499745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Frihåndsform 15"/>
          <p:cNvSpPr>
            <a:spLocks noChangeAspect="1"/>
          </p:cNvSpPr>
          <p:nvPr/>
        </p:nvSpPr>
        <p:spPr>
          <a:xfrm>
            <a:off x="2486194" y="1801495"/>
            <a:ext cx="4478528" cy="3997960"/>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Frihåndsform 16"/>
          <p:cNvSpPr>
            <a:spLocks noChangeAspect="1"/>
          </p:cNvSpPr>
          <p:nvPr/>
        </p:nvSpPr>
        <p:spPr>
          <a:xfrm>
            <a:off x="2934047" y="2201291"/>
            <a:ext cx="3582822" cy="3198368"/>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8" name="Frihåndsform 17"/>
          <p:cNvSpPr>
            <a:spLocks noChangeAspect="1"/>
          </p:cNvSpPr>
          <p:nvPr/>
        </p:nvSpPr>
        <p:spPr>
          <a:xfrm>
            <a:off x="3292329" y="2521128"/>
            <a:ext cx="2866258" cy="2558694"/>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Frihåndsform 18"/>
          <p:cNvSpPr>
            <a:spLocks noChangeAspect="1"/>
          </p:cNvSpPr>
          <p:nvPr/>
        </p:nvSpPr>
        <p:spPr>
          <a:xfrm>
            <a:off x="3578955" y="2776998"/>
            <a:ext cx="2293006" cy="2046955"/>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Frihåndsform 19"/>
          <p:cNvSpPr>
            <a:spLocks noChangeAspect="1"/>
          </p:cNvSpPr>
          <p:nvPr/>
        </p:nvSpPr>
        <p:spPr>
          <a:xfrm>
            <a:off x="3808256" y="2981693"/>
            <a:ext cx="1834405" cy="1637564"/>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Frihåndsform 20"/>
          <p:cNvSpPr>
            <a:spLocks noChangeAspect="1"/>
          </p:cNvSpPr>
          <p:nvPr/>
        </p:nvSpPr>
        <p:spPr>
          <a:xfrm>
            <a:off x="3991696" y="3145450"/>
            <a:ext cx="1467524" cy="1310051"/>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Frihåndsform 21"/>
          <p:cNvSpPr>
            <a:spLocks noChangeAspect="1"/>
          </p:cNvSpPr>
          <p:nvPr/>
        </p:nvSpPr>
        <p:spPr>
          <a:xfrm>
            <a:off x="4138449" y="3276455"/>
            <a:ext cx="1174019" cy="1048041"/>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Frihåndsform 22"/>
          <p:cNvSpPr>
            <a:spLocks noChangeAspect="1"/>
          </p:cNvSpPr>
          <p:nvPr/>
        </p:nvSpPr>
        <p:spPr>
          <a:xfrm>
            <a:off x="4255851" y="3381259"/>
            <a:ext cx="939215" cy="838433"/>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6" name="Frihåndsform 25"/>
          <p:cNvSpPr>
            <a:spLocks noChangeAspect="1"/>
          </p:cNvSpPr>
          <p:nvPr/>
        </p:nvSpPr>
        <p:spPr>
          <a:xfrm>
            <a:off x="4349772" y="3465102"/>
            <a:ext cx="751372" cy="670746"/>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Frihåndsform 26"/>
          <p:cNvSpPr>
            <a:spLocks noChangeAspect="1"/>
          </p:cNvSpPr>
          <p:nvPr/>
        </p:nvSpPr>
        <p:spPr>
          <a:xfrm>
            <a:off x="4424909" y="3532177"/>
            <a:ext cx="601098" cy="536597"/>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8" name="Frihåndsform 27"/>
          <p:cNvSpPr>
            <a:spLocks noChangeAspect="1"/>
          </p:cNvSpPr>
          <p:nvPr/>
        </p:nvSpPr>
        <p:spPr>
          <a:xfrm>
            <a:off x="4479301" y="3582024"/>
            <a:ext cx="480878" cy="429278"/>
          </a:xfrm>
          <a:custGeom>
            <a:avLst/>
            <a:gdLst>
              <a:gd name="connsiteX0" fmla="*/ 1625600 w 6019800"/>
              <a:gd name="connsiteY0" fmla="*/ 819150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1625600 w 6019800"/>
              <a:gd name="connsiteY15" fmla="*/ 819150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00300 w 6019800"/>
              <a:gd name="connsiteY7" fmla="*/ 3657600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0 w 6019800"/>
              <a:gd name="connsiteY5" fmla="*/ 3359150 h 4216400"/>
              <a:gd name="connsiteX6" fmla="*/ 1530350 w 6019800"/>
              <a:gd name="connsiteY6" fmla="*/ 4038600 h 4216400"/>
              <a:gd name="connsiteX7" fmla="*/ 2486009 w 6019800"/>
              <a:gd name="connsiteY7" fmla="*/ 3006746 h 4216400"/>
              <a:gd name="connsiteX8" fmla="*/ 3962400 w 6019800"/>
              <a:gd name="connsiteY8" fmla="*/ 4216400 h 4216400"/>
              <a:gd name="connsiteX9" fmla="*/ 5092700 w 6019800"/>
              <a:gd name="connsiteY9" fmla="*/ 3175000 h 4216400"/>
              <a:gd name="connsiteX10" fmla="*/ 4387850 w 6019800"/>
              <a:gd name="connsiteY10" fmla="*/ 2266950 h 4216400"/>
              <a:gd name="connsiteX11" fmla="*/ 6019800 w 6019800"/>
              <a:gd name="connsiteY11" fmla="*/ 1955800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1530350 w 6019800"/>
              <a:gd name="connsiteY5" fmla="*/ 4038600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638300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486009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5092700 w 6019800"/>
              <a:gd name="connsiteY8" fmla="*/ 3175000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4387850 w 6019800"/>
              <a:gd name="connsiteY9" fmla="*/ 2266950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5219700 w 6019800"/>
              <a:gd name="connsiteY11" fmla="*/ 1092200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655814 w 6019800"/>
              <a:gd name="connsiteY8" fmla="*/ 2784488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2065753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219700 w 6019800"/>
              <a:gd name="connsiteY12" fmla="*/ 1092200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986519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5325608 w 6019800"/>
              <a:gd name="connsiteY9" fmla="*/ 3427168 h 4216400"/>
              <a:gd name="connsiteX10" fmla="*/ 6019800 w 6019800"/>
              <a:gd name="connsiteY10" fmla="*/ 1955800 h 4216400"/>
              <a:gd name="connsiteX11" fmla="*/ 4512329 w 6019800"/>
              <a:gd name="connsiteY11" fmla="*/ 1765794 h 4216400"/>
              <a:gd name="connsiteX12" fmla="*/ 5103741 w 6019800"/>
              <a:gd name="connsiteY12" fmla="*/ 486623 h 4216400"/>
              <a:gd name="connsiteX13" fmla="*/ 3695700 w 6019800"/>
              <a:gd name="connsiteY13" fmla="*/ 914400 h 4216400"/>
              <a:gd name="connsiteX14" fmla="*/ 2851150 w 6019800"/>
              <a:gd name="connsiteY14" fmla="*/ 0 h 4216400"/>
              <a:gd name="connsiteX15" fmla="*/ 2085213 w 6019800"/>
              <a:gd name="connsiteY15" fmla="*/ 1063929 h 4216400"/>
              <a:gd name="connsiteX0" fmla="*/ 2085213 w 6019800"/>
              <a:gd name="connsiteY0" fmla="*/ 1063929 h 4216400"/>
              <a:gd name="connsiteX1" fmla="*/ 381000 w 6019800"/>
              <a:gd name="connsiteY1" fmla="*/ 673100 h 4216400"/>
              <a:gd name="connsiteX2" fmla="*/ 895350 w 6019800"/>
              <a:gd name="connsiteY2" fmla="*/ 1549400 h 4216400"/>
              <a:gd name="connsiteX3" fmla="*/ 0 w 6019800"/>
              <a:gd name="connsiteY3" fmla="*/ 1962150 h 4216400"/>
              <a:gd name="connsiteX4" fmla="*/ 1320673 w 6019800"/>
              <a:gd name="connsiteY4" fmla="*/ 2419350 h 4216400"/>
              <a:gd name="connsiteX5" fmla="*/ 446383 w 6019800"/>
              <a:gd name="connsiteY5" fmla="*/ 3834855 h 4216400"/>
              <a:gd name="connsiteX6" fmla="*/ 2198632 w 6019800"/>
              <a:gd name="connsiteY6" fmla="*/ 3006746 h 4216400"/>
              <a:gd name="connsiteX7" fmla="*/ 3962400 w 6019800"/>
              <a:gd name="connsiteY7" fmla="*/ 4216400 h 4216400"/>
              <a:gd name="connsiteX8" fmla="*/ 3539855 w 6019800"/>
              <a:gd name="connsiteY8" fmla="*/ 2886361 h 4216400"/>
              <a:gd name="connsiteX9" fmla="*/ 6019800 w 6019800"/>
              <a:gd name="connsiteY9" fmla="*/ 1955800 h 4216400"/>
              <a:gd name="connsiteX10" fmla="*/ 4512329 w 6019800"/>
              <a:gd name="connsiteY10" fmla="*/ 1765794 h 4216400"/>
              <a:gd name="connsiteX11" fmla="*/ 5103741 w 6019800"/>
              <a:gd name="connsiteY11" fmla="*/ 486623 h 4216400"/>
              <a:gd name="connsiteX12" fmla="*/ 3695700 w 6019800"/>
              <a:gd name="connsiteY12" fmla="*/ 914400 h 4216400"/>
              <a:gd name="connsiteX13" fmla="*/ 2851150 w 6019800"/>
              <a:gd name="connsiteY13" fmla="*/ 0 h 4216400"/>
              <a:gd name="connsiteX14" fmla="*/ 2085213 w 6019800"/>
              <a:gd name="connsiteY14" fmla="*/ 1063929 h 4216400"/>
              <a:gd name="connsiteX0" fmla="*/ 2085213 w 5480337"/>
              <a:gd name="connsiteY0" fmla="*/ 1063929 h 4216400"/>
              <a:gd name="connsiteX1" fmla="*/ 381000 w 5480337"/>
              <a:gd name="connsiteY1" fmla="*/ 673100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085213 w 5480337"/>
              <a:gd name="connsiteY0" fmla="*/ 1063929 h 4216400"/>
              <a:gd name="connsiteX1" fmla="*/ 708711 w 5480337"/>
              <a:gd name="connsiteY1" fmla="*/ 305226 h 4216400"/>
              <a:gd name="connsiteX2" fmla="*/ 895350 w 5480337"/>
              <a:gd name="connsiteY2" fmla="*/ 1549400 h 4216400"/>
              <a:gd name="connsiteX3" fmla="*/ 0 w 5480337"/>
              <a:gd name="connsiteY3" fmla="*/ 1962150 h 4216400"/>
              <a:gd name="connsiteX4" fmla="*/ 1320673 w 5480337"/>
              <a:gd name="connsiteY4" fmla="*/ 2419350 h 4216400"/>
              <a:gd name="connsiteX5" fmla="*/ 446383 w 5480337"/>
              <a:gd name="connsiteY5" fmla="*/ 3834855 h 4216400"/>
              <a:gd name="connsiteX6" fmla="*/ 2198632 w 5480337"/>
              <a:gd name="connsiteY6" fmla="*/ 3006746 h 4216400"/>
              <a:gd name="connsiteX7" fmla="*/ 3962400 w 5480337"/>
              <a:gd name="connsiteY7" fmla="*/ 4216400 h 4216400"/>
              <a:gd name="connsiteX8" fmla="*/ 3539855 w 5480337"/>
              <a:gd name="connsiteY8" fmla="*/ 2886361 h 4216400"/>
              <a:gd name="connsiteX9" fmla="*/ 5480337 w 5480337"/>
              <a:gd name="connsiteY9" fmla="*/ 3219306 h 4216400"/>
              <a:gd name="connsiteX10" fmla="*/ 4512329 w 5480337"/>
              <a:gd name="connsiteY10" fmla="*/ 1765794 h 4216400"/>
              <a:gd name="connsiteX11" fmla="*/ 5103741 w 5480337"/>
              <a:gd name="connsiteY11" fmla="*/ 486623 h 4216400"/>
              <a:gd name="connsiteX12" fmla="*/ 3695700 w 5480337"/>
              <a:gd name="connsiteY12" fmla="*/ 914400 h 4216400"/>
              <a:gd name="connsiteX13" fmla="*/ 2851150 w 5480337"/>
              <a:gd name="connsiteY13" fmla="*/ 0 h 4216400"/>
              <a:gd name="connsiteX14" fmla="*/ 2085213 w 5480337"/>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703510 w 5737464"/>
              <a:gd name="connsiteY5" fmla="*/ 3834855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577800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 name="connsiteX0" fmla="*/ 2342340 w 5737464"/>
              <a:gd name="connsiteY0" fmla="*/ 1063929 h 4216400"/>
              <a:gd name="connsiteX1" fmla="*/ 965838 w 5737464"/>
              <a:gd name="connsiteY1" fmla="*/ 305226 h 4216400"/>
              <a:gd name="connsiteX2" fmla="*/ 1152477 w 5737464"/>
              <a:gd name="connsiteY2" fmla="*/ 1549400 h 4216400"/>
              <a:gd name="connsiteX3" fmla="*/ 0 w 5737464"/>
              <a:gd name="connsiteY3" fmla="*/ 1962150 h 4216400"/>
              <a:gd name="connsiteX4" fmla="*/ 1492091 w 5737464"/>
              <a:gd name="connsiteY4" fmla="*/ 2419350 h 4216400"/>
              <a:gd name="connsiteX5" fmla="*/ 1006013 w 5737464"/>
              <a:gd name="connsiteY5" fmla="*/ 4079633 h 4216400"/>
              <a:gd name="connsiteX6" fmla="*/ 2455759 w 5737464"/>
              <a:gd name="connsiteY6" fmla="*/ 3006746 h 4216400"/>
              <a:gd name="connsiteX7" fmla="*/ 4219527 w 5737464"/>
              <a:gd name="connsiteY7" fmla="*/ 4216400 h 4216400"/>
              <a:gd name="connsiteX8" fmla="*/ 3796982 w 5737464"/>
              <a:gd name="connsiteY8" fmla="*/ 2886361 h 4216400"/>
              <a:gd name="connsiteX9" fmla="*/ 5737464 w 5737464"/>
              <a:gd name="connsiteY9" fmla="*/ 3219306 h 4216400"/>
              <a:gd name="connsiteX10" fmla="*/ 4769456 w 5737464"/>
              <a:gd name="connsiteY10" fmla="*/ 1765794 h 4216400"/>
              <a:gd name="connsiteX11" fmla="*/ 5360868 w 5737464"/>
              <a:gd name="connsiteY11" fmla="*/ 486623 h 4216400"/>
              <a:gd name="connsiteX12" fmla="*/ 3952827 w 5737464"/>
              <a:gd name="connsiteY12" fmla="*/ 914400 h 4216400"/>
              <a:gd name="connsiteX13" fmla="*/ 3108277 w 5737464"/>
              <a:gd name="connsiteY13" fmla="*/ 0 h 4216400"/>
              <a:gd name="connsiteX14" fmla="*/ 2342340 w 5737464"/>
              <a:gd name="connsiteY14" fmla="*/ 1063929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7464" h="4216400">
                <a:moveTo>
                  <a:pt x="2342340" y="1063929"/>
                </a:moveTo>
                <a:lnTo>
                  <a:pt x="965838" y="305226"/>
                </a:lnTo>
                <a:lnTo>
                  <a:pt x="1152477" y="1549400"/>
                </a:lnTo>
                <a:lnTo>
                  <a:pt x="0" y="1962150"/>
                </a:lnTo>
                <a:lnTo>
                  <a:pt x="1492091" y="2419350"/>
                </a:lnTo>
                <a:lnTo>
                  <a:pt x="1006013" y="4079633"/>
                </a:lnTo>
                <a:lnTo>
                  <a:pt x="2455759" y="3006746"/>
                </a:lnTo>
                <a:lnTo>
                  <a:pt x="4219527" y="4216400"/>
                </a:lnTo>
                <a:lnTo>
                  <a:pt x="3796982" y="2886361"/>
                </a:lnTo>
                <a:lnTo>
                  <a:pt x="5737464" y="3219306"/>
                </a:lnTo>
                <a:lnTo>
                  <a:pt x="4769456" y="1765794"/>
                </a:lnTo>
                <a:lnTo>
                  <a:pt x="5360868" y="486623"/>
                </a:lnTo>
                <a:lnTo>
                  <a:pt x="3952827" y="914400"/>
                </a:lnTo>
                <a:lnTo>
                  <a:pt x="3108277" y="0"/>
                </a:lnTo>
                <a:lnTo>
                  <a:pt x="2342340" y="1063929"/>
                </a:lnTo>
                <a:close/>
              </a:path>
            </a:pathLst>
          </a:cu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Ferdig kurv</a:t>
            </a:r>
            <a:endParaRPr lang="nb-NO" dirty="0"/>
          </a:p>
        </p:txBody>
      </p:sp>
      <p:pic>
        <p:nvPicPr>
          <p:cNvPr id="3074" name="Picture 2" descr="F:\DCIM\101CASIO\CIMG0466.JPG"/>
          <p:cNvPicPr>
            <a:picLocks noChangeAspect="1" noChangeArrowheads="1"/>
          </p:cNvPicPr>
          <p:nvPr/>
        </p:nvPicPr>
        <p:blipFill>
          <a:blip r:embed="rId2"/>
          <a:srcRect l="10684" t="6756" r="9563" b="11474"/>
          <a:stretch>
            <a:fillRect/>
          </a:stretch>
        </p:blipFill>
        <p:spPr bwMode="auto">
          <a:xfrm>
            <a:off x="1662594" y="1243505"/>
            <a:ext cx="5909671" cy="45444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62980" y="274638"/>
            <a:ext cx="8229600" cy="1143000"/>
          </a:xfrm>
        </p:spPr>
        <p:txBody>
          <a:bodyPr/>
          <a:lstStyle/>
          <a:p>
            <a:pPr algn="ctr"/>
            <a:r>
              <a:rPr lang="nb-NO" dirty="0" smtClean="0"/>
              <a:t>Liming ved vridning</a:t>
            </a:r>
            <a:endParaRPr lang="nb-NO" dirty="0"/>
          </a:p>
        </p:txBody>
      </p:sp>
      <p:sp>
        <p:nvSpPr>
          <p:cNvPr id="3" name="Plassholder for innhold 2"/>
          <p:cNvSpPr>
            <a:spLocks noGrp="1"/>
          </p:cNvSpPr>
          <p:nvPr>
            <p:ph idx="1"/>
          </p:nvPr>
        </p:nvSpPr>
        <p:spPr>
          <a:xfrm>
            <a:off x="839230" y="5219493"/>
            <a:ext cx="7537484" cy="906669"/>
          </a:xfrm>
        </p:spPr>
        <p:txBody>
          <a:bodyPr>
            <a:normAutofit fontScale="77500" lnSpcReduction="20000"/>
          </a:bodyPr>
          <a:lstStyle/>
          <a:p>
            <a:pPr marL="0" indent="0">
              <a:lnSpc>
                <a:spcPct val="120000"/>
              </a:lnSpc>
              <a:buNone/>
            </a:pPr>
            <a:r>
              <a:rPr lang="nb-NO" dirty="0" smtClean="0"/>
              <a:t>Se hvor foregående lag berører laget under for å bestemme </a:t>
            </a:r>
            <a:r>
              <a:rPr lang="nb-NO" dirty="0" err="1" smtClean="0"/>
              <a:t>limflatene</a:t>
            </a:r>
            <a:r>
              <a:rPr lang="nb-NO" dirty="0" smtClean="0"/>
              <a:t> for det neste laget</a:t>
            </a:r>
            <a:endParaRPr lang="nb-NO" dirty="0"/>
          </a:p>
        </p:txBody>
      </p:sp>
      <p:pic>
        <p:nvPicPr>
          <p:cNvPr id="4098" name="Picture 2" descr="F:\DCIM\101CASIO\CIMG0463.JPG"/>
          <p:cNvPicPr>
            <a:picLocks noChangeAspect="1" noChangeArrowheads="1"/>
          </p:cNvPicPr>
          <p:nvPr/>
        </p:nvPicPr>
        <p:blipFill>
          <a:blip r:embed="rId2"/>
          <a:srcRect l="23547" t="16174" r="22559" b="10650"/>
          <a:stretch>
            <a:fillRect/>
          </a:stretch>
        </p:blipFill>
        <p:spPr bwMode="auto">
          <a:xfrm>
            <a:off x="839230" y="1417638"/>
            <a:ext cx="3504377" cy="3568631"/>
          </a:xfrm>
          <a:prstGeom prst="rect">
            <a:avLst/>
          </a:prstGeom>
          <a:noFill/>
        </p:spPr>
      </p:pic>
      <p:sp>
        <p:nvSpPr>
          <p:cNvPr id="5" name="Frihåndsform 4"/>
          <p:cNvSpPr/>
          <p:nvPr/>
        </p:nvSpPr>
        <p:spPr>
          <a:xfrm>
            <a:off x="1722005" y="2150918"/>
            <a:ext cx="640772" cy="207818"/>
          </a:xfrm>
          <a:custGeom>
            <a:avLst/>
            <a:gdLst>
              <a:gd name="connsiteX0" fmla="*/ 0 w 640772"/>
              <a:gd name="connsiteY0" fmla="*/ 0 h 207818"/>
              <a:gd name="connsiteX1" fmla="*/ 20781 w 640772"/>
              <a:gd name="connsiteY1" fmla="*/ 128155 h 207818"/>
              <a:gd name="connsiteX2" fmla="*/ 606136 w 640772"/>
              <a:gd name="connsiteY2" fmla="*/ 207818 h 207818"/>
              <a:gd name="connsiteX3" fmla="*/ 640772 w 640772"/>
              <a:gd name="connsiteY3" fmla="*/ 110837 h 207818"/>
              <a:gd name="connsiteX4" fmla="*/ 0 w 640772"/>
              <a:gd name="connsiteY4" fmla="*/ 0 h 20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72" h="207818">
                <a:moveTo>
                  <a:pt x="0" y="0"/>
                </a:moveTo>
                <a:lnTo>
                  <a:pt x="20781" y="128155"/>
                </a:lnTo>
                <a:lnTo>
                  <a:pt x="606136" y="207818"/>
                </a:lnTo>
                <a:lnTo>
                  <a:pt x="640772" y="110837"/>
                </a:lnTo>
                <a:lnTo>
                  <a:pt x="0"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p:nvSpPr>
        <p:spPr>
          <a:xfrm rot="20897732">
            <a:off x="1691958" y="2960370"/>
            <a:ext cx="157162"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Frihåndsform 8"/>
          <p:cNvSpPr/>
          <p:nvPr/>
        </p:nvSpPr>
        <p:spPr>
          <a:xfrm>
            <a:off x="1340485" y="3758565"/>
            <a:ext cx="289560" cy="499110"/>
          </a:xfrm>
          <a:custGeom>
            <a:avLst/>
            <a:gdLst>
              <a:gd name="connsiteX0" fmla="*/ 222885 w 289560"/>
              <a:gd name="connsiteY0" fmla="*/ 0 h 499110"/>
              <a:gd name="connsiteX1" fmla="*/ 289560 w 289560"/>
              <a:gd name="connsiteY1" fmla="*/ 24765 h 499110"/>
              <a:gd name="connsiteX2" fmla="*/ 114300 w 289560"/>
              <a:gd name="connsiteY2" fmla="*/ 446723 h 499110"/>
              <a:gd name="connsiteX3" fmla="*/ 0 w 289560"/>
              <a:gd name="connsiteY3" fmla="*/ 499110 h 499110"/>
              <a:gd name="connsiteX4" fmla="*/ 222885 w 289560"/>
              <a:gd name="connsiteY4" fmla="*/ 0 h 49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499110">
                <a:moveTo>
                  <a:pt x="222885" y="0"/>
                </a:moveTo>
                <a:lnTo>
                  <a:pt x="289560" y="24765"/>
                </a:lnTo>
                <a:lnTo>
                  <a:pt x="114300" y="446723"/>
                </a:lnTo>
                <a:lnTo>
                  <a:pt x="0" y="499110"/>
                </a:lnTo>
                <a:lnTo>
                  <a:pt x="222885"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p:nvPr/>
        </p:nvSpPr>
        <p:spPr>
          <a:xfrm>
            <a:off x="2274888" y="4094797"/>
            <a:ext cx="456247" cy="776287"/>
          </a:xfrm>
          <a:custGeom>
            <a:avLst/>
            <a:gdLst>
              <a:gd name="connsiteX0" fmla="*/ 0 w 430530"/>
              <a:gd name="connsiteY0" fmla="*/ 0 h 801052"/>
              <a:gd name="connsiteX1" fmla="*/ 430530 w 430530"/>
              <a:gd name="connsiteY1" fmla="*/ 662940 h 801052"/>
              <a:gd name="connsiteX2" fmla="*/ 413385 w 430530"/>
              <a:gd name="connsiteY2" fmla="*/ 801052 h 801052"/>
              <a:gd name="connsiteX3" fmla="*/ 0 w 430530"/>
              <a:gd name="connsiteY3" fmla="*/ 0 h 801052"/>
            </a:gdLst>
            <a:ahLst/>
            <a:cxnLst>
              <a:cxn ang="0">
                <a:pos x="connsiteX0" y="connsiteY0"/>
              </a:cxn>
              <a:cxn ang="0">
                <a:pos x="connsiteX1" y="connsiteY1"/>
              </a:cxn>
              <a:cxn ang="0">
                <a:pos x="connsiteX2" y="connsiteY2"/>
              </a:cxn>
              <a:cxn ang="0">
                <a:pos x="connsiteX3" y="connsiteY3"/>
              </a:cxn>
            </a:cxnLst>
            <a:rect l="l" t="t" r="r" b="b"/>
            <a:pathLst>
              <a:path w="430530" h="801052">
                <a:moveTo>
                  <a:pt x="0" y="0"/>
                </a:moveTo>
                <a:lnTo>
                  <a:pt x="430530" y="662940"/>
                </a:lnTo>
                <a:lnTo>
                  <a:pt x="413385" y="801052"/>
                </a:lnTo>
                <a:lnTo>
                  <a:pt x="0"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Frihåndsform 10"/>
          <p:cNvSpPr/>
          <p:nvPr/>
        </p:nvSpPr>
        <p:spPr>
          <a:xfrm>
            <a:off x="3253105" y="3699510"/>
            <a:ext cx="809625" cy="106680"/>
          </a:xfrm>
          <a:custGeom>
            <a:avLst/>
            <a:gdLst>
              <a:gd name="connsiteX0" fmla="*/ 0 w 809625"/>
              <a:gd name="connsiteY0" fmla="*/ 106680 h 106680"/>
              <a:gd name="connsiteX1" fmla="*/ 685800 w 809625"/>
              <a:gd name="connsiteY1" fmla="*/ 0 h 106680"/>
              <a:gd name="connsiteX2" fmla="*/ 809625 w 809625"/>
              <a:gd name="connsiteY2" fmla="*/ 67628 h 106680"/>
              <a:gd name="connsiteX3" fmla="*/ 0 w 809625"/>
              <a:gd name="connsiteY3" fmla="*/ 106680 h 106680"/>
            </a:gdLst>
            <a:ahLst/>
            <a:cxnLst>
              <a:cxn ang="0">
                <a:pos x="connsiteX0" y="connsiteY0"/>
              </a:cxn>
              <a:cxn ang="0">
                <a:pos x="connsiteX1" y="connsiteY1"/>
              </a:cxn>
              <a:cxn ang="0">
                <a:pos x="connsiteX2" y="connsiteY2"/>
              </a:cxn>
              <a:cxn ang="0">
                <a:pos x="connsiteX3" y="connsiteY3"/>
              </a:cxn>
            </a:cxnLst>
            <a:rect l="l" t="t" r="r" b="b"/>
            <a:pathLst>
              <a:path w="809625" h="106680">
                <a:moveTo>
                  <a:pt x="0" y="106680"/>
                </a:moveTo>
                <a:lnTo>
                  <a:pt x="685800" y="0"/>
                </a:lnTo>
                <a:lnTo>
                  <a:pt x="809625" y="67628"/>
                </a:lnTo>
                <a:lnTo>
                  <a:pt x="0" y="10668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11"/>
          <p:cNvSpPr/>
          <p:nvPr/>
        </p:nvSpPr>
        <p:spPr>
          <a:xfrm rot="2530733">
            <a:off x="3896996" y="2623183"/>
            <a:ext cx="76199" cy="1438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ktangel 12"/>
          <p:cNvSpPr/>
          <p:nvPr/>
        </p:nvSpPr>
        <p:spPr>
          <a:xfrm rot="3441106">
            <a:off x="3530284" y="2926081"/>
            <a:ext cx="45719" cy="3457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Frihåndsform 13"/>
          <p:cNvSpPr/>
          <p:nvPr/>
        </p:nvSpPr>
        <p:spPr>
          <a:xfrm>
            <a:off x="2761615" y="1586865"/>
            <a:ext cx="360045" cy="764858"/>
          </a:xfrm>
          <a:custGeom>
            <a:avLst/>
            <a:gdLst>
              <a:gd name="connsiteX0" fmla="*/ 274320 w 360045"/>
              <a:gd name="connsiteY0" fmla="*/ 764858 h 764858"/>
              <a:gd name="connsiteX1" fmla="*/ 280035 w 360045"/>
              <a:gd name="connsiteY1" fmla="*/ 762000 h 764858"/>
              <a:gd name="connsiteX2" fmla="*/ 360045 w 360045"/>
              <a:gd name="connsiteY2" fmla="*/ 690563 h 764858"/>
              <a:gd name="connsiteX3" fmla="*/ 65723 w 360045"/>
              <a:gd name="connsiteY3" fmla="*/ 0 h 764858"/>
              <a:gd name="connsiteX4" fmla="*/ 0 w 360045"/>
              <a:gd name="connsiteY4" fmla="*/ 117158 h 764858"/>
              <a:gd name="connsiteX5" fmla="*/ 274320 w 360045"/>
              <a:gd name="connsiteY5" fmla="*/ 764858 h 76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45" h="764858">
                <a:moveTo>
                  <a:pt x="274320" y="764858"/>
                </a:moveTo>
                <a:lnTo>
                  <a:pt x="280035" y="762000"/>
                </a:lnTo>
                <a:lnTo>
                  <a:pt x="360045" y="690563"/>
                </a:lnTo>
                <a:lnTo>
                  <a:pt x="65723" y="0"/>
                </a:lnTo>
                <a:lnTo>
                  <a:pt x="0" y="117158"/>
                </a:lnTo>
                <a:lnTo>
                  <a:pt x="274320" y="764858"/>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4099" name="Picture 3" descr="F:\DCIM\101CASIO\CIMG0464.JPG"/>
          <p:cNvPicPr>
            <a:picLocks noChangeAspect="1" noChangeArrowheads="1"/>
          </p:cNvPicPr>
          <p:nvPr/>
        </p:nvPicPr>
        <p:blipFill>
          <a:blip r:embed="rId3"/>
          <a:srcRect l="20361" t="12227" r="20677" b="10671"/>
          <a:stretch>
            <a:fillRect/>
          </a:stretch>
        </p:blipFill>
        <p:spPr bwMode="auto">
          <a:xfrm>
            <a:off x="4738041" y="1417638"/>
            <a:ext cx="3638672" cy="35686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 calcmode="lin" valueType="num">
                                      <p:cBhvr>
                                        <p:cTn id="27" dur="500" fill="hold"/>
                                        <p:tgtEl>
                                          <p:spTgt spid="14"/>
                                        </p:tgtEl>
                                        <p:attrNameLst>
                                          <p:attrName>style.rotation</p:attrName>
                                        </p:attrNameLst>
                                      </p:cBhvr>
                                      <p:tavLst>
                                        <p:tav tm="0">
                                          <p:val>
                                            <p:fltVal val="360"/>
                                          </p:val>
                                        </p:tav>
                                        <p:tav tm="100000">
                                          <p:val>
                                            <p:fltVal val="0"/>
                                          </p:val>
                                        </p:tav>
                                      </p:tavLst>
                                    </p:anim>
                                    <p:animEffect transition="in" filter="fade">
                                      <p:cBhvr>
                                        <p:cTn id="28" dur="500"/>
                                        <p:tgtEl>
                                          <p:spTgt spid="14"/>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 calcmode="lin" valueType="num">
                                      <p:cBhvr>
                                        <p:cTn id="33" dur="500" fill="hold"/>
                                        <p:tgtEl>
                                          <p:spTgt spid="12"/>
                                        </p:tgtEl>
                                        <p:attrNameLst>
                                          <p:attrName>style.rotation</p:attrName>
                                        </p:attrNameLst>
                                      </p:cBhvr>
                                      <p:tavLst>
                                        <p:tav tm="0">
                                          <p:val>
                                            <p:fltVal val="360"/>
                                          </p:val>
                                        </p:tav>
                                        <p:tav tm="100000">
                                          <p:val>
                                            <p:fltVal val="0"/>
                                          </p:val>
                                        </p:tav>
                                      </p:tavLst>
                                    </p:anim>
                                    <p:animEffect transition="in" filter="fade">
                                      <p:cBhvr>
                                        <p:cTn id="34" dur="500"/>
                                        <p:tgtEl>
                                          <p:spTgt spid="12"/>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 calcmode="lin" valueType="num">
                                      <p:cBhvr>
                                        <p:cTn id="45" dur="500" fill="hold"/>
                                        <p:tgtEl>
                                          <p:spTgt spid="11"/>
                                        </p:tgtEl>
                                        <p:attrNameLst>
                                          <p:attrName>style.rotation</p:attrName>
                                        </p:attrNameLst>
                                      </p:cBhvr>
                                      <p:tavLst>
                                        <p:tav tm="0">
                                          <p:val>
                                            <p:fltVal val="360"/>
                                          </p:val>
                                        </p:tav>
                                        <p:tav tm="100000">
                                          <p:val>
                                            <p:fltVal val="0"/>
                                          </p:val>
                                        </p:tav>
                                      </p:tavLst>
                                    </p:anim>
                                    <p:animEffect transition="in" filter="fade">
                                      <p:cBhvr>
                                        <p:cTn id="46" dur="500"/>
                                        <p:tgtEl>
                                          <p:spTgt spid="11"/>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style.rotation</p:attrName>
                                        </p:attrNameLst>
                                      </p:cBhvr>
                                      <p:tavLst>
                                        <p:tav tm="0">
                                          <p:val>
                                            <p:fltVal val="360"/>
                                          </p:val>
                                        </p:tav>
                                        <p:tav tm="100000">
                                          <p:val>
                                            <p:fltVal val="0"/>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2000"/>
                                        <p:tgtEl>
                                          <p:spTgt spid="9"/>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2000"/>
                                        <p:tgtEl>
                                          <p:spTgt spid="8"/>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2000"/>
                                        <p:tgtEl>
                                          <p:spTgt spid="5"/>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2000"/>
                                        <p:tgtEl>
                                          <p:spTgt spid="14"/>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2000"/>
                                        <p:tgtEl>
                                          <p:spTgt spid="12"/>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000"/>
                                        <p:tgtEl>
                                          <p:spTgt spid="13"/>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0"/>
                                        <p:tgtEl>
                                          <p:spTgt spid="11"/>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0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099"/>
                                        </p:tgtEl>
                                        <p:attrNameLst>
                                          <p:attrName>style.visibility</p:attrName>
                                        </p:attrNameLst>
                                      </p:cBhvr>
                                      <p:to>
                                        <p:strVal val="visible"/>
                                      </p:to>
                                    </p:set>
                                    <p:animEffect transition="in" filter="fade">
                                      <p:cBhvr>
                                        <p:cTn id="83"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8229600" cy="735012"/>
          </a:xfrm>
        </p:spPr>
        <p:txBody>
          <a:bodyPr/>
          <a:lstStyle/>
          <a:p>
            <a:pPr algn="ctr"/>
            <a:r>
              <a:rPr lang="nb-NO" dirty="0" smtClean="0"/>
              <a:t>Liming</a:t>
            </a:r>
            <a:endParaRPr lang="nb-NO" dirty="0"/>
          </a:p>
        </p:txBody>
      </p:sp>
      <p:sp>
        <p:nvSpPr>
          <p:cNvPr id="3" name="Plassholder for innhold 2"/>
          <p:cNvSpPr>
            <a:spLocks noGrp="1"/>
          </p:cNvSpPr>
          <p:nvPr>
            <p:ph idx="1"/>
          </p:nvPr>
        </p:nvSpPr>
        <p:spPr>
          <a:xfrm>
            <a:off x="586485" y="5467350"/>
            <a:ext cx="8229600" cy="658813"/>
          </a:xfrm>
        </p:spPr>
        <p:txBody>
          <a:bodyPr>
            <a:normAutofit/>
          </a:bodyPr>
          <a:lstStyle/>
          <a:p>
            <a:pPr algn="ctr">
              <a:buNone/>
            </a:pPr>
            <a:r>
              <a:rPr lang="nb-NO" sz="2800" dirty="0" smtClean="0"/>
              <a:t>Bruk gjerne en pinne eller fyrstikk for å smøre på limet</a:t>
            </a:r>
            <a:endParaRPr lang="nb-NO" sz="2800" dirty="0"/>
          </a:p>
        </p:txBody>
      </p:sp>
      <p:pic>
        <p:nvPicPr>
          <p:cNvPr id="5122" name="Picture 2" descr="F:\DCIM\101CASIO\CIMG0465.JPG"/>
          <p:cNvPicPr>
            <a:picLocks noChangeAspect="1" noChangeArrowheads="1"/>
          </p:cNvPicPr>
          <p:nvPr/>
        </p:nvPicPr>
        <p:blipFill>
          <a:blip r:embed="rId2"/>
          <a:srcRect/>
          <a:stretch>
            <a:fillRect/>
          </a:stretch>
        </p:blipFill>
        <p:spPr bwMode="auto">
          <a:xfrm>
            <a:off x="1809750" y="1122362"/>
            <a:ext cx="5670550" cy="425291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274638"/>
            <a:ext cx="8229600" cy="1272222"/>
          </a:xfrm>
        </p:spPr>
        <p:txBody>
          <a:bodyPr>
            <a:normAutofit/>
          </a:bodyPr>
          <a:lstStyle/>
          <a:p>
            <a:pPr algn="ctr"/>
            <a:r>
              <a:rPr lang="nb-NO" dirty="0" smtClean="0"/>
              <a:t>Kurvene </a:t>
            </a:r>
            <a:r>
              <a:rPr lang="nb-NO" dirty="0" err="1" smtClean="0"/>
              <a:t>Kiki</a:t>
            </a:r>
            <a:r>
              <a:rPr lang="nb-NO" dirty="0" smtClean="0"/>
              <a:t> og </a:t>
            </a:r>
            <a:r>
              <a:rPr lang="nb-NO" dirty="0" err="1" smtClean="0"/>
              <a:t>Buoba</a:t>
            </a:r>
            <a:r>
              <a:rPr lang="nb-NO" dirty="0" smtClean="0"/>
              <a:t/>
            </a:r>
            <a:br>
              <a:rPr lang="nb-NO" dirty="0" smtClean="0"/>
            </a:br>
            <a:r>
              <a:rPr lang="nb-NO" sz="2700" b="0" dirty="0" smtClean="0"/>
              <a:t>Hvem er hvem?</a:t>
            </a:r>
            <a:endParaRPr lang="nb-NO" b="0" dirty="0"/>
          </a:p>
        </p:txBody>
      </p:sp>
      <p:sp>
        <p:nvSpPr>
          <p:cNvPr id="3" name="Plassholder for innhold 2"/>
          <p:cNvSpPr>
            <a:spLocks noGrp="1"/>
          </p:cNvSpPr>
          <p:nvPr>
            <p:ph idx="1"/>
          </p:nvPr>
        </p:nvSpPr>
        <p:spPr>
          <a:xfrm>
            <a:off x="586485" y="5303520"/>
            <a:ext cx="8229600" cy="838200"/>
          </a:xfrm>
        </p:spPr>
        <p:txBody>
          <a:bodyPr>
            <a:normAutofit fontScale="85000" lnSpcReduction="10000"/>
          </a:bodyPr>
          <a:lstStyle/>
          <a:p>
            <a:r>
              <a:rPr lang="nb-NO" dirty="0" smtClean="0"/>
              <a:t>95 – 98 % uansett kultur, synes det er naturlig å kalle formen til venstre for </a:t>
            </a:r>
            <a:r>
              <a:rPr lang="nb-NO" dirty="0" err="1" smtClean="0"/>
              <a:t>Buoba</a:t>
            </a:r>
            <a:r>
              <a:rPr lang="nb-NO" dirty="0" smtClean="0"/>
              <a:t> og den til høyre for </a:t>
            </a:r>
            <a:r>
              <a:rPr lang="nb-NO" dirty="0" err="1" smtClean="0"/>
              <a:t>Kiki</a:t>
            </a:r>
            <a:r>
              <a:rPr lang="nb-NO" dirty="0" smtClean="0"/>
              <a:t>.</a:t>
            </a:r>
            <a:endParaRPr lang="nb-NO" dirty="0"/>
          </a:p>
        </p:txBody>
      </p:sp>
      <p:pic>
        <p:nvPicPr>
          <p:cNvPr id="4" name="Picture 2" descr="F:\DCIM\101CASIO\CIMG0460.JPG"/>
          <p:cNvPicPr>
            <a:picLocks noChangeAspect="1" noChangeArrowheads="1"/>
          </p:cNvPicPr>
          <p:nvPr/>
        </p:nvPicPr>
        <p:blipFill>
          <a:blip r:embed="rId2"/>
          <a:srcRect l="8312" t="8757" r="11453" b="10668"/>
          <a:stretch>
            <a:fillRect/>
          </a:stretch>
        </p:blipFill>
        <p:spPr bwMode="auto">
          <a:xfrm>
            <a:off x="319151" y="1645700"/>
            <a:ext cx="4243736" cy="3196324"/>
          </a:xfrm>
          <a:prstGeom prst="rect">
            <a:avLst/>
          </a:prstGeom>
          <a:noFill/>
        </p:spPr>
      </p:pic>
      <p:pic>
        <p:nvPicPr>
          <p:cNvPr id="5" name="Picture 2" descr="F:\DCIM\101CASIO\CIMG0466.JPG"/>
          <p:cNvPicPr>
            <a:picLocks noChangeAspect="1" noChangeArrowheads="1"/>
          </p:cNvPicPr>
          <p:nvPr/>
        </p:nvPicPr>
        <p:blipFill>
          <a:blip r:embed="rId3"/>
          <a:srcRect l="10684" t="6756" r="9563" b="11474"/>
          <a:stretch>
            <a:fillRect/>
          </a:stretch>
        </p:blipFill>
        <p:spPr bwMode="auto">
          <a:xfrm>
            <a:off x="4716945" y="1645700"/>
            <a:ext cx="4156594" cy="31963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Matematiske puslerier</a:t>
            </a:r>
            <a:endParaRPr lang="nb-NO"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6485" y="144985"/>
            <a:ext cx="8229600" cy="796711"/>
          </a:xfrm>
        </p:spPr>
        <p:txBody>
          <a:bodyPr/>
          <a:lstStyle/>
          <a:p>
            <a:pPr algn="ctr"/>
            <a:r>
              <a:rPr lang="nb-NO" dirty="0" smtClean="0"/>
              <a:t>Enkle pusleoppgaver</a:t>
            </a:r>
            <a:endParaRPr lang="nb-NO" dirty="0"/>
          </a:p>
        </p:txBody>
      </p:sp>
      <p:sp>
        <p:nvSpPr>
          <p:cNvPr id="3" name="Plassholder for innhold 2"/>
          <p:cNvSpPr>
            <a:spLocks noGrp="1"/>
          </p:cNvSpPr>
          <p:nvPr>
            <p:ph idx="1"/>
          </p:nvPr>
        </p:nvSpPr>
        <p:spPr>
          <a:xfrm>
            <a:off x="586485" y="5568287"/>
            <a:ext cx="8229600" cy="557876"/>
          </a:xfrm>
        </p:spPr>
        <p:txBody>
          <a:bodyPr>
            <a:normAutofit lnSpcReduction="10000"/>
          </a:bodyPr>
          <a:lstStyle/>
          <a:p>
            <a:r>
              <a:rPr lang="nb-NO" dirty="0" smtClean="0"/>
              <a:t>Bjørkefiner  front og brikker og bakplate i MDF</a:t>
            </a:r>
            <a:endParaRPr lang="nb-NO" dirty="0"/>
          </a:p>
        </p:txBody>
      </p:sp>
      <p:pic>
        <p:nvPicPr>
          <p:cNvPr id="3074" name="Picture 2" descr="D:\Backup PC233 05.08.06\PC233\Artikler Hefter-bøker m.m\Laser-kutting\Bilder\CIMG7573.JPG"/>
          <p:cNvPicPr>
            <a:picLocks noChangeAspect="1" noChangeArrowheads="1"/>
          </p:cNvPicPr>
          <p:nvPr/>
        </p:nvPicPr>
        <p:blipFill>
          <a:blip r:embed="rId2"/>
          <a:srcRect t="16511" b="14646"/>
          <a:stretch>
            <a:fillRect/>
          </a:stretch>
        </p:blipFill>
        <p:spPr bwMode="auto">
          <a:xfrm>
            <a:off x="707674" y="1255595"/>
            <a:ext cx="7665432" cy="3957851"/>
          </a:xfrm>
          <a:prstGeom prst="rect">
            <a:avLst/>
          </a:prstGeom>
          <a:noFill/>
        </p:spPr>
      </p:pic>
      <p:pic>
        <p:nvPicPr>
          <p:cNvPr id="3075" name="Picture 3"/>
          <p:cNvPicPr>
            <a:picLocks noChangeAspect="1" noChangeArrowheads="1"/>
          </p:cNvPicPr>
          <p:nvPr/>
        </p:nvPicPr>
        <p:blipFill>
          <a:blip r:embed="rId3"/>
          <a:srcRect/>
          <a:stretch>
            <a:fillRect/>
          </a:stretch>
        </p:blipFill>
        <p:spPr bwMode="auto">
          <a:xfrm>
            <a:off x="1221475" y="855328"/>
            <a:ext cx="6707875" cy="46174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074"/>
                                        </p:tgtEl>
                                      </p:cBhvr>
                                    </p:animEffect>
                                    <p:set>
                                      <p:cBhvr>
                                        <p:cTn id="12" dur="1" fill="hold">
                                          <p:stCondLst>
                                            <p:cond delay="1999"/>
                                          </p:stCondLst>
                                        </p:cTn>
                                        <p:tgtEl>
                                          <p:spTgt spid="307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 y="114300"/>
            <a:ext cx="8610360" cy="1098174"/>
          </a:xfrm>
        </p:spPr>
        <p:txBody>
          <a:bodyPr>
            <a:normAutofit fontScale="90000"/>
          </a:bodyPr>
          <a:lstStyle/>
          <a:p>
            <a:pPr algn="ctr"/>
            <a:r>
              <a:rPr lang="nb-NO" dirty="0" smtClean="0"/>
              <a:t>Laserkuttede puslemodeller med løsninger</a:t>
            </a:r>
            <a:br>
              <a:rPr lang="nb-NO" dirty="0" smtClean="0"/>
            </a:br>
            <a:r>
              <a:rPr lang="nb-NO" sz="2700" dirty="0" smtClean="0"/>
              <a:t>Skjærefiler kan fås hos Vitensenteret i Trondheim</a:t>
            </a:r>
            <a:endParaRPr lang="nb-NO" sz="2700" dirty="0"/>
          </a:p>
        </p:txBody>
      </p:sp>
      <p:sp>
        <p:nvSpPr>
          <p:cNvPr id="3" name="Plassholder for innhold 2"/>
          <p:cNvSpPr>
            <a:spLocks noGrp="1"/>
          </p:cNvSpPr>
          <p:nvPr>
            <p:ph idx="1"/>
          </p:nvPr>
        </p:nvSpPr>
        <p:spPr>
          <a:xfrm>
            <a:off x="586485" y="1600200"/>
            <a:ext cx="3810255" cy="4525963"/>
          </a:xfrm>
        </p:spPr>
        <p:txBody>
          <a:bodyPr/>
          <a:lstStyle/>
          <a:p>
            <a:pPr marL="0" indent="0">
              <a:buNone/>
            </a:pPr>
            <a:r>
              <a:rPr lang="nb-NO" dirty="0" smtClean="0"/>
              <a:t>Matematiske og logiske puslerier i tillegg til noen paradokser.</a:t>
            </a:r>
            <a:endParaRPr lang="nb-NO" dirty="0"/>
          </a:p>
        </p:txBody>
      </p:sp>
      <p:pic>
        <p:nvPicPr>
          <p:cNvPr id="77826" name="Picture 2"/>
          <p:cNvPicPr>
            <a:picLocks noChangeAspect="1" noChangeArrowheads="1"/>
          </p:cNvPicPr>
          <p:nvPr/>
        </p:nvPicPr>
        <p:blipFill>
          <a:blip r:embed="rId2"/>
          <a:srcRect/>
          <a:stretch>
            <a:fillRect/>
          </a:stretch>
        </p:blipFill>
        <p:spPr bwMode="auto">
          <a:xfrm>
            <a:off x="4831080" y="1212474"/>
            <a:ext cx="3520440" cy="49892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err="1" smtClean="0">
                <a:solidFill>
                  <a:schemeClr val="bg1"/>
                </a:solidFill>
              </a:rPr>
              <a:t>Polyedere</a:t>
            </a:r>
            <a:endParaRPr lang="nb-NO"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44780"/>
            <a:ext cx="8229600" cy="807720"/>
          </a:xfrm>
        </p:spPr>
        <p:txBody>
          <a:bodyPr>
            <a:normAutofit/>
          </a:bodyPr>
          <a:lstStyle/>
          <a:p>
            <a:pPr algn="ctr"/>
            <a:r>
              <a:rPr lang="nb-NO" dirty="0" smtClean="0"/>
              <a:t>Treskjæringsverktøy</a:t>
            </a:r>
            <a:endParaRPr lang="nb-NO" dirty="0"/>
          </a:p>
        </p:txBody>
      </p:sp>
      <p:pic>
        <p:nvPicPr>
          <p:cNvPr id="73730" name="Picture 2" descr="D:\Backup PC233 05.08.06\PC233\Artikler Hefter-bøker m.m\Laser-kutting\Bilder\Treskjæring - jern skuffe.jpg"/>
          <p:cNvPicPr>
            <a:picLocks noChangeAspect="1" noChangeArrowheads="1"/>
          </p:cNvPicPr>
          <p:nvPr/>
        </p:nvPicPr>
        <p:blipFill>
          <a:blip r:embed="rId2"/>
          <a:srcRect/>
          <a:stretch>
            <a:fillRect/>
          </a:stretch>
        </p:blipFill>
        <p:spPr bwMode="auto">
          <a:xfrm rot="10800000">
            <a:off x="1302780" y="982980"/>
            <a:ext cx="6637260" cy="497794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1795681" y="256347"/>
            <a:ext cx="6677280" cy="707886"/>
          </a:xfrm>
        </p:spPr>
        <p:txBody>
          <a:bodyPr>
            <a:spAutoFit/>
          </a:bodyP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IQ-light – </a:t>
            </a:r>
            <a:r>
              <a:rPr lang="en-GB" dirty="0" err="1" smtClean="0"/>
              <a:t>Ulike</a:t>
            </a:r>
            <a:r>
              <a:rPr lang="en-GB" dirty="0" smtClean="0"/>
              <a:t> former</a:t>
            </a:r>
          </a:p>
        </p:txBody>
      </p:sp>
      <p:pic>
        <p:nvPicPr>
          <p:cNvPr id="2" name="Picture 2"/>
          <p:cNvPicPr>
            <a:picLocks noChangeAspect="1" noChangeArrowheads="1"/>
          </p:cNvPicPr>
          <p:nvPr/>
        </p:nvPicPr>
        <p:blipFill>
          <a:blip r:embed="rId3"/>
          <a:srcRect/>
          <a:stretch>
            <a:fillRect/>
          </a:stretch>
        </p:blipFill>
        <p:spPr bwMode="auto">
          <a:xfrm>
            <a:off x="980641" y="1394067"/>
            <a:ext cx="3804480" cy="4667530"/>
          </a:xfrm>
          <a:prstGeom prst="rect">
            <a:avLst/>
          </a:prstGeom>
          <a:noFill/>
          <a:ln w="9525">
            <a:noFill/>
            <a:round/>
            <a:headEnd/>
            <a:tailEnd/>
          </a:ln>
        </p:spPr>
      </p:pic>
      <p:pic>
        <p:nvPicPr>
          <p:cNvPr id="36867" name="Picture 3"/>
          <p:cNvPicPr>
            <a:picLocks noChangeAspect="1" noChangeArrowheads="1"/>
          </p:cNvPicPr>
          <p:nvPr/>
        </p:nvPicPr>
        <p:blipFill>
          <a:blip r:embed="rId4"/>
          <a:srcRect/>
          <a:stretch>
            <a:fillRect/>
          </a:stretch>
        </p:blipFill>
        <p:spPr bwMode="auto">
          <a:xfrm>
            <a:off x="5058720" y="1392627"/>
            <a:ext cx="3506400" cy="4667530"/>
          </a:xfrm>
          <a:prstGeom prst="rect">
            <a:avLst/>
          </a:prstGeom>
          <a:noFill/>
          <a:ln w="9525">
            <a:noFill/>
            <a:round/>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fade">
                                      <p:cBhvr>
                                        <p:cTn id="12"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1795681" y="256347"/>
            <a:ext cx="6677280" cy="707886"/>
          </a:xfrm>
        </p:spPr>
        <p:txBody>
          <a:bodyPr>
            <a:sp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IQ-light - </a:t>
            </a:r>
            <a:r>
              <a:rPr lang="en-GB" dirty="0" err="1" smtClean="0"/>
              <a:t>Sammenføyningene</a:t>
            </a:r>
            <a:endParaRPr lang="en-GB" dirty="0" smtClean="0"/>
          </a:p>
        </p:txBody>
      </p:sp>
      <p:pic>
        <p:nvPicPr>
          <p:cNvPr id="40963" name="Picture 2"/>
          <p:cNvPicPr>
            <a:picLocks noChangeAspect="1" noChangeArrowheads="1"/>
          </p:cNvPicPr>
          <p:nvPr/>
        </p:nvPicPr>
        <p:blipFill>
          <a:blip r:embed="rId3"/>
          <a:srcRect/>
          <a:stretch>
            <a:fillRect/>
          </a:stretch>
        </p:blipFill>
        <p:spPr bwMode="auto">
          <a:xfrm>
            <a:off x="830881" y="1973007"/>
            <a:ext cx="3579840" cy="3809200"/>
          </a:xfrm>
          <a:prstGeom prst="rect">
            <a:avLst/>
          </a:prstGeom>
          <a:noFill/>
          <a:ln w="9525">
            <a:noFill/>
            <a:round/>
            <a:headEnd/>
            <a:tailEnd/>
          </a:ln>
        </p:spPr>
      </p:pic>
      <p:pic>
        <p:nvPicPr>
          <p:cNvPr id="40964" name="Picture 3"/>
          <p:cNvPicPr>
            <a:picLocks noChangeAspect="1" noChangeArrowheads="1"/>
          </p:cNvPicPr>
          <p:nvPr/>
        </p:nvPicPr>
        <p:blipFill>
          <a:blip r:embed="rId4"/>
          <a:srcRect/>
          <a:stretch>
            <a:fillRect/>
          </a:stretch>
        </p:blipFill>
        <p:spPr bwMode="auto">
          <a:xfrm>
            <a:off x="4682880" y="1973007"/>
            <a:ext cx="3841920" cy="3842323"/>
          </a:xfrm>
          <a:prstGeom prst="rect">
            <a:avLst/>
          </a:prstGeom>
          <a:noFill/>
          <a:ln w="9525">
            <a:noFill/>
            <a:round/>
            <a:headEnd/>
            <a:tailEnd/>
          </a:ln>
        </p:spPr>
      </p:pic>
    </p:spTree>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1795681" y="103691"/>
            <a:ext cx="6677280" cy="707886"/>
          </a:xfrm>
        </p:spPr>
        <p:txBody>
          <a:bodyPr>
            <a:spAutoFit/>
          </a:bodyP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IQ-light</a:t>
            </a:r>
          </a:p>
        </p:txBody>
      </p:sp>
      <p:pic>
        <p:nvPicPr>
          <p:cNvPr id="37891" name="Picture 2"/>
          <p:cNvPicPr>
            <a:picLocks noChangeAspect="1" noChangeArrowheads="1"/>
          </p:cNvPicPr>
          <p:nvPr/>
        </p:nvPicPr>
        <p:blipFill>
          <a:blip r:embed="rId3"/>
          <a:srcRect/>
          <a:stretch>
            <a:fillRect/>
          </a:stretch>
        </p:blipFill>
        <p:spPr bwMode="auto">
          <a:xfrm>
            <a:off x="246240" y="1844834"/>
            <a:ext cx="2949120" cy="2755009"/>
          </a:xfrm>
          <a:prstGeom prst="rect">
            <a:avLst/>
          </a:prstGeom>
          <a:noFill/>
          <a:ln w="9525">
            <a:noFill/>
            <a:round/>
            <a:headEnd/>
            <a:tailEnd/>
          </a:ln>
        </p:spPr>
      </p:pic>
      <p:sp>
        <p:nvSpPr>
          <p:cNvPr id="37892" name="Text Box 3"/>
          <p:cNvSpPr txBox="1">
            <a:spLocks noChangeArrowheads="1"/>
          </p:cNvSpPr>
          <p:nvPr/>
        </p:nvSpPr>
        <p:spPr bwMode="auto">
          <a:xfrm>
            <a:off x="941760" y="4831707"/>
            <a:ext cx="1461381" cy="359436"/>
          </a:xfrm>
          <a:prstGeom prst="rect">
            <a:avLst/>
          </a:prstGeom>
          <a:noFill/>
          <a:ln w="9525">
            <a:noFill/>
            <a:round/>
            <a:headEnd/>
            <a:tailEnd/>
          </a:ln>
        </p:spPr>
        <p:txBody>
          <a:bodyPr wrap="none" lIns="81639" tIns="40820" rIns="81639" bIns="40820">
            <a:sp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err="1">
                <a:solidFill>
                  <a:srgbClr val="000000"/>
                </a:solidFill>
              </a:rPr>
              <a:t>Triacontaeder</a:t>
            </a:r>
            <a:endParaRPr lang="en-GB" dirty="0">
              <a:solidFill>
                <a:srgbClr val="000000"/>
              </a:solidFill>
            </a:endParaRPr>
          </a:p>
        </p:txBody>
      </p:sp>
      <p:sp>
        <p:nvSpPr>
          <p:cNvPr id="37893" name="Rectangle 4"/>
          <p:cNvSpPr>
            <a:spLocks noChangeArrowheads="1"/>
          </p:cNvSpPr>
          <p:nvPr/>
        </p:nvSpPr>
        <p:spPr bwMode="auto">
          <a:xfrm>
            <a:off x="3146400" y="1947084"/>
            <a:ext cx="322560" cy="3133769"/>
          </a:xfrm>
          <a:prstGeom prst="rect">
            <a:avLst/>
          </a:prstGeom>
          <a:solidFill>
            <a:srgbClr val="FFFFFF"/>
          </a:solidFill>
          <a:ln w="9525">
            <a:noFill/>
            <a:round/>
            <a:headEnd/>
            <a:tailEnd/>
          </a:ln>
        </p:spPr>
        <p:txBody>
          <a:bodyPr wrap="none" lIns="82945" tIns="41473" rIns="82945" bIns="41473" anchor="ctr"/>
          <a:lstStyle/>
          <a:p>
            <a:endParaRPr lang="nb-NO"/>
          </a:p>
        </p:txBody>
      </p:sp>
      <p:pic>
        <p:nvPicPr>
          <p:cNvPr id="2" name="Picture 5"/>
          <p:cNvPicPr>
            <a:picLocks noChangeAspect="1" noChangeArrowheads="1"/>
          </p:cNvPicPr>
          <p:nvPr/>
        </p:nvPicPr>
        <p:blipFill>
          <a:blip r:embed="rId4"/>
          <a:srcRect/>
          <a:stretch>
            <a:fillRect/>
          </a:stretch>
        </p:blipFill>
        <p:spPr bwMode="auto">
          <a:xfrm>
            <a:off x="3693600" y="1358063"/>
            <a:ext cx="1524960" cy="1749783"/>
          </a:xfrm>
          <a:prstGeom prst="rect">
            <a:avLst/>
          </a:prstGeom>
          <a:noFill/>
          <a:ln w="9525">
            <a:noFill/>
            <a:round/>
            <a:headEnd/>
            <a:tailEnd/>
          </a:ln>
        </p:spPr>
      </p:pic>
      <p:pic>
        <p:nvPicPr>
          <p:cNvPr id="32774" name="Picture 6"/>
          <p:cNvPicPr>
            <a:picLocks noChangeAspect="1" noChangeArrowheads="1"/>
          </p:cNvPicPr>
          <p:nvPr/>
        </p:nvPicPr>
        <p:blipFill>
          <a:blip r:embed="rId5"/>
          <a:srcRect/>
          <a:stretch>
            <a:fillRect/>
          </a:stretch>
        </p:blipFill>
        <p:spPr bwMode="auto">
          <a:xfrm>
            <a:off x="5037120" y="2517385"/>
            <a:ext cx="1782720" cy="2007571"/>
          </a:xfrm>
          <a:prstGeom prst="rect">
            <a:avLst/>
          </a:prstGeom>
          <a:noFill/>
          <a:ln w="9525">
            <a:noFill/>
            <a:round/>
            <a:headEnd/>
            <a:tailEnd/>
          </a:ln>
        </p:spPr>
      </p:pic>
      <p:pic>
        <p:nvPicPr>
          <p:cNvPr id="32775" name="Picture 7"/>
          <p:cNvPicPr>
            <a:picLocks noChangeAspect="1" noChangeArrowheads="1"/>
          </p:cNvPicPr>
          <p:nvPr/>
        </p:nvPicPr>
        <p:blipFill>
          <a:blip r:embed="rId6"/>
          <a:srcRect/>
          <a:stretch>
            <a:fillRect/>
          </a:stretch>
        </p:blipFill>
        <p:spPr bwMode="auto">
          <a:xfrm>
            <a:off x="6827041" y="3647903"/>
            <a:ext cx="1873440" cy="2176068"/>
          </a:xfrm>
          <a:prstGeom prst="rect">
            <a:avLst/>
          </a:prstGeom>
          <a:noFill/>
          <a:ln w="9525">
            <a:noFill/>
            <a:round/>
            <a:headEnd/>
            <a:tailEnd/>
          </a:ln>
        </p:spPr>
      </p:pic>
      <p:sp>
        <p:nvSpPr>
          <p:cNvPr id="32776" name="Rectangle 8"/>
          <p:cNvSpPr>
            <a:spLocks noChangeArrowheads="1"/>
          </p:cNvSpPr>
          <p:nvPr/>
        </p:nvSpPr>
        <p:spPr bwMode="auto">
          <a:xfrm>
            <a:off x="6719040" y="4036744"/>
            <a:ext cx="270720" cy="426285"/>
          </a:xfrm>
          <a:prstGeom prst="rect">
            <a:avLst/>
          </a:prstGeom>
          <a:solidFill>
            <a:srgbClr val="FFFFFF"/>
          </a:solidFill>
          <a:ln w="9525">
            <a:noFill/>
            <a:round/>
            <a:headEnd/>
            <a:tailEnd/>
          </a:ln>
        </p:spPr>
        <p:txBody>
          <a:bodyPr wrap="none" lIns="82945" tIns="41473" rIns="82945" bIns="41473" anchor="ctr"/>
          <a:lstStyle/>
          <a:p>
            <a:endParaRPr lang="nb-NO"/>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fade">
                                      <p:cBhvr>
                                        <p:cTn id="12" dur="2000"/>
                                        <p:tgtEl>
                                          <p:spTgt spid="327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2775"/>
                                        </p:tgtEl>
                                        <p:attrNameLst>
                                          <p:attrName>style.visibility</p:attrName>
                                        </p:attrNameLst>
                                      </p:cBhvr>
                                      <p:to>
                                        <p:strVal val="visible"/>
                                      </p:to>
                                    </p:set>
                                    <p:animEffect transition="in" filter="fade">
                                      <p:cBhvr>
                                        <p:cTn id="17" dur="2000"/>
                                        <p:tgtEl>
                                          <p:spTgt spid="32775"/>
                                        </p:tgtEl>
                                      </p:cBhvr>
                                    </p:animEffect>
                                  </p:childTnLst>
                                </p:cTn>
                              </p:par>
                              <p:par>
                                <p:cTn id="18" presetID="10" presetClass="entr" fill="hold" grpId="0" nodeType="withEffect">
                                  <p:stCondLst>
                                    <p:cond delay="0"/>
                                  </p:stCondLst>
                                  <p:childTnLst>
                                    <p:set>
                                      <p:cBhvr>
                                        <p:cTn id="19" dur="1" fill="hold">
                                          <p:stCondLst>
                                            <p:cond delay="0"/>
                                          </p:stCondLst>
                                        </p:cTn>
                                        <p:tgtEl>
                                          <p:spTgt spid="32776"/>
                                        </p:tgtEl>
                                        <p:attrNameLst>
                                          <p:attrName>style.visibility</p:attrName>
                                        </p:attrNameLst>
                                      </p:cBhvr>
                                      <p:to>
                                        <p:strVal val="visible"/>
                                      </p:to>
                                    </p:set>
                                    <p:animEffect transition="in" filter="fade">
                                      <p:cBhvr>
                                        <p:cTn id="20" dur="2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a:xfrm>
            <a:off x="1795681" y="256347"/>
            <a:ext cx="6677280" cy="707886"/>
          </a:xfrm>
        </p:spPr>
        <p:txBody>
          <a:bodyPr>
            <a:spAutoFit/>
          </a:bodyP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IQ-light</a:t>
            </a:r>
          </a:p>
        </p:txBody>
      </p:sp>
      <p:pic>
        <p:nvPicPr>
          <p:cNvPr id="38915" name="Picture 2"/>
          <p:cNvPicPr>
            <a:picLocks noChangeAspect="1" noChangeArrowheads="1"/>
          </p:cNvPicPr>
          <p:nvPr/>
        </p:nvPicPr>
        <p:blipFill>
          <a:blip r:embed="rId3"/>
          <a:srcRect/>
          <a:stretch>
            <a:fillRect/>
          </a:stretch>
        </p:blipFill>
        <p:spPr bwMode="auto">
          <a:xfrm>
            <a:off x="732960" y="1983089"/>
            <a:ext cx="3911040" cy="3787598"/>
          </a:xfrm>
          <a:prstGeom prst="rect">
            <a:avLst/>
          </a:prstGeom>
          <a:noFill/>
          <a:ln w="9525">
            <a:noFill/>
            <a:round/>
            <a:headEnd/>
            <a:tailEnd/>
          </a:ln>
        </p:spPr>
      </p:pic>
      <p:pic>
        <p:nvPicPr>
          <p:cNvPr id="2" name="Picture 3"/>
          <p:cNvPicPr>
            <a:picLocks noChangeAspect="1" noChangeArrowheads="1"/>
          </p:cNvPicPr>
          <p:nvPr/>
        </p:nvPicPr>
        <p:blipFill>
          <a:blip r:embed="rId4"/>
          <a:srcRect/>
          <a:stretch>
            <a:fillRect/>
          </a:stretch>
        </p:blipFill>
        <p:spPr bwMode="auto">
          <a:xfrm>
            <a:off x="4826880" y="1718101"/>
            <a:ext cx="4039200" cy="3773196"/>
          </a:xfrm>
          <a:prstGeom prst="rect">
            <a:avLst/>
          </a:prstGeom>
          <a:noFill/>
          <a:ln w="9525">
            <a:noFill/>
            <a:round/>
            <a:headEnd/>
            <a:tailEnd/>
          </a:ln>
        </p:spPr>
      </p:pic>
      <p:sp>
        <p:nvSpPr>
          <p:cNvPr id="38917" name="Rectangle 4"/>
          <p:cNvSpPr>
            <a:spLocks noChangeArrowheads="1"/>
          </p:cNvSpPr>
          <p:nvPr/>
        </p:nvSpPr>
        <p:spPr bwMode="auto">
          <a:xfrm>
            <a:off x="8811361" y="1818912"/>
            <a:ext cx="244800" cy="3960416"/>
          </a:xfrm>
          <a:prstGeom prst="rect">
            <a:avLst/>
          </a:prstGeom>
          <a:solidFill>
            <a:srgbClr val="FFFFFF"/>
          </a:solidFill>
          <a:ln w="9525">
            <a:noFill/>
            <a:round/>
            <a:headEnd/>
            <a:tailEnd/>
          </a:ln>
        </p:spPr>
        <p:txBody>
          <a:bodyPr wrap="none" lIns="82945" tIns="41473" rIns="82945" bIns="41473" anchor="ctr"/>
          <a:lstStyle/>
          <a:p>
            <a:endParaRPr lang="nb-NO"/>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Slide </a:t>
            </a:r>
            <a:r>
              <a:rPr lang="nb-NO" dirty="0" err="1" smtClean="0"/>
              <a:t>together</a:t>
            </a:r>
            <a:endParaRPr lang="nb-NO" dirty="0"/>
          </a:p>
        </p:txBody>
      </p:sp>
      <p:sp>
        <p:nvSpPr>
          <p:cNvPr id="3" name="Plassholder for innhold 2"/>
          <p:cNvSpPr>
            <a:spLocks noGrp="1"/>
          </p:cNvSpPr>
          <p:nvPr>
            <p:ph idx="1"/>
          </p:nvPr>
        </p:nvSpPr>
        <p:spPr>
          <a:xfrm>
            <a:off x="586485" y="5467350"/>
            <a:ext cx="8229600" cy="658813"/>
          </a:xfrm>
        </p:spPr>
        <p:txBody>
          <a:bodyPr>
            <a:normAutofit/>
          </a:bodyPr>
          <a:lstStyle/>
          <a:p>
            <a:pPr algn="ctr">
              <a:buNone/>
            </a:pPr>
            <a:r>
              <a:rPr lang="nb-NO" dirty="0" smtClean="0"/>
              <a:t>Rombisk ikosaeder satt sammen av 12 kvadrater</a:t>
            </a:r>
            <a:endParaRPr lang="nb-NO" dirty="0"/>
          </a:p>
        </p:txBody>
      </p:sp>
      <p:pic>
        <p:nvPicPr>
          <p:cNvPr id="2050" name="Picture 2"/>
          <p:cNvPicPr>
            <a:picLocks noChangeAspect="1" noChangeArrowheads="1"/>
          </p:cNvPicPr>
          <p:nvPr/>
        </p:nvPicPr>
        <p:blipFill>
          <a:blip r:embed="rId2"/>
          <a:srcRect/>
          <a:stretch>
            <a:fillRect/>
          </a:stretch>
        </p:blipFill>
        <p:spPr bwMode="auto">
          <a:xfrm>
            <a:off x="190911" y="1417638"/>
            <a:ext cx="3995338" cy="364381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432690" y="1417638"/>
            <a:ext cx="3635819" cy="364381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432690" y="1417638"/>
            <a:ext cx="4587714" cy="36438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66688"/>
            <a:ext cx="8229600" cy="881062"/>
          </a:xfrm>
        </p:spPr>
        <p:txBody>
          <a:bodyPr/>
          <a:lstStyle/>
          <a:p>
            <a:pPr algn="ctr"/>
            <a:r>
              <a:rPr lang="nb-NO" dirty="0" smtClean="0"/>
              <a:t>Andre varianter av ”slide </a:t>
            </a:r>
            <a:r>
              <a:rPr lang="nb-NO" dirty="0" err="1" smtClean="0"/>
              <a:t>together</a:t>
            </a:r>
            <a:r>
              <a:rPr lang="nb-NO" dirty="0" smtClean="0"/>
              <a:t>”</a:t>
            </a:r>
            <a:endParaRPr lang="nb-NO" dirty="0"/>
          </a:p>
        </p:txBody>
      </p:sp>
      <p:pic>
        <p:nvPicPr>
          <p:cNvPr id="3074" name="Picture 2"/>
          <p:cNvPicPr>
            <a:picLocks noChangeAspect="1" noChangeArrowheads="1"/>
          </p:cNvPicPr>
          <p:nvPr/>
        </p:nvPicPr>
        <p:blipFill>
          <a:blip r:embed="rId2"/>
          <a:srcRect/>
          <a:stretch>
            <a:fillRect/>
          </a:stretch>
        </p:blipFill>
        <p:spPr bwMode="auto">
          <a:xfrm>
            <a:off x="972580" y="1240630"/>
            <a:ext cx="7411482" cy="47557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578880" y="166688"/>
            <a:ext cx="8229600" cy="881062"/>
          </a:xfrm>
        </p:spPr>
        <p:txBody>
          <a:bodyPr/>
          <a:lstStyle/>
          <a:p>
            <a:pPr algn="ctr"/>
            <a:r>
              <a:rPr lang="nb-NO" dirty="0" smtClean="0"/>
              <a:t>Andre varianter av ”slide </a:t>
            </a:r>
            <a:r>
              <a:rPr lang="nb-NO" dirty="0" err="1" smtClean="0"/>
              <a:t>together</a:t>
            </a:r>
            <a:r>
              <a:rPr lang="nb-NO" dirty="0" smtClean="0"/>
              <a:t>”</a:t>
            </a:r>
            <a:endParaRPr lang="nb-NO" dirty="0"/>
          </a:p>
        </p:txBody>
      </p:sp>
      <p:pic>
        <p:nvPicPr>
          <p:cNvPr id="4098" name="Picture 2"/>
          <p:cNvPicPr>
            <a:picLocks noChangeAspect="1" noChangeArrowheads="1"/>
          </p:cNvPicPr>
          <p:nvPr/>
        </p:nvPicPr>
        <p:blipFill>
          <a:blip r:embed="rId2"/>
          <a:srcRect/>
          <a:stretch>
            <a:fillRect/>
          </a:stretch>
        </p:blipFill>
        <p:spPr bwMode="auto">
          <a:xfrm>
            <a:off x="831323" y="1047750"/>
            <a:ext cx="7611032" cy="48450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”Slide </a:t>
            </a:r>
            <a:r>
              <a:rPr lang="nb-NO" dirty="0" err="1" smtClean="0"/>
              <a:t>together</a:t>
            </a:r>
            <a:r>
              <a:rPr lang="nb-NO" dirty="0" smtClean="0"/>
              <a:t>” dodekaeder</a:t>
            </a:r>
            <a:endParaRPr lang="nb-NO" dirty="0"/>
          </a:p>
        </p:txBody>
      </p:sp>
      <p:pic>
        <p:nvPicPr>
          <p:cNvPr id="3074" name="Picture 2" descr="F:\DCIM\101CASIO\CIMG0458.JPG"/>
          <p:cNvPicPr>
            <a:picLocks noChangeAspect="1" noChangeArrowheads="1"/>
          </p:cNvPicPr>
          <p:nvPr/>
        </p:nvPicPr>
        <p:blipFill>
          <a:blip r:embed="rId2"/>
          <a:srcRect l="16015" t="4212" r="16836" b="18600"/>
          <a:stretch>
            <a:fillRect/>
          </a:stretch>
        </p:blipFill>
        <p:spPr bwMode="auto">
          <a:xfrm>
            <a:off x="1836420" y="1320866"/>
            <a:ext cx="5410200" cy="466429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68275"/>
            <a:ext cx="8229600" cy="1096645"/>
          </a:xfrm>
        </p:spPr>
        <p:txBody>
          <a:bodyPr>
            <a:normAutofit/>
          </a:bodyPr>
          <a:lstStyle/>
          <a:p>
            <a:pPr algn="ctr"/>
            <a:r>
              <a:rPr lang="nb-NO" dirty="0" smtClean="0"/>
              <a:t>Polyeder av George Hart </a:t>
            </a:r>
            <a:br>
              <a:rPr lang="nb-NO" dirty="0" smtClean="0"/>
            </a:br>
            <a:r>
              <a:rPr lang="nb-NO" sz="2400" b="0" dirty="0" smtClean="0"/>
              <a:t>(Foto: Mike </a:t>
            </a:r>
            <a:r>
              <a:rPr lang="nb-NO" sz="2400" b="0" dirty="0" err="1" smtClean="0"/>
              <a:t>Naylor</a:t>
            </a:r>
            <a:r>
              <a:rPr lang="nb-NO" sz="2400" b="0" dirty="0" smtClean="0"/>
              <a:t>)</a:t>
            </a:r>
            <a:endParaRPr lang="nb-NO" sz="2400" b="0" dirty="0"/>
          </a:p>
        </p:txBody>
      </p:sp>
      <p:sp>
        <p:nvSpPr>
          <p:cNvPr id="65538" name="AutoShape 2" descr="https://mail.ntnu.no/owa/service.svc/s/GetFileAttachment?id=AAMkAGQ3YTk2YjI2LTQzOWItNGIyMC1iMmVhLTc1NTZlMjY0MWE1MwBGAAAAAADdvQgPnEonT7nMrGUQgCpVBwBpZiYQfd5vQayGUOKMsZMoAAAAA8b6AABumH%2F5MaMdRopQK7BaUIv3AAMt6DF5AAABEgAQANR2aIb0KbxMo9IPcBEG4tI%3D&amp;isImagePreview=True&amp;X-OWA-CANARY=Nlkgx-1XFUOOUYaKNW3vHBOLBLDrhtYIzk-DBJcUlxO8q-TgcH6q6c8IldpG6jMmXlihCjMgrOI."/>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65539" name="Picture 3" descr="D:\Backup PC233 05.08.06\PC233\Artikler Hefter-bøker m.m\Laser-kutting\Bilder\IMG_5375.jpg"/>
          <p:cNvPicPr>
            <a:picLocks noChangeAspect="1" noChangeArrowheads="1"/>
          </p:cNvPicPr>
          <p:nvPr/>
        </p:nvPicPr>
        <p:blipFill>
          <a:blip r:embed="rId2"/>
          <a:srcRect/>
          <a:stretch>
            <a:fillRect/>
          </a:stretch>
        </p:blipFill>
        <p:spPr bwMode="auto">
          <a:xfrm>
            <a:off x="1798320" y="1388983"/>
            <a:ext cx="5935980" cy="4451985"/>
          </a:xfrm>
          <a:prstGeom prst="rect">
            <a:avLst/>
          </a:prstGeom>
          <a:noFill/>
        </p:spPr>
      </p:pic>
      <p:sp>
        <p:nvSpPr>
          <p:cNvPr id="6" name="TekstSylinder 5"/>
          <p:cNvSpPr txBox="1"/>
          <p:nvPr/>
        </p:nvSpPr>
        <p:spPr>
          <a:xfrm>
            <a:off x="2339340" y="5840968"/>
            <a:ext cx="4663969" cy="369332"/>
          </a:xfrm>
          <a:prstGeom prst="rect">
            <a:avLst/>
          </a:prstGeom>
          <a:noFill/>
        </p:spPr>
        <p:txBody>
          <a:bodyPr wrap="none" rtlCol="0">
            <a:spAutoFit/>
          </a:bodyPr>
          <a:lstStyle/>
          <a:p>
            <a:r>
              <a:rPr lang="nb-NO" dirty="0" smtClean="0"/>
              <a:t>http://makingmathvisible.com/Workshops.html</a:t>
            </a:r>
            <a:endParaRPr lang="nb-NO"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4855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57200" y="2030150"/>
            <a:ext cx="8229600" cy="1143000"/>
          </a:xfrm>
        </p:spPr>
        <p:txBody>
          <a:bodyPr>
            <a:normAutofit/>
          </a:bodyPr>
          <a:lstStyle/>
          <a:p>
            <a:pPr algn="ctr"/>
            <a:r>
              <a:rPr lang="nb-NO" dirty="0" smtClean="0"/>
              <a:t>Bygg et </a:t>
            </a:r>
            <a:r>
              <a:rPr lang="nb-NO" dirty="0" err="1" smtClean="0"/>
              <a:t>pentakis</a:t>
            </a:r>
            <a:r>
              <a:rPr lang="nb-NO" dirty="0" smtClean="0"/>
              <a:t> kaleidoskop</a:t>
            </a:r>
            <a:br>
              <a:rPr lang="nb-NO" dirty="0" smtClean="0"/>
            </a:br>
            <a:r>
              <a:rPr lang="nb-NO" sz="2000" dirty="0" smtClean="0"/>
              <a:t>Åpent  polyedrisk hjørne kaleidoskop</a:t>
            </a:r>
            <a:endParaRPr lang="nb-NO"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44780"/>
            <a:ext cx="8229600" cy="807720"/>
          </a:xfrm>
        </p:spPr>
        <p:txBody>
          <a:bodyPr>
            <a:normAutofit/>
          </a:bodyPr>
          <a:lstStyle/>
          <a:p>
            <a:pPr algn="ctr"/>
            <a:r>
              <a:rPr lang="nb-NO" dirty="0" smtClean="0"/>
              <a:t>Treskjæringsverktøy</a:t>
            </a:r>
            <a:endParaRPr lang="nb-NO" dirty="0"/>
          </a:p>
        </p:txBody>
      </p:sp>
      <p:pic>
        <p:nvPicPr>
          <p:cNvPr id="73731" name="Picture 3" descr="D:\Backup PC233 05.08.06\PC233\Artikler Hefter-bøker m.m\Laser-kutting\Bilder\Treskjæring - jern elev lærer.jpg"/>
          <p:cNvPicPr>
            <a:picLocks noChangeAspect="1" noChangeArrowheads="1"/>
          </p:cNvPicPr>
          <p:nvPr/>
        </p:nvPicPr>
        <p:blipFill>
          <a:blip r:embed="rId2"/>
          <a:srcRect/>
          <a:stretch>
            <a:fillRect/>
          </a:stretch>
        </p:blipFill>
        <p:spPr bwMode="auto">
          <a:xfrm>
            <a:off x="1240429" y="952500"/>
            <a:ext cx="6614401" cy="50922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wipe(left)">
                                      <p:cBhvr>
                                        <p:cTn id="7" dur="10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Det finnes tre typer kaleidoskoper</a:t>
            </a:r>
            <a:endParaRPr lang="nb-NO" dirty="0"/>
          </a:p>
        </p:txBody>
      </p:sp>
      <p:pic>
        <p:nvPicPr>
          <p:cNvPr id="28674" name="Picture 2"/>
          <p:cNvPicPr>
            <a:picLocks noGrp="1" noChangeAspect="1" noChangeArrowheads="1"/>
          </p:cNvPicPr>
          <p:nvPr>
            <p:ph idx="1"/>
          </p:nvPr>
        </p:nvPicPr>
        <p:blipFill>
          <a:blip r:embed="rId2"/>
          <a:srcRect/>
          <a:stretch>
            <a:fillRect/>
          </a:stretch>
        </p:blipFill>
        <p:spPr bwMode="auto">
          <a:xfrm>
            <a:off x="1593085" y="1519929"/>
            <a:ext cx="5995851" cy="3168077"/>
          </a:xfrm>
          <a:prstGeom prst="rect">
            <a:avLst/>
          </a:prstGeom>
          <a:noFill/>
          <a:ln w="9525">
            <a:noFill/>
            <a:miter lim="800000"/>
            <a:headEnd/>
            <a:tailEnd/>
          </a:ln>
          <a:effectLst/>
        </p:spPr>
      </p:pic>
      <p:sp>
        <p:nvSpPr>
          <p:cNvPr id="5" name="TekstSylinder 4"/>
          <p:cNvSpPr txBox="1"/>
          <p:nvPr/>
        </p:nvSpPr>
        <p:spPr>
          <a:xfrm>
            <a:off x="1166884" y="5199797"/>
            <a:ext cx="6837193" cy="923330"/>
          </a:xfrm>
          <a:prstGeom prst="rect">
            <a:avLst/>
          </a:prstGeom>
          <a:noFill/>
        </p:spPr>
        <p:txBody>
          <a:bodyPr wrap="none" rtlCol="0">
            <a:spAutoFit/>
          </a:bodyPr>
          <a:lstStyle/>
          <a:p>
            <a:r>
              <a:rPr lang="nb-NO" dirty="0" smtClean="0"/>
              <a:t>Type (1) – Klassisk polygon formet kaleidoskop med uendelig refleksjon</a:t>
            </a:r>
            <a:br>
              <a:rPr lang="nb-NO" dirty="0" smtClean="0"/>
            </a:br>
            <a:r>
              <a:rPr lang="nb-NO" dirty="0" smtClean="0"/>
              <a:t>Type (2) – Åpent polyedriske hjørnekaleidoskop</a:t>
            </a:r>
            <a:br>
              <a:rPr lang="nb-NO" dirty="0" smtClean="0"/>
            </a:br>
            <a:r>
              <a:rPr lang="nb-NO" dirty="0" smtClean="0"/>
              <a:t>Type (3) – Lukket polyedriske bokskaleidoskoper</a:t>
            </a:r>
            <a:endParaRPr lang="nb-NO" dirty="0"/>
          </a:p>
        </p:txBody>
      </p:sp>
      <p:sp>
        <p:nvSpPr>
          <p:cNvPr id="6" name="Plassholder for lysbildenummer 5"/>
          <p:cNvSpPr>
            <a:spLocks noGrp="1"/>
          </p:cNvSpPr>
          <p:nvPr>
            <p:ph type="sldNum" sz="quarter" idx="4294967295"/>
          </p:nvPr>
        </p:nvSpPr>
        <p:spPr>
          <a:xfrm>
            <a:off x="8190529" y="6485635"/>
            <a:ext cx="496269" cy="365125"/>
          </a:xfrm>
          <a:prstGeom prst="rect">
            <a:avLst/>
          </a:prstGeom>
        </p:spPr>
        <p:txBody>
          <a:bodyPr/>
          <a:lstStyle/>
          <a:p>
            <a:fld id="{60903DA1-E244-42C8-A4E9-EADBEC7A6E59}" type="slidenum">
              <a:rPr lang="nn-NO" smtClean="0"/>
              <a:pPr/>
              <a:t>60</a:t>
            </a:fld>
            <a:endParaRPr lang="nn-NO"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Bygge et klassisk kaleidoskop</a:t>
            </a:r>
            <a:endParaRPr lang="nb-NO" dirty="0"/>
          </a:p>
        </p:txBody>
      </p:sp>
      <p:pic>
        <p:nvPicPr>
          <p:cNvPr id="2050" name="Picture 2"/>
          <p:cNvPicPr>
            <a:picLocks noChangeAspect="1" noChangeArrowheads="1"/>
          </p:cNvPicPr>
          <p:nvPr/>
        </p:nvPicPr>
        <p:blipFill>
          <a:blip r:embed="rId2"/>
          <a:srcRect/>
          <a:stretch>
            <a:fillRect/>
          </a:stretch>
        </p:blipFill>
        <p:spPr bwMode="auto">
          <a:xfrm>
            <a:off x="372875" y="1163302"/>
            <a:ext cx="8313925" cy="221025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192139" y="3276670"/>
            <a:ext cx="4591140" cy="304286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Bygge et klassisk kaleidoskop</a:t>
            </a:r>
            <a:endParaRPr lang="nb-NO" dirty="0"/>
          </a:p>
        </p:txBody>
      </p:sp>
      <p:pic>
        <p:nvPicPr>
          <p:cNvPr id="3074" name="Picture 2"/>
          <p:cNvPicPr>
            <a:picLocks noChangeAspect="1" noChangeArrowheads="1"/>
          </p:cNvPicPr>
          <p:nvPr/>
        </p:nvPicPr>
        <p:blipFill>
          <a:blip r:embed="rId2"/>
          <a:srcRect/>
          <a:stretch>
            <a:fillRect/>
          </a:stretch>
        </p:blipFill>
        <p:spPr bwMode="auto">
          <a:xfrm>
            <a:off x="326882" y="2368373"/>
            <a:ext cx="8359918" cy="230005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Kaleidoskopiske mønster</a:t>
            </a:r>
            <a:br>
              <a:rPr lang="nb-NO" dirty="0" smtClean="0"/>
            </a:br>
            <a:r>
              <a:rPr lang="nb-NO" dirty="0" smtClean="0"/>
              <a:t>60º – 60º – 60º </a:t>
            </a:r>
            <a:endParaRPr lang="nb-NO" dirty="0"/>
          </a:p>
        </p:txBody>
      </p:sp>
      <p:pic>
        <p:nvPicPr>
          <p:cNvPr id="5122" name="Picture 2"/>
          <p:cNvPicPr>
            <a:picLocks noChangeAspect="1" noChangeArrowheads="1"/>
          </p:cNvPicPr>
          <p:nvPr/>
        </p:nvPicPr>
        <p:blipFill>
          <a:blip r:embed="rId2"/>
          <a:srcRect/>
          <a:stretch>
            <a:fillRect/>
          </a:stretch>
        </p:blipFill>
        <p:spPr bwMode="auto">
          <a:xfrm>
            <a:off x="457200" y="1417638"/>
            <a:ext cx="3457953" cy="3743318"/>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217147" y="1556784"/>
            <a:ext cx="1596258" cy="1753428"/>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5499049" y="3103702"/>
            <a:ext cx="2997000" cy="277574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61559" y="1803243"/>
            <a:ext cx="8617494" cy="3652879"/>
          </a:xfrm>
          <a:prstGeom prst="rect">
            <a:avLst/>
          </a:prstGeom>
          <a:noFill/>
          <a:ln w="9525">
            <a:noFill/>
            <a:miter lim="800000"/>
            <a:headEnd/>
            <a:tailEnd/>
          </a:ln>
          <a:effectLst/>
        </p:spPr>
      </p:pic>
      <p:sp>
        <p:nvSpPr>
          <p:cNvPr id="5" name="Tittel 1"/>
          <p:cNvSpPr>
            <a:spLocks noGrp="1"/>
          </p:cNvSpPr>
          <p:nvPr>
            <p:ph type="title"/>
          </p:nvPr>
        </p:nvSpPr>
        <p:spPr>
          <a:xfrm>
            <a:off x="457200" y="274638"/>
            <a:ext cx="8229600" cy="1143000"/>
          </a:xfrm>
        </p:spPr>
        <p:txBody>
          <a:bodyPr>
            <a:normAutofit/>
          </a:bodyPr>
          <a:lstStyle/>
          <a:p>
            <a:pPr algn="ctr"/>
            <a:r>
              <a:rPr lang="nb-NO" dirty="0" smtClean="0"/>
              <a:t>Kaleidoskopiske mønster</a:t>
            </a:r>
            <a:br>
              <a:rPr lang="nb-NO" dirty="0" smtClean="0"/>
            </a:br>
            <a:r>
              <a:rPr lang="nb-NO" sz="2000" dirty="0" smtClean="0"/>
              <a:t>Bruk fargestiftene til å lage mønster</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0"/>
            <a:ext cx="8229600" cy="1071349"/>
          </a:xfrm>
        </p:spPr>
        <p:txBody>
          <a:bodyPr>
            <a:normAutofit/>
          </a:bodyPr>
          <a:lstStyle/>
          <a:p>
            <a:pPr algn="ctr"/>
            <a:r>
              <a:rPr lang="nb-NO" dirty="0" smtClean="0"/>
              <a:t>Åpne polyedriske hjørnekaleidoskop</a:t>
            </a:r>
            <a:br>
              <a:rPr lang="nb-NO" dirty="0" smtClean="0"/>
            </a:br>
            <a:r>
              <a:rPr lang="nb-NO" sz="2000" dirty="0" smtClean="0"/>
              <a:t>Grunnfiguren til et symmetrisk </a:t>
            </a:r>
            <a:r>
              <a:rPr lang="nb-NO" sz="2000" dirty="0" err="1" smtClean="0"/>
              <a:t>romlegeme</a:t>
            </a:r>
            <a:r>
              <a:rPr lang="nb-NO" sz="2000" dirty="0" smtClean="0"/>
              <a:t> </a:t>
            </a:r>
            <a:endParaRPr lang="nb-NO" dirty="0"/>
          </a:p>
        </p:txBody>
      </p:sp>
      <p:pic>
        <p:nvPicPr>
          <p:cNvPr id="29698" name="Picture 2"/>
          <p:cNvPicPr>
            <a:picLocks noChangeAspect="1" noChangeArrowheads="1"/>
          </p:cNvPicPr>
          <p:nvPr/>
        </p:nvPicPr>
        <p:blipFill>
          <a:blip r:embed="rId2"/>
          <a:srcRect/>
          <a:stretch>
            <a:fillRect/>
          </a:stretch>
        </p:blipFill>
        <p:spPr bwMode="auto">
          <a:xfrm>
            <a:off x="965233" y="1235122"/>
            <a:ext cx="7168843" cy="4824484"/>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a:srcRect/>
          <a:stretch>
            <a:fillRect/>
          </a:stretch>
        </p:blipFill>
        <p:spPr bwMode="auto">
          <a:xfrm>
            <a:off x="984063" y="1158803"/>
            <a:ext cx="7187233" cy="4900803"/>
          </a:xfrm>
          <a:prstGeom prst="rect">
            <a:avLst/>
          </a:prstGeom>
          <a:noFill/>
          <a:ln w="9525">
            <a:noFill/>
            <a:miter lim="800000"/>
            <a:headEnd/>
            <a:tailEnd/>
          </a:ln>
          <a:effectLst/>
        </p:spPr>
      </p:pic>
      <p:sp>
        <p:nvSpPr>
          <p:cNvPr id="5" name="Plassholder for lysbildenummer 4"/>
          <p:cNvSpPr>
            <a:spLocks noGrp="1"/>
          </p:cNvSpPr>
          <p:nvPr>
            <p:ph type="sldNum" sz="quarter" idx="4294967295"/>
          </p:nvPr>
        </p:nvSpPr>
        <p:spPr>
          <a:xfrm>
            <a:off x="8190529" y="6485635"/>
            <a:ext cx="496269" cy="365125"/>
          </a:xfrm>
          <a:prstGeom prst="rect">
            <a:avLst/>
          </a:prstGeom>
        </p:spPr>
        <p:txBody>
          <a:bodyPr/>
          <a:lstStyle/>
          <a:p>
            <a:fld id="{60903DA1-E244-42C8-A4E9-EADBEC7A6E59}" type="slidenum">
              <a:rPr lang="nn-NO" smtClean="0"/>
              <a:pPr/>
              <a:t>65</a:t>
            </a:fld>
            <a:endParaRPr lang="nn-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20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fade">
                                      <p:cBhvr>
                                        <p:cTn id="12" dur="2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3" name="Picture 9"/>
          <p:cNvPicPr>
            <a:picLocks noChangeAspect="1" noChangeArrowheads="1"/>
          </p:cNvPicPr>
          <p:nvPr/>
        </p:nvPicPr>
        <p:blipFill>
          <a:blip r:embed="rId2"/>
          <a:srcRect/>
          <a:stretch>
            <a:fillRect/>
          </a:stretch>
        </p:blipFill>
        <p:spPr bwMode="auto">
          <a:xfrm>
            <a:off x="613384" y="1502333"/>
            <a:ext cx="3536853" cy="3414893"/>
          </a:xfrm>
          <a:prstGeom prst="rect">
            <a:avLst/>
          </a:prstGeom>
          <a:noFill/>
          <a:ln w="9525">
            <a:noFill/>
            <a:miter lim="800000"/>
            <a:headEnd/>
            <a:tailEnd/>
          </a:ln>
          <a:effectLst/>
        </p:spPr>
      </p:pic>
      <p:sp>
        <p:nvSpPr>
          <p:cNvPr id="2" name="Tittel 1"/>
          <p:cNvSpPr>
            <a:spLocks noGrp="1"/>
          </p:cNvSpPr>
          <p:nvPr>
            <p:ph type="title"/>
          </p:nvPr>
        </p:nvSpPr>
        <p:spPr/>
        <p:txBody>
          <a:bodyPr/>
          <a:lstStyle/>
          <a:p>
            <a:pPr algn="ctr"/>
            <a:r>
              <a:rPr lang="nb-NO" dirty="0" err="1" smtClean="0"/>
              <a:t>Pentakis</a:t>
            </a:r>
            <a:r>
              <a:rPr lang="nb-NO" dirty="0" smtClean="0"/>
              <a:t> kaleidoskop</a:t>
            </a:r>
            <a:endParaRPr lang="nb-NO" dirty="0"/>
          </a:p>
        </p:txBody>
      </p:sp>
      <p:sp>
        <p:nvSpPr>
          <p:cNvPr id="3" name="Plassholder for innhold 2"/>
          <p:cNvSpPr>
            <a:spLocks noGrp="1"/>
          </p:cNvSpPr>
          <p:nvPr>
            <p:ph idx="1"/>
          </p:nvPr>
        </p:nvSpPr>
        <p:spPr>
          <a:xfrm>
            <a:off x="578880" y="4986234"/>
            <a:ext cx="3876687" cy="755769"/>
          </a:xfrm>
        </p:spPr>
        <p:txBody>
          <a:bodyPr/>
          <a:lstStyle/>
          <a:p>
            <a:pPr algn="ctr">
              <a:buNone/>
            </a:pPr>
            <a:r>
              <a:rPr lang="nb-NO" dirty="0" err="1" smtClean="0"/>
              <a:t>Pentakis</a:t>
            </a:r>
            <a:r>
              <a:rPr lang="nb-NO" dirty="0" smtClean="0"/>
              <a:t> dodekaeder</a:t>
            </a:r>
            <a:endParaRPr lang="nb-NO" dirty="0"/>
          </a:p>
        </p:txBody>
      </p:sp>
      <p:sp>
        <p:nvSpPr>
          <p:cNvPr id="32770" name="AutoShape 2" descr="Bilderesultat for pentakis kaleidoscope">
            <a:hlinkClick r:id="rId3"/>
          </p:cNvPr>
          <p:cNvSpPr>
            <a:spLocks noChangeAspect="1" noChangeArrowheads="1"/>
          </p:cNvSpPr>
          <p:nvPr/>
        </p:nvSpPr>
        <p:spPr bwMode="auto">
          <a:xfrm>
            <a:off x="22225" y="-1790700"/>
            <a:ext cx="3743325" cy="374332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32772" name="AutoShape 4" descr="Bilderesultat for pentakis kaleidoscope">
            <a:hlinkClick r:id="rId3"/>
          </p:cNvPr>
          <p:cNvSpPr>
            <a:spLocks noChangeAspect="1" noChangeArrowheads="1"/>
          </p:cNvSpPr>
          <p:nvPr/>
        </p:nvSpPr>
        <p:spPr bwMode="auto">
          <a:xfrm>
            <a:off x="22225" y="-1790700"/>
            <a:ext cx="3743325" cy="3743325"/>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32774" name="Picture 6" descr=" #Repost @physicsfun with @repostapp&#10;・・・&#10;Pentakis Geometric Kaleidoscope: three triangle mirrors in a pyramid configuration create a stellated dodecahedron. The apex of the pyramid is cut to form the triangle of light that is then reflected up to 60 times to create the star in the center of view. Pentakis by Caspar Schwabe. ➡️ Follow the link in my profile for info on where to get this and many other items featured here on @physicsfun  #art  #geometry  #kaleidoscope  #reflection  #mirrors  #optics  #physics  #physicstoy  #mathtoy  #math  #stellated  #dodecahedron  #stellateddodecahedron  #triangle  #equilateral  #science  #scienceisawesome  #mathstoy"/>
          <p:cNvPicPr>
            <a:picLocks noChangeAspect="1" noChangeArrowheads="1"/>
          </p:cNvPicPr>
          <p:nvPr/>
        </p:nvPicPr>
        <p:blipFill>
          <a:blip r:embed="rId4"/>
          <a:srcRect/>
          <a:stretch>
            <a:fillRect/>
          </a:stretch>
        </p:blipFill>
        <p:spPr bwMode="auto">
          <a:xfrm>
            <a:off x="4781442" y="1233392"/>
            <a:ext cx="4034644" cy="4034644"/>
          </a:xfrm>
          <a:prstGeom prst="rect">
            <a:avLst/>
          </a:prstGeom>
          <a:noFill/>
        </p:spPr>
      </p:pic>
      <p:pic>
        <p:nvPicPr>
          <p:cNvPr id="7" name="Picture 6" descr=" #Repost @physicsfun with @repostapp&#10;・・・&#10;Pentakis Geometric Kaleidoscope: three triangle mirrors in a pyramid configuration create a stellated dodecahedron. The apex of the pyramid is cut to form the triangle of light that is then reflected up to 60 times to create the star in the center of view. Pentakis by Caspar Schwabe. ➡️ Follow the link in my profile for info on where to get this and many other items featured here on @physicsfun  #art  #geometry  #kaleidoscope  #reflection  #mirrors  #optics  #physics  #physicstoy  #mathtoy  #math  #stellated  #dodecahedron  #stellateddodecahedron  #triangle  #equilateral  #science  #scienceisawesome  #mathstoy"/>
          <p:cNvPicPr>
            <a:picLocks noChangeAspect="1" noChangeArrowheads="1"/>
          </p:cNvPicPr>
          <p:nvPr/>
        </p:nvPicPr>
        <p:blipFill>
          <a:blip r:embed="rId4"/>
          <a:srcRect l="42292" t="36745" r="39611" b="43467"/>
          <a:stretch>
            <a:fillRect/>
          </a:stretch>
        </p:blipFill>
        <p:spPr bwMode="auto">
          <a:xfrm>
            <a:off x="4969937" y="1233392"/>
            <a:ext cx="3689798" cy="4034644"/>
          </a:xfrm>
          <a:prstGeom prst="rect">
            <a:avLst/>
          </a:prstGeom>
          <a:noFill/>
        </p:spPr>
      </p:pic>
      <p:pic>
        <p:nvPicPr>
          <p:cNvPr id="32778" name="Picture 10" descr="https://upload.wikimedia.org/wikipedia/commons/thumb/7/73/Spherical_pentakis_dodecahedron.png/320px-Spherical_pentakis_dodecahedron.png">
            <a:hlinkClick r:id="rId5"/>
          </p:cNvPr>
          <p:cNvPicPr>
            <a:picLocks noChangeAspect="1" noChangeArrowheads="1"/>
          </p:cNvPicPr>
          <p:nvPr/>
        </p:nvPicPr>
        <p:blipFill>
          <a:blip r:embed="rId6"/>
          <a:srcRect/>
          <a:stretch>
            <a:fillRect/>
          </a:stretch>
        </p:blipFill>
        <p:spPr bwMode="auto">
          <a:xfrm>
            <a:off x="647888" y="1417638"/>
            <a:ext cx="3493827" cy="3515666"/>
          </a:xfrm>
          <a:prstGeom prst="rect">
            <a:avLst/>
          </a:prstGeom>
          <a:noFill/>
        </p:spPr>
      </p:pic>
      <p:sp>
        <p:nvSpPr>
          <p:cNvPr id="21506" name="AutoShape 2" descr="Bilderesultat for dodecahedron">
            <a:hlinkClick r:id="rId7"/>
          </p:cNvPr>
          <p:cNvSpPr>
            <a:spLocks noChangeAspect="1" noChangeArrowheads="1"/>
          </p:cNvSpPr>
          <p:nvPr/>
        </p:nvSpPr>
        <p:spPr bwMode="auto">
          <a:xfrm>
            <a:off x="22225" y="-1790700"/>
            <a:ext cx="4048125" cy="374332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1508" name="AutoShape 4" descr="Bilderesultat for dodecahedron">
            <a:hlinkClick r:id="rId7"/>
          </p:cNvPr>
          <p:cNvSpPr>
            <a:spLocks noChangeAspect="1" noChangeArrowheads="1"/>
          </p:cNvSpPr>
          <p:nvPr/>
        </p:nvSpPr>
        <p:spPr bwMode="auto">
          <a:xfrm>
            <a:off x="22225" y="-1790700"/>
            <a:ext cx="4048125" cy="3743325"/>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21512" name="AutoShape 8" descr="How to model a Dodecahedron using the Equations feature in SolidWorks?"/>
          <p:cNvSpPr>
            <a:spLocks noChangeAspect="1" noChangeArrowheads="1"/>
          </p:cNvSpPr>
          <p:nvPr/>
        </p:nvSpPr>
        <p:spPr bwMode="auto">
          <a:xfrm>
            <a:off x="63500" y="-136525"/>
            <a:ext cx="5705475" cy="5276850"/>
          </a:xfrm>
          <a:prstGeom prst="rect">
            <a:avLst/>
          </a:prstGeom>
          <a:noFill/>
        </p:spPr>
        <p:txBody>
          <a:bodyPr vert="horz" wrap="square" lIns="91440" tIns="45720" rIns="91440" bIns="45720" numCol="1" anchor="t" anchorCtr="0" compatLnSpc="1">
            <a:prstTxWarp prst="textNoShape">
              <a:avLst/>
            </a:prstTxWarp>
          </a:bodyPr>
          <a:lstStyle/>
          <a:p>
            <a:endParaRPr lang="nb-NO"/>
          </a:p>
        </p:txBody>
      </p:sp>
      <p:sp>
        <p:nvSpPr>
          <p:cNvPr id="16" name="Plassholder for lysbildenummer 15"/>
          <p:cNvSpPr>
            <a:spLocks noGrp="1"/>
          </p:cNvSpPr>
          <p:nvPr>
            <p:ph type="sldNum" sz="quarter" idx="4294967295"/>
          </p:nvPr>
        </p:nvSpPr>
        <p:spPr>
          <a:xfrm>
            <a:off x="8190529" y="6485635"/>
            <a:ext cx="496269" cy="365125"/>
          </a:xfrm>
          <a:prstGeom prst="rect">
            <a:avLst/>
          </a:prstGeom>
        </p:spPr>
        <p:txBody>
          <a:bodyPr/>
          <a:lstStyle/>
          <a:p>
            <a:fld id="{60903DA1-E244-42C8-A4E9-EADBEC7A6E59}" type="slidenum">
              <a:rPr lang="nn-NO" smtClean="0"/>
              <a:pPr/>
              <a:t>66</a:t>
            </a:fld>
            <a:endParaRPr lang="nn-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2000"/>
                                        <p:tgtEl>
                                          <p:spTgt spid="327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32774"/>
                                        </p:tgtEl>
                                      </p:cBhvr>
                                    </p:animEffect>
                                    <p:set>
                                      <p:cBhvr>
                                        <p:cTn id="12" dur="1" fill="hold">
                                          <p:stCondLst>
                                            <p:cond delay="1999"/>
                                          </p:stCondLst>
                                        </p:cTn>
                                        <p:tgtEl>
                                          <p:spTgt spid="32774"/>
                                        </p:tgtEl>
                                        <p:attrNameLst>
                                          <p:attrName>style.visibility</p:attrName>
                                        </p:attrNameLst>
                                      </p:cBhvr>
                                      <p:to>
                                        <p:strVal val="hidden"/>
                                      </p:to>
                                    </p:set>
                                  </p:childTnLst>
                                </p:cTn>
                              </p:par>
                              <p:par>
                                <p:cTn id="13" presetID="2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2774"/>
                                        </p:tgtEl>
                                        <p:attrNameLst>
                                          <p:attrName>style.visibility</p:attrName>
                                        </p:attrNameLst>
                                      </p:cBhvr>
                                      <p:to>
                                        <p:strVal val="visible"/>
                                      </p:to>
                                    </p:set>
                                    <p:animEffect transition="in" filter="fade">
                                      <p:cBhvr>
                                        <p:cTn id="24" dur="2000"/>
                                        <p:tgtEl>
                                          <p:spTgt spid="32774"/>
                                        </p:tgtEl>
                                      </p:cBhvr>
                                    </p:animEffect>
                                  </p:childTnLst>
                                </p:cTn>
                              </p:par>
                              <p:par>
                                <p:cTn id="25" presetID="10" presetClass="entr" presetSubtype="0" fill="hold" nodeType="with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fade">
                                      <p:cBhvr>
                                        <p:cTn id="27" dur="2000"/>
                                        <p:tgtEl>
                                          <p:spTgt spid="215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778"/>
                                        </p:tgtEl>
                                        <p:attrNameLst>
                                          <p:attrName>style.visibility</p:attrName>
                                        </p:attrNameLst>
                                      </p:cBhvr>
                                      <p:to>
                                        <p:strVal val="visible"/>
                                      </p:to>
                                    </p:set>
                                    <p:animEffect transition="in" filter="fade">
                                      <p:cBhvr>
                                        <p:cTn id="32" dur="2000"/>
                                        <p:tgtEl>
                                          <p:spTgt spid="3277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60812" y="320949"/>
            <a:ext cx="8465521" cy="58981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err="1" smtClean="0"/>
              <a:t>Pentakis</a:t>
            </a:r>
            <a:r>
              <a:rPr lang="nb-NO" dirty="0" smtClean="0"/>
              <a:t> kaleidoskop i </a:t>
            </a:r>
            <a:r>
              <a:rPr lang="nb-NO" dirty="0" err="1" smtClean="0"/>
              <a:t>pleksispeil</a:t>
            </a:r>
            <a:r>
              <a:rPr lang="nb-NO" dirty="0" smtClean="0"/>
              <a:t/>
            </a:r>
            <a:br>
              <a:rPr lang="nb-NO" dirty="0" smtClean="0"/>
            </a:br>
            <a:r>
              <a:rPr lang="nb-NO" sz="2700" dirty="0" smtClean="0"/>
              <a:t>med lysdioder</a:t>
            </a:r>
            <a:endParaRPr lang="nb-NO" dirty="0"/>
          </a:p>
        </p:txBody>
      </p:sp>
      <p:pic>
        <p:nvPicPr>
          <p:cNvPr id="88066" name="Picture 2" descr="D:\Backup PC233 16.09.16\PC233\Vitensenteret\Prosjekter\Utstilling - Abelloftet\Bilder\CIMG5076.JPG"/>
          <p:cNvPicPr>
            <a:picLocks noChangeAspect="1" noChangeArrowheads="1"/>
          </p:cNvPicPr>
          <p:nvPr/>
        </p:nvPicPr>
        <p:blipFill>
          <a:blip r:embed="rId2"/>
          <a:srcRect l="26914" t="15000" r="19766" b="11094"/>
          <a:stretch>
            <a:fillRect/>
          </a:stretch>
        </p:blipFill>
        <p:spPr bwMode="auto">
          <a:xfrm>
            <a:off x="390525" y="1695450"/>
            <a:ext cx="3956685" cy="4113213"/>
          </a:xfrm>
          <a:prstGeom prst="rect">
            <a:avLst/>
          </a:prstGeom>
          <a:noFill/>
        </p:spPr>
      </p:pic>
      <p:pic>
        <p:nvPicPr>
          <p:cNvPr id="88067" name="Picture 3" descr="D:\Backup PC233 16.09.16\PC233\Vitensenteret\Prosjekter\Utstilling - Abelloftet\Bilder\CIMG5077.JPG"/>
          <p:cNvPicPr>
            <a:picLocks noChangeAspect="1" noChangeArrowheads="1"/>
          </p:cNvPicPr>
          <p:nvPr/>
        </p:nvPicPr>
        <p:blipFill>
          <a:blip r:embed="rId3"/>
          <a:srcRect/>
          <a:stretch>
            <a:fillRect/>
          </a:stretch>
        </p:blipFill>
        <p:spPr bwMode="auto">
          <a:xfrm>
            <a:off x="4527550" y="1695450"/>
            <a:ext cx="4280930" cy="3210698"/>
          </a:xfrm>
          <a:prstGeom prst="rect">
            <a:avLst/>
          </a:prstGeom>
          <a:noFill/>
        </p:spPr>
      </p:pic>
      <p:sp>
        <p:nvSpPr>
          <p:cNvPr id="6" name="Plassholder for innhold 2"/>
          <p:cNvSpPr>
            <a:spLocks noGrp="1"/>
          </p:cNvSpPr>
          <p:nvPr>
            <p:ph idx="1"/>
          </p:nvPr>
        </p:nvSpPr>
        <p:spPr>
          <a:xfrm>
            <a:off x="4657725" y="5086350"/>
            <a:ext cx="4158360" cy="1039813"/>
          </a:xfrm>
        </p:spPr>
        <p:txBody>
          <a:bodyPr>
            <a:normAutofit fontScale="77500" lnSpcReduction="20000"/>
          </a:bodyPr>
          <a:lstStyle/>
          <a:p>
            <a:pPr marL="0" indent="0">
              <a:buNone/>
            </a:pPr>
            <a:r>
              <a:rPr lang="nb-NO" dirty="0" smtClean="0"/>
              <a:t>Lysdiodene danner et </a:t>
            </a:r>
            <a:r>
              <a:rPr lang="nb-NO" dirty="0" err="1" smtClean="0"/>
              <a:t>pentakis</a:t>
            </a:r>
            <a:r>
              <a:rPr lang="nb-NO" dirty="0" smtClean="0"/>
              <a:t> dodekaeder omkring et stjerneformet dodekaeder.</a:t>
            </a:r>
            <a:endParaRPr lang="nb-NO" dirty="0"/>
          </a:p>
        </p:txBody>
      </p:sp>
      <p:sp>
        <p:nvSpPr>
          <p:cNvPr id="7" name="Plassholder for lysbildenummer 6"/>
          <p:cNvSpPr>
            <a:spLocks noGrp="1"/>
          </p:cNvSpPr>
          <p:nvPr>
            <p:ph type="sldNum" sz="quarter" idx="4294967295"/>
          </p:nvPr>
        </p:nvSpPr>
        <p:spPr>
          <a:xfrm>
            <a:off x="8190529" y="6485635"/>
            <a:ext cx="496269" cy="365125"/>
          </a:xfrm>
          <a:prstGeom prst="rect">
            <a:avLst/>
          </a:prstGeom>
        </p:spPr>
        <p:txBody>
          <a:bodyPr/>
          <a:lstStyle/>
          <a:p>
            <a:fld id="{60903DA1-E244-42C8-A4E9-EADBEC7A6E59}" type="slidenum">
              <a:rPr lang="nn-NO" smtClean="0"/>
              <a:pPr/>
              <a:t>68</a:t>
            </a:fld>
            <a:endParaRPr lang="nn-NO"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Tannhjul</a:t>
            </a:r>
            <a:endParaRPr lang="nb-NO"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Lasergravering og karveskurd</a:t>
            </a:r>
            <a:endParaRPr lang="nb-NO"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78880" y="108859"/>
            <a:ext cx="8229600" cy="1143000"/>
          </a:xfrm>
        </p:spPr>
        <p:txBody>
          <a:bodyPr>
            <a:normAutofit fontScale="90000"/>
          </a:bodyPr>
          <a:lstStyle/>
          <a:p>
            <a:pPr algn="ctr"/>
            <a:r>
              <a:rPr lang="nb-NO" dirty="0" err="1" smtClean="0"/>
              <a:t>GearDXF</a:t>
            </a:r>
            <a:r>
              <a:rPr lang="nb-NO" dirty="0" smtClean="0"/>
              <a:t/>
            </a:r>
            <a:br>
              <a:rPr lang="nb-NO" dirty="0" smtClean="0"/>
            </a:br>
            <a:r>
              <a:rPr lang="nb-NO" sz="2700" dirty="0" smtClean="0"/>
              <a:t>Program for framstilling av tannhjul</a:t>
            </a:r>
            <a:br>
              <a:rPr lang="nb-NO" sz="2700" dirty="0" smtClean="0"/>
            </a:br>
            <a:r>
              <a:rPr lang="nb-NO" sz="2200" dirty="0" smtClean="0"/>
              <a:t>http://www.forestmoon.com/software/geardxf/</a:t>
            </a:r>
            <a:endParaRPr lang="nb-NO" sz="2200" dirty="0"/>
          </a:p>
        </p:txBody>
      </p:sp>
      <p:pic>
        <p:nvPicPr>
          <p:cNvPr id="3074" name="Picture 2"/>
          <p:cNvPicPr>
            <a:picLocks noChangeAspect="1" noChangeArrowheads="1"/>
          </p:cNvPicPr>
          <p:nvPr/>
        </p:nvPicPr>
        <p:blipFill>
          <a:blip r:embed="rId2"/>
          <a:srcRect/>
          <a:stretch>
            <a:fillRect/>
          </a:stretch>
        </p:blipFill>
        <p:spPr bwMode="auto">
          <a:xfrm>
            <a:off x="152185" y="1441061"/>
            <a:ext cx="8839899" cy="47127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578880" y="15423"/>
            <a:ext cx="8229600" cy="1143000"/>
          </a:xfrm>
        </p:spPr>
        <p:txBody>
          <a:bodyPr>
            <a:normAutofit fontScale="90000"/>
          </a:bodyPr>
          <a:lstStyle/>
          <a:p>
            <a:pPr algn="ctr"/>
            <a:r>
              <a:rPr lang="nb-NO" dirty="0" err="1" smtClean="0"/>
              <a:t>GearDXF</a:t>
            </a:r>
            <a:r>
              <a:rPr lang="nb-NO" dirty="0" smtClean="0"/>
              <a:t/>
            </a:r>
            <a:br>
              <a:rPr lang="nb-NO" dirty="0" smtClean="0"/>
            </a:br>
            <a:r>
              <a:rPr lang="nb-NO" sz="3100" dirty="0" smtClean="0"/>
              <a:t>Program for framstilling av tannhjul</a:t>
            </a:r>
            <a:endParaRPr lang="nb-NO" sz="3100" dirty="0"/>
          </a:p>
        </p:txBody>
      </p:sp>
      <p:pic>
        <p:nvPicPr>
          <p:cNvPr id="4098" name="Picture 2"/>
          <p:cNvPicPr>
            <a:picLocks noChangeAspect="1" noChangeArrowheads="1"/>
          </p:cNvPicPr>
          <p:nvPr/>
        </p:nvPicPr>
        <p:blipFill>
          <a:blip r:embed="rId2"/>
          <a:srcRect/>
          <a:stretch>
            <a:fillRect/>
          </a:stretch>
        </p:blipFill>
        <p:spPr bwMode="auto">
          <a:xfrm>
            <a:off x="247011" y="1158423"/>
            <a:ext cx="8641557" cy="5084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8682" y="146870"/>
            <a:ext cx="8229600" cy="783565"/>
          </a:xfrm>
        </p:spPr>
        <p:txBody>
          <a:bodyPr>
            <a:normAutofit fontScale="90000"/>
          </a:bodyPr>
          <a:lstStyle/>
          <a:p>
            <a:pPr algn="ctr"/>
            <a:r>
              <a:rPr lang="nb-NO" dirty="0" smtClean="0"/>
              <a:t>Tegnemaskin</a:t>
            </a:r>
            <a:br>
              <a:rPr lang="nb-NO" dirty="0" smtClean="0"/>
            </a:br>
            <a:r>
              <a:rPr lang="nb-NO" sz="2200" dirty="0" err="1" smtClean="0"/>
              <a:t>Cycloid</a:t>
            </a:r>
            <a:r>
              <a:rPr lang="nb-NO" sz="2200" dirty="0" smtClean="0"/>
              <a:t> </a:t>
            </a:r>
            <a:r>
              <a:rPr lang="nb-NO" sz="2200" dirty="0" err="1" smtClean="0"/>
              <a:t>Drawing</a:t>
            </a:r>
            <a:r>
              <a:rPr lang="nb-NO" sz="2200" dirty="0" smtClean="0"/>
              <a:t> </a:t>
            </a:r>
            <a:r>
              <a:rPr lang="nb-NO" sz="2200" dirty="0" err="1" smtClean="0"/>
              <a:t>Machine</a:t>
            </a:r>
            <a:endParaRPr lang="nb-NO" sz="2200" dirty="0"/>
          </a:p>
        </p:txBody>
      </p:sp>
      <p:pic>
        <p:nvPicPr>
          <p:cNvPr id="5122" name="Picture 2" descr="D:\Backup PC233 05.08.06\PC233\Artikler Hefter-bøker m.m\Laser-kutting\Bilder\Cycloid Drawing Machine 1.JPG"/>
          <p:cNvPicPr>
            <a:picLocks noChangeAspect="1" noChangeArrowheads="1"/>
          </p:cNvPicPr>
          <p:nvPr/>
        </p:nvPicPr>
        <p:blipFill>
          <a:blip r:embed="rId2"/>
          <a:srcRect/>
          <a:stretch>
            <a:fillRect/>
          </a:stretch>
        </p:blipFill>
        <p:spPr bwMode="auto">
          <a:xfrm>
            <a:off x="578881" y="1038225"/>
            <a:ext cx="7901342" cy="51985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Backup PC233 05.08.06\PC233\Artikler Hefter-bøker m.m\Laser-kutting\Bilder\Joe Freedman 1.JPG"/>
          <p:cNvPicPr>
            <a:picLocks noChangeAspect="1" noChangeArrowheads="1"/>
          </p:cNvPicPr>
          <p:nvPr/>
        </p:nvPicPr>
        <p:blipFill>
          <a:blip r:embed="rId2"/>
          <a:srcRect/>
          <a:stretch>
            <a:fillRect/>
          </a:stretch>
        </p:blipFill>
        <p:spPr bwMode="auto">
          <a:xfrm>
            <a:off x="994042" y="1303881"/>
            <a:ext cx="7238697" cy="4576311"/>
          </a:xfrm>
          <a:prstGeom prst="rect">
            <a:avLst/>
          </a:prstGeom>
          <a:noFill/>
        </p:spPr>
      </p:pic>
      <p:sp>
        <p:nvSpPr>
          <p:cNvPr id="5" name="Tittel 1"/>
          <p:cNvSpPr>
            <a:spLocks noGrp="1"/>
          </p:cNvSpPr>
          <p:nvPr>
            <p:ph type="title"/>
          </p:nvPr>
        </p:nvSpPr>
        <p:spPr>
          <a:xfrm>
            <a:off x="398682" y="146870"/>
            <a:ext cx="8229600" cy="783565"/>
          </a:xfrm>
        </p:spPr>
        <p:txBody>
          <a:bodyPr>
            <a:normAutofit fontScale="90000"/>
          </a:bodyPr>
          <a:lstStyle/>
          <a:p>
            <a:pPr algn="ctr"/>
            <a:r>
              <a:rPr lang="nb-NO" sz="3100" dirty="0" err="1" smtClean="0"/>
              <a:t>Cycloid</a:t>
            </a:r>
            <a:r>
              <a:rPr lang="nb-NO" sz="3100" dirty="0" smtClean="0"/>
              <a:t> </a:t>
            </a:r>
            <a:r>
              <a:rPr lang="nb-NO" sz="3100" dirty="0" err="1" smtClean="0"/>
              <a:t>Drawing</a:t>
            </a:r>
            <a:r>
              <a:rPr lang="nb-NO" sz="3100" dirty="0" smtClean="0"/>
              <a:t> </a:t>
            </a:r>
            <a:r>
              <a:rPr lang="nb-NO" sz="3100" dirty="0" err="1" smtClean="0"/>
              <a:t>Machine</a:t>
            </a:r>
            <a:r>
              <a:rPr lang="nb-NO" sz="3100" dirty="0" smtClean="0"/>
              <a:t/>
            </a:r>
            <a:br>
              <a:rPr lang="nb-NO" sz="3100" dirty="0" smtClean="0"/>
            </a:br>
            <a:r>
              <a:rPr lang="nb-NO" sz="2200" dirty="0" smtClean="0"/>
              <a:t>Joe </a:t>
            </a:r>
            <a:r>
              <a:rPr lang="nb-NO" sz="2200" dirty="0" err="1" smtClean="0"/>
              <a:t>Freedman</a:t>
            </a:r>
            <a:endParaRPr lang="nb-NO" sz="22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Klokke laget av en kollega</a:t>
            </a:r>
            <a:endParaRPr lang="nb-NO" dirty="0"/>
          </a:p>
        </p:txBody>
      </p:sp>
      <p:sp>
        <p:nvSpPr>
          <p:cNvPr id="3" name="Plassholder for innhold 2"/>
          <p:cNvSpPr>
            <a:spLocks noGrp="1"/>
          </p:cNvSpPr>
          <p:nvPr>
            <p:ph idx="1"/>
          </p:nvPr>
        </p:nvSpPr>
        <p:spPr>
          <a:xfrm>
            <a:off x="586485" y="5707380"/>
            <a:ext cx="8229600" cy="502603"/>
          </a:xfrm>
        </p:spPr>
        <p:txBody>
          <a:bodyPr>
            <a:normAutofit/>
          </a:bodyPr>
          <a:lstStyle/>
          <a:p>
            <a:r>
              <a:rPr lang="nb-NO" sz="2400" dirty="0" smtClean="0"/>
              <a:t>Klokke med planethjul (Helge Rustad)</a:t>
            </a:r>
            <a:endParaRPr lang="nb-NO" sz="2400" dirty="0"/>
          </a:p>
        </p:txBody>
      </p:sp>
      <p:pic>
        <p:nvPicPr>
          <p:cNvPr id="64514" name="Picture 2" descr="D:\Backup PC233 05.08.06\PC233\Artikler Hefter-bøker m.m\Laser-kutting\Bilder\Helges klokke med_servo.JPG"/>
          <p:cNvPicPr>
            <a:picLocks noChangeAspect="1" noChangeArrowheads="1"/>
          </p:cNvPicPr>
          <p:nvPr/>
        </p:nvPicPr>
        <p:blipFill>
          <a:blip r:embed="rId2"/>
          <a:srcRect/>
          <a:stretch>
            <a:fillRect/>
          </a:stretch>
        </p:blipFill>
        <p:spPr bwMode="auto">
          <a:xfrm>
            <a:off x="2270760" y="1325365"/>
            <a:ext cx="4478913" cy="4168655"/>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578880" y="2312233"/>
            <a:ext cx="8229600" cy="1143000"/>
          </a:xfrm>
        </p:spPr>
        <p:txBody>
          <a:bodyPr>
            <a:normAutofit/>
          </a:bodyPr>
          <a:lstStyle/>
          <a:p>
            <a:pPr algn="ctr"/>
            <a:r>
              <a:rPr lang="nb-NO" dirty="0" smtClean="0">
                <a:solidFill>
                  <a:schemeClr val="bg1"/>
                </a:solidFill>
              </a:rPr>
              <a:t>Terninger</a:t>
            </a:r>
            <a:endParaRPr lang="nb-NO"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39328" y="274638"/>
            <a:ext cx="3669152" cy="1143000"/>
          </a:xfrm>
        </p:spPr>
        <p:txBody>
          <a:bodyPr>
            <a:normAutofit/>
          </a:bodyPr>
          <a:lstStyle/>
          <a:p>
            <a:pPr algn="ctr"/>
            <a:r>
              <a:rPr lang="nb-NO" dirty="0" err="1" smtClean="0"/>
              <a:t>Make-a-box</a:t>
            </a:r>
            <a:r>
              <a:rPr lang="nb-NO" dirty="0" smtClean="0"/>
              <a:t/>
            </a:r>
            <a:br>
              <a:rPr lang="nb-NO" dirty="0" smtClean="0"/>
            </a:br>
            <a:r>
              <a:rPr lang="nb-NO" sz="2700" dirty="0" smtClean="0"/>
              <a:t>http://makeabox.io/</a:t>
            </a:r>
            <a:endParaRPr lang="nb-NO" sz="2700" dirty="0"/>
          </a:p>
        </p:txBody>
      </p:sp>
      <p:pic>
        <p:nvPicPr>
          <p:cNvPr id="8194" name="Picture 2"/>
          <p:cNvPicPr>
            <a:picLocks noChangeAspect="1" noChangeArrowheads="1"/>
          </p:cNvPicPr>
          <p:nvPr/>
        </p:nvPicPr>
        <p:blipFill>
          <a:blip r:embed="rId2"/>
          <a:srcRect/>
          <a:stretch>
            <a:fillRect/>
          </a:stretch>
        </p:blipFill>
        <p:spPr bwMode="auto">
          <a:xfrm>
            <a:off x="233605" y="151956"/>
            <a:ext cx="4752210" cy="5974207"/>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5139328" y="2266893"/>
            <a:ext cx="3829518" cy="385927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5139328" y="2007304"/>
            <a:ext cx="3829518" cy="4118859"/>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5127411" y="3674933"/>
            <a:ext cx="3835578" cy="24512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20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 calcmode="lin" valueType="num">
                                      <p:cBhvr>
                                        <p:cTn id="17" dur="500" fill="hold"/>
                                        <p:tgtEl>
                                          <p:spTgt spid="8196"/>
                                        </p:tgtEl>
                                        <p:attrNameLst>
                                          <p:attrName>ppt_w</p:attrName>
                                        </p:attrNameLst>
                                      </p:cBhvr>
                                      <p:tavLst>
                                        <p:tav tm="0">
                                          <p:val>
                                            <p:fltVal val="0"/>
                                          </p:val>
                                        </p:tav>
                                        <p:tav tm="100000">
                                          <p:val>
                                            <p:strVal val="#ppt_w"/>
                                          </p:val>
                                        </p:tav>
                                      </p:tavLst>
                                    </p:anim>
                                    <p:anim calcmode="lin" valueType="num">
                                      <p:cBhvr>
                                        <p:cTn id="18" dur="500" fill="hold"/>
                                        <p:tgtEl>
                                          <p:spTgt spid="819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7"/>
                                        </p:tgtEl>
                                        <p:attrNameLst>
                                          <p:attrName>style.visibility</p:attrName>
                                        </p:attrNameLst>
                                      </p:cBhvr>
                                      <p:to>
                                        <p:strVal val="visible"/>
                                      </p:to>
                                    </p:set>
                                    <p:animEffect transition="in" filter="fade">
                                      <p:cBhvr>
                                        <p:cTn id="23"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73537" y="134574"/>
            <a:ext cx="4611062" cy="6000504"/>
          </a:xfrm>
          <a:prstGeom prst="rect">
            <a:avLst/>
          </a:prstGeom>
          <a:noFill/>
          <a:ln w="9525">
            <a:noFill/>
            <a:miter lim="800000"/>
            <a:headEnd/>
            <a:tailEnd/>
          </a:ln>
          <a:effectLst/>
        </p:spPr>
      </p:pic>
      <p:sp>
        <p:nvSpPr>
          <p:cNvPr id="5" name="Tittel 1"/>
          <p:cNvSpPr>
            <a:spLocks noGrp="1"/>
          </p:cNvSpPr>
          <p:nvPr>
            <p:ph type="title"/>
          </p:nvPr>
        </p:nvSpPr>
        <p:spPr>
          <a:xfrm>
            <a:off x="5139328" y="274638"/>
            <a:ext cx="3669152" cy="1143000"/>
          </a:xfrm>
        </p:spPr>
        <p:txBody>
          <a:bodyPr>
            <a:normAutofit/>
          </a:bodyPr>
          <a:lstStyle/>
          <a:p>
            <a:pPr algn="ctr"/>
            <a:r>
              <a:rPr lang="nb-NO" dirty="0" err="1" smtClean="0"/>
              <a:t>Make-a-box</a:t>
            </a:r>
            <a:r>
              <a:rPr lang="nb-NO" dirty="0" smtClean="0"/>
              <a:t/>
            </a:r>
            <a:br>
              <a:rPr lang="nb-NO" dirty="0" smtClean="0"/>
            </a:br>
            <a:r>
              <a:rPr lang="nb-NO" sz="2700" dirty="0" smtClean="0"/>
              <a:t>http://makeabox.io/</a:t>
            </a:r>
            <a:endParaRPr lang="nb-NO" sz="2700" dirty="0"/>
          </a:p>
        </p:txBody>
      </p:sp>
      <p:pic>
        <p:nvPicPr>
          <p:cNvPr id="9220" name="Picture 4" descr="D:\Backup PC233 05.08.06\PC233\Artikler Hefter-bøker m.m\Laser-kutting\Bilder\CIMG7564.JPG"/>
          <p:cNvPicPr>
            <a:picLocks noChangeAspect="1" noChangeArrowheads="1"/>
          </p:cNvPicPr>
          <p:nvPr/>
        </p:nvPicPr>
        <p:blipFill>
          <a:blip r:embed="rId3"/>
          <a:srcRect t="23192" b="20005"/>
          <a:stretch>
            <a:fillRect/>
          </a:stretch>
        </p:blipFill>
        <p:spPr bwMode="auto">
          <a:xfrm>
            <a:off x="5018447" y="4345069"/>
            <a:ext cx="3948056" cy="1681962"/>
          </a:xfrm>
          <a:prstGeom prst="rect">
            <a:avLst/>
          </a:prstGeom>
          <a:noFill/>
        </p:spPr>
      </p:pic>
      <p:pic>
        <p:nvPicPr>
          <p:cNvPr id="9221" name="Picture 5"/>
          <p:cNvPicPr>
            <a:picLocks noChangeAspect="1" noChangeArrowheads="1"/>
          </p:cNvPicPr>
          <p:nvPr/>
        </p:nvPicPr>
        <p:blipFill>
          <a:blip r:embed="rId4"/>
          <a:srcRect/>
          <a:stretch>
            <a:fillRect/>
          </a:stretch>
        </p:blipFill>
        <p:spPr bwMode="auto">
          <a:xfrm>
            <a:off x="5650294" y="1649105"/>
            <a:ext cx="2599328" cy="23444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2000"/>
                                        <p:tgtEl>
                                          <p:spTgt spid="9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err="1" smtClean="0"/>
              <a:t>Idehefte</a:t>
            </a:r>
            <a:r>
              <a:rPr lang="nb-NO" dirty="0" smtClean="0"/>
              <a:t> for bruk av laserkutter</a:t>
            </a:r>
            <a:br>
              <a:rPr lang="nb-NO" dirty="0" smtClean="0"/>
            </a:br>
            <a:r>
              <a:rPr lang="nb-NO" sz="2400" dirty="0" smtClean="0"/>
              <a:t> https://www.ntnu.no/skolelab/bla-hefteserie</a:t>
            </a:r>
            <a:endParaRPr lang="nb-NO" dirty="0"/>
          </a:p>
        </p:txBody>
      </p:sp>
      <p:sp>
        <p:nvSpPr>
          <p:cNvPr id="3" name="Plassholder for innhold 2"/>
          <p:cNvSpPr>
            <a:spLocks noGrp="1"/>
          </p:cNvSpPr>
          <p:nvPr>
            <p:ph idx="1"/>
          </p:nvPr>
        </p:nvSpPr>
        <p:spPr>
          <a:xfrm>
            <a:off x="586485" y="1556658"/>
            <a:ext cx="4453601" cy="4569506"/>
          </a:xfrm>
        </p:spPr>
        <p:txBody>
          <a:bodyPr/>
          <a:lstStyle/>
          <a:p>
            <a:r>
              <a:rPr lang="nb-NO" dirty="0" smtClean="0"/>
              <a:t>Bruker av laserkutter</a:t>
            </a:r>
          </a:p>
          <a:p>
            <a:r>
              <a:rPr lang="nb-NO" dirty="0" smtClean="0"/>
              <a:t>Framstilling av bokser</a:t>
            </a:r>
          </a:p>
          <a:p>
            <a:r>
              <a:rPr lang="nb-NO" dirty="0" smtClean="0"/>
              <a:t>Framstilling av tannhjul</a:t>
            </a:r>
          </a:p>
          <a:p>
            <a:r>
              <a:rPr lang="nb-NO" dirty="0" smtClean="0"/>
              <a:t>Eksempler på gjenstander</a:t>
            </a:r>
          </a:p>
          <a:p>
            <a:endParaRPr lang="nb-NO" dirty="0"/>
          </a:p>
        </p:txBody>
      </p:sp>
      <p:pic>
        <p:nvPicPr>
          <p:cNvPr id="12290" name="Picture 2" descr="https://www.ntnu.no/documents/2004699/12108297/Forside+laserkutter+heftet+2.1.jpg/a7dd3b36-ba86-43e3-8a0f-729abe1cdc1f?t=1479983807863"/>
          <p:cNvPicPr>
            <a:picLocks noChangeAspect="1" noChangeArrowheads="1"/>
          </p:cNvPicPr>
          <p:nvPr/>
        </p:nvPicPr>
        <p:blipFill>
          <a:blip r:embed="rId2"/>
          <a:srcRect/>
          <a:stretch>
            <a:fillRect/>
          </a:stretch>
        </p:blipFill>
        <p:spPr bwMode="auto">
          <a:xfrm>
            <a:off x="5377543" y="1417638"/>
            <a:ext cx="3240277" cy="459889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Gravering som grunnlag for karveskurd</a:t>
            </a:r>
            <a:endParaRPr lang="nb-NO" dirty="0"/>
          </a:p>
        </p:txBody>
      </p:sp>
      <p:pic>
        <p:nvPicPr>
          <p:cNvPr id="68609" name="Picture 1"/>
          <p:cNvPicPr>
            <a:picLocks noChangeAspect="1" noChangeArrowheads="1"/>
          </p:cNvPicPr>
          <p:nvPr/>
        </p:nvPicPr>
        <p:blipFill>
          <a:blip r:embed="rId2"/>
          <a:srcRect/>
          <a:stretch>
            <a:fillRect/>
          </a:stretch>
        </p:blipFill>
        <p:spPr bwMode="auto">
          <a:xfrm>
            <a:off x="739141" y="1695450"/>
            <a:ext cx="7711022" cy="3757446"/>
          </a:xfrm>
          <a:prstGeom prst="rect">
            <a:avLst/>
          </a:prstGeom>
          <a:noFill/>
          <a:ln w="9525">
            <a:noFill/>
            <a:miter lim="800000"/>
            <a:headEnd/>
            <a:tailEnd/>
          </a:ln>
          <a:effectLst/>
        </p:spPr>
      </p:pic>
      <p:sp>
        <p:nvSpPr>
          <p:cNvPr id="5" name="TekstSylinder 4"/>
          <p:cNvSpPr txBox="1"/>
          <p:nvPr/>
        </p:nvSpPr>
        <p:spPr>
          <a:xfrm>
            <a:off x="4867145" y="5690354"/>
            <a:ext cx="3941335" cy="369332"/>
          </a:xfrm>
          <a:prstGeom prst="rect">
            <a:avLst/>
          </a:prstGeom>
          <a:noFill/>
        </p:spPr>
        <p:txBody>
          <a:bodyPr wrap="none" rtlCol="0">
            <a:spAutoFit/>
          </a:bodyPr>
          <a:lstStyle/>
          <a:p>
            <a:r>
              <a:rPr lang="nb-NO" dirty="0" smtClean="0"/>
              <a:t>Den matematiske krydderhylle, side 352</a:t>
            </a:r>
            <a:endParaRPr lang="nb-NO"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Ferdig gravert underlag for karveskurd</a:t>
            </a:r>
            <a:endParaRPr lang="nb-NO" dirty="0"/>
          </a:p>
        </p:txBody>
      </p:sp>
      <p:pic>
        <p:nvPicPr>
          <p:cNvPr id="1026" name="Picture 2" descr="F:\DCIM\101CASIO\CIMG0462.JPG"/>
          <p:cNvPicPr>
            <a:picLocks noChangeAspect="1" noChangeArrowheads="1"/>
          </p:cNvPicPr>
          <p:nvPr/>
        </p:nvPicPr>
        <p:blipFill>
          <a:blip r:embed="rId2">
            <a:lum bright="10000" contrast="40000"/>
          </a:blip>
          <a:srcRect l="11116" t="21088" r="6435" b="21907"/>
          <a:stretch>
            <a:fillRect/>
          </a:stretch>
        </p:blipFill>
        <p:spPr bwMode="auto">
          <a:xfrm>
            <a:off x="578880" y="1413589"/>
            <a:ext cx="7806930" cy="40482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6633</TotalTime>
  <Words>656</Words>
  <Application>Microsoft Macintosh PowerPoint</Application>
  <PresentationFormat>Skjermfremvisning (4:3)</PresentationFormat>
  <Paragraphs>131</Paragraphs>
  <Slides>78</Slides>
  <Notes>4</Notes>
  <HiddenSlides>0</HiddenSlides>
  <MMClips>0</MMClips>
  <ScaleCrop>false</ScaleCrop>
  <HeadingPairs>
    <vt:vector size="4" baseType="variant">
      <vt:variant>
        <vt:lpstr>Tema</vt:lpstr>
      </vt:variant>
      <vt:variant>
        <vt:i4>1</vt:i4>
      </vt:variant>
      <vt:variant>
        <vt:lpstr>Lysbildetitler</vt:lpstr>
      </vt:variant>
      <vt:variant>
        <vt:i4>78</vt:i4>
      </vt:variant>
    </vt:vector>
  </HeadingPairs>
  <TitlesOfParts>
    <vt:vector size="79" baseType="lpstr">
      <vt:lpstr>Office-tema</vt:lpstr>
      <vt:lpstr>”Matematikk i møte med   treskjærerjern og laserkutter” </vt:lpstr>
      <vt:lpstr>Trearbeider Verksted og vertøy</vt:lpstr>
      <vt:lpstr>Arbeidsbenker for treskjæring</vt:lpstr>
      <vt:lpstr>Plantegning for verksted for trearbeider</vt:lpstr>
      <vt:lpstr>Treskjæringsverktøy</vt:lpstr>
      <vt:lpstr>Treskjæringsverktøy</vt:lpstr>
      <vt:lpstr>Lasergravering og karveskurd</vt:lpstr>
      <vt:lpstr>Gravering som grunnlag for karveskurd</vt:lpstr>
      <vt:lpstr>Ferdig gravert underlag for karveskurd</vt:lpstr>
      <vt:lpstr>Karveskurd laget av elever på 9. trinn ifm. Matematikkens år 2000</vt:lpstr>
      <vt:lpstr>Nytt og gammelt</vt:lpstr>
      <vt:lpstr>Nytt og gammelt  (laserkutting og treskjæring - 5. trinn)</vt:lpstr>
      <vt:lpstr>Rammer for elevarbeider</vt:lpstr>
      <vt:lpstr>Rammer i CorelDRAW</vt:lpstr>
      <vt:lpstr>Nytt og gammelt  (laserkutting og treskjæring - 5. trinn)</vt:lpstr>
      <vt:lpstr>Nytt og gammelt  (laserkutting og treskjæring - 5. trinn)</vt:lpstr>
      <vt:lpstr>Brukt hjerteramme</vt:lpstr>
      <vt:lpstr>Gravering med påfølgende uttapping</vt:lpstr>
      <vt:lpstr>Gravering med påfølgende uttapping</vt:lpstr>
      <vt:lpstr>Konturer, skalering og ”kurver”</vt:lpstr>
      <vt:lpstr>Ingen vridning fra lag til lag</vt:lpstr>
      <vt:lpstr>Ingen vridning fra lag til lag</vt:lpstr>
      <vt:lpstr>Her er lagene bare lagt på hverandre</vt:lpstr>
      <vt:lpstr>Brukt hjerteramme</vt:lpstr>
      <vt:lpstr>Vridning fra lag til lag</vt:lpstr>
      <vt:lpstr>To varianter</vt:lpstr>
      <vt:lpstr>Eksempel på design  ved bruk av rene geometriske former</vt:lpstr>
      <vt:lpstr>Lysbilde 28</vt:lpstr>
      <vt:lpstr>Lysbilde 29</vt:lpstr>
      <vt:lpstr>Skåret i 3 mm finer</vt:lpstr>
      <vt:lpstr>Også i salg i New York</vt:lpstr>
      <vt:lpstr>Også i salg i New York</vt:lpstr>
      <vt:lpstr>Med utgangspunkt i frihåndstegninger uten vridning</vt:lpstr>
      <vt:lpstr>Frihåndtegning laget av Anne Birgitte</vt:lpstr>
      <vt:lpstr>Den ferdige skåla</vt:lpstr>
      <vt:lpstr>Med utgangspunkt i frihåndstegninger med vridning</vt:lpstr>
      <vt:lpstr>Frihåndtegning - et eksempel</vt:lpstr>
      <vt:lpstr>Ferdig frihåndstegnet kurv</vt:lpstr>
      <vt:lpstr>Frihåndtegning - et eksempel Hvert lag er 90% av det forrige, regnet fra ytterst til innerst</vt:lpstr>
      <vt:lpstr>Frihåndtegning - et eksempel Hvert lag er 85% av det forrige, regnet fra ytterst til innerst</vt:lpstr>
      <vt:lpstr>Frihåndtegning - et eksempel Hvert lag er 80% av det forrige, regnet fra ytterst til innerst</vt:lpstr>
      <vt:lpstr>Ferdig kurv</vt:lpstr>
      <vt:lpstr>Liming ved vridning</vt:lpstr>
      <vt:lpstr>Liming</vt:lpstr>
      <vt:lpstr>Kurvene Kiki og Buoba Hvem er hvem?</vt:lpstr>
      <vt:lpstr>Matematiske puslerier</vt:lpstr>
      <vt:lpstr>Enkle pusleoppgaver</vt:lpstr>
      <vt:lpstr>Laserkuttede puslemodeller med løsninger Skjærefiler kan fås hos Vitensenteret i Trondheim</vt:lpstr>
      <vt:lpstr>Polyedere</vt:lpstr>
      <vt:lpstr>IQ-light – Ulike former</vt:lpstr>
      <vt:lpstr>IQ-light - Sammenføyningene</vt:lpstr>
      <vt:lpstr>IQ-light</vt:lpstr>
      <vt:lpstr>IQ-light</vt:lpstr>
      <vt:lpstr>Slide together</vt:lpstr>
      <vt:lpstr>Andre varianter av ”slide together”</vt:lpstr>
      <vt:lpstr>Andre varianter av ”slide together”</vt:lpstr>
      <vt:lpstr>”Slide together” dodekaeder</vt:lpstr>
      <vt:lpstr>Polyeder av George Hart  (Foto: Mike Naylor)</vt:lpstr>
      <vt:lpstr>Bygg et pentakis kaleidoskop Åpent  polyedrisk hjørne kaleidoskop</vt:lpstr>
      <vt:lpstr>Det finnes tre typer kaleidoskoper</vt:lpstr>
      <vt:lpstr>Bygge et klassisk kaleidoskop</vt:lpstr>
      <vt:lpstr>Bygge et klassisk kaleidoskop</vt:lpstr>
      <vt:lpstr>Kaleidoskopiske mønster 60º – 60º – 60º </vt:lpstr>
      <vt:lpstr>Kaleidoskopiske mønster Bruk fargestiftene til å lage mønster</vt:lpstr>
      <vt:lpstr>Åpne polyedriske hjørnekaleidoskop Grunnfiguren til et symmetrisk romlegeme </vt:lpstr>
      <vt:lpstr>Pentakis kaleidoskop</vt:lpstr>
      <vt:lpstr>Lysbilde 67</vt:lpstr>
      <vt:lpstr>Pentakis kaleidoskop i pleksispeil med lysdioder</vt:lpstr>
      <vt:lpstr>Tannhjul</vt:lpstr>
      <vt:lpstr>GearDXF Program for framstilling av tannhjul http://www.forestmoon.com/software/geardxf/</vt:lpstr>
      <vt:lpstr>GearDXF Program for framstilling av tannhjul</vt:lpstr>
      <vt:lpstr>Tegnemaskin Cycloid Drawing Machine</vt:lpstr>
      <vt:lpstr>Cycloid Drawing Machine Joe Freedman</vt:lpstr>
      <vt:lpstr>Klokke laget av en kollega</vt:lpstr>
      <vt:lpstr>Terninger</vt:lpstr>
      <vt:lpstr>Make-a-box http://makeabox.io/</vt:lpstr>
      <vt:lpstr>Make-a-box http://makeabox.io/</vt:lpstr>
      <vt:lpstr>Idehefte for bruk av laserkutter  https://www.ntnu.no/skolelab/bla-hefteserie</vt:lpstr>
    </vt:vector>
  </TitlesOfParts>
  <Company>Vitensenteret i Trondheim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Svein Erling Lode</dc:creator>
  <cp:lastModifiedBy>Nikro</cp:lastModifiedBy>
  <cp:revision>32</cp:revision>
  <dcterms:created xsi:type="dcterms:W3CDTF">2015-08-10T13:04:18Z</dcterms:created>
  <dcterms:modified xsi:type="dcterms:W3CDTF">2019-02-04T07:58:01Z</dcterms:modified>
</cp:coreProperties>
</file>