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4" d="100"/>
          <a:sy n="164" d="100"/>
        </p:scale>
        <p:origin x="426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69FB-54BC-4D64-A4B5-0549759FBB58}" type="datetimeFigureOut">
              <a:rPr lang="nb-NO" smtClean="0"/>
              <a:pPr/>
              <a:t>24.04.2018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B72E-D748-4F5B-9A76-1BC6D86612B4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HOVEDOVERSKRIFT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3861048"/>
            <a:ext cx="6400800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Tekst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11560" y="638132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6D10-FA9F-4835-A1A6-8E6A325E66B2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EE37-60B3-47D3-8FC8-AF1BDCCD0602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4E83-D9F5-49EA-933D-DE98A6F0CE4F}" type="datetime1">
              <a:rPr lang="nb-NO" smtClean="0"/>
              <a:pPr/>
              <a:t>24.04.2018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BEDE-CF77-4529-8521-6453EDAD45B2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3FF3-7ACB-4BD8-AC1B-0813DF723434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739B-EA1C-47DA-8CA3-5FA3AA9F167E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17CD-E549-479F-AEE0-11328967740B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71A-0196-44AF-9B91-C602714F3C5F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1D7A-92E6-4088-A1A7-C0C7B599FD9B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 descr="PPD_mal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22D0-E53E-4F65-9F56-E97FE6F65459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6F8B-1A41-426B-9691-87AA698623D2}" type="datetime1">
              <a:rPr lang="nb-NO" smtClean="0"/>
              <a:pPr/>
              <a:t>24.04.2018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811C-B3B3-4A86-B469-0078411264B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Utforsking av egenskaper til to spesielle klasser av funksjoner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Ingvill Merete Stedøy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Hjemmearbeid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Hvilken kontinuerlige og deriverbare funksjon går gjennom punktene: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(1,3)</a:t>
            </a:r>
          </a:p>
          <a:p>
            <a:pPr marL="0" indent="0">
              <a:buNone/>
            </a:pPr>
            <a:r>
              <a:rPr lang="nb-NO" dirty="0"/>
              <a:t>(2,4)</a:t>
            </a:r>
          </a:p>
          <a:p>
            <a:pPr marL="0" indent="0">
              <a:buNone/>
            </a:pPr>
            <a:r>
              <a:rPr lang="nb-NO" dirty="0"/>
              <a:t>(4,5)</a:t>
            </a:r>
          </a:p>
          <a:p>
            <a:pPr marL="0" indent="0">
              <a:buNone/>
            </a:pPr>
            <a:r>
              <a:rPr lang="nb-NO" dirty="0"/>
              <a:t>(8,6)</a:t>
            </a:r>
          </a:p>
          <a:p>
            <a:pPr marL="0" indent="0">
              <a:buNone/>
            </a:pP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(</a:t>
            </a:r>
            <a:r>
              <a:rPr lang="nb-NO" dirty="0" err="1"/>
              <a:t>x,y</a:t>
            </a:r>
            <a:r>
              <a:rPr lang="nb-NO" dirty="0"/>
              <a:t>)?</a:t>
            </a:r>
          </a:p>
          <a:p>
            <a:pPr marL="0" indent="0">
              <a:buNone/>
            </a:pPr>
            <a:r>
              <a:rPr lang="nb-NO" dirty="0" smtClean="0"/>
              <a:t>Bestem det eksplisitte uttrykker for funksjonen og dens deriverte.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94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ktangel 1"/>
              <p:cNvSpPr/>
              <p:nvPr/>
            </p:nvSpPr>
            <p:spPr>
              <a:xfrm>
                <a:off x="611560" y="404664"/>
                <a:ext cx="8064896" cy="2474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Oppgave 1.1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Nedenfor skal dere skissere grafen til funksjonen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nb-NO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nb-NO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b-NO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nb-NO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nb-NO" sz="1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&gt;1</m:t>
                    </m:r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 et reelt tall. 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Dere skal ikke regne ut noen funksjonsverdier, men tenke over følgende: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Hvilket fortegn har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endres funksjonsverdiene når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→±∞</m:t>
                    </m:r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Hvilken betydning har verdien av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sz="1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1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Tegn grafen omtrent slik den ser ut hvis dere velger en større verdi for a, og en hvis dere velger en mindre verdi for a. Alt i samme koordinatsystem.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ser grafen til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ut hvis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nb-NO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nb-NO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04664"/>
                <a:ext cx="8064896" cy="2474716"/>
              </a:xfrm>
              <a:prstGeom prst="rect">
                <a:avLst/>
              </a:prstGeom>
              <a:blipFill>
                <a:blip r:embed="rId2"/>
                <a:stretch>
                  <a:fillRect l="-227" b="-147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996952"/>
            <a:ext cx="6401816" cy="371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ktangel 1"/>
              <p:cNvSpPr/>
              <p:nvPr/>
            </p:nvSpPr>
            <p:spPr>
              <a:xfrm>
                <a:off x="899592" y="1353881"/>
                <a:ext cx="7272808" cy="5434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Oppgave 1.2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Dere skal nå skissere grafen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 samme koordinatsystem som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oppgave 1.1. Dere skal ikke regne ut noen funksjonsverdier, men tenke over følgende: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Hvilket fortegn har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endres funksjonsverdiene når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→±∞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Hvilken betydning har verdien av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 Tegn en skisse av grafen til den deriverte for hver av funksjonene dere skisserte i oppgave 1.1. 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Når dere har skissert grafen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skal dere gjøre et kvalifisert gjett på hva funksjonsuttrykket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 være. 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ser grafen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 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ut hvis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353881"/>
                <a:ext cx="7272808" cy="5434758"/>
              </a:xfrm>
              <a:prstGeom prst="rect">
                <a:avLst/>
              </a:prstGeom>
              <a:blipFill>
                <a:blip r:embed="rId2"/>
                <a:stretch>
                  <a:fillRect l="-1341" t="-785" r="-1760" b="-134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ktangel 1"/>
              <p:cNvSpPr/>
              <p:nvPr/>
            </p:nvSpPr>
            <p:spPr>
              <a:xfrm>
                <a:off x="467544" y="332656"/>
                <a:ext cx="7848872" cy="2474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Oppgave 2.1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nb-NO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Nedenfor </a:t>
                </a:r>
                <a:r>
                  <a:rPr lang="nb-NO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skal dere skissere grafen til funksjonen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nb-NO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 et reelt tall. 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Dere skal ikke regne ut noen funksjonsverdier, men tenke over følgende: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Hvilket fortegn har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endres funksjonsverdiene når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→±∞</m:t>
                    </m:r>
                  </m:oMath>
                </a14:m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Hvilken betydning har verdien av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2656"/>
                <a:ext cx="7848872" cy="2474652"/>
              </a:xfrm>
              <a:prstGeom prst="rect">
                <a:avLst/>
              </a:prstGeom>
              <a:blipFill>
                <a:blip r:embed="rId2"/>
                <a:stretch>
                  <a:fillRect l="-699" t="-1232" b="-246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996952"/>
            <a:ext cx="6401816" cy="371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5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ktangel 1"/>
              <p:cNvSpPr/>
              <p:nvPr/>
            </p:nvSpPr>
            <p:spPr>
              <a:xfrm>
                <a:off x="1115616" y="1052736"/>
                <a:ext cx="6624736" cy="4729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Oppgave 2.2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Dere skal nå skissere grafen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 samme koordinatsystem som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oppgave 2.1. Dere skal ikke regne ut noen funksjonsverdier, men tenke over følgende: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Hvilket fortegn har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Hvordan endres funksjonsverdiene når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→±∞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Hvilken betydning har verdien av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Når dere har skissert grafen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skal dere gjøre et kvalifisert gjett på hva funksjonsuttrykket til </a:t>
                </a:r>
                <a14:m>
                  <m:oMath xmlns:m="http://schemas.openxmlformats.org/officeDocument/2006/math"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nb-NO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 være. </a:t>
                </a:r>
                <a:endParaRPr lang="nb-NO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052736"/>
                <a:ext cx="6624736" cy="4729500"/>
              </a:xfrm>
              <a:prstGeom prst="rect">
                <a:avLst/>
              </a:prstGeom>
              <a:blipFill>
                <a:blip r:embed="rId2"/>
                <a:stretch>
                  <a:fillRect l="-1472" t="-902" r="-1012" b="-193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7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ktangel 1"/>
              <p:cNvSpPr/>
              <p:nvPr/>
            </p:nvSpPr>
            <p:spPr>
              <a:xfrm>
                <a:off x="1115616" y="1205699"/>
                <a:ext cx="6552728" cy="39200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Oppgave 3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Til denne oppgaven skal dere bruke </a:t>
                </a:r>
                <a:r>
                  <a:rPr lang="nb-NO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GeoGebra</a:t>
                </a: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Lukk igjen algebrafeltet</a:t>
                </a:r>
                <a:r>
                  <a:rPr lang="nb-NO" sz="200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 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Tegn grafen til funksjonen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Tegn grafen til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</m:oMath>
                </a14:m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Endre verdien på glideren og sammenlikne med oppgave 1 og 2. </a:t>
                </a:r>
                <a:r>
                  <a:rPr lang="nb-NO" sz="20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Kommentér</a:t>
                </a: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Dra forsiktig i glideren og se om det finnes en verdi av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som gjør at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</m:t>
                    </m:r>
                    <m:d>
                      <m:dPr>
                        <m:ctrlP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alle verdier av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Åpne algebrafeltet og se på funksjonsuttrykket til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´(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nb-NO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Hvordan stemmer dette med verdien dere fant i e)?</a:t>
                </a:r>
                <a:endParaRPr lang="nb-NO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205699"/>
                <a:ext cx="6552728" cy="3920047"/>
              </a:xfrm>
              <a:prstGeom prst="rect">
                <a:avLst/>
              </a:prstGeom>
              <a:blipFill>
                <a:blip r:embed="rId2"/>
                <a:stretch>
                  <a:fillRect l="-1023" t="-778" b="-140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6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ktangel 1"/>
              <p:cNvSpPr/>
              <p:nvPr/>
            </p:nvSpPr>
            <p:spPr>
              <a:xfrm>
                <a:off x="539552" y="548680"/>
                <a:ext cx="7848872" cy="18819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Oppgave 4.1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Gjør oppgavene 1.1, 1.2 og 3a, b og c, men denne gangen med funksjonen 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nb-NO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</m:sSub>
                      <m:r>
                        <a:rPr lang="nb-NO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(Bruk kommandoen log( &lt;b&gt; , &lt;x&gt; ) med og sett a der det står &lt;b&gt; og x der det står &lt;x&gt; når dere skal gjøre siste del av oppgaven med </a:t>
                </a:r>
                <a:r>
                  <a:rPr lang="nb-NO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GeoGebra</a:t>
                </a:r>
                <a:r>
                  <a:rPr lang="nb-NO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nb-N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8680"/>
                <a:ext cx="7848872" cy="1881925"/>
              </a:xfrm>
              <a:prstGeom prst="rect">
                <a:avLst/>
              </a:prstGeom>
              <a:blipFill>
                <a:blip r:embed="rId2"/>
                <a:stretch>
                  <a:fillRect l="-699" t="-1294" r="-1166" b="-356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996952"/>
            <a:ext cx="6401816" cy="371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ktangel 1"/>
              <p:cNvSpPr/>
              <p:nvPr/>
            </p:nvSpPr>
            <p:spPr>
              <a:xfrm>
                <a:off x="1475656" y="1340768"/>
                <a:ext cx="6192688" cy="3883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Oppgave 4.2 </a:t>
                </a:r>
                <a:endParaRPr lang="nb-NO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nb-NO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</a:t>
                </a:r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dere tegnet den deriverte til </a:t>
                </a:r>
                <a14:m>
                  <m:oMath xmlns:m="http://schemas.openxmlformats.org/officeDocument/2006/math">
                    <m:r>
                      <a:rPr lang="nb-NO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nb-NO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nb-NO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b-NO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nb-NO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nb-NO" sz="2800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GeoGebra</a:t>
                </a:r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fikk dere en graf med to grener. Hva kan dere si om det?</a:t>
                </a:r>
                <a:endParaRPr lang="nb-NO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hvilken verdi av </a:t>
                </a:r>
                <a14:m>
                  <m:oMath xmlns:m="http://schemas.openxmlformats.org/officeDocument/2006/math">
                    <m:r>
                      <a:rPr lang="nb-NO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 </a:t>
                </a:r>
                <a14:m>
                  <m:oMath xmlns:m="http://schemas.openxmlformats.org/officeDocument/2006/math">
                    <m:r>
                      <a:rPr lang="nb-NO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nb-NO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´(</m:t>
                    </m:r>
                    <m:r>
                      <a:rPr lang="nb-NO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nb-NO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nb-NO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 funksjon </a:t>
                </a:r>
                <a:r>
                  <a:rPr lang="nb-NO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som går gjennom punktet (1,1)?</a:t>
                </a:r>
                <a:endParaRPr lang="nb-NO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ktange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340768"/>
                <a:ext cx="6192688" cy="3883114"/>
              </a:xfrm>
              <a:prstGeom prst="rect">
                <a:avLst/>
              </a:prstGeom>
              <a:blipFill>
                <a:blip r:embed="rId2"/>
                <a:stretch>
                  <a:fillRect l="-2067" t="-1413" r="-2657" b="-298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tel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nb-NO" dirty="0" smtClean="0"/>
                  <a:t>Utledning av den deriverte til </a:t>
                </a:r>
                <a:br>
                  <a:rPr lang="nb-NO" dirty="0" smtClean="0"/>
                </a:br>
                <a14:m>
                  <m:oMath xmlns:m="http://schemas.openxmlformats.org/officeDocument/2006/math">
                    <m:r>
                      <a:rPr lang="nb-NO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nb-NO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nb-NO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nb-NO" dirty="0" smtClean="0"/>
                  <a:t> </a:t>
                </a:r>
                <a:endParaRPr lang="nb-NO" dirty="0"/>
              </a:p>
            </p:txBody>
          </p:sp>
        </mc:Choice>
        <mc:Fallback xmlns="">
          <p:sp>
            <p:nvSpPr>
              <p:cNvPr id="2" name="Tit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7021" b="-1064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b-NO" dirty="0" smtClean="0"/>
                  <a:t>Bruk definisjonen av den deriverte til å utlede 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´</m:t>
                      </m:r>
                      <m:d>
                        <m:dPr>
                          <m:ctrlP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nb-NO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nb-NO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𝑙𝑛𝑎</m:t>
                          </m:r>
                        </m:den>
                      </m:f>
                    </m:oMath>
                  </m:oMathPara>
                </a14:m>
                <a:endParaRPr lang="nb-NO" dirty="0" smtClean="0"/>
              </a:p>
              <a:p>
                <a:pPr marL="0" indent="0">
                  <a:buNone/>
                </a:pP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For IB-elevene:</a:t>
                </a:r>
                <a:endParaRPr lang="nb-NO" dirty="0"/>
              </a:p>
              <a:p>
                <a:r>
                  <a:rPr lang="nb-NO" dirty="0" smtClean="0"/>
                  <a:t>Bruk deretter implisitt derivasjon til å vise at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nb-NO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´=</m:t>
                    </m:r>
                    <m:sSup>
                      <m:sSup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nb-NO" dirty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852" t="-1752" r="-88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35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Office-tema</vt:lpstr>
      <vt:lpstr>Utforsking av egenskaper til to spesielle klasser av funksjoner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Utledning av den deriverte til  f(x)=〖log〗_a x </vt:lpstr>
      <vt:lpstr>Hjemmearbeid</vt:lpstr>
    </vt:vector>
  </TitlesOfParts>
  <Company>Institutt for matematiske fag, 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oppsett</dc:creator>
  <cp:lastModifiedBy>Ingvill Merete Stedøy</cp:lastModifiedBy>
  <cp:revision>20</cp:revision>
  <dcterms:created xsi:type="dcterms:W3CDTF">2012-01-10T15:02:54Z</dcterms:created>
  <dcterms:modified xsi:type="dcterms:W3CDTF">2018-04-24T06:51:06Z</dcterms:modified>
</cp:coreProperties>
</file>