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CE7383-CC80-481C-8400-6C34852EB4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Kan vi kaste ut karakterene?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036B7B-056E-4832-95E7-FB1118414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2473" y="6072809"/>
            <a:ext cx="8676222" cy="1905000"/>
          </a:xfrm>
        </p:spPr>
        <p:txBody>
          <a:bodyPr/>
          <a:lstStyle/>
          <a:p>
            <a:r>
              <a:rPr lang="nb-NO" dirty="0"/>
              <a:t>Realfagskonferansen, 07.05.18</a:t>
            </a:r>
          </a:p>
        </p:txBody>
      </p:sp>
    </p:spTree>
    <p:extLst>
      <p:ext uri="{BB962C8B-B14F-4D97-AF65-F5344CB8AC3E}">
        <p14:creationId xmlns:p14="http://schemas.microsoft.com/office/powerpoint/2010/main" val="240224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E760D5-5986-4529-B01F-7C70DA4C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19FED74-72AA-43E1-9215-1A4D19905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2806" y="1026941"/>
            <a:ext cx="6521157" cy="4890868"/>
          </a:xfrm>
        </p:spPr>
      </p:pic>
    </p:spTree>
    <p:extLst>
      <p:ext uri="{BB962C8B-B14F-4D97-AF65-F5344CB8AC3E}">
        <p14:creationId xmlns:p14="http://schemas.microsoft.com/office/powerpoint/2010/main" val="200628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160CEC-2EF1-45A9-BF14-6E3BB1C35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Praksis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66B79F-1295-468B-8C35-9CA494673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64279"/>
            <a:ext cx="9905998" cy="4189530"/>
          </a:xfrm>
        </p:spPr>
        <p:txBody>
          <a:bodyPr>
            <a:normAutofit/>
          </a:bodyPr>
          <a:lstStyle/>
          <a:p>
            <a:r>
              <a:rPr lang="nb-NO" sz="2800" dirty="0"/>
              <a:t>Karakterfri underveisvurdering</a:t>
            </a:r>
          </a:p>
          <a:p>
            <a:pPr lvl="1"/>
            <a:r>
              <a:rPr lang="nb-NO" sz="2600" dirty="0"/>
              <a:t>Varierte </a:t>
            </a:r>
          </a:p>
          <a:p>
            <a:pPr lvl="2"/>
            <a:r>
              <a:rPr lang="nb-NO" sz="2400" dirty="0"/>
              <a:t>Vurderingsformer</a:t>
            </a:r>
          </a:p>
          <a:p>
            <a:pPr lvl="2"/>
            <a:r>
              <a:rPr lang="nb-NO" sz="2600" dirty="0"/>
              <a:t>Tilbakemeldinger</a:t>
            </a:r>
            <a:br>
              <a:rPr lang="nb-NO" sz="2600" dirty="0"/>
            </a:br>
            <a:endParaRPr lang="nb-NO" sz="2600" dirty="0"/>
          </a:p>
          <a:p>
            <a:r>
              <a:rPr lang="nb-NO" sz="2800" dirty="0"/>
              <a:t>Egenvurdering</a:t>
            </a:r>
            <a:br>
              <a:rPr lang="nb-NO" sz="2800" dirty="0"/>
            </a:br>
            <a:endParaRPr lang="nb-NO" sz="2800" dirty="0"/>
          </a:p>
          <a:p>
            <a:r>
              <a:rPr lang="nb-NO" sz="2800" dirty="0"/>
              <a:t>Trener eller dommer?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BF2D03D-C665-4958-8E35-02EEAA3DC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133" y="3048050"/>
            <a:ext cx="1720933" cy="90349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2129669-06CD-4F8D-987D-A6BD47D67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071" y="4383393"/>
            <a:ext cx="1719995" cy="70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21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31A32C-D570-4410-B52D-96697EDA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Begrunnelse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BE3FF7-73F2-43D6-8830-0D2F758A2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03173"/>
            <a:ext cx="9905998" cy="3124201"/>
          </a:xfrm>
        </p:spPr>
        <p:txBody>
          <a:bodyPr>
            <a:normAutofit fontScale="92500" lnSpcReduction="10000"/>
          </a:bodyPr>
          <a:lstStyle/>
          <a:p>
            <a:r>
              <a:rPr lang="nb-NO" sz="2800" dirty="0"/>
              <a:t>Indre motivasjon</a:t>
            </a:r>
          </a:p>
          <a:p>
            <a:r>
              <a:rPr lang="nb-NO" sz="2800" dirty="0"/>
              <a:t>Mestring</a:t>
            </a:r>
          </a:p>
          <a:p>
            <a:r>
              <a:rPr lang="nb-NO" sz="2800" dirty="0"/>
              <a:t>Selvregulering</a:t>
            </a:r>
          </a:p>
          <a:p>
            <a:r>
              <a:rPr lang="nb-NO" sz="2800" dirty="0"/>
              <a:t>Prosessorientering</a:t>
            </a:r>
          </a:p>
          <a:p>
            <a:r>
              <a:rPr lang="nb-NO" sz="2800" dirty="0"/>
              <a:t>Profesjonelt skjønn</a:t>
            </a:r>
          </a:p>
          <a:p>
            <a:r>
              <a:rPr lang="nb-NO" sz="2800" dirty="0"/>
              <a:t>Sorteringsbehov?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D18388B-DBAE-4497-804E-4F2864957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828" y="2828658"/>
            <a:ext cx="3933824" cy="28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73557D-A55F-49E4-8CC9-810BAB51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D0D462-E1E1-4DE2-BA6A-61B1A227D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71868"/>
            <a:ext cx="9905998" cy="3124201"/>
          </a:xfrm>
        </p:spPr>
        <p:txBody>
          <a:bodyPr>
            <a:normAutofit/>
          </a:bodyPr>
          <a:lstStyle/>
          <a:p>
            <a:r>
              <a:rPr lang="nb-NO" sz="2800" dirty="0"/>
              <a:t>Forventninger</a:t>
            </a:r>
          </a:p>
          <a:p>
            <a:r>
              <a:rPr lang="nb-NO" sz="2800" dirty="0"/>
              <a:t>Endre praksis</a:t>
            </a:r>
          </a:p>
          <a:p>
            <a:r>
              <a:rPr lang="nb-NO" sz="2800" dirty="0"/>
              <a:t>Dokumentasjon</a:t>
            </a:r>
          </a:p>
        </p:txBody>
      </p:sp>
    </p:spTree>
    <p:extLst>
      <p:ext uri="{BB962C8B-B14F-4D97-AF65-F5344CB8AC3E}">
        <p14:creationId xmlns:p14="http://schemas.microsoft.com/office/powerpoint/2010/main" val="2608196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913800-7F45-402F-BA11-BD69481BA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Spørsmål og kommentarer?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25EFE6A-D7A2-43DE-B6F2-7EA950A2B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313" y="2667000"/>
            <a:ext cx="3124200" cy="3124200"/>
          </a:xfrm>
        </p:spPr>
      </p:pic>
    </p:spTree>
    <p:extLst>
      <p:ext uri="{BB962C8B-B14F-4D97-AF65-F5344CB8AC3E}">
        <p14:creationId xmlns:p14="http://schemas.microsoft.com/office/powerpoint/2010/main" val="3370777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AA23C1-5CBD-4944-864C-4901172E0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80562"/>
            <a:ext cx="9905998" cy="1905000"/>
          </a:xfrm>
        </p:spPr>
        <p:txBody>
          <a:bodyPr/>
          <a:lstStyle/>
          <a:p>
            <a:pPr algn="ctr"/>
            <a:r>
              <a:rPr lang="nb-NO" dirty="0"/>
              <a:t>Ressurser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A9B79B-991F-400B-B682-44A0CB90B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54525"/>
            <a:ext cx="9905998" cy="312420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nb-NO" sz="2800" dirty="0"/>
              <a:t>Vurderingspraksis.wordpress.</a:t>
            </a:r>
            <a:r>
              <a:rPr lang="nb-NO" sz="2800"/>
              <a:t>com </a:t>
            </a:r>
            <a:br>
              <a:rPr lang="nb-NO" sz="2800"/>
            </a:br>
            <a:endParaRPr lang="nb-NO" sz="2800" dirty="0"/>
          </a:p>
          <a:p>
            <a:pPr algn="ctr"/>
            <a:r>
              <a:rPr lang="nb-NO" sz="2800" dirty="0"/>
              <a:t>Udir.no/vurdering-for-</a:t>
            </a:r>
            <a:r>
              <a:rPr lang="nb-NO" sz="2800" dirty="0" err="1"/>
              <a:t>laring</a:t>
            </a:r>
            <a:endParaRPr lang="nb-NO" sz="2800" dirty="0"/>
          </a:p>
          <a:p>
            <a:pPr algn="ctr"/>
            <a:r>
              <a:rPr lang="nb-NO" sz="2800" dirty="0"/>
              <a:t>www.skolevegen.com</a:t>
            </a:r>
          </a:p>
          <a:p>
            <a:pPr algn="ctr"/>
            <a:r>
              <a:rPr lang="nb-NO" sz="2800" dirty="0"/>
              <a:t>Martinjohannesen.blogspot.com </a:t>
            </a:r>
          </a:p>
          <a:p>
            <a:pPr algn="ctr"/>
            <a:r>
              <a:rPr lang="nb-NO" sz="2800" dirty="0"/>
              <a:t>Facebook.com, vurdering for læring</a:t>
            </a:r>
          </a:p>
          <a:p>
            <a:pPr algn="ctr"/>
            <a:r>
              <a:rPr lang="nb-NO" sz="2800" dirty="0"/>
              <a:t>Moodle.sell.no</a:t>
            </a:r>
            <a:br>
              <a:rPr lang="nb-NO" sz="2800" dirty="0"/>
            </a:br>
            <a:endParaRPr lang="nb-NO" sz="28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1F3F2D8-0B68-4A15-875B-E75A78D9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658" y="5526088"/>
            <a:ext cx="3813056" cy="8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809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t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TM03457485[[fn=Nett]]</Template>
  <TotalTime>70</TotalTime>
  <Words>40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Nett</vt:lpstr>
      <vt:lpstr>Kan vi kaste ut karakterene?</vt:lpstr>
      <vt:lpstr>PowerPoint-presentasjon</vt:lpstr>
      <vt:lpstr>Praksis</vt:lpstr>
      <vt:lpstr>Begrunnelse</vt:lpstr>
      <vt:lpstr>Utfordringer</vt:lpstr>
      <vt:lpstr>Spørsmål og kommentarer?</vt:lpstr>
      <vt:lpstr>Ressurser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vi kaste ut karakterene?</dc:title>
  <dc:creator>Ann-Kristin Larsen</dc:creator>
  <cp:lastModifiedBy>Ann-Kristin Larsen</cp:lastModifiedBy>
  <cp:revision>9</cp:revision>
  <dcterms:created xsi:type="dcterms:W3CDTF">2018-05-03T18:48:55Z</dcterms:created>
  <dcterms:modified xsi:type="dcterms:W3CDTF">2018-05-07T11:24:43Z</dcterms:modified>
</cp:coreProperties>
</file>