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handoutMasterIdLst>
    <p:handoutMasterId r:id="rId59"/>
  </p:handoutMasterIdLst>
  <p:sldIdLst>
    <p:sldId id="256" r:id="rId2"/>
    <p:sldId id="392" r:id="rId3"/>
    <p:sldId id="393" r:id="rId4"/>
    <p:sldId id="395" r:id="rId5"/>
    <p:sldId id="394" r:id="rId6"/>
    <p:sldId id="396" r:id="rId7"/>
    <p:sldId id="397" r:id="rId8"/>
    <p:sldId id="399" r:id="rId9"/>
    <p:sldId id="400" r:id="rId10"/>
    <p:sldId id="401" r:id="rId11"/>
    <p:sldId id="402" r:id="rId12"/>
    <p:sldId id="403" r:id="rId13"/>
    <p:sldId id="404" r:id="rId14"/>
    <p:sldId id="405" r:id="rId15"/>
    <p:sldId id="406" r:id="rId16"/>
    <p:sldId id="407" r:id="rId17"/>
    <p:sldId id="408" r:id="rId18"/>
    <p:sldId id="409" r:id="rId19"/>
    <p:sldId id="410" r:id="rId20"/>
    <p:sldId id="447" r:id="rId21"/>
    <p:sldId id="418" r:id="rId22"/>
    <p:sldId id="419" r:id="rId23"/>
    <p:sldId id="420" r:id="rId24"/>
    <p:sldId id="421" r:id="rId25"/>
    <p:sldId id="422" r:id="rId26"/>
    <p:sldId id="345" r:id="rId27"/>
    <p:sldId id="369" r:id="rId28"/>
    <p:sldId id="449" r:id="rId29"/>
    <p:sldId id="450" r:id="rId30"/>
    <p:sldId id="458" r:id="rId31"/>
    <p:sldId id="457" r:id="rId32"/>
    <p:sldId id="370" r:id="rId33"/>
    <p:sldId id="448" r:id="rId34"/>
    <p:sldId id="377" r:id="rId35"/>
    <p:sldId id="459" r:id="rId36"/>
    <p:sldId id="446" r:id="rId37"/>
    <p:sldId id="460" r:id="rId38"/>
    <p:sldId id="378" r:id="rId39"/>
    <p:sldId id="379" r:id="rId40"/>
    <p:sldId id="380" r:id="rId41"/>
    <p:sldId id="381" r:id="rId42"/>
    <p:sldId id="382" r:id="rId43"/>
    <p:sldId id="383" r:id="rId44"/>
    <p:sldId id="455" r:id="rId45"/>
    <p:sldId id="454" r:id="rId46"/>
    <p:sldId id="461" r:id="rId47"/>
    <p:sldId id="462" r:id="rId48"/>
    <p:sldId id="390" r:id="rId49"/>
    <p:sldId id="386" r:id="rId50"/>
    <p:sldId id="464" r:id="rId51"/>
    <p:sldId id="456" r:id="rId52"/>
    <p:sldId id="463" r:id="rId53"/>
    <p:sldId id="372" r:id="rId54"/>
    <p:sldId id="385" r:id="rId55"/>
    <p:sldId id="391" r:id="rId56"/>
    <p:sldId id="291" r:id="rId57"/>
  </p:sldIdLst>
  <p:sldSz cx="9144000" cy="6858000" type="screen4x3"/>
  <p:notesSz cx="6858000" cy="9144000"/>
  <p:defaultTex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727ACB"/>
    <a:srgbClr val="F07337"/>
    <a:srgbClr val="C8C8C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32" autoAdjust="0"/>
    <p:restoredTop sz="91381" autoAdjust="0"/>
  </p:normalViewPr>
  <p:slideViewPr>
    <p:cSldViewPr snapToGrid="0" snapToObjects="1">
      <p:cViewPr>
        <p:scale>
          <a:sx n="50" d="100"/>
          <a:sy n="50" d="100"/>
        </p:scale>
        <p:origin x="-1673" y="-281"/>
      </p:cViewPr>
      <p:guideLst>
        <p:guide orient="horz" pos="2160"/>
        <p:guide pos="2880"/>
      </p:guideLst>
    </p:cSldViewPr>
  </p:slideViewPr>
  <p:outlineViewPr>
    <p:cViewPr>
      <p:scale>
        <a:sx n="33" d="100"/>
        <a:sy n="33" d="100"/>
      </p:scale>
      <p:origin x="0" y="4855"/>
    </p:cViewPr>
  </p:outlineViewPr>
  <p:notesTextViewPr>
    <p:cViewPr>
      <p:scale>
        <a:sx n="100" d="100"/>
        <a:sy n="100" d="100"/>
      </p:scale>
      <p:origin x="0" y="0"/>
    </p:cViewPr>
  </p:notesTextViewPr>
  <p:notesViewPr>
    <p:cSldViewPr snapToGrid="0" snapToObjects="1">
      <p:cViewPr varScale="1">
        <p:scale>
          <a:sx n="51" d="100"/>
          <a:sy n="51" d="100"/>
        </p:scale>
        <p:origin x="-2676" y="-43"/>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25D6BF-56F6-4F91-958D-4EEA55A79AAA}" type="datetimeFigureOut">
              <a:rPr lang="nb-NO" smtClean="0"/>
              <a:pPr/>
              <a:t>06.02.2020</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E250C3B-A230-412B-933D-B6AEC19DEA5C}" type="slidenum">
              <a:rPr lang="nb-NO" smtClean="0"/>
              <a:pPr/>
              <a:t>‹#›</a:t>
            </a:fld>
            <a:endParaRPr lang="nb-NO"/>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BBA9EB-A421-4C57-9EAE-832BB0CFF2AC}" type="datetimeFigureOut">
              <a:rPr lang="nb-NO" smtClean="0"/>
              <a:pPr/>
              <a:t>06.02.2020</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4F4DCE-B373-4BB3-946F-BC01FA7AD903}" type="slidenum">
              <a:rPr lang="nb-NO" smtClean="0"/>
              <a:pPr/>
              <a:t>‹#›</a:t>
            </a:fld>
            <a:endParaRPr lang="nb-N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DB4F4DCE-B373-4BB3-946F-BC01FA7AD903}" type="slidenum">
              <a:rPr lang="nb-NO" smtClean="0"/>
              <a:pPr/>
              <a:t>2</a:t>
            </a:fld>
            <a:endParaRPr lang="nb-NO"/>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ssholder for lysbilde 1"/>
          <p:cNvSpPr>
            <a:spLocks noGrp="1" noRot="1" noChangeAspect="1" noTextEdit="1"/>
          </p:cNvSpPr>
          <p:nvPr>
            <p:ph type="sldImg"/>
          </p:nvPr>
        </p:nvSpPr>
        <p:spPr>
          <a:ln/>
        </p:spPr>
      </p:sp>
      <p:sp>
        <p:nvSpPr>
          <p:cNvPr id="49155" name="Plassholder for notater 2"/>
          <p:cNvSpPr>
            <a:spLocks noGrp="1"/>
          </p:cNvSpPr>
          <p:nvPr>
            <p:ph type="body" idx="1"/>
          </p:nvPr>
        </p:nvSpPr>
        <p:spPr>
          <a:noFill/>
        </p:spPr>
        <p:txBody>
          <a:bodyPr/>
          <a:lstStyle/>
          <a:p>
            <a:r>
              <a:rPr lang="en-US" smtClean="0">
                <a:ea typeface="ＭＳ Ｐゴシック" pitchFamily="34" charset="-128"/>
              </a:rPr>
              <a:t>It is also possible to displace the total spectrum to the right or to the left. </a:t>
            </a:r>
          </a:p>
          <a:p>
            <a:r>
              <a:rPr lang="en-US" smtClean="0">
                <a:ea typeface="ＭＳ Ｐゴシック" pitchFamily="34" charset="-128"/>
              </a:rPr>
              <a:t>The picture shows three examples. Rosette B and C are displaced respectively one or two frequency unites to the right. All these patterns gives beautiful rosettes.</a:t>
            </a:r>
          </a:p>
        </p:txBody>
      </p:sp>
      <p:sp>
        <p:nvSpPr>
          <p:cNvPr id="49156" name="Plassholder for lysbildenummer 3"/>
          <p:cNvSpPr>
            <a:spLocks noGrp="1"/>
          </p:cNvSpPr>
          <p:nvPr>
            <p:ph type="sldNum" sz="quarter" idx="5"/>
          </p:nvPr>
        </p:nvSpPr>
        <p:spPr>
          <a:noFill/>
          <a:ln>
            <a:miter lim="800000"/>
            <a:headEnd/>
            <a:tailEnd/>
          </a:ln>
        </p:spPr>
        <p:txBody>
          <a:bodyPr/>
          <a:lstStyle/>
          <a:p>
            <a:fld id="{B10DCF22-CDCC-4672-99F8-8058DDB07C50}" type="slidenum">
              <a:rPr lang="nn-NO" smtClean="0"/>
              <a:pPr/>
              <a:t>36</a:t>
            </a:fld>
            <a:endParaRPr lang="nn-NO"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Plassholder for lysbilde 1"/>
          <p:cNvSpPr>
            <a:spLocks noGrp="1" noRot="1" noChangeAspect="1" noTextEdit="1"/>
          </p:cNvSpPr>
          <p:nvPr>
            <p:ph type="sldImg"/>
          </p:nvPr>
        </p:nvSpPr>
        <p:spPr>
          <a:ln/>
        </p:spPr>
      </p:sp>
      <p:sp>
        <p:nvSpPr>
          <p:cNvPr id="47107" name="Plassholder for notater 2"/>
          <p:cNvSpPr>
            <a:spLocks noGrp="1"/>
          </p:cNvSpPr>
          <p:nvPr>
            <p:ph type="body" idx="1"/>
          </p:nvPr>
        </p:nvSpPr>
        <p:spPr>
          <a:noFill/>
          <a:ln/>
        </p:spPr>
        <p:txBody>
          <a:bodyPr/>
          <a:lstStyle/>
          <a:p>
            <a:r>
              <a:rPr lang="en-US" smtClean="0">
                <a:ea typeface="MS PGothic" pitchFamily="34" charset="-128"/>
              </a:rPr>
              <a:t>Lengthwise and crosswise</a:t>
            </a:r>
          </a:p>
          <a:p>
            <a:endParaRPr lang="nb-NO" smtClean="0"/>
          </a:p>
        </p:txBody>
      </p:sp>
      <p:sp>
        <p:nvSpPr>
          <p:cNvPr id="47108" name="Plassholder for lysbildenummer 3"/>
          <p:cNvSpPr>
            <a:spLocks noGrp="1"/>
          </p:cNvSpPr>
          <p:nvPr>
            <p:ph type="sldNum" sz="quarter" idx="5"/>
          </p:nvPr>
        </p:nvSpPr>
        <p:spPr>
          <a:noFill/>
        </p:spPr>
        <p:txBody>
          <a:bodyPr/>
          <a:lstStyle/>
          <a:p>
            <a:fld id="{34BE68D0-56A3-4EB4-A536-EEBBB0D50A92}" type="slidenum">
              <a:rPr lang="nn-NO" smtClean="0"/>
              <a:pPr/>
              <a:t>39</a:t>
            </a:fld>
            <a:endParaRPr lang="nn-NO"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DB4F4DCE-B373-4BB3-946F-BC01FA7AD903}" type="slidenum">
              <a:rPr lang="nb-NO" smtClean="0"/>
              <a:pPr/>
              <a:t>21</a:t>
            </a:fld>
            <a:endParaRPr lang="nb-N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mtClean="0"/>
              <a:t>Et</a:t>
            </a:r>
            <a:r>
              <a:rPr lang="nb-NO" baseline="0" smtClean="0"/>
              <a:t> opplegg passer for differensiering.</a:t>
            </a:r>
          </a:p>
          <a:p>
            <a:r>
              <a:rPr lang="nb-NO" baseline="0" smtClean="0"/>
              <a:t>I dette tilfellet en høytprestrende elev som resonnerer rundt matematiske begreper.</a:t>
            </a:r>
          </a:p>
          <a:p>
            <a:r>
              <a:rPr lang="nb-NO" smtClean="0"/>
              <a:t>Uansett hvilket nivå elevene befant seg på så lærte de noe nytt</a:t>
            </a:r>
            <a:endParaRPr lang="nb-NO"/>
          </a:p>
        </p:txBody>
      </p:sp>
      <p:sp>
        <p:nvSpPr>
          <p:cNvPr id="4" name="Plassholder for lysbildenummer 3"/>
          <p:cNvSpPr>
            <a:spLocks noGrp="1"/>
          </p:cNvSpPr>
          <p:nvPr>
            <p:ph type="sldNum" sz="quarter" idx="10"/>
          </p:nvPr>
        </p:nvSpPr>
        <p:spPr/>
        <p:txBody>
          <a:bodyPr/>
          <a:lstStyle/>
          <a:p>
            <a:fld id="{DB4F4DCE-B373-4BB3-946F-BC01FA7AD903}" type="slidenum">
              <a:rPr lang="nb-NO" smtClean="0"/>
              <a:pPr/>
              <a:t>22</a:t>
            </a:fld>
            <a:endParaRPr lang="nb-N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mtClean="0"/>
              <a:t>En som har</a:t>
            </a:r>
            <a:r>
              <a:rPr lang="nb-NO" baseline="0" smtClean="0"/>
              <a:t> litt problemer med matematikk faget og melder seg ofte ut av undervisningen.</a:t>
            </a:r>
            <a:br>
              <a:rPr lang="nb-NO" baseline="0" smtClean="0"/>
            </a:br>
            <a:r>
              <a:rPr lang="nb-NO" baseline="0" smtClean="0"/>
              <a:t>Han lærte seg hva en tangent er under arbeidet. Hver gang han tegnet en linje langs en elipse så fikk han spørsmål om det for eksempel skulle være en tangent.</a:t>
            </a:r>
            <a:endParaRPr lang="nb-NO"/>
          </a:p>
        </p:txBody>
      </p:sp>
      <p:sp>
        <p:nvSpPr>
          <p:cNvPr id="4" name="Plassholder for lysbildenummer 3"/>
          <p:cNvSpPr>
            <a:spLocks noGrp="1"/>
          </p:cNvSpPr>
          <p:nvPr>
            <p:ph type="sldNum" sz="quarter" idx="10"/>
          </p:nvPr>
        </p:nvSpPr>
        <p:spPr/>
        <p:txBody>
          <a:bodyPr/>
          <a:lstStyle/>
          <a:p>
            <a:fld id="{DB4F4DCE-B373-4BB3-946F-BC01FA7AD903}" type="slidenum">
              <a:rPr lang="nb-NO" smtClean="0"/>
              <a:pPr/>
              <a:t>23</a:t>
            </a:fld>
            <a:endParaRPr lang="nb-NO"/>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mtClean="0"/>
              <a:t>Han jobbet mye med vinklene. Han fant et verktøy for vinkelmåling i CorelDRAW som hjalp han til å finne vinklene. Da oppdaget han at summen ble 180 grader. Under presentasjonen i</a:t>
            </a:r>
            <a:r>
              <a:rPr lang="nb-NO" baseline="0" smtClean="0"/>
              <a:t> etterkant presenterte han det som om han hadde ”regnet ut” vinklene.</a:t>
            </a:r>
            <a:endParaRPr lang="nb-NO"/>
          </a:p>
        </p:txBody>
      </p:sp>
      <p:sp>
        <p:nvSpPr>
          <p:cNvPr id="4" name="Plassholder for lysbildenummer 3"/>
          <p:cNvSpPr>
            <a:spLocks noGrp="1"/>
          </p:cNvSpPr>
          <p:nvPr>
            <p:ph type="sldNum" sz="quarter" idx="10"/>
          </p:nvPr>
        </p:nvSpPr>
        <p:spPr/>
        <p:txBody>
          <a:bodyPr/>
          <a:lstStyle/>
          <a:p>
            <a:fld id="{DB4F4DCE-B373-4BB3-946F-BC01FA7AD903}" type="slidenum">
              <a:rPr lang="nb-NO" smtClean="0"/>
              <a:pPr/>
              <a:t>25</a:t>
            </a:fld>
            <a:endParaRPr lang="nb-NO"/>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lassholder for lysbilde 1"/>
          <p:cNvSpPr>
            <a:spLocks noGrp="1" noRot="1" noChangeAspect="1" noTextEdit="1"/>
          </p:cNvSpPr>
          <p:nvPr>
            <p:ph type="sldImg"/>
          </p:nvPr>
        </p:nvSpPr>
        <p:spPr>
          <a:ln/>
        </p:spPr>
      </p:sp>
      <p:sp>
        <p:nvSpPr>
          <p:cNvPr id="30723" name="Plassholder for notater 2"/>
          <p:cNvSpPr>
            <a:spLocks noGrp="1"/>
          </p:cNvSpPr>
          <p:nvPr>
            <p:ph type="body" idx="1"/>
          </p:nvPr>
        </p:nvSpPr>
        <p:spPr>
          <a:noFill/>
        </p:spPr>
        <p:txBody>
          <a:bodyPr/>
          <a:lstStyle/>
          <a:p>
            <a:r>
              <a:rPr lang="en-US" smtClean="0">
                <a:ea typeface="ＭＳ Ｐゴシック" pitchFamily="34" charset="-128"/>
              </a:rPr>
              <a:t>Utgangspunktet</a:t>
            </a:r>
            <a:r>
              <a:rPr lang="en-US" baseline="0" smtClean="0">
                <a:ea typeface="ＭＳ Ｐゴシック" pitchFamily="34" charset="-128"/>
              </a:rPr>
              <a:t> mitt var en interesse for taurosetter, noe jeg fikk tilbake på 60 – 70 tallet da jeg var med I speideren og fant en bok skrevet av en dansk tauverksentusiast Kaj Lund.</a:t>
            </a:r>
            <a:endParaRPr lang="en-US" smtClean="0">
              <a:ea typeface="ＭＳ Ｐゴシック" pitchFamily="34" charset="-128"/>
            </a:endParaRPr>
          </a:p>
        </p:txBody>
      </p:sp>
      <p:sp>
        <p:nvSpPr>
          <p:cNvPr id="30724" name="Plassholder for lysbildenummer 3"/>
          <p:cNvSpPr>
            <a:spLocks noGrp="1"/>
          </p:cNvSpPr>
          <p:nvPr>
            <p:ph type="sldNum" sz="quarter" idx="5"/>
          </p:nvPr>
        </p:nvSpPr>
        <p:spPr>
          <a:noFill/>
          <a:ln>
            <a:miter lim="800000"/>
            <a:headEnd/>
            <a:tailEnd/>
          </a:ln>
        </p:spPr>
        <p:txBody>
          <a:bodyPr/>
          <a:lstStyle/>
          <a:p>
            <a:fld id="{AA9B213C-EFE5-499E-91BB-B08D3F74D395}" type="slidenum">
              <a:rPr lang="nn-NO" smtClean="0"/>
              <a:pPr/>
              <a:t>27</a:t>
            </a:fld>
            <a:endParaRPr lang="nn-NO"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Plassholder for lysbilde 1"/>
          <p:cNvSpPr>
            <a:spLocks noGrp="1" noRot="1" noChangeAspect="1" noTextEdit="1"/>
          </p:cNvSpPr>
          <p:nvPr>
            <p:ph type="sldImg"/>
          </p:nvPr>
        </p:nvSpPr>
        <p:spPr>
          <a:ln/>
        </p:spPr>
      </p:sp>
      <p:sp>
        <p:nvSpPr>
          <p:cNvPr id="92163" name="Plassholder for notater 2"/>
          <p:cNvSpPr>
            <a:spLocks noGrp="1"/>
          </p:cNvSpPr>
          <p:nvPr>
            <p:ph type="body" idx="1"/>
          </p:nvPr>
        </p:nvSpPr>
        <p:spPr>
          <a:noFill/>
          <a:ln/>
        </p:spPr>
        <p:txBody>
          <a:bodyPr/>
          <a:lstStyle/>
          <a:p>
            <a:r>
              <a:rPr lang="en-US" smtClean="0">
                <a:latin typeface="Arial" pitchFamily="34" charset="0"/>
                <a:ea typeface="ＭＳ Ｐゴシック" pitchFamily="34" charset="-128"/>
              </a:rPr>
              <a:t>By using sinus and cosine functions we can make two periodic functions vs. time like this. Letting the y-function control the movement in the y-direction, and the x-function control the movement in the x-direction, we got the shown Lissajous curve. Counting the bends along the x- and y-edge we find that the x-function makes 4 periods while the y-function makes 5 periods.</a:t>
            </a:r>
          </a:p>
        </p:txBody>
      </p:sp>
      <p:sp>
        <p:nvSpPr>
          <p:cNvPr id="92164" name="Plassholder for lysbildenummer 3"/>
          <p:cNvSpPr>
            <a:spLocks noGrp="1"/>
          </p:cNvSpPr>
          <p:nvPr>
            <p:ph type="sldNum" sz="quarter"/>
          </p:nvPr>
        </p:nvSpPr>
        <p:spPr>
          <a:noFill/>
          <a:ln>
            <a:miter lim="800000"/>
          </a:ln>
        </p:spPr>
        <p:txBody>
          <a:bodyPr/>
          <a:lstStyle/>
          <a:p>
            <a:pPr>
              <a:tabLst>
                <a:tab pos="0" algn="l"/>
                <a:tab pos="447137" algn="l"/>
                <a:tab pos="895800" algn="l"/>
                <a:tab pos="1345988" algn="l"/>
                <a:tab pos="1794651" algn="l"/>
                <a:tab pos="2243314" algn="l"/>
                <a:tab pos="2693503" algn="l"/>
                <a:tab pos="3142166" algn="l"/>
                <a:tab pos="3590828" algn="l"/>
                <a:tab pos="4041017" algn="l"/>
                <a:tab pos="4489680" algn="l"/>
                <a:tab pos="4938342" algn="l"/>
                <a:tab pos="5388532" algn="l"/>
                <a:tab pos="5837194" algn="l"/>
                <a:tab pos="6285857" algn="l"/>
                <a:tab pos="6736045" algn="l"/>
                <a:tab pos="7184708" algn="l"/>
                <a:tab pos="7633371" algn="l"/>
                <a:tab pos="8083560" algn="l"/>
                <a:tab pos="8532223" algn="l"/>
                <a:tab pos="8980886" algn="l"/>
              </a:tabLst>
            </a:pPr>
            <a:fld id="{635C715D-B526-4577-960F-DB0FA7BF9B32}" type="slidenum">
              <a:rPr lang="nn-NO" smtClean="0">
                <a:latin typeface="Arial" pitchFamily="34" charset="0"/>
              </a:rPr>
              <a:pPr>
                <a:tabLst>
                  <a:tab pos="0" algn="l"/>
                  <a:tab pos="447137" algn="l"/>
                  <a:tab pos="895800" algn="l"/>
                  <a:tab pos="1345988" algn="l"/>
                  <a:tab pos="1794651" algn="l"/>
                  <a:tab pos="2243314" algn="l"/>
                  <a:tab pos="2693503" algn="l"/>
                  <a:tab pos="3142166" algn="l"/>
                  <a:tab pos="3590828" algn="l"/>
                  <a:tab pos="4041017" algn="l"/>
                  <a:tab pos="4489680" algn="l"/>
                  <a:tab pos="4938342" algn="l"/>
                  <a:tab pos="5388532" algn="l"/>
                  <a:tab pos="5837194" algn="l"/>
                  <a:tab pos="6285857" algn="l"/>
                  <a:tab pos="6736045" algn="l"/>
                  <a:tab pos="7184708" algn="l"/>
                  <a:tab pos="7633371" algn="l"/>
                  <a:tab pos="8083560" algn="l"/>
                  <a:tab pos="8532223" algn="l"/>
                  <a:tab pos="8980886" algn="l"/>
                </a:tabLst>
              </a:pPr>
              <a:t>28</a:t>
            </a:fld>
            <a:endParaRPr lang="nn-NO"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lassholder for lysbilde 1"/>
          <p:cNvSpPr>
            <a:spLocks noGrp="1" noRot="1" noChangeAspect="1" noTextEdit="1"/>
          </p:cNvSpPr>
          <p:nvPr>
            <p:ph type="sldImg"/>
          </p:nvPr>
        </p:nvSpPr>
        <p:spPr>
          <a:ln/>
        </p:spPr>
      </p:sp>
      <p:sp>
        <p:nvSpPr>
          <p:cNvPr id="94211" name="Plassholder for notater 2"/>
          <p:cNvSpPr>
            <a:spLocks noGrp="1"/>
          </p:cNvSpPr>
          <p:nvPr>
            <p:ph type="body" idx="1"/>
          </p:nvPr>
        </p:nvSpPr>
        <p:spPr>
          <a:noFill/>
          <a:ln/>
        </p:spPr>
        <p:txBody>
          <a:bodyPr/>
          <a:lstStyle/>
          <a:p>
            <a:r>
              <a:rPr lang="en-US" smtClean="0">
                <a:latin typeface="Arial" pitchFamily="34" charset="0"/>
                <a:ea typeface="ＭＳ Ｐゴシック" pitchFamily="34" charset="-128"/>
              </a:rPr>
              <a:t>It is now quite easy to see the similarity between the synthesized pendulum drawing and the rectangular rope mat. We have also found the mathematical representation of this type of mats.</a:t>
            </a:r>
          </a:p>
        </p:txBody>
      </p:sp>
      <p:sp>
        <p:nvSpPr>
          <p:cNvPr id="94212" name="Plassholder for lysbildenummer 3"/>
          <p:cNvSpPr>
            <a:spLocks noGrp="1"/>
          </p:cNvSpPr>
          <p:nvPr>
            <p:ph type="sldNum" sz="quarter"/>
          </p:nvPr>
        </p:nvSpPr>
        <p:spPr>
          <a:noFill/>
          <a:ln>
            <a:miter lim="800000"/>
          </a:ln>
        </p:spPr>
        <p:txBody>
          <a:bodyPr/>
          <a:lstStyle/>
          <a:p>
            <a:pPr>
              <a:tabLst>
                <a:tab pos="0" algn="l"/>
                <a:tab pos="447137" algn="l"/>
                <a:tab pos="895800" algn="l"/>
                <a:tab pos="1345988" algn="l"/>
                <a:tab pos="1794651" algn="l"/>
                <a:tab pos="2243314" algn="l"/>
                <a:tab pos="2693503" algn="l"/>
                <a:tab pos="3142166" algn="l"/>
                <a:tab pos="3590828" algn="l"/>
                <a:tab pos="4041017" algn="l"/>
                <a:tab pos="4489680" algn="l"/>
                <a:tab pos="4938342" algn="l"/>
                <a:tab pos="5388532" algn="l"/>
                <a:tab pos="5837194" algn="l"/>
                <a:tab pos="6285857" algn="l"/>
                <a:tab pos="6736045" algn="l"/>
                <a:tab pos="7184708" algn="l"/>
                <a:tab pos="7633371" algn="l"/>
                <a:tab pos="8083560" algn="l"/>
                <a:tab pos="8532223" algn="l"/>
                <a:tab pos="8980886" algn="l"/>
              </a:tabLst>
            </a:pPr>
            <a:fld id="{03359DD9-4D67-49F1-A5C9-6247EDC1D407}" type="slidenum">
              <a:rPr lang="nn-NO" smtClean="0">
                <a:latin typeface="Arial" pitchFamily="34" charset="0"/>
              </a:rPr>
              <a:pPr>
                <a:tabLst>
                  <a:tab pos="0" algn="l"/>
                  <a:tab pos="447137" algn="l"/>
                  <a:tab pos="895800" algn="l"/>
                  <a:tab pos="1345988" algn="l"/>
                  <a:tab pos="1794651" algn="l"/>
                  <a:tab pos="2243314" algn="l"/>
                  <a:tab pos="2693503" algn="l"/>
                  <a:tab pos="3142166" algn="l"/>
                  <a:tab pos="3590828" algn="l"/>
                  <a:tab pos="4041017" algn="l"/>
                  <a:tab pos="4489680" algn="l"/>
                  <a:tab pos="4938342" algn="l"/>
                  <a:tab pos="5388532" algn="l"/>
                  <a:tab pos="5837194" algn="l"/>
                  <a:tab pos="6285857" algn="l"/>
                  <a:tab pos="6736045" algn="l"/>
                  <a:tab pos="7184708" algn="l"/>
                  <a:tab pos="7633371" algn="l"/>
                  <a:tab pos="8083560" algn="l"/>
                  <a:tab pos="8532223" algn="l"/>
                  <a:tab pos="8980886" algn="l"/>
                </a:tabLst>
              </a:pPr>
              <a:t>29</a:t>
            </a:fld>
            <a:endParaRPr lang="nn-NO"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Plassholder for lysbilde 1"/>
          <p:cNvSpPr>
            <a:spLocks noGrp="1" noRot="1" noChangeAspect="1" noTextEdit="1"/>
          </p:cNvSpPr>
          <p:nvPr>
            <p:ph type="sldImg"/>
          </p:nvPr>
        </p:nvSpPr>
        <p:spPr>
          <a:ln/>
        </p:spPr>
      </p:sp>
      <p:sp>
        <p:nvSpPr>
          <p:cNvPr id="37891" name="Plassholder for notater 2"/>
          <p:cNvSpPr>
            <a:spLocks noGrp="1"/>
          </p:cNvSpPr>
          <p:nvPr>
            <p:ph type="body" idx="1"/>
          </p:nvPr>
        </p:nvSpPr>
        <p:spPr>
          <a:noFill/>
        </p:spPr>
        <p:txBody>
          <a:bodyPr/>
          <a:lstStyle/>
          <a:p>
            <a:r>
              <a:rPr lang="en-US" smtClean="0">
                <a:ea typeface="ＭＳ Ｐゴシック" pitchFamily="34" charset="-128"/>
              </a:rPr>
              <a:t>Probably this is a known pattern for some of you who have played with a Spirograph. A common Spirograph consist of a toothed wheel which can be rolled along the inner rim of a circular hole, also equiped with teeth. By placing a pen in one of the holes of the wheel and role it along the rim, the shown pattern may be the result. It is not difficult to see that the drawn curve is the result of two rotating vectors with different lengths. One is “attached” to the center of the hole (yellow), the other to the center of the wheel (red), and the pen is placed at the tip of the second vector.</a:t>
            </a:r>
          </a:p>
        </p:txBody>
      </p:sp>
      <p:sp>
        <p:nvSpPr>
          <p:cNvPr id="37892" name="Plassholder for lysbildenummer 3"/>
          <p:cNvSpPr>
            <a:spLocks noGrp="1"/>
          </p:cNvSpPr>
          <p:nvPr>
            <p:ph type="sldNum" sz="quarter" idx="5"/>
          </p:nvPr>
        </p:nvSpPr>
        <p:spPr>
          <a:noFill/>
          <a:ln>
            <a:miter lim="800000"/>
            <a:headEnd/>
            <a:tailEnd/>
          </a:ln>
        </p:spPr>
        <p:txBody>
          <a:bodyPr/>
          <a:lstStyle/>
          <a:p>
            <a:fld id="{31E61622-9E0C-4785-90C1-50330EF06DFC}" type="slidenum">
              <a:rPr lang="nn-NO" smtClean="0"/>
              <a:pPr/>
              <a:t>32</a:t>
            </a:fld>
            <a:endParaRPr lang="nn-NO"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n-NO"/>
          </a:p>
        </p:txBody>
      </p:sp>
      <p:sp>
        <p:nvSpPr>
          <p:cNvPr id="3" name="Undertittel 2"/>
          <p:cNvSpPr>
            <a:spLocks noGrp="1"/>
          </p:cNvSpPr>
          <p:nvPr>
            <p:ph type="subTitle" idx="1"/>
          </p:nvPr>
        </p:nvSpPr>
        <p:spPr>
          <a:xfrm>
            <a:off x="685800" y="3886200"/>
            <a:ext cx="77724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n-NO" dirty="0"/>
          </a:p>
        </p:txBody>
      </p:sp>
      <p:pic>
        <p:nvPicPr>
          <p:cNvPr id="7" name="Bilde 6">
            <a:extLst>
              <a:ext uri="{FF2B5EF4-FFF2-40B4-BE49-F238E27FC236}">
                <a16:creationId xmlns="" xmlns:a16="http://schemas.microsoft.com/office/drawing/2014/main" id="{64646029-9D59-5145-90AD-CE061BF9F643}"/>
              </a:ext>
            </a:extLst>
          </p:cNvPr>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3866593" y="5170237"/>
            <a:ext cx="1410814" cy="1343526"/>
          </a:xfrm>
          <a:prstGeom prst="rect">
            <a:avLst/>
          </a:prstGeom>
        </p:spPr>
      </p:pic>
      <p:sp>
        <p:nvSpPr>
          <p:cNvPr id="8" name="Rektangel 7"/>
          <p:cNvSpPr/>
          <p:nvPr userDrawn="1"/>
        </p:nvSpPr>
        <p:spPr>
          <a:xfrm>
            <a:off x="0" y="6438900"/>
            <a:ext cx="9144000" cy="419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n-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6" name="Plassholder for lysbildenummer 5"/>
          <p:cNvSpPr>
            <a:spLocks noGrp="1"/>
          </p:cNvSpPr>
          <p:nvPr>
            <p:ph type="sldNum" sz="quarter" idx="12"/>
          </p:nvPr>
        </p:nvSpPr>
        <p:spPr>
          <a:xfrm>
            <a:off x="8190529" y="6485635"/>
            <a:ext cx="496269" cy="365125"/>
          </a:xfrm>
          <a:prstGeom prst="rect">
            <a:avLst/>
          </a:prstGeom>
        </p:spPr>
        <p:txBody>
          <a:bodyPr/>
          <a:lstStyle/>
          <a:p>
            <a:fld id="{E40C40DE-8AC9-CD45-B5ED-CEAEA68AD751}" type="slidenum">
              <a:rPr lang="nn-NO" smtClean="0"/>
              <a:pPr/>
              <a:t>‹#›</a:t>
            </a:fld>
            <a:endParaRPr lang="nn-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n-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6" name="Plassholder for lysbildenummer 5"/>
          <p:cNvSpPr>
            <a:spLocks noGrp="1"/>
          </p:cNvSpPr>
          <p:nvPr>
            <p:ph type="sldNum" sz="quarter" idx="12"/>
          </p:nvPr>
        </p:nvSpPr>
        <p:spPr>
          <a:xfrm>
            <a:off x="8190529" y="6485635"/>
            <a:ext cx="496269" cy="365125"/>
          </a:xfrm>
          <a:prstGeom prst="rect">
            <a:avLst/>
          </a:prstGeom>
        </p:spPr>
        <p:txBody>
          <a:bodyPr/>
          <a:lstStyle/>
          <a:p>
            <a:fld id="{E40C40DE-8AC9-CD45-B5ED-CEAEA68AD751}" type="slidenum">
              <a:rPr lang="nn-NO" smtClean="0"/>
              <a:pPr/>
              <a:t>‹#›</a:t>
            </a:fld>
            <a:endParaRPr lang="nn-NO"/>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Egendefinert oppsett">
    <p:spTree>
      <p:nvGrpSpPr>
        <p:cNvPr id="1" name=""/>
        <p:cNvGrpSpPr/>
        <p:nvPr/>
      </p:nvGrpSpPr>
      <p:grpSpPr>
        <a:xfrm>
          <a:off x="0" y="0"/>
          <a:ext cx="0" cy="0"/>
          <a:chOff x="0" y="0"/>
          <a:chExt cx="0" cy="0"/>
        </a:xfrm>
      </p:grpSpPr>
      <p:sp>
        <p:nvSpPr>
          <p:cNvPr id="2" name="Tittel 1"/>
          <p:cNvSpPr>
            <a:spLocks noGrp="1"/>
          </p:cNvSpPr>
          <p:nvPr>
            <p:ph type="title"/>
          </p:nvPr>
        </p:nvSpPr>
        <p:spPr>
          <a:xfrm>
            <a:off x="1795680" y="256347"/>
            <a:ext cx="6674400" cy="1144921"/>
          </a:xfrm>
        </p:spPr>
        <p:txBody>
          <a:bodyPr/>
          <a:lstStyle/>
          <a:p>
            <a:r>
              <a:rPr lang="nb-NO" smtClean="0"/>
              <a:t>Klikk for å redigere tittelstil</a:t>
            </a:r>
            <a:endParaRPr lang="nb-NO"/>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n-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6" name="Plassholder for lysbildenummer 5"/>
          <p:cNvSpPr>
            <a:spLocks noGrp="1"/>
          </p:cNvSpPr>
          <p:nvPr>
            <p:ph type="sldNum" sz="quarter" idx="12"/>
          </p:nvPr>
        </p:nvSpPr>
        <p:spPr>
          <a:xfrm>
            <a:off x="8190529" y="6485635"/>
            <a:ext cx="496269" cy="365125"/>
          </a:xfrm>
          <a:prstGeom prst="rect">
            <a:avLst/>
          </a:prstGeom>
        </p:spPr>
        <p:txBody>
          <a:bodyPr/>
          <a:lstStyle/>
          <a:p>
            <a:fld id="{E40C40DE-8AC9-CD45-B5ED-CEAEA68AD751}" type="slidenum">
              <a:rPr lang="nn-NO" smtClean="0"/>
              <a:pPr/>
              <a:t>‹#›</a:t>
            </a:fld>
            <a:endParaRPr lang="nn-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577976" y="4406900"/>
            <a:ext cx="8266579" cy="1362075"/>
          </a:xfrm>
        </p:spPr>
        <p:txBody>
          <a:bodyPr anchor="t"/>
          <a:lstStyle>
            <a:lvl1pPr algn="l">
              <a:defRPr sz="4000" b="1" cap="all"/>
            </a:lvl1pPr>
          </a:lstStyle>
          <a:p>
            <a:r>
              <a:rPr lang="nb-NO" smtClean="0"/>
              <a:t>Klikk for å redigere tittelstil</a:t>
            </a:r>
            <a:endParaRPr lang="nn-NO"/>
          </a:p>
        </p:txBody>
      </p:sp>
      <p:sp>
        <p:nvSpPr>
          <p:cNvPr id="3" name="Plassholder for tekst 2"/>
          <p:cNvSpPr>
            <a:spLocks noGrp="1"/>
          </p:cNvSpPr>
          <p:nvPr>
            <p:ph type="body" idx="1"/>
          </p:nvPr>
        </p:nvSpPr>
        <p:spPr>
          <a:xfrm>
            <a:off x="577976" y="2906713"/>
            <a:ext cx="826657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6" name="Plassholder for lysbildenummer 5"/>
          <p:cNvSpPr>
            <a:spLocks noGrp="1"/>
          </p:cNvSpPr>
          <p:nvPr>
            <p:ph type="sldNum" sz="quarter" idx="12"/>
          </p:nvPr>
        </p:nvSpPr>
        <p:spPr>
          <a:xfrm>
            <a:off x="8190529" y="6485635"/>
            <a:ext cx="496269" cy="365125"/>
          </a:xfrm>
          <a:prstGeom prst="rect">
            <a:avLst/>
          </a:prstGeom>
        </p:spPr>
        <p:txBody>
          <a:bodyPr/>
          <a:lstStyle/>
          <a:p>
            <a:fld id="{E40C40DE-8AC9-CD45-B5ED-CEAEA68AD751}" type="slidenum">
              <a:rPr lang="nn-NO" smtClean="0"/>
              <a:pPr/>
              <a:t>‹#›</a:t>
            </a:fld>
            <a:endParaRPr lang="nn-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n-NO"/>
          </a:p>
        </p:txBody>
      </p:sp>
      <p:sp>
        <p:nvSpPr>
          <p:cNvPr id="3" name="Plassholder for innhold 2"/>
          <p:cNvSpPr>
            <a:spLocks noGrp="1"/>
          </p:cNvSpPr>
          <p:nvPr>
            <p:ph sz="half" idx="1"/>
          </p:nvPr>
        </p:nvSpPr>
        <p:spPr>
          <a:xfrm>
            <a:off x="57888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4" name="Plassholder for innhold 3"/>
          <p:cNvSpPr>
            <a:spLocks noGrp="1"/>
          </p:cNvSpPr>
          <p:nvPr>
            <p:ph sz="half" idx="2"/>
          </p:nvPr>
        </p:nvSpPr>
        <p:spPr>
          <a:xfrm>
            <a:off x="476988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7" name="Plassholder for lysbildenummer 6"/>
          <p:cNvSpPr>
            <a:spLocks noGrp="1"/>
          </p:cNvSpPr>
          <p:nvPr>
            <p:ph type="sldNum" sz="quarter" idx="12"/>
          </p:nvPr>
        </p:nvSpPr>
        <p:spPr>
          <a:xfrm>
            <a:off x="8190529" y="6485635"/>
            <a:ext cx="496269" cy="365125"/>
          </a:xfrm>
          <a:prstGeom prst="rect">
            <a:avLst/>
          </a:prstGeom>
        </p:spPr>
        <p:txBody>
          <a:bodyPr/>
          <a:lstStyle/>
          <a:p>
            <a:fld id="{E40C40DE-8AC9-CD45-B5ED-CEAEA68AD751}" type="slidenum">
              <a:rPr lang="nn-NO" smtClean="0"/>
              <a:pPr/>
              <a:t>‹#›</a:t>
            </a:fld>
            <a:endParaRPr lang="nn-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n-NO"/>
          </a:p>
        </p:txBody>
      </p:sp>
      <p:sp>
        <p:nvSpPr>
          <p:cNvPr id="3" name="Plassholder for tekst 2"/>
          <p:cNvSpPr>
            <a:spLocks noGrp="1"/>
          </p:cNvSpPr>
          <p:nvPr>
            <p:ph type="body" idx="1"/>
          </p:nvPr>
        </p:nvSpPr>
        <p:spPr>
          <a:xfrm>
            <a:off x="57888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57888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5" name="Plassholder for tekst 4"/>
          <p:cNvSpPr>
            <a:spLocks noGrp="1"/>
          </p:cNvSpPr>
          <p:nvPr>
            <p:ph type="body" sz="quarter" idx="3"/>
          </p:nvPr>
        </p:nvSpPr>
        <p:spPr>
          <a:xfrm>
            <a:off x="476670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76670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7" name="Plassholder for dato 6"/>
          <p:cNvSpPr>
            <a:spLocks noGrp="1"/>
          </p:cNvSpPr>
          <p:nvPr>
            <p:ph type="dt" sz="half" idx="10"/>
          </p:nvPr>
        </p:nvSpPr>
        <p:spPr>
          <a:xfrm>
            <a:off x="7362494" y="6485635"/>
            <a:ext cx="790012" cy="365125"/>
          </a:xfrm>
          <a:prstGeom prst="rect">
            <a:avLst/>
          </a:prstGeom>
        </p:spPr>
        <p:txBody>
          <a:bodyPr/>
          <a:lstStyle/>
          <a:p>
            <a:fld id="{8196CCC2-9851-1243-9E2E-F43F549B7627}" type="datetimeFigureOut">
              <a:rPr lang="nn-NO" smtClean="0"/>
              <a:pPr/>
              <a:t>06.02.2020</a:t>
            </a:fld>
            <a:endParaRPr lang="nn-NO"/>
          </a:p>
        </p:txBody>
      </p:sp>
      <p:sp>
        <p:nvSpPr>
          <p:cNvPr id="9" name="Plassholder for lysbildenummer 8"/>
          <p:cNvSpPr>
            <a:spLocks noGrp="1"/>
          </p:cNvSpPr>
          <p:nvPr>
            <p:ph type="sldNum" sz="quarter" idx="12"/>
          </p:nvPr>
        </p:nvSpPr>
        <p:spPr>
          <a:xfrm>
            <a:off x="8190529" y="6485635"/>
            <a:ext cx="496269" cy="365125"/>
          </a:xfrm>
          <a:prstGeom prst="rect">
            <a:avLst/>
          </a:prstGeom>
        </p:spPr>
        <p:txBody>
          <a:bodyPr/>
          <a:lstStyle/>
          <a:p>
            <a:fld id="{E40C40DE-8AC9-CD45-B5ED-CEAEA68AD751}" type="slidenum">
              <a:rPr lang="nn-NO" smtClean="0"/>
              <a:pPr/>
              <a:t>‹#›</a:t>
            </a:fld>
            <a:endParaRPr lang="nn-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n-NO"/>
          </a:p>
        </p:txBody>
      </p:sp>
      <p:sp>
        <p:nvSpPr>
          <p:cNvPr id="3" name="Plassholder for dato 2"/>
          <p:cNvSpPr>
            <a:spLocks noGrp="1"/>
          </p:cNvSpPr>
          <p:nvPr>
            <p:ph type="dt" sz="half" idx="10"/>
          </p:nvPr>
        </p:nvSpPr>
        <p:spPr>
          <a:xfrm>
            <a:off x="7362494" y="6485635"/>
            <a:ext cx="790012" cy="365125"/>
          </a:xfrm>
          <a:prstGeom prst="rect">
            <a:avLst/>
          </a:prstGeom>
        </p:spPr>
        <p:txBody>
          <a:bodyPr/>
          <a:lstStyle/>
          <a:p>
            <a:fld id="{8196CCC2-9851-1243-9E2E-F43F549B7627}" type="datetimeFigureOut">
              <a:rPr lang="nn-NO" smtClean="0"/>
              <a:pPr/>
              <a:t>06.02.2020</a:t>
            </a:fld>
            <a:endParaRPr lang="nn-NO"/>
          </a:p>
        </p:txBody>
      </p:sp>
      <p:sp>
        <p:nvSpPr>
          <p:cNvPr id="5" name="Plassholder for lysbildenummer 4"/>
          <p:cNvSpPr>
            <a:spLocks noGrp="1"/>
          </p:cNvSpPr>
          <p:nvPr>
            <p:ph type="sldNum" sz="quarter" idx="12"/>
          </p:nvPr>
        </p:nvSpPr>
        <p:spPr>
          <a:xfrm>
            <a:off x="8190529" y="6485635"/>
            <a:ext cx="496269" cy="365125"/>
          </a:xfrm>
          <a:prstGeom prst="rect">
            <a:avLst/>
          </a:prstGeom>
        </p:spPr>
        <p:txBody>
          <a:bodyPr/>
          <a:lstStyle/>
          <a:p>
            <a:fld id="{E40C40DE-8AC9-CD45-B5ED-CEAEA68AD751}" type="slidenum">
              <a:rPr lang="nn-NO" smtClean="0"/>
              <a:pPr/>
              <a:t>‹#›</a:t>
            </a:fld>
            <a:endParaRPr lang="nn-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7362494" y="6485635"/>
            <a:ext cx="790012" cy="365125"/>
          </a:xfrm>
          <a:prstGeom prst="rect">
            <a:avLst/>
          </a:prstGeom>
        </p:spPr>
        <p:txBody>
          <a:bodyPr/>
          <a:lstStyle/>
          <a:p>
            <a:fld id="{8196CCC2-9851-1243-9E2E-F43F549B7627}" type="datetimeFigureOut">
              <a:rPr lang="nn-NO" smtClean="0"/>
              <a:pPr/>
              <a:t>06.02.2020</a:t>
            </a:fld>
            <a:endParaRPr lang="nn-NO"/>
          </a:p>
        </p:txBody>
      </p:sp>
      <p:sp>
        <p:nvSpPr>
          <p:cNvPr id="4" name="Plassholder for lysbildenummer 3"/>
          <p:cNvSpPr>
            <a:spLocks noGrp="1"/>
          </p:cNvSpPr>
          <p:nvPr>
            <p:ph type="sldNum" sz="quarter" idx="12"/>
          </p:nvPr>
        </p:nvSpPr>
        <p:spPr>
          <a:xfrm>
            <a:off x="8190529" y="6485635"/>
            <a:ext cx="496269" cy="365125"/>
          </a:xfrm>
          <a:prstGeom prst="rect">
            <a:avLst/>
          </a:prstGeom>
        </p:spPr>
        <p:txBody>
          <a:bodyPr/>
          <a:lstStyle/>
          <a:p>
            <a:fld id="{E40C40DE-8AC9-CD45-B5ED-CEAEA68AD751}" type="slidenum">
              <a:rPr lang="nn-NO" smtClean="0"/>
              <a:pPr/>
              <a:t>‹#›</a:t>
            </a:fld>
            <a:endParaRPr lang="nn-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0970" y="273050"/>
            <a:ext cx="3008313" cy="1162050"/>
          </a:xfrm>
        </p:spPr>
        <p:txBody>
          <a:bodyPr anchor="b"/>
          <a:lstStyle>
            <a:lvl1pPr algn="l">
              <a:defRPr sz="2000" b="1"/>
            </a:lvl1pPr>
          </a:lstStyle>
          <a:p>
            <a:r>
              <a:rPr lang="nb-NO" smtClean="0"/>
              <a:t>Klikk for å redigere tittelstil</a:t>
            </a:r>
            <a:endParaRPr lang="nn-NO"/>
          </a:p>
        </p:txBody>
      </p:sp>
      <p:sp>
        <p:nvSpPr>
          <p:cNvPr id="3" name="Plassholder for innhold 2"/>
          <p:cNvSpPr>
            <a:spLocks noGrp="1"/>
          </p:cNvSpPr>
          <p:nvPr>
            <p:ph idx="1"/>
          </p:nvPr>
        </p:nvSpPr>
        <p:spPr>
          <a:xfrm>
            <a:off x="371882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4" name="Plassholder for tekst 3"/>
          <p:cNvSpPr>
            <a:spLocks noGrp="1"/>
          </p:cNvSpPr>
          <p:nvPr>
            <p:ph type="body" sz="half" idx="2"/>
          </p:nvPr>
        </p:nvSpPr>
        <p:spPr>
          <a:xfrm>
            <a:off x="60097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7" name="Plassholder for lysbildenummer 6"/>
          <p:cNvSpPr>
            <a:spLocks noGrp="1"/>
          </p:cNvSpPr>
          <p:nvPr>
            <p:ph type="sldNum" sz="quarter" idx="12"/>
          </p:nvPr>
        </p:nvSpPr>
        <p:spPr>
          <a:xfrm>
            <a:off x="8190529" y="6485635"/>
            <a:ext cx="496269" cy="365125"/>
          </a:xfrm>
          <a:prstGeom prst="rect">
            <a:avLst/>
          </a:prstGeom>
        </p:spPr>
        <p:txBody>
          <a:bodyPr/>
          <a:lstStyle/>
          <a:p>
            <a:fld id="{E40C40DE-8AC9-CD45-B5ED-CEAEA68AD751}" type="slidenum">
              <a:rPr lang="nn-NO" smtClean="0"/>
              <a:pPr/>
              <a:t>‹#›</a:t>
            </a:fld>
            <a:endParaRPr lang="nn-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585581" y="4800600"/>
            <a:ext cx="8296999" cy="566738"/>
          </a:xfrm>
        </p:spPr>
        <p:txBody>
          <a:bodyPr anchor="b"/>
          <a:lstStyle>
            <a:lvl1pPr algn="l">
              <a:defRPr sz="2000" b="1"/>
            </a:lvl1pPr>
          </a:lstStyle>
          <a:p>
            <a:r>
              <a:rPr lang="nb-NO" smtClean="0"/>
              <a:t>Klikk for å redigere tittelstil</a:t>
            </a:r>
            <a:endParaRPr lang="nn-NO"/>
          </a:p>
        </p:txBody>
      </p:sp>
      <p:sp>
        <p:nvSpPr>
          <p:cNvPr id="3" name="Plassholder for bilde 2"/>
          <p:cNvSpPr>
            <a:spLocks noGrp="1"/>
          </p:cNvSpPr>
          <p:nvPr>
            <p:ph type="pic" idx="1"/>
          </p:nvPr>
        </p:nvSpPr>
        <p:spPr>
          <a:xfrm>
            <a:off x="714865" y="418286"/>
            <a:ext cx="7971933" cy="43823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n-NO"/>
          </a:p>
        </p:txBody>
      </p:sp>
      <p:sp>
        <p:nvSpPr>
          <p:cNvPr id="4" name="Plassholder for tekst 3"/>
          <p:cNvSpPr>
            <a:spLocks noGrp="1"/>
          </p:cNvSpPr>
          <p:nvPr>
            <p:ph type="body" sz="half" idx="2"/>
          </p:nvPr>
        </p:nvSpPr>
        <p:spPr>
          <a:xfrm>
            <a:off x="585581" y="5367338"/>
            <a:ext cx="8296999"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7" name="Plassholder for lysbildenummer 6"/>
          <p:cNvSpPr>
            <a:spLocks noGrp="1"/>
          </p:cNvSpPr>
          <p:nvPr>
            <p:ph type="sldNum" sz="quarter" idx="12"/>
          </p:nvPr>
        </p:nvSpPr>
        <p:spPr>
          <a:xfrm>
            <a:off x="8190529" y="6485635"/>
            <a:ext cx="496269" cy="365125"/>
          </a:xfrm>
          <a:prstGeom prst="rect">
            <a:avLst/>
          </a:prstGeom>
        </p:spPr>
        <p:txBody>
          <a:bodyPr/>
          <a:lstStyle/>
          <a:p>
            <a:fld id="{E40C40DE-8AC9-CD45-B5ED-CEAEA68AD751}" type="slidenum">
              <a:rPr lang="nn-NO" smtClean="0"/>
              <a:pPr/>
              <a:t>‹#›</a:t>
            </a:fld>
            <a:endParaRPr lang="nn-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78880" y="274638"/>
            <a:ext cx="8229600" cy="1143000"/>
          </a:xfrm>
          <a:prstGeom prst="rect">
            <a:avLst/>
          </a:prstGeom>
        </p:spPr>
        <p:txBody>
          <a:bodyPr vert="horz" lIns="91440" tIns="45720" rIns="91440" bIns="45720" rtlCol="0" anchor="ctr">
            <a:normAutofit/>
          </a:bodyPr>
          <a:lstStyle/>
          <a:p>
            <a:r>
              <a:rPr lang="nb-NO" dirty="0" smtClean="0"/>
              <a:t>Klikk for å redigere tittelstil</a:t>
            </a:r>
            <a:endParaRPr lang="nn-NO" dirty="0"/>
          </a:p>
        </p:txBody>
      </p:sp>
      <p:sp>
        <p:nvSpPr>
          <p:cNvPr id="3" name="Plassholder for tekst 2"/>
          <p:cNvSpPr>
            <a:spLocks noGrp="1"/>
          </p:cNvSpPr>
          <p:nvPr>
            <p:ph type="body" idx="1"/>
          </p:nvPr>
        </p:nvSpPr>
        <p:spPr>
          <a:xfrm>
            <a:off x="586485" y="1600200"/>
            <a:ext cx="8229600" cy="4525963"/>
          </a:xfrm>
          <a:prstGeom prst="rect">
            <a:avLst/>
          </a:prstGeom>
        </p:spPr>
        <p:txBody>
          <a:bodyPr vert="horz" lIns="91440" tIns="45720" rIns="91440" bIns="4572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n-NO" dirty="0"/>
          </a:p>
        </p:txBody>
      </p:sp>
      <p:pic>
        <p:nvPicPr>
          <p:cNvPr id="7" name="Bilde 6">
            <a:extLst>
              <a:ext uri="{FF2B5EF4-FFF2-40B4-BE49-F238E27FC236}">
                <a16:creationId xmlns="" xmlns:a16="http://schemas.microsoft.com/office/drawing/2014/main" id="{BF43657F-F2AF-4B47-951C-4ECFA094601E}"/>
              </a:ext>
            </a:extLst>
          </p:cNvPr>
          <p:cNvPicPr>
            <a:picLocks noChangeAspect="1"/>
          </p:cNvPicPr>
          <p:nvPr userDrawn="1"/>
        </p:nvPicPr>
        <p:blipFill>
          <a:blip r:embed="rId14">
            <a:extLst>
              <a:ext uri="{28A0092B-C50C-407E-A947-70E740481C1C}">
                <a14:useLocalDpi xmlns="" xmlns:a14="http://schemas.microsoft.com/office/drawing/2010/main" val="0"/>
              </a:ext>
            </a:extLst>
          </a:blip>
          <a:srcRect l="12500" r="12500"/>
          <a:stretch>
            <a:fillRect/>
          </a:stretch>
        </p:blipFill>
        <p:spPr>
          <a:xfrm>
            <a:off x="0" y="6477000"/>
            <a:ext cx="9144000" cy="381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4572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F07337"/>
        </a:buClr>
        <a:buSzPct val="10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727ACB"/>
        </a:buClr>
        <a:buFont typeface="Lucida Grande"/>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727ACB"/>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727ACB"/>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727ACB"/>
        </a:buClr>
        <a:buFont typeface="Lucida Grande"/>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 Id="rId9"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Filer/Utvikling%20NMF.wp2"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i.pinimg.com/originals/b6/e4/19/b6e41923e7bb429b097b9c10fae22fcc.gif"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Filer/Tyrker1-v1.ggb" TargetMode="Externa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Filer/kringle5-v1.ggb" TargetMode="Externa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5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54.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Artikler%20Hefter-b&#248;ker%20m.m/Taubok/Booklet/Booklet%205.0%20(No).pdf" TargetMode="Externa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5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emf"/><Relationship Id="rId4" Type="http://schemas.openxmlformats.org/officeDocument/2006/relationships/image" Target="../media/image7.png"/><Relationship Id="rId9" Type="http://schemas.openxmlformats.org/officeDocument/2006/relationships/image" Target="../media/image12.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603375"/>
            <a:ext cx="7772400" cy="1470025"/>
          </a:xfrm>
        </p:spPr>
        <p:txBody>
          <a:bodyPr>
            <a:normAutofit fontScale="90000"/>
          </a:bodyPr>
          <a:lstStyle/>
          <a:p>
            <a:r>
              <a:rPr lang="nb-NO" sz="4400" smtClean="0"/>
              <a:t>Matematikk og laserkutting</a:t>
            </a:r>
            <a:br>
              <a:rPr lang="nb-NO" sz="4400" smtClean="0"/>
            </a:br>
            <a:r>
              <a:rPr lang="nb-NO" sz="2200" smtClean="0"/>
              <a:t>Formidlersamlingen 2020, Onsdag 05.02.20 – kl 10:15 – 11:45</a:t>
            </a:r>
            <a:r>
              <a:rPr lang="nb-NO" sz="2700" dirty="0" smtClean="0"/>
              <a:t/>
            </a:r>
            <a:br>
              <a:rPr lang="nb-NO" sz="2700" dirty="0" smtClean="0"/>
            </a:br>
            <a:endParaRPr lang="nn-NO" sz="2800" dirty="0"/>
          </a:p>
        </p:txBody>
      </p:sp>
      <p:sp>
        <p:nvSpPr>
          <p:cNvPr id="3" name="Undertittel 2"/>
          <p:cNvSpPr>
            <a:spLocks noGrp="1"/>
          </p:cNvSpPr>
          <p:nvPr>
            <p:ph type="subTitle" idx="1"/>
          </p:nvPr>
        </p:nvSpPr>
        <p:spPr>
          <a:xfrm>
            <a:off x="685800" y="2743200"/>
            <a:ext cx="7772400" cy="2038350"/>
          </a:xfrm>
        </p:spPr>
        <p:txBody>
          <a:bodyPr/>
          <a:lstStyle/>
          <a:p>
            <a:r>
              <a:rPr lang="nn-NO" dirty="0" smtClean="0"/>
              <a:t>av</a:t>
            </a:r>
          </a:p>
          <a:p>
            <a:r>
              <a:rPr lang="nn-NO" dirty="0" smtClean="0"/>
              <a:t>Anne Birgitte </a:t>
            </a:r>
            <a:r>
              <a:rPr lang="nn-NO" dirty="0" err="1" smtClean="0"/>
              <a:t>Belboe</a:t>
            </a:r>
            <a:r>
              <a:rPr lang="nn-NO" dirty="0" smtClean="0"/>
              <a:t> og Nils Kr</a:t>
            </a:r>
            <a:r>
              <a:rPr lang="nn-NO" smtClean="0"/>
              <a:t>. Rossing</a:t>
            </a:r>
            <a:endParaRPr lang="nn-NO"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11"/>
          <p:cNvGrpSpPr/>
          <p:nvPr/>
        </p:nvGrpSpPr>
        <p:grpSpPr>
          <a:xfrm>
            <a:off x="2463842" y="1611086"/>
            <a:ext cx="4115887" cy="4115888"/>
            <a:chOff x="2463842" y="1611086"/>
            <a:chExt cx="4115887" cy="4115888"/>
          </a:xfrm>
        </p:grpSpPr>
        <p:sp>
          <p:nvSpPr>
            <p:cNvPr id="8" name="Frihåndsform 7"/>
            <p:cNvSpPr/>
            <p:nvPr/>
          </p:nvSpPr>
          <p:spPr>
            <a:xfrm rot="16200000">
              <a:off x="2466353" y="1613597"/>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9" name="Frihåndsform 8"/>
            <p:cNvSpPr/>
            <p:nvPr/>
          </p:nvSpPr>
          <p:spPr>
            <a:xfrm rot="21600000">
              <a:off x="4521786" y="1616108"/>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0" name="Frihåndsform 9"/>
            <p:cNvSpPr/>
            <p:nvPr/>
          </p:nvSpPr>
          <p:spPr>
            <a:xfrm rot="27000000">
              <a:off x="4524296" y="3671541"/>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1" name="Frihåndsform 10"/>
            <p:cNvSpPr/>
            <p:nvPr/>
          </p:nvSpPr>
          <p:spPr>
            <a:xfrm rot="32400000">
              <a:off x="2463842" y="3674052"/>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3" name="Gruppe 27"/>
          <p:cNvGrpSpPr>
            <a:grpSpLocks noChangeAspect="1"/>
          </p:cNvGrpSpPr>
          <p:nvPr/>
        </p:nvGrpSpPr>
        <p:grpSpPr>
          <a:xfrm>
            <a:off x="2669636" y="1816881"/>
            <a:ext cx="3704298" cy="3704299"/>
            <a:chOff x="2463842" y="1611086"/>
            <a:chExt cx="4115887" cy="4115888"/>
          </a:xfrm>
        </p:grpSpPr>
        <p:sp>
          <p:nvSpPr>
            <p:cNvPr id="29" name="Frihåndsform 28"/>
            <p:cNvSpPr/>
            <p:nvPr/>
          </p:nvSpPr>
          <p:spPr>
            <a:xfrm rot="16200000">
              <a:off x="2466353" y="1613597"/>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30" name="Frihåndsform 29"/>
            <p:cNvSpPr/>
            <p:nvPr/>
          </p:nvSpPr>
          <p:spPr>
            <a:xfrm rot="21600000">
              <a:off x="4521786" y="1616108"/>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31" name="Frihåndsform 30"/>
            <p:cNvSpPr/>
            <p:nvPr/>
          </p:nvSpPr>
          <p:spPr>
            <a:xfrm rot="27000000">
              <a:off x="4524296" y="3671541"/>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32" name="Frihåndsform 31"/>
            <p:cNvSpPr/>
            <p:nvPr/>
          </p:nvSpPr>
          <p:spPr>
            <a:xfrm rot="32400000">
              <a:off x="2463842" y="3674052"/>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4" name="Gruppe 32"/>
          <p:cNvGrpSpPr>
            <a:grpSpLocks noChangeAspect="1"/>
          </p:cNvGrpSpPr>
          <p:nvPr/>
        </p:nvGrpSpPr>
        <p:grpSpPr>
          <a:xfrm>
            <a:off x="2854851" y="2002096"/>
            <a:ext cx="3333868" cy="3333869"/>
            <a:chOff x="2463842" y="1611086"/>
            <a:chExt cx="4115887" cy="4115888"/>
          </a:xfrm>
        </p:grpSpPr>
        <p:sp>
          <p:nvSpPr>
            <p:cNvPr id="34" name="Frihåndsform 33"/>
            <p:cNvSpPr/>
            <p:nvPr/>
          </p:nvSpPr>
          <p:spPr>
            <a:xfrm rot="16200000">
              <a:off x="2466353" y="1613597"/>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35" name="Frihåndsform 34"/>
            <p:cNvSpPr/>
            <p:nvPr/>
          </p:nvSpPr>
          <p:spPr>
            <a:xfrm rot="21600000">
              <a:off x="4521786" y="1616108"/>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36" name="Frihåndsform 35"/>
            <p:cNvSpPr/>
            <p:nvPr/>
          </p:nvSpPr>
          <p:spPr>
            <a:xfrm rot="27000000">
              <a:off x="4524296" y="3671541"/>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37" name="Frihåndsform 36"/>
            <p:cNvSpPr/>
            <p:nvPr/>
          </p:nvSpPr>
          <p:spPr>
            <a:xfrm rot="32400000">
              <a:off x="2463842" y="3674052"/>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5" name="Gruppe 37"/>
          <p:cNvGrpSpPr>
            <a:grpSpLocks noChangeAspect="1"/>
          </p:cNvGrpSpPr>
          <p:nvPr/>
        </p:nvGrpSpPr>
        <p:grpSpPr>
          <a:xfrm>
            <a:off x="3021545" y="2168789"/>
            <a:ext cx="3000481" cy="3000482"/>
            <a:chOff x="2463842" y="1611086"/>
            <a:chExt cx="4115887" cy="4115888"/>
          </a:xfrm>
        </p:grpSpPr>
        <p:sp>
          <p:nvSpPr>
            <p:cNvPr id="39" name="Frihåndsform 38"/>
            <p:cNvSpPr/>
            <p:nvPr/>
          </p:nvSpPr>
          <p:spPr>
            <a:xfrm rot="16200000">
              <a:off x="2466353" y="1613597"/>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40" name="Frihåndsform 39"/>
            <p:cNvSpPr/>
            <p:nvPr/>
          </p:nvSpPr>
          <p:spPr>
            <a:xfrm rot="21600000">
              <a:off x="4521786" y="1616108"/>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41" name="Frihåndsform 40"/>
            <p:cNvSpPr/>
            <p:nvPr/>
          </p:nvSpPr>
          <p:spPr>
            <a:xfrm rot="27000000">
              <a:off x="4524296" y="3671541"/>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42" name="Frihåndsform 41"/>
            <p:cNvSpPr/>
            <p:nvPr/>
          </p:nvSpPr>
          <p:spPr>
            <a:xfrm rot="32400000">
              <a:off x="2463842" y="3674052"/>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6" name="Gruppe 42"/>
          <p:cNvGrpSpPr>
            <a:grpSpLocks noChangeAspect="1"/>
          </p:cNvGrpSpPr>
          <p:nvPr/>
        </p:nvGrpSpPr>
        <p:grpSpPr>
          <a:xfrm>
            <a:off x="3171569" y="2318813"/>
            <a:ext cx="2700433" cy="2700434"/>
            <a:chOff x="2463842" y="1611086"/>
            <a:chExt cx="4115887" cy="4115888"/>
          </a:xfrm>
        </p:grpSpPr>
        <p:sp>
          <p:nvSpPr>
            <p:cNvPr id="44" name="Frihåndsform 43"/>
            <p:cNvSpPr/>
            <p:nvPr/>
          </p:nvSpPr>
          <p:spPr>
            <a:xfrm rot="16200000">
              <a:off x="2466353" y="1613597"/>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45" name="Frihåndsform 44"/>
            <p:cNvSpPr/>
            <p:nvPr/>
          </p:nvSpPr>
          <p:spPr>
            <a:xfrm rot="21600000">
              <a:off x="4521786" y="1616108"/>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46" name="Frihåndsform 45"/>
            <p:cNvSpPr/>
            <p:nvPr/>
          </p:nvSpPr>
          <p:spPr>
            <a:xfrm rot="27000000">
              <a:off x="4524296" y="3671541"/>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47" name="Frihåndsform 46"/>
            <p:cNvSpPr/>
            <p:nvPr/>
          </p:nvSpPr>
          <p:spPr>
            <a:xfrm rot="32400000">
              <a:off x="2463842" y="3674052"/>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7" name="Gruppe 47"/>
          <p:cNvGrpSpPr>
            <a:grpSpLocks noChangeAspect="1"/>
          </p:cNvGrpSpPr>
          <p:nvPr/>
        </p:nvGrpSpPr>
        <p:grpSpPr>
          <a:xfrm>
            <a:off x="3306590" y="2453835"/>
            <a:ext cx="2430390" cy="2430391"/>
            <a:chOff x="2463842" y="1611086"/>
            <a:chExt cx="4115887" cy="4115888"/>
          </a:xfrm>
        </p:grpSpPr>
        <p:sp>
          <p:nvSpPr>
            <p:cNvPr id="49" name="Frihåndsform 48"/>
            <p:cNvSpPr/>
            <p:nvPr/>
          </p:nvSpPr>
          <p:spPr>
            <a:xfrm rot="16200000">
              <a:off x="2466353" y="1613597"/>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50" name="Frihåndsform 49"/>
            <p:cNvSpPr/>
            <p:nvPr/>
          </p:nvSpPr>
          <p:spPr>
            <a:xfrm rot="21600000">
              <a:off x="4521786" y="1616108"/>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51" name="Frihåndsform 50"/>
            <p:cNvSpPr/>
            <p:nvPr/>
          </p:nvSpPr>
          <p:spPr>
            <a:xfrm rot="27000000">
              <a:off x="4524296" y="3671541"/>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52" name="Frihåndsform 51"/>
            <p:cNvSpPr/>
            <p:nvPr/>
          </p:nvSpPr>
          <p:spPr>
            <a:xfrm rot="32400000">
              <a:off x="2463842" y="3674052"/>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12" name="Gruppe 52"/>
          <p:cNvGrpSpPr>
            <a:grpSpLocks noChangeAspect="1"/>
          </p:cNvGrpSpPr>
          <p:nvPr/>
        </p:nvGrpSpPr>
        <p:grpSpPr>
          <a:xfrm>
            <a:off x="3428110" y="2575354"/>
            <a:ext cx="2187351" cy="2187352"/>
            <a:chOff x="2463842" y="1611086"/>
            <a:chExt cx="4115887" cy="4115888"/>
          </a:xfrm>
        </p:grpSpPr>
        <p:sp>
          <p:nvSpPr>
            <p:cNvPr id="54" name="Frihåndsform 53"/>
            <p:cNvSpPr/>
            <p:nvPr/>
          </p:nvSpPr>
          <p:spPr>
            <a:xfrm rot="16200000">
              <a:off x="2466353" y="1613597"/>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55" name="Frihåndsform 54"/>
            <p:cNvSpPr/>
            <p:nvPr/>
          </p:nvSpPr>
          <p:spPr>
            <a:xfrm rot="21600000">
              <a:off x="4521786" y="1616108"/>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56" name="Frihåndsform 55"/>
            <p:cNvSpPr/>
            <p:nvPr/>
          </p:nvSpPr>
          <p:spPr>
            <a:xfrm rot="27000000">
              <a:off x="4524296" y="3671541"/>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57" name="Frihåndsform 56"/>
            <p:cNvSpPr/>
            <p:nvPr/>
          </p:nvSpPr>
          <p:spPr>
            <a:xfrm rot="32400000">
              <a:off x="2463842" y="3674052"/>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13" name="Gruppe 57"/>
          <p:cNvGrpSpPr>
            <a:grpSpLocks noChangeAspect="1"/>
          </p:cNvGrpSpPr>
          <p:nvPr/>
        </p:nvGrpSpPr>
        <p:grpSpPr>
          <a:xfrm>
            <a:off x="3537477" y="2684722"/>
            <a:ext cx="1968616" cy="1968617"/>
            <a:chOff x="2463842" y="1611086"/>
            <a:chExt cx="4115887" cy="4115888"/>
          </a:xfrm>
        </p:grpSpPr>
        <p:sp>
          <p:nvSpPr>
            <p:cNvPr id="59" name="Frihåndsform 58"/>
            <p:cNvSpPr/>
            <p:nvPr/>
          </p:nvSpPr>
          <p:spPr>
            <a:xfrm rot="16200000">
              <a:off x="2466353" y="1613597"/>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60" name="Frihåndsform 59"/>
            <p:cNvSpPr/>
            <p:nvPr/>
          </p:nvSpPr>
          <p:spPr>
            <a:xfrm rot="21600000">
              <a:off x="4521786" y="1616108"/>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61" name="Frihåndsform 60"/>
            <p:cNvSpPr/>
            <p:nvPr/>
          </p:nvSpPr>
          <p:spPr>
            <a:xfrm rot="27000000">
              <a:off x="4524296" y="3671541"/>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62" name="Frihåndsform 61"/>
            <p:cNvSpPr/>
            <p:nvPr/>
          </p:nvSpPr>
          <p:spPr>
            <a:xfrm rot="32400000">
              <a:off x="2463842" y="3674052"/>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14" name="Gruppe 62"/>
          <p:cNvGrpSpPr>
            <a:grpSpLocks noChangeAspect="1"/>
          </p:cNvGrpSpPr>
          <p:nvPr/>
        </p:nvGrpSpPr>
        <p:grpSpPr>
          <a:xfrm>
            <a:off x="3635908" y="2783153"/>
            <a:ext cx="1771754" cy="1771755"/>
            <a:chOff x="2463842" y="1611086"/>
            <a:chExt cx="4115887" cy="4115888"/>
          </a:xfrm>
        </p:grpSpPr>
        <p:sp>
          <p:nvSpPr>
            <p:cNvPr id="64" name="Frihåndsform 63"/>
            <p:cNvSpPr/>
            <p:nvPr/>
          </p:nvSpPr>
          <p:spPr>
            <a:xfrm rot="16200000">
              <a:off x="2466353" y="1613597"/>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65" name="Frihåndsform 64"/>
            <p:cNvSpPr/>
            <p:nvPr/>
          </p:nvSpPr>
          <p:spPr>
            <a:xfrm rot="21600000">
              <a:off x="4521786" y="1616108"/>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66" name="Frihåndsform 65"/>
            <p:cNvSpPr/>
            <p:nvPr/>
          </p:nvSpPr>
          <p:spPr>
            <a:xfrm rot="27000000">
              <a:off x="4524296" y="3671541"/>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67" name="Frihåndsform 66"/>
            <p:cNvSpPr/>
            <p:nvPr/>
          </p:nvSpPr>
          <p:spPr>
            <a:xfrm rot="32400000">
              <a:off x="2463842" y="3674052"/>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15" name="Gruppe 67"/>
          <p:cNvGrpSpPr>
            <a:grpSpLocks noChangeAspect="1"/>
          </p:cNvGrpSpPr>
          <p:nvPr/>
        </p:nvGrpSpPr>
        <p:grpSpPr>
          <a:xfrm>
            <a:off x="3724496" y="2871740"/>
            <a:ext cx="1594579" cy="1594580"/>
            <a:chOff x="2463842" y="1611086"/>
            <a:chExt cx="4115887" cy="4115888"/>
          </a:xfrm>
        </p:grpSpPr>
        <p:sp>
          <p:nvSpPr>
            <p:cNvPr id="69" name="Frihåndsform 68"/>
            <p:cNvSpPr/>
            <p:nvPr/>
          </p:nvSpPr>
          <p:spPr>
            <a:xfrm rot="16200000">
              <a:off x="2466353" y="1613597"/>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70" name="Frihåndsform 69"/>
            <p:cNvSpPr/>
            <p:nvPr/>
          </p:nvSpPr>
          <p:spPr>
            <a:xfrm rot="21600000">
              <a:off x="4521786" y="1616108"/>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71" name="Frihåndsform 70"/>
            <p:cNvSpPr/>
            <p:nvPr/>
          </p:nvSpPr>
          <p:spPr>
            <a:xfrm rot="27000000">
              <a:off x="4524296" y="3671541"/>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72" name="Frihåndsform 71"/>
            <p:cNvSpPr/>
            <p:nvPr/>
          </p:nvSpPr>
          <p:spPr>
            <a:xfrm rot="32400000">
              <a:off x="2463842" y="3674052"/>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16" name="Gruppe 72"/>
          <p:cNvGrpSpPr>
            <a:grpSpLocks noChangeAspect="1"/>
          </p:cNvGrpSpPr>
          <p:nvPr/>
        </p:nvGrpSpPr>
        <p:grpSpPr>
          <a:xfrm>
            <a:off x="3804225" y="2951469"/>
            <a:ext cx="1435121" cy="1435122"/>
            <a:chOff x="2463842" y="1611086"/>
            <a:chExt cx="4115887" cy="4115888"/>
          </a:xfrm>
        </p:grpSpPr>
        <p:sp>
          <p:nvSpPr>
            <p:cNvPr id="74" name="Frihåndsform 73"/>
            <p:cNvSpPr/>
            <p:nvPr/>
          </p:nvSpPr>
          <p:spPr>
            <a:xfrm rot="16200000">
              <a:off x="2466353" y="1613597"/>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75" name="Frihåndsform 74"/>
            <p:cNvSpPr/>
            <p:nvPr/>
          </p:nvSpPr>
          <p:spPr>
            <a:xfrm rot="21600000">
              <a:off x="4521786" y="1616108"/>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76" name="Frihåndsform 75"/>
            <p:cNvSpPr/>
            <p:nvPr/>
          </p:nvSpPr>
          <p:spPr>
            <a:xfrm rot="27000000">
              <a:off x="4524296" y="3671541"/>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77" name="Frihåndsform 76"/>
            <p:cNvSpPr/>
            <p:nvPr/>
          </p:nvSpPr>
          <p:spPr>
            <a:xfrm rot="32400000">
              <a:off x="2463842" y="3674052"/>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17" name="Gruppe 77"/>
          <p:cNvGrpSpPr>
            <a:grpSpLocks noChangeAspect="1"/>
          </p:cNvGrpSpPr>
          <p:nvPr/>
        </p:nvGrpSpPr>
        <p:grpSpPr>
          <a:xfrm>
            <a:off x="3875981" y="3023225"/>
            <a:ext cx="1291609" cy="1291610"/>
            <a:chOff x="2463842" y="1611086"/>
            <a:chExt cx="4115887" cy="4115888"/>
          </a:xfrm>
        </p:grpSpPr>
        <p:sp>
          <p:nvSpPr>
            <p:cNvPr id="79" name="Frihåndsform 78"/>
            <p:cNvSpPr/>
            <p:nvPr/>
          </p:nvSpPr>
          <p:spPr>
            <a:xfrm rot="16200000">
              <a:off x="2466353" y="1613597"/>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80" name="Frihåndsform 79"/>
            <p:cNvSpPr/>
            <p:nvPr/>
          </p:nvSpPr>
          <p:spPr>
            <a:xfrm rot="21600000">
              <a:off x="4521786" y="1616108"/>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81" name="Frihåndsform 80"/>
            <p:cNvSpPr/>
            <p:nvPr/>
          </p:nvSpPr>
          <p:spPr>
            <a:xfrm rot="27000000">
              <a:off x="4524296" y="3671541"/>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82" name="Frihåndsform 81"/>
            <p:cNvSpPr/>
            <p:nvPr/>
          </p:nvSpPr>
          <p:spPr>
            <a:xfrm rot="32400000">
              <a:off x="2463842" y="3674052"/>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18" name="Gruppe 82"/>
          <p:cNvGrpSpPr>
            <a:grpSpLocks noChangeAspect="1"/>
          </p:cNvGrpSpPr>
          <p:nvPr/>
        </p:nvGrpSpPr>
        <p:grpSpPr>
          <a:xfrm>
            <a:off x="3940561" y="3087806"/>
            <a:ext cx="1162448" cy="1162449"/>
            <a:chOff x="2463842" y="1611086"/>
            <a:chExt cx="4115887" cy="4115888"/>
          </a:xfrm>
        </p:grpSpPr>
        <p:sp>
          <p:nvSpPr>
            <p:cNvPr id="84" name="Frihåndsform 83"/>
            <p:cNvSpPr/>
            <p:nvPr/>
          </p:nvSpPr>
          <p:spPr>
            <a:xfrm rot="16200000">
              <a:off x="2466353" y="1613597"/>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85" name="Frihåndsform 84"/>
            <p:cNvSpPr/>
            <p:nvPr/>
          </p:nvSpPr>
          <p:spPr>
            <a:xfrm rot="21600000">
              <a:off x="4521786" y="1616108"/>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86" name="Frihåndsform 85"/>
            <p:cNvSpPr/>
            <p:nvPr/>
          </p:nvSpPr>
          <p:spPr>
            <a:xfrm rot="27000000">
              <a:off x="4524296" y="3671541"/>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87" name="Frihåndsform 86"/>
            <p:cNvSpPr/>
            <p:nvPr/>
          </p:nvSpPr>
          <p:spPr>
            <a:xfrm rot="32400000">
              <a:off x="2463842" y="3674052"/>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sp>
        <p:nvSpPr>
          <p:cNvPr id="88" name="Tittel 1"/>
          <p:cNvSpPr txBox="1">
            <a:spLocks/>
          </p:cNvSpPr>
          <p:nvPr/>
        </p:nvSpPr>
        <p:spPr>
          <a:xfrm>
            <a:off x="449936" y="133141"/>
            <a:ext cx="8229600" cy="1143000"/>
          </a:xfrm>
          <a:prstGeom prst="rect">
            <a:avLst/>
          </a:prstGeom>
        </p:spPr>
        <p:txBody>
          <a:bodyPr vert="horz" lIns="91440" tIns="45720" rIns="91440" bIns="45720" rtlCol="0" anchor="ctr">
            <a:normAutofit/>
          </a:bodyPr>
          <a:lstStyle/>
          <a:p>
            <a:pPr lvl="0" algn="ctr">
              <a:spcBef>
                <a:spcPct val="0"/>
              </a:spcBef>
              <a:defRPr/>
            </a:pPr>
            <a:r>
              <a:rPr kumimoji="0" lang="nb-NO" sz="4000" b="1" i="0" u="none" strike="noStrike" kern="1200" cap="none" spc="0" normalizeH="0" baseline="0" noProof="0" dirty="0" smtClean="0">
                <a:ln>
                  <a:noFill/>
                </a:ln>
                <a:solidFill>
                  <a:schemeClr val="tx1"/>
                </a:solidFill>
                <a:effectLst/>
                <a:uLnTx/>
                <a:uFillTx/>
                <a:latin typeface="+mj-lt"/>
                <a:ea typeface="+mj-ea"/>
                <a:cs typeface="+mj-cs"/>
              </a:rPr>
              <a:t>Men det finnes en annen metode</a:t>
            </a:r>
            <a:br>
              <a:rPr kumimoji="0" lang="nb-NO" sz="4000" b="1" i="0" u="none" strike="noStrike" kern="1200" cap="none" spc="0" normalizeH="0" baseline="0" noProof="0" dirty="0" smtClean="0">
                <a:ln>
                  <a:noFill/>
                </a:ln>
                <a:solidFill>
                  <a:schemeClr val="tx1"/>
                </a:solidFill>
                <a:effectLst/>
                <a:uLnTx/>
                <a:uFillTx/>
                <a:latin typeface="+mj-lt"/>
                <a:ea typeface="+mj-ea"/>
                <a:cs typeface="+mj-cs"/>
              </a:rPr>
            </a:br>
            <a:r>
              <a:rPr lang="nb-NO" sz="2400" b="1" dirty="0" smtClean="0"/>
              <a:t> Noen graders vriding fra lag til lag</a:t>
            </a:r>
            <a:endParaRPr kumimoji="0" lang="nb-NO" sz="2400" b="1" i="0" u="none" strike="noStrike" kern="1200" cap="none" spc="0" normalizeH="0" baseline="0" noProof="0" dirty="0">
              <a:ln>
                <a:noFill/>
              </a:ln>
              <a:solidFill>
                <a:schemeClr val="tx1"/>
              </a:solidFill>
              <a:effectLst/>
              <a:uLnTx/>
              <a:uFillTx/>
              <a:latin typeface="+mj-lt"/>
              <a:ea typeface="+mj-ea"/>
              <a:cs typeface="+mj-cs"/>
            </a:endParaRPr>
          </a:p>
        </p:txBody>
      </p:sp>
      <p:sp>
        <p:nvSpPr>
          <p:cNvPr id="89" name="TekstSylinder 88"/>
          <p:cNvSpPr txBox="1"/>
          <p:nvPr/>
        </p:nvSpPr>
        <p:spPr>
          <a:xfrm>
            <a:off x="2706224" y="5812971"/>
            <a:ext cx="3631122" cy="369332"/>
          </a:xfrm>
          <a:prstGeom prst="rect">
            <a:avLst/>
          </a:prstGeom>
          <a:noFill/>
        </p:spPr>
        <p:txBody>
          <a:bodyPr wrap="none" rtlCol="0">
            <a:spAutoFit/>
          </a:bodyPr>
          <a:lstStyle/>
          <a:p>
            <a:r>
              <a:rPr lang="nb-NO" dirty="0" smtClean="0"/>
              <a:t>Forminsker med 90% fra den utenfor</a:t>
            </a:r>
            <a:endParaRPr lang="nb-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9"/>
                                        </p:tgtEl>
                                        <p:attrNameLst>
                                          <p:attrName>style.visibility</p:attrName>
                                        </p:attrNameLst>
                                      </p:cBhvr>
                                      <p:to>
                                        <p:strVal val="visible"/>
                                      </p:to>
                                    </p:set>
                                    <p:animEffect transition="in" filter="fade">
                                      <p:cBhvr>
                                        <p:cTn id="14" dur="2000"/>
                                        <p:tgtEl>
                                          <p:spTgt spid="89"/>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childTnLst>
                          </p:cTn>
                        </p:par>
                        <p:par>
                          <p:cTn id="19" fill="hold">
                            <p:stCondLst>
                              <p:cond delay="40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childTnLst>
                          </p:cTn>
                        </p:par>
                        <p:par>
                          <p:cTn id="23" fill="hold">
                            <p:stCondLst>
                              <p:cond delay="5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childTnLst>
                                </p:cTn>
                              </p:par>
                            </p:childTnLst>
                          </p:cTn>
                        </p:par>
                        <p:par>
                          <p:cTn id="27" fill="hold">
                            <p:stCondLst>
                              <p:cond delay="6000"/>
                            </p:stCondLst>
                            <p:childTnLst>
                              <p:par>
                                <p:cTn id="28" presetID="10"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childTnLst>
                                </p:cTn>
                              </p:par>
                            </p:childTnLst>
                          </p:cTn>
                        </p:par>
                        <p:par>
                          <p:cTn id="31" fill="hold">
                            <p:stCondLst>
                              <p:cond delay="7000"/>
                            </p:stCondLst>
                            <p:childTnLst>
                              <p:par>
                                <p:cTn id="32" presetID="10" presetClass="entr" presetSubtype="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childTnLst>
                                </p:cTn>
                              </p:par>
                            </p:childTnLst>
                          </p:cTn>
                        </p:par>
                        <p:par>
                          <p:cTn id="35" fill="hold">
                            <p:stCondLst>
                              <p:cond delay="8000"/>
                            </p:stCondLst>
                            <p:childTnLst>
                              <p:par>
                                <p:cTn id="36" presetID="10"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childTnLst>
                                </p:cTn>
                              </p:par>
                            </p:childTnLst>
                          </p:cTn>
                        </p:par>
                        <p:par>
                          <p:cTn id="39" fill="hold">
                            <p:stCondLst>
                              <p:cond delay="9000"/>
                            </p:stCondLst>
                            <p:childTnLst>
                              <p:par>
                                <p:cTn id="40" presetID="10"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childTnLst>
                                </p:cTn>
                              </p:par>
                            </p:childTnLst>
                          </p:cTn>
                        </p:par>
                        <p:par>
                          <p:cTn id="43" fill="hold">
                            <p:stCondLst>
                              <p:cond delay="1000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childTnLst>
                                </p:cTn>
                              </p:par>
                            </p:childTnLst>
                          </p:cTn>
                        </p:par>
                        <p:par>
                          <p:cTn id="47" fill="hold">
                            <p:stCondLst>
                              <p:cond delay="11000"/>
                            </p:stCondLst>
                            <p:childTnLst>
                              <p:par>
                                <p:cTn id="48" presetID="10" presetClass="entr" presetSubtype="0"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childTnLst>
                                </p:cTn>
                              </p:par>
                            </p:childTnLst>
                          </p:cTn>
                        </p:par>
                        <p:par>
                          <p:cTn id="51" fill="hold">
                            <p:stCondLst>
                              <p:cond delay="12000"/>
                            </p:stCondLst>
                            <p:childTnLst>
                              <p:par>
                                <p:cTn id="52" presetID="10" presetClass="entr" presetSubtype="0"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childTnLst>
                                </p:cTn>
                              </p:par>
                            </p:childTnLst>
                          </p:cTn>
                        </p:par>
                        <p:par>
                          <p:cTn id="55" fill="hold">
                            <p:stCondLst>
                              <p:cond delay="13000"/>
                            </p:stCondLst>
                            <p:childTnLst>
                              <p:par>
                                <p:cTn id="56" presetID="10" presetClass="entr" presetSubtype="0" fill="hold"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152718"/>
            <a:ext cx="8229600" cy="822642"/>
          </a:xfrm>
        </p:spPr>
        <p:txBody>
          <a:bodyPr/>
          <a:lstStyle/>
          <a:p>
            <a:pPr algn="ctr"/>
            <a:r>
              <a:rPr lang="nb-NO" dirty="0" smtClean="0"/>
              <a:t>Skåret i 3 mm finer</a:t>
            </a:r>
            <a:endParaRPr lang="nb-NO" dirty="0"/>
          </a:p>
        </p:txBody>
      </p:sp>
      <p:pic>
        <p:nvPicPr>
          <p:cNvPr id="1026" name="Picture 2" descr="F:\DCIM\101CASIO\CIMG0455.JPG"/>
          <p:cNvPicPr>
            <a:picLocks noChangeAspect="1" noChangeArrowheads="1"/>
          </p:cNvPicPr>
          <p:nvPr/>
        </p:nvPicPr>
        <p:blipFill>
          <a:blip r:embed="rId2"/>
          <a:srcRect l="13839" t="8225" r="19248" b="8534"/>
          <a:stretch>
            <a:fillRect/>
          </a:stretch>
        </p:blipFill>
        <p:spPr bwMode="auto">
          <a:xfrm>
            <a:off x="2159307" y="1150418"/>
            <a:ext cx="5250263" cy="4898629"/>
          </a:xfrm>
          <a:prstGeom prst="rect">
            <a:avLst/>
          </a:prstGeom>
          <a:noFill/>
        </p:spPr>
      </p:pic>
      <p:pic>
        <p:nvPicPr>
          <p:cNvPr id="1027" name="Picture 3" descr="F:\DCIM\101CASIO\CIMG0459.JPG"/>
          <p:cNvPicPr>
            <a:picLocks noChangeAspect="1" noChangeArrowheads="1"/>
          </p:cNvPicPr>
          <p:nvPr/>
        </p:nvPicPr>
        <p:blipFill>
          <a:blip r:embed="rId3"/>
          <a:srcRect/>
          <a:stretch>
            <a:fillRect/>
          </a:stretch>
        </p:blipFill>
        <p:spPr bwMode="auto">
          <a:xfrm>
            <a:off x="1320800" y="1172247"/>
            <a:ext cx="6502400" cy="4876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95416" y="5765391"/>
            <a:ext cx="8484924" cy="417930"/>
          </a:xfrm>
        </p:spPr>
        <p:txBody>
          <a:bodyPr>
            <a:normAutofit fontScale="77500" lnSpcReduction="20000"/>
          </a:bodyPr>
          <a:lstStyle/>
          <a:p>
            <a:pPr>
              <a:buNone/>
            </a:pPr>
            <a:r>
              <a:rPr lang="nb-NO" dirty="0" smtClean="0"/>
              <a:t>Museum </a:t>
            </a:r>
            <a:r>
              <a:rPr lang="nb-NO" dirty="0" err="1" smtClean="0"/>
              <a:t>of</a:t>
            </a:r>
            <a:r>
              <a:rPr lang="nb-NO" dirty="0" smtClean="0"/>
              <a:t> Art and Design (MAD), Columbus </a:t>
            </a:r>
            <a:r>
              <a:rPr lang="nb-NO" dirty="0" err="1" smtClean="0"/>
              <a:t>Circle</a:t>
            </a:r>
            <a:r>
              <a:rPr lang="nb-NO" dirty="0" smtClean="0"/>
              <a:t>, </a:t>
            </a:r>
            <a:r>
              <a:rPr lang="nb-NO" dirty="0" err="1" smtClean="0"/>
              <a:t>Manhatten</a:t>
            </a:r>
            <a:endParaRPr lang="nb-NO" dirty="0"/>
          </a:p>
        </p:txBody>
      </p:sp>
      <p:pic>
        <p:nvPicPr>
          <p:cNvPr id="4" name="Picture 2" descr="F:\DCIM\101CASIO\CIMG0157.JPG"/>
          <p:cNvPicPr>
            <a:picLocks noChangeAspect="1" noChangeArrowheads="1"/>
          </p:cNvPicPr>
          <p:nvPr/>
        </p:nvPicPr>
        <p:blipFill>
          <a:blip r:embed="rId2"/>
          <a:srcRect l="14844" t="8757" r="8232" b="19986"/>
          <a:stretch>
            <a:fillRect/>
          </a:stretch>
        </p:blipFill>
        <p:spPr bwMode="auto">
          <a:xfrm>
            <a:off x="1132776" y="961487"/>
            <a:ext cx="6710940" cy="4662441"/>
          </a:xfrm>
          <a:prstGeom prst="rect">
            <a:avLst/>
          </a:prstGeom>
          <a:noFill/>
        </p:spPr>
      </p:pic>
      <p:sp>
        <p:nvSpPr>
          <p:cNvPr id="5" name="Tittel 1"/>
          <p:cNvSpPr>
            <a:spLocks noGrp="1"/>
          </p:cNvSpPr>
          <p:nvPr>
            <p:ph type="title"/>
          </p:nvPr>
        </p:nvSpPr>
        <p:spPr>
          <a:xfrm>
            <a:off x="578880" y="-46090"/>
            <a:ext cx="8229600" cy="1143000"/>
          </a:xfrm>
        </p:spPr>
        <p:txBody>
          <a:bodyPr/>
          <a:lstStyle/>
          <a:p>
            <a:pPr algn="ctr"/>
            <a:r>
              <a:rPr lang="nb-NO" dirty="0" smtClean="0"/>
              <a:t>Også i salg i New York</a:t>
            </a:r>
            <a:endParaRPr lang="nb-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46090"/>
            <a:ext cx="8229600" cy="1143000"/>
          </a:xfrm>
        </p:spPr>
        <p:txBody>
          <a:bodyPr/>
          <a:lstStyle/>
          <a:p>
            <a:pPr algn="ctr"/>
            <a:r>
              <a:rPr lang="nb-NO" dirty="0" smtClean="0"/>
              <a:t>Også i salg i New York</a:t>
            </a:r>
            <a:endParaRPr lang="nb-NO" dirty="0"/>
          </a:p>
        </p:txBody>
      </p:sp>
      <p:pic>
        <p:nvPicPr>
          <p:cNvPr id="2051" name="Picture 3" descr="F:\DCIM\101CASIO\CIMG0156.JPG"/>
          <p:cNvPicPr>
            <a:picLocks noChangeAspect="1" noChangeArrowheads="1"/>
          </p:cNvPicPr>
          <p:nvPr/>
        </p:nvPicPr>
        <p:blipFill>
          <a:blip r:embed="rId2"/>
          <a:srcRect l="27857" t="14809" r="17153" b="27682"/>
          <a:stretch>
            <a:fillRect/>
          </a:stretch>
        </p:blipFill>
        <p:spPr bwMode="auto">
          <a:xfrm>
            <a:off x="1851970" y="934766"/>
            <a:ext cx="6615417" cy="518880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500" fill="hold"/>
                                        <p:tgtEl>
                                          <p:spTgt spid="2051"/>
                                        </p:tgtEl>
                                        <p:attrNameLst>
                                          <p:attrName>ppt_w</p:attrName>
                                        </p:attrNameLst>
                                      </p:cBhvr>
                                      <p:tavLst>
                                        <p:tav tm="0">
                                          <p:val>
                                            <p:fltVal val="0"/>
                                          </p:val>
                                        </p:tav>
                                        <p:tav tm="100000">
                                          <p:val>
                                            <p:strVal val="#ppt_w"/>
                                          </p:val>
                                        </p:tav>
                                      </p:tavLst>
                                    </p:anim>
                                    <p:anim calcmode="lin" valueType="num">
                                      <p:cBhvr>
                                        <p:cTn id="8" dur="500" fill="hold"/>
                                        <p:tgtEl>
                                          <p:spTgt spid="205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95706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578880" y="2369820"/>
            <a:ext cx="8229600" cy="2423160"/>
          </a:xfrm>
        </p:spPr>
        <p:txBody>
          <a:bodyPr>
            <a:normAutofit fontScale="90000"/>
          </a:bodyPr>
          <a:lstStyle/>
          <a:p>
            <a:pPr algn="ctr"/>
            <a:r>
              <a:rPr lang="nb-NO" sz="5400" dirty="0" smtClean="0"/>
              <a:t>Med utgangspunkt i frihåndstegninger</a:t>
            </a:r>
            <a:br>
              <a:rPr lang="nb-NO" sz="5400" dirty="0" smtClean="0"/>
            </a:br>
            <a:r>
              <a:rPr lang="nb-NO" sz="5400" dirty="0" smtClean="0"/>
              <a:t>uten vridning</a:t>
            </a:r>
            <a:endParaRPr lang="nb-NO" sz="5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Frihåndtegning laget av Anne Birgitte</a:t>
            </a:r>
            <a:endParaRPr lang="nb-NO" dirty="0"/>
          </a:p>
        </p:txBody>
      </p:sp>
      <p:pic>
        <p:nvPicPr>
          <p:cNvPr id="39938" name="Picture 2" descr="D:\Backup PC233 05.08.06\PC233\Artikler Hefter-bøker m.m\Laser-kutting\Bilder\Nytt og gammelt skål  ABB fritegn.PNG"/>
          <p:cNvPicPr>
            <a:picLocks noChangeAspect="1" noChangeArrowheads="1"/>
          </p:cNvPicPr>
          <p:nvPr/>
        </p:nvPicPr>
        <p:blipFill>
          <a:blip r:embed="rId2"/>
          <a:srcRect/>
          <a:stretch>
            <a:fillRect/>
          </a:stretch>
        </p:blipFill>
        <p:spPr bwMode="auto">
          <a:xfrm>
            <a:off x="1325880" y="1771649"/>
            <a:ext cx="6557797" cy="4089809"/>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Den ferdige skåla</a:t>
            </a:r>
            <a:endParaRPr lang="nb-NO" dirty="0"/>
          </a:p>
        </p:txBody>
      </p:sp>
      <p:pic>
        <p:nvPicPr>
          <p:cNvPr id="75778" name="Picture 2" descr="D:\Backup PC233 05.08.06\PC233\Artikler Hefter-bøker m.m\Laser-kutting\Bilder\Nytt og gammelt - skål ABB fritegn ferdig.jpg"/>
          <p:cNvPicPr>
            <a:picLocks noChangeAspect="1" noChangeArrowheads="1"/>
          </p:cNvPicPr>
          <p:nvPr/>
        </p:nvPicPr>
        <p:blipFill>
          <a:blip r:embed="rId2"/>
          <a:srcRect/>
          <a:stretch>
            <a:fillRect/>
          </a:stretch>
        </p:blipFill>
        <p:spPr bwMode="auto">
          <a:xfrm>
            <a:off x="1820227" y="1303020"/>
            <a:ext cx="5755272" cy="4842828"/>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95706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578880" y="2369820"/>
            <a:ext cx="8229600" cy="2423160"/>
          </a:xfrm>
        </p:spPr>
        <p:txBody>
          <a:bodyPr>
            <a:normAutofit fontScale="90000"/>
          </a:bodyPr>
          <a:lstStyle/>
          <a:p>
            <a:pPr algn="ctr"/>
            <a:r>
              <a:rPr lang="nb-NO" sz="5400" dirty="0" smtClean="0"/>
              <a:t>Med utgangspunkt i frihåndstegninger</a:t>
            </a:r>
            <a:br>
              <a:rPr lang="nb-NO" sz="5400" dirty="0" smtClean="0"/>
            </a:br>
            <a:r>
              <a:rPr lang="nb-NO" sz="5400" dirty="0" smtClean="0"/>
              <a:t>med vridning</a:t>
            </a:r>
            <a:endParaRPr lang="nb-NO" sz="5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Frihåndtegning - et eksempel</a:t>
            </a:r>
            <a:endParaRPr lang="nb-NO" dirty="0"/>
          </a:p>
        </p:txBody>
      </p:sp>
      <p:pic>
        <p:nvPicPr>
          <p:cNvPr id="69634" name="Picture 2" descr="D:\Backup PC233 05.08.06\PC233\Artikler Hefter-bøker m.m\Laser-kutting\Laserkutter - eksempler\Bouba.jpg"/>
          <p:cNvPicPr>
            <a:picLocks noChangeAspect="1" noChangeArrowheads="1"/>
          </p:cNvPicPr>
          <p:nvPr/>
        </p:nvPicPr>
        <p:blipFill>
          <a:blip r:embed="rId2"/>
          <a:srcRect l="9428" t="34162" r="28806" b="32521"/>
          <a:stretch>
            <a:fillRect/>
          </a:stretch>
        </p:blipFill>
        <p:spPr bwMode="auto">
          <a:xfrm>
            <a:off x="1714050" y="1869063"/>
            <a:ext cx="5821680" cy="4442361"/>
          </a:xfrm>
          <a:prstGeom prst="rect">
            <a:avLst/>
          </a:prstGeom>
          <a:noFill/>
        </p:spPr>
      </p:pic>
      <p:sp>
        <p:nvSpPr>
          <p:cNvPr id="5" name="Frihåndsform 4"/>
          <p:cNvSpPr/>
          <p:nvPr/>
        </p:nvSpPr>
        <p:spPr>
          <a:xfrm>
            <a:off x="2081621" y="2252292"/>
            <a:ext cx="5029200" cy="3766842"/>
          </a:xfrm>
          <a:custGeom>
            <a:avLst/>
            <a:gdLst>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06669 w 5029200"/>
              <a:gd name="connsiteY34" fmla="*/ 2099883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214563"/>
              <a:gd name="connsiteY0" fmla="*/ 3325826 h 3766842"/>
              <a:gd name="connsiteX1" fmla="*/ 1128839 w 5214563"/>
              <a:gd name="connsiteY1" fmla="*/ 3390563 h 3766842"/>
              <a:gd name="connsiteX2" fmla="*/ 1209759 w 5214563"/>
              <a:gd name="connsiteY2" fmla="*/ 3495759 h 3766842"/>
              <a:gd name="connsiteX3" fmla="*/ 1310910 w 5214563"/>
              <a:gd name="connsiteY3" fmla="*/ 3609048 h 3766842"/>
              <a:gd name="connsiteX4" fmla="*/ 1448474 w 5214563"/>
              <a:gd name="connsiteY4" fmla="*/ 3689968 h 3766842"/>
              <a:gd name="connsiteX5" fmla="*/ 1626499 w 5214563"/>
              <a:gd name="connsiteY5" fmla="*/ 3754704 h 3766842"/>
              <a:gd name="connsiteX6" fmla="*/ 1808570 w 5214563"/>
              <a:gd name="connsiteY6" fmla="*/ 3766842 h 3766842"/>
              <a:gd name="connsiteX7" fmla="*/ 1954227 w 5214563"/>
              <a:gd name="connsiteY7" fmla="*/ 3762796 h 3766842"/>
              <a:gd name="connsiteX8" fmla="*/ 2124159 w 5214563"/>
              <a:gd name="connsiteY8" fmla="*/ 3722336 h 3766842"/>
              <a:gd name="connsiteX9" fmla="*/ 2277908 w 5214563"/>
              <a:gd name="connsiteY9" fmla="*/ 3645462 h 3766842"/>
              <a:gd name="connsiteX10" fmla="*/ 2395242 w 5214563"/>
              <a:gd name="connsiteY10" fmla="*/ 3556449 h 3766842"/>
              <a:gd name="connsiteX11" fmla="*/ 2524715 w 5214563"/>
              <a:gd name="connsiteY11" fmla="*/ 3414839 h 3766842"/>
              <a:gd name="connsiteX12" fmla="*/ 2613727 w 5214563"/>
              <a:gd name="connsiteY12" fmla="*/ 3317734 h 3766842"/>
              <a:gd name="connsiteX13" fmla="*/ 2731062 w 5214563"/>
              <a:gd name="connsiteY13" fmla="*/ 3248952 h 3766842"/>
              <a:gd name="connsiteX14" fmla="*/ 2844350 w 5214563"/>
              <a:gd name="connsiteY14" fmla="*/ 3212538 h 3766842"/>
              <a:gd name="connsiteX15" fmla="*/ 2985961 w 5214563"/>
              <a:gd name="connsiteY15" fmla="*/ 3224676 h 3766842"/>
              <a:gd name="connsiteX16" fmla="*/ 3176124 w 5214563"/>
              <a:gd name="connsiteY16" fmla="*/ 3257044 h 3766842"/>
              <a:gd name="connsiteX17" fmla="*/ 3309642 w 5214563"/>
              <a:gd name="connsiteY17" fmla="*/ 3297504 h 3766842"/>
              <a:gd name="connsiteX18" fmla="*/ 3426977 w 5214563"/>
              <a:gd name="connsiteY18" fmla="*/ 3293458 h 3766842"/>
              <a:gd name="connsiteX19" fmla="*/ 3507897 w 5214563"/>
              <a:gd name="connsiteY19" fmla="*/ 3244906 h 3766842"/>
              <a:gd name="connsiteX20" fmla="*/ 3584772 w 5214563"/>
              <a:gd name="connsiteY20" fmla="*/ 3176124 h 3766842"/>
              <a:gd name="connsiteX21" fmla="*/ 3629278 w 5214563"/>
              <a:gd name="connsiteY21" fmla="*/ 3070927 h 3766842"/>
              <a:gd name="connsiteX22" fmla="*/ 3673784 w 5214563"/>
              <a:gd name="connsiteY22" fmla="*/ 2945501 h 3766842"/>
              <a:gd name="connsiteX23" fmla="*/ 3673784 w 5214563"/>
              <a:gd name="connsiteY23" fmla="*/ 2856488 h 3766842"/>
              <a:gd name="connsiteX24" fmla="*/ 3657600 w 5214563"/>
              <a:gd name="connsiteY24" fmla="*/ 2722970 h 3766842"/>
              <a:gd name="connsiteX25" fmla="*/ 3661646 w 5214563"/>
              <a:gd name="connsiteY25" fmla="*/ 2597543 h 3766842"/>
              <a:gd name="connsiteX26" fmla="*/ 3689968 w 5214563"/>
              <a:gd name="connsiteY26" fmla="*/ 2472117 h 3766842"/>
              <a:gd name="connsiteX27" fmla="*/ 3770888 w 5214563"/>
              <a:gd name="connsiteY27" fmla="*/ 2383104 h 3766842"/>
              <a:gd name="connsiteX28" fmla="*/ 3896315 w 5214563"/>
              <a:gd name="connsiteY28" fmla="*/ 2306230 h 3766842"/>
              <a:gd name="connsiteX29" fmla="*/ 4029834 w 5214563"/>
              <a:gd name="connsiteY29" fmla="*/ 2257678 h 3766842"/>
              <a:gd name="connsiteX30" fmla="*/ 4219996 w 5214563"/>
              <a:gd name="connsiteY30" fmla="*/ 2229356 h 3766842"/>
              <a:gd name="connsiteX31" fmla="*/ 4373745 w 5214563"/>
              <a:gd name="connsiteY31" fmla="*/ 2196987 h 3766842"/>
              <a:gd name="connsiteX32" fmla="*/ 4543678 w 5214563"/>
              <a:gd name="connsiteY32" fmla="*/ 2180803 h 3766842"/>
              <a:gd name="connsiteX33" fmla="*/ 4656966 w 5214563"/>
              <a:gd name="connsiteY33" fmla="*/ 2168665 h 3766842"/>
              <a:gd name="connsiteX34" fmla="*/ 5214563 w 5214563"/>
              <a:gd name="connsiteY34" fmla="*/ 2374521 h 3766842"/>
              <a:gd name="connsiteX35" fmla="*/ 4911865 w 5214563"/>
              <a:gd name="connsiteY35" fmla="*/ 2051331 h 3766842"/>
              <a:gd name="connsiteX36" fmla="*/ 4976602 w 5214563"/>
              <a:gd name="connsiteY36" fmla="*/ 1950180 h 3766842"/>
              <a:gd name="connsiteX37" fmla="*/ 5017062 w 5214563"/>
              <a:gd name="connsiteY37" fmla="*/ 1836892 h 3766842"/>
              <a:gd name="connsiteX38" fmla="*/ 5029200 w 5214563"/>
              <a:gd name="connsiteY38" fmla="*/ 1743833 h 3766842"/>
              <a:gd name="connsiteX39" fmla="*/ 5029200 w 5214563"/>
              <a:gd name="connsiteY39" fmla="*/ 1650775 h 3766842"/>
              <a:gd name="connsiteX40" fmla="*/ 4988740 w 5214563"/>
              <a:gd name="connsiteY40" fmla="*/ 1517256 h 3766842"/>
              <a:gd name="connsiteX41" fmla="*/ 4883543 w 5214563"/>
              <a:gd name="connsiteY41" fmla="*/ 1367554 h 3766842"/>
              <a:gd name="connsiteX42" fmla="*/ 4786439 w 5214563"/>
              <a:gd name="connsiteY42" fmla="*/ 1270449 h 3766842"/>
              <a:gd name="connsiteX43" fmla="*/ 4636736 w 5214563"/>
              <a:gd name="connsiteY43" fmla="*/ 1161207 h 3766842"/>
              <a:gd name="connsiteX44" fmla="*/ 4462758 w 5214563"/>
              <a:gd name="connsiteY44" fmla="*/ 1112655 h 3766842"/>
              <a:gd name="connsiteX45" fmla="*/ 4268549 w 5214563"/>
              <a:gd name="connsiteY45" fmla="*/ 1092425 h 3766842"/>
              <a:gd name="connsiteX46" fmla="*/ 4013650 w 5214563"/>
              <a:gd name="connsiteY46" fmla="*/ 1088379 h 3766842"/>
              <a:gd name="connsiteX47" fmla="*/ 4021742 w 5214563"/>
              <a:gd name="connsiteY47" fmla="*/ 1088379 h 3766842"/>
              <a:gd name="connsiteX48" fmla="*/ 3799211 w 5214563"/>
              <a:gd name="connsiteY48" fmla="*/ 1096471 h 3766842"/>
              <a:gd name="connsiteX49" fmla="*/ 3600956 w 5214563"/>
              <a:gd name="connsiteY49" fmla="*/ 1108609 h 3766842"/>
              <a:gd name="connsiteX50" fmla="*/ 3451253 w 5214563"/>
              <a:gd name="connsiteY50" fmla="*/ 1080286 h 3766842"/>
              <a:gd name="connsiteX51" fmla="*/ 3329873 w 5214563"/>
              <a:gd name="connsiteY51" fmla="*/ 1023642 h 3766842"/>
              <a:gd name="connsiteX52" fmla="*/ 3176124 w 5214563"/>
              <a:gd name="connsiteY52" fmla="*/ 906308 h 3766842"/>
              <a:gd name="connsiteX53" fmla="*/ 3050697 w 5214563"/>
              <a:gd name="connsiteY53" fmla="*/ 805157 h 3766842"/>
              <a:gd name="connsiteX54" fmla="*/ 2965731 w 5214563"/>
              <a:gd name="connsiteY54" fmla="*/ 704007 h 3766842"/>
              <a:gd name="connsiteX55" fmla="*/ 2864581 w 5214563"/>
              <a:gd name="connsiteY55" fmla="*/ 570488 h 3766842"/>
              <a:gd name="connsiteX56" fmla="*/ 2799844 w 5214563"/>
              <a:gd name="connsiteY56" fmla="*/ 477430 h 3766842"/>
              <a:gd name="connsiteX57" fmla="*/ 2743200 w 5214563"/>
              <a:gd name="connsiteY57" fmla="*/ 331773 h 3766842"/>
              <a:gd name="connsiteX58" fmla="*/ 2674418 w 5214563"/>
              <a:gd name="connsiteY58" fmla="*/ 238715 h 3766842"/>
              <a:gd name="connsiteX59" fmla="*/ 2577313 w 5214563"/>
              <a:gd name="connsiteY59" fmla="*/ 141610 h 3766842"/>
              <a:gd name="connsiteX60" fmla="*/ 2468071 w 5214563"/>
              <a:gd name="connsiteY60" fmla="*/ 76874 h 3766842"/>
              <a:gd name="connsiteX61" fmla="*/ 2298138 w 5214563"/>
              <a:gd name="connsiteY61" fmla="*/ 4046 h 3766842"/>
              <a:gd name="connsiteX62" fmla="*/ 2132251 w 5214563"/>
              <a:gd name="connsiteY62" fmla="*/ 0 h 3766842"/>
              <a:gd name="connsiteX63" fmla="*/ 1950181 w 5214563"/>
              <a:gd name="connsiteY63" fmla="*/ 28322 h 3766842"/>
              <a:gd name="connsiteX64" fmla="*/ 1719558 w 5214563"/>
              <a:gd name="connsiteY64" fmla="*/ 125426 h 3766842"/>
              <a:gd name="connsiteX65" fmla="*/ 1525349 w 5214563"/>
              <a:gd name="connsiteY65" fmla="*/ 234669 h 3766842"/>
              <a:gd name="connsiteX66" fmla="*/ 1432290 w 5214563"/>
              <a:gd name="connsiteY66" fmla="*/ 311543 h 3766842"/>
              <a:gd name="connsiteX67" fmla="*/ 1282588 w 5214563"/>
              <a:gd name="connsiteY67" fmla="*/ 368187 h 3766842"/>
              <a:gd name="connsiteX68" fmla="*/ 1108609 w 5214563"/>
              <a:gd name="connsiteY68" fmla="*/ 420786 h 3766842"/>
              <a:gd name="connsiteX69" fmla="*/ 902262 w 5214563"/>
              <a:gd name="connsiteY69" fmla="*/ 416740 h 3766842"/>
              <a:gd name="connsiteX70" fmla="*/ 671639 w 5214563"/>
              <a:gd name="connsiteY70" fmla="*/ 384371 h 3766842"/>
              <a:gd name="connsiteX71" fmla="*/ 489568 w 5214563"/>
              <a:gd name="connsiteY71" fmla="*/ 388417 h 3766842"/>
              <a:gd name="connsiteX72" fmla="*/ 331773 w 5214563"/>
              <a:gd name="connsiteY72" fmla="*/ 424832 h 3766842"/>
              <a:gd name="connsiteX73" fmla="*/ 186117 w 5214563"/>
              <a:gd name="connsiteY73" fmla="*/ 525982 h 3766842"/>
              <a:gd name="connsiteX74" fmla="*/ 97104 w 5214563"/>
              <a:gd name="connsiteY74" fmla="*/ 631179 h 3766842"/>
              <a:gd name="connsiteX75" fmla="*/ 28322 w 5214563"/>
              <a:gd name="connsiteY75" fmla="*/ 748513 h 3766842"/>
              <a:gd name="connsiteX76" fmla="*/ 0 w 5214563"/>
              <a:gd name="connsiteY76" fmla="*/ 886078 h 3766842"/>
              <a:gd name="connsiteX77" fmla="*/ 8092 w 5214563"/>
              <a:gd name="connsiteY77" fmla="*/ 1047918 h 3766842"/>
              <a:gd name="connsiteX78" fmla="*/ 32368 w 5214563"/>
              <a:gd name="connsiteY78" fmla="*/ 1221897 h 3766842"/>
              <a:gd name="connsiteX79" fmla="*/ 84966 w 5214563"/>
              <a:gd name="connsiteY79" fmla="*/ 1359462 h 3766842"/>
              <a:gd name="connsiteX80" fmla="*/ 202301 w 5214563"/>
              <a:gd name="connsiteY80" fmla="*/ 1501072 h 3766842"/>
              <a:gd name="connsiteX81" fmla="*/ 303451 w 5214563"/>
              <a:gd name="connsiteY81" fmla="*/ 1622453 h 3766842"/>
              <a:gd name="connsiteX82" fmla="*/ 428878 w 5214563"/>
              <a:gd name="connsiteY82" fmla="*/ 1727649 h 3766842"/>
              <a:gd name="connsiteX83" fmla="*/ 619041 w 5214563"/>
              <a:gd name="connsiteY83" fmla="*/ 1853076 h 3766842"/>
              <a:gd name="connsiteX84" fmla="*/ 780881 w 5214563"/>
              <a:gd name="connsiteY84" fmla="*/ 1954226 h 3766842"/>
              <a:gd name="connsiteX85" fmla="*/ 873940 w 5214563"/>
              <a:gd name="connsiteY85" fmla="*/ 2014917 h 3766842"/>
              <a:gd name="connsiteX86" fmla="*/ 918446 w 5214563"/>
              <a:gd name="connsiteY86" fmla="*/ 2116067 h 3766842"/>
              <a:gd name="connsiteX87" fmla="*/ 877986 w 5214563"/>
              <a:gd name="connsiteY87" fmla="*/ 2237448 h 3766842"/>
              <a:gd name="connsiteX88" fmla="*/ 772789 w 5214563"/>
              <a:gd name="connsiteY88" fmla="*/ 2362874 h 3766842"/>
              <a:gd name="connsiteX89" fmla="*/ 663547 w 5214563"/>
              <a:gd name="connsiteY89" fmla="*/ 2468071 h 3766842"/>
              <a:gd name="connsiteX90" fmla="*/ 530028 w 5214563"/>
              <a:gd name="connsiteY90" fmla="*/ 2593497 h 3766842"/>
              <a:gd name="connsiteX91" fmla="*/ 408648 w 5214563"/>
              <a:gd name="connsiteY91" fmla="*/ 2731062 h 3766842"/>
              <a:gd name="connsiteX92" fmla="*/ 356050 w 5214563"/>
              <a:gd name="connsiteY92" fmla="*/ 2880764 h 3766842"/>
              <a:gd name="connsiteX93" fmla="*/ 352004 w 5214563"/>
              <a:gd name="connsiteY93" fmla="*/ 2998099 h 3766842"/>
              <a:gd name="connsiteX94" fmla="*/ 416740 w 5214563"/>
              <a:gd name="connsiteY94" fmla="*/ 3099249 h 3766842"/>
              <a:gd name="connsiteX95" fmla="*/ 493614 w 5214563"/>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1042702 w 5029200"/>
              <a:gd name="connsiteY95"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674418 w 5029200"/>
              <a:gd name="connsiteY57" fmla="*/ 238715 h 3766842"/>
              <a:gd name="connsiteX58" fmla="*/ 2577313 w 5029200"/>
              <a:gd name="connsiteY58" fmla="*/ 141610 h 3766842"/>
              <a:gd name="connsiteX59" fmla="*/ 2468071 w 5029200"/>
              <a:gd name="connsiteY59" fmla="*/ 76874 h 3766842"/>
              <a:gd name="connsiteX60" fmla="*/ 2298138 w 5029200"/>
              <a:gd name="connsiteY60" fmla="*/ 4046 h 3766842"/>
              <a:gd name="connsiteX61" fmla="*/ 2132251 w 5029200"/>
              <a:gd name="connsiteY61" fmla="*/ 0 h 3766842"/>
              <a:gd name="connsiteX62" fmla="*/ 1950181 w 5029200"/>
              <a:gd name="connsiteY62" fmla="*/ 28322 h 3766842"/>
              <a:gd name="connsiteX63" fmla="*/ 1719558 w 5029200"/>
              <a:gd name="connsiteY63" fmla="*/ 125426 h 3766842"/>
              <a:gd name="connsiteX64" fmla="*/ 1525349 w 5029200"/>
              <a:gd name="connsiteY64" fmla="*/ 234669 h 3766842"/>
              <a:gd name="connsiteX65" fmla="*/ 1432290 w 5029200"/>
              <a:gd name="connsiteY65" fmla="*/ 311543 h 3766842"/>
              <a:gd name="connsiteX66" fmla="*/ 1282588 w 5029200"/>
              <a:gd name="connsiteY66" fmla="*/ 368187 h 3766842"/>
              <a:gd name="connsiteX67" fmla="*/ 1108609 w 5029200"/>
              <a:gd name="connsiteY67" fmla="*/ 420786 h 3766842"/>
              <a:gd name="connsiteX68" fmla="*/ 902262 w 5029200"/>
              <a:gd name="connsiteY68" fmla="*/ 416740 h 3766842"/>
              <a:gd name="connsiteX69" fmla="*/ 671639 w 5029200"/>
              <a:gd name="connsiteY69" fmla="*/ 384371 h 3766842"/>
              <a:gd name="connsiteX70" fmla="*/ 489568 w 5029200"/>
              <a:gd name="connsiteY70" fmla="*/ 388417 h 3766842"/>
              <a:gd name="connsiteX71" fmla="*/ 331773 w 5029200"/>
              <a:gd name="connsiteY71" fmla="*/ 424832 h 3766842"/>
              <a:gd name="connsiteX72" fmla="*/ 186117 w 5029200"/>
              <a:gd name="connsiteY72" fmla="*/ 525982 h 3766842"/>
              <a:gd name="connsiteX73" fmla="*/ 97104 w 5029200"/>
              <a:gd name="connsiteY73" fmla="*/ 631179 h 3766842"/>
              <a:gd name="connsiteX74" fmla="*/ 28322 w 5029200"/>
              <a:gd name="connsiteY74" fmla="*/ 748513 h 3766842"/>
              <a:gd name="connsiteX75" fmla="*/ 0 w 5029200"/>
              <a:gd name="connsiteY75" fmla="*/ 886078 h 3766842"/>
              <a:gd name="connsiteX76" fmla="*/ 8092 w 5029200"/>
              <a:gd name="connsiteY76" fmla="*/ 1047918 h 3766842"/>
              <a:gd name="connsiteX77" fmla="*/ 32368 w 5029200"/>
              <a:gd name="connsiteY77" fmla="*/ 1221897 h 3766842"/>
              <a:gd name="connsiteX78" fmla="*/ 84966 w 5029200"/>
              <a:gd name="connsiteY78" fmla="*/ 1359462 h 3766842"/>
              <a:gd name="connsiteX79" fmla="*/ 202301 w 5029200"/>
              <a:gd name="connsiteY79" fmla="*/ 1501072 h 3766842"/>
              <a:gd name="connsiteX80" fmla="*/ 303451 w 5029200"/>
              <a:gd name="connsiteY80" fmla="*/ 1622453 h 3766842"/>
              <a:gd name="connsiteX81" fmla="*/ 428878 w 5029200"/>
              <a:gd name="connsiteY81" fmla="*/ 1727649 h 3766842"/>
              <a:gd name="connsiteX82" fmla="*/ 619041 w 5029200"/>
              <a:gd name="connsiteY82" fmla="*/ 1837971 h 3766842"/>
              <a:gd name="connsiteX83" fmla="*/ 780881 w 5029200"/>
              <a:gd name="connsiteY83" fmla="*/ 1925090 h 3766842"/>
              <a:gd name="connsiteX84" fmla="*/ 873940 w 5029200"/>
              <a:gd name="connsiteY84" fmla="*/ 2014917 h 3766842"/>
              <a:gd name="connsiteX85" fmla="*/ 918446 w 5029200"/>
              <a:gd name="connsiteY85" fmla="*/ 2116067 h 3766842"/>
              <a:gd name="connsiteX86" fmla="*/ 877986 w 5029200"/>
              <a:gd name="connsiteY86" fmla="*/ 2237448 h 3766842"/>
              <a:gd name="connsiteX87" fmla="*/ 772789 w 5029200"/>
              <a:gd name="connsiteY87" fmla="*/ 2362874 h 3766842"/>
              <a:gd name="connsiteX88" fmla="*/ 663547 w 5029200"/>
              <a:gd name="connsiteY88" fmla="*/ 2468071 h 3766842"/>
              <a:gd name="connsiteX89" fmla="*/ 530028 w 5029200"/>
              <a:gd name="connsiteY89" fmla="*/ 2593497 h 3766842"/>
              <a:gd name="connsiteX90" fmla="*/ 408648 w 5029200"/>
              <a:gd name="connsiteY90" fmla="*/ 2731062 h 3766842"/>
              <a:gd name="connsiteX91" fmla="*/ 356050 w 5029200"/>
              <a:gd name="connsiteY91" fmla="*/ 2880764 h 3766842"/>
              <a:gd name="connsiteX92" fmla="*/ 352004 w 5029200"/>
              <a:gd name="connsiteY92" fmla="*/ 2998099 h 3766842"/>
              <a:gd name="connsiteX93" fmla="*/ 416740 w 5029200"/>
              <a:gd name="connsiteY93" fmla="*/ 3099249 h 3766842"/>
              <a:gd name="connsiteX94" fmla="*/ 618348 w 5029200"/>
              <a:gd name="connsiteY94" fmla="*/ 3171366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17835 h 3766842"/>
              <a:gd name="connsiteX97" fmla="*/ 1042702 w 5029200"/>
              <a:gd name="connsiteY97" fmla="*/ 3330765 h 376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029200" h="3766842">
                <a:moveTo>
                  <a:pt x="1043873" y="3325826"/>
                </a:moveTo>
                <a:lnTo>
                  <a:pt x="1128839" y="3390563"/>
                </a:lnTo>
                <a:lnTo>
                  <a:pt x="1209759" y="3495759"/>
                </a:lnTo>
                <a:lnTo>
                  <a:pt x="1310910" y="3609048"/>
                </a:lnTo>
                <a:lnTo>
                  <a:pt x="1448474" y="3689968"/>
                </a:lnTo>
                <a:lnTo>
                  <a:pt x="1626499" y="3754704"/>
                </a:lnTo>
                <a:lnTo>
                  <a:pt x="1808570" y="3766842"/>
                </a:lnTo>
                <a:lnTo>
                  <a:pt x="1954227" y="3762796"/>
                </a:lnTo>
                <a:lnTo>
                  <a:pt x="2124159" y="3722336"/>
                </a:lnTo>
                <a:lnTo>
                  <a:pt x="2277908" y="3645462"/>
                </a:lnTo>
                <a:lnTo>
                  <a:pt x="2395242" y="3556449"/>
                </a:lnTo>
                <a:lnTo>
                  <a:pt x="2524715" y="3414839"/>
                </a:lnTo>
                <a:lnTo>
                  <a:pt x="2613727" y="3317734"/>
                </a:lnTo>
                <a:lnTo>
                  <a:pt x="2731062" y="3248952"/>
                </a:lnTo>
                <a:lnTo>
                  <a:pt x="2844350" y="3212538"/>
                </a:lnTo>
                <a:lnTo>
                  <a:pt x="2985961" y="3224676"/>
                </a:lnTo>
                <a:lnTo>
                  <a:pt x="3176124" y="3257044"/>
                </a:lnTo>
                <a:lnTo>
                  <a:pt x="3309642" y="3297504"/>
                </a:lnTo>
                <a:lnTo>
                  <a:pt x="3426977" y="3293458"/>
                </a:lnTo>
                <a:lnTo>
                  <a:pt x="3507897" y="3244906"/>
                </a:lnTo>
                <a:lnTo>
                  <a:pt x="3584772" y="3176124"/>
                </a:lnTo>
                <a:lnTo>
                  <a:pt x="3629278" y="3070927"/>
                </a:lnTo>
                <a:lnTo>
                  <a:pt x="3673784" y="2945501"/>
                </a:lnTo>
                <a:lnTo>
                  <a:pt x="3673784" y="2856488"/>
                </a:lnTo>
                <a:lnTo>
                  <a:pt x="3657600" y="2722970"/>
                </a:lnTo>
                <a:lnTo>
                  <a:pt x="3661646" y="2597543"/>
                </a:lnTo>
                <a:lnTo>
                  <a:pt x="3689968" y="2472117"/>
                </a:lnTo>
                <a:lnTo>
                  <a:pt x="3770888" y="2383104"/>
                </a:lnTo>
                <a:lnTo>
                  <a:pt x="3896315" y="2306230"/>
                </a:lnTo>
                <a:lnTo>
                  <a:pt x="4029834" y="2257678"/>
                </a:lnTo>
                <a:lnTo>
                  <a:pt x="4219996" y="2229356"/>
                </a:lnTo>
                <a:lnTo>
                  <a:pt x="4373745" y="2196987"/>
                </a:lnTo>
                <a:lnTo>
                  <a:pt x="4543678" y="2180803"/>
                </a:lnTo>
                <a:lnTo>
                  <a:pt x="4656966" y="2168665"/>
                </a:lnTo>
                <a:cubicBezTo>
                  <a:pt x="4809169" y="2106962"/>
                  <a:pt x="4757801" y="2142865"/>
                  <a:pt x="4811589" y="2107821"/>
                </a:cubicBezTo>
                <a:lnTo>
                  <a:pt x="4911865" y="2051331"/>
                </a:lnTo>
                <a:lnTo>
                  <a:pt x="4976602" y="1950180"/>
                </a:lnTo>
                <a:lnTo>
                  <a:pt x="5017062" y="1836892"/>
                </a:lnTo>
                <a:lnTo>
                  <a:pt x="5029200" y="1743833"/>
                </a:lnTo>
                <a:lnTo>
                  <a:pt x="5029200" y="1650775"/>
                </a:lnTo>
                <a:lnTo>
                  <a:pt x="4988740" y="1517256"/>
                </a:lnTo>
                <a:lnTo>
                  <a:pt x="4883543" y="1367554"/>
                </a:lnTo>
                <a:lnTo>
                  <a:pt x="4786439" y="1270449"/>
                </a:lnTo>
                <a:lnTo>
                  <a:pt x="4636736" y="1161207"/>
                </a:lnTo>
                <a:lnTo>
                  <a:pt x="4462758" y="1112655"/>
                </a:lnTo>
                <a:lnTo>
                  <a:pt x="4268549" y="1092425"/>
                </a:lnTo>
                <a:lnTo>
                  <a:pt x="4013650" y="1088379"/>
                </a:lnTo>
                <a:cubicBezTo>
                  <a:pt x="4010953" y="1088335"/>
                  <a:pt x="4019045" y="1088379"/>
                  <a:pt x="4021742" y="1088379"/>
                </a:cubicBezTo>
                <a:lnTo>
                  <a:pt x="3799211" y="1096471"/>
                </a:lnTo>
                <a:lnTo>
                  <a:pt x="3600956" y="1108609"/>
                </a:lnTo>
                <a:lnTo>
                  <a:pt x="3451253" y="1080286"/>
                </a:lnTo>
                <a:lnTo>
                  <a:pt x="3329873" y="1023642"/>
                </a:lnTo>
                <a:lnTo>
                  <a:pt x="3176124" y="906308"/>
                </a:lnTo>
                <a:lnTo>
                  <a:pt x="3047673" y="792050"/>
                </a:lnTo>
                <a:lnTo>
                  <a:pt x="2965731" y="704007"/>
                </a:lnTo>
                <a:lnTo>
                  <a:pt x="2864581" y="570488"/>
                </a:lnTo>
                <a:lnTo>
                  <a:pt x="2799844" y="477430"/>
                </a:lnTo>
                <a:cubicBezTo>
                  <a:pt x="2779222" y="442882"/>
                  <a:pt x="2761753" y="402984"/>
                  <a:pt x="2740849" y="363198"/>
                </a:cubicBezTo>
                <a:cubicBezTo>
                  <a:pt x="2719945" y="323412"/>
                  <a:pt x="2701674" y="275646"/>
                  <a:pt x="2674418" y="238715"/>
                </a:cubicBezTo>
                <a:lnTo>
                  <a:pt x="2577313" y="141610"/>
                </a:lnTo>
                <a:lnTo>
                  <a:pt x="2468071" y="76874"/>
                </a:lnTo>
                <a:lnTo>
                  <a:pt x="2298138" y="4046"/>
                </a:lnTo>
                <a:lnTo>
                  <a:pt x="2132251" y="0"/>
                </a:lnTo>
                <a:cubicBezTo>
                  <a:pt x="1934038" y="28906"/>
                  <a:pt x="1872621" y="28322"/>
                  <a:pt x="1950181" y="28322"/>
                </a:cubicBezTo>
                <a:lnTo>
                  <a:pt x="1719558" y="125426"/>
                </a:lnTo>
                <a:lnTo>
                  <a:pt x="1525349" y="234669"/>
                </a:lnTo>
                <a:lnTo>
                  <a:pt x="1432290" y="311543"/>
                </a:lnTo>
                <a:lnTo>
                  <a:pt x="1282588" y="368187"/>
                </a:lnTo>
                <a:lnTo>
                  <a:pt x="1108609" y="420786"/>
                </a:lnTo>
                <a:lnTo>
                  <a:pt x="902262" y="416740"/>
                </a:lnTo>
                <a:lnTo>
                  <a:pt x="671639" y="384371"/>
                </a:lnTo>
                <a:lnTo>
                  <a:pt x="489568" y="388417"/>
                </a:lnTo>
                <a:lnTo>
                  <a:pt x="331773" y="424832"/>
                </a:lnTo>
                <a:lnTo>
                  <a:pt x="186117" y="525982"/>
                </a:lnTo>
                <a:lnTo>
                  <a:pt x="97104" y="631179"/>
                </a:lnTo>
                <a:lnTo>
                  <a:pt x="28322" y="748513"/>
                </a:lnTo>
                <a:lnTo>
                  <a:pt x="0" y="886078"/>
                </a:lnTo>
                <a:lnTo>
                  <a:pt x="8092" y="1047918"/>
                </a:lnTo>
                <a:lnTo>
                  <a:pt x="32368" y="1221897"/>
                </a:lnTo>
                <a:lnTo>
                  <a:pt x="84966" y="1359462"/>
                </a:lnTo>
                <a:lnTo>
                  <a:pt x="202301" y="1501072"/>
                </a:lnTo>
                <a:lnTo>
                  <a:pt x="303451" y="1622453"/>
                </a:lnTo>
                <a:lnTo>
                  <a:pt x="428878" y="1727649"/>
                </a:lnTo>
                <a:lnTo>
                  <a:pt x="619041" y="1837971"/>
                </a:lnTo>
                <a:lnTo>
                  <a:pt x="780881" y="1925090"/>
                </a:lnTo>
                <a:lnTo>
                  <a:pt x="873940" y="2014917"/>
                </a:lnTo>
                <a:lnTo>
                  <a:pt x="918446" y="2116067"/>
                </a:lnTo>
                <a:lnTo>
                  <a:pt x="877986" y="2237448"/>
                </a:lnTo>
                <a:lnTo>
                  <a:pt x="772789" y="2362874"/>
                </a:lnTo>
                <a:lnTo>
                  <a:pt x="663547" y="2468071"/>
                </a:lnTo>
                <a:lnTo>
                  <a:pt x="530028" y="2593497"/>
                </a:lnTo>
                <a:lnTo>
                  <a:pt x="408648" y="2731062"/>
                </a:lnTo>
                <a:lnTo>
                  <a:pt x="356050" y="2880764"/>
                </a:lnTo>
                <a:lnTo>
                  <a:pt x="352004" y="2998099"/>
                </a:lnTo>
                <a:lnTo>
                  <a:pt x="416740" y="3099249"/>
                </a:lnTo>
                <a:lnTo>
                  <a:pt x="555557" y="3171366"/>
                </a:lnTo>
                <a:lnTo>
                  <a:pt x="907460" y="3217835"/>
                </a:lnTo>
                <a:lnTo>
                  <a:pt x="1042702" y="3330765"/>
                </a:lnTo>
              </a:path>
            </a:pathLst>
          </a:cu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8" name="Frihåndsform 7"/>
          <p:cNvSpPr>
            <a:spLocks noChangeAspect="1"/>
          </p:cNvSpPr>
          <p:nvPr/>
        </p:nvSpPr>
        <p:spPr>
          <a:xfrm>
            <a:off x="2333081" y="2440634"/>
            <a:ext cx="4526280" cy="3390158"/>
          </a:xfrm>
          <a:custGeom>
            <a:avLst/>
            <a:gdLst>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06669 w 5029200"/>
              <a:gd name="connsiteY34" fmla="*/ 2099883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214563"/>
              <a:gd name="connsiteY0" fmla="*/ 3325826 h 3766842"/>
              <a:gd name="connsiteX1" fmla="*/ 1128839 w 5214563"/>
              <a:gd name="connsiteY1" fmla="*/ 3390563 h 3766842"/>
              <a:gd name="connsiteX2" fmla="*/ 1209759 w 5214563"/>
              <a:gd name="connsiteY2" fmla="*/ 3495759 h 3766842"/>
              <a:gd name="connsiteX3" fmla="*/ 1310910 w 5214563"/>
              <a:gd name="connsiteY3" fmla="*/ 3609048 h 3766842"/>
              <a:gd name="connsiteX4" fmla="*/ 1448474 w 5214563"/>
              <a:gd name="connsiteY4" fmla="*/ 3689968 h 3766842"/>
              <a:gd name="connsiteX5" fmla="*/ 1626499 w 5214563"/>
              <a:gd name="connsiteY5" fmla="*/ 3754704 h 3766842"/>
              <a:gd name="connsiteX6" fmla="*/ 1808570 w 5214563"/>
              <a:gd name="connsiteY6" fmla="*/ 3766842 h 3766842"/>
              <a:gd name="connsiteX7" fmla="*/ 1954227 w 5214563"/>
              <a:gd name="connsiteY7" fmla="*/ 3762796 h 3766842"/>
              <a:gd name="connsiteX8" fmla="*/ 2124159 w 5214563"/>
              <a:gd name="connsiteY8" fmla="*/ 3722336 h 3766842"/>
              <a:gd name="connsiteX9" fmla="*/ 2277908 w 5214563"/>
              <a:gd name="connsiteY9" fmla="*/ 3645462 h 3766842"/>
              <a:gd name="connsiteX10" fmla="*/ 2395242 w 5214563"/>
              <a:gd name="connsiteY10" fmla="*/ 3556449 h 3766842"/>
              <a:gd name="connsiteX11" fmla="*/ 2524715 w 5214563"/>
              <a:gd name="connsiteY11" fmla="*/ 3414839 h 3766842"/>
              <a:gd name="connsiteX12" fmla="*/ 2613727 w 5214563"/>
              <a:gd name="connsiteY12" fmla="*/ 3317734 h 3766842"/>
              <a:gd name="connsiteX13" fmla="*/ 2731062 w 5214563"/>
              <a:gd name="connsiteY13" fmla="*/ 3248952 h 3766842"/>
              <a:gd name="connsiteX14" fmla="*/ 2844350 w 5214563"/>
              <a:gd name="connsiteY14" fmla="*/ 3212538 h 3766842"/>
              <a:gd name="connsiteX15" fmla="*/ 2985961 w 5214563"/>
              <a:gd name="connsiteY15" fmla="*/ 3224676 h 3766842"/>
              <a:gd name="connsiteX16" fmla="*/ 3176124 w 5214563"/>
              <a:gd name="connsiteY16" fmla="*/ 3257044 h 3766842"/>
              <a:gd name="connsiteX17" fmla="*/ 3309642 w 5214563"/>
              <a:gd name="connsiteY17" fmla="*/ 3297504 h 3766842"/>
              <a:gd name="connsiteX18" fmla="*/ 3426977 w 5214563"/>
              <a:gd name="connsiteY18" fmla="*/ 3293458 h 3766842"/>
              <a:gd name="connsiteX19" fmla="*/ 3507897 w 5214563"/>
              <a:gd name="connsiteY19" fmla="*/ 3244906 h 3766842"/>
              <a:gd name="connsiteX20" fmla="*/ 3584772 w 5214563"/>
              <a:gd name="connsiteY20" fmla="*/ 3176124 h 3766842"/>
              <a:gd name="connsiteX21" fmla="*/ 3629278 w 5214563"/>
              <a:gd name="connsiteY21" fmla="*/ 3070927 h 3766842"/>
              <a:gd name="connsiteX22" fmla="*/ 3673784 w 5214563"/>
              <a:gd name="connsiteY22" fmla="*/ 2945501 h 3766842"/>
              <a:gd name="connsiteX23" fmla="*/ 3673784 w 5214563"/>
              <a:gd name="connsiteY23" fmla="*/ 2856488 h 3766842"/>
              <a:gd name="connsiteX24" fmla="*/ 3657600 w 5214563"/>
              <a:gd name="connsiteY24" fmla="*/ 2722970 h 3766842"/>
              <a:gd name="connsiteX25" fmla="*/ 3661646 w 5214563"/>
              <a:gd name="connsiteY25" fmla="*/ 2597543 h 3766842"/>
              <a:gd name="connsiteX26" fmla="*/ 3689968 w 5214563"/>
              <a:gd name="connsiteY26" fmla="*/ 2472117 h 3766842"/>
              <a:gd name="connsiteX27" fmla="*/ 3770888 w 5214563"/>
              <a:gd name="connsiteY27" fmla="*/ 2383104 h 3766842"/>
              <a:gd name="connsiteX28" fmla="*/ 3896315 w 5214563"/>
              <a:gd name="connsiteY28" fmla="*/ 2306230 h 3766842"/>
              <a:gd name="connsiteX29" fmla="*/ 4029834 w 5214563"/>
              <a:gd name="connsiteY29" fmla="*/ 2257678 h 3766842"/>
              <a:gd name="connsiteX30" fmla="*/ 4219996 w 5214563"/>
              <a:gd name="connsiteY30" fmla="*/ 2229356 h 3766842"/>
              <a:gd name="connsiteX31" fmla="*/ 4373745 w 5214563"/>
              <a:gd name="connsiteY31" fmla="*/ 2196987 h 3766842"/>
              <a:gd name="connsiteX32" fmla="*/ 4543678 w 5214563"/>
              <a:gd name="connsiteY32" fmla="*/ 2180803 h 3766842"/>
              <a:gd name="connsiteX33" fmla="*/ 4656966 w 5214563"/>
              <a:gd name="connsiteY33" fmla="*/ 2168665 h 3766842"/>
              <a:gd name="connsiteX34" fmla="*/ 5214563 w 5214563"/>
              <a:gd name="connsiteY34" fmla="*/ 2374521 h 3766842"/>
              <a:gd name="connsiteX35" fmla="*/ 4911865 w 5214563"/>
              <a:gd name="connsiteY35" fmla="*/ 2051331 h 3766842"/>
              <a:gd name="connsiteX36" fmla="*/ 4976602 w 5214563"/>
              <a:gd name="connsiteY36" fmla="*/ 1950180 h 3766842"/>
              <a:gd name="connsiteX37" fmla="*/ 5017062 w 5214563"/>
              <a:gd name="connsiteY37" fmla="*/ 1836892 h 3766842"/>
              <a:gd name="connsiteX38" fmla="*/ 5029200 w 5214563"/>
              <a:gd name="connsiteY38" fmla="*/ 1743833 h 3766842"/>
              <a:gd name="connsiteX39" fmla="*/ 5029200 w 5214563"/>
              <a:gd name="connsiteY39" fmla="*/ 1650775 h 3766842"/>
              <a:gd name="connsiteX40" fmla="*/ 4988740 w 5214563"/>
              <a:gd name="connsiteY40" fmla="*/ 1517256 h 3766842"/>
              <a:gd name="connsiteX41" fmla="*/ 4883543 w 5214563"/>
              <a:gd name="connsiteY41" fmla="*/ 1367554 h 3766842"/>
              <a:gd name="connsiteX42" fmla="*/ 4786439 w 5214563"/>
              <a:gd name="connsiteY42" fmla="*/ 1270449 h 3766842"/>
              <a:gd name="connsiteX43" fmla="*/ 4636736 w 5214563"/>
              <a:gd name="connsiteY43" fmla="*/ 1161207 h 3766842"/>
              <a:gd name="connsiteX44" fmla="*/ 4462758 w 5214563"/>
              <a:gd name="connsiteY44" fmla="*/ 1112655 h 3766842"/>
              <a:gd name="connsiteX45" fmla="*/ 4268549 w 5214563"/>
              <a:gd name="connsiteY45" fmla="*/ 1092425 h 3766842"/>
              <a:gd name="connsiteX46" fmla="*/ 4013650 w 5214563"/>
              <a:gd name="connsiteY46" fmla="*/ 1088379 h 3766842"/>
              <a:gd name="connsiteX47" fmla="*/ 4021742 w 5214563"/>
              <a:gd name="connsiteY47" fmla="*/ 1088379 h 3766842"/>
              <a:gd name="connsiteX48" fmla="*/ 3799211 w 5214563"/>
              <a:gd name="connsiteY48" fmla="*/ 1096471 h 3766842"/>
              <a:gd name="connsiteX49" fmla="*/ 3600956 w 5214563"/>
              <a:gd name="connsiteY49" fmla="*/ 1108609 h 3766842"/>
              <a:gd name="connsiteX50" fmla="*/ 3451253 w 5214563"/>
              <a:gd name="connsiteY50" fmla="*/ 1080286 h 3766842"/>
              <a:gd name="connsiteX51" fmla="*/ 3329873 w 5214563"/>
              <a:gd name="connsiteY51" fmla="*/ 1023642 h 3766842"/>
              <a:gd name="connsiteX52" fmla="*/ 3176124 w 5214563"/>
              <a:gd name="connsiteY52" fmla="*/ 906308 h 3766842"/>
              <a:gd name="connsiteX53" fmla="*/ 3050697 w 5214563"/>
              <a:gd name="connsiteY53" fmla="*/ 805157 h 3766842"/>
              <a:gd name="connsiteX54" fmla="*/ 2965731 w 5214563"/>
              <a:gd name="connsiteY54" fmla="*/ 704007 h 3766842"/>
              <a:gd name="connsiteX55" fmla="*/ 2864581 w 5214563"/>
              <a:gd name="connsiteY55" fmla="*/ 570488 h 3766842"/>
              <a:gd name="connsiteX56" fmla="*/ 2799844 w 5214563"/>
              <a:gd name="connsiteY56" fmla="*/ 477430 h 3766842"/>
              <a:gd name="connsiteX57" fmla="*/ 2743200 w 5214563"/>
              <a:gd name="connsiteY57" fmla="*/ 331773 h 3766842"/>
              <a:gd name="connsiteX58" fmla="*/ 2674418 w 5214563"/>
              <a:gd name="connsiteY58" fmla="*/ 238715 h 3766842"/>
              <a:gd name="connsiteX59" fmla="*/ 2577313 w 5214563"/>
              <a:gd name="connsiteY59" fmla="*/ 141610 h 3766842"/>
              <a:gd name="connsiteX60" fmla="*/ 2468071 w 5214563"/>
              <a:gd name="connsiteY60" fmla="*/ 76874 h 3766842"/>
              <a:gd name="connsiteX61" fmla="*/ 2298138 w 5214563"/>
              <a:gd name="connsiteY61" fmla="*/ 4046 h 3766842"/>
              <a:gd name="connsiteX62" fmla="*/ 2132251 w 5214563"/>
              <a:gd name="connsiteY62" fmla="*/ 0 h 3766842"/>
              <a:gd name="connsiteX63" fmla="*/ 1950181 w 5214563"/>
              <a:gd name="connsiteY63" fmla="*/ 28322 h 3766842"/>
              <a:gd name="connsiteX64" fmla="*/ 1719558 w 5214563"/>
              <a:gd name="connsiteY64" fmla="*/ 125426 h 3766842"/>
              <a:gd name="connsiteX65" fmla="*/ 1525349 w 5214563"/>
              <a:gd name="connsiteY65" fmla="*/ 234669 h 3766842"/>
              <a:gd name="connsiteX66" fmla="*/ 1432290 w 5214563"/>
              <a:gd name="connsiteY66" fmla="*/ 311543 h 3766842"/>
              <a:gd name="connsiteX67" fmla="*/ 1282588 w 5214563"/>
              <a:gd name="connsiteY67" fmla="*/ 368187 h 3766842"/>
              <a:gd name="connsiteX68" fmla="*/ 1108609 w 5214563"/>
              <a:gd name="connsiteY68" fmla="*/ 420786 h 3766842"/>
              <a:gd name="connsiteX69" fmla="*/ 902262 w 5214563"/>
              <a:gd name="connsiteY69" fmla="*/ 416740 h 3766842"/>
              <a:gd name="connsiteX70" fmla="*/ 671639 w 5214563"/>
              <a:gd name="connsiteY70" fmla="*/ 384371 h 3766842"/>
              <a:gd name="connsiteX71" fmla="*/ 489568 w 5214563"/>
              <a:gd name="connsiteY71" fmla="*/ 388417 h 3766842"/>
              <a:gd name="connsiteX72" fmla="*/ 331773 w 5214563"/>
              <a:gd name="connsiteY72" fmla="*/ 424832 h 3766842"/>
              <a:gd name="connsiteX73" fmla="*/ 186117 w 5214563"/>
              <a:gd name="connsiteY73" fmla="*/ 525982 h 3766842"/>
              <a:gd name="connsiteX74" fmla="*/ 97104 w 5214563"/>
              <a:gd name="connsiteY74" fmla="*/ 631179 h 3766842"/>
              <a:gd name="connsiteX75" fmla="*/ 28322 w 5214563"/>
              <a:gd name="connsiteY75" fmla="*/ 748513 h 3766842"/>
              <a:gd name="connsiteX76" fmla="*/ 0 w 5214563"/>
              <a:gd name="connsiteY76" fmla="*/ 886078 h 3766842"/>
              <a:gd name="connsiteX77" fmla="*/ 8092 w 5214563"/>
              <a:gd name="connsiteY77" fmla="*/ 1047918 h 3766842"/>
              <a:gd name="connsiteX78" fmla="*/ 32368 w 5214563"/>
              <a:gd name="connsiteY78" fmla="*/ 1221897 h 3766842"/>
              <a:gd name="connsiteX79" fmla="*/ 84966 w 5214563"/>
              <a:gd name="connsiteY79" fmla="*/ 1359462 h 3766842"/>
              <a:gd name="connsiteX80" fmla="*/ 202301 w 5214563"/>
              <a:gd name="connsiteY80" fmla="*/ 1501072 h 3766842"/>
              <a:gd name="connsiteX81" fmla="*/ 303451 w 5214563"/>
              <a:gd name="connsiteY81" fmla="*/ 1622453 h 3766842"/>
              <a:gd name="connsiteX82" fmla="*/ 428878 w 5214563"/>
              <a:gd name="connsiteY82" fmla="*/ 1727649 h 3766842"/>
              <a:gd name="connsiteX83" fmla="*/ 619041 w 5214563"/>
              <a:gd name="connsiteY83" fmla="*/ 1853076 h 3766842"/>
              <a:gd name="connsiteX84" fmla="*/ 780881 w 5214563"/>
              <a:gd name="connsiteY84" fmla="*/ 1954226 h 3766842"/>
              <a:gd name="connsiteX85" fmla="*/ 873940 w 5214563"/>
              <a:gd name="connsiteY85" fmla="*/ 2014917 h 3766842"/>
              <a:gd name="connsiteX86" fmla="*/ 918446 w 5214563"/>
              <a:gd name="connsiteY86" fmla="*/ 2116067 h 3766842"/>
              <a:gd name="connsiteX87" fmla="*/ 877986 w 5214563"/>
              <a:gd name="connsiteY87" fmla="*/ 2237448 h 3766842"/>
              <a:gd name="connsiteX88" fmla="*/ 772789 w 5214563"/>
              <a:gd name="connsiteY88" fmla="*/ 2362874 h 3766842"/>
              <a:gd name="connsiteX89" fmla="*/ 663547 w 5214563"/>
              <a:gd name="connsiteY89" fmla="*/ 2468071 h 3766842"/>
              <a:gd name="connsiteX90" fmla="*/ 530028 w 5214563"/>
              <a:gd name="connsiteY90" fmla="*/ 2593497 h 3766842"/>
              <a:gd name="connsiteX91" fmla="*/ 408648 w 5214563"/>
              <a:gd name="connsiteY91" fmla="*/ 2731062 h 3766842"/>
              <a:gd name="connsiteX92" fmla="*/ 356050 w 5214563"/>
              <a:gd name="connsiteY92" fmla="*/ 2880764 h 3766842"/>
              <a:gd name="connsiteX93" fmla="*/ 352004 w 5214563"/>
              <a:gd name="connsiteY93" fmla="*/ 2998099 h 3766842"/>
              <a:gd name="connsiteX94" fmla="*/ 416740 w 5214563"/>
              <a:gd name="connsiteY94" fmla="*/ 3099249 h 3766842"/>
              <a:gd name="connsiteX95" fmla="*/ 493614 w 5214563"/>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1042702 w 5029200"/>
              <a:gd name="connsiteY95"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674418 w 5029200"/>
              <a:gd name="connsiteY57" fmla="*/ 238715 h 3766842"/>
              <a:gd name="connsiteX58" fmla="*/ 2577313 w 5029200"/>
              <a:gd name="connsiteY58" fmla="*/ 141610 h 3766842"/>
              <a:gd name="connsiteX59" fmla="*/ 2468071 w 5029200"/>
              <a:gd name="connsiteY59" fmla="*/ 76874 h 3766842"/>
              <a:gd name="connsiteX60" fmla="*/ 2298138 w 5029200"/>
              <a:gd name="connsiteY60" fmla="*/ 4046 h 3766842"/>
              <a:gd name="connsiteX61" fmla="*/ 2132251 w 5029200"/>
              <a:gd name="connsiteY61" fmla="*/ 0 h 3766842"/>
              <a:gd name="connsiteX62" fmla="*/ 1950181 w 5029200"/>
              <a:gd name="connsiteY62" fmla="*/ 28322 h 3766842"/>
              <a:gd name="connsiteX63" fmla="*/ 1719558 w 5029200"/>
              <a:gd name="connsiteY63" fmla="*/ 125426 h 3766842"/>
              <a:gd name="connsiteX64" fmla="*/ 1525349 w 5029200"/>
              <a:gd name="connsiteY64" fmla="*/ 234669 h 3766842"/>
              <a:gd name="connsiteX65" fmla="*/ 1432290 w 5029200"/>
              <a:gd name="connsiteY65" fmla="*/ 311543 h 3766842"/>
              <a:gd name="connsiteX66" fmla="*/ 1282588 w 5029200"/>
              <a:gd name="connsiteY66" fmla="*/ 368187 h 3766842"/>
              <a:gd name="connsiteX67" fmla="*/ 1108609 w 5029200"/>
              <a:gd name="connsiteY67" fmla="*/ 420786 h 3766842"/>
              <a:gd name="connsiteX68" fmla="*/ 902262 w 5029200"/>
              <a:gd name="connsiteY68" fmla="*/ 416740 h 3766842"/>
              <a:gd name="connsiteX69" fmla="*/ 671639 w 5029200"/>
              <a:gd name="connsiteY69" fmla="*/ 384371 h 3766842"/>
              <a:gd name="connsiteX70" fmla="*/ 489568 w 5029200"/>
              <a:gd name="connsiteY70" fmla="*/ 388417 h 3766842"/>
              <a:gd name="connsiteX71" fmla="*/ 331773 w 5029200"/>
              <a:gd name="connsiteY71" fmla="*/ 424832 h 3766842"/>
              <a:gd name="connsiteX72" fmla="*/ 186117 w 5029200"/>
              <a:gd name="connsiteY72" fmla="*/ 525982 h 3766842"/>
              <a:gd name="connsiteX73" fmla="*/ 97104 w 5029200"/>
              <a:gd name="connsiteY73" fmla="*/ 631179 h 3766842"/>
              <a:gd name="connsiteX74" fmla="*/ 28322 w 5029200"/>
              <a:gd name="connsiteY74" fmla="*/ 748513 h 3766842"/>
              <a:gd name="connsiteX75" fmla="*/ 0 w 5029200"/>
              <a:gd name="connsiteY75" fmla="*/ 886078 h 3766842"/>
              <a:gd name="connsiteX76" fmla="*/ 8092 w 5029200"/>
              <a:gd name="connsiteY76" fmla="*/ 1047918 h 3766842"/>
              <a:gd name="connsiteX77" fmla="*/ 32368 w 5029200"/>
              <a:gd name="connsiteY77" fmla="*/ 1221897 h 3766842"/>
              <a:gd name="connsiteX78" fmla="*/ 84966 w 5029200"/>
              <a:gd name="connsiteY78" fmla="*/ 1359462 h 3766842"/>
              <a:gd name="connsiteX79" fmla="*/ 202301 w 5029200"/>
              <a:gd name="connsiteY79" fmla="*/ 1501072 h 3766842"/>
              <a:gd name="connsiteX80" fmla="*/ 303451 w 5029200"/>
              <a:gd name="connsiteY80" fmla="*/ 1622453 h 3766842"/>
              <a:gd name="connsiteX81" fmla="*/ 428878 w 5029200"/>
              <a:gd name="connsiteY81" fmla="*/ 1727649 h 3766842"/>
              <a:gd name="connsiteX82" fmla="*/ 619041 w 5029200"/>
              <a:gd name="connsiteY82" fmla="*/ 1837971 h 3766842"/>
              <a:gd name="connsiteX83" fmla="*/ 780881 w 5029200"/>
              <a:gd name="connsiteY83" fmla="*/ 1925090 h 3766842"/>
              <a:gd name="connsiteX84" fmla="*/ 873940 w 5029200"/>
              <a:gd name="connsiteY84" fmla="*/ 2014917 h 3766842"/>
              <a:gd name="connsiteX85" fmla="*/ 918446 w 5029200"/>
              <a:gd name="connsiteY85" fmla="*/ 2116067 h 3766842"/>
              <a:gd name="connsiteX86" fmla="*/ 877986 w 5029200"/>
              <a:gd name="connsiteY86" fmla="*/ 2237448 h 3766842"/>
              <a:gd name="connsiteX87" fmla="*/ 772789 w 5029200"/>
              <a:gd name="connsiteY87" fmla="*/ 2362874 h 3766842"/>
              <a:gd name="connsiteX88" fmla="*/ 663547 w 5029200"/>
              <a:gd name="connsiteY88" fmla="*/ 2468071 h 3766842"/>
              <a:gd name="connsiteX89" fmla="*/ 530028 w 5029200"/>
              <a:gd name="connsiteY89" fmla="*/ 2593497 h 3766842"/>
              <a:gd name="connsiteX90" fmla="*/ 408648 w 5029200"/>
              <a:gd name="connsiteY90" fmla="*/ 2731062 h 3766842"/>
              <a:gd name="connsiteX91" fmla="*/ 356050 w 5029200"/>
              <a:gd name="connsiteY91" fmla="*/ 2880764 h 3766842"/>
              <a:gd name="connsiteX92" fmla="*/ 352004 w 5029200"/>
              <a:gd name="connsiteY92" fmla="*/ 2998099 h 3766842"/>
              <a:gd name="connsiteX93" fmla="*/ 416740 w 5029200"/>
              <a:gd name="connsiteY93" fmla="*/ 3099249 h 3766842"/>
              <a:gd name="connsiteX94" fmla="*/ 618348 w 5029200"/>
              <a:gd name="connsiteY94" fmla="*/ 3171366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17835 h 3766842"/>
              <a:gd name="connsiteX97" fmla="*/ 1042702 w 5029200"/>
              <a:gd name="connsiteY97" fmla="*/ 3330765 h 376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029200" h="3766842">
                <a:moveTo>
                  <a:pt x="1043873" y="3325826"/>
                </a:moveTo>
                <a:lnTo>
                  <a:pt x="1128839" y="3390563"/>
                </a:lnTo>
                <a:lnTo>
                  <a:pt x="1209759" y="3495759"/>
                </a:lnTo>
                <a:lnTo>
                  <a:pt x="1310910" y="3609048"/>
                </a:lnTo>
                <a:lnTo>
                  <a:pt x="1448474" y="3689968"/>
                </a:lnTo>
                <a:lnTo>
                  <a:pt x="1626499" y="3754704"/>
                </a:lnTo>
                <a:lnTo>
                  <a:pt x="1808570" y="3766842"/>
                </a:lnTo>
                <a:lnTo>
                  <a:pt x="1954227" y="3762796"/>
                </a:lnTo>
                <a:lnTo>
                  <a:pt x="2124159" y="3722336"/>
                </a:lnTo>
                <a:lnTo>
                  <a:pt x="2277908" y="3645462"/>
                </a:lnTo>
                <a:lnTo>
                  <a:pt x="2395242" y="3556449"/>
                </a:lnTo>
                <a:lnTo>
                  <a:pt x="2524715" y="3414839"/>
                </a:lnTo>
                <a:lnTo>
                  <a:pt x="2613727" y="3317734"/>
                </a:lnTo>
                <a:lnTo>
                  <a:pt x="2731062" y="3248952"/>
                </a:lnTo>
                <a:lnTo>
                  <a:pt x="2844350" y="3212538"/>
                </a:lnTo>
                <a:lnTo>
                  <a:pt x="2985961" y="3224676"/>
                </a:lnTo>
                <a:lnTo>
                  <a:pt x="3176124" y="3257044"/>
                </a:lnTo>
                <a:lnTo>
                  <a:pt x="3309642" y="3297504"/>
                </a:lnTo>
                <a:lnTo>
                  <a:pt x="3426977" y="3293458"/>
                </a:lnTo>
                <a:lnTo>
                  <a:pt x="3507897" y="3244906"/>
                </a:lnTo>
                <a:lnTo>
                  <a:pt x="3584772" y="3176124"/>
                </a:lnTo>
                <a:lnTo>
                  <a:pt x="3629278" y="3070927"/>
                </a:lnTo>
                <a:lnTo>
                  <a:pt x="3673784" y="2945501"/>
                </a:lnTo>
                <a:lnTo>
                  <a:pt x="3673784" y="2856488"/>
                </a:lnTo>
                <a:lnTo>
                  <a:pt x="3657600" y="2722970"/>
                </a:lnTo>
                <a:lnTo>
                  <a:pt x="3661646" y="2597543"/>
                </a:lnTo>
                <a:lnTo>
                  <a:pt x="3689968" y="2472117"/>
                </a:lnTo>
                <a:lnTo>
                  <a:pt x="3770888" y="2383104"/>
                </a:lnTo>
                <a:lnTo>
                  <a:pt x="3896315" y="2306230"/>
                </a:lnTo>
                <a:lnTo>
                  <a:pt x="4029834" y="2257678"/>
                </a:lnTo>
                <a:lnTo>
                  <a:pt x="4219996" y="2229356"/>
                </a:lnTo>
                <a:lnTo>
                  <a:pt x="4373745" y="2196987"/>
                </a:lnTo>
                <a:lnTo>
                  <a:pt x="4543678" y="2180803"/>
                </a:lnTo>
                <a:lnTo>
                  <a:pt x="4656966" y="2168665"/>
                </a:lnTo>
                <a:cubicBezTo>
                  <a:pt x="4809169" y="2106962"/>
                  <a:pt x="4757801" y="2142865"/>
                  <a:pt x="4811589" y="2107821"/>
                </a:cubicBezTo>
                <a:lnTo>
                  <a:pt x="4911865" y="2051331"/>
                </a:lnTo>
                <a:lnTo>
                  <a:pt x="4976602" y="1950180"/>
                </a:lnTo>
                <a:lnTo>
                  <a:pt x="5017062" y="1836892"/>
                </a:lnTo>
                <a:lnTo>
                  <a:pt x="5029200" y="1743833"/>
                </a:lnTo>
                <a:lnTo>
                  <a:pt x="5029200" y="1650775"/>
                </a:lnTo>
                <a:lnTo>
                  <a:pt x="4988740" y="1517256"/>
                </a:lnTo>
                <a:lnTo>
                  <a:pt x="4883543" y="1367554"/>
                </a:lnTo>
                <a:lnTo>
                  <a:pt x="4786439" y="1270449"/>
                </a:lnTo>
                <a:lnTo>
                  <a:pt x="4636736" y="1161207"/>
                </a:lnTo>
                <a:lnTo>
                  <a:pt x="4462758" y="1112655"/>
                </a:lnTo>
                <a:lnTo>
                  <a:pt x="4268549" y="1092425"/>
                </a:lnTo>
                <a:lnTo>
                  <a:pt x="4013650" y="1088379"/>
                </a:lnTo>
                <a:cubicBezTo>
                  <a:pt x="4010953" y="1088335"/>
                  <a:pt x="4019045" y="1088379"/>
                  <a:pt x="4021742" y="1088379"/>
                </a:cubicBezTo>
                <a:lnTo>
                  <a:pt x="3799211" y="1096471"/>
                </a:lnTo>
                <a:lnTo>
                  <a:pt x="3600956" y="1108609"/>
                </a:lnTo>
                <a:lnTo>
                  <a:pt x="3451253" y="1080286"/>
                </a:lnTo>
                <a:lnTo>
                  <a:pt x="3329873" y="1023642"/>
                </a:lnTo>
                <a:lnTo>
                  <a:pt x="3176124" y="906308"/>
                </a:lnTo>
                <a:lnTo>
                  <a:pt x="3047673" y="792050"/>
                </a:lnTo>
                <a:lnTo>
                  <a:pt x="2965731" y="704007"/>
                </a:lnTo>
                <a:lnTo>
                  <a:pt x="2864581" y="570488"/>
                </a:lnTo>
                <a:lnTo>
                  <a:pt x="2799844" y="477430"/>
                </a:lnTo>
                <a:cubicBezTo>
                  <a:pt x="2779222" y="442882"/>
                  <a:pt x="2761753" y="402984"/>
                  <a:pt x="2740849" y="363198"/>
                </a:cubicBezTo>
                <a:cubicBezTo>
                  <a:pt x="2719945" y="323412"/>
                  <a:pt x="2701674" y="275646"/>
                  <a:pt x="2674418" y="238715"/>
                </a:cubicBezTo>
                <a:lnTo>
                  <a:pt x="2577313" y="141610"/>
                </a:lnTo>
                <a:lnTo>
                  <a:pt x="2468071" y="76874"/>
                </a:lnTo>
                <a:lnTo>
                  <a:pt x="2298138" y="4046"/>
                </a:lnTo>
                <a:lnTo>
                  <a:pt x="2132251" y="0"/>
                </a:lnTo>
                <a:cubicBezTo>
                  <a:pt x="1934038" y="28906"/>
                  <a:pt x="1872621" y="28322"/>
                  <a:pt x="1950181" y="28322"/>
                </a:cubicBezTo>
                <a:lnTo>
                  <a:pt x="1719558" y="125426"/>
                </a:lnTo>
                <a:lnTo>
                  <a:pt x="1525349" y="234669"/>
                </a:lnTo>
                <a:lnTo>
                  <a:pt x="1432290" y="311543"/>
                </a:lnTo>
                <a:lnTo>
                  <a:pt x="1282588" y="368187"/>
                </a:lnTo>
                <a:lnTo>
                  <a:pt x="1108609" y="420786"/>
                </a:lnTo>
                <a:lnTo>
                  <a:pt x="902262" y="416740"/>
                </a:lnTo>
                <a:lnTo>
                  <a:pt x="671639" y="384371"/>
                </a:lnTo>
                <a:lnTo>
                  <a:pt x="489568" y="388417"/>
                </a:lnTo>
                <a:lnTo>
                  <a:pt x="331773" y="424832"/>
                </a:lnTo>
                <a:lnTo>
                  <a:pt x="186117" y="525982"/>
                </a:lnTo>
                <a:lnTo>
                  <a:pt x="97104" y="631179"/>
                </a:lnTo>
                <a:lnTo>
                  <a:pt x="28322" y="748513"/>
                </a:lnTo>
                <a:lnTo>
                  <a:pt x="0" y="886078"/>
                </a:lnTo>
                <a:lnTo>
                  <a:pt x="8092" y="1047918"/>
                </a:lnTo>
                <a:lnTo>
                  <a:pt x="32368" y="1221897"/>
                </a:lnTo>
                <a:lnTo>
                  <a:pt x="84966" y="1359462"/>
                </a:lnTo>
                <a:lnTo>
                  <a:pt x="202301" y="1501072"/>
                </a:lnTo>
                <a:lnTo>
                  <a:pt x="303451" y="1622453"/>
                </a:lnTo>
                <a:lnTo>
                  <a:pt x="428878" y="1727649"/>
                </a:lnTo>
                <a:lnTo>
                  <a:pt x="619041" y="1837971"/>
                </a:lnTo>
                <a:lnTo>
                  <a:pt x="780881" y="1925090"/>
                </a:lnTo>
                <a:lnTo>
                  <a:pt x="873940" y="2014917"/>
                </a:lnTo>
                <a:lnTo>
                  <a:pt x="918446" y="2116067"/>
                </a:lnTo>
                <a:lnTo>
                  <a:pt x="877986" y="2237448"/>
                </a:lnTo>
                <a:lnTo>
                  <a:pt x="772789" y="2362874"/>
                </a:lnTo>
                <a:lnTo>
                  <a:pt x="663547" y="2468071"/>
                </a:lnTo>
                <a:lnTo>
                  <a:pt x="530028" y="2593497"/>
                </a:lnTo>
                <a:lnTo>
                  <a:pt x="408648" y="2731062"/>
                </a:lnTo>
                <a:lnTo>
                  <a:pt x="356050" y="2880764"/>
                </a:lnTo>
                <a:lnTo>
                  <a:pt x="352004" y="2998099"/>
                </a:lnTo>
                <a:lnTo>
                  <a:pt x="416740" y="3099249"/>
                </a:lnTo>
                <a:lnTo>
                  <a:pt x="555557" y="3171366"/>
                </a:lnTo>
                <a:lnTo>
                  <a:pt x="907460" y="3217835"/>
                </a:lnTo>
                <a:lnTo>
                  <a:pt x="1042702" y="3330765"/>
                </a:lnTo>
              </a:path>
            </a:pathLst>
          </a:cu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9" name="Frihåndsform 8"/>
          <p:cNvSpPr>
            <a:spLocks noChangeAspect="1"/>
          </p:cNvSpPr>
          <p:nvPr/>
        </p:nvSpPr>
        <p:spPr>
          <a:xfrm>
            <a:off x="2559395" y="2610142"/>
            <a:ext cx="4073652" cy="3051142"/>
          </a:xfrm>
          <a:custGeom>
            <a:avLst/>
            <a:gdLst>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06669 w 5029200"/>
              <a:gd name="connsiteY34" fmla="*/ 2099883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214563"/>
              <a:gd name="connsiteY0" fmla="*/ 3325826 h 3766842"/>
              <a:gd name="connsiteX1" fmla="*/ 1128839 w 5214563"/>
              <a:gd name="connsiteY1" fmla="*/ 3390563 h 3766842"/>
              <a:gd name="connsiteX2" fmla="*/ 1209759 w 5214563"/>
              <a:gd name="connsiteY2" fmla="*/ 3495759 h 3766842"/>
              <a:gd name="connsiteX3" fmla="*/ 1310910 w 5214563"/>
              <a:gd name="connsiteY3" fmla="*/ 3609048 h 3766842"/>
              <a:gd name="connsiteX4" fmla="*/ 1448474 w 5214563"/>
              <a:gd name="connsiteY4" fmla="*/ 3689968 h 3766842"/>
              <a:gd name="connsiteX5" fmla="*/ 1626499 w 5214563"/>
              <a:gd name="connsiteY5" fmla="*/ 3754704 h 3766842"/>
              <a:gd name="connsiteX6" fmla="*/ 1808570 w 5214563"/>
              <a:gd name="connsiteY6" fmla="*/ 3766842 h 3766842"/>
              <a:gd name="connsiteX7" fmla="*/ 1954227 w 5214563"/>
              <a:gd name="connsiteY7" fmla="*/ 3762796 h 3766842"/>
              <a:gd name="connsiteX8" fmla="*/ 2124159 w 5214563"/>
              <a:gd name="connsiteY8" fmla="*/ 3722336 h 3766842"/>
              <a:gd name="connsiteX9" fmla="*/ 2277908 w 5214563"/>
              <a:gd name="connsiteY9" fmla="*/ 3645462 h 3766842"/>
              <a:gd name="connsiteX10" fmla="*/ 2395242 w 5214563"/>
              <a:gd name="connsiteY10" fmla="*/ 3556449 h 3766842"/>
              <a:gd name="connsiteX11" fmla="*/ 2524715 w 5214563"/>
              <a:gd name="connsiteY11" fmla="*/ 3414839 h 3766842"/>
              <a:gd name="connsiteX12" fmla="*/ 2613727 w 5214563"/>
              <a:gd name="connsiteY12" fmla="*/ 3317734 h 3766842"/>
              <a:gd name="connsiteX13" fmla="*/ 2731062 w 5214563"/>
              <a:gd name="connsiteY13" fmla="*/ 3248952 h 3766842"/>
              <a:gd name="connsiteX14" fmla="*/ 2844350 w 5214563"/>
              <a:gd name="connsiteY14" fmla="*/ 3212538 h 3766842"/>
              <a:gd name="connsiteX15" fmla="*/ 2985961 w 5214563"/>
              <a:gd name="connsiteY15" fmla="*/ 3224676 h 3766842"/>
              <a:gd name="connsiteX16" fmla="*/ 3176124 w 5214563"/>
              <a:gd name="connsiteY16" fmla="*/ 3257044 h 3766842"/>
              <a:gd name="connsiteX17" fmla="*/ 3309642 w 5214563"/>
              <a:gd name="connsiteY17" fmla="*/ 3297504 h 3766842"/>
              <a:gd name="connsiteX18" fmla="*/ 3426977 w 5214563"/>
              <a:gd name="connsiteY18" fmla="*/ 3293458 h 3766842"/>
              <a:gd name="connsiteX19" fmla="*/ 3507897 w 5214563"/>
              <a:gd name="connsiteY19" fmla="*/ 3244906 h 3766842"/>
              <a:gd name="connsiteX20" fmla="*/ 3584772 w 5214563"/>
              <a:gd name="connsiteY20" fmla="*/ 3176124 h 3766842"/>
              <a:gd name="connsiteX21" fmla="*/ 3629278 w 5214563"/>
              <a:gd name="connsiteY21" fmla="*/ 3070927 h 3766842"/>
              <a:gd name="connsiteX22" fmla="*/ 3673784 w 5214563"/>
              <a:gd name="connsiteY22" fmla="*/ 2945501 h 3766842"/>
              <a:gd name="connsiteX23" fmla="*/ 3673784 w 5214563"/>
              <a:gd name="connsiteY23" fmla="*/ 2856488 h 3766842"/>
              <a:gd name="connsiteX24" fmla="*/ 3657600 w 5214563"/>
              <a:gd name="connsiteY24" fmla="*/ 2722970 h 3766842"/>
              <a:gd name="connsiteX25" fmla="*/ 3661646 w 5214563"/>
              <a:gd name="connsiteY25" fmla="*/ 2597543 h 3766842"/>
              <a:gd name="connsiteX26" fmla="*/ 3689968 w 5214563"/>
              <a:gd name="connsiteY26" fmla="*/ 2472117 h 3766842"/>
              <a:gd name="connsiteX27" fmla="*/ 3770888 w 5214563"/>
              <a:gd name="connsiteY27" fmla="*/ 2383104 h 3766842"/>
              <a:gd name="connsiteX28" fmla="*/ 3896315 w 5214563"/>
              <a:gd name="connsiteY28" fmla="*/ 2306230 h 3766842"/>
              <a:gd name="connsiteX29" fmla="*/ 4029834 w 5214563"/>
              <a:gd name="connsiteY29" fmla="*/ 2257678 h 3766842"/>
              <a:gd name="connsiteX30" fmla="*/ 4219996 w 5214563"/>
              <a:gd name="connsiteY30" fmla="*/ 2229356 h 3766842"/>
              <a:gd name="connsiteX31" fmla="*/ 4373745 w 5214563"/>
              <a:gd name="connsiteY31" fmla="*/ 2196987 h 3766842"/>
              <a:gd name="connsiteX32" fmla="*/ 4543678 w 5214563"/>
              <a:gd name="connsiteY32" fmla="*/ 2180803 h 3766842"/>
              <a:gd name="connsiteX33" fmla="*/ 4656966 w 5214563"/>
              <a:gd name="connsiteY33" fmla="*/ 2168665 h 3766842"/>
              <a:gd name="connsiteX34" fmla="*/ 5214563 w 5214563"/>
              <a:gd name="connsiteY34" fmla="*/ 2374521 h 3766842"/>
              <a:gd name="connsiteX35" fmla="*/ 4911865 w 5214563"/>
              <a:gd name="connsiteY35" fmla="*/ 2051331 h 3766842"/>
              <a:gd name="connsiteX36" fmla="*/ 4976602 w 5214563"/>
              <a:gd name="connsiteY36" fmla="*/ 1950180 h 3766842"/>
              <a:gd name="connsiteX37" fmla="*/ 5017062 w 5214563"/>
              <a:gd name="connsiteY37" fmla="*/ 1836892 h 3766842"/>
              <a:gd name="connsiteX38" fmla="*/ 5029200 w 5214563"/>
              <a:gd name="connsiteY38" fmla="*/ 1743833 h 3766842"/>
              <a:gd name="connsiteX39" fmla="*/ 5029200 w 5214563"/>
              <a:gd name="connsiteY39" fmla="*/ 1650775 h 3766842"/>
              <a:gd name="connsiteX40" fmla="*/ 4988740 w 5214563"/>
              <a:gd name="connsiteY40" fmla="*/ 1517256 h 3766842"/>
              <a:gd name="connsiteX41" fmla="*/ 4883543 w 5214563"/>
              <a:gd name="connsiteY41" fmla="*/ 1367554 h 3766842"/>
              <a:gd name="connsiteX42" fmla="*/ 4786439 w 5214563"/>
              <a:gd name="connsiteY42" fmla="*/ 1270449 h 3766842"/>
              <a:gd name="connsiteX43" fmla="*/ 4636736 w 5214563"/>
              <a:gd name="connsiteY43" fmla="*/ 1161207 h 3766842"/>
              <a:gd name="connsiteX44" fmla="*/ 4462758 w 5214563"/>
              <a:gd name="connsiteY44" fmla="*/ 1112655 h 3766842"/>
              <a:gd name="connsiteX45" fmla="*/ 4268549 w 5214563"/>
              <a:gd name="connsiteY45" fmla="*/ 1092425 h 3766842"/>
              <a:gd name="connsiteX46" fmla="*/ 4013650 w 5214563"/>
              <a:gd name="connsiteY46" fmla="*/ 1088379 h 3766842"/>
              <a:gd name="connsiteX47" fmla="*/ 4021742 w 5214563"/>
              <a:gd name="connsiteY47" fmla="*/ 1088379 h 3766842"/>
              <a:gd name="connsiteX48" fmla="*/ 3799211 w 5214563"/>
              <a:gd name="connsiteY48" fmla="*/ 1096471 h 3766842"/>
              <a:gd name="connsiteX49" fmla="*/ 3600956 w 5214563"/>
              <a:gd name="connsiteY49" fmla="*/ 1108609 h 3766842"/>
              <a:gd name="connsiteX50" fmla="*/ 3451253 w 5214563"/>
              <a:gd name="connsiteY50" fmla="*/ 1080286 h 3766842"/>
              <a:gd name="connsiteX51" fmla="*/ 3329873 w 5214563"/>
              <a:gd name="connsiteY51" fmla="*/ 1023642 h 3766842"/>
              <a:gd name="connsiteX52" fmla="*/ 3176124 w 5214563"/>
              <a:gd name="connsiteY52" fmla="*/ 906308 h 3766842"/>
              <a:gd name="connsiteX53" fmla="*/ 3050697 w 5214563"/>
              <a:gd name="connsiteY53" fmla="*/ 805157 h 3766842"/>
              <a:gd name="connsiteX54" fmla="*/ 2965731 w 5214563"/>
              <a:gd name="connsiteY54" fmla="*/ 704007 h 3766842"/>
              <a:gd name="connsiteX55" fmla="*/ 2864581 w 5214563"/>
              <a:gd name="connsiteY55" fmla="*/ 570488 h 3766842"/>
              <a:gd name="connsiteX56" fmla="*/ 2799844 w 5214563"/>
              <a:gd name="connsiteY56" fmla="*/ 477430 h 3766842"/>
              <a:gd name="connsiteX57" fmla="*/ 2743200 w 5214563"/>
              <a:gd name="connsiteY57" fmla="*/ 331773 h 3766842"/>
              <a:gd name="connsiteX58" fmla="*/ 2674418 w 5214563"/>
              <a:gd name="connsiteY58" fmla="*/ 238715 h 3766842"/>
              <a:gd name="connsiteX59" fmla="*/ 2577313 w 5214563"/>
              <a:gd name="connsiteY59" fmla="*/ 141610 h 3766842"/>
              <a:gd name="connsiteX60" fmla="*/ 2468071 w 5214563"/>
              <a:gd name="connsiteY60" fmla="*/ 76874 h 3766842"/>
              <a:gd name="connsiteX61" fmla="*/ 2298138 w 5214563"/>
              <a:gd name="connsiteY61" fmla="*/ 4046 h 3766842"/>
              <a:gd name="connsiteX62" fmla="*/ 2132251 w 5214563"/>
              <a:gd name="connsiteY62" fmla="*/ 0 h 3766842"/>
              <a:gd name="connsiteX63" fmla="*/ 1950181 w 5214563"/>
              <a:gd name="connsiteY63" fmla="*/ 28322 h 3766842"/>
              <a:gd name="connsiteX64" fmla="*/ 1719558 w 5214563"/>
              <a:gd name="connsiteY64" fmla="*/ 125426 h 3766842"/>
              <a:gd name="connsiteX65" fmla="*/ 1525349 w 5214563"/>
              <a:gd name="connsiteY65" fmla="*/ 234669 h 3766842"/>
              <a:gd name="connsiteX66" fmla="*/ 1432290 w 5214563"/>
              <a:gd name="connsiteY66" fmla="*/ 311543 h 3766842"/>
              <a:gd name="connsiteX67" fmla="*/ 1282588 w 5214563"/>
              <a:gd name="connsiteY67" fmla="*/ 368187 h 3766842"/>
              <a:gd name="connsiteX68" fmla="*/ 1108609 w 5214563"/>
              <a:gd name="connsiteY68" fmla="*/ 420786 h 3766842"/>
              <a:gd name="connsiteX69" fmla="*/ 902262 w 5214563"/>
              <a:gd name="connsiteY69" fmla="*/ 416740 h 3766842"/>
              <a:gd name="connsiteX70" fmla="*/ 671639 w 5214563"/>
              <a:gd name="connsiteY70" fmla="*/ 384371 h 3766842"/>
              <a:gd name="connsiteX71" fmla="*/ 489568 w 5214563"/>
              <a:gd name="connsiteY71" fmla="*/ 388417 h 3766842"/>
              <a:gd name="connsiteX72" fmla="*/ 331773 w 5214563"/>
              <a:gd name="connsiteY72" fmla="*/ 424832 h 3766842"/>
              <a:gd name="connsiteX73" fmla="*/ 186117 w 5214563"/>
              <a:gd name="connsiteY73" fmla="*/ 525982 h 3766842"/>
              <a:gd name="connsiteX74" fmla="*/ 97104 w 5214563"/>
              <a:gd name="connsiteY74" fmla="*/ 631179 h 3766842"/>
              <a:gd name="connsiteX75" fmla="*/ 28322 w 5214563"/>
              <a:gd name="connsiteY75" fmla="*/ 748513 h 3766842"/>
              <a:gd name="connsiteX76" fmla="*/ 0 w 5214563"/>
              <a:gd name="connsiteY76" fmla="*/ 886078 h 3766842"/>
              <a:gd name="connsiteX77" fmla="*/ 8092 w 5214563"/>
              <a:gd name="connsiteY77" fmla="*/ 1047918 h 3766842"/>
              <a:gd name="connsiteX78" fmla="*/ 32368 w 5214563"/>
              <a:gd name="connsiteY78" fmla="*/ 1221897 h 3766842"/>
              <a:gd name="connsiteX79" fmla="*/ 84966 w 5214563"/>
              <a:gd name="connsiteY79" fmla="*/ 1359462 h 3766842"/>
              <a:gd name="connsiteX80" fmla="*/ 202301 w 5214563"/>
              <a:gd name="connsiteY80" fmla="*/ 1501072 h 3766842"/>
              <a:gd name="connsiteX81" fmla="*/ 303451 w 5214563"/>
              <a:gd name="connsiteY81" fmla="*/ 1622453 h 3766842"/>
              <a:gd name="connsiteX82" fmla="*/ 428878 w 5214563"/>
              <a:gd name="connsiteY82" fmla="*/ 1727649 h 3766842"/>
              <a:gd name="connsiteX83" fmla="*/ 619041 w 5214563"/>
              <a:gd name="connsiteY83" fmla="*/ 1853076 h 3766842"/>
              <a:gd name="connsiteX84" fmla="*/ 780881 w 5214563"/>
              <a:gd name="connsiteY84" fmla="*/ 1954226 h 3766842"/>
              <a:gd name="connsiteX85" fmla="*/ 873940 w 5214563"/>
              <a:gd name="connsiteY85" fmla="*/ 2014917 h 3766842"/>
              <a:gd name="connsiteX86" fmla="*/ 918446 w 5214563"/>
              <a:gd name="connsiteY86" fmla="*/ 2116067 h 3766842"/>
              <a:gd name="connsiteX87" fmla="*/ 877986 w 5214563"/>
              <a:gd name="connsiteY87" fmla="*/ 2237448 h 3766842"/>
              <a:gd name="connsiteX88" fmla="*/ 772789 w 5214563"/>
              <a:gd name="connsiteY88" fmla="*/ 2362874 h 3766842"/>
              <a:gd name="connsiteX89" fmla="*/ 663547 w 5214563"/>
              <a:gd name="connsiteY89" fmla="*/ 2468071 h 3766842"/>
              <a:gd name="connsiteX90" fmla="*/ 530028 w 5214563"/>
              <a:gd name="connsiteY90" fmla="*/ 2593497 h 3766842"/>
              <a:gd name="connsiteX91" fmla="*/ 408648 w 5214563"/>
              <a:gd name="connsiteY91" fmla="*/ 2731062 h 3766842"/>
              <a:gd name="connsiteX92" fmla="*/ 356050 w 5214563"/>
              <a:gd name="connsiteY92" fmla="*/ 2880764 h 3766842"/>
              <a:gd name="connsiteX93" fmla="*/ 352004 w 5214563"/>
              <a:gd name="connsiteY93" fmla="*/ 2998099 h 3766842"/>
              <a:gd name="connsiteX94" fmla="*/ 416740 w 5214563"/>
              <a:gd name="connsiteY94" fmla="*/ 3099249 h 3766842"/>
              <a:gd name="connsiteX95" fmla="*/ 493614 w 5214563"/>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1042702 w 5029200"/>
              <a:gd name="connsiteY95"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674418 w 5029200"/>
              <a:gd name="connsiteY57" fmla="*/ 238715 h 3766842"/>
              <a:gd name="connsiteX58" fmla="*/ 2577313 w 5029200"/>
              <a:gd name="connsiteY58" fmla="*/ 141610 h 3766842"/>
              <a:gd name="connsiteX59" fmla="*/ 2468071 w 5029200"/>
              <a:gd name="connsiteY59" fmla="*/ 76874 h 3766842"/>
              <a:gd name="connsiteX60" fmla="*/ 2298138 w 5029200"/>
              <a:gd name="connsiteY60" fmla="*/ 4046 h 3766842"/>
              <a:gd name="connsiteX61" fmla="*/ 2132251 w 5029200"/>
              <a:gd name="connsiteY61" fmla="*/ 0 h 3766842"/>
              <a:gd name="connsiteX62" fmla="*/ 1950181 w 5029200"/>
              <a:gd name="connsiteY62" fmla="*/ 28322 h 3766842"/>
              <a:gd name="connsiteX63" fmla="*/ 1719558 w 5029200"/>
              <a:gd name="connsiteY63" fmla="*/ 125426 h 3766842"/>
              <a:gd name="connsiteX64" fmla="*/ 1525349 w 5029200"/>
              <a:gd name="connsiteY64" fmla="*/ 234669 h 3766842"/>
              <a:gd name="connsiteX65" fmla="*/ 1432290 w 5029200"/>
              <a:gd name="connsiteY65" fmla="*/ 311543 h 3766842"/>
              <a:gd name="connsiteX66" fmla="*/ 1282588 w 5029200"/>
              <a:gd name="connsiteY66" fmla="*/ 368187 h 3766842"/>
              <a:gd name="connsiteX67" fmla="*/ 1108609 w 5029200"/>
              <a:gd name="connsiteY67" fmla="*/ 420786 h 3766842"/>
              <a:gd name="connsiteX68" fmla="*/ 902262 w 5029200"/>
              <a:gd name="connsiteY68" fmla="*/ 416740 h 3766842"/>
              <a:gd name="connsiteX69" fmla="*/ 671639 w 5029200"/>
              <a:gd name="connsiteY69" fmla="*/ 384371 h 3766842"/>
              <a:gd name="connsiteX70" fmla="*/ 489568 w 5029200"/>
              <a:gd name="connsiteY70" fmla="*/ 388417 h 3766842"/>
              <a:gd name="connsiteX71" fmla="*/ 331773 w 5029200"/>
              <a:gd name="connsiteY71" fmla="*/ 424832 h 3766842"/>
              <a:gd name="connsiteX72" fmla="*/ 186117 w 5029200"/>
              <a:gd name="connsiteY72" fmla="*/ 525982 h 3766842"/>
              <a:gd name="connsiteX73" fmla="*/ 97104 w 5029200"/>
              <a:gd name="connsiteY73" fmla="*/ 631179 h 3766842"/>
              <a:gd name="connsiteX74" fmla="*/ 28322 w 5029200"/>
              <a:gd name="connsiteY74" fmla="*/ 748513 h 3766842"/>
              <a:gd name="connsiteX75" fmla="*/ 0 w 5029200"/>
              <a:gd name="connsiteY75" fmla="*/ 886078 h 3766842"/>
              <a:gd name="connsiteX76" fmla="*/ 8092 w 5029200"/>
              <a:gd name="connsiteY76" fmla="*/ 1047918 h 3766842"/>
              <a:gd name="connsiteX77" fmla="*/ 32368 w 5029200"/>
              <a:gd name="connsiteY77" fmla="*/ 1221897 h 3766842"/>
              <a:gd name="connsiteX78" fmla="*/ 84966 w 5029200"/>
              <a:gd name="connsiteY78" fmla="*/ 1359462 h 3766842"/>
              <a:gd name="connsiteX79" fmla="*/ 202301 w 5029200"/>
              <a:gd name="connsiteY79" fmla="*/ 1501072 h 3766842"/>
              <a:gd name="connsiteX80" fmla="*/ 303451 w 5029200"/>
              <a:gd name="connsiteY80" fmla="*/ 1622453 h 3766842"/>
              <a:gd name="connsiteX81" fmla="*/ 428878 w 5029200"/>
              <a:gd name="connsiteY81" fmla="*/ 1727649 h 3766842"/>
              <a:gd name="connsiteX82" fmla="*/ 619041 w 5029200"/>
              <a:gd name="connsiteY82" fmla="*/ 1837971 h 3766842"/>
              <a:gd name="connsiteX83" fmla="*/ 780881 w 5029200"/>
              <a:gd name="connsiteY83" fmla="*/ 1925090 h 3766842"/>
              <a:gd name="connsiteX84" fmla="*/ 873940 w 5029200"/>
              <a:gd name="connsiteY84" fmla="*/ 2014917 h 3766842"/>
              <a:gd name="connsiteX85" fmla="*/ 918446 w 5029200"/>
              <a:gd name="connsiteY85" fmla="*/ 2116067 h 3766842"/>
              <a:gd name="connsiteX86" fmla="*/ 877986 w 5029200"/>
              <a:gd name="connsiteY86" fmla="*/ 2237448 h 3766842"/>
              <a:gd name="connsiteX87" fmla="*/ 772789 w 5029200"/>
              <a:gd name="connsiteY87" fmla="*/ 2362874 h 3766842"/>
              <a:gd name="connsiteX88" fmla="*/ 663547 w 5029200"/>
              <a:gd name="connsiteY88" fmla="*/ 2468071 h 3766842"/>
              <a:gd name="connsiteX89" fmla="*/ 530028 w 5029200"/>
              <a:gd name="connsiteY89" fmla="*/ 2593497 h 3766842"/>
              <a:gd name="connsiteX90" fmla="*/ 408648 w 5029200"/>
              <a:gd name="connsiteY90" fmla="*/ 2731062 h 3766842"/>
              <a:gd name="connsiteX91" fmla="*/ 356050 w 5029200"/>
              <a:gd name="connsiteY91" fmla="*/ 2880764 h 3766842"/>
              <a:gd name="connsiteX92" fmla="*/ 352004 w 5029200"/>
              <a:gd name="connsiteY92" fmla="*/ 2998099 h 3766842"/>
              <a:gd name="connsiteX93" fmla="*/ 416740 w 5029200"/>
              <a:gd name="connsiteY93" fmla="*/ 3099249 h 3766842"/>
              <a:gd name="connsiteX94" fmla="*/ 618348 w 5029200"/>
              <a:gd name="connsiteY94" fmla="*/ 3171366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17835 h 3766842"/>
              <a:gd name="connsiteX97" fmla="*/ 1042702 w 5029200"/>
              <a:gd name="connsiteY97" fmla="*/ 3330765 h 376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029200" h="3766842">
                <a:moveTo>
                  <a:pt x="1043873" y="3325826"/>
                </a:moveTo>
                <a:lnTo>
                  <a:pt x="1128839" y="3390563"/>
                </a:lnTo>
                <a:lnTo>
                  <a:pt x="1209759" y="3495759"/>
                </a:lnTo>
                <a:lnTo>
                  <a:pt x="1310910" y="3609048"/>
                </a:lnTo>
                <a:lnTo>
                  <a:pt x="1448474" y="3689968"/>
                </a:lnTo>
                <a:lnTo>
                  <a:pt x="1626499" y="3754704"/>
                </a:lnTo>
                <a:lnTo>
                  <a:pt x="1808570" y="3766842"/>
                </a:lnTo>
                <a:lnTo>
                  <a:pt x="1954227" y="3762796"/>
                </a:lnTo>
                <a:lnTo>
                  <a:pt x="2124159" y="3722336"/>
                </a:lnTo>
                <a:lnTo>
                  <a:pt x="2277908" y="3645462"/>
                </a:lnTo>
                <a:lnTo>
                  <a:pt x="2395242" y="3556449"/>
                </a:lnTo>
                <a:lnTo>
                  <a:pt x="2524715" y="3414839"/>
                </a:lnTo>
                <a:lnTo>
                  <a:pt x="2613727" y="3317734"/>
                </a:lnTo>
                <a:lnTo>
                  <a:pt x="2731062" y="3248952"/>
                </a:lnTo>
                <a:lnTo>
                  <a:pt x="2844350" y="3212538"/>
                </a:lnTo>
                <a:lnTo>
                  <a:pt x="2985961" y="3224676"/>
                </a:lnTo>
                <a:lnTo>
                  <a:pt x="3176124" y="3257044"/>
                </a:lnTo>
                <a:lnTo>
                  <a:pt x="3309642" y="3297504"/>
                </a:lnTo>
                <a:lnTo>
                  <a:pt x="3426977" y="3293458"/>
                </a:lnTo>
                <a:lnTo>
                  <a:pt x="3507897" y="3244906"/>
                </a:lnTo>
                <a:lnTo>
                  <a:pt x="3584772" y="3176124"/>
                </a:lnTo>
                <a:lnTo>
                  <a:pt x="3629278" y="3070927"/>
                </a:lnTo>
                <a:lnTo>
                  <a:pt x="3673784" y="2945501"/>
                </a:lnTo>
                <a:lnTo>
                  <a:pt x="3673784" y="2856488"/>
                </a:lnTo>
                <a:lnTo>
                  <a:pt x="3657600" y="2722970"/>
                </a:lnTo>
                <a:lnTo>
                  <a:pt x="3661646" y="2597543"/>
                </a:lnTo>
                <a:lnTo>
                  <a:pt x="3689968" y="2472117"/>
                </a:lnTo>
                <a:lnTo>
                  <a:pt x="3770888" y="2383104"/>
                </a:lnTo>
                <a:lnTo>
                  <a:pt x="3896315" y="2306230"/>
                </a:lnTo>
                <a:lnTo>
                  <a:pt x="4029834" y="2257678"/>
                </a:lnTo>
                <a:lnTo>
                  <a:pt x="4219996" y="2229356"/>
                </a:lnTo>
                <a:lnTo>
                  <a:pt x="4373745" y="2196987"/>
                </a:lnTo>
                <a:lnTo>
                  <a:pt x="4543678" y="2180803"/>
                </a:lnTo>
                <a:lnTo>
                  <a:pt x="4656966" y="2168665"/>
                </a:lnTo>
                <a:cubicBezTo>
                  <a:pt x="4809169" y="2106962"/>
                  <a:pt x="4757801" y="2142865"/>
                  <a:pt x="4811589" y="2107821"/>
                </a:cubicBezTo>
                <a:lnTo>
                  <a:pt x="4911865" y="2051331"/>
                </a:lnTo>
                <a:lnTo>
                  <a:pt x="4976602" y="1950180"/>
                </a:lnTo>
                <a:lnTo>
                  <a:pt x="5017062" y="1836892"/>
                </a:lnTo>
                <a:lnTo>
                  <a:pt x="5029200" y="1743833"/>
                </a:lnTo>
                <a:lnTo>
                  <a:pt x="5029200" y="1650775"/>
                </a:lnTo>
                <a:lnTo>
                  <a:pt x="4988740" y="1517256"/>
                </a:lnTo>
                <a:lnTo>
                  <a:pt x="4883543" y="1367554"/>
                </a:lnTo>
                <a:lnTo>
                  <a:pt x="4786439" y="1270449"/>
                </a:lnTo>
                <a:lnTo>
                  <a:pt x="4636736" y="1161207"/>
                </a:lnTo>
                <a:lnTo>
                  <a:pt x="4462758" y="1112655"/>
                </a:lnTo>
                <a:lnTo>
                  <a:pt x="4268549" y="1092425"/>
                </a:lnTo>
                <a:lnTo>
                  <a:pt x="4013650" y="1088379"/>
                </a:lnTo>
                <a:cubicBezTo>
                  <a:pt x="4010953" y="1088335"/>
                  <a:pt x="4019045" y="1088379"/>
                  <a:pt x="4021742" y="1088379"/>
                </a:cubicBezTo>
                <a:lnTo>
                  <a:pt x="3799211" y="1096471"/>
                </a:lnTo>
                <a:lnTo>
                  <a:pt x="3600956" y="1108609"/>
                </a:lnTo>
                <a:lnTo>
                  <a:pt x="3451253" y="1080286"/>
                </a:lnTo>
                <a:lnTo>
                  <a:pt x="3329873" y="1023642"/>
                </a:lnTo>
                <a:lnTo>
                  <a:pt x="3176124" y="906308"/>
                </a:lnTo>
                <a:lnTo>
                  <a:pt x="3047673" y="792050"/>
                </a:lnTo>
                <a:lnTo>
                  <a:pt x="2965731" y="704007"/>
                </a:lnTo>
                <a:lnTo>
                  <a:pt x="2864581" y="570488"/>
                </a:lnTo>
                <a:lnTo>
                  <a:pt x="2799844" y="477430"/>
                </a:lnTo>
                <a:cubicBezTo>
                  <a:pt x="2779222" y="442882"/>
                  <a:pt x="2761753" y="402984"/>
                  <a:pt x="2740849" y="363198"/>
                </a:cubicBezTo>
                <a:cubicBezTo>
                  <a:pt x="2719945" y="323412"/>
                  <a:pt x="2701674" y="275646"/>
                  <a:pt x="2674418" y="238715"/>
                </a:cubicBezTo>
                <a:lnTo>
                  <a:pt x="2577313" y="141610"/>
                </a:lnTo>
                <a:lnTo>
                  <a:pt x="2468071" y="76874"/>
                </a:lnTo>
                <a:lnTo>
                  <a:pt x="2298138" y="4046"/>
                </a:lnTo>
                <a:lnTo>
                  <a:pt x="2132251" y="0"/>
                </a:lnTo>
                <a:cubicBezTo>
                  <a:pt x="1934038" y="28906"/>
                  <a:pt x="1872621" y="28322"/>
                  <a:pt x="1950181" y="28322"/>
                </a:cubicBezTo>
                <a:lnTo>
                  <a:pt x="1719558" y="125426"/>
                </a:lnTo>
                <a:lnTo>
                  <a:pt x="1525349" y="234669"/>
                </a:lnTo>
                <a:lnTo>
                  <a:pt x="1432290" y="311543"/>
                </a:lnTo>
                <a:lnTo>
                  <a:pt x="1282588" y="368187"/>
                </a:lnTo>
                <a:lnTo>
                  <a:pt x="1108609" y="420786"/>
                </a:lnTo>
                <a:lnTo>
                  <a:pt x="902262" y="416740"/>
                </a:lnTo>
                <a:lnTo>
                  <a:pt x="671639" y="384371"/>
                </a:lnTo>
                <a:lnTo>
                  <a:pt x="489568" y="388417"/>
                </a:lnTo>
                <a:lnTo>
                  <a:pt x="331773" y="424832"/>
                </a:lnTo>
                <a:lnTo>
                  <a:pt x="186117" y="525982"/>
                </a:lnTo>
                <a:lnTo>
                  <a:pt x="97104" y="631179"/>
                </a:lnTo>
                <a:lnTo>
                  <a:pt x="28322" y="748513"/>
                </a:lnTo>
                <a:lnTo>
                  <a:pt x="0" y="886078"/>
                </a:lnTo>
                <a:lnTo>
                  <a:pt x="8092" y="1047918"/>
                </a:lnTo>
                <a:lnTo>
                  <a:pt x="32368" y="1221897"/>
                </a:lnTo>
                <a:lnTo>
                  <a:pt x="84966" y="1359462"/>
                </a:lnTo>
                <a:lnTo>
                  <a:pt x="202301" y="1501072"/>
                </a:lnTo>
                <a:lnTo>
                  <a:pt x="303451" y="1622453"/>
                </a:lnTo>
                <a:lnTo>
                  <a:pt x="428878" y="1727649"/>
                </a:lnTo>
                <a:lnTo>
                  <a:pt x="619041" y="1837971"/>
                </a:lnTo>
                <a:lnTo>
                  <a:pt x="780881" y="1925090"/>
                </a:lnTo>
                <a:lnTo>
                  <a:pt x="873940" y="2014917"/>
                </a:lnTo>
                <a:lnTo>
                  <a:pt x="918446" y="2116067"/>
                </a:lnTo>
                <a:lnTo>
                  <a:pt x="877986" y="2237448"/>
                </a:lnTo>
                <a:lnTo>
                  <a:pt x="772789" y="2362874"/>
                </a:lnTo>
                <a:lnTo>
                  <a:pt x="663547" y="2468071"/>
                </a:lnTo>
                <a:lnTo>
                  <a:pt x="530028" y="2593497"/>
                </a:lnTo>
                <a:lnTo>
                  <a:pt x="408648" y="2731062"/>
                </a:lnTo>
                <a:lnTo>
                  <a:pt x="356050" y="2880764"/>
                </a:lnTo>
                <a:lnTo>
                  <a:pt x="352004" y="2998099"/>
                </a:lnTo>
                <a:lnTo>
                  <a:pt x="416740" y="3099249"/>
                </a:lnTo>
                <a:lnTo>
                  <a:pt x="555557" y="3171366"/>
                </a:lnTo>
                <a:lnTo>
                  <a:pt x="907460" y="3217835"/>
                </a:lnTo>
                <a:lnTo>
                  <a:pt x="1042702" y="3330765"/>
                </a:lnTo>
              </a:path>
            </a:pathLst>
          </a:cu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0" name="Frihåndsform 9"/>
          <p:cNvSpPr>
            <a:spLocks noChangeAspect="1"/>
          </p:cNvSpPr>
          <p:nvPr/>
        </p:nvSpPr>
        <p:spPr>
          <a:xfrm>
            <a:off x="2763078" y="2762699"/>
            <a:ext cx="3666287" cy="2746028"/>
          </a:xfrm>
          <a:custGeom>
            <a:avLst/>
            <a:gdLst>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06669 w 5029200"/>
              <a:gd name="connsiteY34" fmla="*/ 2099883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214563"/>
              <a:gd name="connsiteY0" fmla="*/ 3325826 h 3766842"/>
              <a:gd name="connsiteX1" fmla="*/ 1128839 w 5214563"/>
              <a:gd name="connsiteY1" fmla="*/ 3390563 h 3766842"/>
              <a:gd name="connsiteX2" fmla="*/ 1209759 w 5214563"/>
              <a:gd name="connsiteY2" fmla="*/ 3495759 h 3766842"/>
              <a:gd name="connsiteX3" fmla="*/ 1310910 w 5214563"/>
              <a:gd name="connsiteY3" fmla="*/ 3609048 h 3766842"/>
              <a:gd name="connsiteX4" fmla="*/ 1448474 w 5214563"/>
              <a:gd name="connsiteY4" fmla="*/ 3689968 h 3766842"/>
              <a:gd name="connsiteX5" fmla="*/ 1626499 w 5214563"/>
              <a:gd name="connsiteY5" fmla="*/ 3754704 h 3766842"/>
              <a:gd name="connsiteX6" fmla="*/ 1808570 w 5214563"/>
              <a:gd name="connsiteY6" fmla="*/ 3766842 h 3766842"/>
              <a:gd name="connsiteX7" fmla="*/ 1954227 w 5214563"/>
              <a:gd name="connsiteY7" fmla="*/ 3762796 h 3766842"/>
              <a:gd name="connsiteX8" fmla="*/ 2124159 w 5214563"/>
              <a:gd name="connsiteY8" fmla="*/ 3722336 h 3766842"/>
              <a:gd name="connsiteX9" fmla="*/ 2277908 w 5214563"/>
              <a:gd name="connsiteY9" fmla="*/ 3645462 h 3766842"/>
              <a:gd name="connsiteX10" fmla="*/ 2395242 w 5214563"/>
              <a:gd name="connsiteY10" fmla="*/ 3556449 h 3766842"/>
              <a:gd name="connsiteX11" fmla="*/ 2524715 w 5214563"/>
              <a:gd name="connsiteY11" fmla="*/ 3414839 h 3766842"/>
              <a:gd name="connsiteX12" fmla="*/ 2613727 w 5214563"/>
              <a:gd name="connsiteY12" fmla="*/ 3317734 h 3766842"/>
              <a:gd name="connsiteX13" fmla="*/ 2731062 w 5214563"/>
              <a:gd name="connsiteY13" fmla="*/ 3248952 h 3766842"/>
              <a:gd name="connsiteX14" fmla="*/ 2844350 w 5214563"/>
              <a:gd name="connsiteY14" fmla="*/ 3212538 h 3766842"/>
              <a:gd name="connsiteX15" fmla="*/ 2985961 w 5214563"/>
              <a:gd name="connsiteY15" fmla="*/ 3224676 h 3766842"/>
              <a:gd name="connsiteX16" fmla="*/ 3176124 w 5214563"/>
              <a:gd name="connsiteY16" fmla="*/ 3257044 h 3766842"/>
              <a:gd name="connsiteX17" fmla="*/ 3309642 w 5214563"/>
              <a:gd name="connsiteY17" fmla="*/ 3297504 h 3766842"/>
              <a:gd name="connsiteX18" fmla="*/ 3426977 w 5214563"/>
              <a:gd name="connsiteY18" fmla="*/ 3293458 h 3766842"/>
              <a:gd name="connsiteX19" fmla="*/ 3507897 w 5214563"/>
              <a:gd name="connsiteY19" fmla="*/ 3244906 h 3766842"/>
              <a:gd name="connsiteX20" fmla="*/ 3584772 w 5214563"/>
              <a:gd name="connsiteY20" fmla="*/ 3176124 h 3766842"/>
              <a:gd name="connsiteX21" fmla="*/ 3629278 w 5214563"/>
              <a:gd name="connsiteY21" fmla="*/ 3070927 h 3766842"/>
              <a:gd name="connsiteX22" fmla="*/ 3673784 w 5214563"/>
              <a:gd name="connsiteY22" fmla="*/ 2945501 h 3766842"/>
              <a:gd name="connsiteX23" fmla="*/ 3673784 w 5214563"/>
              <a:gd name="connsiteY23" fmla="*/ 2856488 h 3766842"/>
              <a:gd name="connsiteX24" fmla="*/ 3657600 w 5214563"/>
              <a:gd name="connsiteY24" fmla="*/ 2722970 h 3766842"/>
              <a:gd name="connsiteX25" fmla="*/ 3661646 w 5214563"/>
              <a:gd name="connsiteY25" fmla="*/ 2597543 h 3766842"/>
              <a:gd name="connsiteX26" fmla="*/ 3689968 w 5214563"/>
              <a:gd name="connsiteY26" fmla="*/ 2472117 h 3766842"/>
              <a:gd name="connsiteX27" fmla="*/ 3770888 w 5214563"/>
              <a:gd name="connsiteY27" fmla="*/ 2383104 h 3766842"/>
              <a:gd name="connsiteX28" fmla="*/ 3896315 w 5214563"/>
              <a:gd name="connsiteY28" fmla="*/ 2306230 h 3766842"/>
              <a:gd name="connsiteX29" fmla="*/ 4029834 w 5214563"/>
              <a:gd name="connsiteY29" fmla="*/ 2257678 h 3766842"/>
              <a:gd name="connsiteX30" fmla="*/ 4219996 w 5214563"/>
              <a:gd name="connsiteY30" fmla="*/ 2229356 h 3766842"/>
              <a:gd name="connsiteX31" fmla="*/ 4373745 w 5214563"/>
              <a:gd name="connsiteY31" fmla="*/ 2196987 h 3766842"/>
              <a:gd name="connsiteX32" fmla="*/ 4543678 w 5214563"/>
              <a:gd name="connsiteY32" fmla="*/ 2180803 h 3766842"/>
              <a:gd name="connsiteX33" fmla="*/ 4656966 w 5214563"/>
              <a:gd name="connsiteY33" fmla="*/ 2168665 h 3766842"/>
              <a:gd name="connsiteX34" fmla="*/ 5214563 w 5214563"/>
              <a:gd name="connsiteY34" fmla="*/ 2374521 h 3766842"/>
              <a:gd name="connsiteX35" fmla="*/ 4911865 w 5214563"/>
              <a:gd name="connsiteY35" fmla="*/ 2051331 h 3766842"/>
              <a:gd name="connsiteX36" fmla="*/ 4976602 w 5214563"/>
              <a:gd name="connsiteY36" fmla="*/ 1950180 h 3766842"/>
              <a:gd name="connsiteX37" fmla="*/ 5017062 w 5214563"/>
              <a:gd name="connsiteY37" fmla="*/ 1836892 h 3766842"/>
              <a:gd name="connsiteX38" fmla="*/ 5029200 w 5214563"/>
              <a:gd name="connsiteY38" fmla="*/ 1743833 h 3766842"/>
              <a:gd name="connsiteX39" fmla="*/ 5029200 w 5214563"/>
              <a:gd name="connsiteY39" fmla="*/ 1650775 h 3766842"/>
              <a:gd name="connsiteX40" fmla="*/ 4988740 w 5214563"/>
              <a:gd name="connsiteY40" fmla="*/ 1517256 h 3766842"/>
              <a:gd name="connsiteX41" fmla="*/ 4883543 w 5214563"/>
              <a:gd name="connsiteY41" fmla="*/ 1367554 h 3766842"/>
              <a:gd name="connsiteX42" fmla="*/ 4786439 w 5214563"/>
              <a:gd name="connsiteY42" fmla="*/ 1270449 h 3766842"/>
              <a:gd name="connsiteX43" fmla="*/ 4636736 w 5214563"/>
              <a:gd name="connsiteY43" fmla="*/ 1161207 h 3766842"/>
              <a:gd name="connsiteX44" fmla="*/ 4462758 w 5214563"/>
              <a:gd name="connsiteY44" fmla="*/ 1112655 h 3766842"/>
              <a:gd name="connsiteX45" fmla="*/ 4268549 w 5214563"/>
              <a:gd name="connsiteY45" fmla="*/ 1092425 h 3766842"/>
              <a:gd name="connsiteX46" fmla="*/ 4013650 w 5214563"/>
              <a:gd name="connsiteY46" fmla="*/ 1088379 h 3766842"/>
              <a:gd name="connsiteX47" fmla="*/ 4021742 w 5214563"/>
              <a:gd name="connsiteY47" fmla="*/ 1088379 h 3766842"/>
              <a:gd name="connsiteX48" fmla="*/ 3799211 w 5214563"/>
              <a:gd name="connsiteY48" fmla="*/ 1096471 h 3766842"/>
              <a:gd name="connsiteX49" fmla="*/ 3600956 w 5214563"/>
              <a:gd name="connsiteY49" fmla="*/ 1108609 h 3766842"/>
              <a:gd name="connsiteX50" fmla="*/ 3451253 w 5214563"/>
              <a:gd name="connsiteY50" fmla="*/ 1080286 h 3766842"/>
              <a:gd name="connsiteX51" fmla="*/ 3329873 w 5214563"/>
              <a:gd name="connsiteY51" fmla="*/ 1023642 h 3766842"/>
              <a:gd name="connsiteX52" fmla="*/ 3176124 w 5214563"/>
              <a:gd name="connsiteY52" fmla="*/ 906308 h 3766842"/>
              <a:gd name="connsiteX53" fmla="*/ 3050697 w 5214563"/>
              <a:gd name="connsiteY53" fmla="*/ 805157 h 3766842"/>
              <a:gd name="connsiteX54" fmla="*/ 2965731 w 5214563"/>
              <a:gd name="connsiteY54" fmla="*/ 704007 h 3766842"/>
              <a:gd name="connsiteX55" fmla="*/ 2864581 w 5214563"/>
              <a:gd name="connsiteY55" fmla="*/ 570488 h 3766842"/>
              <a:gd name="connsiteX56" fmla="*/ 2799844 w 5214563"/>
              <a:gd name="connsiteY56" fmla="*/ 477430 h 3766842"/>
              <a:gd name="connsiteX57" fmla="*/ 2743200 w 5214563"/>
              <a:gd name="connsiteY57" fmla="*/ 331773 h 3766842"/>
              <a:gd name="connsiteX58" fmla="*/ 2674418 w 5214563"/>
              <a:gd name="connsiteY58" fmla="*/ 238715 h 3766842"/>
              <a:gd name="connsiteX59" fmla="*/ 2577313 w 5214563"/>
              <a:gd name="connsiteY59" fmla="*/ 141610 h 3766842"/>
              <a:gd name="connsiteX60" fmla="*/ 2468071 w 5214563"/>
              <a:gd name="connsiteY60" fmla="*/ 76874 h 3766842"/>
              <a:gd name="connsiteX61" fmla="*/ 2298138 w 5214563"/>
              <a:gd name="connsiteY61" fmla="*/ 4046 h 3766842"/>
              <a:gd name="connsiteX62" fmla="*/ 2132251 w 5214563"/>
              <a:gd name="connsiteY62" fmla="*/ 0 h 3766842"/>
              <a:gd name="connsiteX63" fmla="*/ 1950181 w 5214563"/>
              <a:gd name="connsiteY63" fmla="*/ 28322 h 3766842"/>
              <a:gd name="connsiteX64" fmla="*/ 1719558 w 5214563"/>
              <a:gd name="connsiteY64" fmla="*/ 125426 h 3766842"/>
              <a:gd name="connsiteX65" fmla="*/ 1525349 w 5214563"/>
              <a:gd name="connsiteY65" fmla="*/ 234669 h 3766842"/>
              <a:gd name="connsiteX66" fmla="*/ 1432290 w 5214563"/>
              <a:gd name="connsiteY66" fmla="*/ 311543 h 3766842"/>
              <a:gd name="connsiteX67" fmla="*/ 1282588 w 5214563"/>
              <a:gd name="connsiteY67" fmla="*/ 368187 h 3766842"/>
              <a:gd name="connsiteX68" fmla="*/ 1108609 w 5214563"/>
              <a:gd name="connsiteY68" fmla="*/ 420786 h 3766842"/>
              <a:gd name="connsiteX69" fmla="*/ 902262 w 5214563"/>
              <a:gd name="connsiteY69" fmla="*/ 416740 h 3766842"/>
              <a:gd name="connsiteX70" fmla="*/ 671639 w 5214563"/>
              <a:gd name="connsiteY70" fmla="*/ 384371 h 3766842"/>
              <a:gd name="connsiteX71" fmla="*/ 489568 w 5214563"/>
              <a:gd name="connsiteY71" fmla="*/ 388417 h 3766842"/>
              <a:gd name="connsiteX72" fmla="*/ 331773 w 5214563"/>
              <a:gd name="connsiteY72" fmla="*/ 424832 h 3766842"/>
              <a:gd name="connsiteX73" fmla="*/ 186117 w 5214563"/>
              <a:gd name="connsiteY73" fmla="*/ 525982 h 3766842"/>
              <a:gd name="connsiteX74" fmla="*/ 97104 w 5214563"/>
              <a:gd name="connsiteY74" fmla="*/ 631179 h 3766842"/>
              <a:gd name="connsiteX75" fmla="*/ 28322 w 5214563"/>
              <a:gd name="connsiteY75" fmla="*/ 748513 h 3766842"/>
              <a:gd name="connsiteX76" fmla="*/ 0 w 5214563"/>
              <a:gd name="connsiteY76" fmla="*/ 886078 h 3766842"/>
              <a:gd name="connsiteX77" fmla="*/ 8092 w 5214563"/>
              <a:gd name="connsiteY77" fmla="*/ 1047918 h 3766842"/>
              <a:gd name="connsiteX78" fmla="*/ 32368 w 5214563"/>
              <a:gd name="connsiteY78" fmla="*/ 1221897 h 3766842"/>
              <a:gd name="connsiteX79" fmla="*/ 84966 w 5214563"/>
              <a:gd name="connsiteY79" fmla="*/ 1359462 h 3766842"/>
              <a:gd name="connsiteX80" fmla="*/ 202301 w 5214563"/>
              <a:gd name="connsiteY80" fmla="*/ 1501072 h 3766842"/>
              <a:gd name="connsiteX81" fmla="*/ 303451 w 5214563"/>
              <a:gd name="connsiteY81" fmla="*/ 1622453 h 3766842"/>
              <a:gd name="connsiteX82" fmla="*/ 428878 w 5214563"/>
              <a:gd name="connsiteY82" fmla="*/ 1727649 h 3766842"/>
              <a:gd name="connsiteX83" fmla="*/ 619041 w 5214563"/>
              <a:gd name="connsiteY83" fmla="*/ 1853076 h 3766842"/>
              <a:gd name="connsiteX84" fmla="*/ 780881 w 5214563"/>
              <a:gd name="connsiteY84" fmla="*/ 1954226 h 3766842"/>
              <a:gd name="connsiteX85" fmla="*/ 873940 w 5214563"/>
              <a:gd name="connsiteY85" fmla="*/ 2014917 h 3766842"/>
              <a:gd name="connsiteX86" fmla="*/ 918446 w 5214563"/>
              <a:gd name="connsiteY86" fmla="*/ 2116067 h 3766842"/>
              <a:gd name="connsiteX87" fmla="*/ 877986 w 5214563"/>
              <a:gd name="connsiteY87" fmla="*/ 2237448 h 3766842"/>
              <a:gd name="connsiteX88" fmla="*/ 772789 w 5214563"/>
              <a:gd name="connsiteY88" fmla="*/ 2362874 h 3766842"/>
              <a:gd name="connsiteX89" fmla="*/ 663547 w 5214563"/>
              <a:gd name="connsiteY89" fmla="*/ 2468071 h 3766842"/>
              <a:gd name="connsiteX90" fmla="*/ 530028 w 5214563"/>
              <a:gd name="connsiteY90" fmla="*/ 2593497 h 3766842"/>
              <a:gd name="connsiteX91" fmla="*/ 408648 w 5214563"/>
              <a:gd name="connsiteY91" fmla="*/ 2731062 h 3766842"/>
              <a:gd name="connsiteX92" fmla="*/ 356050 w 5214563"/>
              <a:gd name="connsiteY92" fmla="*/ 2880764 h 3766842"/>
              <a:gd name="connsiteX93" fmla="*/ 352004 w 5214563"/>
              <a:gd name="connsiteY93" fmla="*/ 2998099 h 3766842"/>
              <a:gd name="connsiteX94" fmla="*/ 416740 w 5214563"/>
              <a:gd name="connsiteY94" fmla="*/ 3099249 h 3766842"/>
              <a:gd name="connsiteX95" fmla="*/ 493614 w 5214563"/>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1042702 w 5029200"/>
              <a:gd name="connsiteY95"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674418 w 5029200"/>
              <a:gd name="connsiteY57" fmla="*/ 238715 h 3766842"/>
              <a:gd name="connsiteX58" fmla="*/ 2577313 w 5029200"/>
              <a:gd name="connsiteY58" fmla="*/ 141610 h 3766842"/>
              <a:gd name="connsiteX59" fmla="*/ 2468071 w 5029200"/>
              <a:gd name="connsiteY59" fmla="*/ 76874 h 3766842"/>
              <a:gd name="connsiteX60" fmla="*/ 2298138 w 5029200"/>
              <a:gd name="connsiteY60" fmla="*/ 4046 h 3766842"/>
              <a:gd name="connsiteX61" fmla="*/ 2132251 w 5029200"/>
              <a:gd name="connsiteY61" fmla="*/ 0 h 3766842"/>
              <a:gd name="connsiteX62" fmla="*/ 1950181 w 5029200"/>
              <a:gd name="connsiteY62" fmla="*/ 28322 h 3766842"/>
              <a:gd name="connsiteX63" fmla="*/ 1719558 w 5029200"/>
              <a:gd name="connsiteY63" fmla="*/ 125426 h 3766842"/>
              <a:gd name="connsiteX64" fmla="*/ 1525349 w 5029200"/>
              <a:gd name="connsiteY64" fmla="*/ 234669 h 3766842"/>
              <a:gd name="connsiteX65" fmla="*/ 1432290 w 5029200"/>
              <a:gd name="connsiteY65" fmla="*/ 311543 h 3766842"/>
              <a:gd name="connsiteX66" fmla="*/ 1282588 w 5029200"/>
              <a:gd name="connsiteY66" fmla="*/ 368187 h 3766842"/>
              <a:gd name="connsiteX67" fmla="*/ 1108609 w 5029200"/>
              <a:gd name="connsiteY67" fmla="*/ 420786 h 3766842"/>
              <a:gd name="connsiteX68" fmla="*/ 902262 w 5029200"/>
              <a:gd name="connsiteY68" fmla="*/ 416740 h 3766842"/>
              <a:gd name="connsiteX69" fmla="*/ 671639 w 5029200"/>
              <a:gd name="connsiteY69" fmla="*/ 384371 h 3766842"/>
              <a:gd name="connsiteX70" fmla="*/ 489568 w 5029200"/>
              <a:gd name="connsiteY70" fmla="*/ 388417 h 3766842"/>
              <a:gd name="connsiteX71" fmla="*/ 331773 w 5029200"/>
              <a:gd name="connsiteY71" fmla="*/ 424832 h 3766842"/>
              <a:gd name="connsiteX72" fmla="*/ 186117 w 5029200"/>
              <a:gd name="connsiteY72" fmla="*/ 525982 h 3766842"/>
              <a:gd name="connsiteX73" fmla="*/ 97104 w 5029200"/>
              <a:gd name="connsiteY73" fmla="*/ 631179 h 3766842"/>
              <a:gd name="connsiteX74" fmla="*/ 28322 w 5029200"/>
              <a:gd name="connsiteY74" fmla="*/ 748513 h 3766842"/>
              <a:gd name="connsiteX75" fmla="*/ 0 w 5029200"/>
              <a:gd name="connsiteY75" fmla="*/ 886078 h 3766842"/>
              <a:gd name="connsiteX76" fmla="*/ 8092 w 5029200"/>
              <a:gd name="connsiteY76" fmla="*/ 1047918 h 3766842"/>
              <a:gd name="connsiteX77" fmla="*/ 32368 w 5029200"/>
              <a:gd name="connsiteY77" fmla="*/ 1221897 h 3766842"/>
              <a:gd name="connsiteX78" fmla="*/ 84966 w 5029200"/>
              <a:gd name="connsiteY78" fmla="*/ 1359462 h 3766842"/>
              <a:gd name="connsiteX79" fmla="*/ 202301 w 5029200"/>
              <a:gd name="connsiteY79" fmla="*/ 1501072 h 3766842"/>
              <a:gd name="connsiteX80" fmla="*/ 303451 w 5029200"/>
              <a:gd name="connsiteY80" fmla="*/ 1622453 h 3766842"/>
              <a:gd name="connsiteX81" fmla="*/ 428878 w 5029200"/>
              <a:gd name="connsiteY81" fmla="*/ 1727649 h 3766842"/>
              <a:gd name="connsiteX82" fmla="*/ 619041 w 5029200"/>
              <a:gd name="connsiteY82" fmla="*/ 1837971 h 3766842"/>
              <a:gd name="connsiteX83" fmla="*/ 780881 w 5029200"/>
              <a:gd name="connsiteY83" fmla="*/ 1925090 h 3766842"/>
              <a:gd name="connsiteX84" fmla="*/ 873940 w 5029200"/>
              <a:gd name="connsiteY84" fmla="*/ 2014917 h 3766842"/>
              <a:gd name="connsiteX85" fmla="*/ 918446 w 5029200"/>
              <a:gd name="connsiteY85" fmla="*/ 2116067 h 3766842"/>
              <a:gd name="connsiteX86" fmla="*/ 877986 w 5029200"/>
              <a:gd name="connsiteY86" fmla="*/ 2237448 h 3766842"/>
              <a:gd name="connsiteX87" fmla="*/ 772789 w 5029200"/>
              <a:gd name="connsiteY87" fmla="*/ 2362874 h 3766842"/>
              <a:gd name="connsiteX88" fmla="*/ 663547 w 5029200"/>
              <a:gd name="connsiteY88" fmla="*/ 2468071 h 3766842"/>
              <a:gd name="connsiteX89" fmla="*/ 530028 w 5029200"/>
              <a:gd name="connsiteY89" fmla="*/ 2593497 h 3766842"/>
              <a:gd name="connsiteX90" fmla="*/ 408648 w 5029200"/>
              <a:gd name="connsiteY90" fmla="*/ 2731062 h 3766842"/>
              <a:gd name="connsiteX91" fmla="*/ 356050 w 5029200"/>
              <a:gd name="connsiteY91" fmla="*/ 2880764 h 3766842"/>
              <a:gd name="connsiteX92" fmla="*/ 352004 w 5029200"/>
              <a:gd name="connsiteY92" fmla="*/ 2998099 h 3766842"/>
              <a:gd name="connsiteX93" fmla="*/ 416740 w 5029200"/>
              <a:gd name="connsiteY93" fmla="*/ 3099249 h 3766842"/>
              <a:gd name="connsiteX94" fmla="*/ 618348 w 5029200"/>
              <a:gd name="connsiteY94" fmla="*/ 3171366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17835 h 3766842"/>
              <a:gd name="connsiteX97" fmla="*/ 1042702 w 5029200"/>
              <a:gd name="connsiteY97" fmla="*/ 3330765 h 376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029200" h="3766842">
                <a:moveTo>
                  <a:pt x="1043873" y="3325826"/>
                </a:moveTo>
                <a:lnTo>
                  <a:pt x="1128839" y="3390563"/>
                </a:lnTo>
                <a:lnTo>
                  <a:pt x="1209759" y="3495759"/>
                </a:lnTo>
                <a:lnTo>
                  <a:pt x="1310910" y="3609048"/>
                </a:lnTo>
                <a:lnTo>
                  <a:pt x="1448474" y="3689968"/>
                </a:lnTo>
                <a:lnTo>
                  <a:pt x="1626499" y="3754704"/>
                </a:lnTo>
                <a:lnTo>
                  <a:pt x="1808570" y="3766842"/>
                </a:lnTo>
                <a:lnTo>
                  <a:pt x="1954227" y="3762796"/>
                </a:lnTo>
                <a:lnTo>
                  <a:pt x="2124159" y="3722336"/>
                </a:lnTo>
                <a:lnTo>
                  <a:pt x="2277908" y="3645462"/>
                </a:lnTo>
                <a:lnTo>
                  <a:pt x="2395242" y="3556449"/>
                </a:lnTo>
                <a:lnTo>
                  <a:pt x="2524715" y="3414839"/>
                </a:lnTo>
                <a:lnTo>
                  <a:pt x="2613727" y="3317734"/>
                </a:lnTo>
                <a:lnTo>
                  <a:pt x="2731062" y="3248952"/>
                </a:lnTo>
                <a:lnTo>
                  <a:pt x="2844350" y="3212538"/>
                </a:lnTo>
                <a:lnTo>
                  <a:pt x="2985961" y="3224676"/>
                </a:lnTo>
                <a:lnTo>
                  <a:pt x="3176124" y="3257044"/>
                </a:lnTo>
                <a:lnTo>
                  <a:pt x="3309642" y="3297504"/>
                </a:lnTo>
                <a:lnTo>
                  <a:pt x="3426977" y="3293458"/>
                </a:lnTo>
                <a:lnTo>
                  <a:pt x="3507897" y="3244906"/>
                </a:lnTo>
                <a:lnTo>
                  <a:pt x="3584772" y="3176124"/>
                </a:lnTo>
                <a:lnTo>
                  <a:pt x="3629278" y="3070927"/>
                </a:lnTo>
                <a:lnTo>
                  <a:pt x="3673784" y="2945501"/>
                </a:lnTo>
                <a:lnTo>
                  <a:pt x="3673784" y="2856488"/>
                </a:lnTo>
                <a:lnTo>
                  <a:pt x="3657600" y="2722970"/>
                </a:lnTo>
                <a:lnTo>
                  <a:pt x="3661646" y="2597543"/>
                </a:lnTo>
                <a:lnTo>
                  <a:pt x="3689968" y="2472117"/>
                </a:lnTo>
                <a:lnTo>
                  <a:pt x="3770888" y="2383104"/>
                </a:lnTo>
                <a:lnTo>
                  <a:pt x="3896315" y="2306230"/>
                </a:lnTo>
                <a:lnTo>
                  <a:pt x="4029834" y="2257678"/>
                </a:lnTo>
                <a:lnTo>
                  <a:pt x="4219996" y="2229356"/>
                </a:lnTo>
                <a:lnTo>
                  <a:pt x="4373745" y="2196987"/>
                </a:lnTo>
                <a:lnTo>
                  <a:pt x="4543678" y="2180803"/>
                </a:lnTo>
                <a:lnTo>
                  <a:pt x="4656966" y="2168665"/>
                </a:lnTo>
                <a:cubicBezTo>
                  <a:pt x="4809169" y="2106962"/>
                  <a:pt x="4757801" y="2142865"/>
                  <a:pt x="4811589" y="2107821"/>
                </a:cubicBezTo>
                <a:lnTo>
                  <a:pt x="4911865" y="2051331"/>
                </a:lnTo>
                <a:lnTo>
                  <a:pt x="4976602" y="1950180"/>
                </a:lnTo>
                <a:lnTo>
                  <a:pt x="5017062" y="1836892"/>
                </a:lnTo>
                <a:lnTo>
                  <a:pt x="5029200" y="1743833"/>
                </a:lnTo>
                <a:lnTo>
                  <a:pt x="5029200" y="1650775"/>
                </a:lnTo>
                <a:lnTo>
                  <a:pt x="4988740" y="1517256"/>
                </a:lnTo>
                <a:lnTo>
                  <a:pt x="4883543" y="1367554"/>
                </a:lnTo>
                <a:lnTo>
                  <a:pt x="4786439" y="1270449"/>
                </a:lnTo>
                <a:lnTo>
                  <a:pt x="4636736" y="1161207"/>
                </a:lnTo>
                <a:lnTo>
                  <a:pt x="4462758" y="1112655"/>
                </a:lnTo>
                <a:lnTo>
                  <a:pt x="4268549" y="1092425"/>
                </a:lnTo>
                <a:lnTo>
                  <a:pt x="4013650" y="1088379"/>
                </a:lnTo>
                <a:cubicBezTo>
                  <a:pt x="4010953" y="1088335"/>
                  <a:pt x="4019045" y="1088379"/>
                  <a:pt x="4021742" y="1088379"/>
                </a:cubicBezTo>
                <a:lnTo>
                  <a:pt x="3799211" y="1096471"/>
                </a:lnTo>
                <a:lnTo>
                  <a:pt x="3600956" y="1108609"/>
                </a:lnTo>
                <a:lnTo>
                  <a:pt x="3451253" y="1080286"/>
                </a:lnTo>
                <a:lnTo>
                  <a:pt x="3329873" y="1023642"/>
                </a:lnTo>
                <a:lnTo>
                  <a:pt x="3176124" y="906308"/>
                </a:lnTo>
                <a:lnTo>
                  <a:pt x="3047673" y="792050"/>
                </a:lnTo>
                <a:lnTo>
                  <a:pt x="2965731" y="704007"/>
                </a:lnTo>
                <a:lnTo>
                  <a:pt x="2864581" y="570488"/>
                </a:lnTo>
                <a:lnTo>
                  <a:pt x="2799844" y="477430"/>
                </a:lnTo>
                <a:cubicBezTo>
                  <a:pt x="2779222" y="442882"/>
                  <a:pt x="2761753" y="402984"/>
                  <a:pt x="2740849" y="363198"/>
                </a:cubicBezTo>
                <a:cubicBezTo>
                  <a:pt x="2719945" y="323412"/>
                  <a:pt x="2701674" y="275646"/>
                  <a:pt x="2674418" y="238715"/>
                </a:cubicBezTo>
                <a:lnTo>
                  <a:pt x="2577313" y="141610"/>
                </a:lnTo>
                <a:lnTo>
                  <a:pt x="2468071" y="76874"/>
                </a:lnTo>
                <a:lnTo>
                  <a:pt x="2298138" y="4046"/>
                </a:lnTo>
                <a:lnTo>
                  <a:pt x="2132251" y="0"/>
                </a:lnTo>
                <a:cubicBezTo>
                  <a:pt x="1934038" y="28906"/>
                  <a:pt x="1872621" y="28322"/>
                  <a:pt x="1950181" y="28322"/>
                </a:cubicBezTo>
                <a:lnTo>
                  <a:pt x="1719558" y="125426"/>
                </a:lnTo>
                <a:lnTo>
                  <a:pt x="1525349" y="234669"/>
                </a:lnTo>
                <a:lnTo>
                  <a:pt x="1432290" y="311543"/>
                </a:lnTo>
                <a:lnTo>
                  <a:pt x="1282588" y="368187"/>
                </a:lnTo>
                <a:lnTo>
                  <a:pt x="1108609" y="420786"/>
                </a:lnTo>
                <a:lnTo>
                  <a:pt x="902262" y="416740"/>
                </a:lnTo>
                <a:lnTo>
                  <a:pt x="671639" y="384371"/>
                </a:lnTo>
                <a:lnTo>
                  <a:pt x="489568" y="388417"/>
                </a:lnTo>
                <a:lnTo>
                  <a:pt x="331773" y="424832"/>
                </a:lnTo>
                <a:lnTo>
                  <a:pt x="186117" y="525982"/>
                </a:lnTo>
                <a:lnTo>
                  <a:pt x="97104" y="631179"/>
                </a:lnTo>
                <a:lnTo>
                  <a:pt x="28322" y="748513"/>
                </a:lnTo>
                <a:lnTo>
                  <a:pt x="0" y="886078"/>
                </a:lnTo>
                <a:lnTo>
                  <a:pt x="8092" y="1047918"/>
                </a:lnTo>
                <a:lnTo>
                  <a:pt x="32368" y="1221897"/>
                </a:lnTo>
                <a:lnTo>
                  <a:pt x="84966" y="1359462"/>
                </a:lnTo>
                <a:lnTo>
                  <a:pt x="202301" y="1501072"/>
                </a:lnTo>
                <a:lnTo>
                  <a:pt x="303451" y="1622453"/>
                </a:lnTo>
                <a:lnTo>
                  <a:pt x="428878" y="1727649"/>
                </a:lnTo>
                <a:lnTo>
                  <a:pt x="619041" y="1837971"/>
                </a:lnTo>
                <a:lnTo>
                  <a:pt x="780881" y="1925090"/>
                </a:lnTo>
                <a:lnTo>
                  <a:pt x="873940" y="2014917"/>
                </a:lnTo>
                <a:lnTo>
                  <a:pt x="918446" y="2116067"/>
                </a:lnTo>
                <a:lnTo>
                  <a:pt x="877986" y="2237448"/>
                </a:lnTo>
                <a:lnTo>
                  <a:pt x="772789" y="2362874"/>
                </a:lnTo>
                <a:lnTo>
                  <a:pt x="663547" y="2468071"/>
                </a:lnTo>
                <a:lnTo>
                  <a:pt x="530028" y="2593497"/>
                </a:lnTo>
                <a:lnTo>
                  <a:pt x="408648" y="2731062"/>
                </a:lnTo>
                <a:lnTo>
                  <a:pt x="356050" y="2880764"/>
                </a:lnTo>
                <a:lnTo>
                  <a:pt x="352004" y="2998099"/>
                </a:lnTo>
                <a:lnTo>
                  <a:pt x="416740" y="3099249"/>
                </a:lnTo>
                <a:lnTo>
                  <a:pt x="555557" y="3171366"/>
                </a:lnTo>
                <a:lnTo>
                  <a:pt x="907460" y="3217835"/>
                </a:lnTo>
                <a:lnTo>
                  <a:pt x="1042702" y="3330765"/>
                </a:lnTo>
              </a:path>
            </a:pathLst>
          </a:cu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1" name="Frihåndsform 10"/>
          <p:cNvSpPr>
            <a:spLocks noChangeAspect="1"/>
          </p:cNvSpPr>
          <p:nvPr/>
        </p:nvSpPr>
        <p:spPr>
          <a:xfrm>
            <a:off x="2946392" y="2900001"/>
            <a:ext cx="3299658" cy="2471425"/>
          </a:xfrm>
          <a:custGeom>
            <a:avLst/>
            <a:gdLst>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06669 w 5029200"/>
              <a:gd name="connsiteY34" fmla="*/ 2099883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214563"/>
              <a:gd name="connsiteY0" fmla="*/ 3325826 h 3766842"/>
              <a:gd name="connsiteX1" fmla="*/ 1128839 w 5214563"/>
              <a:gd name="connsiteY1" fmla="*/ 3390563 h 3766842"/>
              <a:gd name="connsiteX2" fmla="*/ 1209759 w 5214563"/>
              <a:gd name="connsiteY2" fmla="*/ 3495759 h 3766842"/>
              <a:gd name="connsiteX3" fmla="*/ 1310910 w 5214563"/>
              <a:gd name="connsiteY3" fmla="*/ 3609048 h 3766842"/>
              <a:gd name="connsiteX4" fmla="*/ 1448474 w 5214563"/>
              <a:gd name="connsiteY4" fmla="*/ 3689968 h 3766842"/>
              <a:gd name="connsiteX5" fmla="*/ 1626499 w 5214563"/>
              <a:gd name="connsiteY5" fmla="*/ 3754704 h 3766842"/>
              <a:gd name="connsiteX6" fmla="*/ 1808570 w 5214563"/>
              <a:gd name="connsiteY6" fmla="*/ 3766842 h 3766842"/>
              <a:gd name="connsiteX7" fmla="*/ 1954227 w 5214563"/>
              <a:gd name="connsiteY7" fmla="*/ 3762796 h 3766842"/>
              <a:gd name="connsiteX8" fmla="*/ 2124159 w 5214563"/>
              <a:gd name="connsiteY8" fmla="*/ 3722336 h 3766842"/>
              <a:gd name="connsiteX9" fmla="*/ 2277908 w 5214563"/>
              <a:gd name="connsiteY9" fmla="*/ 3645462 h 3766842"/>
              <a:gd name="connsiteX10" fmla="*/ 2395242 w 5214563"/>
              <a:gd name="connsiteY10" fmla="*/ 3556449 h 3766842"/>
              <a:gd name="connsiteX11" fmla="*/ 2524715 w 5214563"/>
              <a:gd name="connsiteY11" fmla="*/ 3414839 h 3766842"/>
              <a:gd name="connsiteX12" fmla="*/ 2613727 w 5214563"/>
              <a:gd name="connsiteY12" fmla="*/ 3317734 h 3766842"/>
              <a:gd name="connsiteX13" fmla="*/ 2731062 w 5214563"/>
              <a:gd name="connsiteY13" fmla="*/ 3248952 h 3766842"/>
              <a:gd name="connsiteX14" fmla="*/ 2844350 w 5214563"/>
              <a:gd name="connsiteY14" fmla="*/ 3212538 h 3766842"/>
              <a:gd name="connsiteX15" fmla="*/ 2985961 w 5214563"/>
              <a:gd name="connsiteY15" fmla="*/ 3224676 h 3766842"/>
              <a:gd name="connsiteX16" fmla="*/ 3176124 w 5214563"/>
              <a:gd name="connsiteY16" fmla="*/ 3257044 h 3766842"/>
              <a:gd name="connsiteX17" fmla="*/ 3309642 w 5214563"/>
              <a:gd name="connsiteY17" fmla="*/ 3297504 h 3766842"/>
              <a:gd name="connsiteX18" fmla="*/ 3426977 w 5214563"/>
              <a:gd name="connsiteY18" fmla="*/ 3293458 h 3766842"/>
              <a:gd name="connsiteX19" fmla="*/ 3507897 w 5214563"/>
              <a:gd name="connsiteY19" fmla="*/ 3244906 h 3766842"/>
              <a:gd name="connsiteX20" fmla="*/ 3584772 w 5214563"/>
              <a:gd name="connsiteY20" fmla="*/ 3176124 h 3766842"/>
              <a:gd name="connsiteX21" fmla="*/ 3629278 w 5214563"/>
              <a:gd name="connsiteY21" fmla="*/ 3070927 h 3766842"/>
              <a:gd name="connsiteX22" fmla="*/ 3673784 w 5214563"/>
              <a:gd name="connsiteY22" fmla="*/ 2945501 h 3766842"/>
              <a:gd name="connsiteX23" fmla="*/ 3673784 w 5214563"/>
              <a:gd name="connsiteY23" fmla="*/ 2856488 h 3766842"/>
              <a:gd name="connsiteX24" fmla="*/ 3657600 w 5214563"/>
              <a:gd name="connsiteY24" fmla="*/ 2722970 h 3766842"/>
              <a:gd name="connsiteX25" fmla="*/ 3661646 w 5214563"/>
              <a:gd name="connsiteY25" fmla="*/ 2597543 h 3766842"/>
              <a:gd name="connsiteX26" fmla="*/ 3689968 w 5214563"/>
              <a:gd name="connsiteY26" fmla="*/ 2472117 h 3766842"/>
              <a:gd name="connsiteX27" fmla="*/ 3770888 w 5214563"/>
              <a:gd name="connsiteY27" fmla="*/ 2383104 h 3766842"/>
              <a:gd name="connsiteX28" fmla="*/ 3896315 w 5214563"/>
              <a:gd name="connsiteY28" fmla="*/ 2306230 h 3766842"/>
              <a:gd name="connsiteX29" fmla="*/ 4029834 w 5214563"/>
              <a:gd name="connsiteY29" fmla="*/ 2257678 h 3766842"/>
              <a:gd name="connsiteX30" fmla="*/ 4219996 w 5214563"/>
              <a:gd name="connsiteY30" fmla="*/ 2229356 h 3766842"/>
              <a:gd name="connsiteX31" fmla="*/ 4373745 w 5214563"/>
              <a:gd name="connsiteY31" fmla="*/ 2196987 h 3766842"/>
              <a:gd name="connsiteX32" fmla="*/ 4543678 w 5214563"/>
              <a:gd name="connsiteY32" fmla="*/ 2180803 h 3766842"/>
              <a:gd name="connsiteX33" fmla="*/ 4656966 w 5214563"/>
              <a:gd name="connsiteY33" fmla="*/ 2168665 h 3766842"/>
              <a:gd name="connsiteX34" fmla="*/ 5214563 w 5214563"/>
              <a:gd name="connsiteY34" fmla="*/ 2374521 h 3766842"/>
              <a:gd name="connsiteX35" fmla="*/ 4911865 w 5214563"/>
              <a:gd name="connsiteY35" fmla="*/ 2051331 h 3766842"/>
              <a:gd name="connsiteX36" fmla="*/ 4976602 w 5214563"/>
              <a:gd name="connsiteY36" fmla="*/ 1950180 h 3766842"/>
              <a:gd name="connsiteX37" fmla="*/ 5017062 w 5214563"/>
              <a:gd name="connsiteY37" fmla="*/ 1836892 h 3766842"/>
              <a:gd name="connsiteX38" fmla="*/ 5029200 w 5214563"/>
              <a:gd name="connsiteY38" fmla="*/ 1743833 h 3766842"/>
              <a:gd name="connsiteX39" fmla="*/ 5029200 w 5214563"/>
              <a:gd name="connsiteY39" fmla="*/ 1650775 h 3766842"/>
              <a:gd name="connsiteX40" fmla="*/ 4988740 w 5214563"/>
              <a:gd name="connsiteY40" fmla="*/ 1517256 h 3766842"/>
              <a:gd name="connsiteX41" fmla="*/ 4883543 w 5214563"/>
              <a:gd name="connsiteY41" fmla="*/ 1367554 h 3766842"/>
              <a:gd name="connsiteX42" fmla="*/ 4786439 w 5214563"/>
              <a:gd name="connsiteY42" fmla="*/ 1270449 h 3766842"/>
              <a:gd name="connsiteX43" fmla="*/ 4636736 w 5214563"/>
              <a:gd name="connsiteY43" fmla="*/ 1161207 h 3766842"/>
              <a:gd name="connsiteX44" fmla="*/ 4462758 w 5214563"/>
              <a:gd name="connsiteY44" fmla="*/ 1112655 h 3766842"/>
              <a:gd name="connsiteX45" fmla="*/ 4268549 w 5214563"/>
              <a:gd name="connsiteY45" fmla="*/ 1092425 h 3766842"/>
              <a:gd name="connsiteX46" fmla="*/ 4013650 w 5214563"/>
              <a:gd name="connsiteY46" fmla="*/ 1088379 h 3766842"/>
              <a:gd name="connsiteX47" fmla="*/ 4021742 w 5214563"/>
              <a:gd name="connsiteY47" fmla="*/ 1088379 h 3766842"/>
              <a:gd name="connsiteX48" fmla="*/ 3799211 w 5214563"/>
              <a:gd name="connsiteY48" fmla="*/ 1096471 h 3766842"/>
              <a:gd name="connsiteX49" fmla="*/ 3600956 w 5214563"/>
              <a:gd name="connsiteY49" fmla="*/ 1108609 h 3766842"/>
              <a:gd name="connsiteX50" fmla="*/ 3451253 w 5214563"/>
              <a:gd name="connsiteY50" fmla="*/ 1080286 h 3766842"/>
              <a:gd name="connsiteX51" fmla="*/ 3329873 w 5214563"/>
              <a:gd name="connsiteY51" fmla="*/ 1023642 h 3766842"/>
              <a:gd name="connsiteX52" fmla="*/ 3176124 w 5214563"/>
              <a:gd name="connsiteY52" fmla="*/ 906308 h 3766842"/>
              <a:gd name="connsiteX53" fmla="*/ 3050697 w 5214563"/>
              <a:gd name="connsiteY53" fmla="*/ 805157 h 3766842"/>
              <a:gd name="connsiteX54" fmla="*/ 2965731 w 5214563"/>
              <a:gd name="connsiteY54" fmla="*/ 704007 h 3766842"/>
              <a:gd name="connsiteX55" fmla="*/ 2864581 w 5214563"/>
              <a:gd name="connsiteY55" fmla="*/ 570488 h 3766842"/>
              <a:gd name="connsiteX56" fmla="*/ 2799844 w 5214563"/>
              <a:gd name="connsiteY56" fmla="*/ 477430 h 3766842"/>
              <a:gd name="connsiteX57" fmla="*/ 2743200 w 5214563"/>
              <a:gd name="connsiteY57" fmla="*/ 331773 h 3766842"/>
              <a:gd name="connsiteX58" fmla="*/ 2674418 w 5214563"/>
              <a:gd name="connsiteY58" fmla="*/ 238715 h 3766842"/>
              <a:gd name="connsiteX59" fmla="*/ 2577313 w 5214563"/>
              <a:gd name="connsiteY59" fmla="*/ 141610 h 3766842"/>
              <a:gd name="connsiteX60" fmla="*/ 2468071 w 5214563"/>
              <a:gd name="connsiteY60" fmla="*/ 76874 h 3766842"/>
              <a:gd name="connsiteX61" fmla="*/ 2298138 w 5214563"/>
              <a:gd name="connsiteY61" fmla="*/ 4046 h 3766842"/>
              <a:gd name="connsiteX62" fmla="*/ 2132251 w 5214563"/>
              <a:gd name="connsiteY62" fmla="*/ 0 h 3766842"/>
              <a:gd name="connsiteX63" fmla="*/ 1950181 w 5214563"/>
              <a:gd name="connsiteY63" fmla="*/ 28322 h 3766842"/>
              <a:gd name="connsiteX64" fmla="*/ 1719558 w 5214563"/>
              <a:gd name="connsiteY64" fmla="*/ 125426 h 3766842"/>
              <a:gd name="connsiteX65" fmla="*/ 1525349 w 5214563"/>
              <a:gd name="connsiteY65" fmla="*/ 234669 h 3766842"/>
              <a:gd name="connsiteX66" fmla="*/ 1432290 w 5214563"/>
              <a:gd name="connsiteY66" fmla="*/ 311543 h 3766842"/>
              <a:gd name="connsiteX67" fmla="*/ 1282588 w 5214563"/>
              <a:gd name="connsiteY67" fmla="*/ 368187 h 3766842"/>
              <a:gd name="connsiteX68" fmla="*/ 1108609 w 5214563"/>
              <a:gd name="connsiteY68" fmla="*/ 420786 h 3766842"/>
              <a:gd name="connsiteX69" fmla="*/ 902262 w 5214563"/>
              <a:gd name="connsiteY69" fmla="*/ 416740 h 3766842"/>
              <a:gd name="connsiteX70" fmla="*/ 671639 w 5214563"/>
              <a:gd name="connsiteY70" fmla="*/ 384371 h 3766842"/>
              <a:gd name="connsiteX71" fmla="*/ 489568 w 5214563"/>
              <a:gd name="connsiteY71" fmla="*/ 388417 h 3766842"/>
              <a:gd name="connsiteX72" fmla="*/ 331773 w 5214563"/>
              <a:gd name="connsiteY72" fmla="*/ 424832 h 3766842"/>
              <a:gd name="connsiteX73" fmla="*/ 186117 w 5214563"/>
              <a:gd name="connsiteY73" fmla="*/ 525982 h 3766842"/>
              <a:gd name="connsiteX74" fmla="*/ 97104 w 5214563"/>
              <a:gd name="connsiteY74" fmla="*/ 631179 h 3766842"/>
              <a:gd name="connsiteX75" fmla="*/ 28322 w 5214563"/>
              <a:gd name="connsiteY75" fmla="*/ 748513 h 3766842"/>
              <a:gd name="connsiteX76" fmla="*/ 0 w 5214563"/>
              <a:gd name="connsiteY76" fmla="*/ 886078 h 3766842"/>
              <a:gd name="connsiteX77" fmla="*/ 8092 w 5214563"/>
              <a:gd name="connsiteY77" fmla="*/ 1047918 h 3766842"/>
              <a:gd name="connsiteX78" fmla="*/ 32368 w 5214563"/>
              <a:gd name="connsiteY78" fmla="*/ 1221897 h 3766842"/>
              <a:gd name="connsiteX79" fmla="*/ 84966 w 5214563"/>
              <a:gd name="connsiteY79" fmla="*/ 1359462 h 3766842"/>
              <a:gd name="connsiteX80" fmla="*/ 202301 w 5214563"/>
              <a:gd name="connsiteY80" fmla="*/ 1501072 h 3766842"/>
              <a:gd name="connsiteX81" fmla="*/ 303451 w 5214563"/>
              <a:gd name="connsiteY81" fmla="*/ 1622453 h 3766842"/>
              <a:gd name="connsiteX82" fmla="*/ 428878 w 5214563"/>
              <a:gd name="connsiteY82" fmla="*/ 1727649 h 3766842"/>
              <a:gd name="connsiteX83" fmla="*/ 619041 w 5214563"/>
              <a:gd name="connsiteY83" fmla="*/ 1853076 h 3766842"/>
              <a:gd name="connsiteX84" fmla="*/ 780881 w 5214563"/>
              <a:gd name="connsiteY84" fmla="*/ 1954226 h 3766842"/>
              <a:gd name="connsiteX85" fmla="*/ 873940 w 5214563"/>
              <a:gd name="connsiteY85" fmla="*/ 2014917 h 3766842"/>
              <a:gd name="connsiteX86" fmla="*/ 918446 w 5214563"/>
              <a:gd name="connsiteY86" fmla="*/ 2116067 h 3766842"/>
              <a:gd name="connsiteX87" fmla="*/ 877986 w 5214563"/>
              <a:gd name="connsiteY87" fmla="*/ 2237448 h 3766842"/>
              <a:gd name="connsiteX88" fmla="*/ 772789 w 5214563"/>
              <a:gd name="connsiteY88" fmla="*/ 2362874 h 3766842"/>
              <a:gd name="connsiteX89" fmla="*/ 663547 w 5214563"/>
              <a:gd name="connsiteY89" fmla="*/ 2468071 h 3766842"/>
              <a:gd name="connsiteX90" fmla="*/ 530028 w 5214563"/>
              <a:gd name="connsiteY90" fmla="*/ 2593497 h 3766842"/>
              <a:gd name="connsiteX91" fmla="*/ 408648 w 5214563"/>
              <a:gd name="connsiteY91" fmla="*/ 2731062 h 3766842"/>
              <a:gd name="connsiteX92" fmla="*/ 356050 w 5214563"/>
              <a:gd name="connsiteY92" fmla="*/ 2880764 h 3766842"/>
              <a:gd name="connsiteX93" fmla="*/ 352004 w 5214563"/>
              <a:gd name="connsiteY93" fmla="*/ 2998099 h 3766842"/>
              <a:gd name="connsiteX94" fmla="*/ 416740 w 5214563"/>
              <a:gd name="connsiteY94" fmla="*/ 3099249 h 3766842"/>
              <a:gd name="connsiteX95" fmla="*/ 493614 w 5214563"/>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1042702 w 5029200"/>
              <a:gd name="connsiteY95"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674418 w 5029200"/>
              <a:gd name="connsiteY57" fmla="*/ 238715 h 3766842"/>
              <a:gd name="connsiteX58" fmla="*/ 2577313 w 5029200"/>
              <a:gd name="connsiteY58" fmla="*/ 141610 h 3766842"/>
              <a:gd name="connsiteX59" fmla="*/ 2468071 w 5029200"/>
              <a:gd name="connsiteY59" fmla="*/ 76874 h 3766842"/>
              <a:gd name="connsiteX60" fmla="*/ 2298138 w 5029200"/>
              <a:gd name="connsiteY60" fmla="*/ 4046 h 3766842"/>
              <a:gd name="connsiteX61" fmla="*/ 2132251 w 5029200"/>
              <a:gd name="connsiteY61" fmla="*/ 0 h 3766842"/>
              <a:gd name="connsiteX62" fmla="*/ 1950181 w 5029200"/>
              <a:gd name="connsiteY62" fmla="*/ 28322 h 3766842"/>
              <a:gd name="connsiteX63" fmla="*/ 1719558 w 5029200"/>
              <a:gd name="connsiteY63" fmla="*/ 125426 h 3766842"/>
              <a:gd name="connsiteX64" fmla="*/ 1525349 w 5029200"/>
              <a:gd name="connsiteY64" fmla="*/ 234669 h 3766842"/>
              <a:gd name="connsiteX65" fmla="*/ 1432290 w 5029200"/>
              <a:gd name="connsiteY65" fmla="*/ 311543 h 3766842"/>
              <a:gd name="connsiteX66" fmla="*/ 1282588 w 5029200"/>
              <a:gd name="connsiteY66" fmla="*/ 368187 h 3766842"/>
              <a:gd name="connsiteX67" fmla="*/ 1108609 w 5029200"/>
              <a:gd name="connsiteY67" fmla="*/ 420786 h 3766842"/>
              <a:gd name="connsiteX68" fmla="*/ 902262 w 5029200"/>
              <a:gd name="connsiteY68" fmla="*/ 416740 h 3766842"/>
              <a:gd name="connsiteX69" fmla="*/ 671639 w 5029200"/>
              <a:gd name="connsiteY69" fmla="*/ 384371 h 3766842"/>
              <a:gd name="connsiteX70" fmla="*/ 489568 w 5029200"/>
              <a:gd name="connsiteY70" fmla="*/ 388417 h 3766842"/>
              <a:gd name="connsiteX71" fmla="*/ 331773 w 5029200"/>
              <a:gd name="connsiteY71" fmla="*/ 424832 h 3766842"/>
              <a:gd name="connsiteX72" fmla="*/ 186117 w 5029200"/>
              <a:gd name="connsiteY72" fmla="*/ 525982 h 3766842"/>
              <a:gd name="connsiteX73" fmla="*/ 97104 w 5029200"/>
              <a:gd name="connsiteY73" fmla="*/ 631179 h 3766842"/>
              <a:gd name="connsiteX74" fmla="*/ 28322 w 5029200"/>
              <a:gd name="connsiteY74" fmla="*/ 748513 h 3766842"/>
              <a:gd name="connsiteX75" fmla="*/ 0 w 5029200"/>
              <a:gd name="connsiteY75" fmla="*/ 886078 h 3766842"/>
              <a:gd name="connsiteX76" fmla="*/ 8092 w 5029200"/>
              <a:gd name="connsiteY76" fmla="*/ 1047918 h 3766842"/>
              <a:gd name="connsiteX77" fmla="*/ 32368 w 5029200"/>
              <a:gd name="connsiteY77" fmla="*/ 1221897 h 3766842"/>
              <a:gd name="connsiteX78" fmla="*/ 84966 w 5029200"/>
              <a:gd name="connsiteY78" fmla="*/ 1359462 h 3766842"/>
              <a:gd name="connsiteX79" fmla="*/ 202301 w 5029200"/>
              <a:gd name="connsiteY79" fmla="*/ 1501072 h 3766842"/>
              <a:gd name="connsiteX80" fmla="*/ 303451 w 5029200"/>
              <a:gd name="connsiteY80" fmla="*/ 1622453 h 3766842"/>
              <a:gd name="connsiteX81" fmla="*/ 428878 w 5029200"/>
              <a:gd name="connsiteY81" fmla="*/ 1727649 h 3766842"/>
              <a:gd name="connsiteX82" fmla="*/ 619041 w 5029200"/>
              <a:gd name="connsiteY82" fmla="*/ 1837971 h 3766842"/>
              <a:gd name="connsiteX83" fmla="*/ 780881 w 5029200"/>
              <a:gd name="connsiteY83" fmla="*/ 1925090 h 3766842"/>
              <a:gd name="connsiteX84" fmla="*/ 873940 w 5029200"/>
              <a:gd name="connsiteY84" fmla="*/ 2014917 h 3766842"/>
              <a:gd name="connsiteX85" fmla="*/ 918446 w 5029200"/>
              <a:gd name="connsiteY85" fmla="*/ 2116067 h 3766842"/>
              <a:gd name="connsiteX86" fmla="*/ 877986 w 5029200"/>
              <a:gd name="connsiteY86" fmla="*/ 2237448 h 3766842"/>
              <a:gd name="connsiteX87" fmla="*/ 772789 w 5029200"/>
              <a:gd name="connsiteY87" fmla="*/ 2362874 h 3766842"/>
              <a:gd name="connsiteX88" fmla="*/ 663547 w 5029200"/>
              <a:gd name="connsiteY88" fmla="*/ 2468071 h 3766842"/>
              <a:gd name="connsiteX89" fmla="*/ 530028 w 5029200"/>
              <a:gd name="connsiteY89" fmla="*/ 2593497 h 3766842"/>
              <a:gd name="connsiteX90" fmla="*/ 408648 w 5029200"/>
              <a:gd name="connsiteY90" fmla="*/ 2731062 h 3766842"/>
              <a:gd name="connsiteX91" fmla="*/ 356050 w 5029200"/>
              <a:gd name="connsiteY91" fmla="*/ 2880764 h 3766842"/>
              <a:gd name="connsiteX92" fmla="*/ 352004 w 5029200"/>
              <a:gd name="connsiteY92" fmla="*/ 2998099 h 3766842"/>
              <a:gd name="connsiteX93" fmla="*/ 416740 w 5029200"/>
              <a:gd name="connsiteY93" fmla="*/ 3099249 h 3766842"/>
              <a:gd name="connsiteX94" fmla="*/ 618348 w 5029200"/>
              <a:gd name="connsiteY94" fmla="*/ 3171366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17835 h 3766842"/>
              <a:gd name="connsiteX97" fmla="*/ 1042702 w 5029200"/>
              <a:gd name="connsiteY97" fmla="*/ 3330765 h 376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029200" h="3766842">
                <a:moveTo>
                  <a:pt x="1043873" y="3325826"/>
                </a:moveTo>
                <a:lnTo>
                  <a:pt x="1128839" y="3390563"/>
                </a:lnTo>
                <a:lnTo>
                  <a:pt x="1209759" y="3495759"/>
                </a:lnTo>
                <a:lnTo>
                  <a:pt x="1310910" y="3609048"/>
                </a:lnTo>
                <a:lnTo>
                  <a:pt x="1448474" y="3689968"/>
                </a:lnTo>
                <a:lnTo>
                  <a:pt x="1626499" y="3754704"/>
                </a:lnTo>
                <a:lnTo>
                  <a:pt x="1808570" y="3766842"/>
                </a:lnTo>
                <a:lnTo>
                  <a:pt x="1954227" y="3762796"/>
                </a:lnTo>
                <a:lnTo>
                  <a:pt x="2124159" y="3722336"/>
                </a:lnTo>
                <a:lnTo>
                  <a:pt x="2277908" y="3645462"/>
                </a:lnTo>
                <a:lnTo>
                  <a:pt x="2395242" y="3556449"/>
                </a:lnTo>
                <a:lnTo>
                  <a:pt x="2524715" y="3414839"/>
                </a:lnTo>
                <a:lnTo>
                  <a:pt x="2613727" y="3317734"/>
                </a:lnTo>
                <a:lnTo>
                  <a:pt x="2731062" y="3248952"/>
                </a:lnTo>
                <a:lnTo>
                  <a:pt x="2844350" y="3212538"/>
                </a:lnTo>
                <a:lnTo>
                  <a:pt x="2985961" y="3224676"/>
                </a:lnTo>
                <a:lnTo>
                  <a:pt x="3176124" y="3257044"/>
                </a:lnTo>
                <a:lnTo>
                  <a:pt x="3309642" y="3297504"/>
                </a:lnTo>
                <a:lnTo>
                  <a:pt x="3426977" y="3293458"/>
                </a:lnTo>
                <a:lnTo>
                  <a:pt x="3507897" y="3244906"/>
                </a:lnTo>
                <a:lnTo>
                  <a:pt x="3584772" y="3176124"/>
                </a:lnTo>
                <a:lnTo>
                  <a:pt x="3629278" y="3070927"/>
                </a:lnTo>
                <a:lnTo>
                  <a:pt x="3673784" y="2945501"/>
                </a:lnTo>
                <a:lnTo>
                  <a:pt x="3673784" y="2856488"/>
                </a:lnTo>
                <a:lnTo>
                  <a:pt x="3657600" y="2722970"/>
                </a:lnTo>
                <a:lnTo>
                  <a:pt x="3661646" y="2597543"/>
                </a:lnTo>
                <a:lnTo>
                  <a:pt x="3689968" y="2472117"/>
                </a:lnTo>
                <a:lnTo>
                  <a:pt x="3770888" y="2383104"/>
                </a:lnTo>
                <a:lnTo>
                  <a:pt x="3896315" y="2306230"/>
                </a:lnTo>
                <a:lnTo>
                  <a:pt x="4029834" y="2257678"/>
                </a:lnTo>
                <a:lnTo>
                  <a:pt x="4219996" y="2229356"/>
                </a:lnTo>
                <a:lnTo>
                  <a:pt x="4373745" y="2196987"/>
                </a:lnTo>
                <a:lnTo>
                  <a:pt x="4543678" y="2180803"/>
                </a:lnTo>
                <a:lnTo>
                  <a:pt x="4656966" y="2168665"/>
                </a:lnTo>
                <a:cubicBezTo>
                  <a:pt x="4809169" y="2106962"/>
                  <a:pt x="4757801" y="2142865"/>
                  <a:pt x="4811589" y="2107821"/>
                </a:cubicBezTo>
                <a:lnTo>
                  <a:pt x="4911865" y="2051331"/>
                </a:lnTo>
                <a:lnTo>
                  <a:pt x="4976602" y="1950180"/>
                </a:lnTo>
                <a:lnTo>
                  <a:pt x="5017062" y="1836892"/>
                </a:lnTo>
                <a:lnTo>
                  <a:pt x="5029200" y="1743833"/>
                </a:lnTo>
                <a:lnTo>
                  <a:pt x="5029200" y="1650775"/>
                </a:lnTo>
                <a:lnTo>
                  <a:pt x="4988740" y="1517256"/>
                </a:lnTo>
                <a:lnTo>
                  <a:pt x="4883543" y="1367554"/>
                </a:lnTo>
                <a:lnTo>
                  <a:pt x="4786439" y="1270449"/>
                </a:lnTo>
                <a:lnTo>
                  <a:pt x="4636736" y="1161207"/>
                </a:lnTo>
                <a:lnTo>
                  <a:pt x="4462758" y="1112655"/>
                </a:lnTo>
                <a:lnTo>
                  <a:pt x="4268549" y="1092425"/>
                </a:lnTo>
                <a:lnTo>
                  <a:pt x="4013650" y="1088379"/>
                </a:lnTo>
                <a:cubicBezTo>
                  <a:pt x="4010953" y="1088335"/>
                  <a:pt x="4019045" y="1088379"/>
                  <a:pt x="4021742" y="1088379"/>
                </a:cubicBezTo>
                <a:lnTo>
                  <a:pt x="3799211" y="1096471"/>
                </a:lnTo>
                <a:lnTo>
                  <a:pt x="3600956" y="1108609"/>
                </a:lnTo>
                <a:lnTo>
                  <a:pt x="3451253" y="1080286"/>
                </a:lnTo>
                <a:lnTo>
                  <a:pt x="3329873" y="1023642"/>
                </a:lnTo>
                <a:lnTo>
                  <a:pt x="3176124" y="906308"/>
                </a:lnTo>
                <a:lnTo>
                  <a:pt x="3047673" y="792050"/>
                </a:lnTo>
                <a:lnTo>
                  <a:pt x="2965731" y="704007"/>
                </a:lnTo>
                <a:lnTo>
                  <a:pt x="2864581" y="570488"/>
                </a:lnTo>
                <a:lnTo>
                  <a:pt x="2799844" y="477430"/>
                </a:lnTo>
                <a:cubicBezTo>
                  <a:pt x="2779222" y="442882"/>
                  <a:pt x="2761753" y="402984"/>
                  <a:pt x="2740849" y="363198"/>
                </a:cubicBezTo>
                <a:cubicBezTo>
                  <a:pt x="2719945" y="323412"/>
                  <a:pt x="2701674" y="275646"/>
                  <a:pt x="2674418" y="238715"/>
                </a:cubicBezTo>
                <a:lnTo>
                  <a:pt x="2577313" y="141610"/>
                </a:lnTo>
                <a:lnTo>
                  <a:pt x="2468071" y="76874"/>
                </a:lnTo>
                <a:lnTo>
                  <a:pt x="2298138" y="4046"/>
                </a:lnTo>
                <a:lnTo>
                  <a:pt x="2132251" y="0"/>
                </a:lnTo>
                <a:cubicBezTo>
                  <a:pt x="1934038" y="28906"/>
                  <a:pt x="1872621" y="28322"/>
                  <a:pt x="1950181" y="28322"/>
                </a:cubicBezTo>
                <a:lnTo>
                  <a:pt x="1719558" y="125426"/>
                </a:lnTo>
                <a:lnTo>
                  <a:pt x="1525349" y="234669"/>
                </a:lnTo>
                <a:lnTo>
                  <a:pt x="1432290" y="311543"/>
                </a:lnTo>
                <a:lnTo>
                  <a:pt x="1282588" y="368187"/>
                </a:lnTo>
                <a:lnTo>
                  <a:pt x="1108609" y="420786"/>
                </a:lnTo>
                <a:lnTo>
                  <a:pt x="902262" y="416740"/>
                </a:lnTo>
                <a:lnTo>
                  <a:pt x="671639" y="384371"/>
                </a:lnTo>
                <a:lnTo>
                  <a:pt x="489568" y="388417"/>
                </a:lnTo>
                <a:lnTo>
                  <a:pt x="331773" y="424832"/>
                </a:lnTo>
                <a:lnTo>
                  <a:pt x="186117" y="525982"/>
                </a:lnTo>
                <a:lnTo>
                  <a:pt x="97104" y="631179"/>
                </a:lnTo>
                <a:lnTo>
                  <a:pt x="28322" y="748513"/>
                </a:lnTo>
                <a:lnTo>
                  <a:pt x="0" y="886078"/>
                </a:lnTo>
                <a:lnTo>
                  <a:pt x="8092" y="1047918"/>
                </a:lnTo>
                <a:lnTo>
                  <a:pt x="32368" y="1221897"/>
                </a:lnTo>
                <a:lnTo>
                  <a:pt x="84966" y="1359462"/>
                </a:lnTo>
                <a:lnTo>
                  <a:pt x="202301" y="1501072"/>
                </a:lnTo>
                <a:lnTo>
                  <a:pt x="303451" y="1622453"/>
                </a:lnTo>
                <a:lnTo>
                  <a:pt x="428878" y="1727649"/>
                </a:lnTo>
                <a:lnTo>
                  <a:pt x="619041" y="1837971"/>
                </a:lnTo>
                <a:lnTo>
                  <a:pt x="780881" y="1925090"/>
                </a:lnTo>
                <a:lnTo>
                  <a:pt x="873940" y="2014917"/>
                </a:lnTo>
                <a:lnTo>
                  <a:pt x="918446" y="2116067"/>
                </a:lnTo>
                <a:lnTo>
                  <a:pt x="877986" y="2237448"/>
                </a:lnTo>
                <a:lnTo>
                  <a:pt x="772789" y="2362874"/>
                </a:lnTo>
                <a:lnTo>
                  <a:pt x="663547" y="2468071"/>
                </a:lnTo>
                <a:lnTo>
                  <a:pt x="530028" y="2593497"/>
                </a:lnTo>
                <a:lnTo>
                  <a:pt x="408648" y="2731062"/>
                </a:lnTo>
                <a:lnTo>
                  <a:pt x="356050" y="2880764"/>
                </a:lnTo>
                <a:lnTo>
                  <a:pt x="352004" y="2998099"/>
                </a:lnTo>
                <a:lnTo>
                  <a:pt x="416740" y="3099249"/>
                </a:lnTo>
                <a:lnTo>
                  <a:pt x="555557" y="3171366"/>
                </a:lnTo>
                <a:lnTo>
                  <a:pt x="907460" y="3217835"/>
                </a:lnTo>
                <a:lnTo>
                  <a:pt x="1042702" y="3330765"/>
                </a:lnTo>
              </a:path>
            </a:pathLst>
          </a:cu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2" name="Frihåndsform 11"/>
          <p:cNvSpPr>
            <a:spLocks noChangeAspect="1"/>
          </p:cNvSpPr>
          <p:nvPr/>
        </p:nvSpPr>
        <p:spPr>
          <a:xfrm>
            <a:off x="3111375" y="3023572"/>
            <a:ext cx="2969692" cy="2224283"/>
          </a:xfrm>
          <a:custGeom>
            <a:avLst/>
            <a:gdLst>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06669 w 5029200"/>
              <a:gd name="connsiteY34" fmla="*/ 2099883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214563"/>
              <a:gd name="connsiteY0" fmla="*/ 3325826 h 3766842"/>
              <a:gd name="connsiteX1" fmla="*/ 1128839 w 5214563"/>
              <a:gd name="connsiteY1" fmla="*/ 3390563 h 3766842"/>
              <a:gd name="connsiteX2" fmla="*/ 1209759 w 5214563"/>
              <a:gd name="connsiteY2" fmla="*/ 3495759 h 3766842"/>
              <a:gd name="connsiteX3" fmla="*/ 1310910 w 5214563"/>
              <a:gd name="connsiteY3" fmla="*/ 3609048 h 3766842"/>
              <a:gd name="connsiteX4" fmla="*/ 1448474 w 5214563"/>
              <a:gd name="connsiteY4" fmla="*/ 3689968 h 3766842"/>
              <a:gd name="connsiteX5" fmla="*/ 1626499 w 5214563"/>
              <a:gd name="connsiteY5" fmla="*/ 3754704 h 3766842"/>
              <a:gd name="connsiteX6" fmla="*/ 1808570 w 5214563"/>
              <a:gd name="connsiteY6" fmla="*/ 3766842 h 3766842"/>
              <a:gd name="connsiteX7" fmla="*/ 1954227 w 5214563"/>
              <a:gd name="connsiteY7" fmla="*/ 3762796 h 3766842"/>
              <a:gd name="connsiteX8" fmla="*/ 2124159 w 5214563"/>
              <a:gd name="connsiteY8" fmla="*/ 3722336 h 3766842"/>
              <a:gd name="connsiteX9" fmla="*/ 2277908 w 5214563"/>
              <a:gd name="connsiteY9" fmla="*/ 3645462 h 3766842"/>
              <a:gd name="connsiteX10" fmla="*/ 2395242 w 5214563"/>
              <a:gd name="connsiteY10" fmla="*/ 3556449 h 3766842"/>
              <a:gd name="connsiteX11" fmla="*/ 2524715 w 5214563"/>
              <a:gd name="connsiteY11" fmla="*/ 3414839 h 3766842"/>
              <a:gd name="connsiteX12" fmla="*/ 2613727 w 5214563"/>
              <a:gd name="connsiteY12" fmla="*/ 3317734 h 3766842"/>
              <a:gd name="connsiteX13" fmla="*/ 2731062 w 5214563"/>
              <a:gd name="connsiteY13" fmla="*/ 3248952 h 3766842"/>
              <a:gd name="connsiteX14" fmla="*/ 2844350 w 5214563"/>
              <a:gd name="connsiteY14" fmla="*/ 3212538 h 3766842"/>
              <a:gd name="connsiteX15" fmla="*/ 2985961 w 5214563"/>
              <a:gd name="connsiteY15" fmla="*/ 3224676 h 3766842"/>
              <a:gd name="connsiteX16" fmla="*/ 3176124 w 5214563"/>
              <a:gd name="connsiteY16" fmla="*/ 3257044 h 3766842"/>
              <a:gd name="connsiteX17" fmla="*/ 3309642 w 5214563"/>
              <a:gd name="connsiteY17" fmla="*/ 3297504 h 3766842"/>
              <a:gd name="connsiteX18" fmla="*/ 3426977 w 5214563"/>
              <a:gd name="connsiteY18" fmla="*/ 3293458 h 3766842"/>
              <a:gd name="connsiteX19" fmla="*/ 3507897 w 5214563"/>
              <a:gd name="connsiteY19" fmla="*/ 3244906 h 3766842"/>
              <a:gd name="connsiteX20" fmla="*/ 3584772 w 5214563"/>
              <a:gd name="connsiteY20" fmla="*/ 3176124 h 3766842"/>
              <a:gd name="connsiteX21" fmla="*/ 3629278 w 5214563"/>
              <a:gd name="connsiteY21" fmla="*/ 3070927 h 3766842"/>
              <a:gd name="connsiteX22" fmla="*/ 3673784 w 5214563"/>
              <a:gd name="connsiteY22" fmla="*/ 2945501 h 3766842"/>
              <a:gd name="connsiteX23" fmla="*/ 3673784 w 5214563"/>
              <a:gd name="connsiteY23" fmla="*/ 2856488 h 3766842"/>
              <a:gd name="connsiteX24" fmla="*/ 3657600 w 5214563"/>
              <a:gd name="connsiteY24" fmla="*/ 2722970 h 3766842"/>
              <a:gd name="connsiteX25" fmla="*/ 3661646 w 5214563"/>
              <a:gd name="connsiteY25" fmla="*/ 2597543 h 3766842"/>
              <a:gd name="connsiteX26" fmla="*/ 3689968 w 5214563"/>
              <a:gd name="connsiteY26" fmla="*/ 2472117 h 3766842"/>
              <a:gd name="connsiteX27" fmla="*/ 3770888 w 5214563"/>
              <a:gd name="connsiteY27" fmla="*/ 2383104 h 3766842"/>
              <a:gd name="connsiteX28" fmla="*/ 3896315 w 5214563"/>
              <a:gd name="connsiteY28" fmla="*/ 2306230 h 3766842"/>
              <a:gd name="connsiteX29" fmla="*/ 4029834 w 5214563"/>
              <a:gd name="connsiteY29" fmla="*/ 2257678 h 3766842"/>
              <a:gd name="connsiteX30" fmla="*/ 4219996 w 5214563"/>
              <a:gd name="connsiteY30" fmla="*/ 2229356 h 3766842"/>
              <a:gd name="connsiteX31" fmla="*/ 4373745 w 5214563"/>
              <a:gd name="connsiteY31" fmla="*/ 2196987 h 3766842"/>
              <a:gd name="connsiteX32" fmla="*/ 4543678 w 5214563"/>
              <a:gd name="connsiteY32" fmla="*/ 2180803 h 3766842"/>
              <a:gd name="connsiteX33" fmla="*/ 4656966 w 5214563"/>
              <a:gd name="connsiteY33" fmla="*/ 2168665 h 3766842"/>
              <a:gd name="connsiteX34" fmla="*/ 5214563 w 5214563"/>
              <a:gd name="connsiteY34" fmla="*/ 2374521 h 3766842"/>
              <a:gd name="connsiteX35" fmla="*/ 4911865 w 5214563"/>
              <a:gd name="connsiteY35" fmla="*/ 2051331 h 3766842"/>
              <a:gd name="connsiteX36" fmla="*/ 4976602 w 5214563"/>
              <a:gd name="connsiteY36" fmla="*/ 1950180 h 3766842"/>
              <a:gd name="connsiteX37" fmla="*/ 5017062 w 5214563"/>
              <a:gd name="connsiteY37" fmla="*/ 1836892 h 3766842"/>
              <a:gd name="connsiteX38" fmla="*/ 5029200 w 5214563"/>
              <a:gd name="connsiteY38" fmla="*/ 1743833 h 3766842"/>
              <a:gd name="connsiteX39" fmla="*/ 5029200 w 5214563"/>
              <a:gd name="connsiteY39" fmla="*/ 1650775 h 3766842"/>
              <a:gd name="connsiteX40" fmla="*/ 4988740 w 5214563"/>
              <a:gd name="connsiteY40" fmla="*/ 1517256 h 3766842"/>
              <a:gd name="connsiteX41" fmla="*/ 4883543 w 5214563"/>
              <a:gd name="connsiteY41" fmla="*/ 1367554 h 3766842"/>
              <a:gd name="connsiteX42" fmla="*/ 4786439 w 5214563"/>
              <a:gd name="connsiteY42" fmla="*/ 1270449 h 3766842"/>
              <a:gd name="connsiteX43" fmla="*/ 4636736 w 5214563"/>
              <a:gd name="connsiteY43" fmla="*/ 1161207 h 3766842"/>
              <a:gd name="connsiteX44" fmla="*/ 4462758 w 5214563"/>
              <a:gd name="connsiteY44" fmla="*/ 1112655 h 3766842"/>
              <a:gd name="connsiteX45" fmla="*/ 4268549 w 5214563"/>
              <a:gd name="connsiteY45" fmla="*/ 1092425 h 3766842"/>
              <a:gd name="connsiteX46" fmla="*/ 4013650 w 5214563"/>
              <a:gd name="connsiteY46" fmla="*/ 1088379 h 3766842"/>
              <a:gd name="connsiteX47" fmla="*/ 4021742 w 5214563"/>
              <a:gd name="connsiteY47" fmla="*/ 1088379 h 3766842"/>
              <a:gd name="connsiteX48" fmla="*/ 3799211 w 5214563"/>
              <a:gd name="connsiteY48" fmla="*/ 1096471 h 3766842"/>
              <a:gd name="connsiteX49" fmla="*/ 3600956 w 5214563"/>
              <a:gd name="connsiteY49" fmla="*/ 1108609 h 3766842"/>
              <a:gd name="connsiteX50" fmla="*/ 3451253 w 5214563"/>
              <a:gd name="connsiteY50" fmla="*/ 1080286 h 3766842"/>
              <a:gd name="connsiteX51" fmla="*/ 3329873 w 5214563"/>
              <a:gd name="connsiteY51" fmla="*/ 1023642 h 3766842"/>
              <a:gd name="connsiteX52" fmla="*/ 3176124 w 5214563"/>
              <a:gd name="connsiteY52" fmla="*/ 906308 h 3766842"/>
              <a:gd name="connsiteX53" fmla="*/ 3050697 w 5214563"/>
              <a:gd name="connsiteY53" fmla="*/ 805157 h 3766842"/>
              <a:gd name="connsiteX54" fmla="*/ 2965731 w 5214563"/>
              <a:gd name="connsiteY54" fmla="*/ 704007 h 3766842"/>
              <a:gd name="connsiteX55" fmla="*/ 2864581 w 5214563"/>
              <a:gd name="connsiteY55" fmla="*/ 570488 h 3766842"/>
              <a:gd name="connsiteX56" fmla="*/ 2799844 w 5214563"/>
              <a:gd name="connsiteY56" fmla="*/ 477430 h 3766842"/>
              <a:gd name="connsiteX57" fmla="*/ 2743200 w 5214563"/>
              <a:gd name="connsiteY57" fmla="*/ 331773 h 3766842"/>
              <a:gd name="connsiteX58" fmla="*/ 2674418 w 5214563"/>
              <a:gd name="connsiteY58" fmla="*/ 238715 h 3766842"/>
              <a:gd name="connsiteX59" fmla="*/ 2577313 w 5214563"/>
              <a:gd name="connsiteY59" fmla="*/ 141610 h 3766842"/>
              <a:gd name="connsiteX60" fmla="*/ 2468071 w 5214563"/>
              <a:gd name="connsiteY60" fmla="*/ 76874 h 3766842"/>
              <a:gd name="connsiteX61" fmla="*/ 2298138 w 5214563"/>
              <a:gd name="connsiteY61" fmla="*/ 4046 h 3766842"/>
              <a:gd name="connsiteX62" fmla="*/ 2132251 w 5214563"/>
              <a:gd name="connsiteY62" fmla="*/ 0 h 3766842"/>
              <a:gd name="connsiteX63" fmla="*/ 1950181 w 5214563"/>
              <a:gd name="connsiteY63" fmla="*/ 28322 h 3766842"/>
              <a:gd name="connsiteX64" fmla="*/ 1719558 w 5214563"/>
              <a:gd name="connsiteY64" fmla="*/ 125426 h 3766842"/>
              <a:gd name="connsiteX65" fmla="*/ 1525349 w 5214563"/>
              <a:gd name="connsiteY65" fmla="*/ 234669 h 3766842"/>
              <a:gd name="connsiteX66" fmla="*/ 1432290 w 5214563"/>
              <a:gd name="connsiteY66" fmla="*/ 311543 h 3766842"/>
              <a:gd name="connsiteX67" fmla="*/ 1282588 w 5214563"/>
              <a:gd name="connsiteY67" fmla="*/ 368187 h 3766842"/>
              <a:gd name="connsiteX68" fmla="*/ 1108609 w 5214563"/>
              <a:gd name="connsiteY68" fmla="*/ 420786 h 3766842"/>
              <a:gd name="connsiteX69" fmla="*/ 902262 w 5214563"/>
              <a:gd name="connsiteY69" fmla="*/ 416740 h 3766842"/>
              <a:gd name="connsiteX70" fmla="*/ 671639 w 5214563"/>
              <a:gd name="connsiteY70" fmla="*/ 384371 h 3766842"/>
              <a:gd name="connsiteX71" fmla="*/ 489568 w 5214563"/>
              <a:gd name="connsiteY71" fmla="*/ 388417 h 3766842"/>
              <a:gd name="connsiteX72" fmla="*/ 331773 w 5214563"/>
              <a:gd name="connsiteY72" fmla="*/ 424832 h 3766842"/>
              <a:gd name="connsiteX73" fmla="*/ 186117 w 5214563"/>
              <a:gd name="connsiteY73" fmla="*/ 525982 h 3766842"/>
              <a:gd name="connsiteX74" fmla="*/ 97104 w 5214563"/>
              <a:gd name="connsiteY74" fmla="*/ 631179 h 3766842"/>
              <a:gd name="connsiteX75" fmla="*/ 28322 w 5214563"/>
              <a:gd name="connsiteY75" fmla="*/ 748513 h 3766842"/>
              <a:gd name="connsiteX76" fmla="*/ 0 w 5214563"/>
              <a:gd name="connsiteY76" fmla="*/ 886078 h 3766842"/>
              <a:gd name="connsiteX77" fmla="*/ 8092 w 5214563"/>
              <a:gd name="connsiteY77" fmla="*/ 1047918 h 3766842"/>
              <a:gd name="connsiteX78" fmla="*/ 32368 w 5214563"/>
              <a:gd name="connsiteY78" fmla="*/ 1221897 h 3766842"/>
              <a:gd name="connsiteX79" fmla="*/ 84966 w 5214563"/>
              <a:gd name="connsiteY79" fmla="*/ 1359462 h 3766842"/>
              <a:gd name="connsiteX80" fmla="*/ 202301 w 5214563"/>
              <a:gd name="connsiteY80" fmla="*/ 1501072 h 3766842"/>
              <a:gd name="connsiteX81" fmla="*/ 303451 w 5214563"/>
              <a:gd name="connsiteY81" fmla="*/ 1622453 h 3766842"/>
              <a:gd name="connsiteX82" fmla="*/ 428878 w 5214563"/>
              <a:gd name="connsiteY82" fmla="*/ 1727649 h 3766842"/>
              <a:gd name="connsiteX83" fmla="*/ 619041 w 5214563"/>
              <a:gd name="connsiteY83" fmla="*/ 1853076 h 3766842"/>
              <a:gd name="connsiteX84" fmla="*/ 780881 w 5214563"/>
              <a:gd name="connsiteY84" fmla="*/ 1954226 h 3766842"/>
              <a:gd name="connsiteX85" fmla="*/ 873940 w 5214563"/>
              <a:gd name="connsiteY85" fmla="*/ 2014917 h 3766842"/>
              <a:gd name="connsiteX86" fmla="*/ 918446 w 5214563"/>
              <a:gd name="connsiteY86" fmla="*/ 2116067 h 3766842"/>
              <a:gd name="connsiteX87" fmla="*/ 877986 w 5214563"/>
              <a:gd name="connsiteY87" fmla="*/ 2237448 h 3766842"/>
              <a:gd name="connsiteX88" fmla="*/ 772789 w 5214563"/>
              <a:gd name="connsiteY88" fmla="*/ 2362874 h 3766842"/>
              <a:gd name="connsiteX89" fmla="*/ 663547 w 5214563"/>
              <a:gd name="connsiteY89" fmla="*/ 2468071 h 3766842"/>
              <a:gd name="connsiteX90" fmla="*/ 530028 w 5214563"/>
              <a:gd name="connsiteY90" fmla="*/ 2593497 h 3766842"/>
              <a:gd name="connsiteX91" fmla="*/ 408648 w 5214563"/>
              <a:gd name="connsiteY91" fmla="*/ 2731062 h 3766842"/>
              <a:gd name="connsiteX92" fmla="*/ 356050 w 5214563"/>
              <a:gd name="connsiteY92" fmla="*/ 2880764 h 3766842"/>
              <a:gd name="connsiteX93" fmla="*/ 352004 w 5214563"/>
              <a:gd name="connsiteY93" fmla="*/ 2998099 h 3766842"/>
              <a:gd name="connsiteX94" fmla="*/ 416740 w 5214563"/>
              <a:gd name="connsiteY94" fmla="*/ 3099249 h 3766842"/>
              <a:gd name="connsiteX95" fmla="*/ 493614 w 5214563"/>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1042702 w 5029200"/>
              <a:gd name="connsiteY95"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674418 w 5029200"/>
              <a:gd name="connsiteY57" fmla="*/ 238715 h 3766842"/>
              <a:gd name="connsiteX58" fmla="*/ 2577313 w 5029200"/>
              <a:gd name="connsiteY58" fmla="*/ 141610 h 3766842"/>
              <a:gd name="connsiteX59" fmla="*/ 2468071 w 5029200"/>
              <a:gd name="connsiteY59" fmla="*/ 76874 h 3766842"/>
              <a:gd name="connsiteX60" fmla="*/ 2298138 w 5029200"/>
              <a:gd name="connsiteY60" fmla="*/ 4046 h 3766842"/>
              <a:gd name="connsiteX61" fmla="*/ 2132251 w 5029200"/>
              <a:gd name="connsiteY61" fmla="*/ 0 h 3766842"/>
              <a:gd name="connsiteX62" fmla="*/ 1950181 w 5029200"/>
              <a:gd name="connsiteY62" fmla="*/ 28322 h 3766842"/>
              <a:gd name="connsiteX63" fmla="*/ 1719558 w 5029200"/>
              <a:gd name="connsiteY63" fmla="*/ 125426 h 3766842"/>
              <a:gd name="connsiteX64" fmla="*/ 1525349 w 5029200"/>
              <a:gd name="connsiteY64" fmla="*/ 234669 h 3766842"/>
              <a:gd name="connsiteX65" fmla="*/ 1432290 w 5029200"/>
              <a:gd name="connsiteY65" fmla="*/ 311543 h 3766842"/>
              <a:gd name="connsiteX66" fmla="*/ 1282588 w 5029200"/>
              <a:gd name="connsiteY66" fmla="*/ 368187 h 3766842"/>
              <a:gd name="connsiteX67" fmla="*/ 1108609 w 5029200"/>
              <a:gd name="connsiteY67" fmla="*/ 420786 h 3766842"/>
              <a:gd name="connsiteX68" fmla="*/ 902262 w 5029200"/>
              <a:gd name="connsiteY68" fmla="*/ 416740 h 3766842"/>
              <a:gd name="connsiteX69" fmla="*/ 671639 w 5029200"/>
              <a:gd name="connsiteY69" fmla="*/ 384371 h 3766842"/>
              <a:gd name="connsiteX70" fmla="*/ 489568 w 5029200"/>
              <a:gd name="connsiteY70" fmla="*/ 388417 h 3766842"/>
              <a:gd name="connsiteX71" fmla="*/ 331773 w 5029200"/>
              <a:gd name="connsiteY71" fmla="*/ 424832 h 3766842"/>
              <a:gd name="connsiteX72" fmla="*/ 186117 w 5029200"/>
              <a:gd name="connsiteY72" fmla="*/ 525982 h 3766842"/>
              <a:gd name="connsiteX73" fmla="*/ 97104 w 5029200"/>
              <a:gd name="connsiteY73" fmla="*/ 631179 h 3766842"/>
              <a:gd name="connsiteX74" fmla="*/ 28322 w 5029200"/>
              <a:gd name="connsiteY74" fmla="*/ 748513 h 3766842"/>
              <a:gd name="connsiteX75" fmla="*/ 0 w 5029200"/>
              <a:gd name="connsiteY75" fmla="*/ 886078 h 3766842"/>
              <a:gd name="connsiteX76" fmla="*/ 8092 w 5029200"/>
              <a:gd name="connsiteY76" fmla="*/ 1047918 h 3766842"/>
              <a:gd name="connsiteX77" fmla="*/ 32368 w 5029200"/>
              <a:gd name="connsiteY77" fmla="*/ 1221897 h 3766842"/>
              <a:gd name="connsiteX78" fmla="*/ 84966 w 5029200"/>
              <a:gd name="connsiteY78" fmla="*/ 1359462 h 3766842"/>
              <a:gd name="connsiteX79" fmla="*/ 202301 w 5029200"/>
              <a:gd name="connsiteY79" fmla="*/ 1501072 h 3766842"/>
              <a:gd name="connsiteX80" fmla="*/ 303451 w 5029200"/>
              <a:gd name="connsiteY80" fmla="*/ 1622453 h 3766842"/>
              <a:gd name="connsiteX81" fmla="*/ 428878 w 5029200"/>
              <a:gd name="connsiteY81" fmla="*/ 1727649 h 3766842"/>
              <a:gd name="connsiteX82" fmla="*/ 619041 w 5029200"/>
              <a:gd name="connsiteY82" fmla="*/ 1837971 h 3766842"/>
              <a:gd name="connsiteX83" fmla="*/ 780881 w 5029200"/>
              <a:gd name="connsiteY83" fmla="*/ 1925090 h 3766842"/>
              <a:gd name="connsiteX84" fmla="*/ 873940 w 5029200"/>
              <a:gd name="connsiteY84" fmla="*/ 2014917 h 3766842"/>
              <a:gd name="connsiteX85" fmla="*/ 918446 w 5029200"/>
              <a:gd name="connsiteY85" fmla="*/ 2116067 h 3766842"/>
              <a:gd name="connsiteX86" fmla="*/ 877986 w 5029200"/>
              <a:gd name="connsiteY86" fmla="*/ 2237448 h 3766842"/>
              <a:gd name="connsiteX87" fmla="*/ 772789 w 5029200"/>
              <a:gd name="connsiteY87" fmla="*/ 2362874 h 3766842"/>
              <a:gd name="connsiteX88" fmla="*/ 663547 w 5029200"/>
              <a:gd name="connsiteY88" fmla="*/ 2468071 h 3766842"/>
              <a:gd name="connsiteX89" fmla="*/ 530028 w 5029200"/>
              <a:gd name="connsiteY89" fmla="*/ 2593497 h 3766842"/>
              <a:gd name="connsiteX90" fmla="*/ 408648 w 5029200"/>
              <a:gd name="connsiteY90" fmla="*/ 2731062 h 3766842"/>
              <a:gd name="connsiteX91" fmla="*/ 356050 w 5029200"/>
              <a:gd name="connsiteY91" fmla="*/ 2880764 h 3766842"/>
              <a:gd name="connsiteX92" fmla="*/ 352004 w 5029200"/>
              <a:gd name="connsiteY92" fmla="*/ 2998099 h 3766842"/>
              <a:gd name="connsiteX93" fmla="*/ 416740 w 5029200"/>
              <a:gd name="connsiteY93" fmla="*/ 3099249 h 3766842"/>
              <a:gd name="connsiteX94" fmla="*/ 618348 w 5029200"/>
              <a:gd name="connsiteY94" fmla="*/ 3171366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17835 h 3766842"/>
              <a:gd name="connsiteX97" fmla="*/ 1042702 w 5029200"/>
              <a:gd name="connsiteY97" fmla="*/ 3330765 h 376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029200" h="3766842">
                <a:moveTo>
                  <a:pt x="1043873" y="3325826"/>
                </a:moveTo>
                <a:lnTo>
                  <a:pt x="1128839" y="3390563"/>
                </a:lnTo>
                <a:lnTo>
                  <a:pt x="1209759" y="3495759"/>
                </a:lnTo>
                <a:lnTo>
                  <a:pt x="1310910" y="3609048"/>
                </a:lnTo>
                <a:lnTo>
                  <a:pt x="1448474" y="3689968"/>
                </a:lnTo>
                <a:lnTo>
                  <a:pt x="1626499" y="3754704"/>
                </a:lnTo>
                <a:lnTo>
                  <a:pt x="1808570" y="3766842"/>
                </a:lnTo>
                <a:lnTo>
                  <a:pt x="1954227" y="3762796"/>
                </a:lnTo>
                <a:lnTo>
                  <a:pt x="2124159" y="3722336"/>
                </a:lnTo>
                <a:lnTo>
                  <a:pt x="2277908" y="3645462"/>
                </a:lnTo>
                <a:lnTo>
                  <a:pt x="2395242" y="3556449"/>
                </a:lnTo>
                <a:lnTo>
                  <a:pt x="2524715" y="3414839"/>
                </a:lnTo>
                <a:lnTo>
                  <a:pt x="2613727" y="3317734"/>
                </a:lnTo>
                <a:lnTo>
                  <a:pt x="2731062" y="3248952"/>
                </a:lnTo>
                <a:lnTo>
                  <a:pt x="2844350" y="3212538"/>
                </a:lnTo>
                <a:lnTo>
                  <a:pt x="2985961" y="3224676"/>
                </a:lnTo>
                <a:lnTo>
                  <a:pt x="3176124" y="3257044"/>
                </a:lnTo>
                <a:lnTo>
                  <a:pt x="3309642" y="3297504"/>
                </a:lnTo>
                <a:lnTo>
                  <a:pt x="3426977" y="3293458"/>
                </a:lnTo>
                <a:lnTo>
                  <a:pt x="3507897" y="3244906"/>
                </a:lnTo>
                <a:lnTo>
                  <a:pt x="3584772" y="3176124"/>
                </a:lnTo>
                <a:lnTo>
                  <a:pt x="3629278" y="3070927"/>
                </a:lnTo>
                <a:lnTo>
                  <a:pt x="3673784" y="2945501"/>
                </a:lnTo>
                <a:lnTo>
                  <a:pt x="3673784" y="2856488"/>
                </a:lnTo>
                <a:lnTo>
                  <a:pt x="3657600" y="2722970"/>
                </a:lnTo>
                <a:lnTo>
                  <a:pt x="3661646" y="2597543"/>
                </a:lnTo>
                <a:lnTo>
                  <a:pt x="3689968" y="2472117"/>
                </a:lnTo>
                <a:lnTo>
                  <a:pt x="3770888" y="2383104"/>
                </a:lnTo>
                <a:lnTo>
                  <a:pt x="3896315" y="2306230"/>
                </a:lnTo>
                <a:lnTo>
                  <a:pt x="4029834" y="2257678"/>
                </a:lnTo>
                <a:lnTo>
                  <a:pt x="4219996" y="2229356"/>
                </a:lnTo>
                <a:lnTo>
                  <a:pt x="4373745" y="2196987"/>
                </a:lnTo>
                <a:lnTo>
                  <a:pt x="4543678" y="2180803"/>
                </a:lnTo>
                <a:lnTo>
                  <a:pt x="4656966" y="2168665"/>
                </a:lnTo>
                <a:cubicBezTo>
                  <a:pt x="4809169" y="2106962"/>
                  <a:pt x="4757801" y="2142865"/>
                  <a:pt x="4811589" y="2107821"/>
                </a:cubicBezTo>
                <a:lnTo>
                  <a:pt x="4911865" y="2051331"/>
                </a:lnTo>
                <a:lnTo>
                  <a:pt x="4976602" y="1950180"/>
                </a:lnTo>
                <a:lnTo>
                  <a:pt x="5017062" y="1836892"/>
                </a:lnTo>
                <a:lnTo>
                  <a:pt x="5029200" y="1743833"/>
                </a:lnTo>
                <a:lnTo>
                  <a:pt x="5029200" y="1650775"/>
                </a:lnTo>
                <a:lnTo>
                  <a:pt x="4988740" y="1517256"/>
                </a:lnTo>
                <a:lnTo>
                  <a:pt x="4883543" y="1367554"/>
                </a:lnTo>
                <a:lnTo>
                  <a:pt x="4786439" y="1270449"/>
                </a:lnTo>
                <a:lnTo>
                  <a:pt x="4636736" y="1161207"/>
                </a:lnTo>
                <a:lnTo>
                  <a:pt x="4462758" y="1112655"/>
                </a:lnTo>
                <a:lnTo>
                  <a:pt x="4268549" y="1092425"/>
                </a:lnTo>
                <a:lnTo>
                  <a:pt x="4013650" y="1088379"/>
                </a:lnTo>
                <a:cubicBezTo>
                  <a:pt x="4010953" y="1088335"/>
                  <a:pt x="4019045" y="1088379"/>
                  <a:pt x="4021742" y="1088379"/>
                </a:cubicBezTo>
                <a:lnTo>
                  <a:pt x="3799211" y="1096471"/>
                </a:lnTo>
                <a:lnTo>
                  <a:pt x="3600956" y="1108609"/>
                </a:lnTo>
                <a:lnTo>
                  <a:pt x="3451253" y="1080286"/>
                </a:lnTo>
                <a:lnTo>
                  <a:pt x="3329873" y="1023642"/>
                </a:lnTo>
                <a:lnTo>
                  <a:pt x="3176124" y="906308"/>
                </a:lnTo>
                <a:lnTo>
                  <a:pt x="3047673" y="792050"/>
                </a:lnTo>
                <a:lnTo>
                  <a:pt x="2965731" y="704007"/>
                </a:lnTo>
                <a:lnTo>
                  <a:pt x="2864581" y="570488"/>
                </a:lnTo>
                <a:lnTo>
                  <a:pt x="2799844" y="477430"/>
                </a:lnTo>
                <a:cubicBezTo>
                  <a:pt x="2779222" y="442882"/>
                  <a:pt x="2761753" y="402984"/>
                  <a:pt x="2740849" y="363198"/>
                </a:cubicBezTo>
                <a:cubicBezTo>
                  <a:pt x="2719945" y="323412"/>
                  <a:pt x="2701674" y="275646"/>
                  <a:pt x="2674418" y="238715"/>
                </a:cubicBezTo>
                <a:lnTo>
                  <a:pt x="2577313" y="141610"/>
                </a:lnTo>
                <a:lnTo>
                  <a:pt x="2468071" y="76874"/>
                </a:lnTo>
                <a:lnTo>
                  <a:pt x="2298138" y="4046"/>
                </a:lnTo>
                <a:lnTo>
                  <a:pt x="2132251" y="0"/>
                </a:lnTo>
                <a:cubicBezTo>
                  <a:pt x="1934038" y="28906"/>
                  <a:pt x="1872621" y="28322"/>
                  <a:pt x="1950181" y="28322"/>
                </a:cubicBezTo>
                <a:lnTo>
                  <a:pt x="1719558" y="125426"/>
                </a:lnTo>
                <a:lnTo>
                  <a:pt x="1525349" y="234669"/>
                </a:lnTo>
                <a:lnTo>
                  <a:pt x="1432290" y="311543"/>
                </a:lnTo>
                <a:lnTo>
                  <a:pt x="1282588" y="368187"/>
                </a:lnTo>
                <a:lnTo>
                  <a:pt x="1108609" y="420786"/>
                </a:lnTo>
                <a:lnTo>
                  <a:pt x="902262" y="416740"/>
                </a:lnTo>
                <a:lnTo>
                  <a:pt x="671639" y="384371"/>
                </a:lnTo>
                <a:lnTo>
                  <a:pt x="489568" y="388417"/>
                </a:lnTo>
                <a:lnTo>
                  <a:pt x="331773" y="424832"/>
                </a:lnTo>
                <a:lnTo>
                  <a:pt x="186117" y="525982"/>
                </a:lnTo>
                <a:lnTo>
                  <a:pt x="97104" y="631179"/>
                </a:lnTo>
                <a:lnTo>
                  <a:pt x="28322" y="748513"/>
                </a:lnTo>
                <a:lnTo>
                  <a:pt x="0" y="886078"/>
                </a:lnTo>
                <a:lnTo>
                  <a:pt x="8092" y="1047918"/>
                </a:lnTo>
                <a:lnTo>
                  <a:pt x="32368" y="1221897"/>
                </a:lnTo>
                <a:lnTo>
                  <a:pt x="84966" y="1359462"/>
                </a:lnTo>
                <a:lnTo>
                  <a:pt x="202301" y="1501072"/>
                </a:lnTo>
                <a:lnTo>
                  <a:pt x="303451" y="1622453"/>
                </a:lnTo>
                <a:lnTo>
                  <a:pt x="428878" y="1727649"/>
                </a:lnTo>
                <a:lnTo>
                  <a:pt x="619041" y="1837971"/>
                </a:lnTo>
                <a:lnTo>
                  <a:pt x="780881" y="1925090"/>
                </a:lnTo>
                <a:lnTo>
                  <a:pt x="873940" y="2014917"/>
                </a:lnTo>
                <a:lnTo>
                  <a:pt x="918446" y="2116067"/>
                </a:lnTo>
                <a:lnTo>
                  <a:pt x="877986" y="2237448"/>
                </a:lnTo>
                <a:lnTo>
                  <a:pt x="772789" y="2362874"/>
                </a:lnTo>
                <a:lnTo>
                  <a:pt x="663547" y="2468071"/>
                </a:lnTo>
                <a:lnTo>
                  <a:pt x="530028" y="2593497"/>
                </a:lnTo>
                <a:lnTo>
                  <a:pt x="408648" y="2731062"/>
                </a:lnTo>
                <a:lnTo>
                  <a:pt x="356050" y="2880764"/>
                </a:lnTo>
                <a:lnTo>
                  <a:pt x="352004" y="2998099"/>
                </a:lnTo>
                <a:lnTo>
                  <a:pt x="416740" y="3099249"/>
                </a:lnTo>
                <a:lnTo>
                  <a:pt x="555557" y="3171366"/>
                </a:lnTo>
                <a:lnTo>
                  <a:pt x="907460" y="3217835"/>
                </a:lnTo>
                <a:lnTo>
                  <a:pt x="1042702" y="3330765"/>
                </a:lnTo>
              </a:path>
            </a:pathLst>
          </a:cu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3" name="Frihåndsform 12"/>
          <p:cNvSpPr>
            <a:spLocks noChangeAspect="1"/>
          </p:cNvSpPr>
          <p:nvPr/>
        </p:nvSpPr>
        <p:spPr>
          <a:xfrm>
            <a:off x="3259860" y="3134786"/>
            <a:ext cx="2672723" cy="2001855"/>
          </a:xfrm>
          <a:custGeom>
            <a:avLst/>
            <a:gdLst>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06669 w 5029200"/>
              <a:gd name="connsiteY34" fmla="*/ 2099883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214563"/>
              <a:gd name="connsiteY0" fmla="*/ 3325826 h 3766842"/>
              <a:gd name="connsiteX1" fmla="*/ 1128839 w 5214563"/>
              <a:gd name="connsiteY1" fmla="*/ 3390563 h 3766842"/>
              <a:gd name="connsiteX2" fmla="*/ 1209759 w 5214563"/>
              <a:gd name="connsiteY2" fmla="*/ 3495759 h 3766842"/>
              <a:gd name="connsiteX3" fmla="*/ 1310910 w 5214563"/>
              <a:gd name="connsiteY3" fmla="*/ 3609048 h 3766842"/>
              <a:gd name="connsiteX4" fmla="*/ 1448474 w 5214563"/>
              <a:gd name="connsiteY4" fmla="*/ 3689968 h 3766842"/>
              <a:gd name="connsiteX5" fmla="*/ 1626499 w 5214563"/>
              <a:gd name="connsiteY5" fmla="*/ 3754704 h 3766842"/>
              <a:gd name="connsiteX6" fmla="*/ 1808570 w 5214563"/>
              <a:gd name="connsiteY6" fmla="*/ 3766842 h 3766842"/>
              <a:gd name="connsiteX7" fmla="*/ 1954227 w 5214563"/>
              <a:gd name="connsiteY7" fmla="*/ 3762796 h 3766842"/>
              <a:gd name="connsiteX8" fmla="*/ 2124159 w 5214563"/>
              <a:gd name="connsiteY8" fmla="*/ 3722336 h 3766842"/>
              <a:gd name="connsiteX9" fmla="*/ 2277908 w 5214563"/>
              <a:gd name="connsiteY9" fmla="*/ 3645462 h 3766842"/>
              <a:gd name="connsiteX10" fmla="*/ 2395242 w 5214563"/>
              <a:gd name="connsiteY10" fmla="*/ 3556449 h 3766842"/>
              <a:gd name="connsiteX11" fmla="*/ 2524715 w 5214563"/>
              <a:gd name="connsiteY11" fmla="*/ 3414839 h 3766842"/>
              <a:gd name="connsiteX12" fmla="*/ 2613727 w 5214563"/>
              <a:gd name="connsiteY12" fmla="*/ 3317734 h 3766842"/>
              <a:gd name="connsiteX13" fmla="*/ 2731062 w 5214563"/>
              <a:gd name="connsiteY13" fmla="*/ 3248952 h 3766842"/>
              <a:gd name="connsiteX14" fmla="*/ 2844350 w 5214563"/>
              <a:gd name="connsiteY14" fmla="*/ 3212538 h 3766842"/>
              <a:gd name="connsiteX15" fmla="*/ 2985961 w 5214563"/>
              <a:gd name="connsiteY15" fmla="*/ 3224676 h 3766842"/>
              <a:gd name="connsiteX16" fmla="*/ 3176124 w 5214563"/>
              <a:gd name="connsiteY16" fmla="*/ 3257044 h 3766842"/>
              <a:gd name="connsiteX17" fmla="*/ 3309642 w 5214563"/>
              <a:gd name="connsiteY17" fmla="*/ 3297504 h 3766842"/>
              <a:gd name="connsiteX18" fmla="*/ 3426977 w 5214563"/>
              <a:gd name="connsiteY18" fmla="*/ 3293458 h 3766842"/>
              <a:gd name="connsiteX19" fmla="*/ 3507897 w 5214563"/>
              <a:gd name="connsiteY19" fmla="*/ 3244906 h 3766842"/>
              <a:gd name="connsiteX20" fmla="*/ 3584772 w 5214563"/>
              <a:gd name="connsiteY20" fmla="*/ 3176124 h 3766842"/>
              <a:gd name="connsiteX21" fmla="*/ 3629278 w 5214563"/>
              <a:gd name="connsiteY21" fmla="*/ 3070927 h 3766842"/>
              <a:gd name="connsiteX22" fmla="*/ 3673784 w 5214563"/>
              <a:gd name="connsiteY22" fmla="*/ 2945501 h 3766842"/>
              <a:gd name="connsiteX23" fmla="*/ 3673784 w 5214563"/>
              <a:gd name="connsiteY23" fmla="*/ 2856488 h 3766842"/>
              <a:gd name="connsiteX24" fmla="*/ 3657600 w 5214563"/>
              <a:gd name="connsiteY24" fmla="*/ 2722970 h 3766842"/>
              <a:gd name="connsiteX25" fmla="*/ 3661646 w 5214563"/>
              <a:gd name="connsiteY25" fmla="*/ 2597543 h 3766842"/>
              <a:gd name="connsiteX26" fmla="*/ 3689968 w 5214563"/>
              <a:gd name="connsiteY26" fmla="*/ 2472117 h 3766842"/>
              <a:gd name="connsiteX27" fmla="*/ 3770888 w 5214563"/>
              <a:gd name="connsiteY27" fmla="*/ 2383104 h 3766842"/>
              <a:gd name="connsiteX28" fmla="*/ 3896315 w 5214563"/>
              <a:gd name="connsiteY28" fmla="*/ 2306230 h 3766842"/>
              <a:gd name="connsiteX29" fmla="*/ 4029834 w 5214563"/>
              <a:gd name="connsiteY29" fmla="*/ 2257678 h 3766842"/>
              <a:gd name="connsiteX30" fmla="*/ 4219996 w 5214563"/>
              <a:gd name="connsiteY30" fmla="*/ 2229356 h 3766842"/>
              <a:gd name="connsiteX31" fmla="*/ 4373745 w 5214563"/>
              <a:gd name="connsiteY31" fmla="*/ 2196987 h 3766842"/>
              <a:gd name="connsiteX32" fmla="*/ 4543678 w 5214563"/>
              <a:gd name="connsiteY32" fmla="*/ 2180803 h 3766842"/>
              <a:gd name="connsiteX33" fmla="*/ 4656966 w 5214563"/>
              <a:gd name="connsiteY33" fmla="*/ 2168665 h 3766842"/>
              <a:gd name="connsiteX34" fmla="*/ 5214563 w 5214563"/>
              <a:gd name="connsiteY34" fmla="*/ 2374521 h 3766842"/>
              <a:gd name="connsiteX35" fmla="*/ 4911865 w 5214563"/>
              <a:gd name="connsiteY35" fmla="*/ 2051331 h 3766842"/>
              <a:gd name="connsiteX36" fmla="*/ 4976602 w 5214563"/>
              <a:gd name="connsiteY36" fmla="*/ 1950180 h 3766842"/>
              <a:gd name="connsiteX37" fmla="*/ 5017062 w 5214563"/>
              <a:gd name="connsiteY37" fmla="*/ 1836892 h 3766842"/>
              <a:gd name="connsiteX38" fmla="*/ 5029200 w 5214563"/>
              <a:gd name="connsiteY38" fmla="*/ 1743833 h 3766842"/>
              <a:gd name="connsiteX39" fmla="*/ 5029200 w 5214563"/>
              <a:gd name="connsiteY39" fmla="*/ 1650775 h 3766842"/>
              <a:gd name="connsiteX40" fmla="*/ 4988740 w 5214563"/>
              <a:gd name="connsiteY40" fmla="*/ 1517256 h 3766842"/>
              <a:gd name="connsiteX41" fmla="*/ 4883543 w 5214563"/>
              <a:gd name="connsiteY41" fmla="*/ 1367554 h 3766842"/>
              <a:gd name="connsiteX42" fmla="*/ 4786439 w 5214563"/>
              <a:gd name="connsiteY42" fmla="*/ 1270449 h 3766842"/>
              <a:gd name="connsiteX43" fmla="*/ 4636736 w 5214563"/>
              <a:gd name="connsiteY43" fmla="*/ 1161207 h 3766842"/>
              <a:gd name="connsiteX44" fmla="*/ 4462758 w 5214563"/>
              <a:gd name="connsiteY44" fmla="*/ 1112655 h 3766842"/>
              <a:gd name="connsiteX45" fmla="*/ 4268549 w 5214563"/>
              <a:gd name="connsiteY45" fmla="*/ 1092425 h 3766842"/>
              <a:gd name="connsiteX46" fmla="*/ 4013650 w 5214563"/>
              <a:gd name="connsiteY46" fmla="*/ 1088379 h 3766842"/>
              <a:gd name="connsiteX47" fmla="*/ 4021742 w 5214563"/>
              <a:gd name="connsiteY47" fmla="*/ 1088379 h 3766842"/>
              <a:gd name="connsiteX48" fmla="*/ 3799211 w 5214563"/>
              <a:gd name="connsiteY48" fmla="*/ 1096471 h 3766842"/>
              <a:gd name="connsiteX49" fmla="*/ 3600956 w 5214563"/>
              <a:gd name="connsiteY49" fmla="*/ 1108609 h 3766842"/>
              <a:gd name="connsiteX50" fmla="*/ 3451253 w 5214563"/>
              <a:gd name="connsiteY50" fmla="*/ 1080286 h 3766842"/>
              <a:gd name="connsiteX51" fmla="*/ 3329873 w 5214563"/>
              <a:gd name="connsiteY51" fmla="*/ 1023642 h 3766842"/>
              <a:gd name="connsiteX52" fmla="*/ 3176124 w 5214563"/>
              <a:gd name="connsiteY52" fmla="*/ 906308 h 3766842"/>
              <a:gd name="connsiteX53" fmla="*/ 3050697 w 5214563"/>
              <a:gd name="connsiteY53" fmla="*/ 805157 h 3766842"/>
              <a:gd name="connsiteX54" fmla="*/ 2965731 w 5214563"/>
              <a:gd name="connsiteY54" fmla="*/ 704007 h 3766842"/>
              <a:gd name="connsiteX55" fmla="*/ 2864581 w 5214563"/>
              <a:gd name="connsiteY55" fmla="*/ 570488 h 3766842"/>
              <a:gd name="connsiteX56" fmla="*/ 2799844 w 5214563"/>
              <a:gd name="connsiteY56" fmla="*/ 477430 h 3766842"/>
              <a:gd name="connsiteX57" fmla="*/ 2743200 w 5214563"/>
              <a:gd name="connsiteY57" fmla="*/ 331773 h 3766842"/>
              <a:gd name="connsiteX58" fmla="*/ 2674418 w 5214563"/>
              <a:gd name="connsiteY58" fmla="*/ 238715 h 3766842"/>
              <a:gd name="connsiteX59" fmla="*/ 2577313 w 5214563"/>
              <a:gd name="connsiteY59" fmla="*/ 141610 h 3766842"/>
              <a:gd name="connsiteX60" fmla="*/ 2468071 w 5214563"/>
              <a:gd name="connsiteY60" fmla="*/ 76874 h 3766842"/>
              <a:gd name="connsiteX61" fmla="*/ 2298138 w 5214563"/>
              <a:gd name="connsiteY61" fmla="*/ 4046 h 3766842"/>
              <a:gd name="connsiteX62" fmla="*/ 2132251 w 5214563"/>
              <a:gd name="connsiteY62" fmla="*/ 0 h 3766842"/>
              <a:gd name="connsiteX63" fmla="*/ 1950181 w 5214563"/>
              <a:gd name="connsiteY63" fmla="*/ 28322 h 3766842"/>
              <a:gd name="connsiteX64" fmla="*/ 1719558 w 5214563"/>
              <a:gd name="connsiteY64" fmla="*/ 125426 h 3766842"/>
              <a:gd name="connsiteX65" fmla="*/ 1525349 w 5214563"/>
              <a:gd name="connsiteY65" fmla="*/ 234669 h 3766842"/>
              <a:gd name="connsiteX66" fmla="*/ 1432290 w 5214563"/>
              <a:gd name="connsiteY66" fmla="*/ 311543 h 3766842"/>
              <a:gd name="connsiteX67" fmla="*/ 1282588 w 5214563"/>
              <a:gd name="connsiteY67" fmla="*/ 368187 h 3766842"/>
              <a:gd name="connsiteX68" fmla="*/ 1108609 w 5214563"/>
              <a:gd name="connsiteY68" fmla="*/ 420786 h 3766842"/>
              <a:gd name="connsiteX69" fmla="*/ 902262 w 5214563"/>
              <a:gd name="connsiteY69" fmla="*/ 416740 h 3766842"/>
              <a:gd name="connsiteX70" fmla="*/ 671639 w 5214563"/>
              <a:gd name="connsiteY70" fmla="*/ 384371 h 3766842"/>
              <a:gd name="connsiteX71" fmla="*/ 489568 w 5214563"/>
              <a:gd name="connsiteY71" fmla="*/ 388417 h 3766842"/>
              <a:gd name="connsiteX72" fmla="*/ 331773 w 5214563"/>
              <a:gd name="connsiteY72" fmla="*/ 424832 h 3766842"/>
              <a:gd name="connsiteX73" fmla="*/ 186117 w 5214563"/>
              <a:gd name="connsiteY73" fmla="*/ 525982 h 3766842"/>
              <a:gd name="connsiteX74" fmla="*/ 97104 w 5214563"/>
              <a:gd name="connsiteY74" fmla="*/ 631179 h 3766842"/>
              <a:gd name="connsiteX75" fmla="*/ 28322 w 5214563"/>
              <a:gd name="connsiteY75" fmla="*/ 748513 h 3766842"/>
              <a:gd name="connsiteX76" fmla="*/ 0 w 5214563"/>
              <a:gd name="connsiteY76" fmla="*/ 886078 h 3766842"/>
              <a:gd name="connsiteX77" fmla="*/ 8092 w 5214563"/>
              <a:gd name="connsiteY77" fmla="*/ 1047918 h 3766842"/>
              <a:gd name="connsiteX78" fmla="*/ 32368 w 5214563"/>
              <a:gd name="connsiteY78" fmla="*/ 1221897 h 3766842"/>
              <a:gd name="connsiteX79" fmla="*/ 84966 w 5214563"/>
              <a:gd name="connsiteY79" fmla="*/ 1359462 h 3766842"/>
              <a:gd name="connsiteX80" fmla="*/ 202301 w 5214563"/>
              <a:gd name="connsiteY80" fmla="*/ 1501072 h 3766842"/>
              <a:gd name="connsiteX81" fmla="*/ 303451 w 5214563"/>
              <a:gd name="connsiteY81" fmla="*/ 1622453 h 3766842"/>
              <a:gd name="connsiteX82" fmla="*/ 428878 w 5214563"/>
              <a:gd name="connsiteY82" fmla="*/ 1727649 h 3766842"/>
              <a:gd name="connsiteX83" fmla="*/ 619041 w 5214563"/>
              <a:gd name="connsiteY83" fmla="*/ 1853076 h 3766842"/>
              <a:gd name="connsiteX84" fmla="*/ 780881 w 5214563"/>
              <a:gd name="connsiteY84" fmla="*/ 1954226 h 3766842"/>
              <a:gd name="connsiteX85" fmla="*/ 873940 w 5214563"/>
              <a:gd name="connsiteY85" fmla="*/ 2014917 h 3766842"/>
              <a:gd name="connsiteX86" fmla="*/ 918446 w 5214563"/>
              <a:gd name="connsiteY86" fmla="*/ 2116067 h 3766842"/>
              <a:gd name="connsiteX87" fmla="*/ 877986 w 5214563"/>
              <a:gd name="connsiteY87" fmla="*/ 2237448 h 3766842"/>
              <a:gd name="connsiteX88" fmla="*/ 772789 w 5214563"/>
              <a:gd name="connsiteY88" fmla="*/ 2362874 h 3766842"/>
              <a:gd name="connsiteX89" fmla="*/ 663547 w 5214563"/>
              <a:gd name="connsiteY89" fmla="*/ 2468071 h 3766842"/>
              <a:gd name="connsiteX90" fmla="*/ 530028 w 5214563"/>
              <a:gd name="connsiteY90" fmla="*/ 2593497 h 3766842"/>
              <a:gd name="connsiteX91" fmla="*/ 408648 w 5214563"/>
              <a:gd name="connsiteY91" fmla="*/ 2731062 h 3766842"/>
              <a:gd name="connsiteX92" fmla="*/ 356050 w 5214563"/>
              <a:gd name="connsiteY92" fmla="*/ 2880764 h 3766842"/>
              <a:gd name="connsiteX93" fmla="*/ 352004 w 5214563"/>
              <a:gd name="connsiteY93" fmla="*/ 2998099 h 3766842"/>
              <a:gd name="connsiteX94" fmla="*/ 416740 w 5214563"/>
              <a:gd name="connsiteY94" fmla="*/ 3099249 h 3766842"/>
              <a:gd name="connsiteX95" fmla="*/ 493614 w 5214563"/>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1042702 w 5029200"/>
              <a:gd name="connsiteY95"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674418 w 5029200"/>
              <a:gd name="connsiteY57" fmla="*/ 238715 h 3766842"/>
              <a:gd name="connsiteX58" fmla="*/ 2577313 w 5029200"/>
              <a:gd name="connsiteY58" fmla="*/ 141610 h 3766842"/>
              <a:gd name="connsiteX59" fmla="*/ 2468071 w 5029200"/>
              <a:gd name="connsiteY59" fmla="*/ 76874 h 3766842"/>
              <a:gd name="connsiteX60" fmla="*/ 2298138 w 5029200"/>
              <a:gd name="connsiteY60" fmla="*/ 4046 h 3766842"/>
              <a:gd name="connsiteX61" fmla="*/ 2132251 w 5029200"/>
              <a:gd name="connsiteY61" fmla="*/ 0 h 3766842"/>
              <a:gd name="connsiteX62" fmla="*/ 1950181 w 5029200"/>
              <a:gd name="connsiteY62" fmla="*/ 28322 h 3766842"/>
              <a:gd name="connsiteX63" fmla="*/ 1719558 w 5029200"/>
              <a:gd name="connsiteY63" fmla="*/ 125426 h 3766842"/>
              <a:gd name="connsiteX64" fmla="*/ 1525349 w 5029200"/>
              <a:gd name="connsiteY64" fmla="*/ 234669 h 3766842"/>
              <a:gd name="connsiteX65" fmla="*/ 1432290 w 5029200"/>
              <a:gd name="connsiteY65" fmla="*/ 311543 h 3766842"/>
              <a:gd name="connsiteX66" fmla="*/ 1282588 w 5029200"/>
              <a:gd name="connsiteY66" fmla="*/ 368187 h 3766842"/>
              <a:gd name="connsiteX67" fmla="*/ 1108609 w 5029200"/>
              <a:gd name="connsiteY67" fmla="*/ 420786 h 3766842"/>
              <a:gd name="connsiteX68" fmla="*/ 902262 w 5029200"/>
              <a:gd name="connsiteY68" fmla="*/ 416740 h 3766842"/>
              <a:gd name="connsiteX69" fmla="*/ 671639 w 5029200"/>
              <a:gd name="connsiteY69" fmla="*/ 384371 h 3766842"/>
              <a:gd name="connsiteX70" fmla="*/ 489568 w 5029200"/>
              <a:gd name="connsiteY70" fmla="*/ 388417 h 3766842"/>
              <a:gd name="connsiteX71" fmla="*/ 331773 w 5029200"/>
              <a:gd name="connsiteY71" fmla="*/ 424832 h 3766842"/>
              <a:gd name="connsiteX72" fmla="*/ 186117 w 5029200"/>
              <a:gd name="connsiteY72" fmla="*/ 525982 h 3766842"/>
              <a:gd name="connsiteX73" fmla="*/ 97104 w 5029200"/>
              <a:gd name="connsiteY73" fmla="*/ 631179 h 3766842"/>
              <a:gd name="connsiteX74" fmla="*/ 28322 w 5029200"/>
              <a:gd name="connsiteY74" fmla="*/ 748513 h 3766842"/>
              <a:gd name="connsiteX75" fmla="*/ 0 w 5029200"/>
              <a:gd name="connsiteY75" fmla="*/ 886078 h 3766842"/>
              <a:gd name="connsiteX76" fmla="*/ 8092 w 5029200"/>
              <a:gd name="connsiteY76" fmla="*/ 1047918 h 3766842"/>
              <a:gd name="connsiteX77" fmla="*/ 32368 w 5029200"/>
              <a:gd name="connsiteY77" fmla="*/ 1221897 h 3766842"/>
              <a:gd name="connsiteX78" fmla="*/ 84966 w 5029200"/>
              <a:gd name="connsiteY78" fmla="*/ 1359462 h 3766842"/>
              <a:gd name="connsiteX79" fmla="*/ 202301 w 5029200"/>
              <a:gd name="connsiteY79" fmla="*/ 1501072 h 3766842"/>
              <a:gd name="connsiteX80" fmla="*/ 303451 w 5029200"/>
              <a:gd name="connsiteY80" fmla="*/ 1622453 h 3766842"/>
              <a:gd name="connsiteX81" fmla="*/ 428878 w 5029200"/>
              <a:gd name="connsiteY81" fmla="*/ 1727649 h 3766842"/>
              <a:gd name="connsiteX82" fmla="*/ 619041 w 5029200"/>
              <a:gd name="connsiteY82" fmla="*/ 1837971 h 3766842"/>
              <a:gd name="connsiteX83" fmla="*/ 780881 w 5029200"/>
              <a:gd name="connsiteY83" fmla="*/ 1925090 h 3766842"/>
              <a:gd name="connsiteX84" fmla="*/ 873940 w 5029200"/>
              <a:gd name="connsiteY84" fmla="*/ 2014917 h 3766842"/>
              <a:gd name="connsiteX85" fmla="*/ 918446 w 5029200"/>
              <a:gd name="connsiteY85" fmla="*/ 2116067 h 3766842"/>
              <a:gd name="connsiteX86" fmla="*/ 877986 w 5029200"/>
              <a:gd name="connsiteY86" fmla="*/ 2237448 h 3766842"/>
              <a:gd name="connsiteX87" fmla="*/ 772789 w 5029200"/>
              <a:gd name="connsiteY87" fmla="*/ 2362874 h 3766842"/>
              <a:gd name="connsiteX88" fmla="*/ 663547 w 5029200"/>
              <a:gd name="connsiteY88" fmla="*/ 2468071 h 3766842"/>
              <a:gd name="connsiteX89" fmla="*/ 530028 w 5029200"/>
              <a:gd name="connsiteY89" fmla="*/ 2593497 h 3766842"/>
              <a:gd name="connsiteX90" fmla="*/ 408648 w 5029200"/>
              <a:gd name="connsiteY90" fmla="*/ 2731062 h 3766842"/>
              <a:gd name="connsiteX91" fmla="*/ 356050 w 5029200"/>
              <a:gd name="connsiteY91" fmla="*/ 2880764 h 3766842"/>
              <a:gd name="connsiteX92" fmla="*/ 352004 w 5029200"/>
              <a:gd name="connsiteY92" fmla="*/ 2998099 h 3766842"/>
              <a:gd name="connsiteX93" fmla="*/ 416740 w 5029200"/>
              <a:gd name="connsiteY93" fmla="*/ 3099249 h 3766842"/>
              <a:gd name="connsiteX94" fmla="*/ 618348 w 5029200"/>
              <a:gd name="connsiteY94" fmla="*/ 3171366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17835 h 3766842"/>
              <a:gd name="connsiteX97" fmla="*/ 1042702 w 5029200"/>
              <a:gd name="connsiteY97" fmla="*/ 3330765 h 376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029200" h="3766842">
                <a:moveTo>
                  <a:pt x="1043873" y="3325826"/>
                </a:moveTo>
                <a:lnTo>
                  <a:pt x="1128839" y="3390563"/>
                </a:lnTo>
                <a:lnTo>
                  <a:pt x="1209759" y="3495759"/>
                </a:lnTo>
                <a:lnTo>
                  <a:pt x="1310910" y="3609048"/>
                </a:lnTo>
                <a:lnTo>
                  <a:pt x="1448474" y="3689968"/>
                </a:lnTo>
                <a:lnTo>
                  <a:pt x="1626499" y="3754704"/>
                </a:lnTo>
                <a:lnTo>
                  <a:pt x="1808570" y="3766842"/>
                </a:lnTo>
                <a:lnTo>
                  <a:pt x="1954227" y="3762796"/>
                </a:lnTo>
                <a:lnTo>
                  <a:pt x="2124159" y="3722336"/>
                </a:lnTo>
                <a:lnTo>
                  <a:pt x="2277908" y="3645462"/>
                </a:lnTo>
                <a:lnTo>
                  <a:pt x="2395242" y="3556449"/>
                </a:lnTo>
                <a:lnTo>
                  <a:pt x="2524715" y="3414839"/>
                </a:lnTo>
                <a:lnTo>
                  <a:pt x="2613727" y="3317734"/>
                </a:lnTo>
                <a:lnTo>
                  <a:pt x="2731062" y="3248952"/>
                </a:lnTo>
                <a:lnTo>
                  <a:pt x="2844350" y="3212538"/>
                </a:lnTo>
                <a:lnTo>
                  <a:pt x="2985961" y="3224676"/>
                </a:lnTo>
                <a:lnTo>
                  <a:pt x="3176124" y="3257044"/>
                </a:lnTo>
                <a:lnTo>
                  <a:pt x="3309642" y="3297504"/>
                </a:lnTo>
                <a:lnTo>
                  <a:pt x="3426977" y="3293458"/>
                </a:lnTo>
                <a:lnTo>
                  <a:pt x="3507897" y="3244906"/>
                </a:lnTo>
                <a:lnTo>
                  <a:pt x="3584772" y="3176124"/>
                </a:lnTo>
                <a:lnTo>
                  <a:pt x="3629278" y="3070927"/>
                </a:lnTo>
                <a:lnTo>
                  <a:pt x="3673784" y="2945501"/>
                </a:lnTo>
                <a:lnTo>
                  <a:pt x="3673784" y="2856488"/>
                </a:lnTo>
                <a:lnTo>
                  <a:pt x="3657600" y="2722970"/>
                </a:lnTo>
                <a:lnTo>
                  <a:pt x="3661646" y="2597543"/>
                </a:lnTo>
                <a:lnTo>
                  <a:pt x="3689968" y="2472117"/>
                </a:lnTo>
                <a:lnTo>
                  <a:pt x="3770888" y="2383104"/>
                </a:lnTo>
                <a:lnTo>
                  <a:pt x="3896315" y="2306230"/>
                </a:lnTo>
                <a:lnTo>
                  <a:pt x="4029834" y="2257678"/>
                </a:lnTo>
                <a:lnTo>
                  <a:pt x="4219996" y="2229356"/>
                </a:lnTo>
                <a:lnTo>
                  <a:pt x="4373745" y="2196987"/>
                </a:lnTo>
                <a:lnTo>
                  <a:pt x="4543678" y="2180803"/>
                </a:lnTo>
                <a:lnTo>
                  <a:pt x="4656966" y="2168665"/>
                </a:lnTo>
                <a:cubicBezTo>
                  <a:pt x="4809169" y="2106962"/>
                  <a:pt x="4757801" y="2142865"/>
                  <a:pt x="4811589" y="2107821"/>
                </a:cubicBezTo>
                <a:lnTo>
                  <a:pt x="4911865" y="2051331"/>
                </a:lnTo>
                <a:lnTo>
                  <a:pt x="4976602" y="1950180"/>
                </a:lnTo>
                <a:lnTo>
                  <a:pt x="5017062" y="1836892"/>
                </a:lnTo>
                <a:lnTo>
                  <a:pt x="5029200" y="1743833"/>
                </a:lnTo>
                <a:lnTo>
                  <a:pt x="5029200" y="1650775"/>
                </a:lnTo>
                <a:lnTo>
                  <a:pt x="4988740" y="1517256"/>
                </a:lnTo>
                <a:lnTo>
                  <a:pt x="4883543" y="1367554"/>
                </a:lnTo>
                <a:lnTo>
                  <a:pt x="4786439" y="1270449"/>
                </a:lnTo>
                <a:lnTo>
                  <a:pt x="4636736" y="1161207"/>
                </a:lnTo>
                <a:lnTo>
                  <a:pt x="4462758" y="1112655"/>
                </a:lnTo>
                <a:lnTo>
                  <a:pt x="4268549" y="1092425"/>
                </a:lnTo>
                <a:lnTo>
                  <a:pt x="4013650" y="1088379"/>
                </a:lnTo>
                <a:cubicBezTo>
                  <a:pt x="4010953" y="1088335"/>
                  <a:pt x="4019045" y="1088379"/>
                  <a:pt x="4021742" y="1088379"/>
                </a:cubicBezTo>
                <a:lnTo>
                  <a:pt x="3799211" y="1096471"/>
                </a:lnTo>
                <a:lnTo>
                  <a:pt x="3600956" y="1108609"/>
                </a:lnTo>
                <a:lnTo>
                  <a:pt x="3451253" y="1080286"/>
                </a:lnTo>
                <a:lnTo>
                  <a:pt x="3329873" y="1023642"/>
                </a:lnTo>
                <a:lnTo>
                  <a:pt x="3176124" y="906308"/>
                </a:lnTo>
                <a:lnTo>
                  <a:pt x="3047673" y="792050"/>
                </a:lnTo>
                <a:lnTo>
                  <a:pt x="2965731" y="704007"/>
                </a:lnTo>
                <a:lnTo>
                  <a:pt x="2864581" y="570488"/>
                </a:lnTo>
                <a:lnTo>
                  <a:pt x="2799844" y="477430"/>
                </a:lnTo>
                <a:cubicBezTo>
                  <a:pt x="2779222" y="442882"/>
                  <a:pt x="2761753" y="402984"/>
                  <a:pt x="2740849" y="363198"/>
                </a:cubicBezTo>
                <a:cubicBezTo>
                  <a:pt x="2719945" y="323412"/>
                  <a:pt x="2701674" y="275646"/>
                  <a:pt x="2674418" y="238715"/>
                </a:cubicBezTo>
                <a:lnTo>
                  <a:pt x="2577313" y="141610"/>
                </a:lnTo>
                <a:lnTo>
                  <a:pt x="2468071" y="76874"/>
                </a:lnTo>
                <a:lnTo>
                  <a:pt x="2298138" y="4046"/>
                </a:lnTo>
                <a:lnTo>
                  <a:pt x="2132251" y="0"/>
                </a:lnTo>
                <a:cubicBezTo>
                  <a:pt x="1934038" y="28906"/>
                  <a:pt x="1872621" y="28322"/>
                  <a:pt x="1950181" y="28322"/>
                </a:cubicBezTo>
                <a:lnTo>
                  <a:pt x="1719558" y="125426"/>
                </a:lnTo>
                <a:lnTo>
                  <a:pt x="1525349" y="234669"/>
                </a:lnTo>
                <a:lnTo>
                  <a:pt x="1432290" y="311543"/>
                </a:lnTo>
                <a:lnTo>
                  <a:pt x="1282588" y="368187"/>
                </a:lnTo>
                <a:lnTo>
                  <a:pt x="1108609" y="420786"/>
                </a:lnTo>
                <a:lnTo>
                  <a:pt x="902262" y="416740"/>
                </a:lnTo>
                <a:lnTo>
                  <a:pt x="671639" y="384371"/>
                </a:lnTo>
                <a:lnTo>
                  <a:pt x="489568" y="388417"/>
                </a:lnTo>
                <a:lnTo>
                  <a:pt x="331773" y="424832"/>
                </a:lnTo>
                <a:lnTo>
                  <a:pt x="186117" y="525982"/>
                </a:lnTo>
                <a:lnTo>
                  <a:pt x="97104" y="631179"/>
                </a:lnTo>
                <a:lnTo>
                  <a:pt x="28322" y="748513"/>
                </a:lnTo>
                <a:lnTo>
                  <a:pt x="0" y="886078"/>
                </a:lnTo>
                <a:lnTo>
                  <a:pt x="8092" y="1047918"/>
                </a:lnTo>
                <a:lnTo>
                  <a:pt x="32368" y="1221897"/>
                </a:lnTo>
                <a:lnTo>
                  <a:pt x="84966" y="1359462"/>
                </a:lnTo>
                <a:lnTo>
                  <a:pt x="202301" y="1501072"/>
                </a:lnTo>
                <a:lnTo>
                  <a:pt x="303451" y="1622453"/>
                </a:lnTo>
                <a:lnTo>
                  <a:pt x="428878" y="1727649"/>
                </a:lnTo>
                <a:lnTo>
                  <a:pt x="619041" y="1837971"/>
                </a:lnTo>
                <a:lnTo>
                  <a:pt x="780881" y="1925090"/>
                </a:lnTo>
                <a:lnTo>
                  <a:pt x="873940" y="2014917"/>
                </a:lnTo>
                <a:lnTo>
                  <a:pt x="918446" y="2116067"/>
                </a:lnTo>
                <a:lnTo>
                  <a:pt x="877986" y="2237448"/>
                </a:lnTo>
                <a:lnTo>
                  <a:pt x="772789" y="2362874"/>
                </a:lnTo>
                <a:lnTo>
                  <a:pt x="663547" y="2468071"/>
                </a:lnTo>
                <a:lnTo>
                  <a:pt x="530028" y="2593497"/>
                </a:lnTo>
                <a:lnTo>
                  <a:pt x="408648" y="2731062"/>
                </a:lnTo>
                <a:lnTo>
                  <a:pt x="356050" y="2880764"/>
                </a:lnTo>
                <a:lnTo>
                  <a:pt x="352004" y="2998099"/>
                </a:lnTo>
                <a:lnTo>
                  <a:pt x="416740" y="3099249"/>
                </a:lnTo>
                <a:lnTo>
                  <a:pt x="555557" y="3171366"/>
                </a:lnTo>
                <a:lnTo>
                  <a:pt x="907460" y="3217835"/>
                </a:lnTo>
                <a:lnTo>
                  <a:pt x="1042702" y="3330765"/>
                </a:lnTo>
              </a:path>
            </a:pathLst>
          </a:cu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4" name="Frihåndsform 13"/>
          <p:cNvSpPr>
            <a:spLocks noChangeAspect="1"/>
          </p:cNvSpPr>
          <p:nvPr/>
        </p:nvSpPr>
        <p:spPr>
          <a:xfrm>
            <a:off x="3393496" y="3234878"/>
            <a:ext cx="2405451" cy="1801670"/>
          </a:xfrm>
          <a:custGeom>
            <a:avLst/>
            <a:gdLst>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06669 w 5029200"/>
              <a:gd name="connsiteY34" fmla="*/ 2099883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214563"/>
              <a:gd name="connsiteY0" fmla="*/ 3325826 h 3766842"/>
              <a:gd name="connsiteX1" fmla="*/ 1128839 w 5214563"/>
              <a:gd name="connsiteY1" fmla="*/ 3390563 h 3766842"/>
              <a:gd name="connsiteX2" fmla="*/ 1209759 w 5214563"/>
              <a:gd name="connsiteY2" fmla="*/ 3495759 h 3766842"/>
              <a:gd name="connsiteX3" fmla="*/ 1310910 w 5214563"/>
              <a:gd name="connsiteY3" fmla="*/ 3609048 h 3766842"/>
              <a:gd name="connsiteX4" fmla="*/ 1448474 w 5214563"/>
              <a:gd name="connsiteY4" fmla="*/ 3689968 h 3766842"/>
              <a:gd name="connsiteX5" fmla="*/ 1626499 w 5214563"/>
              <a:gd name="connsiteY5" fmla="*/ 3754704 h 3766842"/>
              <a:gd name="connsiteX6" fmla="*/ 1808570 w 5214563"/>
              <a:gd name="connsiteY6" fmla="*/ 3766842 h 3766842"/>
              <a:gd name="connsiteX7" fmla="*/ 1954227 w 5214563"/>
              <a:gd name="connsiteY7" fmla="*/ 3762796 h 3766842"/>
              <a:gd name="connsiteX8" fmla="*/ 2124159 w 5214563"/>
              <a:gd name="connsiteY8" fmla="*/ 3722336 h 3766842"/>
              <a:gd name="connsiteX9" fmla="*/ 2277908 w 5214563"/>
              <a:gd name="connsiteY9" fmla="*/ 3645462 h 3766842"/>
              <a:gd name="connsiteX10" fmla="*/ 2395242 w 5214563"/>
              <a:gd name="connsiteY10" fmla="*/ 3556449 h 3766842"/>
              <a:gd name="connsiteX11" fmla="*/ 2524715 w 5214563"/>
              <a:gd name="connsiteY11" fmla="*/ 3414839 h 3766842"/>
              <a:gd name="connsiteX12" fmla="*/ 2613727 w 5214563"/>
              <a:gd name="connsiteY12" fmla="*/ 3317734 h 3766842"/>
              <a:gd name="connsiteX13" fmla="*/ 2731062 w 5214563"/>
              <a:gd name="connsiteY13" fmla="*/ 3248952 h 3766842"/>
              <a:gd name="connsiteX14" fmla="*/ 2844350 w 5214563"/>
              <a:gd name="connsiteY14" fmla="*/ 3212538 h 3766842"/>
              <a:gd name="connsiteX15" fmla="*/ 2985961 w 5214563"/>
              <a:gd name="connsiteY15" fmla="*/ 3224676 h 3766842"/>
              <a:gd name="connsiteX16" fmla="*/ 3176124 w 5214563"/>
              <a:gd name="connsiteY16" fmla="*/ 3257044 h 3766842"/>
              <a:gd name="connsiteX17" fmla="*/ 3309642 w 5214563"/>
              <a:gd name="connsiteY17" fmla="*/ 3297504 h 3766842"/>
              <a:gd name="connsiteX18" fmla="*/ 3426977 w 5214563"/>
              <a:gd name="connsiteY18" fmla="*/ 3293458 h 3766842"/>
              <a:gd name="connsiteX19" fmla="*/ 3507897 w 5214563"/>
              <a:gd name="connsiteY19" fmla="*/ 3244906 h 3766842"/>
              <a:gd name="connsiteX20" fmla="*/ 3584772 w 5214563"/>
              <a:gd name="connsiteY20" fmla="*/ 3176124 h 3766842"/>
              <a:gd name="connsiteX21" fmla="*/ 3629278 w 5214563"/>
              <a:gd name="connsiteY21" fmla="*/ 3070927 h 3766842"/>
              <a:gd name="connsiteX22" fmla="*/ 3673784 w 5214563"/>
              <a:gd name="connsiteY22" fmla="*/ 2945501 h 3766842"/>
              <a:gd name="connsiteX23" fmla="*/ 3673784 w 5214563"/>
              <a:gd name="connsiteY23" fmla="*/ 2856488 h 3766842"/>
              <a:gd name="connsiteX24" fmla="*/ 3657600 w 5214563"/>
              <a:gd name="connsiteY24" fmla="*/ 2722970 h 3766842"/>
              <a:gd name="connsiteX25" fmla="*/ 3661646 w 5214563"/>
              <a:gd name="connsiteY25" fmla="*/ 2597543 h 3766842"/>
              <a:gd name="connsiteX26" fmla="*/ 3689968 w 5214563"/>
              <a:gd name="connsiteY26" fmla="*/ 2472117 h 3766842"/>
              <a:gd name="connsiteX27" fmla="*/ 3770888 w 5214563"/>
              <a:gd name="connsiteY27" fmla="*/ 2383104 h 3766842"/>
              <a:gd name="connsiteX28" fmla="*/ 3896315 w 5214563"/>
              <a:gd name="connsiteY28" fmla="*/ 2306230 h 3766842"/>
              <a:gd name="connsiteX29" fmla="*/ 4029834 w 5214563"/>
              <a:gd name="connsiteY29" fmla="*/ 2257678 h 3766842"/>
              <a:gd name="connsiteX30" fmla="*/ 4219996 w 5214563"/>
              <a:gd name="connsiteY30" fmla="*/ 2229356 h 3766842"/>
              <a:gd name="connsiteX31" fmla="*/ 4373745 w 5214563"/>
              <a:gd name="connsiteY31" fmla="*/ 2196987 h 3766842"/>
              <a:gd name="connsiteX32" fmla="*/ 4543678 w 5214563"/>
              <a:gd name="connsiteY32" fmla="*/ 2180803 h 3766842"/>
              <a:gd name="connsiteX33" fmla="*/ 4656966 w 5214563"/>
              <a:gd name="connsiteY33" fmla="*/ 2168665 h 3766842"/>
              <a:gd name="connsiteX34" fmla="*/ 5214563 w 5214563"/>
              <a:gd name="connsiteY34" fmla="*/ 2374521 h 3766842"/>
              <a:gd name="connsiteX35" fmla="*/ 4911865 w 5214563"/>
              <a:gd name="connsiteY35" fmla="*/ 2051331 h 3766842"/>
              <a:gd name="connsiteX36" fmla="*/ 4976602 w 5214563"/>
              <a:gd name="connsiteY36" fmla="*/ 1950180 h 3766842"/>
              <a:gd name="connsiteX37" fmla="*/ 5017062 w 5214563"/>
              <a:gd name="connsiteY37" fmla="*/ 1836892 h 3766842"/>
              <a:gd name="connsiteX38" fmla="*/ 5029200 w 5214563"/>
              <a:gd name="connsiteY38" fmla="*/ 1743833 h 3766842"/>
              <a:gd name="connsiteX39" fmla="*/ 5029200 w 5214563"/>
              <a:gd name="connsiteY39" fmla="*/ 1650775 h 3766842"/>
              <a:gd name="connsiteX40" fmla="*/ 4988740 w 5214563"/>
              <a:gd name="connsiteY40" fmla="*/ 1517256 h 3766842"/>
              <a:gd name="connsiteX41" fmla="*/ 4883543 w 5214563"/>
              <a:gd name="connsiteY41" fmla="*/ 1367554 h 3766842"/>
              <a:gd name="connsiteX42" fmla="*/ 4786439 w 5214563"/>
              <a:gd name="connsiteY42" fmla="*/ 1270449 h 3766842"/>
              <a:gd name="connsiteX43" fmla="*/ 4636736 w 5214563"/>
              <a:gd name="connsiteY43" fmla="*/ 1161207 h 3766842"/>
              <a:gd name="connsiteX44" fmla="*/ 4462758 w 5214563"/>
              <a:gd name="connsiteY44" fmla="*/ 1112655 h 3766842"/>
              <a:gd name="connsiteX45" fmla="*/ 4268549 w 5214563"/>
              <a:gd name="connsiteY45" fmla="*/ 1092425 h 3766842"/>
              <a:gd name="connsiteX46" fmla="*/ 4013650 w 5214563"/>
              <a:gd name="connsiteY46" fmla="*/ 1088379 h 3766842"/>
              <a:gd name="connsiteX47" fmla="*/ 4021742 w 5214563"/>
              <a:gd name="connsiteY47" fmla="*/ 1088379 h 3766842"/>
              <a:gd name="connsiteX48" fmla="*/ 3799211 w 5214563"/>
              <a:gd name="connsiteY48" fmla="*/ 1096471 h 3766842"/>
              <a:gd name="connsiteX49" fmla="*/ 3600956 w 5214563"/>
              <a:gd name="connsiteY49" fmla="*/ 1108609 h 3766842"/>
              <a:gd name="connsiteX50" fmla="*/ 3451253 w 5214563"/>
              <a:gd name="connsiteY50" fmla="*/ 1080286 h 3766842"/>
              <a:gd name="connsiteX51" fmla="*/ 3329873 w 5214563"/>
              <a:gd name="connsiteY51" fmla="*/ 1023642 h 3766842"/>
              <a:gd name="connsiteX52" fmla="*/ 3176124 w 5214563"/>
              <a:gd name="connsiteY52" fmla="*/ 906308 h 3766842"/>
              <a:gd name="connsiteX53" fmla="*/ 3050697 w 5214563"/>
              <a:gd name="connsiteY53" fmla="*/ 805157 h 3766842"/>
              <a:gd name="connsiteX54" fmla="*/ 2965731 w 5214563"/>
              <a:gd name="connsiteY54" fmla="*/ 704007 h 3766842"/>
              <a:gd name="connsiteX55" fmla="*/ 2864581 w 5214563"/>
              <a:gd name="connsiteY55" fmla="*/ 570488 h 3766842"/>
              <a:gd name="connsiteX56" fmla="*/ 2799844 w 5214563"/>
              <a:gd name="connsiteY56" fmla="*/ 477430 h 3766842"/>
              <a:gd name="connsiteX57" fmla="*/ 2743200 w 5214563"/>
              <a:gd name="connsiteY57" fmla="*/ 331773 h 3766842"/>
              <a:gd name="connsiteX58" fmla="*/ 2674418 w 5214563"/>
              <a:gd name="connsiteY58" fmla="*/ 238715 h 3766842"/>
              <a:gd name="connsiteX59" fmla="*/ 2577313 w 5214563"/>
              <a:gd name="connsiteY59" fmla="*/ 141610 h 3766842"/>
              <a:gd name="connsiteX60" fmla="*/ 2468071 w 5214563"/>
              <a:gd name="connsiteY60" fmla="*/ 76874 h 3766842"/>
              <a:gd name="connsiteX61" fmla="*/ 2298138 w 5214563"/>
              <a:gd name="connsiteY61" fmla="*/ 4046 h 3766842"/>
              <a:gd name="connsiteX62" fmla="*/ 2132251 w 5214563"/>
              <a:gd name="connsiteY62" fmla="*/ 0 h 3766842"/>
              <a:gd name="connsiteX63" fmla="*/ 1950181 w 5214563"/>
              <a:gd name="connsiteY63" fmla="*/ 28322 h 3766842"/>
              <a:gd name="connsiteX64" fmla="*/ 1719558 w 5214563"/>
              <a:gd name="connsiteY64" fmla="*/ 125426 h 3766842"/>
              <a:gd name="connsiteX65" fmla="*/ 1525349 w 5214563"/>
              <a:gd name="connsiteY65" fmla="*/ 234669 h 3766842"/>
              <a:gd name="connsiteX66" fmla="*/ 1432290 w 5214563"/>
              <a:gd name="connsiteY66" fmla="*/ 311543 h 3766842"/>
              <a:gd name="connsiteX67" fmla="*/ 1282588 w 5214563"/>
              <a:gd name="connsiteY67" fmla="*/ 368187 h 3766842"/>
              <a:gd name="connsiteX68" fmla="*/ 1108609 w 5214563"/>
              <a:gd name="connsiteY68" fmla="*/ 420786 h 3766842"/>
              <a:gd name="connsiteX69" fmla="*/ 902262 w 5214563"/>
              <a:gd name="connsiteY69" fmla="*/ 416740 h 3766842"/>
              <a:gd name="connsiteX70" fmla="*/ 671639 w 5214563"/>
              <a:gd name="connsiteY70" fmla="*/ 384371 h 3766842"/>
              <a:gd name="connsiteX71" fmla="*/ 489568 w 5214563"/>
              <a:gd name="connsiteY71" fmla="*/ 388417 h 3766842"/>
              <a:gd name="connsiteX72" fmla="*/ 331773 w 5214563"/>
              <a:gd name="connsiteY72" fmla="*/ 424832 h 3766842"/>
              <a:gd name="connsiteX73" fmla="*/ 186117 w 5214563"/>
              <a:gd name="connsiteY73" fmla="*/ 525982 h 3766842"/>
              <a:gd name="connsiteX74" fmla="*/ 97104 w 5214563"/>
              <a:gd name="connsiteY74" fmla="*/ 631179 h 3766842"/>
              <a:gd name="connsiteX75" fmla="*/ 28322 w 5214563"/>
              <a:gd name="connsiteY75" fmla="*/ 748513 h 3766842"/>
              <a:gd name="connsiteX76" fmla="*/ 0 w 5214563"/>
              <a:gd name="connsiteY76" fmla="*/ 886078 h 3766842"/>
              <a:gd name="connsiteX77" fmla="*/ 8092 w 5214563"/>
              <a:gd name="connsiteY77" fmla="*/ 1047918 h 3766842"/>
              <a:gd name="connsiteX78" fmla="*/ 32368 w 5214563"/>
              <a:gd name="connsiteY78" fmla="*/ 1221897 h 3766842"/>
              <a:gd name="connsiteX79" fmla="*/ 84966 w 5214563"/>
              <a:gd name="connsiteY79" fmla="*/ 1359462 h 3766842"/>
              <a:gd name="connsiteX80" fmla="*/ 202301 w 5214563"/>
              <a:gd name="connsiteY80" fmla="*/ 1501072 h 3766842"/>
              <a:gd name="connsiteX81" fmla="*/ 303451 w 5214563"/>
              <a:gd name="connsiteY81" fmla="*/ 1622453 h 3766842"/>
              <a:gd name="connsiteX82" fmla="*/ 428878 w 5214563"/>
              <a:gd name="connsiteY82" fmla="*/ 1727649 h 3766842"/>
              <a:gd name="connsiteX83" fmla="*/ 619041 w 5214563"/>
              <a:gd name="connsiteY83" fmla="*/ 1853076 h 3766842"/>
              <a:gd name="connsiteX84" fmla="*/ 780881 w 5214563"/>
              <a:gd name="connsiteY84" fmla="*/ 1954226 h 3766842"/>
              <a:gd name="connsiteX85" fmla="*/ 873940 w 5214563"/>
              <a:gd name="connsiteY85" fmla="*/ 2014917 h 3766842"/>
              <a:gd name="connsiteX86" fmla="*/ 918446 w 5214563"/>
              <a:gd name="connsiteY86" fmla="*/ 2116067 h 3766842"/>
              <a:gd name="connsiteX87" fmla="*/ 877986 w 5214563"/>
              <a:gd name="connsiteY87" fmla="*/ 2237448 h 3766842"/>
              <a:gd name="connsiteX88" fmla="*/ 772789 w 5214563"/>
              <a:gd name="connsiteY88" fmla="*/ 2362874 h 3766842"/>
              <a:gd name="connsiteX89" fmla="*/ 663547 w 5214563"/>
              <a:gd name="connsiteY89" fmla="*/ 2468071 h 3766842"/>
              <a:gd name="connsiteX90" fmla="*/ 530028 w 5214563"/>
              <a:gd name="connsiteY90" fmla="*/ 2593497 h 3766842"/>
              <a:gd name="connsiteX91" fmla="*/ 408648 w 5214563"/>
              <a:gd name="connsiteY91" fmla="*/ 2731062 h 3766842"/>
              <a:gd name="connsiteX92" fmla="*/ 356050 w 5214563"/>
              <a:gd name="connsiteY92" fmla="*/ 2880764 h 3766842"/>
              <a:gd name="connsiteX93" fmla="*/ 352004 w 5214563"/>
              <a:gd name="connsiteY93" fmla="*/ 2998099 h 3766842"/>
              <a:gd name="connsiteX94" fmla="*/ 416740 w 5214563"/>
              <a:gd name="connsiteY94" fmla="*/ 3099249 h 3766842"/>
              <a:gd name="connsiteX95" fmla="*/ 493614 w 5214563"/>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1042702 w 5029200"/>
              <a:gd name="connsiteY95"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674418 w 5029200"/>
              <a:gd name="connsiteY57" fmla="*/ 238715 h 3766842"/>
              <a:gd name="connsiteX58" fmla="*/ 2577313 w 5029200"/>
              <a:gd name="connsiteY58" fmla="*/ 141610 h 3766842"/>
              <a:gd name="connsiteX59" fmla="*/ 2468071 w 5029200"/>
              <a:gd name="connsiteY59" fmla="*/ 76874 h 3766842"/>
              <a:gd name="connsiteX60" fmla="*/ 2298138 w 5029200"/>
              <a:gd name="connsiteY60" fmla="*/ 4046 h 3766842"/>
              <a:gd name="connsiteX61" fmla="*/ 2132251 w 5029200"/>
              <a:gd name="connsiteY61" fmla="*/ 0 h 3766842"/>
              <a:gd name="connsiteX62" fmla="*/ 1950181 w 5029200"/>
              <a:gd name="connsiteY62" fmla="*/ 28322 h 3766842"/>
              <a:gd name="connsiteX63" fmla="*/ 1719558 w 5029200"/>
              <a:gd name="connsiteY63" fmla="*/ 125426 h 3766842"/>
              <a:gd name="connsiteX64" fmla="*/ 1525349 w 5029200"/>
              <a:gd name="connsiteY64" fmla="*/ 234669 h 3766842"/>
              <a:gd name="connsiteX65" fmla="*/ 1432290 w 5029200"/>
              <a:gd name="connsiteY65" fmla="*/ 311543 h 3766842"/>
              <a:gd name="connsiteX66" fmla="*/ 1282588 w 5029200"/>
              <a:gd name="connsiteY66" fmla="*/ 368187 h 3766842"/>
              <a:gd name="connsiteX67" fmla="*/ 1108609 w 5029200"/>
              <a:gd name="connsiteY67" fmla="*/ 420786 h 3766842"/>
              <a:gd name="connsiteX68" fmla="*/ 902262 w 5029200"/>
              <a:gd name="connsiteY68" fmla="*/ 416740 h 3766842"/>
              <a:gd name="connsiteX69" fmla="*/ 671639 w 5029200"/>
              <a:gd name="connsiteY69" fmla="*/ 384371 h 3766842"/>
              <a:gd name="connsiteX70" fmla="*/ 489568 w 5029200"/>
              <a:gd name="connsiteY70" fmla="*/ 388417 h 3766842"/>
              <a:gd name="connsiteX71" fmla="*/ 331773 w 5029200"/>
              <a:gd name="connsiteY71" fmla="*/ 424832 h 3766842"/>
              <a:gd name="connsiteX72" fmla="*/ 186117 w 5029200"/>
              <a:gd name="connsiteY72" fmla="*/ 525982 h 3766842"/>
              <a:gd name="connsiteX73" fmla="*/ 97104 w 5029200"/>
              <a:gd name="connsiteY73" fmla="*/ 631179 h 3766842"/>
              <a:gd name="connsiteX74" fmla="*/ 28322 w 5029200"/>
              <a:gd name="connsiteY74" fmla="*/ 748513 h 3766842"/>
              <a:gd name="connsiteX75" fmla="*/ 0 w 5029200"/>
              <a:gd name="connsiteY75" fmla="*/ 886078 h 3766842"/>
              <a:gd name="connsiteX76" fmla="*/ 8092 w 5029200"/>
              <a:gd name="connsiteY76" fmla="*/ 1047918 h 3766842"/>
              <a:gd name="connsiteX77" fmla="*/ 32368 w 5029200"/>
              <a:gd name="connsiteY77" fmla="*/ 1221897 h 3766842"/>
              <a:gd name="connsiteX78" fmla="*/ 84966 w 5029200"/>
              <a:gd name="connsiteY78" fmla="*/ 1359462 h 3766842"/>
              <a:gd name="connsiteX79" fmla="*/ 202301 w 5029200"/>
              <a:gd name="connsiteY79" fmla="*/ 1501072 h 3766842"/>
              <a:gd name="connsiteX80" fmla="*/ 303451 w 5029200"/>
              <a:gd name="connsiteY80" fmla="*/ 1622453 h 3766842"/>
              <a:gd name="connsiteX81" fmla="*/ 428878 w 5029200"/>
              <a:gd name="connsiteY81" fmla="*/ 1727649 h 3766842"/>
              <a:gd name="connsiteX82" fmla="*/ 619041 w 5029200"/>
              <a:gd name="connsiteY82" fmla="*/ 1837971 h 3766842"/>
              <a:gd name="connsiteX83" fmla="*/ 780881 w 5029200"/>
              <a:gd name="connsiteY83" fmla="*/ 1925090 h 3766842"/>
              <a:gd name="connsiteX84" fmla="*/ 873940 w 5029200"/>
              <a:gd name="connsiteY84" fmla="*/ 2014917 h 3766842"/>
              <a:gd name="connsiteX85" fmla="*/ 918446 w 5029200"/>
              <a:gd name="connsiteY85" fmla="*/ 2116067 h 3766842"/>
              <a:gd name="connsiteX86" fmla="*/ 877986 w 5029200"/>
              <a:gd name="connsiteY86" fmla="*/ 2237448 h 3766842"/>
              <a:gd name="connsiteX87" fmla="*/ 772789 w 5029200"/>
              <a:gd name="connsiteY87" fmla="*/ 2362874 h 3766842"/>
              <a:gd name="connsiteX88" fmla="*/ 663547 w 5029200"/>
              <a:gd name="connsiteY88" fmla="*/ 2468071 h 3766842"/>
              <a:gd name="connsiteX89" fmla="*/ 530028 w 5029200"/>
              <a:gd name="connsiteY89" fmla="*/ 2593497 h 3766842"/>
              <a:gd name="connsiteX90" fmla="*/ 408648 w 5029200"/>
              <a:gd name="connsiteY90" fmla="*/ 2731062 h 3766842"/>
              <a:gd name="connsiteX91" fmla="*/ 356050 w 5029200"/>
              <a:gd name="connsiteY91" fmla="*/ 2880764 h 3766842"/>
              <a:gd name="connsiteX92" fmla="*/ 352004 w 5029200"/>
              <a:gd name="connsiteY92" fmla="*/ 2998099 h 3766842"/>
              <a:gd name="connsiteX93" fmla="*/ 416740 w 5029200"/>
              <a:gd name="connsiteY93" fmla="*/ 3099249 h 3766842"/>
              <a:gd name="connsiteX94" fmla="*/ 618348 w 5029200"/>
              <a:gd name="connsiteY94" fmla="*/ 3171366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17835 h 3766842"/>
              <a:gd name="connsiteX97" fmla="*/ 1042702 w 5029200"/>
              <a:gd name="connsiteY97" fmla="*/ 3330765 h 376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029200" h="3766842">
                <a:moveTo>
                  <a:pt x="1043873" y="3325826"/>
                </a:moveTo>
                <a:lnTo>
                  <a:pt x="1128839" y="3390563"/>
                </a:lnTo>
                <a:lnTo>
                  <a:pt x="1209759" y="3495759"/>
                </a:lnTo>
                <a:lnTo>
                  <a:pt x="1310910" y="3609048"/>
                </a:lnTo>
                <a:lnTo>
                  <a:pt x="1448474" y="3689968"/>
                </a:lnTo>
                <a:lnTo>
                  <a:pt x="1626499" y="3754704"/>
                </a:lnTo>
                <a:lnTo>
                  <a:pt x="1808570" y="3766842"/>
                </a:lnTo>
                <a:lnTo>
                  <a:pt x="1954227" y="3762796"/>
                </a:lnTo>
                <a:lnTo>
                  <a:pt x="2124159" y="3722336"/>
                </a:lnTo>
                <a:lnTo>
                  <a:pt x="2277908" y="3645462"/>
                </a:lnTo>
                <a:lnTo>
                  <a:pt x="2395242" y="3556449"/>
                </a:lnTo>
                <a:lnTo>
                  <a:pt x="2524715" y="3414839"/>
                </a:lnTo>
                <a:lnTo>
                  <a:pt x="2613727" y="3317734"/>
                </a:lnTo>
                <a:lnTo>
                  <a:pt x="2731062" y="3248952"/>
                </a:lnTo>
                <a:lnTo>
                  <a:pt x="2844350" y="3212538"/>
                </a:lnTo>
                <a:lnTo>
                  <a:pt x="2985961" y="3224676"/>
                </a:lnTo>
                <a:lnTo>
                  <a:pt x="3176124" y="3257044"/>
                </a:lnTo>
                <a:lnTo>
                  <a:pt x="3309642" y="3297504"/>
                </a:lnTo>
                <a:lnTo>
                  <a:pt x="3426977" y="3293458"/>
                </a:lnTo>
                <a:lnTo>
                  <a:pt x="3507897" y="3244906"/>
                </a:lnTo>
                <a:lnTo>
                  <a:pt x="3584772" y="3176124"/>
                </a:lnTo>
                <a:lnTo>
                  <a:pt x="3629278" y="3070927"/>
                </a:lnTo>
                <a:lnTo>
                  <a:pt x="3673784" y="2945501"/>
                </a:lnTo>
                <a:lnTo>
                  <a:pt x="3673784" y="2856488"/>
                </a:lnTo>
                <a:lnTo>
                  <a:pt x="3657600" y="2722970"/>
                </a:lnTo>
                <a:lnTo>
                  <a:pt x="3661646" y="2597543"/>
                </a:lnTo>
                <a:lnTo>
                  <a:pt x="3689968" y="2472117"/>
                </a:lnTo>
                <a:lnTo>
                  <a:pt x="3770888" y="2383104"/>
                </a:lnTo>
                <a:lnTo>
                  <a:pt x="3896315" y="2306230"/>
                </a:lnTo>
                <a:lnTo>
                  <a:pt x="4029834" y="2257678"/>
                </a:lnTo>
                <a:lnTo>
                  <a:pt x="4219996" y="2229356"/>
                </a:lnTo>
                <a:lnTo>
                  <a:pt x="4373745" y="2196987"/>
                </a:lnTo>
                <a:lnTo>
                  <a:pt x="4543678" y="2180803"/>
                </a:lnTo>
                <a:lnTo>
                  <a:pt x="4656966" y="2168665"/>
                </a:lnTo>
                <a:cubicBezTo>
                  <a:pt x="4809169" y="2106962"/>
                  <a:pt x="4757801" y="2142865"/>
                  <a:pt x="4811589" y="2107821"/>
                </a:cubicBezTo>
                <a:lnTo>
                  <a:pt x="4911865" y="2051331"/>
                </a:lnTo>
                <a:lnTo>
                  <a:pt x="4976602" y="1950180"/>
                </a:lnTo>
                <a:lnTo>
                  <a:pt x="5017062" y="1836892"/>
                </a:lnTo>
                <a:lnTo>
                  <a:pt x="5029200" y="1743833"/>
                </a:lnTo>
                <a:lnTo>
                  <a:pt x="5029200" y="1650775"/>
                </a:lnTo>
                <a:lnTo>
                  <a:pt x="4988740" y="1517256"/>
                </a:lnTo>
                <a:lnTo>
                  <a:pt x="4883543" y="1367554"/>
                </a:lnTo>
                <a:lnTo>
                  <a:pt x="4786439" y="1270449"/>
                </a:lnTo>
                <a:lnTo>
                  <a:pt x="4636736" y="1161207"/>
                </a:lnTo>
                <a:lnTo>
                  <a:pt x="4462758" y="1112655"/>
                </a:lnTo>
                <a:lnTo>
                  <a:pt x="4268549" y="1092425"/>
                </a:lnTo>
                <a:lnTo>
                  <a:pt x="4013650" y="1088379"/>
                </a:lnTo>
                <a:cubicBezTo>
                  <a:pt x="4010953" y="1088335"/>
                  <a:pt x="4019045" y="1088379"/>
                  <a:pt x="4021742" y="1088379"/>
                </a:cubicBezTo>
                <a:lnTo>
                  <a:pt x="3799211" y="1096471"/>
                </a:lnTo>
                <a:lnTo>
                  <a:pt x="3600956" y="1108609"/>
                </a:lnTo>
                <a:lnTo>
                  <a:pt x="3451253" y="1080286"/>
                </a:lnTo>
                <a:lnTo>
                  <a:pt x="3329873" y="1023642"/>
                </a:lnTo>
                <a:lnTo>
                  <a:pt x="3176124" y="906308"/>
                </a:lnTo>
                <a:lnTo>
                  <a:pt x="3047673" y="792050"/>
                </a:lnTo>
                <a:lnTo>
                  <a:pt x="2965731" y="704007"/>
                </a:lnTo>
                <a:lnTo>
                  <a:pt x="2864581" y="570488"/>
                </a:lnTo>
                <a:lnTo>
                  <a:pt x="2799844" y="477430"/>
                </a:lnTo>
                <a:cubicBezTo>
                  <a:pt x="2779222" y="442882"/>
                  <a:pt x="2761753" y="402984"/>
                  <a:pt x="2740849" y="363198"/>
                </a:cubicBezTo>
                <a:cubicBezTo>
                  <a:pt x="2719945" y="323412"/>
                  <a:pt x="2701674" y="275646"/>
                  <a:pt x="2674418" y="238715"/>
                </a:cubicBezTo>
                <a:lnTo>
                  <a:pt x="2577313" y="141610"/>
                </a:lnTo>
                <a:lnTo>
                  <a:pt x="2468071" y="76874"/>
                </a:lnTo>
                <a:lnTo>
                  <a:pt x="2298138" y="4046"/>
                </a:lnTo>
                <a:lnTo>
                  <a:pt x="2132251" y="0"/>
                </a:lnTo>
                <a:cubicBezTo>
                  <a:pt x="1934038" y="28906"/>
                  <a:pt x="1872621" y="28322"/>
                  <a:pt x="1950181" y="28322"/>
                </a:cubicBezTo>
                <a:lnTo>
                  <a:pt x="1719558" y="125426"/>
                </a:lnTo>
                <a:lnTo>
                  <a:pt x="1525349" y="234669"/>
                </a:lnTo>
                <a:lnTo>
                  <a:pt x="1432290" y="311543"/>
                </a:lnTo>
                <a:lnTo>
                  <a:pt x="1282588" y="368187"/>
                </a:lnTo>
                <a:lnTo>
                  <a:pt x="1108609" y="420786"/>
                </a:lnTo>
                <a:lnTo>
                  <a:pt x="902262" y="416740"/>
                </a:lnTo>
                <a:lnTo>
                  <a:pt x="671639" y="384371"/>
                </a:lnTo>
                <a:lnTo>
                  <a:pt x="489568" y="388417"/>
                </a:lnTo>
                <a:lnTo>
                  <a:pt x="331773" y="424832"/>
                </a:lnTo>
                <a:lnTo>
                  <a:pt x="186117" y="525982"/>
                </a:lnTo>
                <a:lnTo>
                  <a:pt x="97104" y="631179"/>
                </a:lnTo>
                <a:lnTo>
                  <a:pt x="28322" y="748513"/>
                </a:lnTo>
                <a:lnTo>
                  <a:pt x="0" y="886078"/>
                </a:lnTo>
                <a:lnTo>
                  <a:pt x="8092" y="1047918"/>
                </a:lnTo>
                <a:lnTo>
                  <a:pt x="32368" y="1221897"/>
                </a:lnTo>
                <a:lnTo>
                  <a:pt x="84966" y="1359462"/>
                </a:lnTo>
                <a:lnTo>
                  <a:pt x="202301" y="1501072"/>
                </a:lnTo>
                <a:lnTo>
                  <a:pt x="303451" y="1622453"/>
                </a:lnTo>
                <a:lnTo>
                  <a:pt x="428878" y="1727649"/>
                </a:lnTo>
                <a:lnTo>
                  <a:pt x="619041" y="1837971"/>
                </a:lnTo>
                <a:lnTo>
                  <a:pt x="780881" y="1925090"/>
                </a:lnTo>
                <a:lnTo>
                  <a:pt x="873940" y="2014917"/>
                </a:lnTo>
                <a:lnTo>
                  <a:pt x="918446" y="2116067"/>
                </a:lnTo>
                <a:lnTo>
                  <a:pt x="877986" y="2237448"/>
                </a:lnTo>
                <a:lnTo>
                  <a:pt x="772789" y="2362874"/>
                </a:lnTo>
                <a:lnTo>
                  <a:pt x="663547" y="2468071"/>
                </a:lnTo>
                <a:lnTo>
                  <a:pt x="530028" y="2593497"/>
                </a:lnTo>
                <a:lnTo>
                  <a:pt x="408648" y="2731062"/>
                </a:lnTo>
                <a:lnTo>
                  <a:pt x="356050" y="2880764"/>
                </a:lnTo>
                <a:lnTo>
                  <a:pt x="352004" y="2998099"/>
                </a:lnTo>
                <a:lnTo>
                  <a:pt x="416740" y="3099249"/>
                </a:lnTo>
                <a:lnTo>
                  <a:pt x="555557" y="3171366"/>
                </a:lnTo>
                <a:lnTo>
                  <a:pt x="907460" y="3217835"/>
                </a:lnTo>
                <a:lnTo>
                  <a:pt x="1042702" y="3330765"/>
                </a:lnTo>
              </a:path>
            </a:pathLst>
          </a:cu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5" name="Frihåndsform 14"/>
          <p:cNvSpPr>
            <a:spLocks noChangeAspect="1"/>
          </p:cNvSpPr>
          <p:nvPr/>
        </p:nvSpPr>
        <p:spPr>
          <a:xfrm>
            <a:off x="3513768" y="3324962"/>
            <a:ext cx="2164906" cy="1621503"/>
          </a:xfrm>
          <a:custGeom>
            <a:avLst/>
            <a:gdLst>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06669 w 5029200"/>
              <a:gd name="connsiteY34" fmla="*/ 2099883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214563"/>
              <a:gd name="connsiteY0" fmla="*/ 3325826 h 3766842"/>
              <a:gd name="connsiteX1" fmla="*/ 1128839 w 5214563"/>
              <a:gd name="connsiteY1" fmla="*/ 3390563 h 3766842"/>
              <a:gd name="connsiteX2" fmla="*/ 1209759 w 5214563"/>
              <a:gd name="connsiteY2" fmla="*/ 3495759 h 3766842"/>
              <a:gd name="connsiteX3" fmla="*/ 1310910 w 5214563"/>
              <a:gd name="connsiteY3" fmla="*/ 3609048 h 3766842"/>
              <a:gd name="connsiteX4" fmla="*/ 1448474 w 5214563"/>
              <a:gd name="connsiteY4" fmla="*/ 3689968 h 3766842"/>
              <a:gd name="connsiteX5" fmla="*/ 1626499 w 5214563"/>
              <a:gd name="connsiteY5" fmla="*/ 3754704 h 3766842"/>
              <a:gd name="connsiteX6" fmla="*/ 1808570 w 5214563"/>
              <a:gd name="connsiteY6" fmla="*/ 3766842 h 3766842"/>
              <a:gd name="connsiteX7" fmla="*/ 1954227 w 5214563"/>
              <a:gd name="connsiteY7" fmla="*/ 3762796 h 3766842"/>
              <a:gd name="connsiteX8" fmla="*/ 2124159 w 5214563"/>
              <a:gd name="connsiteY8" fmla="*/ 3722336 h 3766842"/>
              <a:gd name="connsiteX9" fmla="*/ 2277908 w 5214563"/>
              <a:gd name="connsiteY9" fmla="*/ 3645462 h 3766842"/>
              <a:gd name="connsiteX10" fmla="*/ 2395242 w 5214563"/>
              <a:gd name="connsiteY10" fmla="*/ 3556449 h 3766842"/>
              <a:gd name="connsiteX11" fmla="*/ 2524715 w 5214563"/>
              <a:gd name="connsiteY11" fmla="*/ 3414839 h 3766842"/>
              <a:gd name="connsiteX12" fmla="*/ 2613727 w 5214563"/>
              <a:gd name="connsiteY12" fmla="*/ 3317734 h 3766842"/>
              <a:gd name="connsiteX13" fmla="*/ 2731062 w 5214563"/>
              <a:gd name="connsiteY13" fmla="*/ 3248952 h 3766842"/>
              <a:gd name="connsiteX14" fmla="*/ 2844350 w 5214563"/>
              <a:gd name="connsiteY14" fmla="*/ 3212538 h 3766842"/>
              <a:gd name="connsiteX15" fmla="*/ 2985961 w 5214563"/>
              <a:gd name="connsiteY15" fmla="*/ 3224676 h 3766842"/>
              <a:gd name="connsiteX16" fmla="*/ 3176124 w 5214563"/>
              <a:gd name="connsiteY16" fmla="*/ 3257044 h 3766842"/>
              <a:gd name="connsiteX17" fmla="*/ 3309642 w 5214563"/>
              <a:gd name="connsiteY17" fmla="*/ 3297504 h 3766842"/>
              <a:gd name="connsiteX18" fmla="*/ 3426977 w 5214563"/>
              <a:gd name="connsiteY18" fmla="*/ 3293458 h 3766842"/>
              <a:gd name="connsiteX19" fmla="*/ 3507897 w 5214563"/>
              <a:gd name="connsiteY19" fmla="*/ 3244906 h 3766842"/>
              <a:gd name="connsiteX20" fmla="*/ 3584772 w 5214563"/>
              <a:gd name="connsiteY20" fmla="*/ 3176124 h 3766842"/>
              <a:gd name="connsiteX21" fmla="*/ 3629278 w 5214563"/>
              <a:gd name="connsiteY21" fmla="*/ 3070927 h 3766842"/>
              <a:gd name="connsiteX22" fmla="*/ 3673784 w 5214563"/>
              <a:gd name="connsiteY22" fmla="*/ 2945501 h 3766842"/>
              <a:gd name="connsiteX23" fmla="*/ 3673784 w 5214563"/>
              <a:gd name="connsiteY23" fmla="*/ 2856488 h 3766842"/>
              <a:gd name="connsiteX24" fmla="*/ 3657600 w 5214563"/>
              <a:gd name="connsiteY24" fmla="*/ 2722970 h 3766842"/>
              <a:gd name="connsiteX25" fmla="*/ 3661646 w 5214563"/>
              <a:gd name="connsiteY25" fmla="*/ 2597543 h 3766842"/>
              <a:gd name="connsiteX26" fmla="*/ 3689968 w 5214563"/>
              <a:gd name="connsiteY26" fmla="*/ 2472117 h 3766842"/>
              <a:gd name="connsiteX27" fmla="*/ 3770888 w 5214563"/>
              <a:gd name="connsiteY27" fmla="*/ 2383104 h 3766842"/>
              <a:gd name="connsiteX28" fmla="*/ 3896315 w 5214563"/>
              <a:gd name="connsiteY28" fmla="*/ 2306230 h 3766842"/>
              <a:gd name="connsiteX29" fmla="*/ 4029834 w 5214563"/>
              <a:gd name="connsiteY29" fmla="*/ 2257678 h 3766842"/>
              <a:gd name="connsiteX30" fmla="*/ 4219996 w 5214563"/>
              <a:gd name="connsiteY30" fmla="*/ 2229356 h 3766842"/>
              <a:gd name="connsiteX31" fmla="*/ 4373745 w 5214563"/>
              <a:gd name="connsiteY31" fmla="*/ 2196987 h 3766842"/>
              <a:gd name="connsiteX32" fmla="*/ 4543678 w 5214563"/>
              <a:gd name="connsiteY32" fmla="*/ 2180803 h 3766842"/>
              <a:gd name="connsiteX33" fmla="*/ 4656966 w 5214563"/>
              <a:gd name="connsiteY33" fmla="*/ 2168665 h 3766842"/>
              <a:gd name="connsiteX34" fmla="*/ 5214563 w 5214563"/>
              <a:gd name="connsiteY34" fmla="*/ 2374521 h 3766842"/>
              <a:gd name="connsiteX35" fmla="*/ 4911865 w 5214563"/>
              <a:gd name="connsiteY35" fmla="*/ 2051331 h 3766842"/>
              <a:gd name="connsiteX36" fmla="*/ 4976602 w 5214563"/>
              <a:gd name="connsiteY36" fmla="*/ 1950180 h 3766842"/>
              <a:gd name="connsiteX37" fmla="*/ 5017062 w 5214563"/>
              <a:gd name="connsiteY37" fmla="*/ 1836892 h 3766842"/>
              <a:gd name="connsiteX38" fmla="*/ 5029200 w 5214563"/>
              <a:gd name="connsiteY38" fmla="*/ 1743833 h 3766842"/>
              <a:gd name="connsiteX39" fmla="*/ 5029200 w 5214563"/>
              <a:gd name="connsiteY39" fmla="*/ 1650775 h 3766842"/>
              <a:gd name="connsiteX40" fmla="*/ 4988740 w 5214563"/>
              <a:gd name="connsiteY40" fmla="*/ 1517256 h 3766842"/>
              <a:gd name="connsiteX41" fmla="*/ 4883543 w 5214563"/>
              <a:gd name="connsiteY41" fmla="*/ 1367554 h 3766842"/>
              <a:gd name="connsiteX42" fmla="*/ 4786439 w 5214563"/>
              <a:gd name="connsiteY42" fmla="*/ 1270449 h 3766842"/>
              <a:gd name="connsiteX43" fmla="*/ 4636736 w 5214563"/>
              <a:gd name="connsiteY43" fmla="*/ 1161207 h 3766842"/>
              <a:gd name="connsiteX44" fmla="*/ 4462758 w 5214563"/>
              <a:gd name="connsiteY44" fmla="*/ 1112655 h 3766842"/>
              <a:gd name="connsiteX45" fmla="*/ 4268549 w 5214563"/>
              <a:gd name="connsiteY45" fmla="*/ 1092425 h 3766842"/>
              <a:gd name="connsiteX46" fmla="*/ 4013650 w 5214563"/>
              <a:gd name="connsiteY46" fmla="*/ 1088379 h 3766842"/>
              <a:gd name="connsiteX47" fmla="*/ 4021742 w 5214563"/>
              <a:gd name="connsiteY47" fmla="*/ 1088379 h 3766842"/>
              <a:gd name="connsiteX48" fmla="*/ 3799211 w 5214563"/>
              <a:gd name="connsiteY48" fmla="*/ 1096471 h 3766842"/>
              <a:gd name="connsiteX49" fmla="*/ 3600956 w 5214563"/>
              <a:gd name="connsiteY49" fmla="*/ 1108609 h 3766842"/>
              <a:gd name="connsiteX50" fmla="*/ 3451253 w 5214563"/>
              <a:gd name="connsiteY50" fmla="*/ 1080286 h 3766842"/>
              <a:gd name="connsiteX51" fmla="*/ 3329873 w 5214563"/>
              <a:gd name="connsiteY51" fmla="*/ 1023642 h 3766842"/>
              <a:gd name="connsiteX52" fmla="*/ 3176124 w 5214563"/>
              <a:gd name="connsiteY52" fmla="*/ 906308 h 3766842"/>
              <a:gd name="connsiteX53" fmla="*/ 3050697 w 5214563"/>
              <a:gd name="connsiteY53" fmla="*/ 805157 h 3766842"/>
              <a:gd name="connsiteX54" fmla="*/ 2965731 w 5214563"/>
              <a:gd name="connsiteY54" fmla="*/ 704007 h 3766842"/>
              <a:gd name="connsiteX55" fmla="*/ 2864581 w 5214563"/>
              <a:gd name="connsiteY55" fmla="*/ 570488 h 3766842"/>
              <a:gd name="connsiteX56" fmla="*/ 2799844 w 5214563"/>
              <a:gd name="connsiteY56" fmla="*/ 477430 h 3766842"/>
              <a:gd name="connsiteX57" fmla="*/ 2743200 w 5214563"/>
              <a:gd name="connsiteY57" fmla="*/ 331773 h 3766842"/>
              <a:gd name="connsiteX58" fmla="*/ 2674418 w 5214563"/>
              <a:gd name="connsiteY58" fmla="*/ 238715 h 3766842"/>
              <a:gd name="connsiteX59" fmla="*/ 2577313 w 5214563"/>
              <a:gd name="connsiteY59" fmla="*/ 141610 h 3766842"/>
              <a:gd name="connsiteX60" fmla="*/ 2468071 w 5214563"/>
              <a:gd name="connsiteY60" fmla="*/ 76874 h 3766842"/>
              <a:gd name="connsiteX61" fmla="*/ 2298138 w 5214563"/>
              <a:gd name="connsiteY61" fmla="*/ 4046 h 3766842"/>
              <a:gd name="connsiteX62" fmla="*/ 2132251 w 5214563"/>
              <a:gd name="connsiteY62" fmla="*/ 0 h 3766842"/>
              <a:gd name="connsiteX63" fmla="*/ 1950181 w 5214563"/>
              <a:gd name="connsiteY63" fmla="*/ 28322 h 3766842"/>
              <a:gd name="connsiteX64" fmla="*/ 1719558 w 5214563"/>
              <a:gd name="connsiteY64" fmla="*/ 125426 h 3766842"/>
              <a:gd name="connsiteX65" fmla="*/ 1525349 w 5214563"/>
              <a:gd name="connsiteY65" fmla="*/ 234669 h 3766842"/>
              <a:gd name="connsiteX66" fmla="*/ 1432290 w 5214563"/>
              <a:gd name="connsiteY66" fmla="*/ 311543 h 3766842"/>
              <a:gd name="connsiteX67" fmla="*/ 1282588 w 5214563"/>
              <a:gd name="connsiteY67" fmla="*/ 368187 h 3766842"/>
              <a:gd name="connsiteX68" fmla="*/ 1108609 w 5214563"/>
              <a:gd name="connsiteY68" fmla="*/ 420786 h 3766842"/>
              <a:gd name="connsiteX69" fmla="*/ 902262 w 5214563"/>
              <a:gd name="connsiteY69" fmla="*/ 416740 h 3766842"/>
              <a:gd name="connsiteX70" fmla="*/ 671639 w 5214563"/>
              <a:gd name="connsiteY70" fmla="*/ 384371 h 3766842"/>
              <a:gd name="connsiteX71" fmla="*/ 489568 w 5214563"/>
              <a:gd name="connsiteY71" fmla="*/ 388417 h 3766842"/>
              <a:gd name="connsiteX72" fmla="*/ 331773 w 5214563"/>
              <a:gd name="connsiteY72" fmla="*/ 424832 h 3766842"/>
              <a:gd name="connsiteX73" fmla="*/ 186117 w 5214563"/>
              <a:gd name="connsiteY73" fmla="*/ 525982 h 3766842"/>
              <a:gd name="connsiteX74" fmla="*/ 97104 w 5214563"/>
              <a:gd name="connsiteY74" fmla="*/ 631179 h 3766842"/>
              <a:gd name="connsiteX75" fmla="*/ 28322 w 5214563"/>
              <a:gd name="connsiteY75" fmla="*/ 748513 h 3766842"/>
              <a:gd name="connsiteX76" fmla="*/ 0 w 5214563"/>
              <a:gd name="connsiteY76" fmla="*/ 886078 h 3766842"/>
              <a:gd name="connsiteX77" fmla="*/ 8092 w 5214563"/>
              <a:gd name="connsiteY77" fmla="*/ 1047918 h 3766842"/>
              <a:gd name="connsiteX78" fmla="*/ 32368 w 5214563"/>
              <a:gd name="connsiteY78" fmla="*/ 1221897 h 3766842"/>
              <a:gd name="connsiteX79" fmla="*/ 84966 w 5214563"/>
              <a:gd name="connsiteY79" fmla="*/ 1359462 h 3766842"/>
              <a:gd name="connsiteX80" fmla="*/ 202301 w 5214563"/>
              <a:gd name="connsiteY80" fmla="*/ 1501072 h 3766842"/>
              <a:gd name="connsiteX81" fmla="*/ 303451 w 5214563"/>
              <a:gd name="connsiteY81" fmla="*/ 1622453 h 3766842"/>
              <a:gd name="connsiteX82" fmla="*/ 428878 w 5214563"/>
              <a:gd name="connsiteY82" fmla="*/ 1727649 h 3766842"/>
              <a:gd name="connsiteX83" fmla="*/ 619041 w 5214563"/>
              <a:gd name="connsiteY83" fmla="*/ 1853076 h 3766842"/>
              <a:gd name="connsiteX84" fmla="*/ 780881 w 5214563"/>
              <a:gd name="connsiteY84" fmla="*/ 1954226 h 3766842"/>
              <a:gd name="connsiteX85" fmla="*/ 873940 w 5214563"/>
              <a:gd name="connsiteY85" fmla="*/ 2014917 h 3766842"/>
              <a:gd name="connsiteX86" fmla="*/ 918446 w 5214563"/>
              <a:gd name="connsiteY86" fmla="*/ 2116067 h 3766842"/>
              <a:gd name="connsiteX87" fmla="*/ 877986 w 5214563"/>
              <a:gd name="connsiteY87" fmla="*/ 2237448 h 3766842"/>
              <a:gd name="connsiteX88" fmla="*/ 772789 w 5214563"/>
              <a:gd name="connsiteY88" fmla="*/ 2362874 h 3766842"/>
              <a:gd name="connsiteX89" fmla="*/ 663547 w 5214563"/>
              <a:gd name="connsiteY89" fmla="*/ 2468071 h 3766842"/>
              <a:gd name="connsiteX90" fmla="*/ 530028 w 5214563"/>
              <a:gd name="connsiteY90" fmla="*/ 2593497 h 3766842"/>
              <a:gd name="connsiteX91" fmla="*/ 408648 w 5214563"/>
              <a:gd name="connsiteY91" fmla="*/ 2731062 h 3766842"/>
              <a:gd name="connsiteX92" fmla="*/ 356050 w 5214563"/>
              <a:gd name="connsiteY92" fmla="*/ 2880764 h 3766842"/>
              <a:gd name="connsiteX93" fmla="*/ 352004 w 5214563"/>
              <a:gd name="connsiteY93" fmla="*/ 2998099 h 3766842"/>
              <a:gd name="connsiteX94" fmla="*/ 416740 w 5214563"/>
              <a:gd name="connsiteY94" fmla="*/ 3099249 h 3766842"/>
              <a:gd name="connsiteX95" fmla="*/ 493614 w 5214563"/>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1042702 w 5029200"/>
              <a:gd name="connsiteY95"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674418 w 5029200"/>
              <a:gd name="connsiteY57" fmla="*/ 238715 h 3766842"/>
              <a:gd name="connsiteX58" fmla="*/ 2577313 w 5029200"/>
              <a:gd name="connsiteY58" fmla="*/ 141610 h 3766842"/>
              <a:gd name="connsiteX59" fmla="*/ 2468071 w 5029200"/>
              <a:gd name="connsiteY59" fmla="*/ 76874 h 3766842"/>
              <a:gd name="connsiteX60" fmla="*/ 2298138 w 5029200"/>
              <a:gd name="connsiteY60" fmla="*/ 4046 h 3766842"/>
              <a:gd name="connsiteX61" fmla="*/ 2132251 w 5029200"/>
              <a:gd name="connsiteY61" fmla="*/ 0 h 3766842"/>
              <a:gd name="connsiteX62" fmla="*/ 1950181 w 5029200"/>
              <a:gd name="connsiteY62" fmla="*/ 28322 h 3766842"/>
              <a:gd name="connsiteX63" fmla="*/ 1719558 w 5029200"/>
              <a:gd name="connsiteY63" fmla="*/ 125426 h 3766842"/>
              <a:gd name="connsiteX64" fmla="*/ 1525349 w 5029200"/>
              <a:gd name="connsiteY64" fmla="*/ 234669 h 3766842"/>
              <a:gd name="connsiteX65" fmla="*/ 1432290 w 5029200"/>
              <a:gd name="connsiteY65" fmla="*/ 311543 h 3766842"/>
              <a:gd name="connsiteX66" fmla="*/ 1282588 w 5029200"/>
              <a:gd name="connsiteY66" fmla="*/ 368187 h 3766842"/>
              <a:gd name="connsiteX67" fmla="*/ 1108609 w 5029200"/>
              <a:gd name="connsiteY67" fmla="*/ 420786 h 3766842"/>
              <a:gd name="connsiteX68" fmla="*/ 902262 w 5029200"/>
              <a:gd name="connsiteY68" fmla="*/ 416740 h 3766842"/>
              <a:gd name="connsiteX69" fmla="*/ 671639 w 5029200"/>
              <a:gd name="connsiteY69" fmla="*/ 384371 h 3766842"/>
              <a:gd name="connsiteX70" fmla="*/ 489568 w 5029200"/>
              <a:gd name="connsiteY70" fmla="*/ 388417 h 3766842"/>
              <a:gd name="connsiteX71" fmla="*/ 331773 w 5029200"/>
              <a:gd name="connsiteY71" fmla="*/ 424832 h 3766842"/>
              <a:gd name="connsiteX72" fmla="*/ 186117 w 5029200"/>
              <a:gd name="connsiteY72" fmla="*/ 525982 h 3766842"/>
              <a:gd name="connsiteX73" fmla="*/ 97104 w 5029200"/>
              <a:gd name="connsiteY73" fmla="*/ 631179 h 3766842"/>
              <a:gd name="connsiteX74" fmla="*/ 28322 w 5029200"/>
              <a:gd name="connsiteY74" fmla="*/ 748513 h 3766842"/>
              <a:gd name="connsiteX75" fmla="*/ 0 w 5029200"/>
              <a:gd name="connsiteY75" fmla="*/ 886078 h 3766842"/>
              <a:gd name="connsiteX76" fmla="*/ 8092 w 5029200"/>
              <a:gd name="connsiteY76" fmla="*/ 1047918 h 3766842"/>
              <a:gd name="connsiteX77" fmla="*/ 32368 w 5029200"/>
              <a:gd name="connsiteY77" fmla="*/ 1221897 h 3766842"/>
              <a:gd name="connsiteX78" fmla="*/ 84966 w 5029200"/>
              <a:gd name="connsiteY78" fmla="*/ 1359462 h 3766842"/>
              <a:gd name="connsiteX79" fmla="*/ 202301 w 5029200"/>
              <a:gd name="connsiteY79" fmla="*/ 1501072 h 3766842"/>
              <a:gd name="connsiteX80" fmla="*/ 303451 w 5029200"/>
              <a:gd name="connsiteY80" fmla="*/ 1622453 h 3766842"/>
              <a:gd name="connsiteX81" fmla="*/ 428878 w 5029200"/>
              <a:gd name="connsiteY81" fmla="*/ 1727649 h 3766842"/>
              <a:gd name="connsiteX82" fmla="*/ 619041 w 5029200"/>
              <a:gd name="connsiteY82" fmla="*/ 1837971 h 3766842"/>
              <a:gd name="connsiteX83" fmla="*/ 780881 w 5029200"/>
              <a:gd name="connsiteY83" fmla="*/ 1925090 h 3766842"/>
              <a:gd name="connsiteX84" fmla="*/ 873940 w 5029200"/>
              <a:gd name="connsiteY84" fmla="*/ 2014917 h 3766842"/>
              <a:gd name="connsiteX85" fmla="*/ 918446 w 5029200"/>
              <a:gd name="connsiteY85" fmla="*/ 2116067 h 3766842"/>
              <a:gd name="connsiteX86" fmla="*/ 877986 w 5029200"/>
              <a:gd name="connsiteY86" fmla="*/ 2237448 h 3766842"/>
              <a:gd name="connsiteX87" fmla="*/ 772789 w 5029200"/>
              <a:gd name="connsiteY87" fmla="*/ 2362874 h 3766842"/>
              <a:gd name="connsiteX88" fmla="*/ 663547 w 5029200"/>
              <a:gd name="connsiteY88" fmla="*/ 2468071 h 3766842"/>
              <a:gd name="connsiteX89" fmla="*/ 530028 w 5029200"/>
              <a:gd name="connsiteY89" fmla="*/ 2593497 h 3766842"/>
              <a:gd name="connsiteX90" fmla="*/ 408648 w 5029200"/>
              <a:gd name="connsiteY90" fmla="*/ 2731062 h 3766842"/>
              <a:gd name="connsiteX91" fmla="*/ 356050 w 5029200"/>
              <a:gd name="connsiteY91" fmla="*/ 2880764 h 3766842"/>
              <a:gd name="connsiteX92" fmla="*/ 352004 w 5029200"/>
              <a:gd name="connsiteY92" fmla="*/ 2998099 h 3766842"/>
              <a:gd name="connsiteX93" fmla="*/ 416740 w 5029200"/>
              <a:gd name="connsiteY93" fmla="*/ 3099249 h 3766842"/>
              <a:gd name="connsiteX94" fmla="*/ 618348 w 5029200"/>
              <a:gd name="connsiteY94" fmla="*/ 3171366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17835 h 3766842"/>
              <a:gd name="connsiteX97" fmla="*/ 1042702 w 5029200"/>
              <a:gd name="connsiteY97" fmla="*/ 3330765 h 376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029200" h="3766842">
                <a:moveTo>
                  <a:pt x="1043873" y="3325826"/>
                </a:moveTo>
                <a:lnTo>
                  <a:pt x="1128839" y="3390563"/>
                </a:lnTo>
                <a:lnTo>
                  <a:pt x="1209759" y="3495759"/>
                </a:lnTo>
                <a:lnTo>
                  <a:pt x="1310910" y="3609048"/>
                </a:lnTo>
                <a:lnTo>
                  <a:pt x="1448474" y="3689968"/>
                </a:lnTo>
                <a:lnTo>
                  <a:pt x="1626499" y="3754704"/>
                </a:lnTo>
                <a:lnTo>
                  <a:pt x="1808570" y="3766842"/>
                </a:lnTo>
                <a:lnTo>
                  <a:pt x="1954227" y="3762796"/>
                </a:lnTo>
                <a:lnTo>
                  <a:pt x="2124159" y="3722336"/>
                </a:lnTo>
                <a:lnTo>
                  <a:pt x="2277908" y="3645462"/>
                </a:lnTo>
                <a:lnTo>
                  <a:pt x="2395242" y="3556449"/>
                </a:lnTo>
                <a:lnTo>
                  <a:pt x="2524715" y="3414839"/>
                </a:lnTo>
                <a:lnTo>
                  <a:pt x="2613727" y="3317734"/>
                </a:lnTo>
                <a:lnTo>
                  <a:pt x="2731062" y="3248952"/>
                </a:lnTo>
                <a:lnTo>
                  <a:pt x="2844350" y="3212538"/>
                </a:lnTo>
                <a:lnTo>
                  <a:pt x="2985961" y="3224676"/>
                </a:lnTo>
                <a:lnTo>
                  <a:pt x="3176124" y="3257044"/>
                </a:lnTo>
                <a:lnTo>
                  <a:pt x="3309642" y="3297504"/>
                </a:lnTo>
                <a:lnTo>
                  <a:pt x="3426977" y="3293458"/>
                </a:lnTo>
                <a:lnTo>
                  <a:pt x="3507897" y="3244906"/>
                </a:lnTo>
                <a:lnTo>
                  <a:pt x="3584772" y="3176124"/>
                </a:lnTo>
                <a:lnTo>
                  <a:pt x="3629278" y="3070927"/>
                </a:lnTo>
                <a:lnTo>
                  <a:pt x="3673784" y="2945501"/>
                </a:lnTo>
                <a:lnTo>
                  <a:pt x="3673784" y="2856488"/>
                </a:lnTo>
                <a:lnTo>
                  <a:pt x="3657600" y="2722970"/>
                </a:lnTo>
                <a:lnTo>
                  <a:pt x="3661646" y="2597543"/>
                </a:lnTo>
                <a:lnTo>
                  <a:pt x="3689968" y="2472117"/>
                </a:lnTo>
                <a:lnTo>
                  <a:pt x="3770888" y="2383104"/>
                </a:lnTo>
                <a:lnTo>
                  <a:pt x="3896315" y="2306230"/>
                </a:lnTo>
                <a:lnTo>
                  <a:pt x="4029834" y="2257678"/>
                </a:lnTo>
                <a:lnTo>
                  <a:pt x="4219996" y="2229356"/>
                </a:lnTo>
                <a:lnTo>
                  <a:pt x="4373745" y="2196987"/>
                </a:lnTo>
                <a:lnTo>
                  <a:pt x="4543678" y="2180803"/>
                </a:lnTo>
                <a:lnTo>
                  <a:pt x="4656966" y="2168665"/>
                </a:lnTo>
                <a:cubicBezTo>
                  <a:pt x="4809169" y="2106962"/>
                  <a:pt x="4757801" y="2142865"/>
                  <a:pt x="4811589" y="2107821"/>
                </a:cubicBezTo>
                <a:lnTo>
                  <a:pt x="4911865" y="2051331"/>
                </a:lnTo>
                <a:lnTo>
                  <a:pt x="4976602" y="1950180"/>
                </a:lnTo>
                <a:lnTo>
                  <a:pt x="5017062" y="1836892"/>
                </a:lnTo>
                <a:lnTo>
                  <a:pt x="5029200" y="1743833"/>
                </a:lnTo>
                <a:lnTo>
                  <a:pt x="5029200" y="1650775"/>
                </a:lnTo>
                <a:lnTo>
                  <a:pt x="4988740" y="1517256"/>
                </a:lnTo>
                <a:lnTo>
                  <a:pt x="4883543" y="1367554"/>
                </a:lnTo>
                <a:lnTo>
                  <a:pt x="4786439" y="1270449"/>
                </a:lnTo>
                <a:lnTo>
                  <a:pt x="4636736" y="1161207"/>
                </a:lnTo>
                <a:lnTo>
                  <a:pt x="4462758" y="1112655"/>
                </a:lnTo>
                <a:lnTo>
                  <a:pt x="4268549" y="1092425"/>
                </a:lnTo>
                <a:lnTo>
                  <a:pt x="4013650" y="1088379"/>
                </a:lnTo>
                <a:cubicBezTo>
                  <a:pt x="4010953" y="1088335"/>
                  <a:pt x="4019045" y="1088379"/>
                  <a:pt x="4021742" y="1088379"/>
                </a:cubicBezTo>
                <a:lnTo>
                  <a:pt x="3799211" y="1096471"/>
                </a:lnTo>
                <a:lnTo>
                  <a:pt x="3600956" y="1108609"/>
                </a:lnTo>
                <a:lnTo>
                  <a:pt x="3451253" y="1080286"/>
                </a:lnTo>
                <a:lnTo>
                  <a:pt x="3329873" y="1023642"/>
                </a:lnTo>
                <a:lnTo>
                  <a:pt x="3176124" y="906308"/>
                </a:lnTo>
                <a:lnTo>
                  <a:pt x="3047673" y="792050"/>
                </a:lnTo>
                <a:lnTo>
                  <a:pt x="2965731" y="704007"/>
                </a:lnTo>
                <a:lnTo>
                  <a:pt x="2864581" y="570488"/>
                </a:lnTo>
                <a:lnTo>
                  <a:pt x="2799844" y="477430"/>
                </a:lnTo>
                <a:cubicBezTo>
                  <a:pt x="2779222" y="442882"/>
                  <a:pt x="2761753" y="402984"/>
                  <a:pt x="2740849" y="363198"/>
                </a:cubicBezTo>
                <a:cubicBezTo>
                  <a:pt x="2719945" y="323412"/>
                  <a:pt x="2701674" y="275646"/>
                  <a:pt x="2674418" y="238715"/>
                </a:cubicBezTo>
                <a:lnTo>
                  <a:pt x="2577313" y="141610"/>
                </a:lnTo>
                <a:lnTo>
                  <a:pt x="2468071" y="76874"/>
                </a:lnTo>
                <a:lnTo>
                  <a:pt x="2298138" y="4046"/>
                </a:lnTo>
                <a:lnTo>
                  <a:pt x="2132251" y="0"/>
                </a:lnTo>
                <a:cubicBezTo>
                  <a:pt x="1934038" y="28906"/>
                  <a:pt x="1872621" y="28322"/>
                  <a:pt x="1950181" y="28322"/>
                </a:cubicBezTo>
                <a:lnTo>
                  <a:pt x="1719558" y="125426"/>
                </a:lnTo>
                <a:lnTo>
                  <a:pt x="1525349" y="234669"/>
                </a:lnTo>
                <a:lnTo>
                  <a:pt x="1432290" y="311543"/>
                </a:lnTo>
                <a:lnTo>
                  <a:pt x="1282588" y="368187"/>
                </a:lnTo>
                <a:lnTo>
                  <a:pt x="1108609" y="420786"/>
                </a:lnTo>
                <a:lnTo>
                  <a:pt x="902262" y="416740"/>
                </a:lnTo>
                <a:lnTo>
                  <a:pt x="671639" y="384371"/>
                </a:lnTo>
                <a:lnTo>
                  <a:pt x="489568" y="388417"/>
                </a:lnTo>
                <a:lnTo>
                  <a:pt x="331773" y="424832"/>
                </a:lnTo>
                <a:lnTo>
                  <a:pt x="186117" y="525982"/>
                </a:lnTo>
                <a:lnTo>
                  <a:pt x="97104" y="631179"/>
                </a:lnTo>
                <a:lnTo>
                  <a:pt x="28322" y="748513"/>
                </a:lnTo>
                <a:lnTo>
                  <a:pt x="0" y="886078"/>
                </a:lnTo>
                <a:lnTo>
                  <a:pt x="8092" y="1047918"/>
                </a:lnTo>
                <a:lnTo>
                  <a:pt x="32368" y="1221897"/>
                </a:lnTo>
                <a:lnTo>
                  <a:pt x="84966" y="1359462"/>
                </a:lnTo>
                <a:lnTo>
                  <a:pt x="202301" y="1501072"/>
                </a:lnTo>
                <a:lnTo>
                  <a:pt x="303451" y="1622453"/>
                </a:lnTo>
                <a:lnTo>
                  <a:pt x="428878" y="1727649"/>
                </a:lnTo>
                <a:lnTo>
                  <a:pt x="619041" y="1837971"/>
                </a:lnTo>
                <a:lnTo>
                  <a:pt x="780881" y="1925090"/>
                </a:lnTo>
                <a:lnTo>
                  <a:pt x="873940" y="2014917"/>
                </a:lnTo>
                <a:lnTo>
                  <a:pt x="918446" y="2116067"/>
                </a:lnTo>
                <a:lnTo>
                  <a:pt x="877986" y="2237448"/>
                </a:lnTo>
                <a:lnTo>
                  <a:pt x="772789" y="2362874"/>
                </a:lnTo>
                <a:lnTo>
                  <a:pt x="663547" y="2468071"/>
                </a:lnTo>
                <a:lnTo>
                  <a:pt x="530028" y="2593497"/>
                </a:lnTo>
                <a:lnTo>
                  <a:pt x="408648" y="2731062"/>
                </a:lnTo>
                <a:lnTo>
                  <a:pt x="356050" y="2880764"/>
                </a:lnTo>
                <a:lnTo>
                  <a:pt x="352004" y="2998099"/>
                </a:lnTo>
                <a:lnTo>
                  <a:pt x="416740" y="3099249"/>
                </a:lnTo>
                <a:lnTo>
                  <a:pt x="555557" y="3171366"/>
                </a:lnTo>
                <a:lnTo>
                  <a:pt x="907460" y="3217835"/>
                </a:lnTo>
                <a:lnTo>
                  <a:pt x="1042702" y="3330765"/>
                </a:lnTo>
              </a:path>
            </a:pathLst>
          </a:cu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6" name="Frihåndsform 15"/>
          <p:cNvSpPr>
            <a:spLocks noChangeAspect="1"/>
          </p:cNvSpPr>
          <p:nvPr/>
        </p:nvSpPr>
        <p:spPr>
          <a:xfrm>
            <a:off x="3622014" y="3406037"/>
            <a:ext cx="1948415" cy="1459353"/>
          </a:xfrm>
          <a:custGeom>
            <a:avLst/>
            <a:gdLst>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06669 w 5029200"/>
              <a:gd name="connsiteY34" fmla="*/ 2099883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214563"/>
              <a:gd name="connsiteY0" fmla="*/ 3325826 h 3766842"/>
              <a:gd name="connsiteX1" fmla="*/ 1128839 w 5214563"/>
              <a:gd name="connsiteY1" fmla="*/ 3390563 h 3766842"/>
              <a:gd name="connsiteX2" fmla="*/ 1209759 w 5214563"/>
              <a:gd name="connsiteY2" fmla="*/ 3495759 h 3766842"/>
              <a:gd name="connsiteX3" fmla="*/ 1310910 w 5214563"/>
              <a:gd name="connsiteY3" fmla="*/ 3609048 h 3766842"/>
              <a:gd name="connsiteX4" fmla="*/ 1448474 w 5214563"/>
              <a:gd name="connsiteY4" fmla="*/ 3689968 h 3766842"/>
              <a:gd name="connsiteX5" fmla="*/ 1626499 w 5214563"/>
              <a:gd name="connsiteY5" fmla="*/ 3754704 h 3766842"/>
              <a:gd name="connsiteX6" fmla="*/ 1808570 w 5214563"/>
              <a:gd name="connsiteY6" fmla="*/ 3766842 h 3766842"/>
              <a:gd name="connsiteX7" fmla="*/ 1954227 w 5214563"/>
              <a:gd name="connsiteY7" fmla="*/ 3762796 h 3766842"/>
              <a:gd name="connsiteX8" fmla="*/ 2124159 w 5214563"/>
              <a:gd name="connsiteY8" fmla="*/ 3722336 h 3766842"/>
              <a:gd name="connsiteX9" fmla="*/ 2277908 w 5214563"/>
              <a:gd name="connsiteY9" fmla="*/ 3645462 h 3766842"/>
              <a:gd name="connsiteX10" fmla="*/ 2395242 w 5214563"/>
              <a:gd name="connsiteY10" fmla="*/ 3556449 h 3766842"/>
              <a:gd name="connsiteX11" fmla="*/ 2524715 w 5214563"/>
              <a:gd name="connsiteY11" fmla="*/ 3414839 h 3766842"/>
              <a:gd name="connsiteX12" fmla="*/ 2613727 w 5214563"/>
              <a:gd name="connsiteY12" fmla="*/ 3317734 h 3766842"/>
              <a:gd name="connsiteX13" fmla="*/ 2731062 w 5214563"/>
              <a:gd name="connsiteY13" fmla="*/ 3248952 h 3766842"/>
              <a:gd name="connsiteX14" fmla="*/ 2844350 w 5214563"/>
              <a:gd name="connsiteY14" fmla="*/ 3212538 h 3766842"/>
              <a:gd name="connsiteX15" fmla="*/ 2985961 w 5214563"/>
              <a:gd name="connsiteY15" fmla="*/ 3224676 h 3766842"/>
              <a:gd name="connsiteX16" fmla="*/ 3176124 w 5214563"/>
              <a:gd name="connsiteY16" fmla="*/ 3257044 h 3766842"/>
              <a:gd name="connsiteX17" fmla="*/ 3309642 w 5214563"/>
              <a:gd name="connsiteY17" fmla="*/ 3297504 h 3766842"/>
              <a:gd name="connsiteX18" fmla="*/ 3426977 w 5214563"/>
              <a:gd name="connsiteY18" fmla="*/ 3293458 h 3766842"/>
              <a:gd name="connsiteX19" fmla="*/ 3507897 w 5214563"/>
              <a:gd name="connsiteY19" fmla="*/ 3244906 h 3766842"/>
              <a:gd name="connsiteX20" fmla="*/ 3584772 w 5214563"/>
              <a:gd name="connsiteY20" fmla="*/ 3176124 h 3766842"/>
              <a:gd name="connsiteX21" fmla="*/ 3629278 w 5214563"/>
              <a:gd name="connsiteY21" fmla="*/ 3070927 h 3766842"/>
              <a:gd name="connsiteX22" fmla="*/ 3673784 w 5214563"/>
              <a:gd name="connsiteY22" fmla="*/ 2945501 h 3766842"/>
              <a:gd name="connsiteX23" fmla="*/ 3673784 w 5214563"/>
              <a:gd name="connsiteY23" fmla="*/ 2856488 h 3766842"/>
              <a:gd name="connsiteX24" fmla="*/ 3657600 w 5214563"/>
              <a:gd name="connsiteY24" fmla="*/ 2722970 h 3766842"/>
              <a:gd name="connsiteX25" fmla="*/ 3661646 w 5214563"/>
              <a:gd name="connsiteY25" fmla="*/ 2597543 h 3766842"/>
              <a:gd name="connsiteX26" fmla="*/ 3689968 w 5214563"/>
              <a:gd name="connsiteY26" fmla="*/ 2472117 h 3766842"/>
              <a:gd name="connsiteX27" fmla="*/ 3770888 w 5214563"/>
              <a:gd name="connsiteY27" fmla="*/ 2383104 h 3766842"/>
              <a:gd name="connsiteX28" fmla="*/ 3896315 w 5214563"/>
              <a:gd name="connsiteY28" fmla="*/ 2306230 h 3766842"/>
              <a:gd name="connsiteX29" fmla="*/ 4029834 w 5214563"/>
              <a:gd name="connsiteY29" fmla="*/ 2257678 h 3766842"/>
              <a:gd name="connsiteX30" fmla="*/ 4219996 w 5214563"/>
              <a:gd name="connsiteY30" fmla="*/ 2229356 h 3766842"/>
              <a:gd name="connsiteX31" fmla="*/ 4373745 w 5214563"/>
              <a:gd name="connsiteY31" fmla="*/ 2196987 h 3766842"/>
              <a:gd name="connsiteX32" fmla="*/ 4543678 w 5214563"/>
              <a:gd name="connsiteY32" fmla="*/ 2180803 h 3766842"/>
              <a:gd name="connsiteX33" fmla="*/ 4656966 w 5214563"/>
              <a:gd name="connsiteY33" fmla="*/ 2168665 h 3766842"/>
              <a:gd name="connsiteX34" fmla="*/ 5214563 w 5214563"/>
              <a:gd name="connsiteY34" fmla="*/ 2374521 h 3766842"/>
              <a:gd name="connsiteX35" fmla="*/ 4911865 w 5214563"/>
              <a:gd name="connsiteY35" fmla="*/ 2051331 h 3766842"/>
              <a:gd name="connsiteX36" fmla="*/ 4976602 w 5214563"/>
              <a:gd name="connsiteY36" fmla="*/ 1950180 h 3766842"/>
              <a:gd name="connsiteX37" fmla="*/ 5017062 w 5214563"/>
              <a:gd name="connsiteY37" fmla="*/ 1836892 h 3766842"/>
              <a:gd name="connsiteX38" fmla="*/ 5029200 w 5214563"/>
              <a:gd name="connsiteY38" fmla="*/ 1743833 h 3766842"/>
              <a:gd name="connsiteX39" fmla="*/ 5029200 w 5214563"/>
              <a:gd name="connsiteY39" fmla="*/ 1650775 h 3766842"/>
              <a:gd name="connsiteX40" fmla="*/ 4988740 w 5214563"/>
              <a:gd name="connsiteY40" fmla="*/ 1517256 h 3766842"/>
              <a:gd name="connsiteX41" fmla="*/ 4883543 w 5214563"/>
              <a:gd name="connsiteY41" fmla="*/ 1367554 h 3766842"/>
              <a:gd name="connsiteX42" fmla="*/ 4786439 w 5214563"/>
              <a:gd name="connsiteY42" fmla="*/ 1270449 h 3766842"/>
              <a:gd name="connsiteX43" fmla="*/ 4636736 w 5214563"/>
              <a:gd name="connsiteY43" fmla="*/ 1161207 h 3766842"/>
              <a:gd name="connsiteX44" fmla="*/ 4462758 w 5214563"/>
              <a:gd name="connsiteY44" fmla="*/ 1112655 h 3766842"/>
              <a:gd name="connsiteX45" fmla="*/ 4268549 w 5214563"/>
              <a:gd name="connsiteY45" fmla="*/ 1092425 h 3766842"/>
              <a:gd name="connsiteX46" fmla="*/ 4013650 w 5214563"/>
              <a:gd name="connsiteY46" fmla="*/ 1088379 h 3766842"/>
              <a:gd name="connsiteX47" fmla="*/ 4021742 w 5214563"/>
              <a:gd name="connsiteY47" fmla="*/ 1088379 h 3766842"/>
              <a:gd name="connsiteX48" fmla="*/ 3799211 w 5214563"/>
              <a:gd name="connsiteY48" fmla="*/ 1096471 h 3766842"/>
              <a:gd name="connsiteX49" fmla="*/ 3600956 w 5214563"/>
              <a:gd name="connsiteY49" fmla="*/ 1108609 h 3766842"/>
              <a:gd name="connsiteX50" fmla="*/ 3451253 w 5214563"/>
              <a:gd name="connsiteY50" fmla="*/ 1080286 h 3766842"/>
              <a:gd name="connsiteX51" fmla="*/ 3329873 w 5214563"/>
              <a:gd name="connsiteY51" fmla="*/ 1023642 h 3766842"/>
              <a:gd name="connsiteX52" fmla="*/ 3176124 w 5214563"/>
              <a:gd name="connsiteY52" fmla="*/ 906308 h 3766842"/>
              <a:gd name="connsiteX53" fmla="*/ 3050697 w 5214563"/>
              <a:gd name="connsiteY53" fmla="*/ 805157 h 3766842"/>
              <a:gd name="connsiteX54" fmla="*/ 2965731 w 5214563"/>
              <a:gd name="connsiteY54" fmla="*/ 704007 h 3766842"/>
              <a:gd name="connsiteX55" fmla="*/ 2864581 w 5214563"/>
              <a:gd name="connsiteY55" fmla="*/ 570488 h 3766842"/>
              <a:gd name="connsiteX56" fmla="*/ 2799844 w 5214563"/>
              <a:gd name="connsiteY56" fmla="*/ 477430 h 3766842"/>
              <a:gd name="connsiteX57" fmla="*/ 2743200 w 5214563"/>
              <a:gd name="connsiteY57" fmla="*/ 331773 h 3766842"/>
              <a:gd name="connsiteX58" fmla="*/ 2674418 w 5214563"/>
              <a:gd name="connsiteY58" fmla="*/ 238715 h 3766842"/>
              <a:gd name="connsiteX59" fmla="*/ 2577313 w 5214563"/>
              <a:gd name="connsiteY59" fmla="*/ 141610 h 3766842"/>
              <a:gd name="connsiteX60" fmla="*/ 2468071 w 5214563"/>
              <a:gd name="connsiteY60" fmla="*/ 76874 h 3766842"/>
              <a:gd name="connsiteX61" fmla="*/ 2298138 w 5214563"/>
              <a:gd name="connsiteY61" fmla="*/ 4046 h 3766842"/>
              <a:gd name="connsiteX62" fmla="*/ 2132251 w 5214563"/>
              <a:gd name="connsiteY62" fmla="*/ 0 h 3766842"/>
              <a:gd name="connsiteX63" fmla="*/ 1950181 w 5214563"/>
              <a:gd name="connsiteY63" fmla="*/ 28322 h 3766842"/>
              <a:gd name="connsiteX64" fmla="*/ 1719558 w 5214563"/>
              <a:gd name="connsiteY64" fmla="*/ 125426 h 3766842"/>
              <a:gd name="connsiteX65" fmla="*/ 1525349 w 5214563"/>
              <a:gd name="connsiteY65" fmla="*/ 234669 h 3766842"/>
              <a:gd name="connsiteX66" fmla="*/ 1432290 w 5214563"/>
              <a:gd name="connsiteY66" fmla="*/ 311543 h 3766842"/>
              <a:gd name="connsiteX67" fmla="*/ 1282588 w 5214563"/>
              <a:gd name="connsiteY67" fmla="*/ 368187 h 3766842"/>
              <a:gd name="connsiteX68" fmla="*/ 1108609 w 5214563"/>
              <a:gd name="connsiteY68" fmla="*/ 420786 h 3766842"/>
              <a:gd name="connsiteX69" fmla="*/ 902262 w 5214563"/>
              <a:gd name="connsiteY69" fmla="*/ 416740 h 3766842"/>
              <a:gd name="connsiteX70" fmla="*/ 671639 w 5214563"/>
              <a:gd name="connsiteY70" fmla="*/ 384371 h 3766842"/>
              <a:gd name="connsiteX71" fmla="*/ 489568 w 5214563"/>
              <a:gd name="connsiteY71" fmla="*/ 388417 h 3766842"/>
              <a:gd name="connsiteX72" fmla="*/ 331773 w 5214563"/>
              <a:gd name="connsiteY72" fmla="*/ 424832 h 3766842"/>
              <a:gd name="connsiteX73" fmla="*/ 186117 w 5214563"/>
              <a:gd name="connsiteY73" fmla="*/ 525982 h 3766842"/>
              <a:gd name="connsiteX74" fmla="*/ 97104 w 5214563"/>
              <a:gd name="connsiteY74" fmla="*/ 631179 h 3766842"/>
              <a:gd name="connsiteX75" fmla="*/ 28322 w 5214563"/>
              <a:gd name="connsiteY75" fmla="*/ 748513 h 3766842"/>
              <a:gd name="connsiteX76" fmla="*/ 0 w 5214563"/>
              <a:gd name="connsiteY76" fmla="*/ 886078 h 3766842"/>
              <a:gd name="connsiteX77" fmla="*/ 8092 w 5214563"/>
              <a:gd name="connsiteY77" fmla="*/ 1047918 h 3766842"/>
              <a:gd name="connsiteX78" fmla="*/ 32368 w 5214563"/>
              <a:gd name="connsiteY78" fmla="*/ 1221897 h 3766842"/>
              <a:gd name="connsiteX79" fmla="*/ 84966 w 5214563"/>
              <a:gd name="connsiteY79" fmla="*/ 1359462 h 3766842"/>
              <a:gd name="connsiteX80" fmla="*/ 202301 w 5214563"/>
              <a:gd name="connsiteY80" fmla="*/ 1501072 h 3766842"/>
              <a:gd name="connsiteX81" fmla="*/ 303451 w 5214563"/>
              <a:gd name="connsiteY81" fmla="*/ 1622453 h 3766842"/>
              <a:gd name="connsiteX82" fmla="*/ 428878 w 5214563"/>
              <a:gd name="connsiteY82" fmla="*/ 1727649 h 3766842"/>
              <a:gd name="connsiteX83" fmla="*/ 619041 w 5214563"/>
              <a:gd name="connsiteY83" fmla="*/ 1853076 h 3766842"/>
              <a:gd name="connsiteX84" fmla="*/ 780881 w 5214563"/>
              <a:gd name="connsiteY84" fmla="*/ 1954226 h 3766842"/>
              <a:gd name="connsiteX85" fmla="*/ 873940 w 5214563"/>
              <a:gd name="connsiteY85" fmla="*/ 2014917 h 3766842"/>
              <a:gd name="connsiteX86" fmla="*/ 918446 w 5214563"/>
              <a:gd name="connsiteY86" fmla="*/ 2116067 h 3766842"/>
              <a:gd name="connsiteX87" fmla="*/ 877986 w 5214563"/>
              <a:gd name="connsiteY87" fmla="*/ 2237448 h 3766842"/>
              <a:gd name="connsiteX88" fmla="*/ 772789 w 5214563"/>
              <a:gd name="connsiteY88" fmla="*/ 2362874 h 3766842"/>
              <a:gd name="connsiteX89" fmla="*/ 663547 w 5214563"/>
              <a:gd name="connsiteY89" fmla="*/ 2468071 h 3766842"/>
              <a:gd name="connsiteX90" fmla="*/ 530028 w 5214563"/>
              <a:gd name="connsiteY90" fmla="*/ 2593497 h 3766842"/>
              <a:gd name="connsiteX91" fmla="*/ 408648 w 5214563"/>
              <a:gd name="connsiteY91" fmla="*/ 2731062 h 3766842"/>
              <a:gd name="connsiteX92" fmla="*/ 356050 w 5214563"/>
              <a:gd name="connsiteY92" fmla="*/ 2880764 h 3766842"/>
              <a:gd name="connsiteX93" fmla="*/ 352004 w 5214563"/>
              <a:gd name="connsiteY93" fmla="*/ 2998099 h 3766842"/>
              <a:gd name="connsiteX94" fmla="*/ 416740 w 5214563"/>
              <a:gd name="connsiteY94" fmla="*/ 3099249 h 3766842"/>
              <a:gd name="connsiteX95" fmla="*/ 493614 w 5214563"/>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1042702 w 5029200"/>
              <a:gd name="connsiteY95"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674418 w 5029200"/>
              <a:gd name="connsiteY57" fmla="*/ 238715 h 3766842"/>
              <a:gd name="connsiteX58" fmla="*/ 2577313 w 5029200"/>
              <a:gd name="connsiteY58" fmla="*/ 141610 h 3766842"/>
              <a:gd name="connsiteX59" fmla="*/ 2468071 w 5029200"/>
              <a:gd name="connsiteY59" fmla="*/ 76874 h 3766842"/>
              <a:gd name="connsiteX60" fmla="*/ 2298138 w 5029200"/>
              <a:gd name="connsiteY60" fmla="*/ 4046 h 3766842"/>
              <a:gd name="connsiteX61" fmla="*/ 2132251 w 5029200"/>
              <a:gd name="connsiteY61" fmla="*/ 0 h 3766842"/>
              <a:gd name="connsiteX62" fmla="*/ 1950181 w 5029200"/>
              <a:gd name="connsiteY62" fmla="*/ 28322 h 3766842"/>
              <a:gd name="connsiteX63" fmla="*/ 1719558 w 5029200"/>
              <a:gd name="connsiteY63" fmla="*/ 125426 h 3766842"/>
              <a:gd name="connsiteX64" fmla="*/ 1525349 w 5029200"/>
              <a:gd name="connsiteY64" fmla="*/ 234669 h 3766842"/>
              <a:gd name="connsiteX65" fmla="*/ 1432290 w 5029200"/>
              <a:gd name="connsiteY65" fmla="*/ 311543 h 3766842"/>
              <a:gd name="connsiteX66" fmla="*/ 1282588 w 5029200"/>
              <a:gd name="connsiteY66" fmla="*/ 368187 h 3766842"/>
              <a:gd name="connsiteX67" fmla="*/ 1108609 w 5029200"/>
              <a:gd name="connsiteY67" fmla="*/ 420786 h 3766842"/>
              <a:gd name="connsiteX68" fmla="*/ 902262 w 5029200"/>
              <a:gd name="connsiteY68" fmla="*/ 416740 h 3766842"/>
              <a:gd name="connsiteX69" fmla="*/ 671639 w 5029200"/>
              <a:gd name="connsiteY69" fmla="*/ 384371 h 3766842"/>
              <a:gd name="connsiteX70" fmla="*/ 489568 w 5029200"/>
              <a:gd name="connsiteY70" fmla="*/ 388417 h 3766842"/>
              <a:gd name="connsiteX71" fmla="*/ 331773 w 5029200"/>
              <a:gd name="connsiteY71" fmla="*/ 424832 h 3766842"/>
              <a:gd name="connsiteX72" fmla="*/ 186117 w 5029200"/>
              <a:gd name="connsiteY72" fmla="*/ 525982 h 3766842"/>
              <a:gd name="connsiteX73" fmla="*/ 97104 w 5029200"/>
              <a:gd name="connsiteY73" fmla="*/ 631179 h 3766842"/>
              <a:gd name="connsiteX74" fmla="*/ 28322 w 5029200"/>
              <a:gd name="connsiteY74" fmla="*/ 748513 h 3766842"/>
              <a:gd name="connsiteX75" fmla="*/ 0 w 5029200"/>
              <a:gd name="connsiteY75" fmla="*/ 886078 h 3766842"/>
              <a:gd name="connsiteX76" fmla="*/ 8092 w 5029200"/>
              <a:gd name="connsiteY76" fmla="*/ 1047918 h 3766842"/>
              <a:gd name="connsiteX77" fmla="*/ 32368 w 5029200"/>
              <a:gd name="connsiteY77" fmla="*/ 1221897 h 3766842"/>
              <a:gd name="connsiteX78" fmla="*/ 84966 w 5029200"/>
              <a:gd name="connsiteY78" fmla="*/ 1359462 h 3766842"/>
              <a:gd name="connsiteX79" fmla="*/ 202301 w 5029200"/>
              <a:gd name="connsiteY79" fmla="*/ 1501072 h 3766842"/>
              <a:gd name="connsiteX80" fmla="*/ 303451 w 5029200"/>
              <a:gd name="connsiteY80" fmla="*/ 1622453 h 3766842"/>
              <a:gd name="connsiteX81" fmla="*/ 428878 w 5029200"/>
              <a:gd name="connsiteY81" fmla="*/ 1727649 h 3766842"/>
              <a:gd name="connsiteX82" fmla="*/ 619041 w 5029200"/>
              <a:gd name="connsiteY82" fmla="*/ 1837971 h 3766842"/>
              <a:gd name="connsiteX83" fmla="*/ 780881 w 5029200"/>
              <a:gd name="connsiteY83" fmla="*/ 1925090 h 3766842"/>
              <a:gd name="connsiteX84" fmla="*/ 873940 w 5029200"/>
              <a:gd name="connsiteY84" fmla="*/ 2014917 h 3766842"/>
              <a:gd name="connsiteX85" fmla="*/ 918446 w 5029200"/>
              <a:gd name="connsiteY85" fmla="*/ 2116067 h 3766842"/>
              <a:gd name="connsiteX86" fmla="*/ 877986 w 5029200"/>
              <a:gd name="connsiteY86" fmla="*/ 2237448 h 3766842"/>
              <a:gd name="connsiteX87" fmla="*/ 772789 w 5029200"/>
              <a:gd name="connsiteY87" fmla="*/ 2362874 h 3766842"/>
              <a:gd name="connsiteX88" fmla="*/ 663547 w 5029200"/>
              <a:gd name="connsiteY88" fmla="*/ 2468071 h 3766842"/>
              <a:gd name="connsiteX89" fmla="*/ 530028 w 5029200"/>
              <a:gd name="connsiteY89" fmla="*/ 2593497 h 3766842"/>
              <a:gd name="connsiteX90" fmla="*/ 408648 w 5029200"/>
              <a:gd name="connsiteY90" fmla="*/ 2731062 h 3766842"/>
              <a:gd name="connsiteX91" fmla="*/ 356050 w 5029200"/>
              <a:gd name="connsiteY91" fmla="*/ 2880764 h 3766842"/>
              <a:gd name="connsiteX92" fmla="*/ 352004 w 5029200"/>
              <a:gd name="connsiteY92" fmla="*/ 2998099 h 3766842"/>
              <a:gd name="connsiteX93" fmla="*/ 416740 w 5029200"/>
              <a:gd name="connsiteY93" fmla="*/ 3099249 h 3766842"/>
              <a:gd name="connsiteX94" fmla="*/ 618348 w 5029200"/>
              <a:gd name="connsiteY94" fmla="*/ 3171366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17835 h 3766842"/>
              <a:gd name="connsiteX97" fmla="*/ 1042702 w 5029200"/>
              <a:gd name="connsiteY97" fmla="*/ 3330765 h 376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029200" h="3766842">
                <a:moveTo>
                  <a:pt x="1043873" y="3325826"/>
                </a:moveTo>
                <a:lnTo>
                  <a:pt x="1128839" y="3390563"/>
                </a:lnTo>
                <a:lnTo>
                  <a:pt x="1209759" y="3495759"/>
                </a:lnTo>
                <a:lnTo>
                  <a:pt x="1310910" y="3609048"/>
                </a:lnTo>
                <a:lnTo>
                  <a:pt x="1448474" y="3689968"/>
                </a:lnTo>
                <a:lnTo>
                  <a:pt x="1626499" y="3754704"/>
                </a:lnTo>
                <a:lnTo>
                  <a:pt x="1808570" y="3766842"/>
                </a:lnTo>
                <a:lnTo>
                  <a:pt x="1954227" y="3762796"/>
                </a:lnTo>
                <a:lnTo>
                  <a:pt x="2124159" y="3722336"/>
                </a:lnTo>
                <a:lnTo>
                  <a:pt x="2277908" y="3645462"/>
                </a:lnTo>
                <a:lnTo>
                  <a:pt x="2395242" y="3556449"/>
                </a:lnTo>
                <a:lnTo>
                  <a:pt x="2524715" y="3414839"/>
                </a:lnTo>
                <a:lnTo>
                  <a:pt x="2613727" y="3317734"/>
                </a:lnTo>
                <a:lnTo>
                  <a:pt x="2731062" y="3248952"/>
                </a:lnTo>
                <a:lnTo>
                  <a:pt x="2844350" y="3212538"/>
                </a:lnTo>
                <a:lnTo>
                  <a:pt x="2985961" y="3224676"/>
                </a:lnTo>
                <a:lnTo>
                  <a:pt x="3176124" y="3257044"/>
                </a:lnTo>
                <a:lnTo>
                  <a:pt x="3309642" y="3297504"/>
                </a:lnTo>
                <a:lnTo>
                  <a:pt x="3426977" y="3293458"/>
                </a:lnTo>
                <a:lnTo>
                  <a:pt x="3507897" y="3244906"/>
                </a:lnTo>
                <a:lnTo>
                  <a:pt x="3584772" y="3176124"/>
                </a:lnTo>
                <a:lnTo>
                  <a:pt x="3629278" y="3070927"/>
                </a:lnTo>
                <a:lnTo>
                  <a:pt x="3673784" y="2945501"/>
                </a:lnTo>
                <a:lnTo>
                  <a:pt x="3673784" y="2856488"/>
                </a:lnTo>
                <a:lnTo>
                  <a:pt x="3657600" y="2722970"/>
                </a:lnTo>
                <a:lnTo>
                  <a:pt x="3661646" y="2597543"/>
                </a:lnTo>
                <a:lnTo>
                  <a:pt x="3689968" y="2472117"/>
                </a:lnTo>
                <a:lnTo>
                  <a:pt x="3770888" y="2383104"/>
                </a:lnTo>
                <a:lnTo>
                  <a:pt x="3896315" y="2306230"/>
                </a:lnTo>
                <a:lnTo>
                  <a:pt x="4029834" y="2257678"/>
                </a:lnTo>
                <a:lnTo>
                  <a:pt x="4219996" y="2229356"/>
                </a:lnTo>
                <a:lnTo>
                  <a:pt x="4373745" y="2196987"/>
                </a:lnTo>
                <a:lnTo>
                  <a:pt x="4543678" y="2180803"/>
                </a:lnTo>
                <a:lnTo>
                  <a:pt x="4656966" y="2168665"/>
                </a:lnTo>
                <a:cubicBezTo>
                  <a:pt x="4809169" y="2106962"/>
                  <a:pt x="4757801" y="2142865"/>
                  <a:pt x="4811589" y="2107821"/>
                </a:cubicBezTo>
                <a:lnTo>
                  <a:pt x="4911865" y="2051331"/>
                </a:lnTo>
                <a:lnTo>
                  <a:pt x="4976602" y="1950180"/>
                </a:lnTo>
                <a:lnTo>
                  <a:pt x="5017062" y="1836892"/>
                </a:lnTo>
                <a:lnTo>
                  <a:pt x="5029200" y="1743833"/>
                </a:lnTo>
                <a:lnTo>
                  <a:pt x="5029200" y="1650775"/>
                </a:lnTo>
                <a:lnTo>
                  <a:pt x="4988740" y="1517256"/>
                </a:lnTo>
                <a:lnTo>
                  <a:pt x="4883543" y="1367554"/>
                </a:lnTo>
                <a:lnTo>
                  <a:pt x="4786439" y="1270449"/>
                </a:lnTo>
                <a:lnTo>
                  <a:pt x="4636736" y="1161207"/>
                </a:lnTo>
                <a:lnTo>
                  <a:pt x="4462758" y="1112655"/>
                </a:lnTo>
                <a:lnTo>
                  <a:pt x="4268549" y="1092425"/>
                </a:lnTo>
                <a:lnTo>
                  <a:pt x="4013650" y="1088379"/>
                </a:lnTo>
                <a:cubicBezTo>
                  <a:pt x="4010953" y="1088335"/>
                  <a:pt x="4019045" y="1088379"/>
                  <a:pt x="4021742" y="1088379"/>
                </a:cubicBezTo>
                <a:lnTo>
                  <a:pt x="3799211" y="1096471"/>
                </a:lnTo>
                <a:lnTo>
                  <a:pt x="3600956" y="1108609"/>
                </a:lnTo>
                <a:lnTo>
                  <a:pt x="3451253" y="1080286"/>
                </a:lnTo>
                <a:lnTo>
                  <a:pt x="3329873" y="1023642"/>
                </a:lnTo>
                <a:lnTo>
                  <a:pt x="3176124" y="906308"/>
                </a:lnTo>
                <a:lnTo>
                  <a:pt x="3047673" y="792050"/>
                </a:lnTo>
                <a:lnTo>
                  <a:pt x="2965731" y="704007"/>
                </a:lnTo>
                <a:lnTo>
                  <a:pt x="2864581" y="570488"/>
                </a:lnTo>
                <a:lnTo>
                  <a:pt x="2799844" y="477430"/>
                </a:lnTo>
                <a:cubicBezTo>
                  <a:pt x="2779222" y="442882"/>
                  <a:pt x="2761753" y="402984"/>
                  <a:pt x="2740849" y="363198"/>
                </a:cubicBezTo>
                <a:cubicBezTo>
                  <a:pt x="2719945" y="323412"/>
                  <a:pt x="2701674" y="275646"/>
                  <a:pt x="2674418" y="238715"/>
                </a:cubicBezTo>
                <a:lnTo>
                  <a:pt x="2577313" y="141610"/>
                </a:lnTo>
                <a:lnTo>
                  <a:pt x="2468071" y="76874"/>
                </a:lnTo>
                <a:lnTo>
                  <a:pt x="2298138" y="4046"/>
                </a:lnTo>
                <a:lnTo>
                  <a:pt x="2132251" y="0"/>
                </a:lnTo>
                <a:cubicBezTo>
                  <a:pt x="1934038" y="28906"/>
                  <a:pt x="1872621" y="28322"/>
                  <a:pt x="1950181" y="28322"/>
                </a:cubicBezTo>
                <a:lnTo>
                  <a:pt x="1719558" y="125426"/>
                </a:lnTo>
                <a:lnTo>
                  <a:pt x="1525349" y="234669"/>
                </a:lnTo>
                <a:lnTo>
                  <a:pt x="1432290" y="311543"/>
                </a:lnTo>
                <a:lnTo>
                  <a:pt x="1282588" y="368187"/>
                </a:lnTo>
                <a:lnTo>
                  <a:pt x="1108609" y="420786"/>
                </a:lnTo>
                <a:lnTo>
                  <a:pt x="902262" y="416740"/>
                </a:lnTo>
                <a:lnTo>
                  <a:pt x="671639" y="384371"/>
                </a:lnTo>
                <a:lnTo>
                  <a:pt x="489568" y="388417"/>
                </a:lnTo>
                <a:lnTo>
                  <a:pt x="331773" y="424832"/>
                </a:lnTo>
                <a:lnTo>
                  <a:pt x="186117" y="525982"/>
                </a:lnTo>
                <a:lnTo>
                  <a:pt x="97104" y="631179"/>
                </a:lnTo>
                <a:lnTo>
                  <a:pt x="28322" y="748513"/>
                </a:lnTo>
                <a:lnTo>
                  <a:pt x="0" y="886078"/>
                </a:lnTo>
                <a:lnTo>
                  <a:pt x="8092" y="1047918"/>
                </a:lnTo>
                <a:lnTo>
                  <a:pt x="32368" y="1221897"/>
                </a:lnTo>
                <a:lnTo>
                  <a:pt x="84966" y="1359462"/>
                </a:lnTo>
                <a:lnTo>
                  <a:pt x="202301" y="1501072"/>
                </a:lnTo>
                <a:lnTo>
                  <a:pt x="303451" y="1622453"/>
                </a:lnTo>
                <a:lnTo>
                  <a:pt x="428878" y="1727649"/>
                </a:lnTo>
                <a:lnTo>
                  <a:pt x="619041" y="1837971"/>
                </a:lnTo>
                <a:lnTo>
                  <a:pt x="780881" y="1925090"/>
                </a:lnTo>
                <a:lnTo>
                  <a:pt x="873940" y="2014917"/>
                </a:lnTo>
                <a:lnTo>
                  <a:pt x="918446" y="2116067"/>
                </a:lnTo>
                <a:lnTo>
                  <a:pt x="877986" y="2237448"/>
                </a:lnTo>
                <a:lnTo>
                  <a:pt x="772789" y="2362874"/>
                </a:lnTo>
                <a:lnTo>
                  <a:pt x="663547" y="2468071"/>
                </a:lnTo>
                <a:lnTo>
                  <a:pt x="530028" y="2593497"/>
                </a:lnTo>
                <a:lnTo>
                  <a:pt x="408648" y="2731062"/>
                </a:lnTo>
                <a:lnTo>
                  <a:pt x="356050" y="2880764"/>
                </a:lnTo>
                <a:lnTo>
                  <a:pt x="352004" y="2998099"/>
                </a:lnTo>
                <a:lnTo>
                  <a:pt x="416740" y="3099249"/>
                </a:lnTo>
                <a:lnTo>
                  <a:pt x="555557" y="3171366"/>
                </a:lnTo>
                <a:lnTo>
                  <a:pt x="907460" y="3217835"/>
                </a:lnTo>
                <a:lnTo>
                  <a:pt x="1042702" y="3330765"/>
                </a:lnTo>
              </a:path>
            </a:pathLst>
          </a:cu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7" name="TekstSylinder 16"/>
          <p:cNvSpPr txBox="1"/>
          <p:nvPr/>
        </p:nvSpPr>
        <p:spPr>
          <a:xfrm>
            <a:off x="1793480" y="1169274"/>
            <a:ext cx="5672643" cy="369332"/>
          </a:xfrm>
          <a:prstGeom prst="rect">
            <a:avLst/>
          </a:prstGeom>
          <a:noFill/>
        </p:spPr>
        <p:txBody>
          <a:bodyPr wrap="none" rtlCol="0">
            <a:spAutoFit/>
          </a:bodyPr>
          <a:lstStyle/>
          <a:p>
            <a:r>
              <a:rPr lang="nb-NO" dirty="0" smtClean="0"/>
              <a:t>Hvert lag er 90% av det forrige, regnet fra ytterst til innerst</a:t>
            </a:r>
            <a:endParaRPr lang="nb-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fade">
                                      <p:cBhvr>
                                        <p:cTn id="7" dur="2000"/>
                                        <p:tgtEl>
                                          <p:spTgt spid="696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69634"/>
                                        </p:tgtEl>
                                      </p:cBhvr>
                                    </p:animEffect>
                                    <p:set>
                                      <p:cBhvr>
                                        <p:cTn id="12" dur="1" fill="hold">
                                          <p:stCondLst>
                                            <p:cond delay="1999"/>
                                          </p:stCondLst>
                                        </p:cTn>
                                        <p:tgtEl>
                                          <p:spTgt spid="6963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2000"/>
                                        <p:tgtEl>
                                          <p:spTgt spid="17"/>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par>
                          <p:cTn id="32" fill="hold">
                            <p:stCondLst>
                              <p:cond delay="6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000"/>
                                        <p:tgtEl>
                                          <p:spTgt spid="11"/>
                                        </p:tgtEl>
                                      </p:cBhvr>
                                    </p:animEffect>
                                  </p:childTnLst>
                                </p:cTn>
                              </p:par>
                            </p:childTnLst>
                          </p:cTn>
                        </p:par>
                        <p:par>
                          <p:cTn id="36" fill="hold">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000"/>
                                        <p:tgtEl>
                                          <p:spTgt spid="12"/>
                                        </p:tgtEl>
                                      </p:cBhvr>
                                    </p:animEffect>
                                  </p:childTnLst>
                                </p:cTn>
                              </p:par>
                            </p:childTnLst>
                          </p:cTn>
                        </p:par>
                        <p:par>
                          <p:cTn id="40" fill="hold">
                            <p:stCondLst>
                              <p:cond delay="100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2000"/>
                                        <p:tgtEl>
                                          <p:spTgt spid="13"/>
                                        </p:tgtEl>
                                      </p:cBhvr>
                                    </p:animEffect>
                                  </p:childTnLst>
                                </p:cTn>
                              </p:par>
                            </p:childTnLst>
                          </p:cTn>
                        </p:par>
                        <p:par>
                          <p:cTn id="44" fill="hold">
                            <p:stCondLst>
                              <p:cond delay="12000"/>
                            </p:stCondLst>
                            <p:childTnLst>
                              <p:par>
                                <p:cTn id="45" presetID="10"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000"/>
                                        <p:tgtEl>
                                          <p:spTgt spid="14"/>
                                        </p:tgtEl>
                                      </p:cBhvr>
                                    </p:animEffect>
                                  </p:childTnLst>
                                </p:cTn>
                              </p:par>
                            </p:childTnLst>
                          </p:cTn>
                        </p:par>
                        <p:par>
                          <p:cTn id="48" fill="hold">
                            <p:stCondLst>
                              <p:cond delay="14000"/>
                            </p:stCondLst>
                            <p:childTnLst>
                              <p:par>
                                <p:cTn id="49" presetID="10"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2000"/>
                                        <p:tgtEl>
                                          <p:spTgt spid="15"/>
                                        </p:tgtEl>
                                      </p:cBhvr>
                                    </p:animEffect>
                                  </p:childTnLst>
                                </p:cTn>
                              </p:par>
                            </p:childTnLst>
                          </p:cTn>
                        </p:par>
                        <p:par>
                          <p:cTn id="52" fill="hold">
                            <p:stCondLst>
                              <p:cond delay="16000"/>
                            </p:stCondLst>
                            <p:childTnLst>
                              <p:par>
                                <p:cTn id="53" presetID="10" presetClass="entr" presetSubtype="0"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Ferdig frihåndstegnet kurv</a:t>
            </a:r>
            <a:endParaRPr lang="nb-NO" dirty="0"/>
          </a:p>
        </p:txBody>
      </p:sp>
      <p:pic>
        <p:nvPicPr>
          <p:cNvPr id="2050" name="Picture 2" descr="F:\DCIM\101CASIO\CIMG0460.JPG"/>
          <p:cNvPicPr>
            <a:picLocks noChangeAspect="1" noChangeArrowheads="1"/>
          </p:cNvPicPr>
          <p:nvPr/>
        </p:nvPicPr>
        <p:blipFill>
          <a:blip r:embed="rId2"/>
          <a:srcRect l="8312" t="8757" r="11453" b="10668"/>
          <a:stretch>
            <a:fillRect/>
          </a:stretch>
        </p:blipFill>
        <p:spPr bwMode="auto">
          <a:xfrm>
            <a:off x="1466753" y="1214870"/>
            <a:ext cx="6410798" cy="48285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578880" y="2312233"/>
            <a:ext cx="8229600" cy="1490702"/>
          </a:xfrm>
        </p:spPr>
        <p:txBody>
          <a:bodyPr>
            <a:normAutofit/>
          </a:bodyPr>
          <a:lstStyle/>
          <a:p>
            <a:pPr algn="ctr"/>
            <a:r>
              <a:rPr lang="nb-NO" dirty="0" smtClean="0">
                <a:solidFill>
                  <a:schemeClr val="bg1"/>
                </a:solidFill>
              </a:rPr>
              <a:t>Konturer, skalering og ”</a:t>
            </a:r>
            <a:r>
              <a:rPr lang="nb-NO" smtClean="0">
                <a:solidFill>
                  <a:schemeClr val="bg1"/>
                </a:solidFill>
              </a:rPr>
              <a:t>kurver”</a:t>
            </a:r>
            <a:br>
              <a:rPr lang="nb-NO" smtClean="0">
                <a:solidFill>
                  <a:schemeClr val="bg1"/>
                </a:solidFill>
              </a:rPr>
            </a:br>
            <a:r>
              <a:rPr lang="nb-NO" smtClean="0">
                <a:solidFill>
                  <a:schemeClr val="bg1"/>
                </a:solidFill>
              </a:rPr>
              <a:t>Fra 5. trinn og opp</a:t>
            </a:r>
            <a:endParaRPr lang="nb-NO"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err="1" smtClean="0"/>
              <a:t>Idehefte</a:t>
            </a:r>
            <a:r>
              <a:rPr lang="nb-NO" dirty="0" smtClean="0"/>
              <a:t> for bruk av laserkutter</a:t>
            </a:r>
            <a:br>
              <a:rPr lang="nb-NO" dirty="0" smtClean="0"/>
            </a:br>
            <a:r>
              <a:rPr lang="nb-NO" sz="2400" dirty="0" smtClean="0"/>
              <a:t> https://www.ntnu.no/skolelab/bla-hefteserie</a:t>
            </a:r>
            <a:endParaRPr lang="nb-NO" dirty="0"/>
          </a:p>
        </p:txBody>
      </p:sp>
      <p:sp>
        <p:nvSpPr>
          <p:cNvPr id="3" name="Plassholder for innhold 2"/>
          <p:cNvSpPr>
            <a:spLocks noGrp="1"/>
          </p:cNvSpPr>
          <p:nvPr>
            <p:ph idx="1"/>
          </p:nvPr>
        </p:nvSpPr>
        <p:spPr>
          <a:xfrm>
            <a:off x="586485" y="1556658"/>
            <a:ext cx="4453601" cy="4569506"/>
          </a:xfrm>
        </p:spPr>
        <p:txBody>
          <a:bodyPr/>
          <a:lstStyle/>
          <a:p>
            <a:r>
              <a:rPr lang="nb-NO" dirty="0" smtClean="0"/>
              <a:t>Bruker av laserkutter</a:t>
            </a:r>
          </a:p>
          <a:p>
            <a:r>
              <a:rPr lang="nb-NO" dirty="0" smtClean="0"/>
              <a:t>Framstilling av bokser</a:t>
            </a:r>
          </a:p>
          <a:p>
            <a:r>
              <a:rPr lang="nb-NO" dirty="0" smtClean="0"/>
              <a:t>Framstilling av tannhjul</a:t>
            </a:r>
          </a:p>
          <a:p>
            <a:r>
              <a:rPr lang="nb-NO" dirty="0" smtClean="0"/>
              <a:t>Eksempler på gjenstander</a:t>
            </a:r>
          </a:p>
          <a:p>
            <a:endParaRPr lang="nb-NO" dirty="0"/>
          </a:p>
        </p:txBody>
      </p:sp>
      <p:pic>
        <p:nvPicPr>
          <p:cNvPr id="12290" name="Picture 2" descr="https://www.ntnu.no/documents/2004699/12108297/Forside+laserkutter+heftet+2.1.jpg/a7dd3b36-ba86-43e3-8a0f-729abe1cdc1f?t=1479983807863"/>
          <p:cNvPicPr>
            <a:picLocks noChangeAspect="1" noChangeArrowheads="1"/>
          </p:cNvPicPr>
          <p:nvPr/>
        </p:nvPicPr>
        <p:blipFill>
          <a:blip r:embed="rId2"/>
          <a:srcRect/>
          <a:stretch>
            <a:fillRect/>
          </a:stretch>
        </p:blipFill>
        <p:spPr bwMode="auto">
          <a:xfrm>
            <a:off x="5377543" y="1417638"/>
            <a:ext cx="3240277" cy="4598891"/>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95706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475934" y="1943857"/>
            <a:ext cx="8229600" cy="2924869"/>
          </a:xfrm>
        </p:spPr>
        <p:txBody>
          <a:bodyPr>
            <a:normAutofit fontScale="90000"/>
          </a:bodyPr>
          <a:lstStyle/>
          <a:p>
            <a:pPr algn="ctr"/>
            <a:r>
              <a:rPr lang="nb-NO" sz="5400" smtClean="0"/>
              <a:t>”Kurver” og treskjæring</a:t>
            </a:r>
            <a:br>
              <a:rPr lang="nb-NO" sz="5400" smtClean="0"/>
            </a:br>
            <a:r>
              <a:rPr lang="nb-NO" sz="3600" smtClean="0"/>
              <a:t>undervisningsopplegg i matematikk og K&amp;H</a:t>
            </a:r>
            <a:br>
              <a:rPr lang="nb-NO" sz="3600" smtClean="0"/>
            </a:br>
            <a:r>
              <a:rPr lang="nb-NO" sz="3600" smtClean="0"/>
              <a:t>for 5. trinn 2019</a:t>
            </a:r>
            <a:br>
              <a:rPr lang="nb-NO" sz="3600" smtClean="0"/>
            </a:br>
            <a:r>
              <a:rPr lang="nb-NO" sz="3600" smtClean="0"/>
              <a:t>Eksempler  på elevers resonnementer</a:t>
            </a:r>
            <a:br>
              <a:rPr lang="nb-NO" sz="3600" smtClean="0"/>
            </a:br>
            <a:r>
              <a:rPr lang="nb-NO" sz="3600" smtClean="0"/>
              <a:t>Anne Birgitte Belboe</a:t>
            </a:r>
            <a:endParaRPr lang="nb-NO" sz="5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mtClean="0"/>
              <a:t>Bruk av seks elipser</a:t>
            </a:r>
            <a:br>
              <a:rPr lang="nb-NO" smtClean="0"/>
            </a:br>
            <a:r>
              <a:rPr lang="nb-NO" sz="2400" smtClean="0"/>
              <a:t>Et elevarbeid med påfølgende intervju</a:t>
            </a:r>
            <a:endParaRPr lang="nb-NO"/>
          </a:p>
        </p:txBody>
      </p:sp>
      <p:pic>
        <p:nvPicPr>
          <p:cNvPr id="4" name="Bilde 3" descr="Nytt og gammelt - Elipse x6.png"/>
          <p:cNvPicPr>
            <a:picLocks noChangeAspect="1"/>
          </p:cNvPicPr>
          <p:nvPr/>
        </p:nvPicPr>
        <p:blipFill>
          <a:blip r:embed="rId3"/>
          <a:stretch>
            <a:fillRect/>
          </a:stretch>
        </p:blipFill>
        <p:spPr>
          <a:xfrm>
            <a:off x="0" y="1334586"/>
            <a:ext cx="9144000" cy="466116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mtClean="0"/>
              <a:t>Fantasi elipse</a:t>
            </a:r>
            <a:br>
              <a:rPr lang="nb-NO" smtClean="0"/>
            </a:br>
            <a:r>
              <a:rPr lang="nb-NO" sz="2400" smtClean="0"/>
              <a:t>Et elevarbeid med påfølgende intervju</a:t>
            </a:r>
            <a:endParaRPr lang="nb-NO"/>
          </a:p>
        </p:txBody>
      </p:sp>
      <p:pic>
        <p:nvPicPr>
          <p:cNvPr id="4" name="Bilde 3" descr="Nytt og Gammelt - Fantasi Elipse.png"/>
          <p:cNvPicPr>
            <a:picLocks noChangeAspect="1"/>
          </p:cNvPicPr>
          <p:nvPr/>
        </p:nvPicPr>
        <p:blipFill>
          <a:blip r:embed="rId3"/>
          <a:stretch>
            <a:fillRect/>
          </a:stretch>
        </p:blipFill>
        <p:spPr>
          <a:xfrm>
            <a:off x="151390" y="1665711"/>
            <a:ext cx="8919942" cy="4054519"/>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mtClean="0"/>
              <a:t>Bruk av tre femkanter</a:t>
            </a:r>
            <a:br>
              <a:rPr lang="nb-NO" smtClean="0"/>
            </a:br>
            <a:r>
              <a:rPr lang="nb-NO" sz="2400" smtClean="0"/>
              <a:t>Et</a:t>
            </a:r>
            <a:r>
              <a:rPr lang="nb-NO" sz="2700" smtClean="0"/>
              <a:t> elevarbeid med påfølgende intervju</a:t>
            </a:r>
            <a:endParaRPr lang="nb-NO"/>
          </a:p>
        </p:txBody>
      </p:sp>
      <p:pic>
        <p:nvPicPr>
          <p:cNvPr id="4" name="Bilde 3" descr="Nytt og gammelt - femkant.png"/>
          <p:cNvPicPr>
            <a:picLocks noChangeAspect="1"/>
          </p:cNvPicPr>
          <p:nvPr/>
        </p:nvPicPr>
        <p:blipFill>
          <a:blip r:embed="rId2"/>
          <a:stretch>
            <a:fillRect/>
          </a:stretch>
        </p:blipFill>
        <p:spPr>
          <a:xfrm>
            <a:off x="323417" y="1900989"/>
            <a:ext cx="8485063" cy="340979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Fra trekant til stjernebilde</a:t>
            </a:r>
            <a:endParaRPr lang="nb-NO"/>
          </a:p>
        </p:txBody>
      </p:sp>
      <p:pic>
        <p:nvPicPr>
          <p:cNvPr id="4" name="Bilde 3" descr="Nytt og Gammelt - trekanter til stjerne bilde.png"/>
          <p:cNvPicPr>
            <a:picLocks noChangeAspect="1"/>
          </p:cNvPicPr>
          <p:nvPr/>
        </p:nvPicPr>
        <p:blipFill>
          <a:blip r:embed="rId3"/>
          <a:stretch>
            <a:fillRect/>
          </a:stretch>
        </p:blipFill>
        <p:spPr>
          <a:xfrm>
            <a:off x="167833" y="1588189"/>
            <a:ext cx="8825696" cy="3553464"/>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578880" y="2312232"/>
            <a:ext cx="8229600" cy="1928171"/>
          </a:xfrm>
        </p:spPr>
        <p:txBody>
          <a:bodyPr>
            <a:normAutofit/>
          </a:bodyPr>
          <a:lstStyle/>
          <a:p>
            <a:pPr algn="ctr"/>
            <a:r>
              <a:rPr lang="nb-NO" smtClean="0">
                <a:solidFill>
                  <a:schemeClr val="bg1"/>
                </a:solidFill>
              </a:rPr>
              <a:t>Trigonometriske funksjoner</a:t>
            </a:r>
            <a:br>
              <a:rPr lang="nb-NO" smtClean="0">
                <a:solidFill>
                  <a:schemeClr val="bg1"/>
                </a:solidFill>
              </a:rPr>
            </a:br>
            <a:r>
              <a:rPr lang="nb-NO" smtClean="0">
                <a:solidFill>
                  <a:schemeClr val="bg1"/>
                </a:solidFill>
              </a:rPr>
              <a:t>Rosetter</a:t>
            </a:r>
            <a:br>
              <a:rPr lang="nb-NO" smtClean="0">
                <a:solidFill>
                  <a:schemeClr val="bg1"/>
                </a:solidFill>
              </a:rPr>
            </a:br>
            <a:r>
              <a:rPr lang="nb-NO" smtClean="0">
                <a:solidFill>
                  <a:schemeClr val="bg1"/>
                </a:solidFill>
              </a:rPr>
              <a:t>For vgs og opp – Ev. Talentsenteret</a:t>
            </a:r>
            <a:endParaRPr lang="nb-NO"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p:cNvPicPr>
            <a:picLocks noChangeAspect="1" noChangeArrowheads="1"/>
          </p:cNvPicPr>
          <p:nvPr/>
        </p:nvPicPr>
        <p:blipFill>
          <a:blip r:embed="rId3"/>
          <a:srcRect l="16376" t="7303" r="12341" b="6046"/>
          <a:stretch>
            <a:fillRect/>
          </a:stretch>
        </p:blipFill>
        <p:spPr bwMode="auto">
          <a:xfrm>
            <a:off x="908050" y="938213"/>
            <a:ext cx="3384786" cy="3078391"/>
          </a:xfrm>
          <a:prstGeom prst="rect">
            <a:avLst/>
          </a:prstGeom>
          <a:noFill/>
          <a:ln w="9525">
            <a:noFill/>
            <a:miter lim="800000"/>
            <a:headEnd/>
            <a:tailEnd/>
          </a:ln>
        </p:spPr>
      </p:pic>
      <p:pic>
        <p:nvPicPr>
          <p:cNvPr id="3075" name="Picture 6"/>
          <p:cNvPicPr>
            <a:picLocks noChangeAspect="1" noChangeArrowheads="1"/>
          </p:cNvPicPr>
          <p:nvPr/>
        </p:nvPicPr>
        <p:blipFill>
          <a:blip r:embed="rId4">
            <a:lum bright="10000" contrast="20000"/>
          </a:blip>
          <a:srcRect l="17349" t="8513" r="23976" b="10884"/>
          <a:stretch>
            <a:fillRect/>
          </a:stretch>
        </p:blipFill>
        <p:spPr bwMode="auto">
          <a:xfrm>
            <a:off x="4360863" y="2841625"/>
            <a:ext cx="1147762" cy="1181100"/>
          </a:xfrm>
          <a:prstGeom prst="rect">
            <a:avLst/>
          </a:prstGeom>
          <a:noFill/>
          <a:ln w="9525">
            <a:noFill/>
            <a:miter lim="800000"/>
            <a:headEnd/>
            <a:tailEnd/>
          </a:ln>
        </p:spPr>
      </p:pic>
      <p:sp>
        <p:nvSpPr>
          <p:cNvPr id="18" name="TekstSylinder 17"/>
          <p:cNvSpPr txBox="1"/>
          <p:nvPr/>
        </p:nvSpPr>
        <p:spPr>
          <a:xfrm>
            <a:off x="3541713" y="3787775"/>
            <a:ext cx="1124539" cy="307777"/>
          </a:xfrm>
          <a:prstGeom prst="rect">
            <a:avLst/>
          </a:prstGeom>
          <a:noFill/>
          <a:ln>
            <a:noFill/>
          </a:ln>
        </p:spPr>
        <p:txBody>
          <a:bodyPr wrap="none">
            <a:spAutoFit/>
          </a:bodyPr>
          <a:lstStyle/>
          <a:p>
            <a:pPr>
              <a:defRPr/>
            </a:pPr>
            <a:r>
              <a:rPr lang="en-US" sz="1400" smtClean="0">
                <a:solidFill>
                  <a:schemeClr val="accent2">
                    <a:lumMod val="75000"/>
                  </a:schemeClr>
                </a:solidFill>
              </a:rPr>
              <a:t>Tyrker-rosett</a:t>
            </a:r>
            <a:endParaRPr lang="en-US" sz="1400" dirty="0">
              <a:solidFill>
                <a:schemeClr val="accent2">
                  <a:lumMod val="75000"/>
                </a:schemeClr>
              </a:solidFill>
            </a:endParaRPr>
          </a:p>
        </p:txBody>
      </p:sp>
      <p:pic>
        <p:nvPicPr>
          <p:cNvPr id="3077" name="Picture 8" descr="F:\Backup PC233 05.08.06\PC233\Artikler Hefter-bøker m.m\Taubok\Booklet\Bilder\CIMG1833A.JPG"/>
          <p:cNvPicPr>
            <a:picLocks noChangeAspect="1" noChangeArrowheads="1"/>
          </p:cNvPicPr>
          <p:nvPr/>
        </p:nvPicPr>
        <p:blipFill>
          <a:blip r:embed="rId5"/>
          <a:srcRect l="22995" t="15578" r="19496" b="8862"/>
          <a:stretch>
            <a:fillRect/>
          </a:stretch>
        </p:blipFill>
        <p:spPr bwMode="auto">
          <a:xfrm>
            <a:off x="5627688" y="2844800"/>
            <a:ext cx="2605087" cy="2565400"/>
          </a:xfrm>
          <a:prstGeom prst="rect">
            <a:avLst/>
          </a:prstGeom>
          <a:noFill/>
          <a:ln w="9525">
            <a:noFill/>
            <a:miter lim="800000"/>
            <a:headEnd/>
            <a:tailEnd/>
          </a:ln>
        </p:spPr>
      </p:pic>
      <p:sp>
        <p:nvSpPr>
          <p:cNvPr id="2" name="TekstSylinder 14"/>
          <p:cNvSpPr txBox="1">
            <a:spLocks noChangeArrowheads="1"/>
          </p:cNvSpPr>
          <p:nvPr/>
        </p:nvSpPr>
        <p:spPr bwMode="auto">
          <a:xfrm>
            <a:off x="5576888" y="5353050"/>
            <a:ext cx="1574214" cy="307777"/>
          </a:xfrm>
          <a:prstGeom prst="rect">
            <a:avLst/>
          </a:prstGeom>
          <a:noFill/>
          <a:ln w="9525">
            <a:noFill/>
            <a:miter lim="800000"/>
            <a:headEnd/>
            <a:tailEnd/>
          </a:ln>
        </p:spPr>
        <p:txBody>
          <a:bodyPr wrap="none">
            <a:spAutoFit/>
          </a:bodyPr>
          <a:lstStyle/>
          <a:p>
            <a:pPr>
              <a:defRPr/>
            </a:pPr>
            <a:r>
              <a:rPr lang="en-US" sz="1400" smtClean="0">
                <a:solidFill>
                  <a:schemeClr val="accent6">
                    <a:lumMod val="75000"/>
                  </a:schemeClr>
                </a:solidFill>
              </a:rPr>
              <a:t>Dobbel øye-rosette</a:t>
            </a:r>
            <a:endParaRPr lang="en-US" sz="1400">
              <a:solidFill>
                <a:schemeClr val="accent6">
                  <a:lumMod val="75000"/>
                </a:schemeClr>
              </a:solidFill>
            </a:endParaRPr>
          </a:p>
        </p:txBody>
      </p:sp>
      <p:pic>
        <p:nvPicPr>
          <p:cNvPr id="3079" name="Picture 5"/>
          <p:cNvPicPr>
            <a:picLocks noChangeAspect="1" noChangeArrowheads="1"/>
          </p:cNvPicPr>
          <p:nvPr/>
        </p:nvPicPr>
        <p:blipFill>
          <a:blip r:embed="rId6"/>
          <a:srcRect l="2550" r="2435" b="2541"/>
          <a:stretch>
            <a:fillRect/>
          </a:stretch>
        </p:blipFill>
        <p:spPr bwMode="auto">
          <a:xfrm>
            <a:off x="915759" y="4140200"/>
            <a:ext cx="2668588" cy="1762125"/>
          </a:xfrm>
          <a:prstGeom prst="rect">
            <a:avLst/>
          </a:prstGeom>
          <a:noFill/>
          <a:ln w="9525">
            <a:noFill/>
            <a:miter lim="800000"/>
            <a:headEnd/>
            <a:tailEnd/>
          </a:ln>
        </p:spPr>
      </p:pic>
      <p:sp>
        <p:nvSpPr>
          <p:cNvPr id="17" name="TekstSylinder 16"/>
          <p:cNvSpPr txBox="1">
            <a:spLocks noChangeArrowheads="1"/>
          </p:cNvSpPr>
          <p:nvPr/>
        </p:nvSpPr>
        <p:spPr bwMode="auto">
          <a:xfrm>
            <a:off x="974725" y="5911850"/>
            <a:ext cx="1334276" cy="307777"/>
          </a:xfrm>
          <a:prstGeom prst="rect">
            <a:avLst/>
          </a:prstGeom>
          <a:noFill/>
          <a:ln w="9525">
            <a:noFill/>
            <a:miter lim="800000"/>
            <a:headEnd/>
            <a:tailEnd/>
          </a:ln>
        </p:spPr>
        <p:txBody>
          <a:bodyPr wrap="none">
            <a:spAutoFit/>
          </a:bodyPr>
          <a:lstStyle/>
          <a:p>
            <a:pPr>
              <a:defRPr/>
            </a:pPr>
            <a:r>
              <a:rPr lang="en-US" sz="1400" smtClean="0">
                <a:solidFill>
                  <a:schemeClr val="accent6">
                    <a:lumMod val="50000"/>
                  </a:schemeClr>
                </a:solidFill>
              </a:rPr>
              <a:t>Utviklingsmatte</a:t>
            </a:r>
            <a:endParaRPr lang="en-US" sz="1400" dirty="0">
              <a:solidFill>
                <a:schemeClr val="accent6">
                  <a:lumMod val="50000"/>
                </a:schemeClr>
              </a:solidFill>
            </a:endParaRPr>
          </a:p>
        </p:txBody>
      </p:sp>
      <p:sp>
        <p:nvSpPr>
          <p:cNvPr id="3081" name="Rectangle 2"/>
          <p:cNvSpPr>
            <a:spLocks noGrp="1" noChangeArrowheads="1"/>
          </p:cNvSpPr>
          <p:nvPr>
            <p:ph type="title"/>
          </p:nvPr>
        </p:nvSpPr>
        <p:spPr>
          <a:xfrm>
            <a:off x="1285875" y="0"/>
            <a:ext cx="6346825" cy="773113"/>
          </a:xfrm>
        </p:spPr>
        <p:txBody>
          <a:bodyPr/>
          <a:lstStyle/>
          <a:p>
            <a:pPr algn="ctr" eaLnBrk="1" hangingPunct="1"/>
            <a:r>
              <a:rPr lang="en-US" smtClean="0"/>
              <a:t>Taumatter og rosetter</a:t>
            </a:r>
          </a:p>
        </p:txBody>
      </p:sp>
      <p:pic>
        <p:nvPicPr>
          <p:cNvPr id="3082" name="Picture 4"/>
          <p:cNvPicPr>
            <a:picLocks noChangeAspect="1" noChangeArrowheads="1"/>
          </p:cNvPicPr>
          <p:nvPr/>
        </p:nvPicPr>
        <p:blipFill>
          <a:blip r:embed="rId7"/>
          <a:srcRect l="5942" b="7133"/>
          <a:stretch>
            <a:fillRect/>
          </a:stretch>
        </p:blipFill>
        <p:spPr bwMode="auto">
          <a:xfrm>
            <a:off x="3754438" y="4144963"/>
            <a:ext cx="1798637" cy="1766887"/>
          </a:xfrm>
          <a:prstGeom prst="rect">
            <a:avLst/>
          </a:prstGeom>
          <a:noFill/>
          <a:ln w="9525">
            <a:noFill/>
            <a:miter lim="800000"/>
            <a:headEnd/>
            <a:tailEnd/>
          </a:ln>
        </p:spPr>
      </p:pic>
      <p:pic>
        <p:nvPicPr>
          <p:cNvPr id="3083" name="Picture 8" descr="F:\Backup PC233 05.08.06\PC233\Artikler\Bridges 2012\Figurer\CIMG1515.JPG"/>
          <p:cNvPicPr>
            <a:picLocks noChangeAspect="1" noChangeArrowheads="1"/>
          </p:cNvPicPr>
          <p:nvPr/>
        </p:nvPicPr>
        <p:blipFill>
          <a:blip r:embed="rId8">
            <a:lum bright="20000" contrast="30000"/>
          </a:blip>
          <a:srcRect l="51323" t="39021" r="35997" b="41467"/>
          <a:stretch>
            <a:fillRect/>
          </a:stretch>
        </p:blipFill>
        <p:spPr bwMode="auto">
          <a:xfrm>
            <a:off x="6659563" y="931863"/>
            <a:ext cx="1570037" cy="1811337"/>
          </a:xfrm>
          <a:prstGeom prst="rect">
            <a:avLst/>
          </a:prstGeom>
          <a:noFill/>
          <a:ln w="9525">
            <a:noFill/>
            <a:miter lim="800000"/>
            <a:headEnd/>
            <a:tailEnd/>
          </a:ln>
        </p:spPr>
      </p:pic>
      <p:pic>
        <p:nvPicPr>
          <p:cNvPr id="3084" name="Picture 11" descr="Ocean Plait Mat Tying (Decorative)"/>
          <p:cNvPicPr>
            <a:picLocks noChangeAspect="1" noChangeArrowheads="1"/>
          </p:cNvPicPr>
          <p:nvPr/>
        </p:nvPicPr>
        <p:blipFill>
          <a:blip r:embed="rId9"/>
          <a:srcRect l="11189" t="4510" r="11049"/>
          <a:stretch>
            <a:fillRect/>
          </a:stretch>
        </p:blipFill>
        <p:spPr bwMode="auto">
          <a:xfrm>
            <a:off x="4389438" y="938213"/>
            <a:ext cx="2179637" cy="1801812"/>
          </a:xfrm>
          <a:prstGeom prst="rect">
            <a:avLst/>
          </a:prstGeom>
          <a:noFill/>
          <a:ln w="9525">
            <a:noFill/>
            <a:miter lim="800000"/>
            <a:headEnd/>
            <a:tailEnd/>
          </a:ln>
        </p:spPr>
      </p:pic>
      <p:sp>
        <p:nvSpPr>
          <p:cNvPr id="12" name="TekstSylinder 11"/>
          <p:cNvSpPr txBox="1"/>
          <p:nvPr/>
        </p:nvSpPr>
        <p:spPr>
          <a:xfrm>
            <a:off x="3998913" y="5916613"/>
            <a:ext cx="1177310" cy="307777"/>
          </a:xfrm>
          <a:prstGeom prst="rect">
            <a:avLst/>
          </a:prstGeom>
          <a:noFill/>
          <a:ln>
            <a:noFill/>
          </a:ln>
        </p:spPr>
        <p:txBody>
          <a:bodyPr wrap="none">
            <a:spAutoFit/>
          </a:bodyPr>
          <a:lstStyle/>
          <a:p>
            <a:pPr>
              <a:defRPr/>
            </a:pPr>
            <a:r>
              <a:rPr lang="en-US" sz="1400" smtClean="0">
                <a:solidFill>
                  <a:schemeClr val="accent2">
                    <a:lumMod val="75000"/>
                  </a:schemeClr>
                </a:solidFill>
              </a:rPr>
              <a:t>Kringle-rosett</a:t>
            </a:r>
            <a:endParaRPr lang="en-US" sz="1400" dirty="0">
              <a:solidFill>
                <a:schemeClr val="accent2">
                  <a:lumMod val="75000"/>
                </a:schemeClr>
              </a:solidFill>
            </a:endParaRPr>
          </a:p>
        </p:txBody>
      </p:sp>
      <p:sp>
        <p:nvSpPr>
          <p:cNvPr id="13" name="TekstSylinder 12"/>
          <p:cNvSpPr txBox="1"/>
          <p:nvPr/>
        </p:nvSpPr>
        <p:spPr>
          <a:xfrm>
            <a:off x="840066" y="3761460"/>
            <a:ext cx="1177310" cy="307777"/>
          </a:xfrm>
          <a:prstGeom prst="rect">
            <a:avLst/>
          </a:prstGeom>
          <a:noFill/>
          <a:ln>
            <a:noFill/>
          </a:ln>
        </p:spPr>
        <p:txBody>
          <a:bodyPr wrap="none">
            <a:spAutoFit/>
          </a:bodyPr>
          <a:lstStyle/>
          <a:p>
            <a:pPr>
              <a:defRPr/>
            </a:pPr>
            <a:r>
              <a:rPr lang="en-US" sz="1400" smtClean="0">
                <a:solidFill>
                  <a:schemeClr val="accent2">
                    <a:lumMod val="75000"/>
                  </a:schemeClr>
                </a:solidFill>
              </a:rPr>
              <a:t>Kringle-rosett</a:t>
            </a:r>
            <a:endParaRPr lang="en-US" sz="1400" dirty="0">
              <a:solidFill>
                <a:schemeClr val="bg1"/>
              </a:solidFill>
            </a:endParaRPr>
          </a:p>
        </p:txBody>
      </p:sp>
      <p:sp>
        <p:nvSpPr>
          <p:cNvPr id="3087" name="TekstSylinder 13"/>
          <p:cNvSpPr txBox="1">
            <a:spLocks noChangeArrowheads="1"/>
          </p:cNvSpPr>
          <p:nvPr/>
        </p:nvSpPr>
        <p:spPr bwMode="auto">
          <a:xfrm>
            <a:off x="6615113" y="2436813"/>
            <a:ext cx="1201163" cy="307777"/>
          </a:xfrm>
          <a:prstGeom prst="rect">
            <a:avLst/>
          </a:prstGeom>
          <a:noFill/>
          <a:ln w="9525">
            <a:noFill/>
            <a:miter lim="800000"/>
            <a:headEnd/>
            <a:tailEnd/>
          </a:ln>
        </p:spPr>
        <p:txBody>
          <a:bodyPr wrap="none">
            <a:spAutoFit/>
          </a:bodyPr>
          <a:lstStyle/>
          <a:p>
            <a:r>
              <a:rPr lang="en-US" sz="1400" smtClean="0">
                <a:solidFill>
                  <a:schemeClr val="bg1"/>
                </a:solidFill>
              </a:rPr>
              <a:t>Rotting-rosett</a:t>
            </a:r>
            <a:endParaRPr lang="en-US" sz="1400">
              <a:solidFill>
                <a:schemeClr val="bg1"/>
              </a:solidFill>
            </a:endParaRPr>
          </a:p>
        </p:txBody>
      </p:sp>
      <p:sp>
        <p:nvSpPr>
          <p:cNvPr id="16" name="TekstSylinder 15"/>
          <p:cNvSpPr txBox="1">
            <a:spLocks noChangeArrowheads="1"/>
          </p:cNvSpPr>
          <p:nvPr/>
        </p:nvSpPr>
        <p:spPr bwMode="auto">
          <a:xfrm>
            <a:off x="4367213" y="869950"/>
            <a:ext cx="1124282" cy="307777"/>
          </a:xfrm>
          <a:prstGeom prst="rect">
            <a:avLst/>
          </a:prstGeom>
          <a:noFill/>
          <a:ln w="9525">
            <a:noFill/>
            <a:miter lim="800000"/>
            <a:headEnd/>
            <a:tailEnd/>
          </a:ln>
        </p:spPr>
        <p:txBody>
          <a:bodyPr wrap="none">
            <a:spAutoFit/>
          </a:bodyPr>
          <a:lstStyle/>
          <a:p>
            <a:pPr>
              <a:defRPr/>
            </a:pPr>
            <a:r>
              <a:rPr lang="en-US" sz="1400">
                <a:solidFill>
                  <a:schemeClr val="accent6">
                    <a:lumMod val="50000"/>
                  </a:schemeClr>
                </a:solidFill>
              </a:rPr>
              <a:t>Ocean </a:t>
            </a:r>
            <a:r>
              <a:rPr lang="en-US" sz="1400" smtClean="0">
                <a:solidFill>
                  <a:schemeClr val="accent6">
                    <a:lumMod val="50000"/>
                  </a:schemeClr>
                </a:solidFill>
              </a:rPr>
              <a:t>matte</a:t>
            </a:r>
            <a:endParaRPr lang="en-US" sz="1400" dirty="0">
              <a:solidFill>
                <a:schemeClr val="accent6">
                  <a:lumMod val="50000"/>
                </a:schemeClr>
              </a:solidFill>
            </a:endParaRPr>
          </a:p>
        </p:txBody>
      </p:sp>
      <p:pic>
        <p:nvPicPr>
          <p:cNvPr id="19" name="Picture 5"/>
          <p:cNvPicPr>
            <a:picLocks noChangeAspect="1" noChangeArrowheads="1"/>
          </p:cNvPicPr>
          <p:nvPr/>
        </p:nvPicPr>
        <p:blipFill>
          <a:blip r:embed="rId6"/>
          <a:srcRect l="2550" r="2435" b="2541"/>
          <a:stretch>
            <a:fillRect/>
          </a:stretch>
        </p:blipFill>
        <p:spPr bwMode="auto">
          <a:xfrm>
            <a:off x="1549757" y="1177727"/>
            <a:ext cx="6082943" cy="4016696"/>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3">
            <a:lum bright="30000" contrast="-20000"/>
          </a:blip>
          <a:srcRect/>
          <a:stretch>
            <a:fillRect/>
          </a:stretch>
        </p:blipFill>
        <p:spPr bwMode="auto">
          <a:xfrm>
            <a:off x="1749425" y="4160838"/>
            <a:ext cx="2733675" cy="1962150"/>
          </a:xfrm>
          <a:prstGeom prst="rect">
            <a:avLst/>
          </a:prstGeom>
          <a:noFill/>
          <a:ln w="9525">
            <a:noFill/>
            <a:miter lim="800000"/>
            <a:headEnd/>
            <a:tailEnd/>
          </a:ln>
        </p:spPr>
      </p:pic>
      <p:sp>
        <p:nvSpPr>
          <p:cNvPr id="8217" name="TekstSylinder 51"/>
          <p:cNvSpPr txBox="1">
            <a:spLocks noChangeArrowheads="1"/>
          </p:cNvSpPr>
          <p:nvPr/>
        </p:nvSpPr>
        <p:spPr bwMode="auto">
          <a:xfrm flipH="1">
            <a:off x="2759075" y="534988"/>
            <a:ext cx="339725" cy="400050"/>
          </a:xfrm>
          <a:prstGeom prst="rect">
            <a:avLst/>
          </a:prstGeom>
          <a:noFill/>
          <a:ln w="9525">
            <a:noFill/>
            <a:miter lim="800000"/>
            <a:headEnd/>
            <a:tailEnd/>
          </a:ln>
        </p:spPr>
        <p:txBody>
          <a:bodyPr wrap="none">
            <a:spAutoFit/>
          </a:bodyPr>
          <a:lstStyle/>
          <a:p>
            <a:r>
              <a:rPr lang="en-US" sz="2000">
                <a:solidFill>
                  <a:schemeClr val="tx1"/>
                </a:solidFill>
              </a:rPr>
              <a:t>t</a:t>
            </a:r>
            <a:r>
              <a:rPr lang="en-US" sz="2000" baseline="-25000">
                <a:solidFill>
                  <a:schemeClr val="tx1"/>
                </a:solidFill>
              </a:rPr>
              <a:t>1</a:t>
            </a:r>
          </a:p>
        </p:txBody>
      </p:sp>
      <p:sp>
        <p:nvSpPr>
          <p:cNvPr id="8213" name="TekstSylinder 110"/>
          <p:cNvSpPr txBox="1">
            <a:spLocks noChangeArrowheads="1"/>
          </p:cNvSpPr>
          <p:nvPr/>
        </p:nvSpPr>
        <p:spPr bwMode="auto">
          <a:xfrm>
            <a:off x="2874551" y="6080361"/>
            <a:ext cx="892175" cy="461962"/>
          </a:xfrm>
          <a:prstGeom prst="rect">
            <a:avLst/>
          </a:prstGeom>
          <a:noFill/>
          <a:ln w="9525">
            <a:noFill/>
            <a:miter lim="800000"/>
            <a:headEnd/>
            <a:tailEnd/>
          </a:ln>
        </p:spPr>
        <p:txBody>
          <a:bodyPr wrap="none">
            <a:spAutoFit/>
          </a:bodyPr>
          <a:lstStyle/>
          <a:p>
            <a:r>
              <a:rPr lang="en-US" i="1">
                <a:solidFill>
                  <a:schemeClr val="tx1"/>
                </a:solidFill>
              </a:rPr>
              <a:t>f</a:t>
            </a:r>
            <a:r>
              <a:rPr lang="en-US" i="1" baseline="-25000">
                <a:solidFill>
                  <a:schemeClr val="tx1"/>
                </a:solidFill>
              </a:rPr>
              <a:t>y</a:t>
            </a:r>
            <a:r>
              <a:rPr lang="en-US" i="1">
                <a:solidFill>
                  <a:schemeClr val="tx1"/>
                </a:solidFill>
              </a:rPr>
              <a:t> = 5</a:t>
            </a:r>
          </a:p>
        </p:txBody>
      </p:sp>
      <p:sp>
        <p:nvSpPr>
          <p:cNvPr id="8214" name="TekstSylinder 112"/>
          <p:cNvSpPr txBox="1">
            <a:spLocks noChangeArrowheads="1"/>
          </p:cNvSpPr>
          <p:nvPr/>
        </p:nvSpPr>
        <p:spPr bwMode="auto">
          <a:xfrm>
            <a:off x="887413" y="4924425"/>
            <a:ext cx="892175" cy="461963"/>
          </a:xfrm>
          <a:prstGeom prst="rect">
            <a:avLst/>
          </a:prstGeom>
          <a:noFill/>
          <a:ln w="9525">
            <a:noFill/>
            <a:miter lim="800000"/>
            <a:headEnd/>
            <a:tailEnd/>
          </a:ln>
        </p:spPr>
        <p:txBody>
          <a:bodyPr wrap="none">
            <a:spAutoFit/>
          </a:bodyPr>
          <a:lstStyle/>
          <a:p>
            <a:r>
              <a:rPr lang="en-US" i="1">
                <a:solidFill>
                  <a:schemeClr val="tx1"/>
                </a:solidFill>
              </a:rPr>
              <a:t>f</a:t>
            </a:r>
            <a:r>
              <a:rPr lang="en-US" i="1" baseline="-25000">
                <a:solidFill>
                  <a:schemeClr val="tx1"/>
                </a:solidFill>
              </a:rPr>
              <a:t>x</a:t>
            </a:r>
            <a:r>
              <a:rPr lang="en-US" i="1">
                <a:solidFill>
                  <a:schemeClr val="tx1"/>
                </a:solidFill>
              </a:rPr>
              <a:t> = 4</a:t>
            </a:r>
          </a:p>
        </p:txBody>
      </p:sp>
      <p:sp>
        <p:nvSpPr>
          <p:cNvPr id="43014" name="Tittel 1"/>
          <p:cNvSpPr>
            <a:spLocks noGrp="1"/>
          </p:cNvSpPr>
          <p:nvPr>
            <p:ph type="title"/>
          </p:nvPr>
        </p:nvSpPr>
        <p:spPr>
          <a:xfrm>
            <a:off x="4602480" y="172244"/>
            <a:ext cx="4305300" cy="1525587"/>
          </a:xfrm>
        </p:spPr>
        <p:txBody>
          <a:bodyPr>
            <a:normAutofit fontScale="90000"/>
          </a:bodyPr>
          <a:lstStyle/>
          <a:p>
            <a:pPr algn="ctr" eaLnBrk="1" hangingPunct="1">
              <a:lnSpc>
                <a:spcPct val="100000"/>
              </a:lnSpc>
            </a:pPr>
            <a:r>
              <a:rPr lang="nb-NO" sz="3200" smtClean="0"/>
              <a:t>Når to svingninger med forskjellig svingehastighet settes sammen til en.</a:t>
            </a:r>
          </a:p>
        </p:txBody>
      </p:sp>
      <p:grpSp>
        <p:nvGrpSpPr>
          <p:cNvPr id="2" name="Gruppe 75"/>
          <p:cNvGrpSpPr>
            <a:grpSpLocks/>
          </p:cNvGrpSpPr>
          <p:nvPr/>
        </p:nvGrpSpPr>
        <p:grpSpPr bwMode="auto">
          <a:xfrm flipV="1">
            <a:off x="1698625" y="649288"/>
            <a:ext cx="2693988" cy="3173412"/>
            <a:chOff x="1103170" y="267330"/>
            <a:chExt cx="2694130" cy="3172783"/>
          </a:xfrm>
        </p:grpSpPr>
        <p:sp>
          <p:nvSpPr>
            <p:cNvPr id="45" name="Frihåndsform 44"/>
            <p:cNvSpPr/>
            <p:nvPr/>
          </p:nvSpPr>
          <p:spPr bwMode="auto">
            <a:xfrm rot="16200000" flipH="1" flipV="1">
              <a:off x="2942436" y="1017118"/>
              <a:ext cx="396796" cy="1252603"/>
            </a:xfrm>
            <a:custGeom>
              <a:avLst/>
              <a:gdLst>
                <a:gd name="connsiteX0" fmla="*/ 0 w 580445"/>
                <a:gd name="connsiteY0" fmla="*/ 938254 h 938254"/>
                <a:gd name="connsiteX1" fmla="*/ 63610 w 580445"/>
                <a:gd name="connsiteY1" fmla="*/ 644056 h 938254"/>
                <a:gd name="connsiteX2" fmla="*/ 127221 w 580445"/>
                <a:gd name="connsiteY2" fmla="*/ 389614 h 938254"/>
                <a:gd name="connsiteX3" fmla="*/ 174929 w 580445"/>
                <a:gd name="connsiteY3" fmla="*/ 206734 h 938254"/>
                <a:gd name="connsiteX4" fmla="*/ 230588 w 580445"/>
                <a:gd name="connsiteY4" fmla="*/ 63610 h 938254"/>
                <a:gd name="connsiteX5" fmla="*/ 270344 w 580445"/>
                <a:gd name="connsiteY5" fmla="*/ 15903 h 938254"/>
                <a:gd name="connsiteX6" fmla="*/ 318052 w 580445"/>
                <a:gd name="connsiteY6" fmla="*/ 0 h 938254"/>
                <a:gd name="connsiteX7" fmla="*/ 389614 w 580445"/>
                <a:gd name="connsiteY7" fmla="*/ 63610 h 938254"/>
                <a:gd name="connsiteX8" fmla="*/ 453224 w 580445"/>
                <a:gd name="connsiteY8" fmla="*/ 230588 h 938254"/>
                <a:gd name="connsiteX9" fmla="*/ 524786 w 580445"/>
                <a:gd name="connsiteY9" fmla="*/ 492981 h 938254"/>
                <a:gd name="connsiteX10" fmla="*/ 580445 w 580445"/>
                <a:gd name="connsiteY10" fmla="*/ 755374 h 938254"/>
                <a:gd name="connsiteX11" fmla="*/ 572494 w 580445"/>
                <a:gd name="connsiteY11" fmla="*/ 858741 h 938254"/>
                <a:gd name="connsiteX12" fmla="*/ 580445 w 580445"/>
                <a:gd name="connsiteY12" fmla="*/ 858741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72494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77561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53224 w 617944"/>
                <a:gd name="connsiteY9" fmla="*/ 230588 h 938254"/>
                <a:gd name="connsiteX10" fmla="*/ 524786 w 617944"/>
                <a:gd name="connsiteY10" fmla="*/ 492981 h 938254"/>
                <a:gd name="connsiteX11" fmla="*/ 577561 w 617944"/>
                <a:gd name="connsiteY11" fmla="*/ 755374 h 938254"/>
                <a:gd name="connsiteX12" fmla="*/ 598455 w 617944"/>
                <a:gd name="connsiteY12" fmla="*/ 858741 h 938254"/>
                <a:gd name="connsiteX13" fmla="*/ 617944 w 617944"/>
                <a:gd name="connsiteY13"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4786 w 617944"/>
                <a:gd name="connsiteY11" fmla="*/ 492981 h 938254"/>
                <a:gd name="connsiteX12" fmla="*/ 577561 w 617944"/>
                <a:gd name="connsiteY12" fmla="*/ 755374 h 938254"/>
                <a:gd name="connsiteX13" fmla="*/ 598455 w 617944"/>
                <a:gd name="connsiteY13" fmla="*/ 858741 h 938254"/>
                <a:gd name="connsiteX14" fmla="*/ 617944 w 617944"/>
                <a:gd name="connsiteY14"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1901 w 617944"/>
                <a:gd name="connsiteY11" fmla="*/ 495865 h 938254"/>
                <a:gd name="connsiteX12" fmla="*/ 577561 w 617944"/>
                <a:gd name="connsiteY12" fmla="*/ 755374 h 938254"/>
                <a:gd name="connsiteX13" fmla="*/ 598455 w 617944"/>
                <a:gd name="connsiteY13" fmla="*/ 858741 h 938254"/>
                <a:gd name="connsiteX14" fmla="*/ 617944 w 617944"/>
                <a:gd name="connsiteY14" fmla="*/ 930855 h 93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7944" h="938254">
                  <a:moveTo>
                    <a:pt x="0" y="938254"/>
                  </a:moveTo>
                  <a:lnTo>
                    <a:pt x="63610" y="644056"/>
                  </a:lnTo>
                  <a:lnTo>
                    <a:pt x="127221" y="389614"/>
                  </a:lnTo>
                  <a:lnTo>
                    <a:pt x="174929" y="206734"/>
                  </a:lnTo>
                  <a:lnTo>
                    <a:pt x="230588" y="63610"/>
                  </a:lnTo>
                  <a:lnTo>
                    <a:pt x="270344" y="15903"/>
                  </a:lnTo>
                  <a:lnTo>
                    <a:pt x="318052" y="0"/>
                  </a:lnTo>
                  <a:lnTo>
                    <a:pt x="358360" y="26638"/>
                  </a:lnTo>
                  <a:lnTo>
                    <a:pt x="389614" y="63610"/>
                  </a:lnTo>
                  <a:lnTo>
                    <a:pt x="427589" y="147789"/>
                  </a:lnTo>
                  <a:lnTo>
                    <a:pt x="453224" y="230588"/>
                  </a:lnTo>
                  <a:lnTo>
                    <a:pt x="521901" y="495865"/>
                  </a:lnTo>
                  <a:lnTo>
                    <a:pt x="577561" y="755374"/>
                  </a:lnTo>
                  <a:lnTo>
                    <a:pt x="598455" y="858741"/>
                  </a:lnTo>
                  <a:lnTo>
                    <a:pt x="617944" y="930855"/>
                  </a:lnTo>
                </a:path>
              </a:pathLst>
            </a:custGeom>
            <a:ln w="9525"/>
          </p:spPr>
          <p:style>
            <a:lnRef idx="1">
              <a:schemeClr val="accent1"/>
            </a:lnRef>
            <a:fillRef idx="0">
              <a:schemeClr val="accent1"/>
            </a:fillRef>
            <a:effectRef idx="0">
              <a:schemeClr val="accent1"/>
            </a:effectRef>
            <a:fontRef idx="minor">
              <a:schemeClr val="tx1"/>
            </a:fontRef>
          </p:style>
          <p:txBody>
            <a:bodyPr anchor="ctr"/>
            <a:lstStyle/>
            <a:p>
              <a:pPr algn="r">
                <a:defRPr/>
              </a:pPr>
              <a:endParaRPr lang="en-US" dirty="0"/>
            </a:p>
          </p:txBody>
        </p:sp>
        <p:sp>
          <p:nvSpPr>
            <p:cNvPr id="42" name="Frihåndsform 41"/>
            <p:cNvSpPr/>
            <p:nvPr/>
          </p:nvSpPr>
          <p:spPr bwMode="auto">
            <a:xfrm rot="16200000" flipH="1">
              <a:off x="1712057" y="1402805"/>
              <a:ext cx="380924" cy="1252603"/>
            </a:xfrm>
            <a:custGeom>
              <a:avLst/>
              <a:gdLst>
                <a:gd name="connsiteX0" fmla="*/ 0 w 580445"/>
                <a:gd name="connsiteY0" fmla="*/ 938254 h 938254"/>
                <a:gd name="connsiteX1" fmla="*/ 63610 w 580445"/>
                <a:gd name="connsiteY1" fmla="*/ 644056 h 938254"/>
                <a:gd name="connsiteX2" fmla="*/ 127221 w 580445"/>
                <a:gd name="connsiteY2" fmla="*/ 389614 h 938254"/>
                <a:gd name="connsiteX3" fmla="*/ 174929 w 580445"/>
                <a:gd name="connsiteY3" fmla="*/ 206734 h 938254"/>
                <a:gd name="connsiteX4" fmla="*/ 230588 w 580445"/>
                <a:gd name="connsiteY4" fmla="*/ 63610 h 938254"/>
                <a:gd name="connsiteX5" fmla="*/ 270344 w 580445"/>
                <a:gd name="connsiteY5" fmla="*/ 15903 h 938254"/>
                <a:gd name="connsiteX6" fmla="*/ 318052 w 580445"/>
                <a:gd name="connsiteY6" fmla="*/ 0 h 938254"/>
                <a:gd name="connsiteX7" fmla="*/ 389614 w 580445"/>
                <a:gd name="connsiteY7" fmla="*/ 63610 h 938254"/>
                <a:gd name="connsiteX8" fmla="*/ 453224 w 580445"/>
                <a:gd name="connsiteY8" fmla="*/ 230588 h 938254"/>
                <a:gd name="connsiteX9" fmla="*/ 524786 w 580445"/>
                <a:gd name="connsiteY9" fmla="*/ 492981 h 938254"/>
                <a:gd name="connsiteX10" fmla="*/ 580445 w 580445"/>
                <a:gd name="connsiteY10" fmla="*/ 755374 h 938254"/>
                <a:gd name="connsiteX11" fmla="*/ 572494 w 580445"/>
                <a:gd name="connsiteY11" fmla="*/ 858741 h 938254"/>
                <a:gd name="connsiteX12" fmla="*/ 580445 w 580445"/>
                <a:gd name="connsiteY12" fmla="*/ 858741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72494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77561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53224 w 617944"/>
                <a:gd name="connsiteY9" fmla="*/ 230588 h 938254"/>
                <a:gd name="connsiteX10" fmla="*/ 524786 w 617944"/>
                <a:gd name="connsiteY10" fmla="*/ 492981 h 938254"/>
                <a:gd name="connsiteX11" fmla="*/ 577561 w 617944"/>
                <a:gd name="connsiteY11" fmla="*/ 755374 h 938254"/>
                <a:gd name="connsiteX12" fmla="*/ 598455 w 617944"/>
                <a:gd name="connsiteY12" fmla="*/ 858741 h 938254"/>
                <a:gd name="connsiteX13" fmla="*/ 617944 w 617944"/>
                <a:gd name="connsiteY13"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4786 w 617944"/>
                <a:gd name="connsiteY11" fmla="*/ 492981 h 938254"/>
                <a:gd name="connsiteX12" fmla="*/ 577561 w 617944"/>
                <a:gd name="connsiteY12" fmla="*/ 755374 h 938254"/>
                <a:gd name="connsiteX13" fmla="*/ 598455 w 617944"/>
                <a:gd name="connsiteY13" fmla="*/ 858741 h 938254"/>
                <a:gd name="connsiteX14" fmla="*/ 617944 w 617944"/>
                <a:gd name="connsiteY14"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1901 w 617944"/>
                <a:gd name="connsiteY11" fmla="*/ 495865 h 938254"/>
                <a:gd name="connsiteX12" fmla="*/ 577561 w 617944"/>
                <a:gd name="connsiteY12" fmla="*/ 755374 h 938254"/>
                <a:gd name="connsiteX13" fmla="*/ 598455 w 617944"/>
                <a:gd name="connsiteY13" fmla="*/ 858741 h 938254"/>
                <a:gd name="connsiteX14" fmla="*/ 617944 w 617944"/>
                <a:gd name="connsiteY14" fmla="*/ 930855 h 93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7944" h="938254">
                  <a:moveTo>
                    <a:pt x="0" y="938254"/>
                  </a:moveTo>
                  <a:lnTo>
                    <a:pt x="63610" y="644056"/>
                  </a:lnTo>
                  <a:lnTo>
                    <a:pt x="127221" y="389614"/>
                  </a:lnTo>
                  <a:lnTo>
                    <a:pt x="174929" y="206734"/>
                  </a:lnTo>
                  <a:lnTo>
                    <a:pt x="230588" y="63610"/>
                  </a:lnTo>
                  <a:lnTo>
                    <a:pt x="270344" y="15903"/>
                  </a:lnTo>
                  <a:lnTo>
                    <a:pt x="318052" y="0"/>
                  </a:lnTo>
                  <a:lnTo>
                    <a:pt x="358360" y="26638"/>
                  </a:lnTo>
                  <a:lnTo>
                    <a:pt x="389614" y="63610"/>
                  </a:lnTo>
                  <a:lnTo>
                    <a:pt x="427589" y="147789"/>
                  </a:lnTo>
                  <a:lnTo>
                    <a:pt x="453224" y="230588"/>
                  </a:lnTo>
                  <a:lnTo>
                    <a:pt x="521901" y="495865"/>
                  </a:lnTo>
                  <a:lnTo>
                    <a:pt x="577561" y="755374"/>
                  </a:lnTo>
                  <a:lnTo>
                    <a:pt x="598455" y="858741"/>
                  </a:lnTo>
                  <a:lnTo>
                    <a:pt x="617944" y="930855"/>
                  </a:lnTo>
                </a:path>
              </a:pathLst>
            </a:custGeom>
            <a:ln w="9525"/>
          </p:spPr>
          <p:style>
            <a:lnRef idx="1">
              <a:schemeClr val="accent1"/>
            </a:lnRef>
            <a:fillRef idx="0">
              <a:schemeClr val="accent1"/>
            </a:fillRef>
            <a:effectRef idx="0">
              <a:schemeClr val="accent1"/>
            </a:effectRef>
            <a:fontRef idx="minor">
              <a:schemeClr val="tx1"/>
            </a:fontRef>
          </p:style>
          <p:txBody>
            <a:bodyPr anchor="ctr"/>
            <a:lstStyle/>
            <a:p>
              <a:pPr algn="r">
                <a:defRPr/>
              </a:pPr>
              <a:endParaRPr lang="en-US" dirty="0"/>
            </a:p>
          </p:txBody>
        </p:sp>
        <p:sp>
          <p:nvSpPr>
            <p:cNvPr id="43" name="Frihåndsform 42"/>
            <p:cNvSpPr/>
            <p:nvPr/>
          </p:nvSpPr>
          <p:spPr bwMode="auto">
            <a:xfrm rot="16200000" flipH="1" flipV="1">
              <a:off x="2959895" y="1772618"/>
              <a:ext cx="361878" cy="1252603"/>
            </a:xfrm>
            <a:custGeom>
              <a:avLst/>
              <a:gdLst>
                <a:gd name="connsiteX0" fmla="*/ 0 w 580445"/>
                <a:gd name="connsiteY0" fmla="*/ 938254 h 938254"/>
                <a:gd name="connsiteX1" fmla="*/ 63610 w 580445"/>
                <a:gd name="connsiteY1" fmla="*/ 644056 h 938254"/>
                <a:gd name="connsiteX2" fmla="*/ 127221 w 580445"/>
                <a:gd name="connsiteY2" fmla="*/ 389614 h 938254"/>
                <a:gd name="connsiteX3" fmla="*/ 174929 w 580445"/>
                <a:gd name="connsiteY3" fmla="*/ 206734 h 938254"/>
                <a:gd name="connsiteX4" fmla="*/ 230588 w 580445"/>
                <a:gd name="connsiteY4" fmla="*/ 63610 h 938254"/>
                <a:gd name="connsiteX5" fmla="*/ 270344 w 580445"/>
                <a:gd name="connsiteY5" fmla="*/ 15903 h 938254"/>
                <a:gd name="connsiteX6" fmla="*/ 318052 w 580445"/>
                <a:gd name="connsiteY6" fmla="*/ 0 h 938254"/>
                <a:gd name="connsiteX7" fmla="*/ 389614 w 580445"/>
                <a:gd name="connsiteY7" fmla="*/ 63610 h 938254"/>
                <a:gd name="connsiteX8" fmla="*/ 453224 w 580445"/>
                <a:gd name="connsiteY8" fmla="*/ 230588 h 938254"/>
                <a:gd name="connsiteX9" fmla="*/ 524786 w 580445"/>
                <a:gd name="connsiteY9" fmla="*/ 492981 h 938254"/>
                <a:gd name="connsiteX10" fmla="*/ 580445 w 580445"/>
                <a:gd name="connsiteY10" fmla="*/ 755374 h 938254"/>
                <a:gd name="connsiteX11" fmla="*/ 572494 w 580445"/>
                <a:gd name="connsiteY11" fmla="*/ 858741 h 938254"/>
                <a:gd name="connsiteX12" fmla="*/ 580445 w 580445"/>
                <a:gd name="connsiteY12" fmla="*/ 858741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72494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77561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53224 w 617944"/>
                <a:gd name="connsiteY9" fmla="*/ 230588 h 938254"/>
                <a:gd name="connsiteX10" fmla="*/ 524786 w 617944"/>
                <a:gd name="connsiteY10" fmla="*/ 492981 h 938254"/>
                <a:gd name="connsiteX11" fmla="*/ 577561 w 617944"/>
                <a:gd name="connsiteY11" fmla="*/ 755374 h 938254"/>
                <a:gd name="connsiteX12" fmla="*/ 598455 w 617944"/>
                <a:gd name="connsiteY12" fmla="*/ 858741 h 938254"/>
                <a:gd name="connsiteX13" fmla="*/ 617944 w 617944"/>
                <a:gd name="connsiteY13"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4786 w 617944"/>
                <a:gd name="connsiteY11" fmla="*/ 492981 h 938254"/>
                <a:gd name="connsiteX12" fmla="*/ 577561 w 617944"/>
                <a:gd name="connsiteY12" fmla="*/ 755374 h 938254"/>
                <a:gd name="connsiteX13" fmla="*/ 598455 w 617944"/>
                <a:gd name="connsiteY13" fmla="*/ 858741 h 938254"/>
                <a:gd name="connsiteX14" fmla="*/ 617944 w 617944"/>
                <a:gd name="connsiteY14"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1901 w 617944"/>
                <a:gd name="connsiteY11" fmla="*/ 495865 h 938254"/>
                <a:gd name="connsiteX12" fmla="*/ 577561 w 617944"/>
                <a:gd name="connsiteY12" fmla="*/ 755374 h 938254"/>
                <a:gd name="connsiteX13" fmla="*/ 598455 w 617944"/>
                <a:gd name="connsiteY13" fmla="*/ 858741 h 938254"/>
                <a:gd name="connsiteX14" fmla="*/ 617944 w 617944"/>
                <a:gd name="connsiteY14" fmla="*/ 930855 h 93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7944" h="938254">
                  <a:moveTo>
                    <a:pt x="0" y="938254"/>
                  </a:moveTo>
                  <a:lnTo>
                    <a:pt x="63610" y="644056"/>
                  </a:lnTo>
                  <a:lnTo>
                    <a:pt x="127221" y="389614"/>
                  </a:lnTo>
                  <a:lnTo>
                    <a:pt x="174929" y="206734"/>
                  </a:lnTo>
                  <a:lnTo>
                    <a:pt x="230588" y="63610"/>
                  </a:lnTo>
                  <a:lnTo>
                    <a:pt x="270344" y="15903"/>
                  </a:lnTo>
                  <a:lnTo>
                    <a:pt x="318052" y="0"/>
                  </a:lnTo>
                  <a:lnTo>
                    <a:pt x="358360" y="26638"/>
                  </a:lnTo>
                  <a:lnTo>
                    <a:pt x="389614" y="63610"/>
                  </a:lnTo>
                  <a:lnTo>
                    <a:pt x="427589" y="147789"/>
                  </a:lnTo>
                  <a:lnTo>
                    <a:pt x="453224" y="230588"/>
                  </a:lnTo>
                  <a:lnTo>
                    <a:pt x="521901" y="495865"/>
                  </a:lnTo>
                  <a:lnTo>
                    <a:pt x="577561" y="755374"/>
                  </a:lnTo>
                  <a:lnTo>
                    <a:pt x="598455" y="858741"/>
                  </a:lnTo>
                  <a:lnTo>
                    <a:pt x="617944" y="930855"/>
                  </a:lnTo>
                </a:path>
              </a:pathLst>
            </a:custGeom>
            <a:ln w="9525"/>
          </p:spPr>
          <p:style>
            <a:lnRef idx="1">
              <a:schemeClr val="accent1"/>
            </a:lnRef>
            <a:fillRef idx="0">
              <a:schemeClr val="accent1"/>
            </a:fillRef>
            <a:effectRef idx="0">
              <a:schemeClr val="accent1"/>
            </a:effectRef>
            <a:fontRef idx="minor">
              <a:schemeClr val="tx1"/>
            </a:fontRef>
          </p:style>
          <p:txBody>
            <a:bodyPr anchor="ctr"/>
            <a:lstStyle/>
            <a:p>
              <a:pPr algn="r">
                <a:defRPr/>
              </a:pPr>
              <a:endParaRPr lang="en-US" dirty="0"/>
            </a:p>
          </p:txBody>
        </p:sp>
        <p:grpSp>
          <p:nvGrpSpPr>
            <p:cNvPr id="3" name="Gruppe 52"/>
            <p:cNvGrpSpPr>
              <a:grpSpLocks/>
            </p:cNvGrpSpPr>
            <p:nvPr/>
          </p:nvGrpSpPr>
          <p:grpSpPr bwMode="auto">
            <a:xfrm rot="16200000" flipH="1">
              <a:off x="2176538" y="1704640"/>
              <a:ext cx="749150" cy="2492375"/>
              <a:chOff x="2072866" y="2462374"/>
              <a:chExt cx="1243699" cy="1865702"/>
            </a:xfrm>
          </p:grpSpPr>
          <p:sp>
            <p:nvSpPr>
              <p:cNvPr id="54" name="Frihåndsform 53"/>
              <p:cNvSpPr/>
              <p:nvPr/>
            </p:nvSpPr>
            <p:spPr>
              <a:xfrm>
                <a:off x="2073584" y="2462276"/>
                <a:ext cx="629756" cy="938842"/>
              </a:xfrm>
              <a:custGeom>
                <a:avLst/>
                <a:gdLst>
                  <a:gd name="connsiteX0" fmla="*/ 0 w 580445"/>
                  <a:gd name="connsiteY0" fmla="*/ 938254 h 938254"/>
                  <a:gd name="connsiteX1" fmla="*/ 63610 w 580445"/>
                  <a:gd name="connsiteY1" fmla="*/ 644056 h 938254"/>
                  <a:gd name="connsiteX2" fmla="*/ 127221 w 580445"/>
                  <a:gd name="connsiteY2" fmla="*/ 389614 h 938254"/>
                  <a:gd name="connsiteX3" fmla="*/ 174929 w 580445"/>
                  <a:gd name="connsiteY3" fmla="*/ 206734 h 938254"/>
                  <a:gd name="connsiteX4" fmla="*/ 230588 w 580445"/>
                  <a:gd name="connsiteY4" fmla="*/ 63610 h 938254"/>
                  <a:gd name="connsiteX5" fmla="*/ 270344 w 580445"/>
                  <a:gd name="connsiteY5" fmla="*/ 15903 h 938254"/>
                  <a:gd name="connsiteX6" fmla="*/ 318052 w 580445"/>
                  <a:gd name="connsiteY6" fmla="*/ 0 h 938254"/>
                  <a:gd name="connsiteX7" fmla="*/ 389614 w 580445"/>
                  <a:gd name="connsiteY7" fmla="*/ 63610 h 938254"/>
                  <a:gd name="connsiteX8" fmla="*/ 453224 w 580445"/>
                  <a:gd name="connsiteY8" fmla="*/ 230588 h 938254"/>
                  <a:gd name="connsiteX9" fmla="*/ 524786 w 580445"/>
                  <a:gd name="connsiteY9" fmla="*/ 492981 h 938254"/>
                  <a:gd name="connsiteX10" fmla="*/ 580445 w 580445"/>
                  <a:gd name="connsiteY10" fmla="*/ 755374 h 938254"/>
                  <a:gd name="connsiteX11" fmla="*/ 572494 w 580445"/>
                  <a:gd name="connsiteY11" fmla="*/ 858741 h 938254"/>
                  <a:gd name="connsiteX12" fmla="*/ 580445 w 580445"/>
                  <a:gd name="connsiteY12" fmla="*/ 858741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72494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77561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53224 w 617944"/>
                  <a:gd name="connsiteY9" fmla="*/ 230588 h 938254"/>
                  <a:gd name="connsiteX10" fmla="*/ 524786 w 617944"/>
                  <a:gd name="connsiteY10" fmla="*/ 492981 h 938254"/>
                  <a:gd name="connsiteX11" fmla="*/ 577561 w 617944"/>
                  <a:gd name="connsiteY11" fmla="*/ 755374 h 938254"/>
                  <a:gd name="connsiteX12" fmla="*/ 598455 w 617944"/>
                  <a:gd name="connsiteY12" fmla="*/ 858741 h 938254"/>
                  <a:gd name="connsiteX13" fmla="*/ 617944 w 617944"/>
                  <a:gd name="connsiteY13"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4786 w 617944"/>
                  <a:gd name="connsiteY11" fmla="*/ 492981 h 938254"/>
                  <a:gd name="connsiteX12" fmla="*/ 577561 w 617944"/>
                  <a:gd name="connsiteY12" fmla="*/ 755374 h 938254"/>
                  <a:gd name="connsiteX13" fmla="*/ 598455 w 617944"/>
                  <a:gd name="connsiteY13" fmla="*/ 858741 h 938254"/>
                  <a:gd name="connsiteX14" fmla="*/ 617944 w 617944"/>
                  <a:gd name="connsiteY14"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1901 w 617944"/>
                  <a:gd name="connsiteY11" fmla="*/ 495865 h 938254"/>
                  <a:gd name="connsiteX12" fmla="*/ 577561 w 617944"/>
                  <a:gd name="connsiteY12" fmla="*/ 755374 h 938254"/>
                  <a:gd name="connsiteX13" fmla="*/ 598455 w 617944"/>
                  <a:gd name="connsiteY13" fmla="*/ 858741 h 938254"/>
                  <a:gd name="connsiteX14" fmla="*/ 617944 w 617944"/>
                  <a:gd name="connsiteY14" fmla="*/ 930855 h 93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7944" h="938254">
                    <a:moveTo>
                      <a:pt x="0" y="938254"/>
                    </a:moveTo>
                    <a:lnTo>
                      <a:pt x="63610" y="644056"/>
                    </a:lnTo>
                    <a:lnTo>
                      <a:pt x="127221" y="389614"/>
                    </a:lnTo>
                    <a:lnTo>
                      <a:pt x="174929" y="206734"/>
                    </a:lnTo>
                    <a:lnTo>
                      <a:pt x="230588" y="63610"/>
                    </a:lnTo>
                    <a:lnTo>
                      <a:pt x="270344" y="15903"/>
                    </a:lnTo>
                    <a:lnTo>
                      <a:pt x="318052" y="0"/>
                    </a:lnTo>
                    <a:lnTo>
                      <a:pt x="358360" y="26638"/>
                    </a:lnTo>
                    <a:lnTo>
                      <a:pt x="389614" y="63610"/>
                    </a:lnTo>
                    <a:lnTo>
                      <a:pt x="427589" y="147789"/>
                    </a:lnTo>
                    <a:lnTo>
                      <a:pt x="453224" y="230588"/>
                    </a:lnTo>
                    <a:lnTo>
                      <a:pt x="521901" y="495865"/>
                    </a:lnTo>
                    <a:lnTo>
                      <a:pt x="577561" y="755374"/>
                    </a:lnTo>
                    <a:lnTo>
                      <a:pt x="598455" y="858741"/>
                    </a:lnTo>
                    <a:lnTo>
                      <a:pt x="617944" y="930855"/>
                    </a:lnTo>
                  </a:path>
                </a:pathLst>
              </a:custGeom>
              <a:ln w="9525"/>
            </p:spPr>
            <p:style>
              <a:lnRef idx="1">
                <a:schemeClr val="accent1"/>
              </a:lnRef>
              <a:fillRef idx="0">
                <a:schemeClr val="accent1"/>
              </a:fillRef>
              <a:effectRef idx="0">
                <a:schemeClr val="accent1"/>
              </a:effectRef>
              <a:fontRef idx="minor">
                <a:schemeClr val="tx1"/>
              </a:fontRef>
            </p:style>
            <p:txBody>
              <a:bodyPr anchor="ctr"/>
              <a:lstStyle/>
              <a:p>
                <a:pPr algn="r">
                  <a:defRPr/>
                </a:pPr>
                <a:endParaRPr lang="en-US" dirty="0"/>
              </a:p>
            </p:txBody>
          </p:sp>
          <p:sp>
            <p:nvSpPr>
              <p:cNvPr id="55" name="Frihåndsform 54"/>
              <p:cNvSpPr/>
              <p:nvPr/>
            </p:nvSpPr>
            <p:spPr>
              <a:xfrm flipV="1">
                <a:off x="2698071" y="3389234"/>
                <a:ext cx="619215" cy="938842"/>
              </a:xfrm>
              <a:custGeom>
                <a:avLst/>
                <a:gdLst>
                  <a:gd name="connsiteX0" fmla="*/ 0 w 580445"/>
                  <a:gd name="connsiteY0" fmla="*/ 938254 h 938254"/>
                  <a:gd name="connsiteX1" fmla="*/ 63610 w 580445"/>
                  <a:gd name="connsiteY1" fmla="*/ 644056 h 938254"/>
                  <a:gd name="connsiteX2" fmla="*/ 127221 w 580445"/>
                  <a:gd name="connsiteY2" fmla="*/ 389614 h 938254"/>
                  <a:gd name="connsiteX3" fmla="*/ 174929 w 580445"/>
                  <a:gd name="connsiteY3" fmla="*/ 206734 h 938254"/>
                  <a:gd name="connsiteX4" fmla="*/ 230588 w 580445"/>
                  <a:gd name="connsiteY4" fmla="*/ 63610 h 938254"/>
                  <a:gd name="connsiteX5" fmla="*/ 270344 w 580445"/>
                  <a:gd name="connsiteY5" fmla="*/ 15903 h 938254"/>
                  <a:gd name="connsiteX6" fmla="*/ 318052 w 580445"/>
                  <a:gd name="connsiteY6" fmla="*/ 0 h 938254"/>
                  <a:gd name="connsiteX7" fmla="*/ 389614 w 580445"/>
                  <a:gd name="connsiteY7" fmla="*/ 63610 h 938254"/>
                  <a:gd name="connsiteX8" fmla="*/ 453224 w 580445"/>
                  <a:gd name="connsiteY8" fmla="*/ 230588 h 938254"/>
                  <a:gd name="connsiteX9" fmla="*/ 524786 w 580445"/>
                  <a:gd name="connsiteY9" fmla="*/ 492981 h 938254"/>
                  <a:gd name="connsiteX10" fmla="*/ 580445 w 580445"/>
                  <a:gd name="connsiteY10" fmla="*/ 755374 h 938254"/>
                  <a:gd name="connsiteX11" fmla="*/ 572494 w 580445"/>
                  <a:gd name="connsiteY11" fmla="*/ 858741 h 938254"/>
                  <a:gd name="connsiteX12" fmla="*/ 580445 w 580445"/>
                  <a:gd name="connsiteY12" fmla="*/ 858741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72494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77561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53224 w 617944"/>
                  <a:gd name="connsiteY9" fmla="*/ 230588 h 938254"/>
                  <a:gd name="connsiteX10" fmla="*/ 524786 w 617944"/>
                  <a:gd name="connsiteY10" fmla="*/ 492981 h 938254"/>
                  <a:gd name="connsiteX11" fmla="*/ 577561 w 617944"/>
                  <a:gd name="connsiteY11" fmla="*/ 755374 h 938254"/>
                  <a:gd name="connsiteX12" fmla="*/ 598455 w 617944"/>
                  <a:gd name="connsiteY12" fmla="*/ 858741 h 938254"/>
                  <a:gd name="connsiteX13" fmla="*/ 617944 w 617944"/>
                  <a:gd name="connsiteY13"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4786 w 617944"/>
                  <a:gd name="connsiteY11" fmla="*/ 492981 h 938254"/>
                  <a:gd name="connsiteX12" fmla="*/ 577561 w 617944"/>
                  <a:gd name="connsiteY12" fmla="*/ 755374 h 938254"/>
                  <a:gd name="connsiteX13" fmla="*/ 598455 w 617944"/>
                  <a:gd name="connsiteY13" fmla="*/ 858741 h 938254"/>
                  <a:gd name="connsiteX14" fmla="*/ 617944 w 617944"/>
                  <a:gd name="connsiteY14"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1901 w 617944"/>
                  <a:gd name="connsiteY11" fmla="*/ 495865 h 938254"/>
                  <a:gd name="connsiteX12" fmla="*/ 577561 w 617944"/>
                  <a:gd name="connsiteY12" fmla="*/ 755374 h 938254"/>
                  <a:gd name="connsiteX13" fmla="*/ 598455 w 617944"/>
                  <a:gd name="connsiteY13" fmla="*/ 858741 h 938254"/>
                  <a:gd name="connsiteX14" fmla="*/ 617944 w 617944"/>
                  <a:gd name="connsiteY14" fmla="*/ 930855 h 93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7944" h="938254">
                    <a:moveTo>
                      <a:pt x="0" y="938254"/>
                    </a:moveTo>
                    <a:lnTo>
                      <a:pt x="63610" y="644056"/>
                    </a:lnTo>
                    <a:lnTo>
                      <a:pt x="127221" y="389614"/>
                    </a:lnTo>
                    <a:lnTo>
                      <a:pt x="174929" y="206734"/>
                    </a:lnTo>
                    <a:lnTo>
                      <a:pt x="230588" y="63610"/>
                    </a:lnTo>
                    <a:lnTo>
                      <a:pt x="270344" y="15903"/>
                    </a:lnTo>
                    <a:lnTo>
                      <a:pt x="318052" y="0"/>
                    </a:lnTo>
                    <a:lnTo>
                      <a:pt x="358360" y="26638"/>
                    </a:lnTo>
                    <a:lnTo>
                      <a:pt x="389614" y="63610"/>
                    </a:lnTo>
                    <a:lnTo>
                      <a:pt x="427589" y="147789"/>
                    </a:lnTo>
                    <a:lnTo>
                      <a:pt x="453224" y="230588"/>
                    </a:lnTo>
                    <a:lnTo>
                      <a:pt x="521901" y="495865"/>
                    </a:lnTo>
                    <a:lnTo>
                      <a:pt x="577561" y="755374"/>
                    </a:lnTo>
                    <a:lnTo>
                      <a:pt x="598455" y="858741"/>
                    </a:lnTo>
                    <a:lnTo>
                      <a:pt x="617944" y="930855"/>
                    </a:lnTo>
                  </a:path>
                </a:pathLst>
              </a:custGeom>
              <a:ln w="9525"/>
            </p:spPr>
            <p:style>
              <a:lnRef idx="1">
                <a:schemeClr val="accent1"/>
              </a:lnRef>
              <a:fillRef idx="0">
                <a:schemeClr val="accent1"/>
              </a:fillRef>
              <a:effectRef idx="0">
                <a:schemeClr val="accent1"/>
              </a:effectRef>
              <a:fontRef idx="minor">
                <a:schemeClr val="tx1"/>
              </a:fontRef>
            </p:style>
            <p:txBody>
              <a:bodyPr anchor="ctr"/>
              <a:lstStyle/>
              <a:p>
                <a:pPr algn="r">
                  <a:defRPr/>
                </a:pPr>
                <a:endParaRPr lang="en-US" dirty="0"/>
              </a:p>
            </p:txBody>
          </p:sp>
        </p:grpSp>
        <p:cxnSp>
          <p:nvCxnSpPr>
            <p:cNvPr id="61" name="Rett pil 60"/>
            <p:cNvCxnSpPr/>
            <p:nvPr/>
          </p:nvCxnSpPr>
          <p:spPr>
            <a:xfrm flipV="1">
              <a:off x="1103170" y="270504"/>
              <a:ext cx="1473278" cy="0"/>
            </a:xfrm>
            <a:prstGeom prst="straightConnector1">
              <a:avLst/>
            </a:prstGeom>
            <a:ln w="9525">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Frihåndsform 69"/>
            <p:cNvSpPr/>
            <p:nvPr/>
          </p:nvSpPr>
          <p:spPr bwMode="auto">
            <a:xfrm rot="16200000" flipH="1">
              <a:off x="1712057" y="626671"/>
              <a:ext cx="380924" cy="1252603"/>
            </a:xfrm>
            <a:custGeom>
              <a:avLst/>
              <a:gdLst>
                <a:gd name="connsiteX0" fmla="*/ 0 w 580445"/>
                <a:gd name="connsiteY0" fmla="*/ 938254 h 938254"/>
                <a:gd name="connsiteX1" fmla="*/ 63610 w 580445"/>
                <a:gd name="connsiteY1" fmla="*/ 644056 h 938254"/>
                <a:gd name="connsiteX2" fmla="*/ 127221 w 580445"/>
                <a:gd name="connsiteY2" fmla="*/ 389614 h 938254"/>
                <a:gd name="connsiteX3" fmla="*/ 174929 w 580445"/>
                <a:gd name="connsiteY3" fmla="*/ 206734 h 938254"/>
                <a:gd name="connsiteX4" fmla="*/ 230588 w 580445"/>
                <a:gd name="connsiteY4" fmla="*/ 63610 h 938254"/>
                <a:gd name="connsiteX5" fmla="*/ 270344 w 580445"/>
                <a:gd name="connsiteY5" fmla="*/ 15903 h 938254"/>
                <a:gd name="connsiteX6" fmla="*/ 318052 w 580445"/>
                <a:gd name="connsiteY6" fmla="*/ 0 h 938254"/>
                <a:gd name="connsiteX7" fmla="*/ 389614 w 580445"/>
                <a:gd name="connsiteY7" fmla="*/ 63610 h 938254"/>
                <a:gd name="connsiteX8" fmla="*/ 453224 w 580445"/>
                <a:gd name="connsiteY8" fmla="*/ 230588 h 938254"/>
                <a:gd name="connsiteX9" fmla="*/ 524786 w 580445"/>
                <a:gd name="connsiteY9" fmla="*/ 492981 h 938254"/>
                <a:gd name="connsiteX10" fmla="*/ 580445 w 580445"/>
                <a:gd name="connsiteY10" fmla="*/ 755374 h 938254"/>
                <a:gd name="connsiteX11" fmla="*/ 572494 w 580445"/>
                <a:gd name="connsiteY11" fmla="*/ 858741 h 938254"/>
                <a:gd name="connsiteX12" fmla="*/ 580445 w 580445"/>
                <a:gd name="connsiteY12" fmla="*/ 858741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72494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77561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53224 w 617944"/>
                <a:gd name="connsiteY9" fmla="*/ 230588 h 938254"/>
                <a:gd name="connsiteX10" fmla="*/ 524786 w 617944"/>
                <a:gd name="connsiteY10" fmla="*/ 492981 h 938254"/>
                <a:gd name="connsiteX11" fmla="*/ 577561 w 617944"/>
                <a:gd name="connsiteY11" fmla="*/ 755374 h 938254"/>
                <a:gd name="connsiteX12" fmla="*/ 598455 w 617944"/>
                <a:gd name="connsiteY12" fmla="*/ 858741 h 938254"/>
                <a:gd name="connsiteX13" fmla="*/ 617944 w 617944"/>
                <a:gd name="connsiteY13"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4786 w 617944"/>
                <a:gd name="connsiteY11" fmla="*/ 492981 h 938254"/>
                <a:gd name="connsiteX12" fmla="*/ 577561 w 617944"/>
                <a:gd name="connsiteY12" fmla="*/ 755374 h 938254"/>
                <a:gd name="connsiteX13" fmla="*/ 598455 w 617944"/>
                <a:gd name="connsiteY13" fmla="*/ 858741 h 938254"/>
                <a:gd name="connsiteX14" fmla="*/ 617944 w 617944"/>
                <a:gd name="connsiteY14"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1901 w 617944"/>
                <a:gd name="connsiteY11" fmla="*/ 495865 h 938254"/>
                <a:gd name="connsiteX12" fmla="*/ 577561 w 617944"/>
                <a:gd name="connsiteY12" fmla="*/ 755374 h 938254"/>
                <a:gd name="connsiteX13" fmla="*/ 598455 w 617944"/>
                <a:gd name="connsiteY13" fmla="*/ 858741 h 938254"/>
                <a:gd name="connsiteX14" fmla="*/ 617944 w 617944"/>
                <a:gd name="connsiteY14" fmla="*/ 930855 h 93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7944" h="938254">
                  <a:moveTo>
                    <a:pt x="0" y="938254"/>
                  </a:moveTo>
                  <a:lnTo>
                    <a:pt x="63610" y="644056"/>
                  </a:lnTo>
                  <a:lnTo>
                    <a:pt x="127221" y="389614"/>
                  </a:lnTo>
                  <a:lnTo>
                    <a:pt x="174929" y="206734"/>
                  </a:lnTo>
                  <a:lnTo>
                    <a:pt x="230588" y="63610"/>
                  </a:lnTo>
                  <a:lnTo>
                    <a:pt x="270344" y="15903"/>
                  </a:lnTo>
                  <a:lnTo>
                    <a:pt x="318052" y="0"/>
                  </a:lnTo>
                  <a:lnTo>
                    <a:pt x="358360" y="26638"/>
                  </a:lnTo>
                  <a:lnTo>
                    <a:pt x="389614" y="63610"/>
                  </a:lnTo>
                  <a:lnTo>
                    <a:pt x="427589" y="147789"/>
                  </a:lnTo>
                  <a:lnTo>
                    <a:pt x="453224" y="230588"/>
                  </a:lnTo>
                  <a:lnTo>
                    <a:pt x="521901" y="495865"/>
                  </a:lnTo>
                  <a:lnTo>
                    <a:pt x="577561" y="755374"/>
                  </a:lnTo>
                  <a:lnTo>
                    <a:pt x="598455" y="858741"/>
                  </a:lnTo>
                  <a:lnTo>
                    <a:pt x="617944" y="930855"/>
                  </a:lnTo>
                </a:path>
              </a:pathLst>
            </a:custGeom>
            <a:ln w="9525"/>
          </p:spPr>
          <p:style>
            <a:lnRef idx="1">
              <a:schemeClr val="accent1"/>
            </a:lnRef>
            <a:fillRef idx="0">
              <a:schemeClr val="accent1"/>
            </a:fillRef>
            <a:effectRef idx="0">
              <a:schemeClr val="accent1"/>
            </a:effectRef>
            <a:fontRef idx="minor">
              <a:schemeClr val="tx1"/>
            </a:fontRef>
          </p:style>
          <p:txBody>
            <a:bodyPr anchor="ctr"/>
            <a:lstStyle/>
            <a:p>
              <a:pPr algn="r">
                <a:defRPr/>
              </a:pPr>
              <a:endParaRPr lang="en-US" dirty="0"/>
            </a:p>
          </p:txBody>
        </p:sp>
        <p:sp>
          <p:nvSpPr>
            <p:cNvPr id="72" name="Frihåndsform 71"/>
            <p:cNvSpPr/>
            <p:nvPr/>
          </p:nvSpPr>
          <p:spPr bwMode="auto">
            <a:xfrm rot="16200000" flipH="1" flipV="1">
              <a:off x="2941642" y="232255"/>
              <a:ext cx="398384" cy="1252603"/>
            </a:xfrm>
            <a:custGeom>
              <a:avLst/>
              <a:gdLst>
                <a:gd name="connsiteX0" fmla="*/ 0 w 580445"/>
                <a:gd name="connsiteY0" fmla="*/ 938254 h 938254"/>
                <a:gd name="connsiteX1" fmla="*/ 63610 w 580445"/>
                <a:gd name="connsiteY1" fmla="*/ 644056 h 938254"/>
                <a:gd name="connsiteX2" fmla="*/ 127221 w 580445"/>
                <a:gd name="connsiteY2" fmla="*/ 389614 h 938254"/>
                <a:gd name="connsiteX3" fmla="*/ 174929 w 580445"/>
                <a:gd name="connsiteY3" fmla="*/ 206734 h 938254"/>
                <a:gd name="connsiteX4" fmla="*/ 230588 w 580445"/>
                <a:gd name="connsiteY4" fmla="*/ 63610 h 938254"/>
                <a:gd name="connsiteX5" fmla="*/ 270344 w 580445"/>
                <a:gd name="connsiteY5" fmla="*/ 15903 h 938254"/>
                <a:gd name="connsiteX6" fmla="*/ 318052 w 580445"/>
                <a:gd name="connsiteY6" fmla="*/ 0 h 938254"/>
                <a:gd name="connsiteX7" fmla="*/ 389614 w 580445"/>
                <a:gd name="connsiteY7" fmla="*/ 63610 h 938254"/>
                <a:gd name="connsiteX8" fmla="*/ 453224 w 580445"/>
                <a:gd name="connsiteY8" fmla="*/ 230588 h 938254"/>
                <a:gd name="connsiteX9" fmla="*/ 524786 w 580445"/>
                <a:gd name="connsiteY9" fmla="*/ 492981 h 938254"/>
                <a:gd name="connsiteX10" fmla="*/ 580445 w 580445"/>
                <a:gd name="connsiteY10" fmla="*/ 755374 h 938254"/>
                <a:gd name="connsiteX11" fmla="*/ 572494 w 580445"/>
                <a:gd name="connsiteY11" fmla="*/ 858741 h 938254"/>
                <a:gd name="connsiteX12" fmla="*/ 580445 w 580445"/>
                <a:gd name="connsiteY12" fmla="*/ 858741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72494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77561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53224 w 617944"/>
                <a:gd name="connsiteY9" fmla="*/ 230588 h 938254"/>
                <a:gd name="connsiteX10" fmla="*/ 524786 w 617944"/>
                <a:gd name="connsiteY10" fmla="*/ 492981 h 938254"/>
                <a:gd name="connsiteX11" fmla="*/ 577561 w 617944"/>
                <a:gd name="connsiteY11" fmla="*/ 755374 h 938254"/>
                <a:gd name="connsiteX12" fmla="*/ 598455 w 617944"/>
                <a:gd name="connsiteY12" fmla="*/ 858741 h 938254"/>
                <a:gd name="connsiteX13" fmla="*/ 617944 w 617944"/>
                <a:gd name="connsiteY13"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4786 w 617944"/>
                <a:gd name="connsiteY11" fmla="*/ 492981 h 938254"/>
                <a:gd name="connsiteX12" fmla="*/ 577561 w 617944"/>
                <a:gd name="connsiteY12" fmla="*/ 755374 h 938254"/>
                <a:gd name="connsiteX13" fmla="*/ 598455 w 617944"/>
                <a:gd name="connsiteY13" fmla="*/ 858741 h 938254"/>
                <a:gd name="connsiteX14" fmla="*/ 617944 w 617944"/>
                <a:gd name="connsiteY14"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1901 w 617944"/>
                <a:gd name="connsiteY11" fmla="*/ 495865 h 938254"/>
                <a:gd name="connsiteX12" fmla="*/ 577561 w 617944"/>
                <a:gd name="connsiteY12" fmla="*/ 755374 h 938254"/>
                <a:gd name="connsiteX13" fmla="*/ 598455 w 617944"/>
                <a:gd name="connsiteY13" fmla="*/ 858741 h 938254"/>
                <a:gd name="connsiteX14" fmla="*/ 617944 w 617944"/>
                <a:gd name="connsiteY14" fmla="*/ 930855 h 93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7944" h="938254">
                  <a:moveTo>
                    <a:pt x="0" y="938254"/>
                  </a:moveTo>
                  <a:lnTo>
                    <a:pt x="63610" y="644056"/>
                  </a:lnTo>
                  <a:lnTo>
                    <a:pt x="127221" y="389614"/>
                  </a:lnTo>
                  <a:lnTo>
                    <a:pt x="174929" y="206734"/>
                  </a:lnTo>
                  <a:lnTo>
                    <a:pt x="230588" y="63610"/>
                  </a:lnTo>
                  <a:lnTo>
                    <a:pt x="270344" y="15903"/>
                  </a:lnTo>
                  <a:lnTo>
                    <a:pt x="318052" y="0"/>
                  </a:lnTo>
                  <a:lnTo>
                    <a:pt x="358360" y="26638"/>
                  </a:lnTo>
                  <a:lnTo>
                    <a:pt x="389614" y="63610"/>
                  </a:lnTo>
                  <a:lnTo>
                    <a:pt x="427589" y="147789"/>
                  </a:lnTo>
                  <a:lnTo>
                    <a:pt x="453224" y="230588"/>
                  </a:lnTo>
                  <a:lnTo>
                    <a:pt x="521901" y="495865"/>
                  </a:lnTo>
                  <a:lnTo>
                    <a:pt x="577561" y="755374"/>
                  </a:lnTo>
                  <a:lnTo>
                    <a:pt x="598455" y="858741"/>
                  </a:lnTo>
                  <a:lnTo>
                    <a:pt x="617944" y="930855"/>
                  </a:lnTo>
                </a:path>
              </a:pathLst>
            </a:custGeom>
            <a:ln w="9525"/>
          </p:spPr>
          <p:style>
            <a:lnRef idx="1">
              <a:schemeClr val="accent1"/>
            </a:lnRef>
            <a:fillRef idx="0">
              <a:schemeClr val="accent1"/>
            </a:fillRef>
            <a:effectRef idx="0">
              <a:schemeClr val="accent1"/>
            </a:effectRef>
            <a:fontRef idx="minor">
              <a:schemeClr val="tx1"/>
            </a:fontRef>
          </p:style>
          <p:txBody>
            <a:bodyPr anchor="ctr"/>
            <a:lstStyle/>
            <a:p>
              <a:pPr algn="r">
                <a:defRPr/>
              </a:pPr>
              <a:endParaRPr lang="en-US" dirty="0"/>
            </a:p>
          </p:txBody>
        </p:sp>
        <p:sp>
          <p:nvSpPr>
            <p:cNvPr id="73" name="Frihåndsform 72"/>
            <p:cNvSpPr/>
            <p:nvPr/>
          </p:nvSpPr>
          <p:spPr bwMode="auto">
            <a:xfrm rot="16200000" flipH="1">
              <a:off x="1729520" y="-158987"/>
              <a:ext cx="380924" cy="1252604"/>
            </a:xfrm>
            <a:custGeom>
              <a:avLst/>
              <a:gdLst>
                <a:gd name="connsiteX0" fmla="*/ 0 w 580445"/>
                <a:gd name="connsiteY0" fmla="*/ 938254 h 938254"/>
                <a:gd name="connsiteX1" fmla="*/ 63610 w 580445"/>
                <a:gd name="connsiteY1" fmla="*/ 644056 h 938254"/>
                <a:gd name="connsiteX2" fmla="*/ 127221 w 580445"/>
                <a:gd name="connsiteY2" fmla="*/ 389614 h 938254"/>
                <a:gd name="connsiteX3" fmla="*/ 174929 w 580445"/>
                <a:gd name="connsiteY3" fmla="*/ 206734 h 938254"/>
                <a:gd name="connsiteX4" fmla="*/ 230588 w 580445"/>
                <a:gd name="connsiteY4" fmla="*/ 63610 h 938254"/>
                <a:gd name="connsiteX5" fmla="*/ 270344 w 580445"/>
                <a:gd name="connsiteY5" fmla="*/ 15903 h 938254"/>
                <a:gd name="connsiteX6" fmla="*/ 318052 w 580445"/>
                <a:gd name="connsiteY6" fmla="*/ 0 h 938254"/>
                <a:gd name="connsiteX7" fmla="*/ 389614 w 580445"/>
                <a:gd name="connsiteY7" fmla="*/ 63610 h 938254"/>
                <a:gd name="connsiteX8" fmla="*/ 453224 w 580445"/>
                <a:gd name="connsiteY8" fmla="*/ 230588 h 938254"/>
                <a:gd name="connsiteX9" fmla="*/ 524786 w 580445"/>
                <a:gd name="connsiteY9" fmla="*/ 492981 h 938254"/>
                <a:gd name="connsiteX10" fmla="*/ 580445 w 580445"/>
                <a:gd name="connsiteY10" fmla="*/ 755374 h 938254"/>
                <a:gd name="connsiteX11" fmla="*/ 572494 w 580445"/>
                <a:gd name="connsiteY11" fmla="*/ 858741 h 938254"/>
                <a:gd name="connsiteX12" fmla="*/ 580445 w 580445"/>
                <a:gd name="connsiteY12" fmla="*/ 858741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72494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77561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53224 w 617944"/>
                <a:gd name="connsiteY9" fmla="*/ 230588 h 938254"/>
                <a:gd name="connsiteX10" fmla="*/ 524786 w 617944"/>
                <a:gd name="connsiteY10" fmla="*/ 492981 h 938254"/>
                <a:gd name="connsiteX11" fmla="*/ 577561 w 617944"/>
                <a:gd name="connsiteY11" fmla="*/ 755374 h 938254"/>
                <a:gd name="connsiteX12" fmla="*/ 598455 w 617944"/>
                <a:gd name="connsiteY12" fmla="*/ 858741 h 938254"/>
                <a:gd name="connsiteX13" fmla="*/ 617944 w 617944"/>
                <a:gd name="connsiteY13"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4786 w 617944"/>
                <a:gd name="connsiteY11" fmla="*/ 492981 h 938254"/>
                <a:gd name="connsiteX12" fmla="*/ 577561 w 617944"/>
                <a:gd name="connsiteY12" fmla="*/ 755374 h 938254"/>
                <a:gd name="connsiteX13" fmla="*/ 598455 w 617944"/>
                <a:gd name="connsiteY13" fmla="*/ 858741 h 938254"/>
                <a:gd name="connsiteX14" fmla="*/ 617944 w 617944"/>
                <a:gd name="connsiteY14"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1901 w 617944"/>
                <a:gd name="connsiteY11" fmla="*/ 495865 h 938254"/>
                <a:gd name="connsiteX12" fmla="*/ 577561 w 617944"/>
                <a:gd name="connsiteY12" fmla="*/ 755374 h 938254"/>
                <a:gd name="connsiteX13" fmla="*/ 598455 w 617944"/>
                <a:gd name="connsiteY13" fmla="*/ 858741 h 938254"/>
                <a:gd name="connsiteX14" fmla="*/ 617944 w 617944"/>
                <a:gd name="connsiteY14" fmla="*/ 930855 h 93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7944" h="938254">
                  <a:moveTo>
                    <a:pt x="0" y="938254"/>
                  </a:moveTo>
                  <a:lnTo>
                    <a:pt x="63610" y="644056"/>
                  </a:lnTo>
                  <a:lnTo>
                    <a:pt x="127221" y="389614"/>
                  </a:lnTo>
                  <a:lnTo>
                    <a:pt x="174929" y="206734"/>
                  </a:lnTo>
                  <a:lnTo>
                    <a:pt x="230588" y="63610"/>
                  </a:lnTo>
                  <a:lnTo>
                    <a:pt x="270344" y="15903"/>
                  </a:lnTo>
                  <a:lnTo>
                    <a:pt x="318052" y="0"/>
                  </a:lnTo>
                  <a:lnTo>
                    <a:pt x="358360" y="26638"/>
                  </a:lnTo>
                  <a:lnTo>
                    <a:pt x="389614" y="63610"/>
                  </a:lnTo>
                  <a:lnTo>
                    <a:pt x="427589" y="147789"/>
                  </a:lnTo>
                  <a:lnTo>
                    <a:pt x="453224" y="230588"/>
                  </a:lnTo>
                  <a:lnTo>
                    <a:pt x="521901" y="495865"/>
                  </a:lnTo>
                  <a:lnTo>
                    <a:pt x="577561" y="755374"/>
                  </a:lnTo>
                  <a:lnTo>
                    <a:pt x="598455" y="858741"/>
                  </a:lnTo>
                  <a:lnTo>
                    <a:pt x="617944" y="930855"/>
                  </a:lnTo>
                </a:path>
              </a:pathLst>
            </a:custGeom>
            <a:ln w="9525"/>
          </p:spPr>
          <p:style>
            <a:lnRef idx="1">
              <a:schemeClr val="accent1"/>
            </a:lnRef>
            <a:fillRef idx="0">
              <a:schemeClr val="accent1"/>
            </a:fillRef>
            <a:effectRef idx="0">
              <a:schemeClr val="accent1"/>
            </a:effectRef>
            <a:fontRef idx="minor">
              <a:schemeClr val="tx1"/>
            </a:fontRef>
          </p:style>
          <p:txBody>
            <a:bodyPr anchor="ctr"/>
            <a:lstStyle/>
            <a:p>
              <a:pPr algn="r">
                <a:defRPr/>
              </a:pPr>
              <a:endParaRPr lang="en-US" dirty="0"/>
            </a:p>
          </p:txBody>
        </p:sp>
        <p:cxnSp>
          <p:nvCxnSpPr>
            <p:cNvPr id="75" name="Rett pil 74"/>
            <p:cNvCxnSpPr/>
            <p:nvPr/>
          </p:nvCxnSpPr>
          <p:spPr>
            <a:xfrm flipH="1">
              <a:off x="2547871" y="267330"/>
              <a:ext cx="31752" cy="3172783"/>
            </a:xfrm>
            <a:prstGeom prst="straightConnector1">
              <a:avLst/>
            </a:prstGeom>
            <a:ln w="952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 name="Gruppe 109"/>
          <p:cNvGrpSpPr>
            <a:grpSpLocks/>
          </p:cNvGrpSpPr>
          <p:nvPr/>
        </p:nvGrpSpPr>
        <p:grpSpPr bwMode="auto">
          <a:xfrm>
            <a:off x="4972050" y="3948113"/>
            <a:ext cx="3149600" cy="2132012"/>
            <a:chOff x="4376738" y="3227294"/>
            <a:chExt cx="3149600" cy="2132182"/>
          </a:xfrm>
        </p:grpSpPr>
        <p:grpSp>
          <p:nvGrpSpPr>
            <p:cNvPr id="5" name="Gruppe 62"/>
            <p:cNvGrpSpPr>
              <a:grpSpLocks/>
            </p:cNvGrpSpPr>
            <p:nvPr/>
          </p:nvGrpSpPr>
          <p:grpSpPr bwMode="auto">
            <a:xfrm>
              <a:off x="4376738" y="3227294"/>
              <a:ext cx="3149600" cy="1252631"/>
              <a:chOff x="4376738" y="3227294"/>
              <a:chExt cx="3149600" cy="1252631"/>
            </a:xfrm>
          </p:grpSpPr>
          <p:sp>
            <p:nvSpPr>
              <p:cNvPr id="49" name="Frihåndsform 48"/>
              <p:cNvSpPr/>
              <p:nvPr/>
            </p:nvSpPr>
            <p:spPr>
              <a:xfrm flipH="1">
                <a:off x="4376738" y="4464055"/>
                <a:ext cx="3149600" cy="0"/>
              </a:xfrm>
              <a:custGeom>
                <a:avLst/>
                <a:gdLst>
                  <a:gd name="connsiteX0" fmla="*/ 0 w 3149600"/>
                  <a:gd name="connsiteY0" fmla="*/ 0 h 0"/>
                  <a:gd name="connsiteX1" fmla="*/ 3149600 w 3149600"/>
                  <a:gd name="connsiteY1" fmla="*/ 0 h 0"/>
                </a:gdLst>
                <a:ahLst/>
                <a:cxnLst>
                  <a:cxn ang="0">
                    <a:pos x="connsiteX0" y="connsiteY0"/>
                  </a:cxn>
                  <a:cxn ang="0">
                    <a:pos x="connsiteX1" y="connsiteY1"/>
                  </a:cxn>
                </a:cxnLst>
                <a:rect l="l" t="t" r="r" b="b"/>
                <a:pathLst>
                  <a:path w="3149600">
                    <a:moveTo>
                      <a:pt x="0" y="0"/>
                    </a:moveTo>
                    <a:lnTo>
                      <a:pt x="3149600" y="0"/>
                    </a:lnTo>
                  </a:path>
                </a:pathLst>
              </a:custGeom>
              <a:ln w="9525">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92D050"/>
                  </a:solidFill>
                </a:endParaRPr>
              </a:p>
            </p:txBody>
          </p:sp>
          <p:cxnSp>
            <p:nvCxnSpPr>
              <p:cNvPr id="59" name="Rett pil 58"/>
              <p:cNvCxnSpPr/>
              <p:nvPr/>
            </p:nvCxnSpPr>
            <p:spPr>
              <a:xfrm flipH="1">
                <a:off x="4383088" y="3227294"/>
                <a:ext cx="9525" cy="1252637"/>
              </a:xfrm>
              <a:prstGeom prst="straightConnector1">
                <a:avLst/>
              </a:prstGeom>
              <a:ln w="9525">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 name="Gruppe 68"/>
            <p:cNvGrpSpPr>
              <a:grpSpLocks/>
            </p:cNvGrpSpPr>
            <p:nvPr/>
          </p:nvGrpSpPr>
          <p:grpSpPr bwMode="auto">
            <a:xfrm>
              <a:off x="4391025" y="3557520"/>
              <a:ext cx="2860040" cy="1801956"/>
              <a:chOff x="4800600" y="3557520"/>
              <a:chExt cx="2860040" cy="1801956"/>
            </a:xfrm>
          </p:grpSpPr>
          <p:sp>
            <p:nvSpPr>
              <p:cNvPr id="56" name="Frihåndsform 55"/>
              <p:cNvSpPr/>
              <p:nvPr/>
            </p:nvSpPr>
            <p:spPr bwMode="auto">
              <a:xfrm flipH="1">
                <a:off x="4800601" y="3568633"/>
                <a:ext cx="146050" cy="897010"/>
              </a:xfrm>
              <a:custGeom>
                <a:avLst/>
                <a:gdLst>
                  <a:gd name="connsiteX0" fmla="*/ 0 w 580445"/>
                  <a:gd name="connsiteY0" fmla="*/ 938254 h 938254"/>
                  <a:gd name="connsiteX1" fmla="*/ 63610 w 580445"/>
                  <a:gd name="connsiteY1" fmla="*/ 644056 h 938254"/>
                  <a:gd name="connsiteX2" fmla="*/ 127221 w 580445"/>
                  <a:gd name="connsiteY2" fmla="*/ 389614 h 938254"/>
                  <a:gd name="connsiteX3" fmla="*/ 174929 w 580445"/>
                  <a:gd name="connsiteY3" fmla="*/ 206734 h 938254"/>
                  <a:gd name="connsiteX4" fmla="*/ 230588 w 580445"/>
                  <a:gd name="connsiteY4" fmla="*/ 63610 h 938254"/>
                  <a:gd name="connsiteX5" fmla="*/ 270344 w 580445"/>
                  <a:gd name="connsiteY5" fmla="*/ 15903 h 938254"/>
                  <a:gd name="connsiteX6" fmla="*/ 318052 w 580445"/>
                  <a:gd name="connsiteY6" fmla="*/ 0 h 938254"/>
                  <a:gd name="connsiteX7" fmla="*/ 389614 w 580445"/>
                  <a:gd name="connsiteY7" fmla="*/ 63610 h 938254"/>
                  <a:gd name="connsiteX8" fmla="*/ 453224 w 580445"/>
                  <a:gd name="connsiteY8" fmla="*/ 230588 h 938254"/>
                  <a:gd name="connsiteX9" fmla="*/ 524786 w 580445"/>
                  <a:gd name="connsiteY9" fmla="*/ 492981 h 938254"/>
                  <a:gd name="connsiteX10" fmla="*/ 580445 w 580445"/>
                  <a:gd name="connsiteY10" fmla="*/ 755374 h 938254"/>
                  <a:gd name="connsiteX11" fmla="*/ 572494 w 580445"/>
                  <a:gd name="connsiteY11" fmla="*/ 858741 h 938254"/>
                  <a:gd name="connsiteX12" fmla="*/ 580445 w 580445"/>
                  <a:gd name="connsiteY12" fmla="*/ 858741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72494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77561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53224 w 617944"/>
                  <a:gd name="connsiteY9" fmla="*/ 230588 h 938254"/>
                  <a:gd name="connsiteX10" fmla="*/ 524786 w 617944"/>
                  <a:gd name="connsiteY10" fmla="*/ 492981 h 938254"/>
                  <a:gd name="connsiteX11" fmla="*/ 577561 w 617944"/>
                  <a:gd name="connsiteY11" fmla="*/ 755374 h 938254"/>
                  <a:gd name="connsiteX12" fmla="*/ 598455 w 617944"/>
                  <a:gd name="connsiteY12" fmla="*/ 858741 h 938254"/>
                  <a:gd name="connsiteX13" fmla="*/ 617944 w 617944"/>
                  <a:gd name="connsiteY13"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4786 w 617944"/>
                  <a:gd name="connsiteY11" fmla="*/ 492981 h 938254"/>
                  <a:gd name="connsiteX12" fmla="*/ 577561 w 617944"/>
                  <a:gd name="connsiteY12" fmla="*/ 755374 h 938254"/>
                  <a:gd name="connsiteX13" fmla="*/ 598455 w 617944"/>
                  <a:gd name="connsiteY13" fmla="*/ 858741 h 938254"/>
                  <a:gd name="connsiteX14" fmla="*/ 617944 w 617944"/>
                  <a:gd name="connsiteY14"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1901 w 617944"/>
                  <a:gd name="connsiteY11" fmla="*/ 495865 h 938254"/>
                  <a:gd name="connsiteX12" fmla="*/ 577561 w 617944"/>
                  <a:gd name="connsiteY12" fmla="*/ 755374 h 938254"/>
                  <a:gd name="connsiteX13" fmla="*/ 598455 w 617944"/>
                  <a:gd name="connsiteY13" fmla="*/ 858741 h 938254"/>
                  <a:gd name="connsiteX14" fmla="*/ 617944 w 617944"/>
                  <a:gd name="connsiteY14" fmla="*/ 930855 h 938254"/>
                  <a:gd name="connsiteX0" fmla="*/ 0 w 598455"/>
                  <a:gd name="connsiteY0" fmla="*/ 938254 h 938254"/>
                  <a:gd name="connsiteX1" fmla="*/ 63610 w 598455"/>
                  <a:gd name="connsiteY1" fmla="*/ 644056 h 938254"/>
                  <a:gd name="connsiteX2" fmla="*/ 127221 w 598455"/>
                  <a:gd name="connsiteY2" fmla="*/ 389614 h 938254"/>
                  <a:gd name="connsiteX3" fmla="*/ 174929 w 598455"/>
                  <a:gd name="connsiteY3" fmla="*/ 206734 h 938254"/>
                  <a:gd name="connsiteX4" fmla="*/ 230588 w 598455"/>
                  <a:gd name="connsiteY4" fmla="*/ 63610 h 938254"/>
                  <a:gd name="connsiteX5" fmla="*/ 270344 w 598455"/>
                  <a:gd name="connsiteY5" fmla="*/ 15903 h 938254"/>
                  <a:gd name="connsiteX6" fmla="*/ 318052 w 598455"/>
                  <a:gd name="connsiteY6" fmla="*/ 0 h 938254"/>
                  <a:gd name="connsiteX7" fmla="*/ 358360 w 598455"/>
                  <a:gd name="connsiteY7" fmla="*/ 26638 h 938254"/>
                  <a:gd name="connsiteX8" fmla="*/ 389614 w 598455"/>
                  <a:gd name="connsiteY8" fmla="*/ 63610 h 938254"/>
                  <a:gd name="connsiteX9" fmla="*/ 427589 w 598455"/>
                  <a:gd name="connsiteY9" fmla="*/ 147789 h 938254"/>
                  <a:gd name="connsiteX10" fmla="*/ 453224 w 598455"/>
                  <a:gd name="connsiteY10" fmla="*/ 230588 h 938254"/>
                  <a:gd name="connsiteX11" fmla="*/ 521901 w 598455"/>
                  <a:gd name="connsiteY11" fmla="*/ 495865 h 938254"/>
                  <a:gd name="connsiteX12" fmla="*/ 577561 w 598455"/>
                  <a:gd name="connsiteY12" fmla="*/ 755374 h 938254"/>
                  <a:gd name="connsiteX13" fmla="*/ 598455 w 598455"/>
                  <a:gd name="connsiteY13" fmla="*/ 858741 h 938254"/>
                  <a:gd name="connsiteX0" fmla="*/ 0 w 577561"/>
                  <a:gd name="connsiteY0" fmla="*/ 938254 h 938254"/>
                  <a:gd name="connsiteX1" fmla="*/ 63610 w 577561"/>
                  <a:gd name="connsiteY1" fmla="*/ 644056 h 938254"/>
                  <a:gd name="connsiteX2" fmla="*/ 127221 w 577561"/>
                  <a:gd name="connsiteY2" fmla="*/ 389614 h 938254"/>
                  <a:gd name="connsiteX3" fmla="*/ 174929 w 577561"/>
                  <a:gd name="connsiteY3" fmla="*/ 206734 h 938254"/>
                  <a:gd name="connsiteX4" fmla="*/ 230588 w 577561"/>
                  <a:gd name="connsiteY4" fmla="*/ 63610 h 938254"/>
                  <a:gd name="connsiteX5" fmla="*/ 270344 w 577561"/>
                  <a:gd name="connsiteY5" fmla="*/ 15903 h 938254"/>
                  <a:gd name="connsiteX6" fmla="*/ 318052 w 577561"/>
                  <a:gd name="connsiteY6" fmla="*/ 0 h 938254"/>
                  <a:gd name="connsiteX7" fmla="*/ 358360 w 577561"/>
                  <a:gd name="connsiteY7" fmla="*/ 26638 h 938254"/>
                  <a:gd name="connsiteX8" fmla="*/ 389614 w 577561"/>
                  <a:gd name="connsiteY8" fmla="*/ 63610 h 938254"/>
                  <a:gd name="connsiteX9" fmla="*/ 427589 w 577561"/>
                  <a:gd name="connsiteY9" fmla="*/ 147789 h 938254"/>
                  <a:gd name="connsiteX10" fmla="*/ 453224 w 577561"/>
                  <a:gd name="connsiteY10" fmla="*/ 230588 h 938254"/>
                  <a:gd name="connsiteX11" fmla="*/ 521901 w 577561"/>
                  <a:gd name="connsiteY11" fmla="*/ 495865 h 938254"/>
                  <a:gd name="connsiteX12" fmla="*/ 577561 w 577561"/>
                  <a:gd name="connsiteY12" fmla="*/ 755374 h 938254"/>
                  <a:gd name="connsiteX0" fmla="*/ 0 w 521902"/>
                  <a:gd name="connsiteY0" fmla="*/ 938254 h 938254"/>
                  <a:gd name="connsiteX1" fmla="*/ 63610 w 521902"/>
                  <a:gd name="connsiteY1" fmla="*/ 644056 h 938254"/>
                  <a:gd name="connsiteX2" fmla="*/ 127221 w 521902"/>
                  <a:gd name="connsiteY2" fmla="*/ 389614 h 938254"/>
                  <a:gd name="connsiteX3" fmla="*/ 174929 w 521902"/>
                  <a:gd name="connsiteY3" fmla="*/ 206734 h 938254"/>
                  <a:gd name="connsiteX4" fmla="*/ 230588 w 521902"/>
                  <a:gd name="connsiteY4" fmla="*/ 63610 h 938254"/>
                  <a:gd name="connsiteX5" fmla="*/ 270344 w 521902"/>
                  <a:gd name="connsiteY5" fmla="*/ 15903 h 938254"/>
                  <a:gd name="connsiteX6" fmla="*/ 318052 w 521902"/>
                  <a:gd name="connsiteY6" fmla="*/ 0 h 938254"/>
                  <a:gd name="connsiteX7" fmla="*/ 358360 w 521902"/>
                  <a:gd name="connsiteY7" fmla="*/ 26638 h 938254"/>
                  <a:gd name="connsiteX8" fmla="*/ 389614 w 521902"/>
                  <a:gd name="connsiteY8" fmla="*/ 63610 h 938254"/>
                  <a:gd name="connsiteX9" fmla="*/ 427589 w 521902"/>
                  <a:gd name="connsiteY9" fmla="*/ 147789 h 938254"/>
                  <a:gd name="connsiteX10" fmla="*/ 453224 w 521902"/>
                  <a:gd name="connsiteY10" fmla="*/ 230588 h 938254"/>
                  <a:gd name="connsiteX11" fmla="*/ 521901 w 521902"/>
                  <a:gd name="connsiteY11" fmla="*/ 495865 h 938254"/>
                  <a:gd name="connsiteX0" fmla="*/ 0 w 453223"/>
                  <a:gd name="connsiteY0" fmla="*/ 938254 h 938254"/>
                  <a:gd name="connsiteX1" fmla="*/ 63610 w 453223"/>
                  <a:gd name="connsiteY1" fmla="*/ 644056 h 938254"/>
                  <a:gd name="connsiteX2" fmla="*/ 127221 w 453223"/>
                  <a:gd name="connsiteY2" fmla="*/ 389614 h 938254"/>
                  <a:gd name="connsiteX3" fmla="*/ 174929 w 453223"/>
                  <a:gd name="connsiteY3" fmla="*/ 206734 h 938254"/>
                  <a:gd name="connsiteX4" fmla="*/ 230588 w 453223"/>
                  <a:gd name="connsiteY4" fmla="*/ 63610 h 938254"/>
                  <a:gd name="connsiteX5" fmla="*/ 270344 w 453223"/>
                  <a:gd name="connsiteY5" fmla="*/ 15903 h 938254"/>
                  <a:gd name="connsiteX6" fmla="*/ 318052 w 453223"/>
                  <a:gd name="connsiteY6" fmla="*/ 0 h 938254"/>
                  <a:gd name="connsiteX7" fmla="*/ 358360 w 453223"/>
                  <a:gd name="connsiteY7" fmla="*/ 26638 h 938254"/>
                  <a:gd name="connsiteX8" fmla="*/ 389614 w 453223"/>
                  <a:gd name="connsiteY8" fmla="*/ 63610 h 938254"/>
                  <a:gd name="connsiteX9" fmla="*/ 427589 w 453223"/>
                  <a:gd name="connsiteY9" fmla="*/ 147789 h 938254"/>
                  <a:gd name="connsiteX10" fmla="*/ 453224 w 453223"/>
                  <a:gd name="connsiteY10" fmla="*/ 230588 h 938254"/>
                  <a:gd name="connsiteX0" fmla="*/ 0 w 427589"/>
                  <a:gd name="connsiteY0" fmla="*/ 938254 h 938254"/>
                  <a:gd name="connsiteX1" fmla="*/ 63610 w 427589"/>
                  <a:gd name="connsiteY1" fmla="*/ 644056 h 938254"/>
                  <a:gd name="connsiteX2" fmla="*/ 127221 w 427589"/>
                  <a:gd name="connsiteY2" fmla="*/ 389614 h 938254"/>
                  <a:gd name="connsiteX3" fmla="*/ 174929 w 427589"/>
                  <a:gd name="connsiteY3" fmla="*/ 206734 h 938254"/>
                  <a:gd name="connsiteX4" fmla="*/ 230588 w 427589"/>
                  <a:gd name="connsiteY4" fmla="*/ 63610 h 938254"/>
                  <a:gd name="connsiteX5" fmla="*/ 270344 w 427589"/>
                  <a:gd name="connsiteY5" fmla="*/ 15903 h 938254"/>
                  <a:gd name="connsiteX6" fmla="*/ 318052 w 427589"/>
                  <a:gd name="connsiteY6" fmla="*/ 0 h 938254"/>
                  <a:gd name="connsiteX7" fmla="*/ 358360 w 427589"/>
                  <a:gd name="connsiteY7" fmla="*/ 26638 h 938254"/>
                  <a:gd name="connsiteX8" fmla="*/ 389614 w 427589"/>
                  <a:gd name="connsiteY8" fmla="*/ 63610 h 938254"/>
                  <a:gd name="connsiteX9" fmla="*/ 427589 w 427589"/>
                  <a:gd name="connsiteY9" fmla="*/ 147789 h 938254"/>
                  <a:gd name="connsiteX0" fmla="*/ 0 w 389614"/>
                  <a:gd name="connsiteY0" fmla="*/ 938254 h 938254"/>
                  <a:gd name="connsiteX1" fmla="*/ 63610 w 389614"/>
                  <a:gd name="connsiteY1" fmla="*/ 644056 h 938254"/>
                  <a:gd name="connsiteX2" fmla="*/ 127221 w 389614"/>
                  <a:gd name="connsiteY2" fmla="*/ 389614 h 938254"/>
                  <a:gd name="connsiteX3" fmla="*/ 174929 w 389614"/>
                  <a:gd name="connsiteY3" fmla="*/ 206734 h 938254"/>
                  <a:gd name="connsiteX4" fmla="*/ 230588 w 389614"/>
                  <a:gd name="connsiteY4" fmla="*/ 63610 h 938254"/>
                  <a:gd name="connsiteX5" fmla="*/ 270344 w 389614"/>
                  <a:gd name="connsiteY5" fmla="*/ 15903 h 938254"/>
                  <a:gd name="connsiteX6" fmla="*/ 318052 w 389614"/>
                  <a:gd name="connsiteY6" fmla="*/ 0 h 938254"/>
                  <a:gd name="connsiteX7" fmla="*/ 358360 w 389614"/>
                  <a:gd name="connsiteY7" fmla="*/ 26638 h 938254"/>
                  <a:gd name="connsiteX8" fmla="*/ 389614 w 389614"/>
                  <a:gd name="connsiteY8" fmla="*/ 63610 h 938254"/>
                  <a:gd name="connsiteX0" fmla="*/ 0 w 358360"/>
                  <a:gd name="connsiteY0" fmla="*/ 938254 h 938254"/>
                  <a:gd name="connsiteX1" fmla="*/ 63610 w 358360"/>
                  <a:gd name="connsiteY1" fmla="*/ 644056 h 938254"/>
                  <a:gd name="connsiteX2" fmla="*/ 127221 w 358360"/>
                  <a:gd name="connsiteY2" fmla="*/ 389614 h 938254"/>
                  <a:gd name="connsiteX3" fmla="*/ 174929 w 358360"/>
                  <a:gd name="connsiteY3" fmla="*/ 206734 h 938254"/>
                  <a:gd name="connsiteX4" fmla="*/ 230588 w 358360"/>
                  <a:gd name="connsiteY4" fmla="*/ 63610 h 938254"/>
                  <a:gd name="connsiteX5" fmla="*/ 270344 w 358360"/>
                  <a:gd name="connsiteY5" fmla="*/ 15903 h 938254"/>
                  <a:gd name="connsiteX6" fmla="*/ 318052 w 358360"/>
                  <a:gd name="connsiteY6" fmla="*/ 0 h 938254"/>
                  <a:gd name="connsiteX7" fmla="*/ 358360 w 358360"/>
                  <a:gd name="connsiteY7" fmla="*/ 26638 h 938254"/>
                  <a:gd name="connsiteX0" fmla="*/ 0 w 318051"/>
                  <a:gd name="connsiteY0" fmla="*/ 938254 h 938254"/>
                  <a:gd name="connsiteX1" fmla="*/ 63610 w 318051"/>
                  <a:gd name="connsiteY1" fmla="*/ 644056 h 938254"/>
                  <a:gd name="connsiteX2" fmla="*/ 127221 w 318051"/>
                  <a:gd name="connsiteY2" fmla="*/ 389614 h 938254"/>
                  <a:gd name="connsiteX3" fmla="*/ 174929 w 318051"/>
                  <a:gd name="connsiteY3" fmla="*/ 206734 h 938254"/>
                  <a:gd name="connsiteX4" fmla="*/ 230588 w 318051"/>
                  <a:gd name="connsiteY4" fmla="*/ 63610 h 938254"/>
                  <a:gd name="connsiteX5" fmla="*/ 270344 w 318051"/>
                  <a:gd name="connsiteY5" fmla="*/ 15903 h 938254"/>
                  <a:gd name="connsiteX6" fmla="*/ 318052 w 318051"/>
                  <a:gd name="connsiteY6" fmla="*/ 0 h 93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051" h="938254">
                    <a:moveTo>
                      <a:pt x="0" y="938254"/>
                    </a:moveTo>
                    <a:lnTo>
                      <a:pt x="63610" y="644056"/>
                    </a:lnTo>
                    <a:lnTo>
                      <a:pt x="127221" y="389614"/>
                    </a:lnTo>
                    <a:lnTo>
                      <a:pt x="174929" y="206734"/>
                    </a:lnTo>
                    <a:lnTo>
                      <a:pt x="230588" y="63610"/>
                    </a:lnTo>
                    <a:lnTo>
                      <a:pt x="270344" y="15903"/>
                    </a:lnTo>
                    <a:lnTo>
                      <a:pt x="318052" y="0"/>
                    </a:lnTo>
                  </a:path>
                </a:pathLst>
              </a:custGeom>
              <a:ln w="952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r">
                  <a:defRPr/>
                </a:pPr>
                <a:endParaRPr lang="en-US" dirty="0">
                  <a:solidFill>
                    <a:srgbClr val="92D050"/>
                  </a:solidFill>
                </a:endParaRPr>
              </a:p>
            </p:txBody>
          </p:sp>
          <p:sp>
            <p:nvSpPr>
              <p:cNvPr id="57" name="Frihåndsform 56"/>
              <p:cNvSpPr/>
              <p:nvPr/>
            </p:nvSpPr>
            <p:spPr bwMode="auto">
              <a:xfrm flipH="1" flipV="1">
                <a:off x="4946651" y="4462467"/>
                <a:ext cx="284162" cy="897009"/>
              </a:xfrm>
              <a:custGeom>
                <a:avLst/>
                <a:gdLst>
                  <a:gd name="connsiteX0" fmla="*/ 0 w 580445"/>
                  <a:gd name="connsiteY0" fmla="*/ 938254 h 938254"/>
                  <a:gd name="connsiteX1" fmla="*/ 63610 w 580445"/>
                  <a:gd name="connsiteY1" fmla="*/ 644056 h 938254"/>
                  <a:gd name="connsiteX2" fmla="*/ 127221 w 580445"/>
                  <a:gd name="connsiteY2" fmla="*/ 389614 h 938254"/>
                  <a:gd name="connsiteX3" fmla="*/ 174929 w 580445"/>
                  <a:gd name="connsiteY3" fmla="*/ 206734 h 938254"/>
                  <a:gd name="connsiteX4" fmla="*/ 230588 w 580445"/>
                  <a:gd name="connsiteY4" fmla="*/ 63610 h 938254"/>
                  <a:gd name="connsiteX5" fmla="*/ 270344 w 580445"/>
                  <a:gd name="connsiteY5" fmla="*/ 15903 h 938254"/>
                  <a:gd name="connsiteX6" fmla="*/ 318052 w 580445"/>
                  <a:gd name="connsiteY6" fmla="*/ 0 h 938254"/>
                  <a:gd name="connsiteX7" fmla="*/ 389614 w 580445"/>
                  <a:gd name="connsiteY7" fmla="*/ 63610 h 938254"/>
                  <a:gd name="connsiteX8" fmla="*/ 453224 w 580445"/>
                  <a:gd name="connsiteY8" fmla="*/ 230588 h 938254"/>
                  <a:gd name="connsiteX9" fmla="*/ 524786 w 580445"/>
                  <a:gd name="connsiteY9" fmla="*/ 492981 h 938254"/>
                  <a:gd name="connsiteX10" fmla="*/ 580445 w 580445"/>
                  <a:gd name="connsiteY10" fmla="*/ 755374 h 938254"/>
                  <a:gd name="connsiteX11" fmla="*/ 572494 w 580445"/>
                  <a:gd name="connsiteY11" fmla="*/ 858741 h 938254"/>
                  <a:gd name="connsiteX12" fmla="*/ 580445 w 580445"/>
                  <a:gd name="connsiteY12" fmla="*/ 858741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72494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77561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53224 w 617944"/>
                  <a:gd name="connsiteY9" fmla="*/ 230588 h 938254"/>
                  <a:gd name="connsiteX10" fmla="*/ 524786 w 617944"/>
                  <a:gd name="connsiteY10" fmla="*/ 492981 h 938254"/>
                  <a:gd name="connsiteX11" fmla="*/ 577561 w 617944"/>
                  <a:gd name="connsiteY11" fmla="*/ 755374 h 938254"/>
                  <a:gd name="connsiteX12" fmla="*/ 598455 w 617944"/>
                  <a:gd name="connsiteY12" fmla="*/ 858741 h 938254"/>
                  <a:gd name="connsiteX13" fmla="*/ 617944 w 617944"/>
                  <a:gd name="connsiteY13"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4786 w 617944"/>
                  <a:gd name="connsiteY11" fmla="*/ 492981 h 938254"/>
                  <a:gd name="connsiteX12" fmla="*/ 577561 w 617944"/>
                  <a:gd name="connsiteY12" fmla="*/ 755374 h 938254"/>
                  <a:gd name="connsiteX13" fmla="*/ 598455 w 617944"/>
                  <a:gd name="connsiteY13" fmla="*/ 858741 h 938254"/>
                  <a:gd name="connsiteX14" fmla="*/ 617944 w 617944"/>
                  <a:gd name="connsiteY14"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1901 w 617944"/>
                  <a:gd name="connsiteY11" fmla="*/ 495865 h 938254"/>
                  <a:gd name="connsiteX12" fmla="*/ 577561 w 617944"/>
                  <a:gd name="connsiteY12" fmla="*/ 755374 h 938254"/>
                  <a:gd name="connsiteX13" fmla="*/ 598455 w 617944"/>
                  <a:gd name="connsiteY13" fmla="*/ 858741 h 938254"/>
                  <a:gd name="connsiteX14" fmla="*/ 617944 w 617944"/>
                  <a:gd name="connsiteY14" fmla="*/ 930855 h 93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7944" h="938254">
                    <a:moveTo>
                      <a:pt x="0" y="938254"/>
                    </a:moveTo>
                    <a:lnTo>
                      <a:pt x="63610" y="644056"/>
                    </a:lnTo>
                    <a:lnTo>
                      <a:pt x="127221" y="389614"/>
                    </a:lnTo>
                    <a:lnTo>
                      <a:pt x="174929" y="206734"/>
                    </a:lnTo>
                    <a:lnTo>
                      <a:pt x="230588" y="63610"/>
                    </a:lnTo>
                    <a:lnTo>
                      <a:pt x="270344" y="15903"/>
                    </a:lnTo>
                    <a:lnTo>
                      <a:pt x="318052" y="0"/>
                    </a:lnTo>
                    <a:lnTo>
                      <a:pt x="358360" y="26638"/>
                    </a:lnTo>
                    <a:lnTo>
                      <a:pt x="389614" y="63610"/>
                    </a:lnTo>
                    <a:lnTo>
                      <a:pt x="427589" y="147789"/>
                    </a:lnTo>
                    <a:lnTo>
                      <a:pt x="453224" y="230588"/>
                    </a:lnTo>
                    <a:lnTo>
                      <a:pt x="521901" y="495865"/>
                    </a:lnTo>
                    <a:lnTo>
                      <a:pt x="577561" y="755374"/>
                    </a:lnTo>
                    <a:lnTo>
                      <a:pt x="598455" y="858741"/>
                    </a:lnTo>
                    <a:lnTo>
                      <a:pt x="617944" y="930855"/>
                    </a:lnTo>
                  </a:path>
                </a:pathLst>
              </a:custGeom>
              <a:ln w="952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r">
                  <a:defRPr/>
                </a:pPr>
                <a:endParaRPr lang="en-US" dirty="0">
                  <a:solidFill>
                    <a:srgbClr val="92D050"/>
                  </a:solidFill>
                </a:endParaRPr>
              </a:p>
            </p:txBody>
          </p:sp>
          <p:sp>
            <p:nvSpPr>
              <p:cNvPr id="10" name="Frihåndsform 9"/>
              <p:cNvSpPr/>
              <p:nvPr/>
            </p:nvSpPr>
            <p:spPr bwMode="auto">
              <a:xfrm flipH="1" flipV="1">
                <a:off x="6665913" y="4449766"/>
                <a:ext cx="284163" cy="897009"/>
              </a:xfrm>
              <a:custGeom>
                <a:avLst/>
                <a:gdLst>
                  <a:gd name="connsiteX0" fmla="*/ 0 w 580445"/>
                  <a:gd name="connsiteY0" fmla="*/ 938254 h 938254"/>
                  <a:gd name="connsiteX1" fmla="*/ 63610 w 580445"/>
                  <a:gd name="connsiteY1" fmla="*/ 644056 h 938254"/>
                  <a:gd name="connsiteX2" fmla="*/ 127221 w 580445"/>
                  <a:gd name="connsiteY2" fmla="*/ 389614 h 938254"/>
                  <a:gd name="connsiteX3" fmla="*/ 174929 w 580445"/>
                  <a:gd name="connsiteY3" fmla="*/ 206734 h 938254"/>
                  <a:gd name="connsiteX4" fmla="*/ 230588 w 580445"/>
                  <a:gd name="connsiteY4" fmla="*/ 63610 h 938254"/>
                  <a:gd name="connsiteX5" fmla="*/ 270344 w 580445"/>
                  <a:gd name="connsiteY5" fmla="*/ 15903 h 938254"/>
                  <a:gd name="connsiteX6" fmla="*/ 318052 w 580445"/>
                  <a:gd name="connsiteY6" fmla="*/ 0 h 938254"/>
                  <a:gd name="connsiteX7" fmla="*/ 389614 w 580445"/>
                  <a:gd name="connsiteY7" fmla="*/ 63610 h 938254"/>
                  <a:gd name="connsiteX8" fmla="*/ 453224 w 580445"/>
                  <a:gd name="connsiteY8" fmla="*/ 230588 h 938254"/>
                  <a:gd name="connsiteX9" fmla="*/ 524786 w 580445"/>
                  <a:gd name="connsiteY9" fmla="*/ 492981 h 938254"/>
                  <a:gd name="connsiteX10" fmla="*/ 580445 w 580445"/>
                  <a:gd name="connsiteY10" fmla="*/ 755374 h 938254"/>
                  <a:gd name="connsiteX11" fmla="*/ 572494 w 580445"/>
                  <a:gd name="connsiteY11" fmla="*/ 858741 h 938254"/>
                  <a:gd name="connsiteX12" fmla="*/ 580445 w 580445"/>
                  <a:gd name="connsiteY12" fmla="*/ 858741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72494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77561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53224 w 617944"/>
                  <a:gd name="connsiteY9" fmla="*/ 230588 h 938254"/>
                  <a:gd name="connsiteX10" fmla="*/ 524786 w 617944"/>
                  <a:gd name="connsiteY10" fmla="*/ 492981 h 938254"/>
                  <a:gd name="connsiteX11" fmla="*/ 577561 w 617944"/>
                  <a:gd name="connsiteY11" fmla="*/ 755374 h 938254"/>
                  <a:gd name="connsiteX12" fmla="*/ 598455 w 617944"/>
                  <a:gd name="connsiteY12" fmla="*/ 858741 h 938254"/>
                  <a:gd name="connsiteX13" fmla="*/ 617944 w 617944"/>
                  <a:gd name="connsiteY13"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4786 w 617944"/>
                  <a:gd name="connsiteY11" fmla="*/ 492981 h 938254"/>
                  <a:gd name="connsiteX12" fmla="*/ 577561 w 617944"/>
                  <a:gd name="connsiteY12" fmla="*/ 755374 h 938254"/>
                  <a:gd name="connsiteX13" fmla="*/ 598455 w 617944"/>
                  <a:gd name="connsiteY13" fmla="*/ 858741 h 938254"/>
                  <a:gd name="connsiteX14" fmla="*/ 617944 w 617944"/>
                  <a:gd name="connsiteY14"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1901 w 617944"/>
                  <a:gd name="connsiteY11" fmla="*/ 495865 h 938254"/>
                  <a:gd name="connsiteX12" fmla="*/ 577561 w 617944"/>
                  <a:gd name="connsiteY12" fmla="*/ 755374 h 938254"/>
                  <a:gd name="connsiteX13" fmla="*/ 598455 w 617944"/>
                  <a:gd name="connsiteY13" fmla="*/ 858741 h 938254"/>
                  <a:gd name="connsiteX14" fmla="*/ 617944 w 617944"/>
                  <a:gd name="connsiteY14" fmla="*/ 930855 h 93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7944" h="938254">
                    <a:moveTo>
                      <a:pt x="0" y="938254"/>
                    </a:moveTo>
                    <a:lnTo>
                      <a:pt x="63610" y="644056"/>
                    </a:lnTo>
                    <a:lnTo>
                      <a:pt x="127221" y="389614"/>
                    </a:lnTo>
                    <a:lnTo>
                      <a:pt x="174929" y="206734"/>
                    </a:lnTo>
                    <a:lnTo>
                      <a:pt x="230588" y="63610"/>
                    </a:lnTo>
                    <a:lnTo>
                      <a:pt x="270344" y="15903"/>
                    </a:lnTo>
                    <a:lnTo>
                      <a:pt x="318052" y="0"/>
                    </a:lnTo>
                    <a:lnTo>
                      <a:pt x="358360" y="26638"/>
                    </a:lnTo>
                    <a:lnTo>
                      <a:pt x="389614" y="63610"/>
                    </a:lnTo>
                    <a:lnTo>
                      <a:pt x="427589" y="147789"/>
                    </a:lnTo>
                    <a:lnTo>
                      <a:pt x="453224" y="230588"/>
                    </a:lnTo>
                    <a:lnTo>
                      <a:pt x="521901" y="495865"/>
                    </a:lnTo>
                    <a:lnTo>
                      <a:pt x="577561" y="755374"/>
                    </a:lnTo>
                    <a:lnTo>
                      <a:pt x="598455" y="858741"/>
                    </a:lnTo>
                    <a:lnTo>
                      <a:pt x="617944" y="930855"/>
                    </a:lnTo>
                  </a:path>
                </a:pathLst>
              </a:custGeom>
              <a:ln w="952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r">
                  <a:defRPr/>
                </a:pPr>
                <a:endParaRPr lang="en-US" dirty="0">
                  <a:solidFill>
                    <a:srgbClr val="92D050"/>
                  </a:solidFill>
                </a:endParaRPr>
              </a:p>
            </p:txBody>
          </p:sp>
          <p:grpSp>
            <p:nvGrpSpPr>
              <p:cNvPr id="7" name="Gruppe 11"/>
              <p:cNvGrpSpPr>
                <a:grpSpLocks/>
              </p:cNvGrpSpPr>
              <p:nvPr/>
            </p:nvGrpSpPr>
            <p:grpSpPr bwMode="auto">
              <a:xfrm flipH="1">
                <a:off x="6092825" y="3567531"/>
                <a:ext cx="1567815" cy="1785596"/>
                <a:chOff x="-110060" y="2461499"/>
                <a:chExt cx="3402807" cy="1866656"/>
              </a:xfrm>
            </p:grpSpPr>
            <p:sp>
              <p:nvSpPr>
                <p:cNvPr id="13" name="Frihåndsform 12"/>
                <p:cNvSpPr/>
                <p:nvPr/>
              </p:nvSpPr>
              <p:spPr>
                <a:xfrm>
                  <a:off x="2059245" y="2462651"/>
                  <a:ext cx="609860" cy="937731"/>
                </a:xfrm>
                <a:custGeom>
                  <a:avLst/>
                  <a:gdLst>
                    <a:gd name="connsiteX0" fmla="*/ 0 w 580445"/>
                    <a:gd name="connsiteY0" fmla="*/ 938254 h 938254"/>
                    <a:gd name="connsiteX1" fmla="*/ 63610 w 580445"/>
                    <a:gd name="connsiteY1" fmla="*/ 644056 h 938254"/>
                    <a:gd name="connsiteX2" fmla="*/ 127221 w 580445"/>
                    <a:gd name="connsiteY2" fmla="*/ 389614 h 938254"/>
                    <a:gd name="connsiteX3" fmla="*/ 174929 w 580445"/>
                    <a:gd name="connsiteY3" fmla="*/ 206734 h 938254"/>
                    <a:gd name="connsiteX4" fmla="*/ 230588 w 580445"/>
                    <a:gd name="connsiteY4" fmla="*/ 63610 h 938254"/>
                    <a:gd name="connsiteX5" fmla="*/ 270344 w 580445"/>
                    <a:gd name="connsiteY5" fmla="*/ 15903 h 938254"/>
                    <a:gd name="connsiteX6" fmla="*/ 318052 w 580445"/>
                    <a:gd name="connsiteY6" fmla="*/ 0 h 938254"/>
                    <a:gd name="connsiteX7" fmla="*/ 389614 w 580445"/>
                    <a:gd name="connsiteY7" fmla="*/ 63610 h 938254"/>
                    <a:gd name="connsiteX8" fmla="*/ 453224 w 580445"/>
                    <a:gd name="connsiteY8" fmla="*/ 230588 h 938254"/>
                    <a:gd name="connsiteX9" fmla="*/ 524786 w 580445"/>
                    <a:gd name="connsiteY9" fmla="*/ 492981 h 938254"/>
                    <a:gd name="connsiteX10" fmla="*/ 580445 w 580445"/>
                    <a:gd name="connsiteY10" fmla="*/ 755374 h 938254"/>
                    <a:gd name="connsiteX11" fmla="*/ 572494 w 580445"/>
                    <a:gd name="connsiteY11" fmla="*/ 858741 h 938254"/>
                    <a:gd name="connsiteX12" fmla="*/ 580445 w 580445"/>
                    <a:gd name="connsiteY12" fmla="*/ 858741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72494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77561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53224 w 617944"/>
                    <a:gd name="connsiteY9" fmla="*/ 230588 h 938254"/>
                    <a:gd name="connsiteX10" fmla="*/ 524786 w 617944"/>
                    <a:gd name="connsiteY10" fmla="*/ 492981 h 938254"/>
                    <a:gd name="connsiteX11" fmla="*/ 577561 w 617944"/>
                    <a:gd name="connsiteY11" fmla="*/ 755374 h 938254"/>
                    <a:gd name="connsiteX12" fmla="*/ 598455 w 617944"/>
                    <a:gd name="connsiteY12" fmla="*/ 858741 h 938254"/>
                    <a:gd name="connsiteX13" fmla="*/ 617944 w 617944"/>
                    <a:gd name="connsiteY13"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4786 w 617944"/>
                    <a:gd name="connsiteY11" fmla="*/ 492981 h 938254"/>
                    <a:gd name="connsiteX12" fmla="*/ 577561 w 617944"/>
                    <a:gd name="connsiteY12" fmla="*/ 755374 h 938254"/>
                    <a:gd name="connsiteX13" fmla="*/ 598455 w 617944"/>
                    <a:gd name="connsiteY13" fmla="*/ 858741 h 938254"/>
                    <a:gd name="connsiteX14" fmla="*/ 617944 w 617944"/>
                    <a:gd name="connsiteY14"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1901 w 617944"/>
                    <a:gd name="connsiteY11" fmla="*/ 495865 h 938254"/>
                    <a:gd name="connsiteX12" fmla="*/ 577561 w 617944"/>
                    <a:gd name="connsiteY12" fmla="*/ 755374 h 938254"/>
                    <a:gd name="connsiteX13" fmla="*/ 598455 w 617944"/>
                    <a:gd name="connsiteY13" fmla="*/ 858741 h 938254"/>
                    <a:gd name="connsiteX14" fmla="*/ 617944 w 617944"/>
                    <a:gd name="connsiteY14" fmla="*/ 930855 h 93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7944" h="938254">
                      <a:moveTo>
                        <a:pt x="0" y="938254"/>
                      </a:moveTo>
                      <a:lnTo>
                        <a:pt x="63610" y="644056"/>
                      </a:lnTo>
                      <a:lnTo>
                        <a:pt x="127221" y="389614"/>
                      </a:lnTo>
                      <a:lnTo>
                        <a:pt x="174929" y="206734"/>
                      </a:lnTo>
                      <a:lnTo>
                        <a:pt x="230588" y="63610"/>
                      </a:lnTo>
                      <a:lnTo>
                        <a:pt x="270344" y="15903"/>
                      </a:lnTo>
                      <a:lnTo>
                        <a:pt x="318052" y="0"/>
                      </a:lnTo>
                      <a:lnTo>
                        <a:pt x="358360" y="26638"/>
                      </a:lnTo>
                      <a:lnTo>
                        <a:pt x="389614" y="63610"/>
                      </a:lnTo>
                      <a:lnTo>
                        <a:pt x="427589" y="147789"/>
                      </a:lnTo>
                      <a:lnTo>
                        <a:pt x="453224" y="230588"/>
                      </a:lnTo>
                      <a:lnTo>
                        <a:pt x="521901" y="495865"/>
                      </a:lnTo>
                      <a:lnTo>
                        <a:pt x="577561" y="755374"/>
                      </a:lnTo>
                      <a:lnTo>
                        <a:pt x="598455" y="858741"/>
                      </a:lnTo>
                      <a:lnTo>
                        <a:pt x="617944" y="930855"/>
                      </a:lnTo>
                    </a:path>
                  </a:pathLst>
                </a:custGeom>
                <a:ln w="952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r">
                    <a:defRPr/>
                  </a:pPr>
                  <a:endParaRPr lang="en-US" dirty="0">
                    <a:solidFill>
                      <a:srgbClr val="92D050"/>
                    </a:solidFill>
                  </a:endParaRPr>
                </a:p>
              </p:txBody>
            </p:sp>
            <p:sp>
              <p:nvSpPr>
                <p:cNvPr id="14" name="Frihåndsform 13"/>
                <p:cNvSpPr/>
                <p:nvPr/>
              </p:nvSpPr>
              <p:spPr>
                <a:xfrm flipV="1">
                  <a:off x="2675996" y="3390424"/>
                  <a:ext cx="616749" cy="937730"/>
                </a:xfrm>
                <a:custGeom>
                  <a:avLst/>
                  <a:gdLst>
                    <a:gd name="connsiteX0" fmla="*/ 0 w 580445"/>
                    <a:gd name="connsiteY0" fmla="*/ 938254 h 938254"/>
                    <a:gd name="connsiteX1" fmla="*/ 63610 w 580445"/>
                    <a:gd name="connsiteY1" fmla="*/ 644056 h 938254"/>
                    <a:gd name="connsiteX2" fmla="*/ 127221 w 580445"/>
                    <a:gd name="connsiteY2" fmla="*/ 389614 h 938254"/>
                    <a:gd name="connsiteX3" fmla="*/ 174929 w 580445"/>
                    <a:gd name="connsiteY3" fmla="*/ 206734 h 938254"/>
                    <a:gd name="connsiteX4" fmla="*/ 230588 w 580445"/>
                    <a:gd name="connsiteY4" fmla="*/ 63610 h 938254"/>
                    <a:gd name="connsiteX5" fmla="*/ 270344 w 580445"/>
                    <a:gd name="connsiteY5" fmla="*/ 15903 h 938254"/>
                    <a:gd name="connsiteX6" fmla="*/ 318052 w 580445"/>
                    <a:gd name="connsiteY6" fmla="*/ 0 h 938254"/>
                    <a:gd name="connsiteX7" fmla="*/ 389614 w 580445"/>
                    <a:gd name="connsiteY7" fmla="*/ 63610 h 938254"/>
                    <a:gd name="connsiteX8" fmla="*/ 453224 w 580445"/>
                    <a:gd name="connsiteY8" fmla="*/ 230588 h 938254"/>
                    <a:gd name="connsiteX9" fmla="*/ 524786 w 580445"/>
                    <a:gd name="connsiteY9" fmla="*/ 492981 h 938254"/>
                    <a:gd name="connsiteX10" fmla="*/ 580445 w 580445"/>
                    <a:gd name="connsiteY10" fmla="*/ 755374 h 938254"/>
                    <a:gd name="connsiteX11" fmla="*/ 572494 w 580445"/>
                    <a:gd name="connsiteY11" fmla="*/ 858741 h 938254"/>
                    <a:gd name="connsiteX12" fmla="*/ 580445 w 580445"/>
                    <a:gd name="connsiteY12" fmla="*/ 858741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72494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77561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53224 w 617944"/>
                    <a:gd name="connsiteY9" fmla="*/ 230588 h 938254"/>
                    <a:gd name="connsiteX10" fmla="*/ 524786 w 617944"/>
                    <a:gd name="connsiteY10" fmla="*/ 492981 h 938254"/>
                    <a:gd name="connsiteX11" fmla="*/ 577561 w 617944"/>
                    <a:gd name="connsiteY11" fmla="*/ 755374 h 938254"/>
                    <a:gd name="connsiteX12" fmla="*/ 598455 w 617944"/>
                    <a:gd name="connsiteY12" fmla="*/ 858741 h 938254"/>
                    <a:gd name="connsiteX13" fmla="*/ 617944 w 617944"/>
                    <a:gd name="connsiteY13"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4786 w 617944"/>
                    <a:gd name="connsiteY11" fmla="*/ 492981 h 938254"/>
                    <a:gd name="connsiteX12" fmla="*/ 577561 w 617944"/>
                    <a:gd name="connsiteY12" fmla="*/ 755374 h 938254"/>
                    <a:gd name="connsiteX13" fmla="*/ 598455 w 617944"/>
                    <a:gd name="connsiteY13" fmla="*/ 858741 h 938254"/>
                    <a:gd name="connsiteX14" fmla="*/ 617944 w 617944"/>
                    <a:gd name="connsiteY14"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1901 w 617944"/>
                    <a:gd name="connsiteY11" fmla="*/ 495865 h 938254"/>
                    <a:gd name="connsiteX12" fmla="*/ 577561 w 617944"/>
                    <a:gd name="connsiteY12" fmla="*/ 755374 h 938254"/>
                    <a:gd name="connsiteX13" fmla="*/ 598455 w 617944"/>
                    <a:gd name="connsiteY13" fmla="*/ 858741 h 938254"/>
                    <a:gd name="connsiteX14" fmla="*/ 617944 w 617944"/>
                    <a:gd name="connsiteY14" fmla="*/ 930855 h 93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7944" h="938254">
                      <a:moveTo>
                        <a:pt x="0" y="938254"/>
                      </a:moveTo>
                      <a:lnTo>
                        <a:pt x="63610" y="644056"/>
                      </a:lnTo>
                      <a:lnTo>
                        <a:pt x="127221" y="389614"/>
                      </a:lnTo>
                      <a:lnTo>
                        <a:pt x="174929" y="206734"/>
                      </a:lnTo>
                      <a:lnTo>
                        <a:pt x="230588" y="63610"/>
                      </a:lnTo>
                      <a:lnTo>
                        <a:pt x="270344" y="15903"/>
                      </a:lnTo>
                      <a:lnTo>
                        <a:pt x="318052" y="0"/>
                      </a:lnTo>
                      <a:lnTo>
                        <a:pt x="358360" y="26638"/>
                      </a:lnTo>
                      <a:lnTo>
                        <a:pt x="389614" y="63610"/>
                      </a:lnTo>
                      <a:lnTo>
                        <a:pt x="427589" y="147789"/>
                      </a:lnTo>
                      <a:lnTo>
                        <a:pt x="453224" y="230588"/>
                      </a:lnTo>
                      <a:lnTo>
                        <a:pt x="521901" y="495865"/>
                      </a:lnTo>
                      <a:lnTo>
                        <a:pt x="577561" y="755374"/>
                      </a:lnTo>
                      <a:lnTo>
                        <a:pt x="598455" y="858741"/>
                      </a:lnTo>
                      <a:lnTo>
                        <a:pt x="617944" y="930855"/>
                      </a:lnTo>
                    </a:path>
                  </a:pathLst>
                </a:custGeom>
                <a:ln w="952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r">
                    <a:defRPr/>
                  </a:pPr>
                  <a:endParaRPr lang="en-US" dirty="0">
                    <a:solidFill>
                      <a:srgbClr val="92D050"/>
                    </a:solidFill>
                  </a:endParaRPr>
                </a:p>
              </p:txBody>
            </p:sp>
            <p:sp>
              <p:nvSpPr>
                <p:cNvPr id="58" name="Frihåndsform 57"/>
                <p:cNvSpPr/>
                <p:nvPr/>
              </p:nvSpPr>
              <p:spPr>
                <a:xfrm>
                  <a:off x="822300" y="2462651"/>
                  <a:ext cx="609858" cy="937731"/>
                </a:xfrm>
                <a:custGeom>
                  <a:avLst/>
                  <a:gdLst>
                    <a:gd name="connsiteX0" fmla="*/ 0 w 580445"/>
                    <a:gd name="connsiteY0" fmla="*/ 938254 h 938254"/>
                    <a:gd name="connsiteX1" fmla="*/ 63610 w 580445"/>
                    <a:gd name="connsiteY1" fmla="*/ 644056 h 938254"/>
                    <a:gd name="connsiteX2" fmla="*/ 127221 w 580445"/>
                    <a:gd name="connsiteY2" fmla="*/ 389614 h 938254"/>
                    <a:gd name="connsiteX3" fmla="*/ 174929 w 580445"/>
                    <a:gd name="connsiteY3" fmla="*/ 206734 h 938254"/>
                    <a:gd name="connsiteX4" fmla="*/ 230588 w 580445"/>
                    <a:gd name="connsiteY4" fmla="*/ 63610 h 938254"/>
                    <a:gd name="connsiteX5" fmla="*/ 270344 w 580445"/>
                    <a:gd name="connsiteY5" fmla="*/ 15903 h 938254"/>
                    <a:gd name="connsiteX6" fmla="*/ 318052 w 580445"/>
                    <a:gd name="connsiteY6" fmla="*/ 0 h 938254"/>
                    <a:gd name="connsiteX7" fmla="*/ 389614 w 580445"/>
                    <a:gd name="connsiteY7" fmla="*/ 63610 h 938254"/>
                    <a:gd name="connsiteX8" fmla="*/ 453224 w 580445"/>
                    <a:gd name="connsiteY8" fmla="*/ 230588 h 938254"/>
                    <a:gd name="connsiteX9" fmla="*/ 524786 w 580445"/>
                    <a:gd name="connsiteY9" fmla="*/ 492981 h 938254"/>
                    <a:gd name="connsiteX10" fmla="*/ 580445 w 580445"/>
                    <a:gd name="connsiteY10" fmla="*/ 755374 h 938254"/>
                    <a:gd name="connsiteX11" fmla="*/ 572494 w 580445"/>
                    <a:gd name="connsiteY11" fmla="*/ 858741 h 938254"/>
                    <a:gd name="connsiteX12" fmla="*/ 580445 w 580445"/>
                    <a:gd name="connsiteY12" fmla="*/ 858741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72494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77561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53224 w 617944"/>
                    <a:gd name="connsiteY9" fmla="*/ 230588 h 938254"/>
                    <a:gd name="connsiteX10" fmla="*/ 524786 w 617944"/>
                    <a:gd name="connsiteY10" fmla="*/ 492981 h 938254"/>
                    <a:gd name="connsiteX11" fmla="*/ 577561 w 617944"/>
                    <a:gd name="connsiteY11" fmla="*/ 755374 h 938254"/>
                    <a:gd name="connsiteX12" fmla="*/ 598455 w 617944"/>
                    <a:gd name="connsiteY12" fmla="*/ 858741 h 938254"/>
                    <a:gd name="connsiteX13" fmla="*/ 617944 w 617944"/>
                    <a:gd name="connsiteY13"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4786 w 617944"/>
                    <a:gd name="connsiteY11" fmla="*/ 492981 h 938254"/>
                    <a:gd name="connsiteX12" fmla="*/ 577561 w 617944"/>
                    <a:gd name="connsiteY12" fmla="*/ 755374 h 938254"/>
                    <a:gd name="connsiteX13" fmla="*/ 598455 w 617944"/>
                    <a:gd name="connsiteY13" fmla="*/ 858741 h 938254"/>
                    <a:gd name="connsiteX14" fmla="*/ 617944 w 617944"/>
                    <a:gd name="connsiteY14"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1901 w 617944"/>
                    <a:gd name="connsiteY11" fmla="*/ 495865 h 938254"/>
                    <a:gd name="connsiteX12" fmla="*/ 577561 w 617944"/>
                    <a:gd name="connsiteY12" fmla="*/ 755374 h 938254"/>
                    <a:gd name="connsiteX13" fmla="*/ 598455 w 617944"/>
                    <a:gd name="connsiteY13" fmla="*/ 858741 h 938254"/>
                    <a:gd name="connsiteX14" fmla="*/ 617944 w 617944"/>
                    <a:gd name="connsiteY14" fmla="*/ 930855 h 93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7944" h="938254">
                      <a:moveTo>
                        <a:pt x="0" y="938254"/>
                      </a:moveTo>
                      <a:lnTo>
                        <a:pt x="63610" y="644056"/>
                      </a:lnTo>
                      <a:lnTo>
                        <a:pt x="127221" y="389614"/>
                      </a:lnTo>
                      <a:lnTo>
                        <a:pt x="174929" y="206734"/>
                      </a:lnTo>
                      <a:lnTo>
                        <a:pt x="230588" y="63610"/>
                      </a:lnTo>
                      <a:lnTo>
                        <a:pt x="270344" y="15903"/>
                      </a:lnTo>
                      <a:lnTo>
                        <a:pt x="318052" y="0"/>
                      </a:lnTo>
                      <a:lnTo>
                        <a:pt x="358360" y="26638"/>
                      </a:lnTo>
                      <a:lnTo>
                        <a:pt x="389614" y="63610"/>
                      </a:lnTo>
                      <a:lnTo>
                        <a:pt x="427589" y="147789"/>
                      </a:lnTo>
                      <a:lnTo>
                        <a:pt x="453224" y="230588"/>
                      </a:lnTo>
                      <a:lnTo>
                        <a:pt x="521901" y="495865"/>
                      </a:lnTo>
                      <a:lnTo>
                        <a:pt x="577561" y="755374"/>
                      </a:lnTo>
                      <a:lnTo>
                        <a:pt x="598455" y="858741"/>
                      </a:lnTo>
                      <a:lnTo>
                        <a:pt x="617944" y="930855"/>
                      </a:lnTo>
                    </a:path>
                  </a:pathLst>
                </a:custGeom>
                <a:ln w="952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r">
                    <a:defRPr/>
                  </a:pPr>
                  <a:endParaRPr lang="en-US" dirty="0">
                    <a:solidFill>
                      <a:srgbClr val="92D050"/>
                    </a:solidFill>
                  </a:endParaRPr>
                </a:p>
              </p:txBody>
            </p:sp>
            <p:sp>
              <p:nvSpPr>
                <p:cNvPr id="62" name="Frihåndsform 61"/>
                <p:cNvSpPr/>
                <p:nvPr/>
              </p:nvSpPr>
              <p:spPr>
                <a:xfrm>
                  <a:off x="-111440" y="2460992"/>
                  <a:ext cx="330771" cy="931091"/>
                </a:xfrm>
                <a:custGeom>
                  <a:avLst/>
                  <a:gdLst>
                    <a:gd name="connsiteX0" fmla="*/ 0 w 580445"/>
                    <a:gd name="connsiteY0" fmla="*/ 938254 h 938254"/>
                    <a:gd name="connsiteX1" fmla="*/ 63610 w 580445"/>
                    <a:gd name="connsiteY1" fmla="*/ 644056 h 938254"/>
                    <a:gd name="connsiteX2" fmla="*/ 127221 w 580445"/>
                    <a:gd name="connsiteY2" fmla="*/ 389614 h 938254"/>
                    <a:gd name="connsiteX3" fmla="*/ 174929 w 580445"/>
                    <a:gd name="connsiteY3" fmla="*/ 206734 h 938254"/>
                    <a:gd name="connsiteX4" fmla="*/ 230588 w 580445"/>
                    <a:gd name="connsiteY4" fmla="*/ 63610 h 938254"/>
                    <a:gd name="connsiteX5" fmla="*/ 270344 w 580445"/>
                    <a:gd name="connsiteY5" fmla="*/ 15903 h 938254"/>
                    <a:gd name="connsiteX6" fmla="*/ 318052 w 580445"/>
                    <a:gd name="connsiteY6" fmla="*/ 0 h 938254"/>
                    <a:gd name="connsiteX7" fmla="*/ 389614 w 580445"/>
                    <a:gd name="connsiteY7" fmla="*/ 63610 h 938254"/>
                    <a:gd name="connsiteX8" fmla="*/ 453224 w 580445"/>
                    <a:gd name="connsiteY8" fmla="*/ 230588 h 938254"/>
                    <a:gd name="connsiteX9" fmla="*/ 524786 w 580445"/>
                    <a:gd name="connsiteY9" fmla="*/ 492981 h 938254"/>
                    <a:gd name="connsiteX10" fmla="*/ 580445 w 580445"/>
                    <a:gd name="connsiteY10" fmla="*/ 755374 h 938254"/>
                    <a:gd name="connsiteX11" fmla="*/ 572494 w 580445"/>
                    <a:gd name="connsiteY11" fmla="*/ 858741 h 938254"/>
                    <a:gd name="connsiteX12" fmla="*/ 580445 w 580445"/>
                    <a:gd name="connsiteY12" fmla="*/ 858741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72494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77561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53224 w 617944"/>
                    <a:gd name="connsiteY9" fmla="*/ 230588 h 938254"/>
                    <a:gd name="connsiteX10" fmla="*/ 524786 w 617944"/>
                    <a:gd name="connsiteY10" fmla="*/ 492981 h 938254"/>
                    <a:gd name="connsiteX11" fmla="*/ 577561 w 617944"/>
                    <a:gd name="connsiteY11" fmla="*/ 755374 h 938254"/>
                    <a:gd name="connsiteX12" fmla="*/ 598455 w 617944"/>
                    <a:gd name="connsiteY12" fmla="*/ 858741 h 938254"/>
                    <a:gd name="connsiteX13" fmla="*/ 617944 w 617944"/>
                    <a:gd name="connsiteY13"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4786 w 617944"/>
                    <a:gd name="connsiteY11" fmla="*/ 492981 h 938254"/>
                    <a:gd name="connsiteX12" fmla="*/ 577561 w 617944"/>
                    <a:gd name="connsiteY12" fmla="*/ 755374 h 938254"/>
                    <a:gd name="connsiteX13" fmla="*/ 598455 w 617944"/>
                    <a:gd name="connsiteY13" fmla="*/ 858741 h 938254"/>
                    <a:gd name="connsiteX14" fmla="*/ 617944 w 617944"/>
                    <a:gd name="connsiteY14"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1901 w 617944"/>
                    <a:gd name="connsiteY11" fmla="*/ 495865 h 938254"/>
                    <a:gd name="connsiteX12" fmla="*/ 577561 w 617944"/>
                    <a:gd name="connsiteY12" fmla="*/ 755374 h 938254"/>
                    <a:gd name="connsiteX13" fmla="*/ 598455 w 617944"/>
                    <a:gd name="connsiteY13" fmla="*/ 858741 h 938254"/>
                    <a:gd name="connsiteX14" fmla="*/ 617944 w 617944"/>
                    <a:gd name="connsiteY14" fmla="*/ 930855 h 938254"/>
                    <a:gd name="connsiteX0" fmla="*/ 1 w 554335"/>
                    <a:gd name="connsiteY0" fmla="*/ 644056 h 930855"/>
                    <a:gd name="connsiteX1" fmla="*/ 63612 w 554335"/>
                    <a:gd name="connsiteY1" fmla="*/ 389614 h 930855"/>
                    <a:gd name="connsiteX2" fmla="*/ 111320 w 554335"/>
                    <a:gd name="connsiteY2" fmla="*/ 206734 h 930855"/>
                    <a:gd name="connsiteX3" fmla="*/ 166979 w 554335"/>
                    <a:gd name="connsiteY3" fmla="*/ 63610 h 930855"/>
                    <a:gd name="connsiteX4" fmla="*/ 206735 w 554335"/>
                    <a:gd name="connsiteY4" fmla="*/ 15903 h 930855"/>
                    <a:gd name="connsiteX5" fmla="*/ 254443 w 554335"/>
                    <a:gd name="connsiteY5" fmla="*/ 0 h 930855"/>
                    <a:gd name="connsiteX6" fmla="*/ 294751 w 554335"/>
                    <a:gd name="connsiteY6" fmla="*/ 26638 h 930855"/>
                    <a:gd name="connsiteX7" fmla="*/ 326005 w 554335"/>
                    <a:gd name="connsiteY7" fmla="*/ 63610 h 930855"/>
                    <a:gd name="connsiteX8" fmla="*/ 363980 w 554335"/>
                    <a:gd name="connsiteY8" fmla="*/ 147789 h 930855"/>
                    <a:gd name="connsiteX9" fmla="*/ 389615 w 554335"/>
                    <a:gd name="connsiteY9" fmla="*/ 230588 h 930855"/>
                    <a:gd name="connsiteX10" fmla="*/ 458292 w 554335"/>
                    <a:gd name="connsiteY10" fmla="*/ 495865 h 930855"/>
                    <a:gd name="connsiteX11" fmla="*/ 513952 w 554335"/>
                    <a:gd name="connsiteY11" fmla="*/ 755374 h 930855"/>
                    <a:gd name="connsiteX12" fmla="*/ 534846 w 554335"/>
                    <a:gd name="connsiteY12" fmla="*/ 858741 h 930855"/>
                    <a:gd name="connsiteX13" fmla="*/ 554335 w 554335"/>
                    <a:gd name="connsiteY13" fmla="*/ 930855 h 930855"/>
                    <a:gd name="connsiteX0" fmla="*/ 0 w 490723"/>
                    <a:gd name="connsiteY0" fmla="*/ 389614 h 930855"/>
                    <a:gd name="connsiteX1" fmla="*/ 47708 w 490723"/>
                    <a:gd name="connsiteY1" fmla="*/ 206734 h 930855"/>
                    <a:gd name="connsiteX2" fmla="*/ 103367 w 490723"/>
                    <a:gd name="connsiteY2" fmla="*/ 63610 h 930855"/>
                    <a:gd name="connsiteX3" fmla="*/ 143123 w 490723"/>
                    <a:gd name="connsiteY3" fmla="*/ 15903 h 930855"/>
                    <a:gd name="connsiteX4" fmla="*/ 190831 w 490723"/>
                    <a:gd name="connsiteY4" fmla="*/ 0 h 930855"/>
                    <a:gd name="connsiteX5" fmla="*/ 231139 w 490723"/>
                    <a:gd name="connsiteY5" fmla="*/ 26638 h 930855"/>
                    <a:gd name="connsiteX6" fmla="*/ 262393 w 490723"/>
                    <a:gd name="connsiteY6" fmla="*/ 63610 h 930855"/>
                    <a:gd name="connsiteX7" fmla="*/ 300368 w 490723"/>
                    <a:gd name="connsiteY7" fmla="*/ 147789 h 930855"/>
                    <a:gd name="connsiteX8" fmla="*/ 326003 w 490723"/>
                    <a:gd name="connsiteY8" fmla="*/ 230588 h 930855"/>
                    <a:gd name="connsiteX9" fmla="*/ 394680 w 490723"/>
                    <a:gd name="connsiteY9" fmla="*/ 495865 h 930855"/>
                    <a:gd name="connsiteX10" fmla="*/ 450340 w 490723"/>
                    <a:gd name="connsiteY10" fmla="*/ 755374 h 930855"/>
                    <a:gd name="connsiteX11" fmla="*/ 471234 w 490723"/>
                    <a:gd name="connsiteY11" fmla="*/ 858741 h 930855"/>
                    <a:gd name="connsiteX12" fmla="*/ 490723 w 490723"/>
                    <a:gd name="connsiteY12" fmla="*/ 930855 h 930855"/>
                    <a:gd name="connsiteX0" fmla="*/ 1 w 443016"/>
                    <a:gd name="connsiteY0" fmla="*/ 206734 h 930855"/>
                    <a:gd name="connsiteX1" fmla="*/ 55660 w 443016"/>
                    <a:gd name="connsiteY1" fmla="*/ 63610 h 930855"/>
                    <a:gd name="connsiteX2" fmla="*/ 95416 w 443016"/>
                    <a:gd name="connsiteY2" fmla="*/ 15903 h 930855"/>
                    <a:gd name="connsiteX3" fmla="*/ 143124 w 443016"/>
                    <a:gd name="connsiteY3" fmla="*/ 0 h 930855"/>
                    <a:gd name="connsiteX4" fmla="*/ 183432 w 443016"/>
                    <a:gd name="connsiteY4" fmla="*/ 26638 h 930855"/>
                    <a:gd name="connsiteX5" fmla="*/ 214686 w 443016"/>
                    <a:gd name="connsiteY5" fmla="*/ 63610 h 930855"/>
                    <a:gd name="connsiteX6" fmla="*/ 252661 w 443016"/>
                    <a:gd name="connsiteY6" fmla="*/ 147789 h 930855"/>
                    <a:gd name="connsiteX7" fmla="*/ 278296 w 443016"/>
                    <a:gd name="connsiteY7" fmla="*/ 230588 h 930855"/>
                    <a:gd name="connsiteX8" fmla="*/ 346973 w 443016"/>
                    <a:gd name="connsiteY8" fmla="*/ 495865 h 930855"/>
                    <a:gd name="connsiteX9" fmla="*/ 402633 w 443016"/>
                    <a:gd name="connsiteY9" fmla="*/ 755374 h 930855"/>
                    <a:gd name="connsiteX10" fmla="*/ 423527 w 443016"/>
                    <a:gd name="connsiteY10" fmla="*/ 858741 h 930855"/>
                    <a:gd name="connsiteX11" fmla="*/ 443016 w 443016"/>
                    <a:gd name="connsiteY11" fmla="*/ 930855 h 930855"/>
                    <a:gd name="connsiteX0" fmla="*/ 1 w 387357"/>
                    <a:gd name="connsiteY0" fmla="*/ 63610 h 930855"/>
                    <a:gd name="connsiteX1" fmla="*/ 39757 w 387357"/>
                    <a:gd name="connsiteY1" fmla="*/ 15903 h 930855"/>
                    <a:gd name="connsiteX2" fmla="*/ 87465 w 387357"/>
                    <a:gd name="connsiteY2" fmla="*/ 0 h 930855"/>
                    <a:gd name="connsiteX3" fmla="*/ 127773 w 387357"/>
                    <a:gd name="connsiteY3" fmla="*/ 26638 h 930855"/>
                    <a:gd name="connsiteX4" fmla="*/ 159027 w 387357"/>
                    <a:gd name="connsiteY4" fmla="*/ 63610 h 930855"/>
                    <a:gd name="connsiteX5" fmla="*/ 197002 w 387357"/>
                    <a:gd name="connsiteY5" fmla="*/ 147789 h 930855"/>
                    <a:gd name="connsiteX6" fmla="*/ 222637 w 387357"/>
                    <a:gd name="connsiteY6" fmla="*/ 230588 h 930855"/>
                    <a:gd name="connsiteX7" fmla="*/ 291314 w 387357"/>
                    <a:gd name="connsiteY7" fmla="*/ 495865 h 930855"/>
                    <a:gd name="connsiteX8" fmla="*/ 346974 w 387357"/>
                    <a:gd name="connsiteY8" fmla="*/ 755374 h 930855"/>
                    <a:gd name="connsiteX9" fmla="*/ 367868 w 387357"/>
                    <a:gd name="connsiteY9" fmla="*/ 858741 h 930855"/>
                    <a:gd name="connsiteX10" fmla="*/ 387357 w 387357"/>
                    <a:gd name="connsiteY10" fmla="*/ 930855 h 930855"/>
                    <a:gd name="connsiteX0" fmla="*/ 1 w 387357"/>
                    <a:gd name="connsiteY0" fmla="*/ 63610 h 930855"/>
                    <a:gd name="connsiteX1" fmla="*/ 87465 w 387357"/>
                    <a:gd name="connsiteY1" fmla="*/ 0 h 930855"/>
                    <a:gd name="connsiteX2" fmla="*/ 127773 w 387357"/>
                    <a:gd name="connsiteY2" fmla="*/ 26638 h 930855"/>
                    <a:gd name="connsiteX3" fmla="*/ 159027 w 387357"/>
                    <a:gd name="connsiteY3" fmla="*/ 63610 h 930855"/>
                    <a:gd name="connsiteX4" fmla="*/ 197002 w 387357"/>
                    <a:gd name="connsiteY4" fmla="*/ 147789 h 930855"/>
                    <a:gd name="connsiteX5" fmla="*/ 222637 w 387357"/>
                    <a:gd name="connsiteY5" fmla="*/ 230588 h 930855"/>
                    <a:gd name="connsiteX6" fmla="*/ 291314 w 387357"/>
                    <a:gd name="connsiteY6" fmla="*/ 495865 h 930855"/>
                    <a:gd name="connsiteX7" fmla="*/ 346974 w 387357"/>
                    <a:gd name="connsiteY7" fmla="*/ 755374 h 930855"/>
                    <a:gd name="connsiteX8" fmla="*/ 367868 w 387357"/>
                    <a:gd name="connsiteY8" fmla="*/ 858741 h 930855"/>
                    <a:gd name="connsiteX9" fmla="*/ 387357 w 387357"/>
                    <a:gd name="connsiteY9" fmla="*/ 930855 h 930855"/>
                    <a:gd name="connsiteX0" fmla="*/ 1 w 387357"/>
                    <a:gd name="connsiteY0" fmla="*/ 63610 h 930855"/>
                    <a:gd name="connsiteX1" fmla="*/ 87465 w 387357"/>
                    <a:gd name="connsiteY1" fmla="*/ 0 h 930855"/>
                    <a:gd name="connsiteX2" fmla="*/ 159027 w 387357"/>
                    <a:gd name="connsiteY2" fmla="*/ 63610 h 930855"/>
                    <a:gd name="connsiteX3" fmla="*/ 197002 w 387357"/>
                    <a:gd name="connsiteY3" fmla="*/ 147789 h 930855"/>
                    <a:gd name="connsiteX4" fmla="*/ 222637 w 387357"/>
                    <a:gd name="connsiteY4" fmla="*/ 230588 h 930855"/>
                    <a:gd name="connsiteX5" fmla="*/ 291314 w 387357"/>
                    <a:gd name="connsiteY5" fmla="*/ 495865 h 930855"/>
                    <a:gd name="connsiteX6" fmla="*/ 346974 w 387357"/>
                    <a:gd name="connsiteY6" fmla="*/ 755374 h 930855"/>
                    <a:gd name="connsiteX7" fmla="*/ 367868 w 387357"/>
                    <a:gd name="connsiteY7" fmla="*/ 858741 h 930855"/>
                    <a:gd name="connsiteX8" fmla="*/ 387357 w 387357"/>
                    <a:gd name="connsiteY8" fmla="*/ 930855 h 930855"/>
                    <a:gd name="connsiteX0" fmla="*/ 1 w 387357"/>
                    <a:gd name="connsiteY0" fmla="*/ 0 h 867245"/>
                    <a:gd name="connsiteX1" fmla="*/ 159027 w 387357"/>
                    <a:gd name="connsiteY1" fmla="*/ 0 h 867245"/>
                    <a:gd name="connsiteX2" fmla="*/ 197002 w 387357"/>
                    <a:gd name="connsiteY2" fmla="*/ 84179 h 867245"/>
                    <a:gd name="connsiteX3" fmla="*/ 222637 w 387357"/>
                    <a:gd name="connsiteY3" fmla="*/ 166978 h 867245"/>
                    <a:gd name="connsiteX4" fmla="*/ 291314 w 387357"/>
                    <a:gd name="connsiteY4" fmla="*/ 432255 h 867245"/>
                    <a:gd name="connsiteX5" fmla="*/ 346974 w 387357"/>
                    <a:gd name="connsiteY5" fmla="*/ 691764 h 867245"/>
                    <a:gd name="connsiteX6" fmla="*/ 367868 w 387357"/>
                    <a:gd name="connsiteY6" fmla="*/ 795131 h 867245"/>
                    <a:gd name="connsiteX7" fmla="*/ 387357 w 387357"/>
                    <a:gd name="connsiteY7" fmla="*/ 867245 h 867245"/>
                    <a:gd name="connsiteX0" fmla="*/ 1 w 387357"/>
                    <a:gd name="connsiteY0" fmla="*/ 55307 h 922552"/>
                    <a:gd name="connsiteX1" fmla="*/ 105088 w 387357"/>
                    <a:gd name="connsiteY1" fmla="*/ 0 h 922552"/>
                    <a:gd name="connsiteX2" fmla="*/ 159027 w 387357"/>
                    <a:gd name="connsiteY2" fmla="*/ 55307 h 922552"/>
                    <a:gd name="connsiteX3" fmla="*/ 197002 w 387357"/>
                    <a:gd name="connsiteY3" fmla="*/ 139486 h 922552"/>
                    <a:gd name="connsiteX4" fmla="*/ 222637 w 387357"/>
                    <a:gd name="connsiteY4" fmla="*/ 222285 h 922552"/>
                    <a:gd name="connsiteX5" fmla="*/ 291314 w 387357"/>
                    <a:gd name="connsiteY5" fmla="*/ 487562 h 922552"/>
                    <a:gd name="connsiteX6" fmla="*/ 346974 w 387357"/>
                    <a:gd name="connsiteY6" fmla="*/ 747071 h 922552"/>
                    <a:gd name="connsiteX7" fmla="*/ 367868 w 387357"/>
                    <a:gd name="connsiteY7" fmla="*/ 850438 h 922552"/>
                    <a:gd name="connsiteX8" fmla="*/ 387357 w 387357"/>
                    <a:gd name="connsiteY8" fmla="*/ 922552 h 922552"/>
                    <a:gd name="connsiteX0" fmla="*/ 0 w 334988"/>
                    <a:gd name="connsiteY0" fmla="*/ 0 h 932008"/>
                    <a:gd name="connsiteX1" fmla="*/ 52719 w 334988"/>
                    <a:gd name="connsiteY1" fmla="*/ 9456 h 932008"/>
                    <a:gd name="connsiteX2" fmla="*/ 106658 w 334988"/>
                    <a:gd name="connsiteY2" fmla="*/ 64763 h 932008"/>
                    <a:gd name="connsiteX3" fmla="*/ 144633 w 334988"/>
                    <a:gd name="connsiteY3" fmla="*/ 148942 h 932008"/>
                    <a:gd name="connsiteX4" fmla="*/ 170268 w 334988"/>
                    <a:gd name="connsiteY4" fmla="*/ 231741 h 932008"/>
                    <a:gd name="connsiteX5" fmla="*/ 238945 w 334988"/>
                    <a:gd name="connsiteY5" fmla="*/ 497018 h 932008"/>
                    <a:gd name="connsiteX6" fmla="*/ 294605 w 334988"/>
                    <a:gd name="connsiteY6" fmla="*/ 756527 h 932008"/>
                    <a:gd name="connsiteX7" fmla="*/ 315499 w 334988"/>
                    <a:gd name="connsiteY7" fmla="*/ 859894 h 932008"/>
                    <a:gd name="connsiteX8" fmla="*/ 334988 w 334988"/>
                    <a:gd name="connsiteY8" fmla="*/ 932008 h 93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988" h="932008">
                      <a:moveTo>
                        <a:pt x="0" y="0"/>
                      </a:moveTo>
                      <a:lnTo>
                        <a:pt x="52719" y="9456"/>
                      </a:lnTo>
                      <a:lnTo>
                        <a:pt x="106658" y="64763"/>
                      </a:lnTo>
                      <a:lnTo>
                        <a:pt x="144633" y="148942"/>
                      </a:lnTo>
                      <a:lnTo>
                        <a:pt x="170268" y="231741"/>
                      </a:lnTo>
                      <a:lnTo>
                        <a:pt x="238945" y="497018"/>
                      </a:lnTo>
                      <a:lnTo>
                        <a:pt x="294605" y="756527"/>
                      </a:lnTo>
                      <a:lnTo>
                        <a:pt x="315499" y="859894"/>
                      </a:lnTo>
                      <a:lnTo>
                        <a:pt x="334988" y="932008"/>
                      </a:lnTo>
                    </a:path>
                  </a:pathLst>
                </a:custGeom>
                <a:ln w="952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r">
                    <a:defRPr/>
                  </a:pPr>
                  <a:endParaRPr lang="en-US" dirty="0">
                    <a:solidFill>
                      <a:srgbClr val="92D050"/>
                    </a:solidFill>
                  </a:endParaRPr>
                </a:p>
              </p:txBody>
            </p:sp>
          </p:grpSp>
          <p:sp>
            <p:nvSpPr>
              <p:cNvPr id="16" name="Frihåndsform 15"/>
              <p:cNvSpPr/>
              <p:nvPr/>
            </p:nvSpPr>
            <p:spPr bwMode="auto">
              <a:xfrm flipH="1">
                <a:off x="5802313" y="3568633"/>
                <a:ext cx="292100" cy="897010"/>
              </a:xfrm>
              <a:custGeom>
                <a:avLst/>
                <a:gdLst>
                  <a:gd name="connsiteX0" fmla="*/ 0 w 580445"/>
                  <a:gd name="connsiteY0" fmla="*/ 938254 h 938254"/>
                  <a:gd name="connsiteX1" fmla="*/ 63610 w 580445"/>
                  <a:gd name="connsiteY1" fmla="*/ 644056 h 938254"/>
                  <a:gd name="connsiteX2" fmla="*/ 127221 w 580445"/>
                  <a:gd name="connsiteY2" fmla="*/ 389614 h 938254"/>
                  <a:gd name="connsiteX3" fmla="*/ 174929 w 580445"/>
                  <a:gd name="connsiteY3" fmla="*/ 206734 h 938254"/>
                  <a:gd name="connsiteX4" fmla="*/ 230588 w 580445"/>
                  <a:gd name="connsiteY4" fmla="*/ 63610 h 938254"/>
                  <a:gd name="connsiteX5" fmla="*/ 270344 w 580445"/>
                  <a:gd name="connsiteY5" fmla="*/ 15903 h 938254"/>
                  <a:gd name="connsiteX6" fmla="*/ 318052 w 580445"/>
                  <a:gd name="connsiteY6" fmla="*/ 0 h 938254"/>
                  <a:gd name="connsiteX7" fmla="*/ 389614 w 580445"/>
                  <a:gd name="connsiteY7" fmla="*/ 63610 h 938254"/>
                  <a:gd name="connsiteX8" fmla="*/ 453224 w 580445"/>
                  <a:gd name="connsiteY8" fmla="*/ 230588 h 938254"/>
                  <a:gd name="connsiteX9" fmla="*/ 524786 w 580445"/>
                  <a:gd name="connsiteY9" fmla="*/ 492981 h 938254"/>
                  <a:gd name="connsiteX10" fmla="*/ 580445 w 580445"/>
                  <a:gd name="connsiteY10" fmla="*/ 755374 h 938254"/>
                  <a:gd name="connsiteX11" fmla="*/ 572494 w 580445"/>
                  <a:gd name="connsiteY11" fmla="*/ 858741 h 938254"/>
                  <a:gd name="connsiteX12" fmla="*/ 580445 w 580445"/>
                  <a:gd name="connsiteY12" fmla="*/ 858741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72494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77561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53224 w 617944"/>
                  <a:gd name="connsiteY9" fmla="*/ 230588 h 938254"/>
                  <a:gd name="connsiteX10" fmla="*/ 524786 w 617944"/>
                  <a:gd name="connsiteY10" fmla="*/ 492981 h 938254"/>
                  <a:gd name="connsiteX11" fmla="*/ 577561 w 617944"/>
                  <a:gd name="connsiteY11" fmla="*/ 755374 h 938254"/>
                  <a:gd name="connsiteX12" fmla="*/ 598455 w 617944"/>
                  <a:gd name="connsiteY12" fmla="*/ 858741 h 938254"/>
                  <a:gd name="connsiteX13" fmla="*/ 617944 w 617944"/>
                  <a:gd name="connsiteY13"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4786 w 617944"/>
                  <a:gd name="connsiteY11" fmla="*/ 492981 h 938254"/>
                  <a:gd name="connsiteX12" fmla="*/ 577561 w 617944"/>
                  <a:gd name="connsiteY12" fmla="*/ 755374 h 938254"/>
                  <a:gd name="connsiteX13" fmla="*/ 598455 w 617944"/>
                  <a:gd name="connsiteY13" fmla="*/ 858741 h 938254"/>
                  <a:gd name="connsiteX14" fmla="*/ 617944 w 617944"/>
                  <a:gd name="connsiteY14"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1901 w 617944"/>
                  <a:gd name="connsiteY11" fmla="*/ 495865 h 938254"/>
                  <a:gd name="connsiteX12" fmla="*/ 577561 w 617944"/>
                  <a:gd name="connsiteY12" fmla="*/ 755374 h 938254"/>
                  <a:gd name="connsiteX13" fmla="*/ 598455 w 617944"/>
                  <a:gd name="connsiteY13" fmla="*/ 858741 h 938254"/>
                  <a:gd name="connsiteX14" fmla="*/ 617944 w 617944"/>
                  <a:gd name="connsiteY14" fmla="*/ 930855 h 93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7944" h="938254">
                    <a:moveTo>
                      <a:pt x="0" y="938254"/>
                    </a:moveTo>
                    <a:lnTo>
                      <a:pt x="63610" y="644056"/>
                    </a:lnTo>
                    <a:lnTo>
                      <a:pt x="127221" y="389614"/>
                    </a:lnTo>
                    <a:lnTo>
                      <a:pt x="174929" y="206734"/>
                    </a:lnTo>
                    <a:lnTo>
                      <a:pt x="230588" y="63610"/>
                    </a:lnTo>
                    <a:lnTo>
                      <a:pt x="270344" y="15903"/>
                    </a:lnTo>
                    <a:lnTo>
                      <a:pt x="318052" y="0"/>
                    </a:lnTo>
                    <a:lnTo>
                      <a:pt x="358360" y="26638"/>
                    </a:lnTo>
                    <a:lnTo>
                      <a:pt x="389614" y="63610"/>
                    </a:lnTo>
                    <a:lnTo>
                      <a:pt x="427589" y="147789"/>
                    </a:lnTo>
                    <a:lnTo>
                      <a:pt x="453224" y="230588"/>
                    </a:lnTo>
                    <a:lnTo>
                      <a:pt x="521901" y="495865"/>
                    </a:lnTo>
                    <a:lnTo>
                      <a:pt x="577561" y="755374"/>
                    </a:lnTo>
                    <a:lnTo>
                      <a:pt x="598455" y="858741"/>
                    </a:lnTo>
                    <a:lnTo>
                      <a:pt x="617944" y="930855"/>
                    </a:lnTo>
                  </a:path>
                </a:pathLst>
              </a:custGeom>
              <a:ln w="952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r">
                  <a:defRPr/>
                </a:pPr>
                <a:endParaRPr lang="en-US" dirty="0">
                  <a:solidFill>
                    <a:srgbClr val="92D050"/>
                  </a:solidFill>
                </a:endParaRPr>
              </a:p>
            </p:txBody>
          </p:sp>
          <p:sp>
            <p:nvSpPr>
              <p:cNvPr id="17" name="Frihåndsform 16"/>
              <p:cNvSpPr/>
              <p:nvPr/>
            </p:nvSpPr>
            <p:spPr bwMode="auto">
              <a:xfrm flipH="1" flipV="1">
                <a:off x="5514976" y="4456117"/>
                <a:ext cx="288925" cy="897009"/>
              </a:xfrm>
              <a:custGeom>
                <a:avLst/>
                <a:gdLst>
                  <a:gd name="connsiteX0" fmla="*/ 0 w 580445"/>
                  <a:gd name="connsiteY0" fmla="*/ 938254 h 938254"/>
                  <a:gd name="connsiteX1" fmla="*/ 63610 w 580445"/>
                  <a:gd name="connsiteY1" fmla="*/ 644056 h 938254"/>
                  <a:gd name="connsiteX2" fmla="*/ 127221 w 580445"/>
                  <a:gd name="connsiteY2" fmla="*/ 389614 h 938254"/>
                  <a:gd name="connsiteX3" fmla="*/ 174929 w 580445"/>
                  <a:gd name="connsiteY3" fmla="*/ 206734 h 938254"/>
                  <a:gd name="connsiteX4" fmla="*/ 230588 w 580445"/>
                  <a:gd name="connsiteY4" fmla="*/ 63610 h 938254"/>
                  <a:gd name="connsiteX5" fmla="*/ 270344 w 580445"/>
                  <a:gd name="connsiteY5" fmla="*/ 15903 h 938254"/>
                  <a:gd name="connsiteX6" fmla="*/ 318052 w 580445"/>
                  <a:gd name="connsiteY6" fmla="*/ 0 h 938254"/>
                  <a:gd name="connsiteX7" fmla="*/ 389614 w 580445"/>
                  <a:gd name="connsiteY7" fmla="*/ 63610 h 938254"/>
                  <a:gd name="connsiteX8" fmla="*/ 453224 w 580445"/>
                  <a:gd name="connsiteY8" fmla="*/ 230588 h 938254"/>
                  <a:gd name="connsiteX9" fmla="*/ 524786 w 580445"/>
                  <a:gd name="connsiteY9" fmla="*/ 492981 h 938254"/>
                  <a:gd name="connsiteX10" fmla="*/ 580445 w 580445"/>
                  <a:gd name="connsiteY10" fmla="*/ 755374 h 938254"/>
                  <a:gd name="connsiteX11" fmla="*/ 572494 w 580445"/>
                  <a:gd name="connsiteY11" fmla="*/ 858741 h 938254"/>
                  <a:gd name="connsiteX12" fmla="*/ 580445 w 580445"/>
                  <a:gd name="connsiteY12" fmla="*/ 858741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72494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77561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53224 w 617944"/>
                  <a:gd name="connsiteY9" fmla="*/ 230588 h 938254"/>
                  <a:gd name="connsiteX10" fmla="*/ 524786 w 617944"/>
                  <a:gd name="connsiteY10" fmla="*/ 492981 h 938254"/>
                  <a:gd name="connsiteX11" fmla="*/ 577561 w 617944"/>
                  <a:gd name="connsiteY11" fmla="*/ 755374 h 938254"/>
                  <a:gd name="connsiteX12" fmla="*/ 598455 w 617944"/>
                  <a:gd name="connsiteY12" fmla="*/ 858741 h 938254"/>
                  <a:gd name="connsiteX13" fmla="*/ 617944 w 617944"/>
                  <a:gd name="connsiteY13"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4786 w 617944"/>
                  <a:gd name="connsiteY11" fmla="*/ 492981 h 938254"/>
                  <a:gd name="connsiteX12" fmla="*/ 577561 w 617944"/>
                  <a:gd name="connsiteY12" fmla="*/ 755374 h 938254"/>
                  <a:gd name="connsiteX13" fmla="*/ 598455 w 617944"/>
                  <a:gd name="connsiteY13" fmla="*/ 858741 h 938254"/>
                  <a:gd name="connsiteX14" fmla="*/ 617944 w 617944"/>
                  <a:gd name="connsiteY14"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1901 w 617944"/>
                  <a:gd name="connsiteY11" fmla="*/ 495865 h 938254"/>
                  <a:gd name="connsiteX12" fmla="*/ 577561 w 617944"/>
                  <a:gd name="connsiteY12" fmla="*/ 755374 h 938254"/>
                  <a:gd name="connsiteX13" fmla="*/ 598455 w 617944"/>
                  <a:gd name="connsiteY13" fmla="*/ 858741 h 938254"/>
                  <a:gd name="connsiteX14" fmla="*/ 617944 w 617944"/>
                  <a:gd name="connsiteY14" fmla="*/ 930855 h 93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7944" h="938254">
                    <a:moveTo>
                      <a:pt x="0" y="938254"/>
                    </a:moveTo>
                    <a:lnTo>
                      <a:pt x="63610" y="644056"/>
                    </a:lnTo>
                    <a:lnTo>
                      <a:pt x="127221" y="389614"/>
                    </a:lnTo>
                    <a:lnTo>
                      <a:pt x="174929" y="206734"/>
                    </a:lnTo>
                    <a:lnTo>
                      <a:pt x="230588" y="63610"/>
                    </a:lnTo>
                    <a:lnTo>
                      <a:pt x="270344" y="15903"/>
                    </a:lnTo>
                    <a:lnTo>
                      <a:pt x="318052" y="0"/>
                    </a:lnTo>
                    <a:lnTo>
                      <a:pt x="358360" y="26638"/>
                    </a:lnTo>
                    <a:lnTo>
                      <a:pt x="389614" y="63610"/>
                    </a:lnTo>
                    <a:lnTo>
                      <a:pt x="427589" y="147789"/>
                    </a:lnTo>
                    <a:lnTo>
                      <a:pt x="453224" y="230588"/>
                    </a:lnTo>
                    <a:lnTo>
                      <a:pt x="521901" y="495865"/>
                    </a:lnTo>
                    <a:lnTo>
                      <a:pt x="577561" y="755374"/>
                    </a:lnTo>
                    <a:lnTo>
                      <a:pt x="598455" y="858741"/>
                    </a:lnTo>
                    <a:lnTo>
                      <a:pt x="617944" y="930855"/>
                    </a:lnTo>
                  </a:path>
                </a:pathLst>
              </a:custGeom>
              <a:ln w="952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r">
                  <a:defRPr/>
                </a:pPr>
                <a:endParaRPr lang="en-US" dirty="0">
                  <a:solidFill>
                    <a:srgbClr val="92D050"/>
                  </a:solidFill>
                </a:endParaRPr>
              </a:p>
            </p:txBody>
          </p:sp>
          <p:sp>
            <p:nvSpPr>
              <p:cNvPr id="19" name="Frihåndsform 18"/>
              <p:cNvSpPr/>
              <p:nvPr/>
            </p:nvSpPr>
            <p:spPr bwMode="auto">
              <a:xfrm flipH="1">
                <a:off x="5232401" y="3571808"/>
                <a:ext cx="284162" cy="897010"/>
              </a:xfrm>
              <a:custGeom>
                <a:avLst/>
                <a:gdLst>
                  <a:gd name="connsiteX0" fmla="*/ 0 w 580445"/>
                  <a:gd name="connsiteY0" fmla="*/ 938254 h 938254"/>
                  <a:gd name="connsiteX1" fmla="*/ 63610 w 580445"/>
                  <a:gd name="connsiteY1" fmla="*/ 644056 h 938254"/>
                  <a:gd name="connsiteX2" fmla="*/ 127221 w 580445"/>
                  <a:gd name="connsiteY2" fmla="*/ 389614 h 938254"/>
                  <a:gd name="connsiteX3" fmla="*/ 174929 w 580445"/>
                  <a:gd name="connsiteY3" fmla="*/ 206734 h 938254"/>
                  <a:gd name="connsiteX4" fmla="*/ 230588 w 580445"/>
                  <a:gd name="connsiteY4" fmla="*/ 63610 h 938254"/>
                  <a:gd name="connsiteX5" fmla="*/ 270344 w 580445"/>
                  <a:gd name="connsiteY5" fmla="*/ 15903 h 938254"/>
                  <a:gd name="connsiteX6" fmla="*/ 318052 w 580445"/>
                  <a:gd name="connsiteY6" fmla="*/ 0 h 938254"/>
                  <a:gd name="connsiteX7" fmla="*/ 389614 w 580445"/>
                  <a:gd name="connsiteY7" fmla="*/ 63610 h 938254"/>
                  <a:gd name="connsiteX8" fmla="*/ 453224 w 580445"/>
                  <a:gd name="connsiteY8" fmla="*/ 230588 h 938254"/>
                  <a:gd name="connsiteX9" fmla="*/ 524786 w 580445"/>
                  <a:gd name="connsiteY9" fmla="*/ 492981 h 938254"/>
                  <a:gd name="connsiteX10" fmla="*/ 580445 w 580445"/>
                  <a:gd name="connsiteY10" fmla="*/ 755374 h 938254"/>
                  <a:gd name="connsiteX11" fmla="*/ 572494 w 580445"/>
                  <a:gd name="connsiteY11" fmla="*/ 858741 h 938254"/>
                  <a:gd name="connsiteX12" fmla="*/ 580445 w 580445"/>
                  <a:gd name="connsiteY12" fmla="*/ 858741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72494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77561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53224 w 617944"/>
                  <a:gd name="connsiteY9" fmla="*/ 230588 h 938254"/>
                  <a:gd name="connsiteX10" fmla="*/ 524786 w 617944"/>
                  <a:gd name="connsiteY10" fmla="*/ 492981 h 938254"/>
                  <a:gd name="connsiteX11" fmla="*/ 577561 w 617944"/>
                  <a:gd name="connsiteY11" fmla="*/ 755374 h 938254"/>
                  <a:gd name="connsiteX12" fmla="*/ 598455 w 617944"/>
                  <a:gd name="connsiteY12" fmla="*/ 858741 h 938254"/>
                  <a:gd name="connsiteX13" fmla="*/ 617944 w 617944"/>
                  <a:gd name="connsiteY13"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4786 w 617944"/>
                  <a:gd name="connsiteY11" fmla="*/ 492981 h 938254"/>
                  <a:gd name="connsiteX12" fmla="*/ 577561 w 617944"/>
                  <a:gd name="connsiteY12" fmla="*/ 755374 h 938254"/>
                  <a:gd name="connsiteX13" fmla="*/ 598455 w 617944"/>
                  <a:gd name="connsiteY13" fmla="*/ 858741 h 938254"/>
                  <a:gd name="connsiteX14" fmla="*/ 617944 w 617944"/>
                  <a:gd name="connsiteY14"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1901 w 617944"/>
                  <a:gd name="connsiteY11" fmla="*/ 495865 h 938254"/>
                  <a:gd name="connsiteX12" fmla="*/ 577561 w 617944"/>
                  <a:gd name="connsiteY12" fmla="*/ 755374 h 938254"/>
                  <a:gd name="connsiteX13" fmla="*/ 598455 w 617944"/>
                  <a:gd name="connsiteY13" fmla="*/ 858741 h 938254"/>
                  <a:gd name="connsiteX14" fmla="*/ 617944 w 617944"/>
                  <a:gd name="connsiteY14" fmla="*/ 930855 h 93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7944" h="938254">
                    <a:moveTo>
                      <a:pt x="0" y="938254"/>
                    </a:moveTo>
                    <a:lnTo>
                      <a:pt x="63610" y="644056"/>
                    </a:lnTo>
                    <a:lnTo>
                      <a:pt x="127221" y="389614"/>
                    </a:lnTo>
                    <a:lnTo>
                      <a:pt x="174929" y="206734"/>
                    </a:lnTo>
                    <a:lnTo>
                      <a:pt x="230588" y="63610"/>
                    </a:lnTo>
                    <a:lnTo>
                      <a:pt x="270344" y="15903"/>
                    </a:lnTo>
                    <a:lnTo>
                      <a:pt x="318052" y="0"/>
                    </a:lnTo>
                    <a:lnTo>
                      <a:pt x="358360" y="26638"/>
                    </a:lnTo>
                    <a:lnTo>
                      <a:pt x="389614" y="63610"/>
                    </a:lnTo>
                    <a:lnTo>
                      <a:pt x="427589" y="147789"/>
                    </a:lnTo>
                    <a:lnTo>
                      <a:pt x="453224" y="230588"/>
                    </a:lnTo>
                    <a:lnTo>
                      <a:pt x="521901" y="495865"/>
                    </a:lnTo>
                    <a:lnTo>
                      <a:pt x="577561" y="755374"/>
                    </a:lnTo>
                    <a:lnTo>
                      <a:pt x="598455" y="858741"/>
                    </a:lnTo>
                    <a:lnTo>
                      <a:pt x="617944" y="930855"/>
                    </a:lnTo>
                  </a:path>
                </a:pathLst>
              </a:custGeom>
              <a:ln w="952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r">
                  <a:defRPr/>
                </a:pPr>
                <a:endParaRPr lang="en-US" dirty="0">
                  <a:solidFill>
                    <a:srgbClr val="92D050"/>
                  </a:solidFill>
                </a:endParaRPr>
              </a:p>
            </p:txBody>
          </p:sp>
          <p:sp>
            <p:nvSpPr>
              <p:cNvPr id="66" name="Frihåndsform 65"/>
              <p:cNvSpPr/>
              <p:nvPr/>
            </p:nvSpPr>
            <p:spPr bwMode="auto">
              <a:xfrm>
                <a:off x="6950076" y="3557520"/>
                <a:ext cx="146050" cy="897009"/>
              </a:xfrm>
              <a:custGeom>
                <a:avLst/>
                <a:gdLst>
                  <a:gd name="connsiteX0" fmla="*/ 0 w 580445"/>
                  <a:gd name="connsiteY0" fmla="*/ 938254 h 938254"/>
                  <a:gd name="connsiteX1" fmla="*/ 63610 w 580445"/>
                  <a:gd name="connsiteY1" fmla="*/ 644056 h 938254"/>
                  <a:gd name="connsiteX2" fmla="*/ 127221 w 580445"/>
                  <a:gd name="connsiteY2" fmla="*/ 389614 h 938254"/>
                  <a:gd name="connsiteX3" fmla="*/ 174929 w 580445"/>
                  <a:gd name="connsiteY3" fmla="*/ 206734 h 938254"/>
                  <a:gd name="connsiteX4" fmla="*/ 230588 w 580445"/>
                  <a:gd name="connsiteY4" fmla="*/ 63610 h 938254"/>
                  <a:gd name="connsiteX5" fmla="*/ 270344 w 580445"/>
                  <a:gd name="connsiteY5" fmla="*/ 15903 h 938254"/>
                  <a:gd name="connsiteX6" fmla="*/ 318052 w 580445"/>
                  <a:gd name="connsiteY6" fmla="*/ 0 h 938254"/>
                  <a:gd name="connsiteX7" fmla="*/ 389614 w 580445"/>
                  <a:gd name="connsiteY7" fmla="*/ 63610 h 938254"/>
                  <a:gd name="connsiteX8" fmla="*/ 453224 w 580445"/>
                  <a:gd name="connsiteY8" fmla="*/ 230588 h 938254"/>
                  <a:gd name="connsiteX9" fmla="*/ 524786 w 580445"/>
                  <a:gd name="connsiteY9" fmla="*/ 492981 h 938254"/>
                  <a:gd name="connsiteX10" fmla="*/ 580445 w 580445"/>
                  <a:gd name="connsiteY10" fmla="*/ 755374 h 938254"/>
                  <a:gd name="connsiteX11" fmla="*/ 572494 w 580445"/>
                  <a:gd name="connsiteY11" fmla="*/ 858741 h 938254"/>
                  <a:gd name="connsiteX12" fmla="*/ 580445 w 580445"/>
                  <a:gd name="connsiteY12" fmla="*/ 858741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72494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77561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53224 w 617944"/>
                  <a:gd name="connsiteY9" fmla="*/ 230588 h 938254"/>
                  <a:gd name="connsiteX10" fmla="*/ 524786 w 617944"/>
                  <a:gd name="connsiteY10" fmla="*/ 492981 h 938254"/>
                  <a:gd name="connsiteX11" fmla="*/ 577561 w 617944"/>
                  <a:gd name="connsiteY11" fmla="*/ 755374 h 938254"/>
                  <a:gd name="connsiteX12" fmla="*/ 598455 w 617944"/>
                  <a:gd name="connsiteY12" fmla="*/ 858741 h 938254"/>
                  <a:gd name="connsiteX13" fmla="*/ 617944 w 617944"/>
                  <a:gd name="connsiteY13"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4786 w 617944"/>
                  <a:gd name="connsiteY11" fmla="*/ 492981 h 938254"/>
                  <a:gd name="connsiteX12" fmla="*/ 577561 w 617944"/>
                  <a:gd name="connsiteY12" fmla="*/ 755374 h 938254"/>
                  <a:gd name="connsiteX13" fmla="*/ 598455 w 617944"/>
                  <a:gd name="connsiteY13" fmla="*/ 858741 h 938254"/>
                  <a:gd name="connsiteX14" fmla="*/ 617944 w 617944"/>
                  <a:gd name="connsiteY14"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1901 w 617944"/>
                  <a:gd name="connsiteY11" fmla="*/ 495865 h 938254"/>
                  <a:gd name="connsiteX12" fmla="*/ 577561 w 617944"/>
                  <a:gd name="connsiteY12" fmla="*/ 755374 h 938254"/>
                  <a:gd name="connsiteX13" fmla="*/ 598455 w 617944"/>
                  <a:gd name="connsiteY13" fmla="*/ 858741 h 938254"/>
                  <a:gd name="connsiteX14" fmla="*/ 617944 w 617944"/>
                  <a:gd name="connsiteY14" fmla="*/ 930855 h 938254"/>
                  <a:gd name="connsiteX0" fmla="*/ 0 w 598455"/>
                  <a:gd name="connsiteY0" fmla="*/ 938254 h 938254"/>
                  <a:gd name="connsiteX1" fmla="*/ 63610 w 598455"/>
                  <a:gd name="connsiteY1" fmla="*/ 644056 h 938254"/>
                  <a:gd name="connsiteX2" fmla="*/ 127221 w 598455"/>
                  <a:gd name="connsiteY2" fmla="*/ 389614 h 938254"/>
                  <a:gd name="connsiteX3" fmla="*/ 174929 w 598455"/>
                  <a:gd name="connsiteY3" fmla="*/ 206734 h 938254"/>
                  <a:gd name="connsiteX4" fmla="*/ 230588 w 598455"/>
                  <a:gd name="connsiteY4" fmla="*/ 63610 h 938254"/>
                  <a:gd name="connsiteX5" fmla="*/ 270344 w 598455"/>
                  <a:gd name="connsiteY5" fmla="*/ 15903 h 938254"/>
                  <a:gd name="connsiteX6" fmla="*/ 318052 w 598455"/>
                  <a:gd name="connsiteY6" fmla="*/ 0 h 938254"/>
                  <a:gd name="connsiteX7" fmla="*/ 358360 w 598455"/>
                  <a:gd name="connsiteY7" fmla="*/ 26638 h 938254"/>
                  <a:gd name="connsiteX8" fmla="*/ 389614 w 598455"/>
                  <a:gd name="connsiteY8" fmla="*/ 63610 h 938254"/>
                  <a:gd name="connsiteX9" fmla="*/ 427589 w 598455"/>
                  <a:gd name="connsiteY9" fmla="*/ 147789 h 938254"/>
                  <a:gd name="connsiteX10" fmla="*/ 453224 w 598455"/>
                  <a:gd name="connsiteY10" fmla="*/ 230588 h 938254"/>
                  <a:gd name="connsiteX11" fmla="*/ 521901 w 598455"/>
                  <a:gd name="connsiteY11" fmla="*/ 495865 h 938254"/>
                  <a:gd name="connsiteX12" fmla="*/ 577561 w 598455"/>
                  <a:gd name="connsiteY12" fmla="*/ 755374 h 938254"/>
                  <a:gd name="connsiteX13" fmla="*/ 598455 w 598455"/>
                  <a:gd name="connsiteY13" fmla="*/ 858741 h 938254"/>
                  <a:gd name="connsiteX0" fmla="*/ 0 w 577561"/>
                  <a:gd name="connsiteY0" fmla="*/ 938254 h 938254"/>
                  <a:gd name="connsiteX1" fmla="*/ 63610 w 577561"/>
                  <a:gd name="connsiteY1" fmla="*/ 644056 h 938254"/>
                  <a:gd name="connsiteX2" fmla="*/ 127221 w 577561"/>
                  <a:gd name="connsiteY2" fmla="*/ 389614 h 938254"/>
                  <a:gd name="connsiteX3" fmla="*/ 174929 w 577561"/>
                  <a:gd name="connsiteY3" fmla="*/ 206734 h 938254"/>
                  <a:gd name="connsiteX4" fmla="*/ 230588 w 577561"/>
                  <a:gd name="connsiteY4" fmla="*/ 63610 h 938254"/>
                  <a:gd name="connsiteX5" fmla="*/ 270344 w 577561"/>
                  <a:gd name="connsiteY5" fmla="*/ 15903 h 938254"/>
                  <a:gd name="connsiteX6" fmla="*/ 318052 w 577561"/>
                  <a:gd name="connsiteY6" fmla="*/ 0 h 938254"/>
                  <a:gd name="connsiteX7" fmla="*/ 358360 w 577561"/>
                  <a:gd name="connsiteY7" fmla="*/ 26638 h 938254"/>
                  <a:gd name="connsiteX8" fmla="*/ 389614 w 577561"/>
                  <a:gd name="connsiteY8" fmla="*/ 63610 h 938254"/>
                  <a:gd name="connsiteX9" fmla="*/ 427589 w 577561"/>
                  <a:gd name="connsiteY9" fmla="*/ 147789 h 938254"/>
                  <a:gd name="connsiteX10" fmla="*/ 453224 w 577561"/>
                  <a:gd name="connsiteY10" fmla="*/ 230588 h 938254"/>
                  <a:gd name="connsiteX11" fmla="*/ 521901 w 577561"/>
                  <a:gd name="connsiteY11" fmla="*/ 495865 h 938254"/>
                  <a:gd name="connsiteX12" fmla="*/ 577561 w 577561"/>
                  <a:gd name="connsiteY12" fmla="*/ 755374 h 938254"/>
                  <a:gd name="connsiteX0" fmla="*/ 0 w 521902"/>
                  <a:gd name="connsiteY0" fmla="*/ 938254 h 938254"/>
                  <a:gd name="connsiteX1" fmla="*/ 63610 w 521902"/>
                  <a:gd name="connsiteY1" fmla="*/ 644056 h 938254"/>
                  <a:gd name="connsiteX2" fmla="*/ 127221 w 521902"/>
                  <a:gd name="connsiteY2" fmla="*/ 389614 h 938254"/>
                  <a:gd name="connsiteX3" fmla="*/ 174929 w 521902"/>
                  <a:gd name="connsiteY3" fmla="*/ 206734 h 938254"/>
                  <a:gd name="connsiteX4" fmla="*/ 230588 w 521902"/>
                  <a:gd name="connsiteY4" fmla="*/ 63610 h 938254"/>
                  <a:gd name="connsiteX5" fmla="*/ 270344 w 521902"/>
                  <a:gd name="connsiteY5" fmla="*/ 15903 h 938254"/>
                  <a:gd name="connsiteX6" fmla="*/ 318052 w 521902"/>
                  <a:gd name="connsiteY6" fmla="*/ 0 h 938254"/>
                  <a:gd name="connsiteX7" fmla="*/ 358360 w 521902"/>
                  <a:gd name="connsiteY7" fmla="*/ 26638 h 938254"/>
                  <a:gd name="connsiteX8" fmla="*/ 389614 w 521902"/>
                  <a:gd name="connsiteY8" fmla="*/ 63610 h 938254"/>
                  <a:gd name="connsiteX9" fmla="*/ 427589 w 521902"/>
                  <a:gd name="connsiteY9" fmla="*/ 147789 h 938254"/>
                  <a:gd name="connsiteX10" fmla="*/ 453224 w 521902"/>
                  <a:gd name="connsiteY10" fmla="*/ 230588 h 938254"/>
                  <a:gd name="connsiteX11" fmla="*/ 521901 w 521902"/>
                  <a:gd name="connsiteY11" fmla="*/ 495865 h 938254"/>
                  <a:gd name="connsiteX0" fmla="*/ 0 w 453223"/>
                  <a:gd name="connsiteY0" fmla="*/ 938254 h 938254"/>
                  <a:gd name="connsiteX1" fmla="*/ 63610 w 453223"/>
                  <a:gd name="connsiteY1" fmla="*/ 644056 h 938254"/>
                  <a:gd name="connsiteX2" fmla="*/ 127221 w 453223"/>
                  <a:gd name="connsiteY2" fmla="*/ 389614 h 938254"/>
                  <a:gd name="connsiteX3" fmla="*/ 174929 w 453223"/>
                  <a:gd name="connsiteY3" fmla="*/ 206734 h 938254"/>
                  <a:gd name="connsiteX4" fmla="*/ 230588 w 453223"/>
                  <a:gd name="connsiteY4" fmla="*/ 63610 h 938254"/>
                  <a:gd name="connsiteX5" fmla="*/ 270344 w 453223"/>
                  <a:gd name="connsiteY5" fmla="*/ 15903 h 938254"/>
                  <a:gd name="connsiteX6" fmla="*/ 318052 w 453223"/>
                  <a:gd name="connsiteY6" fmla="*/ 0 h 938254"/>
                  <a:gd name="connsiteX7" fmla="*/ 358360 w 453223"/>
                  <a:gd name="connsiteY7" fmla="*/ 26638 h 938254"/>
                  <a:gd name="connsiteX8" fmla="*/ 389614 w 453223"/>
                  <a:gd name="connsiteY8" fmla="*/ 63610 h 938254"/>
                  <a:gd name="connsiteX9" fmla="*/ 427589 w 453223"/>
                  <a:gd name="connsiteY9" fmla="*/ 147789 h 938254"/>
                  <a:gd name="connsiteX10" fmla="*/ 453224 w 453223"/>
                  <a:gd name="connsiteY10" fmla="*/ 230588 h 938254"/>
                  <a:gd name="connsiteX0" fmla="*/ 0 w 427589"/>
                  <a:gd name="connsiteY0" fmla="*/ 938254 h 938254"/>
                  <a:gd name="connsiteX1" fmla="*/ 63610 w 427589"/>
                  <a:gd name="connsiteY1" fmla="*/ 644056 h 938254"/>
                  <a:gd name="connsiteX2" fmla="*/ 127221 w 427589"/>
                  <a:gd name="connsiteY2" fmla="*/ 389614 h 938254"/>
                  <a:gd name="connsiteX3" fmla="*/ 174929 w 427589"/>
                  <a:gd name="connsiteY3" fmla="*/ 206734 h 938254"/>
                  <a:gd name="connsiteX4" fmla="*/ 230588 w 427589"/>
                  <a:gd name="connsiteY4" fmla="*/ 63610 h 938254"/>
                  <a:gd name="connsiteX5" fmla="*/ 270344 w 427589"/>
                  <a:gd name="connsiteY5" fmla="*/ 15903 h 938254"/>
                  <a:gd name="connsiteX6" fmla="*/ 318052 w 427589"/>
                  <a:gd name="connsiteY6" fmla="*/ 0 h 938254"/>
                  <a:gd name="connsiteX7" fmla="*/ 358360 w 427589"/>
                  <a:gd name="connsiteY7" fmla="*/ 26638 h 938254"/>
                  <a:gd name="connsiteX8" fmla="*/ 389614 w 427589"/>
                  <a:gd name="connsiteY8" fmla="*/ 63610 h 938254"/>
                  <a:gd name="connsiteX9" fmla="*/ 427589 w 427589"/>
                  <a:gd name="connsiteY9" fmla="*/ 147789 h 938254"/>
                  <a:gd name="connsiteX0" fmla="*/ 0 w 389614"/>
                  <a:gd name="connsiteY0" fmla="*/ 938254 h 938254"/>
                  <a:gd name="connsiteX1" fmla="*/ 63610 w 389614"/>
                  <a:gd name="connsiteY1" fmla="*/ 644056 h 938254"/>
                  <a:gd name="connsiteX2" fmla="*/ 127221 w 389614"/>
                  <a:gd name="connsiteY2" fmla="*/ 389614 h 938254"/>
                  <a:gd name="connsiteX3" fmla="*/ 174929 w 389614"/>
                  <a:gd name="connsiteY3" fmla="*/ 206734 h 938254"/>
                  <a:gd name="connsiteX4" fmla="*/ 230588 w 389614"/>
                  <a:gd name="connsiteY4" fmla="*/ 63610 h 938254"/>
                  <a:gd name="connsiteX5" fmla="*/ 270344 w 389614"/>
                  <a:gd name="connsiteY5" fmla="*/ 15903 h 938254"/>
                  <a:gd name="connsiteX6" fmla="*/ 318052 w 389614"/>
                  <a:gd name="connsiteY6" fmla="*/ 0 h 938254"/>
                  <a:gd name="connsiteX7" fmla="*/ 358360 w 389614"/>
                  <a:gd name="connsiteY7" fmla="*/ 26638 h 938254"/>
                  <a:gd name="connsiteX8" fmla="*/ 389614 w 389614"/>
                  <a:gd name="connsiteY8" fmla="*/ 63610 h 938254"/>
                  <a:gd name="connsiteX0" fmla="*/ 0 w 358360"/>
                  <a:gd name="connsiteY0" fmla="*/ 938254 h 938254"/>
                  <a:gd name="connsiteX1" fmla="*/ 63610 w 358360"/>
                  <a:gd name="connsiteY1" fmla="*/ 644056 h 938254"/>
                  <a:gd name="connsiteX2" fmla="*/ 127221 w 358360"/>
                  <a:gd name="connsiteY2" fmla="*/ 389614 h 938254"/>
                  <a:gd name="connsiteX3" fmla="*/ 174929 w 358360"/>
                  <a:gd name="connsiteY3" fmla="*/ 206734 h 938254"/>
                  <a:gd name="connsiteX4" fmla="*/ 230588 w 358360"/>
                  <a:gd name="connsiteY4" fmla="*/ 63610 h 938254"/>
                  <a:gd name="connsiteX5" fmla="*/ 270344 w 358360"/>
                  <a:gd name="connsiteY5" fmla="*/ 15903 h 938254"/>
                  <a:gd name="connsiteX6" fmla="*/ 318052 w 358360"/>
                  <a:gd name="connsiteY6" fmla="*/ 0 h 938254"/>
                  <a:gd name="connsiteX7" fmla="*/ 358360 w 358360"/>
                  <a:gd name="connsiteY7" fmla="*/ 26638 h 938254"/>
                  <a:gd name="connsiteX0" fmla="*/ 0 w 318051"/>
                  <a:gd name="connsiteY0" fmla="*/ 938254 h 938254"/>
                  <a:gd name="connsiteX1" fmla="*/ 63610 w 318051"/>
                  <a:gd name="connsiteY1" fmla="*/ 644056 h 938254"/>
                  <a:gd name="connsiteX2" fmla="*/ 127221 w 318051"/>
                  <a:gd name="connsiteY2" fmla="*/ 389614 h 938254"/>
                  <a:gd name="connsiteX3" fmla="*/ 174929 w 318051"/>
                  <a:gd name="connsiteY3" fmla="*/ 206734 h 938254"/>
                  <a:gd name="connsiteX4" fmla="*/ 230588 w 318051"/>
                  <a:gd name="connsiteY4" fmla="*/ 63610 h 938254"/>
                  <a:gd name="connsiteX5" fmla="*/ 270344 w 318051"/>
                  <a:gd name="connsiteY5" fmla="*/ 15903 h 938254"/>
                  <a:gd name="connsiteX6" fmla="*/ 318052 w 318051"/>
                  <a:gd name="connsiteY6" fmla="*/ 0 h 93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051" h="938254">
                    <a:moveTo>
                      <a:pt x="0" y="938254"/>
                    </a:moveTo>
                    <a:lnTo>
                      <a:pt x="63610" y="644056"/>
                    </a:lnTo>
                    <a:lnTo>
                      <a:pt x="127221" y="389614"/>
                    </a:lnTo>
                    <a:lnTo>
                      <a:pt x="174929" y="206734"/>
                    </a:lnTo>
                    <a:lnTo>
                      <a:pt x="230588" y="63610"/>
                    </a:lnTo>
                    <a:lnTo>
                      <a:pt x="270344" y="15903"/>
                    </a:lnTo>
                    <a:lnTo>
                      <a:pt x="318052" y="0"/>
                    </a:lnTo>
                  </a:path>
                </a:pathLst>
              </a:custGeom>
              <a:ln w="952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r">
                  <a:defRPr/>
                </a:pPr>
                <a:endParaRPr lang="en-US" dirty="0">
                  <a:solidFill>
                    <a:srgbClr val="92D050"/>
                  </a:solidFill>
                </a:endParaRPr>
              </a:p>
            </p:txBody>
          </p:sp>
          <p:sp>
            <p:nvSpPr>
              <p:cNvPr id="60" name="Frihåndsform 59"/>
              <p:cNvSpPr/>
              <p:nvPr/>
            </p:nvSpPr>
            <p:spPr bwMode="auto">
              <a:xfrm flipH="1" flipV="1">
                <a:off x="7224713" y="4449766"/>
                <a:ext cx="284163" cy="897009"/>
              </a:xfrm>
              <a:custGeom>
                <a:avLst/>
                <a:gdLst>
                  <a:gd name="connsiteX0" fmla="*/ 0 w 580445"/>
                  <a:gd name="connsiteY0" fmla="*/ 938254 h 938254"/>
                  <a:gd name="connsiteX1" fmla="*/ 63610 w 580445"/>
                  <a:gd name="connsiteY1" fmla="*/ 644056 h 938254"/>
                  <a:gd name="connsiteX2" fmla="*/ 127221 w 580445"/>
                  <a:gd name="connsiteY2" fmla="*/ 389614 h 938254"/>
                  <a:gd name="connsiteX3" fmla="*/ 174929 w 580445"/>
                  <a:gd name="connsiteY3" fmla="*/ 206734 h 938254"/>
                  <a:gd name="connsiteX4" fmla="*/ 230588 w 580445"/>
                  <a:gd name="connsiteY4" fmla="*/ 63610 h 938254"/>
                  <a:gd name="connsiteX5" fmla="*/ 270344 w 580445"/>
                  <a:gd name="connsiteY5" fmla="*/ 15903 h 938254"/>
                  <a:gd name="connsiteX6" fmla="*/ 318052 w 580445"/>
                  <a:gd name="connsiteY6" fmla="*/ 0 h 938254"/>
                  <a:gd name="connsiteX7" fmla="*/ 389614 w 580445"/>
                  <a:gd name="connsiteY7" fmla="*/ 63610 h 938254"/>
                  <a:gd name="connsiteX8" fmla="*/ 453224 w 580445"/>
                  <a:gd name="connsiteY8" fmla="*/ 230588 h 938254"/>
                  <a:gd name="connsiteX9" fmla="*/ 524786 w 580445"/>
                  <a:gd name="connsiteY9" fmla="*/ 492981 h 938254"/>
                  <a:gd name="connsiteX10" fmla="*/ 580445 w 580445"/>
                  <a:gd name="connsiteY10" fmla="*/ 755374 h 938254"/>
                  <a:gd name="connsiteX11" fmla="*/ 572494 w 580445"/>
                  <a:gd name="connsiteY11" fmla="*/ 858741 h 938254"/>
                  <a:gd name="connsiteX12" fmla="*/ 580445 w 580445"/>
                  <a:gd name="connsiteY12" fmla="*/ 858741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72494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80445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89614 w 617944"/>
                  <a:gd name="connsiteY7" fmla="*/ 63610 h 938254"/>
                  <a:gd name="connsiteX8" fmla="*/ 453224 w 617944"/>
                  <a:gd name="connsiteY8" fmla="*/ 230588 h 938254"/>
                  <a:gd name="connsiteX9" fmla="*/ 524786 w 617944"/>
                  <a:gd name="connsiteY9" fmla="*/ 492981 h 938254"/>
                  <a:gd name="connsiteX10" fmla="*/ 577561 w 617944"/>
                  <a:gd name="connsiteY10" fmla="*/ 755374 h 938254"/>
                  <a:gd name="connsiteX11" fmla="*/ 598455 w 617944"/>
                  <a:gd name="connsiteY11" fmla="*/ 858741 h 938254"/>
                  <a:gd name="connsiteX12" fmla="*/ 617944 w 617944"/>
                  <a:gd name="connsiteY12"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53224 w 617944"/>
                  <a:gd name="connsiteY9" fmla="*/ 230588 h 938254"/>
                  <a:gd name="connsiteX10" fmla="*/ 524786 w 617944"/>
                  <a:gd name="connsiteY10" fmla="*/ 492981 h 938254"/>
                  <a:gd name="connsiteX11" fmla="*/ 577561 w 617944"/>
                  <a:gd name="connsiteY11" fmla="*/ 755374 h 938254"/>
                  <a:gd name="connsiteX12" fmla="*/ 598455 w 617944"/>
                  <a:gd name="connsiteY12" fmla="*/ 858741 h 938254"/>
                  <a:gd name="connsiteX13" fmla="*/ 617944 w 617944"/>
                  <a:gd name="connsiteY13"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4786 w 617944"/>
                  <a:gd name="connsiteY11" fmla="*/ 492981 h 938254"/>
                  <a:gd name="connsiteX12" fmla="*/ 577561 w 617944"/>
                  <a:gd name="connsiteY12" fmla="*/ 755374 h 938254"/>
                  <a:gd name="connsiteX13" fmla="*/ 598455 w 617944"/>
                  <a:gd name="connsiteY13" fmla="*/ 858741 h 938254"/>
                  <a:gd name="connsiteX14" fmla="*/ 617944 w 617944"/>
                  <a:gd name="connsiteY14" fmla="*/ 930855 h 938254"/>
                  <a:gd name="connsiteX0" fmla="*/ 0 w 617944"/>
                  <a:gd name="connsiteY0" fmla="*/ 938254 h 938254"/>
                  <a:gd name="connsiteX1" fmla="*/ 63610 w 617944"/>
                  <a:gd name="connsiteY1" fmla="*/ 644056 h 938254"/>
                  <a:gd name="connsiteX2" fmla="*/ 127221 w 617944"/>
                  <a:gd name="connsiteY2" fmla="*/ 389614 h 938254"/>
                  <a:gd name="connsiteX3" fmla="*/ 174929 w 617944"/>
                  <a:gd name="connsiteY3" fmla="*/ 206734 h 938254"/>
                  <a:gd name="connsiteX4" fmla="*/ 230588 w 617944"/>
                  <a:gd name="connsiteY4" fmla="*/ 63610 h 938254"/>
                  <a:gd name="connsiteX5" fmla="*/ 270344 w 617944"/>
                  <a:gd name="connsiteY5" fmla="*/ 15903 h 938254"/>
                  <a:gd name="connsiteX6" fmla="*/ 318052 w 617944"/>
                  <a:gd name="connsiteY6" fmla="*/ 0 h 938254"/>
                  <a:gd name="connsiteX7" fmla="*/ 358360 w 617944"/>
                  <a:gd name="connsiteY7" fmla="*/ 26638 h 938254"/>
                  <a:gd name="connsiteX8" fmla="*/ 389614 w 617944"/>
                  <a:gd name="connsiteY8" fmla="*/ 63610 h 938254"/>
                  <a:gd name="connsiteX9" fmla="*/ 427589 w 617944"/>
                  <a:gd name="connsiteY9" fmla="*/ 147789 h 938254"/>
                  <a:gd name="connsiteX10" fmla="*/ 453224 w 617944"/>
                  <a:gd name="connsiteY10" fmla="*/ 230588 h 938254"/>
                  <a:gd name="connsiteX11" fmla="*/ 521901 w 617944"/>
                  <a:gd name="connsiteY11" fmla="*/ 495865 h 938254"/>
                  <a:gd name="connsiteX12" fmla="*/ 577561 w 617944"/>
                  <a:gd name="connsiteY12" fmla="*/ 755374 h 938254"/>
                  <a:gd name="connsiteX13" fmla="*/ 598455 w 617944"/>
                  <a:gd name="connsiteY13" fmla="*/ 858741 h 938254"/>
                  <a:gd name="connsiteX14" fmla="*/ 617944 w 617944"/>
                  <a:gd name="connsiteY14" fmla="*/ 930855 h 93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7944" h="938254">
                    <a:moveTo>
                      <a:pt x="0" y="938254"/>
                    </a:moveTo>
                    <a:lnTo>
                      <a:pt x="63610" y="644056"/>
                    </a:lnTo>
                    <a:lnTo>
                      <a:pt x="127221" y="389614"/>
                    </a:lnTo>
                    <a:lnTo>
                      <a:pt x="174929" y="206734"/>
                    </a:lnTo>
                    <a:lnTo>
                      <a:pt x="230588" y="63610"/>
                    </a:lnTo>
                    <a:lnTo>
                      <a:pt x="270344" y="15903"/>
                    </a:lnTo>
                    <a:lnTo>
                      <a:pt x="318052" y="0"/>
                    </a:lnTo>
                    <a:lnTo>
                      <a:pt x="358360" y="26638"/>
                    </a:lnTo>
                    <a:lnTo>
                      <a:pt x="389614" y="63610"/>
                    </a:lnTo>
                    <a:lnTo>
                      <a:pt x="427589" y="147789"/>
                    </a:lnTo>
                    <a:lnTo>
                      <a:pt x="453224" y="230588"/>
                    </a:lnTo>
                    <a:lnTo>
                      <a:pt x="521901" y="495865"/>
                    </a:lnTo>
                    <a:lnTo>
                      <a:pt x="577561" y="755374"/>
                    </a:lnTo>
                    <a:lnTo>
                      <a:pt x="598455" y="858741"/>
                    </a:lnTo>
                    <a:lnTo>
                      <a:pt x="617944" y="930855"/>
                    </a:lnTo>
                  </a:path>
                </a:pathLst>
              </a:custGeom>
              <a:ln w="952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r">
                  <a:defRPr/>
                </a:pPr>
                <a:endParaRPr lang="en-US" dirty="0">
                  <a:solidFill>
                    <a:srgbClr val="92D050"/>
                  </a:solidFill>
                </a:endParaRPr>
              </a:p>
            </p:txBody>
          </p:sp>
        </p:grpSp>
      </p:grpSp>
      <p:cxnSp>
        <p:nvCxnSpPr>
          <p:cNvPr id="80" name="Rett pil 79"/>
          <p:cNvCxnSpPr/>
          <p:nvPr/>
        </p:nvCxnSpPr>
        <p:spPr bwMode="auto">
          <a:xfrm flipH="1" flipV="1">
            <a:off x="2751138" y="3776663"/>
            <a:ext cx="422275" cy="5556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2" name="Rett pil 101"/>
          <p:cNvCxnSpPr/>
          <p:nvPr/>
        </p:nvCxnSpPr>
        <p:spPr bwMode="auto">
          <a:xfrm>
            <a:off x="5010150" y="4278313"/>
            <a:ext cx="65088" cy="37465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77" name="Frihåndsform 76"/>
          <p:cNvSpPr>
            <a:spLocks/>
          </p:cNvSpPr>
          <p:nvPr/>
        </p:nvSpPr>
        <p:spPr bwMode="auto">
          <a:xfrm>
            <a:off x="1838325" y="4295775"/>
            <a:ext cx="1323975" cy="1201738"/>
          </a:xfrm>
          <a:custGeom>
            <a:avLst/>
            <a:gdLst>
              <a:gd name="T0" fmla="*/ 1324543 w 1323833"/>
              <a:gd name="T1" fmla="*/ 0 h 1201003"/>
              <a:gd name="T2" fmla="*/ 1147027 w 1323833"/>
              <a:gd name="T3" fmla="*/ 0 h 1201003"/>
              <a:gd name="T4" fmla="*/ 887580 w 1323833"/>
              <a:gd name="T5" fmla="*/ 41069 h 1201003"/>
              <a:gd name="T6" fmla="*/ 628132 w 1323833"/>
              <a:gd name="T7" fmla="*/ 164274 h 1201003"/>
              <a:gd name="T8" fmla="*/ 395995 w 1323833"/>
              <a:gd name="T9" fmla="*/ 355929 h 1201003"/>
              <a:gd name="T10" fmla="*/ 232137 w 1323833"/>
              <a:gd name="T11" fmla="*/ 561273 h 1201003"/>
              <a:gd name="T12" fmla="*/ 122895 w 1323833"/>
              <a:gd name="T13" fmla="*/ 752926 h 1201003"/>
              <a:gd name="T14" fmla="*/ 13653 w 1323833"/>
              <a:gd name="T15" fmla="*/ 1054098 h 1201003"/>
              <a:gd name="T16" fmla="*/ 13653 w 1323833"/>
              <a:gd name="T17" fmla="*/ 1204682 h 1201003"/>
              <a:gd name="T18" fmla="*/ 13653 w 1323833"/>
              <a:gd name="T19" fmla="*/ 1204682 h 1201003"/>
              <a:gd name="T20" fmla="*/ 0 w 1323833"/>
              <a:gd name="T21" fmla="*/ 1190994 h 12010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23833"/>
              <a:gd name="T34" fmla="*/ 0 h 1201003"/>
              <a:gd name="T35" fmla="*/ 1323833 w 1323833"/>
              <a:gd name="T36" fmla="*/ 1201003 h 12010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23833" h="1201003">
                <a:moveTo>
                  <a:pt x="1323833" y="0"/>
                </a:moveTo>
                <a:lnTo>
                  <a:pt x="1146412" y="0"/>
                </a:lnTo>
                <a:lnTo>
                  <a:pt x="887105" y="40944"/>
                </a:lnTo>
                <a:lnTo>
                  <a:pt x="627797" y="163774"/>
                </a:lnTo>
                <a:lnTo>
                  <a:pt x="395785" y="354842"/>
                </a:lnTo>
                <a:lnTo>
                  <a:pt x="232012" y="559559"/>
                </a:lnTo>
                <a:lnTo>
                  <a:pt x="122830" y="750627"/>
                </a:lnTo>
                <a:lnTo>
                  <a:pt x="13648" y="1050878"/>
                </a:lnTo>
                <a:lnTo>
                  <a:pt x="13648" y="1201003"/>
                </a:lnTo>
                <a:lnTo>
                  <a:pt x="0" y="1187356"/>
                </a:lnTo>
              </a:path>
            </a:pathLst>
          </a:custGeom>
          <a:noFill/>
          <a:ln w="38100" cap="flat" cmpd="sng" algn="ctr">
            <a:solidFill>
              <a:srgbClr val="CD33B7"/>
            </a:solidFill>
            <a:prstDash val="solid"/>
            <a:round/>
            <a:headEnd type="none" w="med" len="med"/>
            <a:tailEnd type="none" w="med" len="med"/>
          </a:ln>
        </p:spPr>
        <p:txBody>
          <a:bodyPr/>
          <a:lstStyle/>
          <a:p>
            <a:endParaRPr lang="nb-NO"/>
          </a:p>
        </p:txBody>
      </p:sp>
      <p:sp>
        <p:nvSpPr>
          <p:cNvPr id="79" name="Frihåndsform 78"/>
          <p:cNvSpPr>
            <a:spLocks/>
          </p:cNvSpPr>
          <p:nvPr/>
        </p:nvSpPr>
        <p:spPr bwMode="auto">
          <a:xfrm>
            <a:off x="1878013" y="3614738"/>
            <a:ext cx="1284287" cy="217487"/>
          </a:xfrm>
          <a:custGeom>
            <a:avLst/>
            <a:gdLst>
              <a:gd name="T0" fmla="*/ 1289895 w 1282889"/>
              <a:gd name="T1" fmla="*/ 214015 h 218364"/>
              <a:gd name="T2" fmla="*/ 741004 w 1282889"/>
              <a:gd name="T3" fmla="*/ 147135 h 218364"/>
              <a:gd name="T4" fmla="*/ 384223 w 1282889"/>
              <a:gd name="T5" fmla="*/ 120384 h 218364"/>
              <a:gd name="T6" fmla="*/ 123499 w 1282889"/>
              <a:gd name="T7" fmla="*/ 66878 h 218364"/>
              <a:gd name="T8" fmla="*/ 0 w 1282889"/>
              <a:gd name="T9" fmla="*/ 0 h 218364"/>
              <a:gd name="T10" fmla="*/ 0 60000 65536"/>
              <a:gd name="T11" fmla="*/ 0 60000 65536"/>
              <a:gd name="T12" fmla="*/ 0 60000 65536"/>
              <a:gd name="T13" fmla="*/ 0 60000 65536"/>
              <a:gd name="T14" fmla="*/ 0 60000 65536"/>
              <a:gd name="T15" fmla="*/ 0 w 1282889"/>
              <a:gd name="T16" fmla="*/ 0 h 218364"/>
              <a:gd name="T17" fmla="*/ 1282889 w 1282889"/>
              <a:gd name="T18" fmla="*/ 218364 h 218364"/>
            </a:gdLst>
            <a:ahLst/>
            <a:cxnLst>
              <a:cxn ang="T10">
                <a:pos x="T0" y="T1"/>
              </a:cxn>
              <a:cxn ang="T11">
                <a:pos x="T2" y="T3"/>
              </a:cxn>
              <a:cxn ang="T12">
                <a:pos x="T4" y="T5"/>
              </a:cxn>
              <a:cxn ang="T13">
                <a:pos x="T6" y="T7"/>
              </a:cxn>
              <a:cxn ang="T14">
                <a:pos x="T8" y="T9"/>
              </a:cxn>
            </a:cxnLst>
            <a:rect l="T15" t="T16" r="T17" b="T18"/>
            <a:pathLst>
              <a:path w="1282889" h="218364">
                <a:moveTo>
                  <a:pt x="1282889" y="218364"/>
                </a:moveTo>
                <a:lnTo>
                  <a:pt x="736979" y="150125"/>
                </a:lnTo>
                <a:lnTo>
                  <a:pt x="382137" y="122829"/>
                </a:lnTo>
                <a:lnTo>
                  <a:pt x="122829" y="68238"/>
                </a:lnTo>
                <a:lnTo>
                  <a:pt x="0" y="0"/>
                </a:lnTo>
              </a:path>
            </a:pathLst>
          </a:custGeom>
          <a:noFill/>
          <a:ln w="38100" cap="flat" cmpd="sng" algn="ctr">
            <a:solidFill>
              <a:srgbClr val="FF0000"/>
            </a:solidFill>
            <a:prstDash val="solid"/>
            <a:round/>
            <a:headEnd type="none" w="med" len="med"/>
            <a:tailEnd type="none" w="med" len="med"/>
          </a:ln>
        </p:spPr>
        <p:txBody>
          <a:bodyPr/>
          <a:lstStyle/>
          <a:p>
            <a:endParaRPr lang="nb-NO"/>
          </a:p>
        </p:txBody>
      </p:sp>
      <p:sp>
        <p:nvSpPr>
          <p:cNvPr id="81" name="Frihåndsform 80"/>
          <p:cNvSpPr>
            <a:spLocks/>
          </p:cNvSpPr>
          <p:nvPr/>
        </p:nvSpPr>
        <p:spPr bwMode="auto">
          <a:xfrm>
            <a:off x="5003800" y="4283075"/>
            <a:ext cx="163513" cy="1173163"/>
          </a:xfrm>
          <a:custGeom>
            <a:avLst/>
            <a:gdLst>
              <a:gd name="T0" fmla="*/ 0 w 163773"/>
              <a:gd name="T1" fmla="*/ 0 h 1173707"/>
              <a:gd name="T2" fmla="*/ 40618 w 163773"/>
              <a:gd name="T3" fmla="*/ 217859 h 1173707"/>
              <a:gd name="T4" fmla="*/ 81238 w 163773"/>
              <a:gd name="T5" fmla="*/ 503797 h 1173707"/>
              <a:gd name="T6" fmla="*/ 121858 w 163773"/>
              <a:gd name="T7" fmla="*/ 789737 h 1173707"/>
              <a:gd name="T8" fmla="*/ 148937 w 163773"/>
              <a:gd name="T9" fmla="*/ 1048444 h 1173707"/>
              <a:gd name="T10" fmla="*/ 162477 w 163773"/>
              <a:gd name="T11" fmla="*/ 1170990 h 1173707"/>
              <a:gd name="T12" fmla="*/ 0 60000 65536"/>
              <a:gd name="T13" fmla="*/ 0 60000 65536"/>
              <a:gd name="T14" fmla="*/ 0 60000 65536"/>
              <a:gd name="T15" fmla="*/ 0 60000 65536"/>
              <a:gd name="T16" fmla="*/ 0 60000 65536"/>
              <a:gd name="T17" fmla="*/ 0 60000 65536"/>
              <a:gd name="T18" fmla="*/ 0 w 163773"/>
              <a:gd name="T19" fmla="*/ 0 h 1173707"/>
              <a:gd name="T20" fmla="*/ 163773 w 163773"/>
              <a:gd name="T21" fmla="*/ 1173707 h 1173707"/>
            </a:gdLst>
            <a:ahLst/>
            <a:cxnLst>
              <a:cxn ang="T12">
                <a:pos x="T0" y="T1"/>
              </a:cxn>
              <a:cxn ang="T13">
                <a:pos x="T2" y="T3"/>
              </a:cxn>
              <a:cxn ang="T14">
                <a:pos x="T4" y="T5"/>
              </a:cxn>
              <a:cxn ang="T15">
                <a:pos x="T6" y="T7"/>
              </a:cxn>
              <a:cxn ang="T16">
                <a:pos x="T8" y="T9"/>
              </a:cxn>
              <a:cxn ang="T17">
                <a:pos x="T10" y="T11"/>
              </a:cxn>
            </a:cxnLst>
            <a:rect l="T18" t="T19" r="T20" b="T21"/>
            <a:pathLst>
              <a:path w="163773" h="1173707">
                <a:moveTo>
                  <a:pt x="0" y="0"/>
                </a:moveTo>
                <a:lnTo>
                  <a:pt x="40943" y="218364"/>
                </a:lnTo>
                <a:lnTo>
                  <a:pt x="81886" y="504967"/>
                </a:lnTo>
                <a:lnTo>
                  <a:pt x="122830" y="791570"/>
                </a:lnTo>
                <a:lnTo>
                  <a:pt x="150125" y="1050877"/>
                </a:lnTo>
                <a:lnTo>
                  <a:pt x="163773" y="1173707"/>
                </a:lnTo>
              </a:path>
            </a:pathLst>
          </a:custGeom>
          <a:noFill/>
          <a:ln w="38100" cap="flat" cmpd="sng" algn="ctr">
            <a:solidFill>
              <a:srgbClr val="0000FF"/>
            </a:solidFill>
            <a:prstDash val="solid"/>
            <a:round/>
            <a:headEnd type="none" w="med" len="med"/>
            <a:tailEnd type="none" w="med" len="med"/>
          </a:ln>
        </p:spPr>
        <p:txBody>
          <a:bodyPr/>
          <a:lstStyle/>
          <a:p>
            <a:endParaRPr lang="nb-NO"/>
          </a:p>
        </p:txBody>
      </p:sp>
      <p:sp>
        <p:nvSpPr>
          <p:cNvPr id="82" name="Frihåndsform 81"/>
          <p:cNvSpPr>
            <a:spLocks/>
          </p:cNvSpPr>
          <p:nvPr/>
        </p:nvSpPr>
        <p:spPr bwMode="auto">
          <a:xfrm>
            <a:off x="1919288" y="3219450"/>
            <a:ext cx="2470150" cy="395288"/>
          </a:xfrm>
          <a:custGeom>
            <a:avLst/>
            <a:gdLst>
              <a:gd name="T0" fmla="*/ 0 w 2470245"/>
              <a:gd name="T1" fmla="*/ 393306 h 395785"/>
              <a:gd name="T2" fmla="*/ 122805 w 2470245"/>
              <a:gd name="T3" fmla="*/ 352619 h 395785"/>
              <a:gd name="T4" fmla="*/ 450291 w 2470245"/>
              <a:gd name="T5" fmla="*/ 298369 h 395785"/>
              <a:gd name="T6" fmla="*/ 805063 w 2470245"/>
              <a:gd name="T7" fmla="*/ 271246 h 395785"/>
              <a:gd name="T8" fmla="*/ 1296293 w 2470245"/>
              <a:gd name="T9" fmla="*/ 216996 h 395785"/>
              <a:gd name="T10" fmla="*/ 1787518 w 2470245"/>
              <a:gd name="T11" fmla="*/ 149184 h 395785"/>
              <a:gd name="T12" fmla="*/ 2128641 w 2470245"/>
              <a:gd name="T13" fmla="*/ 108498 h 395785"/>
              <a:gd name="T14" fmla="*/ 2360612 w 2470245"/>
              <a:gd name="T15" fmla="*/ 67811 h 395785"/>
              <a:gd name="T16" fmla="*/ 2469774 w 2470245"/>
              <a:gd name="T17" fmla="*/ 0 h 3957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70245"/>
              <a:gd name="T28" fmla="*/ 0 h 395785"/>
              <a:gd name="T29" fmla="*/ 2470245 w 2470245"/>
              <a:gd name="T30" fmla="*/ 395785 h 3957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70245" h="395785">
                <a:moveTo>
                  <a:pt x="0" y="395785"/>
                </a:moveTo>
                <a:lnTo>
                  <a:pt x="122830" y="354841"/>
                </a:lnTo>
                <a:lnTo>
                  <a:pt x="450376" y="300250"/>
                </a:lnTo>
                <a:lnTo>
                  <a:pt x="805218" y="272955"/>
                </a:lnTo>
                <a:lnTo>
                  <a:pt x="1296537" y="218364"/>
                </a:lnTo>
                <a:lnTo>
                  <a:pt x="1787857" y="150125"/>
                </a:lnTo>
                <a:lnTo>
                  <a:pt x="2129051" y="109182"/>
                </a:lnTo>
                <a:lnTo>
                  <a:pt x="2361063" y="68238"/>
                </a:lnTo>
                <a:lnTo>
                  <a:pt x="2470245" y="0"/>
                </a:lnTo>
              </a:path>
            </a:pathLst>
          </a:custGeom>
          <a:noFill/>
          <a:ln w="38100" cap="flat" cmpd="sng" algn="ctr">
            <a:solidFill>
              <a:srgbClr val="FF0000"/>
            </a:solidFill>
            <a:prstDash val="solid"/>
            <a:round/>
            <a:headEnd type="none" w="med" len="med"/>
            <a:tailEnd type="none" w="med" len="med"/>
          </a:ln>
        </p:spPr>
        <p:txBody>
          <a:bodyPr/>
          <a:lstStyle/>
          <a:p>
            <a:endParaRPr lang="nb-NO"/>
          </a:p>
        </p:txBody>
      </p:sp>
      <p:sp>
        <p:nvSpPr>
          <p:cNvPr id="83" name="Frihåndsform 82"/>
          <p:cNvSpPr>
            <a:spLocks/>
          </p:cNvSpPr>
          <p:nvPr/>
        </p:nvSpPr>
        <p:spPr bwMode="auto">
          <a:xfrm>
            <a:off x="1844675" y="4310063"/>
            <a:ext cx="2517775" cy="1746250"/>
          </a:xfrm>
          <a:custGeom>
            <a:avLst/>
            <a:gdLst>
              <a:gd name="T0" fmla="*/ 5945 w 2517128"/>
              <a:gd name="T1" fmla="*/ 1178055 h 1746914"/>
              <a:gd name="T2" fmla="*/ 1132 w 2517128"/>
              <a:gd name="T3" fmla="*/ 1165746 h 1746914"/>
              <a:gd name="T4" fmla="*/ 12742 w 2517128"/>
              <a:gd name="T5" fmla="*/ 1265326 h 1746914"/>
              <a:gd name="T6" fmla="*/ 33257 w 2517128"/>
              <a:gd name="T7" fmla="*/ 1376853 h 1746914"/>
              <a:gd name="T8" fmla="*/ 115193 w 2517128"/>
              <a:gd name="T9" fmla="*/ 1567704 h 1746914"/>
              <a:gd name="T10" fmla="*/ 238096 w 2517128"/>
              <a:gd name="T11" fmla="*/ 1676761 h 1746914"/>
              <a:gd name="T12" fmla="*/ 415626 w 2517128"/>
              <a:gd name="T13" fmla="*/ 1744923 h 1746914"/>
              <a:gd name="T14" fmla="*/ 647778 w 2517128"/>
              <a:gd name="T15" fmla="*/ 1731290 h 1746914"/>
              <a:gd name="T16" fmla="*/ 866276 w 2517128"/>
              <a:gd name="T17" fmla="*/ 1676761 h 1746914"/>
              <a:gd name="T18" fmla="*/ 1139398 w 2517128"/>
              <a:gd name="T19" fmla="*/ 1567704 h 1746914"/>
              <a:gd name="T20" fmla="*/ 1398862 w 2517128"/>
              <a:gd name="T21" fmla="*/ 1404118 h 1746914"/>
              <a:gd name="T22" fmla="*/ 1617359 w 2517128"/>
              <a:gd name="T23" fmla="*/ 1226899 h 1746914"/>
              <a:gd name="T24" fmla="*/ 1835856 w 2517128"/>
              <a:gd name="T25" fmla="*/ 1036048 h 1746914"/>
              <a:gd name="T26" fmla="*/ 1999729 w 2517128"/>
              <a:gd name="T27" fmla="*/ 858828 h 1746914"/>
              <a:gd name="T28" fmla="*/ 2190913 w 2517128"/>
              <a:gd name="T29" fmla="*/ 640713 h 1746914"/>
              <a:gd name="T30" fmla="*/ 2327474 w 2517128"/>
              <a:gd name="T31" fmla="*/ 449863 h 1746914"/>
              <a:gd name="T32" fmla="*/ 2423067 w 2517128"/>
              <a:gd name="T33" fmla="*/ 286276 h 1746914"/>
              <a:gd name="T34" fmla="*/ 2505004 w 2517128"/>
              <a:gd name="T35" fmla="*/ 136322 h 1746914"/>
              <a:gd name="T36" fmla="*/ 2518659 w 2517128"/>
              <a:gd name="T37" fmla="*/ 40895 h 1746914"/>
              <a:gd name="T38" fmla="*/ 2505004 w 2517128"/>
              <a:gd name="T39" fmla="*/ 0 h 17469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17128"/>
              <a:gd name="T61" fmla="*/ 0 h 1746914"/>
              <a:gd name="T62" fmla="*/ 2517128 w 2517128"/>
              <a:gd name="T63" fmla="*/ 1746914 h 17469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17128" h="1746914">
                <a:moveTo>
                  <a:pt x="5940" y="1179399"/>
                </a:moveTo>
                <a:cubicBezTo>
                  <a:pt x="6106" y="1179765"/>
                  <a:pt x="0" y="1152513"/>
                  <a:pt x="1132" y="1167075"/>
                </a:cubicBezTo>
                <a:cubicBezTo>
                  <a:pt x="2264" y="1181637"/>
                  <a:pt x="8352" y="1233964"/>
                  <a:pt x="12735" y="1266769"/>
                </a:cubicBezTo>
                <a:cubicBezTo>
                  <a:pt x="23437" y="1324971"/>
                  <a:pt x="22533" y="1341045"/>
                  <a:pt x="33236" y="1378424"/>
                </a:cubicBezTo>
                <a:lnTo>
                  <a:pt x="115122" y="1569493"/>
                </a:lnTo>
                <a:lnTo>
                  <a:pt x="237952" y="1678675"/>
                </a:lnTo>
                <a:lnTo>
                  <a:pt x="415373" y="1746914"/>
                </a:lnTo>
                <a:lnTo>
                  <a:pt x="647385" y="1733266"/>
                </a:lnTo>
                <a:lnTo>
                  <a:pt x="865749" y="1678675"/>
                </a:lnTo>
                <a:lnTo>
                  <a:pt x="1138704" y="1569493"/>
                </a:lnTo>
                <a:lnTo>
                  <a:pt x="1398012" y="1405720"/>
                </a:lnTo>
                <a:lnTo>
                  <a:pt x="1616376" y="1228299"/>
                </a:lnTo>
                <a:lnTo>
                  <a:pt x="1834740" y="1037230"/>
                </a:lnTo>
                <a:lnTo>
                  <a:pt x="1998513" y="859809"/>
                </a:lnTo>
                <a:lnTo>
                  <a:pt x="2189582" y="641445"/>
                </a:lnTo>
                <a:lnTo>
                  <a:pt x="2326059" y="450376"/>
                </a:lnTo>
                <a:lnTo>
                  <a:pt x="2421594" y="286603"/>
                </a:lnTo>
                <a:lnTo>
                  <a:pt x="2503480" y="136478"/>
                </a:lnTo>
                <a:lnTo>
                  <a:pt x="2517128" y="40943"/>
                </a:lnTo>
                <a:lnTo>
                  <a:pt x="2503480" y="0"/>
                </a:lnTo>
              </a:path>
            </a:pathLst>
          </a:custGeom>
          <a:noFill/>
          <a:ln w="38100" cap="flat" cmpd="sng" algn="ctr">
            <a:solidFill>
              <a:srgbClr val="CD33B7"/>
            </a:solidFill>
            <a:prstDash val="solid"/>
            <a:round/>
            <a:headEnd type="none" w="med" len="med"/>
            <a:tailEnd type="none" w="med" len="med"/>
          </a:ln>
        </p:spPr>
        <p:txBody>
          <a:bodyPr/>
          <a:lstStyle/>
          <a:p>
            <a:endParaRPr lang="nb-NO"/>
          </a:p>
        </p:txBody>
      </p:sp>
      <p:sp>
        <p:nvSpPr>
          <p:cNvPr id="84" name="Frihåndsform 83"/>
          <p:cNvSpPr>
            <a:spLocks/>
          </p:cNvSpPr>
          <p:nvPr/>
        </p:nvSpPr>
        <p:spPr bwMode="auto">
          <a:xfrm>
            <a:off x="5160963" y="4289425"/>
            <a:ext cx="400050" cy="1781175"/>
          </a:xfrm>
          <a:custGeom>
            <a:avLst/>
            <a:gdLst>
              <a:gd name="T0" fmla="*/ 0 w 399301"/>
              <a:gd name="T1" fmla="*/ 1140016 h 1780977"/>
              <a:gd name="T2" fmla="*/ 19882 w 399301"/>
              <a:gd name="T3" fmla="*/ 1344847 h 1780977"/>
              <a:gd name="T4" fmla="*/ 43886 w 399301"/>
              <a:gd name="T5" fmla="*/ 1536021 h 1780977"/>
              <a:gd name="T6" fmla="*/ 72431 w 399301"/>
              <a:gd name="T7" fmla="*/ 1698901 h 1780977"/>
              <a:gd name="T8" fmla="*/ 99982 w 399301"/>
              <a:gd name="T9" fmla="*/ 1768161 h 1780977"/>
              <a:gd name="T10" fmla="*/ 119292 w 399301"/>
              <a:gd name="T11" fmla="*/ 1781967 h 1780977"/>
              <a:gd name="T12" fmla="*/ 160622 w 399301"/>
              <a:gd name="T13" fmla="*/ 1675975 h 1780977"/>
              <a:gd name="T14" fmla="*/ 203514 w 399301"/>
              <a:gd name="T15" fmla="*/ 1405403 h 1780977"/>
              <a:gd name="T16" fmla="*/ 254079 w 399301"/>
              <a:gd name="T17" fmla="*/ 921526 h 1780977"/>
              <a:gd name="T18" fmla="*/ 281629 w 399301"/>
              <a:gd name="T19" fmla="*/ 621111 h 1780977"/>
              <a:gd name="T20" fmla="*/ 309185 w 399301"/>
              <a:gd name="T21" fmla="*/ 388969 h 1780977"/>
              <a:gd name="T22" fmla="*/ 350512 w 399301"/>
              <a:gd name="T23" fmla="*/ 156827 h 1780977"/>
              <a:gd name="T24" fmla="*/ 366846 w 399301"/>
              <a:gd name="T25" fmla="*/ 77433 h 1780977"/>
              <a:gd name="T26" fmla="*/ 403060 w 399301"/>
              <a:gd name="T27" fmla="*/ 0 h 17809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9301"/>
              <a:gd name="T43" fmla="*/ 0 h 1780977"/>
              <a:gd name="T44" fmla="*/ 399301 w 399301"/>
              <a:gd name="T45" fmla="*/ 1780977 h 17809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9301" h="1780977">
                <a:moveTo>
                  <a:pt x="0" y="1139381"/>
                </a:moveTo>
                <a:lnTo>
                  <a:pt x="19697" y="1344097"/>
                </a:lnTo>
                <a:lnTo>
                  <a:pt x="43476" y="1535166"/>
                </a:lnTo>
                <a:lnTo>
                  <a:pt x="71755" y="1697956"/>
                </a:lnTo>
                <a:lnTo>
                  <a:pt x="99050" y="1767178"/>
                </a:lnTo>
                <a:lnTo>
                  <a:pt x="118179" y="1780977"/>
                </a:lnTo>
                <a:cubicBezTo>
                  <a:pt x="131827" y="1745666"/>
                  <a:pt x="130278" y="1758482"/>
                  <a:pt x="159124" y="1675045"/>
                </a:cubicBezTo>
                <a:cubicBezTo>
                  <a:pt x="182576" y="1555354"/>
                  <a:pt x="183230" y="1562309"/>
                  <a:pt x="201616" y="1404623"/>
                </a:cubicBezTo>
                <a:cubicBezTo>
                  <a:pt x="225913" y="1243421"/>
                  <a:pt x="235011" y="1082218"/>
                  <a:pt x="251709" y="921016"/>
                </a:cubicBezTo>
                <a:lnTo>
                  <a:pt x="279004" y="620766"/>
                </a:lnTo>
                <a:lnTo>
                  <a:pt x="306300" y="388754"/>
                </a:lnTo>
                <a:lnTo>
                  <a:pt x="347243" y="156742"/>
                </a:lnTo>
                <a:cubicBezTo>
                  <a:pt x="351792" y="129446"/>
                  <a:pt x="351276" y="119882"/>
                  <a:pt x="363424" y="77388"/>
                </a:cubicBezTo>
                <a:cubicBezTo>
                  <a:pt x="381293" y="44837"/>
                  <a:pt x="386498" y="24952"/>
                  <a:pt x="399301" y="0"/>
                </a:cubicBezTo>
              </a:path>
            </a:pathLst>
          </a:custGeom>
          <a:noFill/>
          <a:ln w="38100" cap="flat" cmpd="sng" algn="ctr">
            <a:solidFill>
              <a:srgbClr val="0000FF"/>
            </a:solidFill>
            <a:prstDash val="solid"/>
            <a:round/>
            <a:headEnd type="none" w="med" len="med"/>
            <a:tailEnd type="none" w="med" len="med"/>
          </a:ln>
        </p:spPr>
        <p:txBody>
          <a:bodyPr/>
          <a:lstStyle/>
          <a:p>
            <a:endParaRPr lang="nb-NO"/>
          </a:p>
        </p:txBody>
      </p:sp>
      <p:sp>
        <p:nvSpPr>
          <p:cNvPr id="85" name="Frihåndsform 84"/>
          <p:cNvSpPr>
            <a:spLocks/>
          </p:cNvSpPr>
          <p:nvPr/>
        </p:nvSpPr>
        <p:spPr bwMode="auto">
          <a:xfrm>
            <a:off x="3403600" y="4281488"/>
            <a:ext cx="946150" cy="614362"/>
          </a:xfrm>
          <a:custGeom>
            <a:avLst/>
            <a:gdLst>
              <a:gd name="T0" fmla="*/ 943682 w 946768"/>
              <a:gd name="T1" fmla="*/ 32203 h 614994"/>
              <a:gd name="T2" fmla="*/ 895288 w 946768"/>
              <a:gd name="T3" fmla="*/ 0 h 614994"/>
              <a:gd name="T4" fmla="*/ 814633 w 946768"/>
              <a:gd name="T5" fmla="*/ 16099 h 614994"/>
              <a:gd name="T6" fmla="*/ 556532 w 946768"/>
              <a:gd name="T7" fmla="*/ 169061 h 614994"/>
              <a:gd name="T8" fmla="*/ 225837 w 946768"/>
              <a:gd name="T9" fmla="*/ 418627 h 614994"/>
              <a:gd name="T10" fmla="*/ 0 w 946768"/>
              <a:gd name="T11" fmla="*/ 611841 h 614994"/>
              <a:gd name="T12" fmla="*/ 0 60000 65536"/>
              <a:gd name="T13" fmla="*/ 0 60000 65536"/>
              <a:gd name="T14" fmla="*/ 0 60000 65536"/>
              <a:gd name="T15" fmla="*/ 0 60000 65536"/>
              <a:gd name="T16" fmla="*/ 0 60000 65536"/>
              <a:gd name="T17" fmla="*/ 0 60000 65536"/>
              <a:gd name="T18" fmla="*/ 0 w 946768"/>
              <a:gd name="T19" fmla="*/ 0 h 614994"/>
              <a:gd name="T20" fmla="*/ 946768 w 946768"/>
              <a:gd name="T21" fmla="*/ 614994 h 614994"/>
            </a:gdLst>
            <a:ahLst/>
            <a:cxnLst>
              <a:cxn ang="T12">
                <a:pos x="T0" y="T1"/>
              </a:cxn>
              <a:cxn ang="T13">
                <a:pos x="T2" y="T3"/>
              </a:cxn>
              <a:cxn ang="T14">
                <a:pos x="T4" y="T5"/>
              </a:cxn>
              <a:cxn ang="T15">
                <a:pos x="T6" y="T7"/>
              </a:cxn>
              <a:cxn ang="T16">
                <a:pos x="T8" y="T9"/>
              </a:cxn>
              <a:cxn ang="T17">
                <a:pos x="T10" y="T11"/>
              </a:cxn>
            </a:cxnLst>
            <a:rect l="T18" t="T19" r="T20" b="T21"/>
            <a:pathLst>
              <a:path w="946768" h="614994">
                <a:moveTo>
                  <a:pt x="946768" y="32368"/>
                </a:moveTo>
                <a:lnTo>
                  <a:pt x="898216" y="0"/>
                </a:lnTo>
                <a:lnTo>
                  <a:pt x="817296" y="16184"/>
                </a:lnTo>
                <a:lnTo>
                  <a:pt x="558351" y="169932"/>
                </a:lnTo>
                <a:lnTo>
                  <a:pt x="226577" y="420785"/>
                </a:lnTo>
                <a:lnTo>
                  <a:pt x="0" y="614994"/>
                </a:lnTo>
              </a:path>
            </a:pathLst>
          </a:custGeom>
          <a:noFill/>
          <a:ln w="38100" cap="flat" cmpd="sng" algn="ctr">
            <a:solidFill>
              <a:srgbClr val="CD33B7"/>
            </a:solidFill>
            <a:prstDash val="solid"/>
            <a:round/>
            <a:headEnd type="none" w="med" len="med"/>
            <a:tailEnd type="none" w="med" len="med"/>
          </a:ln>
        </p:spPr>
        <p:txBody>
          <a:bodyPr/>
          <a:lstStyle/>
          <a:p>
            <a:endParaRPr lang="nb-NO"/>
          </a:p>
        </p:txBody>
      </p:sp>
      <p:sp>
        <p:nvSpPr>
          <p:cNvPr id="89" name="Frihåndsform 88"/>
          <p:cNvSpPr>
            <a:spLocks/>
          </p:cNvSpPr>
          <p:nvPr/>
        </p:nvSpPr>
        <p:spPr bwMode="auto">
          <a:xfrm>
            <a:off x="5572125" y="4297363"/>
            <a:ext cx="88900" cy="582612"/>
          </a:xfrm>
          <a:custGeom>
            <a:avLst/>
            <a:gdLst>
              <a:gd name="T0" fmla="*/ 0 w 89012"/>
              <a:gd name="T1" fmla="*/ 0 h 582626"/>
              <a:gd name="T2" fmla="*/ 32163 w 89012"/>
              <a:gd name="T3" fmla="*/ 89002 h 582626"/>
              <a:gd name="T4" fmla="*/ 56289 w 89012"/>
              <a:gd name="T5" fmla="*/ 258915 h 582626"/>
              <a:gd name="T6" fmla="*/ 72371 w 89012"/>
              <a:gd name="T7" fmla="*/ 412643 h 582626"/>
              <a:gd name="T8" fmla="*/ 88453 w 89012"/>
              <a:gd name="T9" fmla="*/ 582556 h 582626"/>
              <a:gd name="T10" fmla="*/ 0 60000 65536"/>
              <a:gd name="T11" fmla="*/ 0 60000 65536"/>
              <a:gd name="T12" fmla="*/ 0 60000 65536"/>
              <a:gd name="T13" fmla="*/ 0 60000 65536"/>
              <a:gd name="T14" fmla="*/ 0 60000 65536"/>
              <a:gd name="T15" fmla="*/ 0 w 89012"/>
              <a:gd name="T16" fmla="*/ 0 h 582626"/>
              <a:gd name="T17" fmla="*/ 89012 w 89012"/>
              <a:gd name="T18" fmla="*/ 582626 h 582626"/>
            </a:gdLst>
            <a:ahLst/>
            <a:cxnLst>
              <a:cxn ang="T10">
                <a:pos x="T0" y="T1"/>
              </a:cxn>
              <a:cxn ang="T11">
                <a:pos x="T2" y="T3"/>
              </a:cxn>
              <a:cxn ang="T12">
                <a:pos x="T4" y="T5"/>
              </a:cxn>
              <a:cxn ang="T13">
                <a:pos x="T6" y="T7"/>
              </a:cxn>
              <a:cxn ang="T14">
                <a:pos x="T8" y="T9"/>
              </a:cxn>
            </a:cxnLst>
            <a:rect l="T15" t="T16" r="T17" b="T18"/>
            <a:pathLst>
              <a:path w="89012" h="582626">
                <a:moveTo>
                  <a:pt x="0" y="0"/>
                </a:moveTo>
                <a:lnTo>
                  <a:pt x="32368" y="89012"/>
                </a:lnTo>
                <a:lnTo>
                  <a:pt x="56644" y="258945"/>
                </a:lnTo>
                <a:lnTo>
                  <a:pt x="72828" y="412693"/>
                </a:lnTo>
                <a:lnTo>
                  <a:pt x="89012" y="582626"/>
                </a:lnTo>
              </a:path>
            </a:pathLst>
          </a:custGeom>
          <a:noFill/>
          <a:ln w="38100" cap="flat" cmpd="sng" algn="ctr">
            <a:solidFill>
              <a:srgbClr val="0000FF"/>
            </a:solidFill>
            <a:prstDash val="solid"/>
            <a:round/>
            <a:headEnd type="none" w="med" len="med"/>
            <a:tailEnd type="none" w="med" len="med"/>
          </a:ln>
        </p:spPr>
        <p:txBody>
          <a:bodyPr/>
          <a:lstStyle/>
          <a:p>
            <a:endParaRPr lang="nb-NO"/>
          </a:p>
        </p:txBody>
      </p:sp>
      <p:sp>
        <p:nvSpPr>
          <p:cNvPr id="95" name="Frihåndsform 94"/>
          <p:cNvSpPr>
            <a:spLocks/>
          </p:cNvSpPr>
          <p:nvPr/>
        </p:nvSpPr>
        <p:spPr bwMode="auto">
          <a:xfrm>
            <a:off x="3395663" y="3055938"/>
            <a:ext cx="963612" cy="161925"/>
          </a:xfrm>
          <a:custGeom>
            <a:avLst/>
            <a:gdLst>
              <a:gd name="T0" fmla="*/ 966256 w 962952"/>
              <a:gd name="T1" fmla="*/ 162265 h 161840"/>
              <a:gd name="T2" fmla="*/ 893179 w 962952"/>
              <a:gd name="T3" fmla="*/ 121700 h 161840"/>
              <a:gd name="T4" fmla="*/ 747023 w 962952"/>
              <a:gd name="T5" fmla="*/ 89247 h 161840"/>
              <a:gd name="T6" fmla="*/ 462829 w 962952"/>
              <a:gd name="T7" fmla="*/ 56794 h 161840"/>
              <a:gd name="T8" fmla="*/ 235474 w 962952"/>
              <a:gd name="T9" fmla="*/ 24341 h 161840"/>
              <a:gd name="T10" fmla="*/ 0 w 962952"/>
              <a:gd name="T11" fmla="*/ 0 h 161840"/>
              <a:gd name="T12" fmla="*/ 0 60000 65536"/>
              <a:gd name="T13" fmla="*/ 0 60000 65536"/>
              <a:gd name="T14" fmla="*/ 0 60000 65536"/>
              <a:gd name="T15" fmla="*/ 0 60000 65536"/>
              <a:gd name="T16" fmla="*/ 0 60000 65536"/>
              <a:gd name="T17" fmla="*/ 0 60000 65536"/>
              <a:gd name="T18" fmla="*/ 0 w 962952"/>
              <a:gd name="T19" fmla="*/ 0 h 161840"/>
              <a:gd name="T20" fmla="*/ 962952 w 962952"/>
              <a:gd name="T21" fmla="*/ 161840 h 161840"/>
            </a:gdLst>
            <a:ahLst/>
            <a:cxnLst>
              <a:cxn ang="T12">
                <a:pos x="T0" y="T1"/>
              </a:cxn>
              <a:cxn ang="T13">
                <a:pos x="T2" y="T3"/>
              </a:cxn>
              <a:cxn ang="T14">
                <a:pos x="T4" y="T5"/>
              </a:cxn>
              <a:cxn ang="T15">
                <a:pos x="T6" y="T7"/>
              </a:cxn>
              <a:cxn ang="T16">
                <a:pos x="T8" y="T9"/>
              </a:cxn>
              <a:cxn ang="T17">
                <a:pos x="T10" y="T11"/>
              </a:cxn>
            </a:cxnLst>
            <a:rect l="T18" t="T19" r="T20" b="T21"/>
            <a:pathLst>
              <a:path w="962952" h="161840">
                <a:moveTo>
                  <a:pt x="962952" y="161840"/>
                </a:moveTo>
                <a:lnTo>
                  <a:pt x="890124" y="121380"/>
                </a:lnTo>
                <a:lnTo>
                  <a:pt x="744468" y="89012"/>
                </a:lnTo>
                <a:lnTo>
                  <a:pt x="461246" y="56644"/>
                </a:lnTo>
                <a:lnTo>
                  <a:pt x="234669" y="24276"/>
                </a:lnTo>
                <a:lnTo>
                  <a:pt x="0" y="0"/>
                </a:lnTo>
              </a:path>
            </a:pathLst>
          </a:custGeom>
          <a:noFill/>
          <a:ln w="38100" cap="flat" cmpd="sng" algn="ctr">
            <a:solidFill>
              <a:srgbClr val="FF0000"/>
            </a:solidFill>
            <a:prstDash val="solid"/>
            <a:round/>
            <a:headEnd type="none" w="med" len="med"/>
            <a:tailEnd type="none" w="med" len="med"/>
          </a:ln>
        </p:spPr>
        <p:txBody>
          <a:bodyPr/>
          <a:lstStyle/>
          <a:p>
            <a:endParaRPr lang="nb-NO"/>
          </a:p>
        </p:txBody>
      </p:sp>
      <p:sp>
        <p:nvSpPr>
          <p:cNvPr id="96" name="TekstSylinder 95"/>
          <p:cNvSpPr txBox="1">
            <a:spLocks noChangeArrowheads="1"/>
          </p:cNvSpPr>
          <p:nvPr/>
        </p:nvSpPr>
        <p:spPr bwMode="auto">
          <a:xfrm>
            <a:off x="5177568" y="3576638"/>
            <a:ext cx="1428020" cy="646331"/>
          </a:xfrm>
          <a:prstGeom prst="rect">
            <a:avLst/>
          </a:prstGeom>
          <a:noFill/>
          <a:ln w="9525">
            <a:noFill/>
            <a:miter lim="800000"/>
            <a:headEnd/>
            <a:tailEnd/>
          </a:ln>
        </p:spPr>
        <p:txBody>
          <a:bodyPr wrap="none">
            <a:spAutoFit/>
          </a:bodyPr>
          <a:lstStyle/>
          <a:p>
            <a:pPr algn="ctr"/>
            <a:r>
              <a:rPr lang="nb-NO">
                <a:solidFill>
                  <a:schemeClr val="tx1"/>
                </a:solidFill>
              </a:rPr>
              <a:t>5 </a:t>
            </a:r>
            <a:r>
              <a:rPr lang="nb-NO" smtClean="0">
                <a:solidFill>
                  <a:schemeClr val="tx1"/>
                </a:solidFill>
              </a:rPr>
              <a:t>svingninger</a:t>
            </a:r>
            <a:br>
              <a:rPr lang="nb-NO" smtClean="0">
                <a:solidFill>
                  <a:schemeClr val="tx1"/>
                </a:solidFill>
              </a:rPr>
            </a:br>
            <a:r>
              <a:rPr lang="nb-NO" smtClean="0">
                <a:solidFill>
                  <a:schemeClr val="tx1"/>
                </a:solidFill>
              </a:rPr>
              <a:t>cos(5t)</a:t>
            </a:r>
            <a:endParaRPr lang="nb-NO">
              <a:solidFill>
                <a:schemeClr val="tx1"/>
              </a:solidFill>
            </a:endParaRPr>
          </a:p>
        </p:txBody>
      </p:sp>
      <p:sp>
        <p:nvSpPr>
          <p:cNvPr id="97" name="TekstSylinder 96"/>
          <p:cNvSpPr txBox="1">
            <a:spLocks noChangeArrowheads="1"/>
          </p:cNvSpPr>
          <p:nvPr/>
        </p:nvSpPr>
        <p:spPr bwMode="auto">
          <a:xfrm>
            <a:off x="4392613" y="1876425"/>
            <a:ext cx="1428020" cy="646331"/>
          </a:xfrm>
          <a:prstGeom prst="rect">
            <a:avLst/>
          </a:prstGeom>
          <a:noFill/>
          <a:ln w="9525">
            <a:noFill/>
            <a:miter lim="800000"/>
            <a:headEnd/>
            <a:tailEnd/>
          </a:ln>
        </p:spPr>
        <p:txBody>
          <a:bodyPr wrap="none">
            <a:spAutoFit/>
          </a:bodyPr>
          <a:lstStyle/>
          <a:p>
            <a:r>
              <a:rPr lang="nb-NO" smtClean="0">
                <a:solidFill>
                  <a:schemeClr val="tx1"/>
                </a:solidFill>
              </a:rPr>
              <a:t>4 svingninger</a:t>
            </a:r>
            <a:br>
              <a:rPr lang="nb-NO" smtClean="0">
                <a:solidFill>
                  <a:schemeClr val="tx1"/>
                </a:solidFill>
              </a:rPr>
            </a:br>
            <a:r>
              <a:rPr lang="nb-NO" smtClean="0">
                <a:solidFill>
                  <a:schemeClr val="tx1"/>
                </a:solidFill>
              </a:rPr>
              <a:t>sin(4t)</a:t>
            </a:r>
            <a:endParaRPr lang="nb-NO">
              <a:solidFill>
                <a:schemeClr val="tx1"/>
              </a:solidFill>
            </a:endParaRPr>
          </a:p>
        </p:txBody>
      </p:sp>
      <p:sp>
        <p:nvSpPr>
          <p:cNvPr id="98" name="TekstSylinder 51"/>
          <p:cNvSpPr txBox="1">
            <a:spLocks noChangeArrowheads="1"/>
          </p:cNvSpPr>
          <p:nvPr/>
        </p:nvSpPr>
        <p:spPr bwMode="auto">
          <a:xfrm flipH="1">
            <a:off x="7740650" y="5473700"/>
            <a:ext cx="339725" cy="400050"/>
          </a:xfrm>
          <a:prstGeom prst="rect">
            <a:avLst/>
          </a:prstGeom>
          <a:noFill/>
          <a:ln w="9525">
            <a:noFill/>
            <a:miter lim="800000"/>
            <a:headEnd/>
            <a:tailEnd/>
          </a:ln>
        </p:spPr>
        <p:txBody>
          <a:bodyPr wrap="none">
            <a:spAutoFit/>
          </a:bodyPr>
          <a:lstStyle/>
          <a:p>
            <a:r>
              <a:rPr lang="en-US" sz="2000">
                <a:solidFill>
                  <a:schemeClr val="tx1"/>
                </a:solidFill>
              </a:rPr>
              <a:t>t</a:t>
            </a:r>
            <a:r>
              <a:rPr lang="en-US" sz="2000" baseline="-25000">
                <a:solidFill>
                  <a:schemeClr val="tx1"/>
                </a:solidFill>
              </a:rPr>
              <a:t>1</a:t>
            </a:r>
          </a:p>
        </p:txBody>
      </p:sp>
      <p:sp>
        <p:nvSpPr>
          <p:cNvPr id="99" name="Frihåndsform 98"/>
          <p:cNvSpPr>
            <a:spLocks/>
          </p:cNvSpPr>
          <p:nvPr/>
        </p:nvSpPr>
        <p:spPr bwMode="auto">
          <a:xfrm>
            <a:off x="1839913" y="4887913"/>
            <a:ext cx="1573212" cy="1160462"/>
          </a:xfrm>
          <a:custGeom>
            <a:avLst/>
            <a:gdLst>
              <a:gd name="T0" fmla="*/ 1529113 w 1573618"/>
              <a:gd name="T1" fmla="*/ 42810 h 1158949"/>
              <a:gd name="T2" fmla="*/ 1571588 w 1573618"/>
              <a:gd name="T3" fmla="*/ 0 h 1158949"/>
              <a:gd name="T4" fmla="*/ 1083122 w 1573618"/>
              <a:gd name="T5" fmla="*/ 449489 h 1158949"/>
              <a:gd name="T6" fmla="*/ 807034 w 1573618"/>
              <a:gd name="T7" fmla="*/ 674235 h 1158949"/>
              <a:gd name="T8" fmla="*/ 541560 w 1573618"/>
              <a:gd name="T9" fmla="*/ 909681 h 1158949"/>
              <a:gd name="T10" fmla="*/ 350423 w 1573618"/>
              <a:gd name="T11" fmla="*/ 1038107 h 1158949"/>
              <a:gd name="T12" fmla="*/ 201758 w 1573618"/>
              <a:gd name="T13" fmla="*/ 1134426 h 1158949"/>
              <a:gd name="T14" fmla="*/ 74332 w 1573618"/>
              <a:gd name="T15" fmla="*/ 1166534 h 1158949"/>
              <a:gd name="T16" fmla="*/ 0 w 1573618"/>
              <a:gd name="T17" fmla="*/ 1123723 h 1158949"/>
              <a:gd name="T18" fmla="*/ 0 w 1573618"/>
              <a:gd name="T19" fmla="*/ 1080916 h 11589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73618"/>
              <a:gd name="T31" fmla="*/ 0 h 1158949"/>
              <a:gd name="T32" fmla="*/ 1573618 w 1573618"/>
              <a:gd name="T33" fmla="*/ 1158949 h 11589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73618" h="1158949">
                <a:moveTo>
                  <a:pt x="1531088" y="42530"/>
                </a:moveTo>
                <a:lnTo>
                  <a:pt x="1573618" y="0"/>
                </a:lnTo>
                <a:lnTo>
                  <a:pt x="1084520" y="446567"/>
                </a:lnTo>
                <a:lnTo>
                  <a:pt x="808074" y="669851"/>
                </a:lnTo>
                <a:lnTo>
                  <a:pt x="542260" y="903767"/>
                </a:lnTo>
                <a:lnTo>
                  <a:pt x="350874" y="1031358"/>
                </a:lnTo>
                <a:lnTo>
                  <a:pt x="202018" y="1127051"/>
                </a:lnTo>
                <a:lnTo>
                  <a:pt x="74427" y="1158949"/>
                </a:lnTo>
                <a:lnTo>
                  <a:pt x="0" y="1116418"/>
                </a:lnTo>
                <a:lnTo>
                  <a:pt x="0" y="1073888"/>
                </a:lnTo>
              </a:path>
            </a:pathLst>
          </a:custGeom>
          <a:noFill/>
          <a:ln w="38100" cap="flat" cmpd="sng" algn="ctr">
            <a:solidFill>
              <a:srgbClr val="CD33B7"/>
            </a:solidFill>
            <a:prstDash val="solid"/>
            <a:round/>
            <a:headEnd type="none" w="med" len="med"/>
            <a:tailEnd type="none" w="med" len="med"/>
          </a:ln>
        </p:spPr>
        <p:txBody>
          <a:bodyPr/>
          <a:lstStyle/>
          <a:p>
            <a:endParaRPr lang="nb-NO"/>
          </a:p>
        </p:txBody>
      </p:sp>
      <p:sp>
        <p:nvSpPr>
          <p:cNvPr id="100" name="Frihåndsform 99"/>
          <p:cNvSpPr>
            <a:spLocks/>
          </p:cNvSpPr>
          <p:nvPr/>
        </p:nvSpPr>
        <p:spPr bwMode="auto">
          <a:xfrm>
            <a:off x="5656263" y="4887913"/>
            <a:ext cx="192087" cy="1169987"/>
          </a:xfrm>
          <a:custGeom>
            <a:avLst/>
            <a:gdLst>
              <a:gd name="T0" fmla="*/ 0 w 191386"/>
              <a:gd name="T1" fmla="*/ 0 h 1169581"/>
              <a:gd name="T2" fmla="*/ 54144 w 191386"/>
              <a:gd name="T3" fmla="*/ 394089 h 1169581"/>
              <a:gd name="T4" fmla="*/ 108287 w 191386"/>
              <a:gd name="T5" fmla="*/ 873385 h 1169581"/>
              <a:gd name="T6" fmla="*/ 129944 w 191386"/>
              <a:gd name="T7" fmla="*/ 1065103 h 1169581"/>
              <a:gd name="T8" fmla="*/ 162430 w 191386"/>
              <a:gd name="T9" fmla="*/ 1139659 h 1169581"/>
              <a:gd name="T10" fmla="*/ 194917 w 191386"/>
              <a:gd name="T11" fmla="*/ 1171612 h 1169581"/>
              <a:gd name="T12" fmla="*/ 0 60000 65536"/>
              <a:gd name="T13" fmla="*/ 0 60000 65536"/>
              <a:gd name="T14" fmla="*/ 0 60000 65536"/>
              <a:gd name="T15" fmla="*/ 0 60000 65536"/>
              <a:gd name="T16" fmla="*/ 0 60000 65536"/>
              <a:gd name="T17" fmla="*/ 0 60000 65536"/>
              <a:gd name="T18" fmla="*/ 0 w 191386"/>
              <a:gd name="T19" fmla="*/ 0 h 1169581"/>
              <a:gd name="T20" fmla="*/ 191386 w 191386"/>
              <a:gd name="T21" fmla="*/ 1169581 h 1169581"/>
            </a:gdLst>
            <a:ahLst/>
            <a:cxnLst>
              <a:cxn ang="T12">
                <a:pos x="T0" y="T1"/>
              </a:cxn>
              <a:cxn ang="T13">
                <a:pos x="T2" y="T3"/>
              </a:cxn>
              <a:cxn ang="T14">
                <a:pos x="T4" y="T5"/>
              </a:cxn>
              <a:cxn ang="T15">
                <a:pos x="T6" y="T7"/>
              </a:cxn>
              <a:cxn ang="T16">
                <a:pos x="T8" y="T9"/>
              </a:cxn>
              <a:cxn ang="T17">
                <a:pos x="T10" y="T11"/>
              </a:cxn>
            </a:cxnLst>
            <a:rect l="T18" t="T19" r="T20" b="T21"/>
            <a:pathLst>
              <a:path w="191386" h="1169581">
                <a:moveTo>
                  <a:pt x="0" y="0"/>
                </a:moveTo>
                <a:lnTo>
                  <a:pt x="53163" y="393404"/>
                </a:lnTo>
                <a:lnTo>
                  <a:pt x="106326" y="871870"/>
                </a:lnTo>
                <a:lnTo>
                  <a:pt x="127591" y="1063256"/>
                </a:lnTo>
                <a:lnTo>
                  <a:pt x="159488" y="1137684"/>
                </a:lnTo>
                <a:lnTo>
                  <a:pt x="191386" y="1169581"/>
                </a:lnTo>
              </a:path>
            </a:pathLst>
          </a:custGeom>
          <a:noFill/>
          <a:ln w="38100" cap="flat" cmpd="sng" algn="ctr">
            <a:solidFill>
              <a:srgbClr val="0000FF"/>
            </a:solidFill>
            <a:prstDash val="solid"/>
            <a:round/>
            <a:headEnd type="none" w="med" len="med"/>
            <a:tailEnd type="none" w="med" len="med"/>
          </a:ln>
        </p:spPr>
        <p:txBody>
          <a:bodyPr/>
          <a:lstStyle/>
          <a:p>
            <a:endParaRPr lang="nb-NO"/>
          </a:p>
        </p:txBody>
      </p:sp>
      <p:sp>
        <p:nvSpPr>
          <p:cNvPr id="101" name="Frihåndsform 100"/>
          <p:cNvSpPr>
            <a:spLocks/>
          </p:cNvSpPr>
          <p:nvPr/>
        </p:nvSpPr>
        <p:spPr bwMode="auto">
          <a:xfrm>
            <a:off x="1860550" y="2828925"/>
            <a:ext cx="1531938" cy="222250"/>
          </a:xfrm>
          <a:custGeom>
            <a:avLst/>
            <a:gdLst>
              <a:gd name="T0" fmla="*/ 1535342 w 1531088"/>
              <a:gd name="T1" fmla="*/ 218162 h 223284"/>
              <a:gd name="T2" fmla="*/ 938265 w 1531088"/>
              <a:gd name="T3" fmla="*/ 166218 h 223284"/>
              <a:gd name="T4" fmla="*/ 479795 w 1531088"/>
              <a:gd name="T5" fmla="*/ 114274 h 223284"/>
              <a:gd name="T6" fmla="*/ 202578 w 1531088"/>
              <a:gd name="T7" fmla="*/ 72721 h 223284"/>
              <a:gd name="T8" fmla="*/ 53312 w 1531088"/>
              <a:gd name="T9" fmla="*/ 41555 h 223284"/>
              <a:gd name="T10" fmla="*/ 0 w 1531088"/>
              <a:gd name="T11" fmla="*/ 0 h 223284"/>
              <a:gd name="T12" fmla="*/ 0 60000 65536"/>
              <a:gd name="T13" fmla="*/ 0 60000 65536"/>
              <a:gd name="T14" fmla="*/ 0 60000 65536"/>
              <a:gd name="T15" fmla="*/ 0 60000 65536"/>
              <a:gd name="T16" fmla="*/ 0 60000 65536"/>
              <a:gd name="T17" fmla="*/ 0 60000 65536"/>
              <a:gd name="T18" fmla="*/ 0 w 1531088"/>
              <a:gd name="T19" fmla="*/ 0 h 223284"/>
              <a:gd name="T20" fmla="*/ 1531088 w 1531088"/>
              <a:gd name="T21" fmla="*/ 223284 h 223284"/>
            </a:gdLst>
            <a:ahLst/>
            <a:cxnLst>
              <a:cxn ang="T12">
                <a:pos x="T0" y="T1"/>
              </a:cxn>
              <a:cxn ang="T13">
                <a:pos x="T2" y="T3"/>
              </a:cxn>
              <a:cxn ang="T14">
                <a:pos x="T4" y="T5"/>
              </a:cxn>
              <a:cxn ang="T15">
                <a:pos x="T6" y="T7"/>
              </a:cxn>
              <a:cxn ang="T16">
                <a:pos x="T8" y="T9"/>
              </a:cxn>
              <a:cxn ang="T17">
                <a:pos x="T10" y="T11"/>
              </a:cxn>
            </a:cxnLst>
            <a:rect l="T18" t="T19" r="T20" b="T21"/>
            <a:pathLst>
              <a:path w="1531088" h="223284">
                <a:moveTo>
                  <a:pt x="1531088" y="223284"/>
                </a:moveTo>
                <a:lnTo>
                  <a:pt x="935665" y="170121"/>
                </a:lnTo>
                <a:lnTo>
                  <a:pt x="478465" y="116958"/>
                </a:lnTo>
                <a:lnTo>
                  <a:pt x="202018" y="74428"/>
                </a:lnTo>
                <a:lnTo>
                  <a:pt x="53162" y="42530"/>
                </a:lnTo>
                <a:lnTo>
                  <a:pt x="0" y="0"/>
                </a:lnTo>
              </a:path>
            </a:pathLst>
          </a:custGeom>
          <a:noFill/>
          <a:ln w="38100" cap="flat" cmpd="sng" algn="ctr">
            <a:solidFill>
              <a:srgbClr val="FF0000"/>
            </a:solidFill>
            <a:prstDash val="solid"/>
            <a:round/>
            <a:headEnd type="none" w="med" len="med"/>
            <a:tailEnd type="none" w="med" len="med"/>
          </a:ln>
        </p:spPr>
        <p:txBody>
          <a:bodyPr/>
          <a:lstStyle/>
          <a:p>
            <a:endParaRPr lang="nb-NO"/>
          </a:p>
        </p:txBody>
      </p:sp>
      <p:sp>
        <p:nvSpPr>
          <p:cNvPr id="103" name="Frihåndsform 102"/>
          <p:cNvSpPr>
            <a:spLocks/>
          </p:cNvSpPr>
          <p:nvPr/>
        </p:nvSpPr>
        <p:spPr bwMode="auto">
          <a:xfrm>
            <a:off x="1828800" y="4283075"/>
            <a:ext cx="2541588" cy="1690688"/>
          </a:xfrm>
          <a:custGeom>
            <a:avLst/>
            <a:gdLst>
              <a:gd name="T0" fmla="*/ 0 w 2541181"/>
              <a:gd name="T1" fmla="*/ 1691132 h 1690577"/>
              <a:gd name="T2" fmla="*/ 42565 w 2541181"/>
              <a:gd name="T3" fmla="*/ 1584771 h 1690577"/>
              <a:gd name="T4" fmla="*/ 159618 w 2541181"/>
              <a:gd name="T5" fmla="*/ 1372050 h 1690577"/>
              <a:gd name="T6" fmla="*/ 319232 w 2541181"/>
              <a:gd name="T7" fmla="*/ 1138059 h 1690577"/>
              <a:gd name="T8" fmla="*/ 500130 w 2541181"/>
              <a:gd name="T9" fmla="*/ 914700 h 1690577"/>
              <a:gd name="T10" fmla="*/ 766159 w 2541181"/>
              <a:gd name="T11" fmla="*/ 659434 h 1690577"/>
              <a:gd name="T12" fmla="*/ 1010903 w 2541181"/>
              <a:gd name="T13" fmla="*/ 446712 h 1690577"/>
              <a:gd name="T14" fmla="*/ 1202445 w 2541181"/>
              <a:gd name="T15" fmla="*/ 308444 h 1690577"/>
              <a:gd name="T16" fmla="*/ 1425909 w 2541181"/>
              <a:gd name="T17" fmla="*/ 170176 h 1690577"/>
              <a:gd name="T18" fmla="*/ 1681295 w 2541181"/>
              <a:gd name="T19" fmla="*/ 53178 h 1690577"/>
              <a:gd name="T20" fmla="*/ 1926039 w 2541181"/>
              <a:gd name="T21" fmla="*/ 0 h 1690577"/>
              <a:gd name="T22" fmla="*/ 2096295 w 2541181"/>
              <a:gd name="T23" fmla="*/ 10638 h 1690577"/>
              <a:gd name="T24" fmla="*/ 2277192 w 2541181"/>
              <a:gd name="T25" fmla="*/ 53178 h 1690577"/>
              <a:gd name="T26" fmla="*/ 2383603 w 2541181"/>
              <a:gd name="T27" fmla="*/ 127631 h 1690577"/>
              <a:gd name="T28" fmla="*/ 2468732 w 2541181"/>
              <a:gd name="T29" fmla="*/ 255266 h 1690577"/>
              <a:gd name="T30" fmla="*/ 2521937 w 2541181"/>
              <a:gd name="T31" fmla="*/ 393535 h 1690577"/>
              <a:gd name="T32" fmla="*/ 2543220 w 2541181"/>
              <a:gd name="T33" fmla="*/ 553073 h 1690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41181"/>
              <a:gd name="T52" fmla="*/ 0 h 1690577"/>
              <a:gd name="T53" fmla="*/ 2541181 w 2541181"/>
              <a:gd name="T54" fmla="*/ 1690577 h 1690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41181" h="1690577">
                <a:moveTo>
                  <a:pt x="0" y="1690577"/>
                </a:moveTo>
                <a:lnTo>
                  <a:pt x="42530" y="1584251"/>
                </a:lnTo>
                <a:lnTo>
                  <a:pt x="159488" y="1371600"/>
                </a:lnTo>
                <a:lnTo>
                  <a:pt x="318977" y="1137684"/>
                </a:lnTo>
                <a:lnTo>
                  <a:pt x="499730" y="914400"/>
                </a:lnTo>
                <a:lnTo>
                  <a:pt x="765544" y="659219"/>
                </a:lnTo>
                <a:lnTo>
                  <a:pt x="1010093" y="446567"/>
                </a:lnTo>
                <a:lnTo>
                  <a:pt x="1201479" y="308344"/>
                </a:lnTo>
                <a:lnTo>
                  <a:pt x="1424763" y="170121"/>
                </a:lnTo>
                <a:lnTo>
                  <a:pt x="1679944" y="53163"/>
                </a:lnTo>
                <a:lnTo>
                  <a:pt x="1924493" y="0"/>
                </a:lnTo>
                <a:lnTo>
                  <a:pt x="2094614" y="10633"/>
                </a:lnTo>
                <a:lnTo>
                  <a:pt x="2275367" y="53163"/>
                </a:lnTo>
                <a:lnTo>
                  <a:pt x="2381693" y="127591"/>
                </a:lnTo>
                <a:lnTo>
                  <a:pt x="2466753" y="255181"/>
                </a:lnTo>
                <a:lnTo>
                  <a:pt x="2519916" y="393405"/>
                </a:lnTo>
                <a:lnTo>
                  <a:pt x="2541181" y="552893"/>
                </a:lnTo>
              </a:path>
            </a:pathLst>
          </a:custGeom>
          <a:noFill/>
          <a:ln w="38100" cap="flat" cmpd="sng" algn="ctr">
            <a:solidFill>
              <a:srgbClr val="CD33B7"/>
            </a:solidFill>
            <a:prstDash val="solid"/>
            <a:round/>
            <a:headEnd type="none" w="med" len="med"/>
            <a:tailEnd type="none" w="med" len="med"/>
          </a:ln>
        </p:spPr>
        <p:txBody>
          <a:bodyPr/>
          <a:lstStyle/>
          <a:p>
            <a:endParaRPr lang="nb-NO"/>
          </a:p>
        </p:txBody>
      </p:sp>
      <p:sp>
        <p:nvSpPr>
          <p:cNvPr id="104" name="Frihåndsform 103"/>
          <p:cNvSpPr>
            <a:spLocks/>
          </p:cNvSpPr>
          <p:nvPr/>
        </p:nvSpPr>
        <p:spPr bwMode="auto">
          <a:xfrm>
            <a:off x="5848350" y="4287838"/>
            <a:ext cx="387350" cy="1760537"/>
          </a:xfrm>
          <a:custGeom>
            <a:avLst/>
            <a:gdLst>
              <a:gd name="T0" fmla="*/ 0 w 387002"/>
              <a:gd name="T1" fmla="*/ 1763055 h 1759429"/>
              <a:gd name="T2" fmla="*/ 31985 w 387002"/>
              <a:gd name="T3" fmla="*/ 1709782 h 1759429"/>
              <a:gd name="T4" fmla="*/ 74629 w 387002"/>
              <a:gd name="T5" fmla="*/ 1400803 h 1759429"/>
              <a:gd name="T6" fmla="*/ 117273 w 387002"/>
              <a:gd name="T7" fmla="*/ 995932 h 1759429"/>
              <a:gd name="T8" fmla="*/ 159920 w 387002"/>
              <a:gd name="T9" fmla="*/ 633681 h 1759429"/>
              <a:gd name="T10" fmla="*/ 191903 w 387002"/>
              <a:gd name="T11" fmla="*/ 356664 h 1759429"/>
              <a:gd name="T12" fmla="*/ 223887 w 387002"/>
              <a:gd name="T13" fmla="*/ 154229 h 1759429"/>
              <a:gd name="T14" fmla="*/ 288150 w 387002"/>
              <a:gd name="T15" fmla="*/ 0 h 1759429"/>
              <a:gd name="T16" fmla="*/ 388048 w 387002"/>
              <a:gd name="T17" fmla="*/ 500991 h 17594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7002"/>
              <a:gd name="T28" fmla="*/ 0 h 1759429"/>
              <a:gd name="T29" fmla="*/ 387002 w 387002"/>
              <a:gd name="T30" fmla="*/ 1759429 h 17594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7002" h="1759429">
                <a:moveTo>
                  <a:pt x="0" y="1759429"/>
                </a:moveTo>
                <a:lnTo>
                  <a:pt x="31898" y="1706266"/>
                </a:lnTo>
                <a:lnTo>
                  <a:pt x="74428" y="1397922"/>
                </a:lnTo>
                <a:lnTo>
                  <a:pt x="116958" y="993884"/>
                </a:lnTo>
                <a:lnTo>
                  <a:pt x="159488" y="632377"/>
                </a:lnTo>
                <a:lnTo>
                  <a:pt x="191386" y="355931"/>
                </a:lnTo>
                <a:lnTo>
                  <a:pt x="223284" y="153912"/>
                </a:lnTo>
                <a:cubicBezTo>
                  <a:pt x="244647" y="102608"/>
                  <a:pt x="237461" y="75098"/>
                  <a:pt x="287373" y="0"/>
                </a:cubicBezTo>
                <a:cubicBezTo>
                  <a:pt x="330099" y="79411"/>
                  <a:pt x="334760" y="101718"/>
                  <a:pt x="387002" y="499961"/>
                </a:cubicBezTo>
              </a:path>
            </a:pathLst>
          </a:custGeom>
          <a:noFill/>
          <a:ln w="38100" cap="flat" cmpd="sng" algn="ctr">
            <a:solidFill>
              <a:srgbClr val="0000FF"/>
            </a:solidFill>
            <a:prstDash val="solid"/>
            <a:round/>
            <a:headEnd type="none" w="med" len="med"/>
            <a:tailEnd type="none" w="med" len="med"/>
          </a:ln>
        </p:spPr>
        <p:txBody>
          <a:bodyPr/>
          <a:lstStyle/>
          <a:p>
            <a:endParaRPr lang="nb-NO"/>
          </a:p>
        </p:txBody>
      </p:sp>
      <p:sp>
        <p:nvSpPr>
          <p:cNvPr id="105" name="Frihåndsform 104"/>
          <p:cNvSpPr>
            <a:spLocks/>
          </p:cNvSpPr>
          <p:nvPr/>
        </p:nvSpPr>
        <p:spPr bwMode="auto">
          <a:xfrm>
            <a:off x="1860550" y="2435225"/>
            <a:ext cx="2487613" cy="393700"/>
          </a:xfrm>
          <a:custGeom>
            <a:avLst/>
            <a:gdLst>
              <a:gd name="T0" fmla="*/ 0 w 2488018"/>
              <a:gd name="T1" fmla="*/ 394882 h 393405"/>
              <a:gd name="T2" fmla="*/ 148735 w 2488018"/>
              <a:gd name="T3" fmla="*/ 341520 h 393405"/>
              <a:gd name="T4" fmla="*/ 403707 w 2488018"/>
              <a:gd name="T5" fmla="*/ 309502 h 393405"/>
              <a:gd name="T6" fmla="*/ 733051 w 2488018"/>
              <a:gd name="T7" fmla="*/ 266813 h 393405"/>
              <a:gd name="T8" fmla="*/ 1168631 w 2488018"/>
              <a:gd name="T9" fmla="*/ 224123 h 393405"/>
              <a:gd name="T10" fmla="*/ 1572338 w 2488018"/>
              <a:gd name="T11" fmla="*/ 181434 h 393405"/>
              <a:gd name="T12" fmla="*/ 1891055 w 2488018"/>
              <a:gd name="T13" fmla="*/ 138743 h 393405"/>
              <a:gd name="T14" fmla="*/ 2220395 w 2488018"/>
              <a:gd name="T15" fmla="*/ 96053 h 393405"/>
              <a:gd name="T16" fmla="*/ 2369130 w 2488018"/>
              <a:gd name="T17" fmla="*/ 64036 h 393405"/>
              <a:gd name="T18" fmla="*/ 2443498 w 2488018"/>
              <a:gd name="T19" fmla="*/ 42690 h 393405"/>
              <a:gd name="T20" fmla="*/ 2485989 w 2488018"/>
              <a:gd name="T21" fmla="*/ 0 h 3934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88018"/>
              <a:gd name="T34" fmla="*/ 0 h 393405"/>
              <a:gd name="T35" fmla="*/ 2488018 w 2488018"/>
              <a:gd name="T36" fmla="*/ 393405 h 3934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88018" h="393405">
                <a:moveTo>
                  <a:pt x="0" y="393405"/>
                </a:moveTo>
                <a:lnTo>
                  <a:pt x="148855" y="340242"/>
                </a:lnTo>
                <a:lnTo>
                  <a:pt x="404037" y="308344"/>
                </a:lnTo>
                <a:lnTo>
                  <a:pt x="733646" y="265814"/>
                </a:lnTo>
                <a:lnTo>
                  <a:pt x="1169581" y="223284"/>
                </a:lnTo>
                <a:lnTo>
                  <a:pt x="1573618" y="180754"/>
                </a:lnTo>
                <a:lnTo>
                  <a:pt x="1892595" y="138223"/>
                </a:lnTo>
                <a:lnTo>
                  <a:pt x="2222204" y="95693"/>
                </a:lnTo>
                <a:lnTo>
                  <a:pt x="2371060" y="63796"/>
                </a:lnTo>
                <a:lnTo>
                  <a:pt x="2445488" y="42530"/>
                </a:lnTo>
                <a:lnTo>
                  <a:pt x="2488018" y="0"/>
                </a:lnTo>
              </a:path>
            </a:pathLst>
          </a:custGeom>
          <a:noFill/>
          <a:ln w="38100" cap="flat" cmpd="sng" algn="ctr">
            <a:solidFill>
              <a:srgbClr val="FF0000"/>
            </a:solidFill>
            <a:prstDash val="solid"/>
            <a:round/>
            <a:headEnd type="none" w="med" len="med"/>
            <a:tailEnd type="none" w="med" len="med"/>
          </a:ln>
        </p:spPr>
        <p:txBody>
          <a:bodyPr/>
          <a:lstStyle/>
          <a:p>
            <a:endParaRPr lang="nb-NO"/>
          </a:p>
        </p:txBody>
      </p:sp>
      <p:sp>
        <p:nvSpPr>
          <p:cNvPr id="106" name="Frihåndsform 105"/>
          <p:cNvSpPr>
            <a:spLocks/>
          </p:cNvSpPr>
          <p:nvPr/>
        </p:nvSpPr>
        <p:spPr bwMode="auto">
          <a:xfrm>
            <a:off x="1849438" y="4824413"/>
            <a:ext cx="2509837" cy="1223962"/>
          </a:xfrm>
          <a:custGeom>
            <a:avLst/>
            <a:gdLst>
              <a:gd name="T0" fmla="*/ 2512045 w 2509284"/>
              <a:gd name="T1" fmla="*/ 0 h 1222745"/>
              <a:gd name="T2" fmla="*/ 2501401 w 2509284"/>
              <a:gd name="T3" fmla="*/ 138914 h 1222745"/>
              <a:gd name="T4" fmla="*/ 2458826 w 2509284"/>
              <a:gd name="T5" fmla="*/ 331253 h 1222745"/>
              <a:gd name="T6" fmla="*/ 2352384 w 2509284"/>
              <a:gd name="T7" fmla="*/ 566336 h 1222745"/>
              <a:gd name="T8" fmla="*/ 2214012 w 2509284"/>
              <a:gd name="T9" fmla="*/ 769362 h 1222745"/>
              <a:gd name="T10" fmla="*/ 2011769 w 2509284"/>
              <a:gd name="T11" fmla="*/ 961701 h 1222745"/>
              <a:gd name="T12" fmla="*/ 1809525 w 2509284"/>
              <a:gd name="T13" fmla="*/ 1089930 h 1222745"/>
              <a:gd name="T14" fmla="*/ 1575354 w 2509284"/>
              <a:gd name="T15" fmla="*/ 1196785 h 1222745"/>
              <a:gd name="T16" fmla="*/ 1287960 w 2509284"/>
              <a:gd name="T17" fmla="*/ 1228842 h 1222745"/>
              <a:gd name="T18" fmla="*/ 1053783 w 2509284"/>
              <a:gd name="T19" fmla="*/ 1218156 h 1222745"/>
              <a:gd name="T20" fmla="*/ 808965 w 2509284"/>
              <a:gd name="T21" fmla="*/ 1143357 h 1222745"/>
              <a:gd name="T22" fmla="*/ 585436 w 2509284"/>
              <a:gd name="T23" fmla="*/ 1036499 h 1222745"/>
              <a:gd name="T24" fmla="*/ 361907 w 2509284"/>
              <a:gd name="T25" fmla="*/ 844161 h 1222745"/>
              <a:gd name="T26" fmla="*/ 180954 w 2509284"/>
              <a:gd name="T27" fmla="*/ 598393 h 1222745"/>
              <a:gd name="T28" fmla="*/ 53223 w 2509284"/>
              <a:gd name="T29" fmla="*/ 341939 h 1222745"/>
              <a:gd name="T30" fmla="*/ 0 w 2509284"/>
              <a:gd name="T31" fmla="*/ 160284 h 1222745"/>
              <a:gd name="T32" fmla="*/ 0 w 2509284"/>
              <a:gd name="T33" fmla="*/ 10688 h 12227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09284"/>
              <a:gd name="T52" fmla="*/ 0 h 1222745"/>
              <a:gd name="T53" fmla="*/ 2509284 w 2509284"/>
              <a:gd name="T54" fmla="*/ 1222745 h 12227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09284" h="1222745">
                <a:moveTo>
                  <a:pt x="2509284" y="0"/>
                </a:moveTo>
                <a:lnTo>
                  <a:pt x="2498651" y="138224"/>
                </a:lnTo>
                <a:lnTo>
                  <a:pt x="2456121" y="329610"/>
                </a:lnTo>
                <a:lnTo>
                  <a:pt x="2349795" y="563526"/>
                </a:lnTo>
                <a:lnTo>
                  <a:pt x="2211572" y="765545"/>
                </a:lnTo>
                <a:lnTo>
                  <a:pt x="2009554" y="956931"/>
                </a:lnTo>
                <a:lnTo>
                  <a:pt x="1807535" y="1084521"/>
                </a:lnTo>
                <a:lnTo>
                  <a:pt x="1573619" y="1190847"/>
                </a:lnTo>
                <a:lnTo>
                  <a:pt x="1286540" y="1222745"/>
                </a:lnTo>
                <a:lnTo>
                  <a:pt x="1052623" y="1212112"/>
                </a:lnTo>
                <a:lnTo>
                  <a:pt x="808075" y="1137684"/>
                </a:lnTo>
                <a:lnTo>
                  <a:pt x="584791" y="1031359"/>
                </a:lnTo>
                <a:lnTo>
                  <a:pt x="361507" y="839973"/>
                </a:lnTo>
                <a:lnTo>
                  <a:pt x="180754" y="595424"/>
                </a:lnTo>
                <a:lnTo>
                  <a:pt x="53163" y="340242"/>
                </a:lnTo>
                <a:lnTo>
                  <a:pt x="0" y="159489"/>
                </a:lnTo>
                <a:lnTo>
                  <a:pt x="0" y="10633"/>
                </a:lnTo>
              </a:path>
            </a:pathLst>
          </a:custGeom>
          <a:noFill/>
          <a:ln w="38100" cap="flat" cmpd="sng" algn="ctr">
            <a:solidFill>
              <a:srgbClr val="CD33B7"/>
            </a:solidFill>
            <a:prstDash val="solid"/>
            <a:round/>
            <a:headEnd type="none" w="med" len="med"/>
            <a:tailEnd type="none" w="med" len="med"/>
          </a:ln>
        </p:spPr>
        <p:txBody>
          <a:bodyPr/>
          <a:lstStyle/>
          <a:p>
            <a:endParaRPr lang="nb-NO"/>
          </a:p>
        </p:txBody>
      </p:sp>
      <p:sp>
        <p:nvSpPr>
          <p:cNvPr id="108" name="Frihåndsform 107"/>
          <p:cNvSpPr>
            <a:spLocks/>
          </p:cNvSpPr>
          <p:nvPr/>
        </p:nvSpPr>
        <p:spPr bwMode="auto">
          <a:xfrm>
            <a:off x="1871663" y="2052638"/>
            <a:ext cx="2466975" cy="382587"/>
          </a:xfrm>
          <a:custGeom>
            <a:avLst/>
            <a:gdLst>
              <a:gd name="T0" fmla="*/ 2467855 w 2466754"/>
              <a:gd name="T1" fmla="*/ 381847 h 382772"/>
              <a:gd name="T2" fmla="*/ 2425303 w 2466754"/>
              <a:gd name="T3" fmla="*/ 339422 h 382772"/>
              <a:gd name="T4" fmla="*/ 2244471 w 2466754"/>
              <a:gd name="T5" fmla="*/ 307599 h 382772"/>
              <a:gd name="T6" fmla="*/ 1818983 w 2466754"/>
              <a:gd name="T7" fmla="*/ 265174 h 382772"/>
              <a:gd name="T8" fmla="*/ 1276477 w 2466754"/>
              <a:gd name="T9" fmla="*/ 201530 h 382772"/>
              <a:gd name="T10" fmla="*/ 957360 w 2466754"/>
              <a:gd name="T11" fmla="*/ 169711 h 382772"/>
              <a:gd name="T12" fmla="*/ 468043 w 2466754"/>
              <a:gd name="T13" fmla="*/ 116676 h 382772"/>
              <a:gd name="T14" fmla="*/ 244659 w 2466754"/>
              <a:gd name="T15" fmla="*/ 84856 h 382772"/>
              <a:gd name="T16" fmla="*/ 117008 w 2466754"/>
              <a:gd name="T17" fmla="*/ 63640 h 382772"/>
              <a:gd name="T18" fmla="*/ 42550 w 2466754"/>
              <a:gd name="T19" fmla="*/ 31823 h 382772"/>
              <a:gd name="T20" fmla="*/ 0 w 2466754"/>
              <a:gd name="T21" fmla="*/ 0 h 3827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66754"/>
              <a:gd name="T34" fmla="*/ 0 h 382772"/>
              <a:gd name="T35" fmla="*/ 2466754 w 2466754"/>
              <a:gd name="T36" fmla="*/ 382772 h 3827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66754" h="382772">
                <a:moveTo>
                  <a:pt x="2466754" y="382772"/>
                </a:moveTo>
                <a:lnTo>
                  <a:pt x="2424223" y="340242"/>
                </a:lnTo>
                <a:lnTo>
                  <a:pt x="2243470" y="308344"/>
                </a:lnTo>
                <a:lnTo>
                  <a:pt x="1818168" y="265814"/>
                </a:lnTo>
                <a:lnTo>
                  <a:pt x="1275907" y="202019"/>
                </a:lnTo>
                <a:lnTo>
                  <a:pt x="956930" y="170121"/>
                </a:lnTo>
                <a:lnTo>
                  <a:pt x="467833" y="116958"/>
                </a:lnTo>
                <a:lnTo>
                  <a:pt x="244549" y="85061"/>
                </a:lnTo>
                <a:lnTo>
                  <a:pt x="116958" y="63795"/>
                </a:lnTo>
                <a:lnTo>
                  <a:pt x="42530" y="31898"/>
                </a:lnTo>
                <a:lnTo>
                  <a:pt x="0" y="0"/>
                </a:lnTo>
              </a:path>
            </a:pathLst>
          </a:custGeom>
          <a:noFill/>
          <a:ln w="38100" cap="flat" cmpd="sng" algn="ctr">
            <a:solidFill>
              <a:srgbClr val="FF0000"/>
            </a:solidFill>
            <a:prstDash val="solid"/>
            <a:round/>
            <a:headEnd type="none" w="med" len="med"/>
            <a:tailEnd type="none" w="med" len="med"/>
          </a:ln>
        </p:spPr>
        <p:txBody>
          <a:bodyPr/>
          <a:lstStyle/>
          <a:p>
            <a:endParaRPr lang="nb-NO"/>
          </a:p>
        </p:txBody>
      </p:sp>
      <p:sp>
        <p:nvSpPr>
          <p:cNvPr id="110" name="Frihåndsform 109"/>
          <p:cNvSpPr>
            <a:spLocks/>
          </p:cNvSpPr>
          <p:nvPr/>
        </p:nvSpPr>
        <p:spPr bwMode="auto">
          <a:xfrm>
            <a:off x="1839913" y="4283075"/>
            <a:ext cx="2530475" cy="1754188"/>
          </a:xfrm>
          <a:custGeom>
            <a:avLst/>
            <a:gdLst>
              <a:gd name="T0" fmla="*/ 0 w 2530548"/>
              <a:gd name="T1" fmla="*/ 573858 h 1754372"/>
              <a:gd name="T2" fmla="*/ 10632 w 2530548"/>
              <a:gd name="T3" fmla="*/ 456960 h 1754372"/>
              <a:gd name="T4" fmla="*/ 31892 w 2530548"/>
              <a:gd name="T5" fmla="*/ 350689 h 1754372"/>
              <a:gd name="T6" fmla="*/ 85050 w 2530548"/>
              <a:gd name="T7" fmla="*/ 223169 h 1754372"/>
              <a:gd name="T8" fmla="*/ 159463 w 2530548"/>
              <a:gd name="T9" fmla="*/ 138153 h 1754372"/>
              <a:gd name="T10" fmla="*/ 233881 w 2530548"/>
              <a:gd name="T11" fmla="*/ 74388 h 1754372"/>
              <a:gd name="T12" fmla="*/ 329559 w 2530548"/>
              <a:gd name="T13" fmla="*/ 31883 h 1754372"/>
              <a:gd name="T14" fmla="*/ 467762 w 2530548"/>
              <a:gd name="T15" fmla="*/ 0 h 1754372"/>
              <a:gd name="T16" fmla="*/ 605970 w 2530548"/>
              <a:gd name="T17" fmla="*/ 0 h 1754372"/>
              <a:gd name="T18" fmla="*/ 871744 w 2530548"/>
              <a:gd name="T19" fmla="*/ 53133 h 1754372"/>
              <a:gd name="T20" fmla="*/ 1094993 w 2530548"/>
              <a:gd name="T21" fmla="*/ 159403 h 1754372"/>
              <a:gd name="T22" fmla="*/ 1318247 w 2530548"/>
              <a:gd name="T23" fmla="*/ 297557 h 1754372"/>
              <a:gd name="T24" fmla="*/ 1552128 w 2530548"/>
              <a:gd name="T25" fmla="*/ 456960 h 1754372"/>
              <a:gd name="T26" fmla="*/ 1828535 w 2530548"/>
              <a:gd name="T27" fmla="*/ 701379 h 1754372"/>
              <a:gd name="T28" fmla="*/ 2115569 w 2530548"/>
              <a:gd name="T29" fmla="*/ 998935 h 1754372"/>
              <a:gd name="T30" fmla="*/ 2306934 w 2530548"/>
              <a:gd name="T31" fmla="*/ 1243359 h 1754372"/>
              <a:gd name="T32" fmla="*/ 2445129 w 2530548"/>
              <a:gd name="T33" fmla="*/ 1477151 h 1754372"/>
              <a:gd name="T34" fmla="*/ 2508922 w 2530548"/>
              <a:gd name="T35" fmla="*/ 1625926 h 1754372"/>
              <a:gd name="T36" fmla="*/ 2530179 w 2530548"/>
              <a:gd name="T37" fmla="*/ 1721569 h 1754372"/>
              <a:gd name="T38" fmla="*/ 2508922 w 2530548"/>
              <a:gd name="T39" fmla="*/ 1753452 h 17543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30548"/>
              <a:gd name="T61" fmla="*/ 0 h 1754372"/>
              <a:gd name="T62" fmla="*/ 2530548 w 2530548"/>
              <a:gd name="T63" fmla="*/ 1754372 h 17543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30548" h="1754372">
                <a:moveTo>
                  <a:pt x="0" y="574158"/>
                </a:moveTo>
                <a:lnTo>
                  <a:pt x="10632" y="457200"/>
                </a:lnTo>
                <a:lnTo>
                  <a:pt x="31897" y="350874"/>
                </a:lnTo>
                <a:lnTo>
                  <a:pt x="85060" y="223284"/>
                </a:lnTo>
                <a:lnTo>
                  <a:pt x="159488" y="138223"/>
                </a:lnTo>
                <a:lnTo>
                  <a:pt x="233916" y="74428"/>
                </a:lnTo>
                <a:lnTo>
                  <a:pt x="329609" y="31898"/>
                </a:lnTo>
                <a:lnTo>
                  <a:pt x="467832" y="0"/>
                </a:lnTo>
                <a:lnTo>
                  <a:pt x="606055" y="0"/>
                </a:lnTo>
                <a:lnTo>
                  <a:pt x="871869" y="53163"/>
                </a:lnTo>
                <a:lnTo>
                  <a:pt x="1095153" y="159488"/>
                </a:lnTo>
                <a:lnTo>
                  <a:pt x="1318437" y="297712"/>
                </a:lnTo>
                <a:lnTo>
                  <a:pt x="1552353" y="457200"/>
                </a:lnTo>
                <a:lnTo>
                  <a:pt x="1828800" y="701749"/>
                </a:lnTo>
                <a:lnTo>
                  <a:pt x="2115879" y="999460"/>
                </a:lnTo>
                <a:lnTo>
                  <a:pt x="2307265" y="1244009"/>
                </a:lnTo>
                <a:lnTo>
                  <a:pt x="2445488" y="1477926"/>
                </a:lnTo>
                <a:lnTo>
                  <a:pt x="2509283" y="1626781"/>
                </a:lnTo>
                <a:lnTo>
                  <a:pt x="2530548" y="1722474"/>
                </a:lnTo>
                <a:lnTo>
                  <a:pt x="2509283" y="1754372"/>
                </a:lnTo>
              </a:path>
            </a:pathLst>
          </a:custGeom>
          <a:noFill/>
          <a:ln w="38100" cap="flat" cmpd="sng" algn="ctr">
            <a:solidFill>
              <a:srgbClr val="CD33B7"/>
            </a:solidFill>
            <a:prstDash val="solid"/>
            <a:round/>
            <a:headEnd type="none" w="med" len="med"/>
            <a:tailEnd type="none" w="med" len="med"/>
          </a:ln>
        </p:spPr>
        <p:txBody>
          <a:bodyPr/>
          <a:lstStyle/>
          <a:p>
            <a:endParaRPr lang="nb-NO"/>
          </a:p>
        </p:txBody>
      </p:sp>
      <p:sp>
        <p:nvSpPr>
          <p:cNvPr id="112" name="Frihåndsform 111"/>
          <p:cNvSpPr>
            <a:spLocks/>
          </p:cNvSpPr>
          <p:nvPr/>
        </p:nvSpPr>
        <p:spPr bwMode="auto">
          <a:xfrm>
            <a:off x="1884363" y="1679575"/>
            <a:ext cx="2476500" cy="350838"/>
          </a:xfrm>
          <a:custGeom>
            <a:avLst/>
            <a:gdLst>
              <a:gd name="T0" fmla="*/ 0 w 2477386"/>
              <a:gd name="T1" fmla="*/ 350694 h 350874"/>
              <a:gd name="T2" fmla="*/ 222884 w 2477386"/>
              <a:gd name="T3" fmla="*/ 308184 h 350874"/>
              <a:gd name="T4" fmla="*/ 658040 w 2477386"/>
              <a:gd name="T5" fmla="*/ 244423 h 350874"/>
              <a:gd name="T6" fmla="*/ 1655714 w 2477386"/>
              <a:gd name="T7" fmla="*/ 148780 h 350874"/>
              <a:gd name="T8" fmla="*/ 2112097 w 2477386"/>
              <a:gd name="T9" fmla="*/ 106270 h 350874"/>
              <a:gd name="T10" fmla="*/ 2356209 w 2477386"/>
              <a:gd name="T11" fmla="*/ 63760 h 350874"/>
              <a:gd name="T12" fmla="*/ 2451731 w 2477386"/>
              <a:gd name="T13" fmla="*/ 31882 h 350874"/>
              <a:gd name="T14" fmla="*/ 2472957 w 2477386"/>
              <a:gd name="T15" fmla="*/ 0 h 350874"/>
              <a:gd name="T16" fmla="*/ 0 60000 65536"/>
              <a:gd name="T17" fmla="*/ 0 60000 65536"/>
              <a:gd name="T18" fmla="*/ 0 60000 65536"/>
              <a:gd name="T19" fmla="*/ 0 60000 65536"/>
              <a:gd name="T20" fmla="*/ 0 60000 65536"/>
              <a:gd name="T21" fmla="*/ 0 60000 65536"/>
              <a:gd name="T22" fmla="*/ 0 60000 65536"/>
              <a:gd name="T23" fmla="*/ 0 60000 65536"/>
              <a:gd name="T24" fmla="*/ 0 w 2477386"/>
              <a:gd name="T25" fmla="*/ 0 h 350874"/>
              <a:gd name="T26" fmla="*/ 2477386 w 2477386"/>
              <a:gd name="T27" fmla="*/ 350874 h 3508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77386" h="350874">
                <a:moveTo>
                  <a:pt x="0" y="350874"/>
                </a:moveTo>
                <a:lnTo>
                  <a:pt x="223284" y="308344"/>
                </a:lnTo>
                <a:lnTo>
                  <a:pt x="659219" y="244548"/>
                </a:lnTo>
                <a:lnTo>
                  <a:pt x="1658679" y="148855"/>
                </a:lnTo>
                <a:lnTo>
                  <a:pt x="2115879" y="106325"/>
                </a:lnTo>
                <a:lnTo>
                  <a:pt x="2360428" y="63795"/>
                </a:lnTo>
                <a:lnTo>
                  <a:pt x="2456121" y="31897"/>
                </a:lnTo>
                <a:lnTo>
                  <a:pt x="2477386" y="0"/>
                </a:lnTo>
              </a:path>
            </a:pathLst>
          </a:custGeom>
          <a:noFill/>
          <a:ln w="38100" cap="flat" cmpd="sng" algn="ctr">
            <a:solidFill>
              <a:srgbClr val="FF0000"/>
            </a:solidFill>
            <a:prstDash val="solid"/>
            <a:round/>
            <a:headEnd type="none" w="med" len="med"/>
            <a:tailEnd type="none" w="med" len="med"/>
          </a:ln>
        </p:spPr>
        <p:txBody>
          <a:bodyPr/>
          <a:lstStyle/>
          <a:p>
            <a:endParaRPr lang="nb-NO"/>
          </a:p>
        </p:txBody>
      </p:sp>
      <p:sp>
        <p:nvSpPr>
          <p:cNvPr id="113" name="Frihåndsform 112"/>
          <p:cNvSpPr>
            <a:spLocks/>
          </p:cNvSpPr>
          <p:nvPr/>
        </p:nvSpPr>
        <p:spPr bwMode="auto">
          <a:xfrm>
            <a:off x="1839913" y="4292600"/>
            <a:ext cx="2519362" cy="1744663"/>
          </a:xfrm>
          <a:custGeom>
            <a:avLst/>
            <a:gdLst>
              <a:gd name="T0" fmla="*/ 2517146 w 2519916"/>
              <a:gd name="T1" fmla="*/ 1748363 h 1743739"/>
              <a:gd name="T2" fmla="*/ 2517146 w 2519916"/>
              <a:gd name="T3" fmla="*/ 1748363 h 1743739"/>
              <a:gd name="T4" fmla="*/ 2432175 w 2519916"/>
              <a:gd name="T5" fmla="*/ 1748363 h 1743739"/>
              <a:gd name="T6" fmla="*/ 2272866 w 2519916"/>
              <a:gd name="T7" fmla="*/ 1695060 h 1743739"/>
              <a:gd name="T8" fmla="*/ 1932997 w 2519916"/>
              <a:gd name="T9" fmla="*/ 1449863 h 1743739"/>
              <a:gd name="T10" fmla="*/ 1571888 w 2519916"/>
              <a:gd name="T11" fmla="*/ 1151363 h 1743739"/>
              <a:gd name="T12" fmla="*/ 1157673 w 2519916"/>
              <a:gd name="T13" fmla="*/ 778235 h 1743739"/>
              <a:gd name="T14" fmla="*/ 796566 w 2519916"/>
              <a:gd name="T15" fmla="*/ 469072 h 1743739"/>
              <a:gd name="T16" fmla="*/ 520420 w 2519916"/>
              <a:gd name="T17" fmla="*/ 245198 h 1743739"/>
              <a:gd name="T18" fmla="*/ 329249 w 2519916"/>
              <a:gd name="T19" fmla="*/ 106605 h 1743739"/>
              <a:gd name="T20" fmla="*/ 212416 w 2519916"/>
              <a:gd name="T21" fmla="*/ 42645 h 1743739"/>
              <a:gd name="T22" fmla="*/ 127450 w 2519916"/>
              <a:gd name="T23" fmla="*/ 0 h 1743739"/>
              <a:gd name="T24" fmla="*/ 53102 w 2519916"/>
              <a:gd name="T25" fmla="*/ 0 h 1743739"/>
              <a:gd name="T26" fmla="*/ 0 w 2519916"/>
              <a:gd name="T27" fmla="*/ 42645 h 17437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19916"/>
              <a:gd name="T43" fmla="*/ 0 h 1743739"/>
              <a:gd name="T44" fmla="*/ 2519916 w 2519916"/>
              <a:gd name="T45" fmla="*/ 1743739 h 17437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19916" h="1743739">
                <a:moveTo>
                  <a:pt x="2519916" y="1743739"/>
                </a:moveTo>
                <a:lnTo>
                  <a:pt x="2519916" y="1743739"/>
                </a:lnTo>
                <a:lnTo>
                  <a:pt x="2434855" y="1743739"/>
                </a:lnTo>
                <a:lnTo>
                  <a:pt x="2275367" y="1690576"/>
                </a:lnTo>
                <a:lnTo>
                  <a:pt x="1935125" y="1446027"/>
                </a:lnTo>
                <a:lnTo>
                  <a:pt x="1573618" y="1148316"/>
                </a:lnTo>
                <a:lnTo>
                  <a:pt x="1158948" y="776176"/>
                </a:lnTo>
                <a:lnTo>
                  <a:pt x="797441" y="467832"/>
                </a:lnTo>
                <a:lnTo>
                  <a:pt x="520995" y="244548"/>
                </a:lnTo>
                <a:lnTo>
                  <a:pt x="329609" y="106325"/>
                </a:lnTo>
                <a:lnTo>
                  <a:pt x="212651" y="42530"/>
                </a:lnTo>
                <a:lnTo>
                  <a:pt x="127590" y="0"/>
                </a:lnTo>
                <a:lnTo>
                  <a:pt x="53162" y="0"/>
                </a:lnTo>
                <a:lnTo>
                  <a:pt x="0" y="42530"/>
                </a:lnTo>
              </a:path>
            </a:pathLst>
          </a:custGeom>
          <a:noFill/>
          <a:ln w="38100" cap="flat" cmpd="sng" algn="ctr">
            <a:solidFill>
              <a:srgbClr val="CD33B7"/>
            </a:solidFill>
            <a:prstDash val="solid"/>
            <a:round/>
            <a:headEnd type="none" w="med" len="med"/>
            <a:tailEnd type="none" w="med" len="med"/>
          </a:ln>
        </p:spPr>
        <p:txBody>
          <a:bodyPr/>
          <a:lstStyle/>
          <a:p>
            <a:endParaRPr lang="nb-NO"/>
          </a:p>
        </p:txBody>
      </p:sp>
      <p:sp>
        <p:nvSpPr>
          <p:cNvPr id="116" name="Frihåndsform 115"/>
          <p:cNvSpPr>
            <a:spLocks/>
          </p:cNvSpPr>
          <p:nvPr/>
        </p:nvSpPr>
        <p:spPr bwMode="auto">
          <a:xfrm>
            <a:off x="1903413" y="1308100"/>
            <a:ext cx="2435225" cy="371475"/>
          </a:xfrm>
          <a:custGeom>
            <a:avLst/>
            <a:gdLst>
              <a:gd name="T0" fmla="*/ 2436697 w 2434856"/>
              <a:gd name="T1" fmla="*/ 368827 h 372140"/>
              <a:gd name="T2" fmla="*/ 2340933 w 2434856"/>
              <a:gd name="T3" fmla="*/ 326674 h 372140"/>
              <a:gd name="T4" fmla="*/ 1968513 w 2434856"/>
              <a:gd name="T5" fmla="*/ 263448 h 372140"/>
              <a:gd name="T6" fmla="*/ 1500326 w 2434856"/>
              <a:gd name="T7" fmla="*/ 231833 h 372140"/>
              <a:gd name="T8" fmla="*/ 1032138 w 2434856"/>
              <a:gd name="T9" fmla="*/ 179144 h 372140"/>
              <a:gd name="T10" fmla="*/ 595873 w 2434856"/>
              <a:gd name="T11" fmla="*/ 126455 h 372140"/>
              <a:gd name="T12" fmla="*/ 287299 w 2434856"/>
              <a:gd name="T13" fmla="*/ 94841 h 372140"/>
              <a:gd name="T14" fmla="*/ 74483 w 2434856"/>
              <a:gd name="T15" fmla="*/ 63227 h 372140"/>
              <a:gd name="T16" fmla="*/ 0 w 2434856"/>
              <a:gd name="T17" fmla="*/ 10538 h 372140"/>
              <a:gd name="T18" fmla="*/ 0 w 2434856"/>
              <a:gd name="T19" fmla="*/ 0 h 372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34856"/>
              <a:gd name="T31" fmla="*/ 0 h 372140"/>
              <a:gd name="T32" fmla="*/ 2434856 w 2434856"/>
              <a:gd name="T33" fmla="*/ 372140 h 3721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34856" h="372140">
                <a:moveTo>
                  <a:pt x="2434856" y="372140"/>
                </a:moveTo>
                <a:lnTo>
                  <a:pt x="2339163" y="329609"/>
                </a:lnTo>
                <a:lnTo>
                  <a:pt x="1967023" y="265814"/>
                </a:lnTo>
                <a:lnTo>
                  <a:pt x="1499191" y="233916"/>
                </a:lnTo>
                <a:lnTo>
                  <a:pt x="1031358" y="180753"/>
                </a:lnTo>
                <a:lnTo>
                  <a:pt x="595423" y="127591"/>
                </a:lnTo>
                <a:lnTo>
                  <a:pt x="287079" y="95693"/>
                </a:lnTo>
                <a:lnTo>
                  <a:pt x="74428" y="63795"/>
                </a:lnTo>
                <a:lnTo>
                  <a:pt x="0" y="10633"/>
                </a:lnTo>
                <a:lnTo>
                  <a:pt x="0" y="0"/>
                </a:lnTo>
              </a:path>
            </a:pathLst>
          </a:custGeom>
          <a:noFill/>
          <a:ln w="38100" cap="flat" cmpd="sng" algn="ctr">
            <a:solidFill>
              <a:srgbClr val="FF0000"/>
            </a:solidFill>
            <a:prstDash val="solid"/>
            <a:round/>
            <a:headEnd type="none" w="med" len="med"/>
            <a:tailEnd type="none" w="med" len="med"/>
          </a:ln>
        </p:spPr>
        <p:txBody>
          <a:bodyPr/>
          <a:lstStyle/>
          <a:p>
            <a:endParaRPr lang="nb-NO"/>
          </a:p>
        </p:txBody>
      </p:sp>
      <p:sp>
        <p:nvSpPr>
          <p:cNvPr id="118" name="Frihåndsform 117"/>
          <p:cNvSpPr>
            <a:spLocks/>
          </p:cNvSpPr>
          <p:nvPr/>
        </p:nvSpPr>
        <p:spPr bwMode="auto">
          <a:xfrm>
            <a:off x="1839913" y="4335463"/>
            <a:ext cx="2519362" cy="1712912"/>
          </a:xfrm>
          <a:custGeom>
            <a:avLst/>
            <a:gdLst>
              <a:gd name="T0" fmla="*/ 0 w 2519916"/>
              <a:gd name="T1" fmla="*/ 0 h 1711842"/>
              <a:gd name="T2" fmla="*/ 0 w 2519916"/>
              <a:gd name="T3" fmla="*/ 63995 h 1711842"/>
              <a:gd name="T4" fmla="*/ 63725 w 2519916"/>
              <a:gd name="T5" fmla="*/ 213316 h 1711842"/>
              <a:gd name="T6" fmla="*/ 233661 w 2519916"/>
              <a:gd name="T7" fmla="*/ 469296 h 1711842"/>
              <a:gd name="T8" fmla="*/ 509802 w 2519916"/>
              <a:gd name="T9" fmla="*/ 821269 h 1711842"/>
              <a:gd name="T10" fmla="*/ 839047 w 2519916"/>
              <a:gd name="T11" fmla="*/ 1141244 h 1711842"/>
              <a:gd name="T12" fmla="*/ 1210781 w 2519916"/>
              <a:gd name="T13" fmla="*/ 1429222 h 1711842"/>
              <a:gd name="T14" fmla="*/ 1593129 w 2519916"/>
              <a:gd name="T15" fmla="*/ 1631871 h 1711842"/>
              <a:gd name="T16" fmla="*/ 1869273 w 2519916"/>
              <a:gd name="T17" fmla="*/ 1706532 h 1711842"/>
              <a:gd name="T18" fmla="*/ 2071068 w 2519916"/>
              <a:gd name="T19" fmla="*/ 1717199 h 1711842"/>
              <a:gd name="T20" fmla="*/ 2219764 w 2519916"/>
              <a:gd name="T21" fmla="*/ 1674534 h 1711842"/>
              <a:gd name="T22" fmla="*/ 2368451 w 2519916"/>
              <a:gd name="T23" fmla="*/ 1589209 h 1711842"/>
              <a:gd name="T24" fmla="*/ 2464042 w 2519916"/>
              <a:gd name="T25" fmla="*/ 1471885 h 1711842"/>
              <a:gd name="T26" fmla="*/ 2506523 w 2519916"/>
              <a:gd name="T27" fmla="*/ 1311898 h 1711842"/>
              <a:gd name="T28" fmla="*/ 2517146 w 2519916"/>
              <a:gd name="T29" fmla="*/ 1162576 h 17118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19916"/>
              <a:gd name="T46" fmla="*/ 0 h 1711842"/>
              <a:gd name="T47" fmla="*/ 2519916 w 2519916"/>
              <a:gd name="T48" fmla="*/ 1711842 h 17118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19916" h="1711842">
                <a:moveTo>
                  <a:pt x="0" y="0"/>
                </a:moveTo>
                <a:lnTo>
                  <a:pt x="0" y="63795"/>
                </a:lnTo>
                <a:lnTo>
                  <a:pt x="63795" y="212651"/>
                </a:lnTo>
                <a:lnTo>
                  <a:pt x="233916" y="467832"/>
                </a:lnTo>
                <a:lnTo>
                  <a:pt x="510362" y="818707"/>
                </a:lnTo>
                <a:lnTo>
                  <a:pt x="839972" y="1137683"/>
                </a:lnTo>
                <a:lnTo>
                  <a:pt x="1212111" y="1424763"/>
                </a:lnTo>
                <a:lnTo>
                  <a:pt x="1594883" y="1626781"/>
                </a:lnTo>
                <a:lnTo>
                  <a:pt x="1871330" y="1701209"/>
                </a:lnTo>
                <a:lnTo>
                  <a:pt x="2073348" y="1711842"/>
                </a:lnTo>
                <a:lnTo>
                  <a:pt x="2222204" y="1669311"/>
                </a:lnTo>
                <a:lnTo>
                  <a:pt x="2371060" y="1584251"/>
                </a:lnTo>
                <a:lnTo>
                  <a:pt x="2466753" y="1467293"/>
                </a:lnTo>
                <a:lnTo>
                  <a:pt x="2509283" y="1307804"/>
                </a:lnTo>
                <a:lnTo>
                  <a:pt x="2519916" y="1158949"/>
                </a:lnTo>
              </a:path>
            </a:pathLst>
          </a:custGeom>
          <a:noFill/>
          <a:ln w="38100" cap="flat" cmpd="sng" algn="ctr">
            <a:solidFill>
              <a:srgbClr val="CD33B7"/>
            </a:solidFill>
            <a:prstDash val="solid"/>
            <a:round/>
            <a:headEnd type="none" w="med" len="med"/>
            <a:tailEnd type="none" w="med" len="med"/>
          </a:ln>
        </p:spPr>
        <p:txBody>
          <a:bodyPr/>
          <a:lstStyle/>
          <a:p>
            <a:endParaRPr lang="nb-NO"/>
          </a:p>
        </p:txBody>
      </p:sp>
      <p:sp>
        <p:nvSpPr>
          <p:cNvPr id="119" name="Frihåndsform 118"/>
          <p:cNvSpPr>
            <a:spLocks/>
          </p:cNvSpPr>
          <p:nvPr/>
        </p:nvSpPr>
        <p:spPr bwMode="auto">
          <a:xfrm>
            <a:off x="6985000" y="4292600"/>
            <a:ext cx="287338" cy="1776413"/>
          </a:xfrm>
          <a:custGeom>
            <a:avLst/>
            <a:gdLst>
              <a:gd name="T0" fmla="*/ 0 w 287079"/>
              <a:gd name="T1" fmla="*/ 1779520 h 1775637"/>
              <a:gd name="T2" fmla="*/ 42721 w 287079"/>
              <a:gd name="T3" fmla="*/ 1704929 h 1775637"/>
              <a:gd name="T4" fmla="*/ 96125 w 287079"/>
              <a:gd name="T5" fmla="*/ 1363944 h 1775637"/>
              <a:gd name="T6" fmla="*/ 170890 w 287079"/>
              <a:gd name="T7" fmla="*/ 681972 h 1775637"/>
              <a:gd name="T8" fmla="*/ 224292 w 287079"/>
              <a:gd name="T9" fmla="*/ 223773 h 1775637"/>
              <a:gd name="T10" fmla="*/ 256334 w 287079"/>
              <a:gd name="T11" fmla="*/ 53277 h 1775637"/>
              <a:gd name="T12" fmla="*/ 288376 w 287079"/>
              <a:gd name="T13" fmla="*/ 0 h 1775637"/>
              <a:gd name="T14" fmla="*/ 0 60000 65536"/>
              <a:gd name="T15" fmla="*/ 0 60000 65536"/>
              <a:gd name="T16" fmla="*/ 0 60000 65536"/>
              <a:gd name="T17" fmla="*/ 0 60000 65536"/>
              <a:gd name="T18" fmla="*/ 0 60000 65536"/>
              <a:gd name="T19" fmla="*/ 0 60000 65536"/>
              <a:gd name="T20" fmla="*/ 0 60000 65536"/>
              <a:gd name="T21" fmla="*/ 0 w 287079"/>
              <a:gd name="T22" fmla="*/ 0 h 1775637"/>
              <a:gd name="T23" fmla="*/ 287079 w 287079"/>
              <a:gd name="T24" fmla="*/ 1775637 h 17756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7079" h="1775637">
                <a:moveTo>
                  <a:pt x="0" y="1775637"/>
                </a:moveTo>
                <a:lnTo>
                  <a:pt x="42530" y="1701209"/>
                </a:lnTo>
                <a:lnTo>
                  <a:pt x="95693" y="1360967"/>
                </a:lnTo>
                <a:lnTo>
                  <a:pt x="170121" y="680483"/>
                </a:lnTo>
                <a:lnTo>
                  <a:pt x="223283" y="223283"/>
                </a:lnTo>
                <a:lnTo>
                  <a:pt x="255181" y="53162"/>
                </a:lnTo>
                <a:lnTo>
                  <a:pt x="287079" y="0"/>
                </a:lnTo>
              </a:path>
            </a:pathLst>
          </a:custGeom>
          <a:noFill/>
          <a:ln w="38100" cap="flat" cmpd="sng" algn="ctr">
            <a:solidFill>
              <a:srgbClr val="0000FF"/>
            </a:solidFill>
            <a:prstDash val="solid"/>
            <a:round/>
            <a:headEnd type="none" w="med" len="med"/>
            <a:tailEnd type="none" w="med" len="med"/>
          </a:ln>
        </p:spPr>
        <p:txBody>
          <a:bodyPr/>
          <a:lstStyle/>
          <a:p>
            <a:endParaRPr lang="nb-NO"/>
          </a:p>
        </p:txBody>
      </p:sp>
      <p:sp>
        <p:nvSpPr>
          <p:cNvPr id="120" name="Frihåndsform 119"/>
          <p:cNvSpPr>
            <a:spLocks/>
          </p:cNvSpPr>
          <p:nvPr/>
        </p:nvSpPr>
        <p:spPr bwMode="auto">
          <a:xfrm>
            <a:off x="1914525" y="936625"/>
            <a:ext cx="2476500" cy="371475"/>
          </a:xfrm>
          <a:custGeom>
            <a:avLst/>
            <a:gdLst>
              <a:gd name="T0" fmla="*/ 0 w 2477387"/>
              <a:gd name="T1" fmla="*/ 368827 h 372140"/>
              <a:gd name="T2" fmla="*/ 95523 w 2477387"/>
              <a:gd name="T3" fmla="*/ 326675 h 372140"/>
              <a:gd name="T4" fmla="*/ 424543 w 2477387"/>
              <a:gd name="T5" fmla="*/ 273987 h 372140"/>
              <a:gd name="T6" fmla="*/ 933993 w 2477387"/>
              <a:gd name="T7" fmla="*/ 231834 h 372140"/>
              <a:gd name="T8" fmla="*/ 1517740 w 2477387"/>
              <a:gd name="T9" fmla="*/ 179145 h 372140"/>
              <a:gd name="T10" fmla="*/ 1899827 w 2477387"/>
              <a:gd name="T11" fmla="*/ 126455 h 372140"/>
              <a:gd name="T12" fmla="*/ 2218233 w 2477387"/>
              <a:gd name="T13" fmla="*/ 94841 h 372140"/>
              <a:gd name="T14" fmla="*/ 2377433 w 2477387"/>
              <a:gd name="T15" fmla="*/ 63228 h 372140"/>
              <a:gd name="T16" fmla="*/ 2462345 w 2477387"/>
              <a:gd name="T17" fmla="*/ 31613 h 372140"/>
              <a:gd name="T18" fmla="*/ 2472957 w 2477387"/>
              <a:gd name="T19" fmla="*/ 0 h 372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77387"/>
              <a:gd name="T31" fmla="*/ 0 h 372140"/>
              <a:gd name="T32" fmla="*/ 2477387 w 2477387"/>
              <a:gd name="T33" fmla="*/ 372140 h 3721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77387" h="372140">
                <a:moveTo>
                  <a:pt x="0" y="372140"/>
                </a:moveTo>
                <a:lnTo>
                  <a:pt x="95693" y="329610"/>
                </a:lnTo>
                <a:lnTo>
                  <a:pt x="425303" y="276447"/>
                </a:lnTo>
                <a:lnTo>
                  <a:pt x="935666" y="233917"/>
                </a:lnTo>
                <a:lnTo>
                  <a:pt x="1520456" y="180754"/>
                </a:lnTo>
                <a:lnTo>
                  <a:pt x="1903228" y="127591"/>
                </a:lnTo>
                <a:lnTo>
                  <a:pt x="2222205" y="95693"/>
                </a:lnTo>
                <a:lnTo>
                  <a:pt x="2381693" y="63796"/>
                </a:lnTo>
                <a:lnTo>
                  <a:pt x="2466754" y="31898"/>
                </a:lnTo>
                <a:lnTo>
                  <a:pt x="2477387" y="0"/>
                </a:lnTo>
              </a:path>
            </a:pathLst>
          </a:custGeom>
          <a:noFill/>
          <a:ln w="38100" cap="flat" cmpd="sng" algn="ctr">
            <a:solidFill>
              <a:srgbClr val="FF0000"/>
            </a:solidFill>
            <a:prstDash val="solid"/>
            <a:round/>
            <a:headEnd type="none" w="med" len="med"/>
            <a:tailEnd type="none" w="med" len="med"/>
          </a:ln>
        </p:spPr>
        <p:txBody>
          <a:bodyPr/>
          <a:lstStyle/>
          <a:p>
            <a:endParaRPr lang="nb-NO"/>
          </a:p>
        </p:txBody>
      </p:sp>
      <p:sp>
        <p:nvSpPr>
          <p:cNvPr id="121" name="Frihåndsform 120"/>
          <p:cNvSpPr>
            <a:spLocks/>
          </p:cNvSpPr>
          <p:nvPr/>
        </p:nvSpPr>
        <p:spPr bwMode="auto">
          <a:xfrm>
            <a:off x="3125788" y="4292600"/>
            <a:ext cx="1233487" cy="1192213"/>
          </a:xfrm>
          <a:custGeom>
            <a:avLst/>
            <a:gdLst>
              <a:gd name="T0" fmla="*/ 1233927 w 1233377"/>
              <a:gd name="T1" fmla="*/ 1197697 h 1190846"/>
              <a:gd name="T2" fmla="*/ 1212652 w 1233377"/>
              <a:gd name="T3" fmla="*/ 1015903 h 1190846"/>
              <a:gd name="T4" fmla="*/ 1127556 w 1233377"/>
              <a:gd name="T5" fmla="*/ 737866 h 1190846"/>
              <a:gd name="T6" fmla="*/ 1010543 w 1233377"/>
              <a:gd name="T7" fmla="*/ 566767 h 1190846"/>
              <a:gd name="T8" fmla="*/ 840347 w 1233377"/>
              <a:gd name="T9" fmla="*/ 352893 h 1190846"/>
              <a:gd name="T10" fmla="*/ 638239 w 1233377"/>
              <a:gd name="T11" fmla="*/ 192487 h 1190846"/>
              <a:gd name="T12" fmla="*/ 425492 w 1233377"/>
              <a:gd name="T13" fmla="*/ 85550 h 1190846"/>
              <a:gd name="T14" fmla="*/ 276572 w 1233377"/>
              <a:gd name="T15" fmla="*/ 32082 h 1190846"/>
              <a:gd name="T16" fmla="*/ 0 w 1233377"/>
              <a:gd name="T17" fmla="*/ 0 h 1190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33377"/>
              <a:gd name="T28" fmla="*/ 0 h 1190846"/>
              <a:gd name="T29" fmla="*/ 1233377 w 1233377"/>
              <a:gd name="T30" fmla="*/ 1190846 h 11908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33377" h="1190846">
                <a:moveTo>
                  <a:pt x="1233377" y="1190846"/>
                </a:moveTo>
                <a:lnTo>
                  <a:pt x="1212112" y="1010093"/>
                </a:lnTo>
                <a:lnTo>
                  <a:pt x="1127051" y="733646"/>
                </a:lnTo>
                <a:lnTo>
                  <a:pt x="1010093" y="563525"/>
                </a:lnTo>
                <a:lnTo>
                  <a:pt x="839972" y="350874"/>
                </a:lnTo>
                <a:lnTo>
                  <a:pt x="637954" y="191386"/>
                </a:lnTo>
                <a:lnTo>
                  <a:pt x="425302" y="85060"/>
                </a:lnTo>
                <a:lnTo>
                  <a:pt x="276447" y="31897"/>
                </a:lnTo>
                <a:lnTo>
                  <a:pt x="0" y="0"/>
                </a:lnTo>
              </a:path>
            </a:pathLst>
          </a:custGeom>
          <a:noFill/>
          <a:ln w="38100" cap="flat" cmpd="sng" algn="ctr">
            <a:solidFill>
              <a:srgbClr val="CD33B7"/>
            </a:solidFill>
            <a:prstDash val="solid"/>
            <a:round/>
            <a:headEnd type="none" w="med" len="med"/>
            <a:tailEnd type="none" w="med" len="med"/>
          </a:ln>
        </p:spPr>
        <p:txBody>
          <a:bodyPr/>
          <a:lstStyle/>
          <a:p>
            <a:endParaRPr lang="nb-NO"/>
          </a:p>
        </p:txBody>
      </p:sp>
      <p:sp>
        <p:nvSpPr>
          <p:cNvPr id="123" name="Frihåndsform 122"/>
          <p:cNvSpPr>
            <a:spLocks/>
          </p:cNvSpPr>
          <p:nvPr/>
        </p:nvSpPr>
        <p:spPr bwMode="auto">
          <a:xfrm>
            <a:off x="3157538" y="776288"/>
            <a:ext cx="1222375" cy="160337"/>
          </a:xfrm>
          <a:custGeom>
            <a:avLst/>
            <a:gdLst>
              <a:gd name="T0" fmla="*/ 1220899 w 1222744"/>
              <a:gd name="T1" fmla="*/ 163779 h 159488"/>
              <a:gd name="T2" fmla="*/ 1125351 w 1222744"/>
              <a:gd name="T3" fmla="*/ 120105 h 159488"/>
              <a:gd name="T4" fmla="*/ 934255 w 1222744"/>
              <a:gd name="T5" fmla="*/ 87350 h 159488"/>
              <a:gd name="T6" fmla="*/ 743156 w 1222744"/>
              <a:gd name="T7" fmla="*/ 65511 h 159488"/>
              <a:gd name="T8" fmla="*/ 445892 w 1222744"/>
              <a:gd name="T9" fmla="*/ 32757 h 159488"/>
              <a:gd name="T10" fmla="*/ 138013 w 1222744"/>
              <a:gd name="T11" fmla="*/ 0 h 159488"/>
              <a:gd name="T12" fmla="*/ 0 w 1222744"/>
              <a:gd name="T13" fmla="*/ 0 h 159488"/>
              <a:gd name="T14" fmla="*/ 0 60000 65536"/>
              <a:gd name="T15" fmla="*/ 0 60000 65536"/>
              <a:gd name="T16" fmla="*/ 0 60000 65536"/>
              <a:gd name="T17" fmla="*/ 0 60000 65536"/>
              <a:gd name="T18" fmla="*/ 0 60000 65536"/>
              <a:gd name="T19" fmla="*/ 0 60000 65536"/>
              <a:gd name="T20" fmla="*/ 0 60000 65536"/>
              <a:gd name="T21" fmla="*/ 0 w 1222744"/>
              <a:gd name="T22" fmla="*/ 0 h 159488"/>
              <a:gd name="T23" fmla="*/ 1222744 w 1222744"/>
              <a:gd name="T24" fmla="*/ 159488 h 159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2744" h="159488">
                <a:moveTo>
                  <a:pt x="1222744" y="159488"/>
                </a:moveTo>
                <a:lnTo>
                  <a:pt x="1127051" y="116958"/>
                </a:lnTo>
                <a:lnTo>
                  <a:pt x="935665" y="85061"/>
                </a:lnTo>
                <a:lnTo>
                  <a:pt x="744279" y="63795"/>
                </a:lnTo>
                <a:lnTo>
                  <a:pt x="446567" y="31898"/>
                </a:lnTo>
                <a:lnTo>
                  <a:pt x="138223" y="0"/>
                </a:lnTo>
                <a:lnTo>
                  <a:pt x="0" y="0"/>
                </a:lnTo>
              </a:path>
            </a:pathLst>
          </a:custGeom>
          <a:noFill/>
          <a:ln w="38100" cap="flat" cmpd="sng" algn="ctr">
            <a:solidFill>
              <a:srgbClr val="FF0000"/>
            </a:solidFill>
            <a:prstDash val="solid"/>
            <a:round/>
            <a:headEnd type="none" w="med" len="med"/>
            <a:tailEnd type="none" w="med" len="med"/>
          </a:ln>
        </p:spPr>
        <p:txBody>
          <a:bodyPr/>
          <a:lstStyle/>
          <a:p>
            <a:endParaRPr lang="nb-NO"/>
          </a:p>
        </p:txBody>
      </p:sp>
      <p:sp>
        <p:nvSpPr>
          <p:cNvPr id="76" name="Frihåndsform 75"/>
          <p:cNvSpPr>
            <a:spLocks/>
          </p:cNvSpPr>
          <p:nvPr/>
        </p:nvSpPr>
        <p:spPr bwMode="auto">
          <a:xfrm>
            <a:off x="6229350" y="4789488"/>
            <a:ext cx="376238" cy="1276350"/>
          </a:xfrm>
          <a:custGeom>
            <a:avLst/>
            <a:gdLst>
              <a:gd name="T0" fmla="*/ 0 w 376238"/>
              <a:gd name="T1" fmla="*/ 0 h 1276350"/>
              <a:gd name="T2" fmla="*/ 57150 w 376238"/>
              <a:gd name="T3" fmla="*/ 452437 h 1276350"/>
              <a:gd name="T4" fmla="*/ 95250 w 376238"/>
              <a:gd name="T5" fmla="*/ 885825 h 1276350"/>
              <a:gd name="T6" fmla="*/ 133350 w 376238"/>
              <a:gd name="T7" fmla="*/ 1162050 h 1276350"/>
              <a:gd name="T8" fmla="*/ 161925 w 376238"/>
              <a:gd name="T9" fmla="*/ 1252537 h 1276350"/>
              <a:gd name="T10" fmla="*/ 195263 w 376238"/>
              <a:gd name="T11" fmla="*/ 1276350 h 1276350"/>
              <a:gd name="T12" fmla="*/ 223838 w 376238"/>
              <a:gd name="T13" fmla="*/ 1228725 h 1276350"/>
              <a:gd name="T14" fmla="*/ 261938 w 376238"/>
              <a:gd name="T15" fmla="*/ 1014412 h 1276350"/>
              <a:gd name="T16" fmla="*/ 300038 w 376238"/>
              <a:gd name="T17" fmla="*/ 638175 h 1276350"/>
              <a:gd name="T18" fmla="*/ 347663 w 376238"/>
              <a:gd name="T19" fmla="*/ 280987 h 1276350"/>
              <a:gd name="T20" fmla="*/ 376238 w 376238"/>
              <a:gd name="T21" fmla="*/ 14287 h 12763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6238"/>
              <a:gd name="T34" fmla="*/ 0 h 1276350"/>
              <a:gd name="T35" fmla="*/ 376238 w 376238"/>
              <a:gd name="T36" fmla="*/ 1276350 h 12763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6238" h="1276350">
                <a:moveTo>
                  <a:pt x="0" y="0"/>
                </a:moveTo>
                <a:lnTo>
                  <a:pt x="57150" y="452437"/>
                </a:lnTo>
                <a:lnTo>
                  <a:pt x="95250" y="885825"/>
                </a:lnTo>
                <a:lnTo>
                  <a:pt x="133350" y="1162050"/>
                </a:lnTo>
                <a:lnTo>
                  <a:pt x="161925" y="1252537"/>
                </a:lnTo>
                <a:lnTo>
                  <a:pt x="195263" y="1276350"/>
                </a:lnTo>
                <a:lnTo>
                  <a:pt x="223838" y="1228725"/>
                </a:lnTo>
                <a:lnTo>
                  <a:pt x="261938" y="1014412"/>
                </a:lnTo>
                <a:lnTo>
                  <a:pt x="300038" y="638175"/>
                </a:lnTo>
                <a:lnTo>
                  <a:pt x="347663" y="280987"/>
                </a:lnTo>
                <a:lnTo>
                  <a:pt x="376238" y="14287"/>
                </a:lnTo>
              </a:path>
            </a:pathLst>
          </a:custGeom>
          <a:noFill/>
          <a:ln w="38100" cap="flat" cmpd="sng" algn="ctr">
            <a:solidFill>
              <a:srgbClr val="0000FF"/>
            </a:solidFill>
            <a:prstDash val="solid"/>
            <a:round/>
            <a:headEnd type="none" w="med" len="med"/>
            <a:tailEnd type="none" w="med" len="med"/>
          </a:ln>
        </p:spPr>
        <p:txBody>
          <a:bodyPr/>
          <a:lstStyle/>
          <a:p>
            <a:endParaRPr lang="nb-NO"/>
          </a:p>
        </p:txBody>
      </p:sp>
      <p:sp>
        <p:nvSpPr>
          <p:cNvPr id="78" name="Frihåndsform 77"/>
          <p:cNvSpPr>
            <a:spLocks/>
          </p:cNvSpPr>
          <p:nvPr/>
        </p:nvSpPr>
        <p:spPr bwMode="auto">
          <a:xfrm>
            <a:off x="6600825" y="4294188"/>
            <a:ext cx="376238" cy="1766887"/>
          </a:xfrm>
          <a:custGeom>
            <a:avLst/>
            <a:gdLst>
              <a:gd name="T0" fmla="*/ 0 w 376238"/>
              <a:gd name="T1" fmla="*/ 509587 h 1766887"/>
              <a:gd name="T2" fmla="*/ 23813 w 376238"/>
              <a:gd name="T3" fmla="*/ 338137 h 1766887"/>
              <a:gd name="T4" fmla="*/ 47625 w 376238"/>
              <a:gd name="T5" fmla="*/ 171450 h 1766887"/>
              <a:gd name="T6" fmla="*/ 66675 w 376238"/>
              <a:gd name="T7" fmla="*/ 71437 h 1766887"/>
              <a:gd name="T8" fmla="*/ 90488 w 376238"/>
              <a:gd name="T9" fmla="*/ 4762 h 1766887"/>
              <a:gd name="T10" fmla="*/ 114300 w 376238"/>
              <a:gd name="T11" fmla="*/ 0 h 1766887"/>
              <a:gd name="T12" fmla="*/ 147638 w 376238"/>
              <a:gd name="T13" fmla="*/ 76200 h 1766887"/>
              <a:gd name="T14" fmla="*/ 195263 w 376238"/>
              <a:gd name="T15" fmla="*/ 428625 h 1766887"/>
              <a:gd name="T16" fmla="*/ 261938 w 376238"/>
              <a:gd name="T17" fmla="*/ 985837 h 1766887"/>
              <a:gd name="T18" fmla="*/ 304800 w 376238"/>
              <a:gd name="T19" fmla="*/ 1404937 h 1766887"/>
              <a:gd name="T20" fmla="*/ 338138 w 376238"/>
              <a:gd name="T21" fmla="*/ 1657350 h 1766887"/>
              <a:gd name="T22" fmla="*/ 376238 w 376238"/>
              <a:gd name="T23" fmla="*/ 1766887 h 17668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6238"/>
              <a:gd name="T37" fmla="*/ 0 h 1766887"/>
              <a:gd name="T38" fmla="*/ 376238 w 376238"/>
              <a:gd name="T39" fmla="*/ 1766887 h 17668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6238" h="1766887">
                <a:moveTo>
                  <a:pt x="0" y="509587"/>
                </a:moveTo>
                <a:lnTo>
                  <a:pt x="23813" y="338137"/>
                </a:lnTo>
                <a:lnTo>
                  <a:pt x="47625" y="171450"/>
                </a:lnTo>
                <a:lnTo>
                  <a:pt x="66675" y="71437"/>
                </a:lnTo>
                <a:lnTo>
                  <a:pt x="90488" y="4762"/>
                </a:lnTo>
                <a:lnTo>
                  <a:pt x="114300" y="0"/>
                </a:lnTo>
                <a:lnTo>
                  <a:pt x="147638" y="76200"/>
                </a:lnTo>
                <a:lnTo>
                  <a:pt x="195263" y="428625"/>
                </a:lnTo>
                <a:lnTo>
                  <a:pt x="261938" y="985837"/>
                </a:lnTo>
                <a:lnTo>
                  <a:pt x="304800" y="1404937"/>
                </a:lnTo>
                <a:lnTo>
                  <a:pt x="338138" y="1657350"/>
                </a:lnTo>
                <a:lnTo>
                  <a:pt x="376238" y="1766887"/>
                </a:lnTo>
              </a:path>
            </a:pathLst>
          </a:custGeom>
          <a:noFill/>
          <a:ln w="38100" cap="flat" cmpd="sng" algn="ctr">
            <a:solidFill>
              <a:srgbClr val="0000FF"/>
            </a:solidFill>
            <a:prstDash val="solid"/>
            <a:round/>
            <a:headEnd type="none" w="med" len="med"/>
            <a:tailEnd type="none" w="med" len="med"/>
          </a:ln>
        </p:spPr>
        <p:txBody>
          <a:bodyPr/>
          <a:lstStyle/>
          <a:p>
            <a:endParaRPr lang="nb-NO"/>
          </a:p>
        </p:txBody>
      </p:sp>
      <p:sp>
        <p:nvSpPr>
          <p:cNvPr id="87" name="Frihåndsform 86"/>
          <p:cNvSpPr>
            <a:spLocks/>
          </p:cNvSpPr>
          <p:nvPr/>
        </p:nvSpPr>
        <p:spPr bwMode="auto">
          <a:xfrm>
            <a:off x="7272338" y="4284663"/>
            <a:ext cx="385762" cy="1766887"/>
          </a:xfrm>
          <a:custGeom>
            <a:avLst/>
            <a:gdLst>
              <a:gd name="T0" fmla="*/ 0 w 385762"/>
              <a:gd name="T1" fmla="*/ 0 h 1766887"/>
              <a:gd name="T2" fmla="*/ 28575 w 385762"/>
              <a:gd name="T3" fmla="*/ 57150 h 1766887"/>
              <a:gd name="T4" fmla="*/ 71437 w 385762"/>
              <a:gd name="T5" fmla="*/ 252412 h 1766887"/>
              <a:gd name="T6" fmla="*/ 119062 w 385762"/>
              <a:gd name="T7" fmla="*/ 728662 h 1766887"/>
              <a:gd name="T8" fmla="*/ 180975 w 385762"/>
              <a:gd name="T9" fmla="*/ 1281112 h 1766887"/>
              <a:gd name="T10" fmla="*/ 219075 w 385762"/>
              <a:gd name="T11" fmla="*/ 1585912 h 1766887"/>
              <a:gd name="T12" fmla="*/ 233362 w 385762"/>
              <a:gd name="T13" fmla="*/ 1681162 h 1766887"/>
              <a:gd name="T14" fmla="*/ 257175 w 385762"/>
              <a:gd name="T15" fmla="*/ 1762125 h 1766887"/>
              <a:gd name="T16" fmla="*/ 295275 w 385762"/>
              <a:gd name="T17" fmla="*/ 1766887 h 1766887"/>
              <a:gd name="T18" fmla="*/ 338137 w 385762"/>
              <a:gd name="T19" fmla="*/ 1624012 h 1766887"/>
              <a:gd name="T20" fmla="*/ 366712 w 385762"/>
              <a:gd name="T21" fmla="*/ 1381125 h 1766887"/>
              <a:gd name="T22" fmla="*/ 385762 w 385762"/>
              <a:gd name="T23" fmla="*/ 1214437 h 17668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5762"/>
              <a:gd name="T37" fmla="*/ 0 h 1766887"/>
              <a:gd name="T38" fmla="*/ 385762 w 385762"/>
              <a:gd name="T39" fmla="*/ 1766887 h 17668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5762" h="1766887">
                <a:moveTo>
                  <a:pt x="0" y="0"/>
                </a:moveTo>
                <a:lnTo>
                  <a:pt x="28575" y="57150"/>
                </a:lnTo>
                <a:lnTo>
                  <a:pt x="71437" y="252412"/>
                </a:lnTo>
                <a:lnTo>
                  <a:pt x="119062" y="728662"/>
                </a:lnTo>
                <a:lnTo>
                  <a:pt x="180975" y="1281112"/>
                </a:lnTo>
                <a:lnTo>
                  <a:pt x="219075" y="1585912"/>
                </a:lnTo>
                <a:lnTo>
                  <a:pt x="233362" y="1681162"/>
                </a:lnTo>
                <a:lnTo>
                  <a:pt x="257175" y="1762125"/>
                </a:lnTo>
                <a:lnTo>
                  <a:pt x="295275" y="1766887"/>
                </a:lnTo>
                <a:lnTo>
                  <a:pt x="338137" y="1624012"/>
                </a:lnTo>
                <a:lnTo>
                  <a:pt x="366712" y="1381125"/>
                </a:lnTo>
                <a:lnTo>
                  <a:pt x="385762" y="1214437"/>
                </a:lnTo>
              </a:path>
            </a:pathLst>
          </a:custGeom>
          <a:noFill/>
          <a:ln w="38100" cap="flat" cmpd="sng" algn="ctr">
            <a:solidFill>
              <a:srgbClr val="0000FF"/>
            </a:solidFill>
            <a:prstDash val="solid"/>
            <a:round/>
            <a:headEnd type="none" w="med" len="med"/>
            <a:tailEnd type="none" w="med" len="med"/>
          </a:ln>
        </p:spPr>
        <p:txBody>
          <a:bodyPr/>
          <a:lstStyle/>
          <a:p>
            <a:endParaRPr lang="nb-NO"/>
          </a:p>
        </p:txBody>
      </p:sp>
      <p:sp>
        <p:nvSpPr>
          <p:cNvPr id="88" name="Frihåndsform 87"/>
          <p:cNvSpPr>
            <a:spLocks/>
          </p:cNvSpPr>
          <p:nvPr/>
        </p:nvSpPr>
        <p:spPr bwMode="auto">
          <a:xfrm>
            <a:off x="7658100" y="4284663"/>
            <a:ext cx="180975" cy="1219200"/>
          </a:xfrm>
          <a:custGeom>
            <a:avLst/>
            <a:gdLst>
              <a:gd name="T0" fmla="*/ 0 w 180975"/>
              <a:gd name="T1" fmla="*/ 1219200 h 1219200"/>
              <a:gd name="T2" fmla="*/ 47625 w 180975"/>
              <a:gd name="T3" fmla="*/ 766762 h 1219200"/>
              <a:gd name="T4" fmla="*/ 104775 w 180975"/>
              <a:gd name="T5" fmla="*/ 309562 h 1219200"/>
              <a:gd name="T6" fmla="*/ 123825 w 180975"/>
              <a:gd name="T7" fmla="*/ 138112 h 1219200"/>
              <a:gd name="T8" fmla="*/ 157163 w 180975"/>
              <a:gd name="T9" fmla="*/ 28575 h 1219200"/>
              <a:gd name="T10" fmla="*/ 180975 w 180975"/>
              <a:gd name="T11" fmla="*/ 0 h 1219200"/>
              <a:gd name="T12" fmla="*/ 0 60000 65536"/>
              <a:gd name="T13" fmla="*/ 0 60000 65536"/>
              <a:gd name="T14" fmla="*/ 0 60000 65536"/>
              <a:gd name="T15" fmla="*/ 0 60000 65536"/>
              <a:gd name="T16" fmla="*/ 0 60000 65536"/>
              <a:gd name="T17" fmla="*/ 0 60000 65536"/>
              <a:gd name="T18" fmla="*/ 0 w 180975"/>
              <a:gd name="T19" fmla="*/ 0 h 1219200"/>
              <a:gd name="T20" fmla="*/ 180975 w 180975"/>
              <a:gd name="T21" fmla="*/ 1219200 h 1219200"/>
            </a:gdLst>
            <a:ahLst/>
            <a:cxnLst>
              <a:cxn ang="T12">
                <a:pos x="T0" y="T1"/>
              </a:cxn>
              <a:cxn ang="T13">
                <a:pos x="T2" y="T3"/>
              </a:cxn>
              <a:cxn ang="T14">
                <a:pos x="T4" y="T5"/>
              </a:cxn>
              <a:cxn ang="T15">
                <a:pos x="T6" y="T7"/>
              </a:cxn>
              <a:cxn ang="T16">
                <a:pos x="T8" y="T9"/>
              </a:cxn>
              <a:cxn ang="T17">
                <a:pos x="T10" y="T11"/>
              </a:cxn>
            </a:cxnLst>
            <a:rect l="T18" t="T19" r="T20" b="T21"/>
            <a:pathLst>
              <a:path w="180975" h="1219200">
                <a:moveTo>
                  <a:pt x="0" y="1219200"/>
                </a:moveTo>
                <a:lnTo>
                  <a:pt x="47625" y="766762"/>
                </a:lnTo>
                <a:lnTo>
                  <a:pt x="104775" y="309562"/>
                </a:lnTo>
                <a:lnTo>
                  <a:pt x="123825" y="138112"/>
                </a:lnTo>
                <a:lnTo>
                  <a:pt x="157163" y="28575"/>
                </a:lnTo>
                <a:lnTo>
                  <a:pt x="180975" y="0"/>
                </a:lnTo>
              </a:path>
            </a:pathLst>
          </a:custGeom>
          <a:noFill/>
          <a:ln w="38100" cap="flat" cmpd="sng" algn="ctr">
            <a:solidFill>
              <a:srgbClr val="0000FF"/>
            </a:solidFill>
            <a:prstDash val="solid"/>
            <a:round/>
            <a:headEnd type="none" w="med" len="med"/>
            <a:tailEnd type="none" w="med" len="med"/>
          </a:ln>
        </p:spPr>
        <p:txBody>
          <a:bodyPr/>
          <a:lstStyle/>
          <a:p>
            <a:endParaRPr lang="nb-NO"/>
          </a:p>
        </p:txBody>
      </p:sp>
      <p:cxnSp>
        <p:nvCxnSpPr>
          <p:cNvPr id="86" name="Rett pil 85"/>
          <p:cNvCxnSpPr>
            <a:endCxn id="77" idx="2"/>
          </p:cNvCxnSpPr>
          <p:nvPr/>
        </p:nvCxnSpPr>
        <p:spPr>
          <a:xfrm flipH="1">
            <a:off x="2724150" y="4278313"/>
            <a:ext cx="436563" cy="58737"/>
          </a:xfrm>
          <a:prstGeom prst="straightConnector1">
            <a:avLst/>
          </a:prstGeom>
          <a:ln w="28575">
            <a:solidFill>
              <a:srgbClr val="CD33B7"/>
            </a:solidFill>
            <a:tailEnd type="arrow"/>
          </a:ln>
        </p:spPr>
        <p:style>
          <a:lnRef idx="1">
            <a:schemeClr val="accent1"/>
          </a:lnRef>
          <a:fillRef idx="0">
            <a:schemeClr val="accent1"/>
          </a:fillRef>
          <a:effectRef idx="0">
            <a:schemeClr val="accent1"/>
          </a:effectRef>
          <a:fontRef idx="minor">
            <a:schemeClr val="tx1"/>
          </a:fontRef>
        </p:style>
      </p:cxnSp>
      <p:sp>
        <p:nvSpPr>
          <p:cNvPr id="90" name="Frihåndsform 89"/>
          <p:cNvSpPr>
            <a:spLocks/>
          </p:cNvSpPr>
          <p:nvPr/>
        </p:nvSpPr>
        <p:spPr bwMode="auto">
          <a:xfrm>
            <a:off x="7847013" y="4121150"/>
            <a:ext cx="0" cy="1433513"/>
          </a:xfrm>
          <a:custGeom>
            <a:avLst/>
            <a:gdLst>
              <a:gd name="T0" fmla="*/ 0 h 1433384"/>
              <a:gd name="T1" fmla="*/ 1433642 h 1433384"/>
              <a:gd name="T2" fmla="*/ 0 60000 65536"/>
              <a:gd name="T3" fmla="*/ 0 60000 65536"/>
              <a:gd name="T4" fmla="*/ 0 h 1433384"/>
              <a:gd name="T5" fmla="*/ 1433384 h 1433384"/>
            </a:gdLst>
            <a:ahLst/>
            <a:cxnLst>
              <a:cxn ang="T2">
                <a:pos x="0" y="T0"/>
              </a:cxn>
              <a:cxn ang="T3">
                <a:pos x="0" y="T1"/>
              </a:cxn>
            </a:cxnLst>
            <a:rect l="0" t="T4" r="0" b="T5"/>
            <a:pathLst>
              <a:path h="1433384">
                <a:moveTo>
                  <a:pt x="0" y="0"/>
                </a:moveTo>
                <a:lnTo>
                  <a:pt x="0" y="1433384"/>
                </a:lnTo>
              </a:path>
            </a:pathLst>
          </a:custGeom>
          <a:solidFill>
            <a:srgbClr val="00B8FF"/>
          </a:solidFill>
          <a:ln w="9525" cap="flat" cmpd="sng" algn="ctr">
            <a:solidFill>
              <a:schemeClr val="tx1"/>
            </a:solidFill>
            <a:prstDash val="lgDash"/>
            <a:round/>
            <a:headEnd type="none" w="med" len="med"/>
            <a:tailEnd type="none" w="med" len="med"/>
          </a:ln>
        </p:spPr>
        <p:txBody>
          <a:bodyPr/>
          <a:lstStyle/>
          <a:p>
            <a:endParaRPr lang="nb-NO"/>
          </a:p>
        </p:txBody>
      </p:sp>
      <p:sp>
        <p:nvSpPr>
          <p:cNvPr id="74" name="TekstSylinder 73"/>
          <p:cNvSpPr txBox="1"/>
          <p:nvPr/>
        </p:nvSpPr>
        <p:spPr>
          <a:xfrm>
            <a:off x="6111383" y="2196366"/>
            <a:ext cx="1480534" cy="830997"/>
          </a:xfrm>
          <a:prstGeom prst="rect">
            <a:avLst/>
          </a:prstGeom>
          <a:noFill/>
        </p:spPr>
        <p:txBody>
          <a:bodyPr wrap="none" rtlCol="0">
            <a:spAutoFit/>
          </a:bodyPr>
          <a:lstStyle/>
          <a:p>
            <a:r>
              <a:rPr lang="nb-NO" sz="2400" smtClean="0"/>
              <a:t>x = sin(4t)</a:t>
            </a:r>
          </a:p>
          <a:p>
            <a:r>
              <a:rPr lang="nb-NO" sz="2400" smtClean="0"/>
              <a:t>y = cos(5t)</a:t>
            </a:r>
            <a:endParaRPr lang="nb-NO"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217"/>
                                        </p:tgtEl>
                                        <p:attrNameLst>
                                          <p:attrName>style.visibility</p:attrName>
                                        </p:attrNameLst>
                                      </p:cBhvr>
                                      <p:to>
                                        <p:strVal val="visible"/>
                                      </p:to>
                                    </p:set>
                                    <p:animEffect transition="in" filter="fade">
                                      <p:cBhvr>
                                        <p:cTn id="10" dur="2000"/>
                                        <p:tgtEl>
                                          <p:spTgt spid="82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8"/>
                                        </p:tgtEl>
                                        <p:attrNameLst>
                                          <p:attrName>style.visibility</p:attrName>
                                        </p:attrNameLst>
                                      </p:cBhvr>
                                      <p:to>
                                        <p:strVal val="visible"/>
                                      </p:to>
                                    </p:set>
                                    <p:animEffect transition="in" filter="fade">
                                      <p:cBhvr>
                                        <p:cTn id="13" dur="2000"/>
                                        <p:tgtEl>
                                          <p:spTgt spid="98"/>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2000"/>
                                        <p:tgtEl>
                                          <p:spTgt spid="9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fade">
                                      <p:cBhvr>
                                        <p:cTn id="22" dur="2000"/>
                                        <p:tgtEl>
                                          <p:spTgt spid="9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fade">
                                      <p:cBhvr>
                                        <p:cTn id="25" dur="2000"/>
                                        <p:tgtEl>
                                          <p:spTgt spid="9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wipe(right)">
                                      <p:cBhvr>
                                        <p:cTn id="30" dur="2000"/>
                                        <p:tgtEl>
                                          <p:spTgt spid="77"/>
                                        </p:tgtEl>
                                      </p:cBhvr>
                                    </p:animEffect>
                                  </p:childTnLst>
                                </p:cTn>
                              </p:par>
                              <p:par>
                                <p:cTn id="31" presetID="10" presetClass="entr" presetSubtype="0" fill="hold" nodeType="withEffect">
                                  <p:stCondLst>
                                    <p:cond delay="0"/>
                                  </p:stCondLst>
                                  <p:childTnLst>
                                    <p:set>
                                      <p:cBhvr>
                                        <p:cTn id="32" dur="1" fill="hold">
                                          <p:stCondLst>
                                            <p:cond delay="0"/>
                                          </p:stCondLst>
                                        </p:cTn>
                                        <p:tgtEl>
                                          <p:spTgt spid="86"/>
                                        </p:tgtEl>
                                        <p:attrNameLst>
                                          <p:attrName>style.visibility</p:attrName>
                                        </p:attrNameLst>
                                      </p:cBhvr>
                                      <p:to>
                                        <p:strVal val="visible"/>
                                      </p:to>
                                    </p:set>
                                    <p:animEffect transition="in" filter="fade">
                                      <p:cBhvr>
                                        <p:cTn id="33" dur="2000"/>
                                        <p:tgtEl>
                                          <p:spTgt spid="86"/>
                                        </p:tgtEl>
                                      </p:cBhvr>
                                    </p:animEffect>
                                  </p:childTnLst>
                                </p:cTn>
                              </p:par>
                              <p:par>
                                <p:cTn id="34" presetID="10" presetClass="entr" presetSubtype="0" fill="hold" nodeType="withEffect">
                                  <p:stCondLst>
                                    <p:cond delay="0"/>
                                  </p:stCondLst>
                                  <p:childTnLst>
                                    <p:set>
                                      <p:cBhvr>
                                        <p:cTn id="35" dur="1" fill="hold">
                                          <p:stCondLst>
                                            <p:cond delay="0"/>
                                          </p:stCondLst>
                                        </p:cTn>
                                        <p:tgtEl>
                                          <p:spTgt spid="80"/>
                                        </p:tgtEl>
                                        <p:attrNameLst>
                                          <p:attrName>style.visibility</p:attrName>
                                        </p:attrNameLst>
                                      </p:cBhvr>
                                      <p:to>
                                        <p:strVal val="visible"/>
                                      </p:to>
                                    </p:set>
                                    <p:animEffect transition="in" filter="fade">
                                      <p:cBhvr>
                                        <p:cTn id="36" dur="2000"/>
                                        <p:tgtEl>
                                          <p:spTgt spid="80"/>
                                        </p:tgtEl>
                                      </p:cBhvr>
                                    </p:animEffect>
                                  </p:childTnLst>
                                </p:cTn>
                              </p:par>
                              <p:par>
                                <p:cTn id="37" presetID="10" presetClass="entr" presetSubtype="0" fill="hold" nodeType="withEffect">
                                  <p:stCondLst>
                                    <p:cond delay="0"/>
                                  </p:stCondLst>
                                  <p:childTnLst>
                                    <p:set>
                                      <p:cBhvr>
                                        <p:cTn id="38" dur="1" fill="hold">
                                          <p:stCondLst>
                                            <p:cond delay="0"/>
                                          </p:stCondLst>
                                        </p:cTn>
                                        <p:tgtEl>
                                          <p:spTgt spid="102"/>
                                        </p:tgtEl>
                                        <p:attrNameLst>
                                          <p:attrName>style.visibility</p:attrName>
                                        </p:attrNameLst>
                                      </p:cBhvr>
                                      <p:to>
                                        <p:strVal val="visible"/>
                                      </p:to>
                                    </p:set>
                                    <p:animEffect transition="in" filter="fade">
                                      <p:cBhvr>
                                        <p:cTn id="39" dur="2000"/>
                                        <p:tgtEl>
                                          <p:spTgt spid="102"/>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wipe(left)">
                                      <p:cBhvr>
                                        <p:cTn id="42" dur="2000"/>
                                        <p:tgtEl>
                                          <p:spTgt spid="81"/>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79"/>
                                        </p:tgtEl>
                                        <p:attrNameLst>
                                          <p:attrName>style.visibility</p:attrName>
                                        </p:attrNameLst>
                                      </p:cBhvr>
                                      <p:to>
                                        <p:strVal val="visible"/>
                                      </p:to>
                                    </p:set>
                                    <p:animEffect transition="in" filter="wipe(down)">
                                      <p:cBhvr>
                                        <p:cTn id="45" dur="2000"/>
                                        <p:tgtEl>
                                          <p:spTgt spid="79"/>
                                        </p:tgtEl>
                                      </p:cBhvr>
                                    </p:animEffect>
                                  </p:childTnLst>
                                </p:cTn>
                              </p:par>
                            </p:childTnLst>
                          </p:cTn>
                        </p:par>
                        <p:par>
                          <p:cTn id="46" fill="hold">
                            <p:stCondLst>
                              <p:cond delay="2000"/>
                            </p:stCondLst>
                            <p:childTnLst>
                              <p:par>
                                <p:cTn id="47" presetID="22" presetClass="entr" presetSubtype="8" fill="hold" grpId="0" nodeType="afterEffect">
                                  <p:stCondLst>
                                    <p:cond delay="0"/>
                                  </p:stCondLst>
                                  <p:childTnLst>
                                    <p:set>
                                      <p:cBhvr>
                                        <p:cTn id="48" dur="1" fill="hold">
                                          <p:stCondLst>
                                            <p:cond delay="0"/>
                                          </p:stCondLst>
                                        </p:cTn>
                                        <p:tgtEl>
                                          <p:spTgt spid="83"/>
                                        </p:tgtEl>
                                        <p:attrNameLst>
                                          <p:attrName>style.visibility</p:attrName>
                                        </p:attrNameLst>
                                      </p:cBhvr>
                                      <p:to>
                                        <p:strVal val="visible"/>
                                      </p:to>
                                    </p:set>
                                    <p:animEffect transition="in" filter="wipe(left)">
                                      <p:cBhvr>
                                        <p:cTn id="49" dur="2000"/>
                                        <p:tgtEl>
                                          <p:spTgt spid="83"/>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84"/>
                                        </p:tgtEl>
                                        <p:attrNameLst>
                                          <p:attrName>style.visibility</p:attrName>
                                        </p:attrNameLst>
                                      </p:cBhvr>
                                      <p:to>
                                        <p:strVal val="visible"/>
                                      </p:to>
                                    </p:set>
                                    <p:animEffect transition="in" filter="wipe(left)">
                                      <p:cBhvr>
                                        <p:cTn id="52" dur="2000"/>
                                        <p:tgtEl>
                                          <p:spTgt spid="8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82"/>
                                        </p:tgtEl>
                                        <p:attrNameLst>
                                          <p:attrName>style.visibility</p:attrName>
                                        </p:attrNameLst>
                                      </p:cBhvr>
                                      <p:to>
                                        <p:strVal val="visible"/>
                                      </p:to>
                                    </p:set>
                                    <p:animEffect transition="in" filter="wipe(down)">
                                      <p:cBhvr>
                                        <p:cTn id="55" dur="2000"/>
                                        <p:tgtEl>
                                          <p:spTgt spid="82"/>
                                        </p:tgtEl>
                                      </p:cBhvr>
                                    </p:animEffect>
                                  </p:childTnLst>
                                </p:cTn>
                              </p:par>
                            </p:childTnLst>
                          </p:cTn>
                        </p:par>
                        <p:par>
                          <p:cTn id="56" fill="hold">
                            <p:stCondLst>
                              <p:cond delay="4000"/>
                            </p:stCondLst>
                            <p:childTnLst>
                              <p:par>
                                <p:cTn id="57" presetID="22" presetClass="entr" presetSubtype="2" fill="hold" grpId="0" nodeType="afterEffect">
                                  <p:stCondLst>
                                    <p:cond delay="0"/>
                                  </p:stCondLst>
                                  <p:childTnLst>
                                    <p:set>
                                      <p:cBhvr>
                                        <p:cTn id="58" dur="1" fill="hold">
                                          <p:stCondLst>
                                            <p:cond delay="0"/>
                                          </p:stCondLst>
                                        </p:cTn>
                                        <p:tgtEl>
                                          <p:spTgt spid="85"/>
                                        </p:tgtEl>
                                        <p:attrNameLst>
                                          <p:attrName>style.visibility</p:attrName>
                                        </p:attrNameLst>
                                      </p:cBhvr>
                                      <p:to>
                                        <p:strVal val="visible"/>
                                      </p:to>
                                    </p:set>
                                    <p:animEffect transition="in" filter="wipe(right)">
                                      <p:cBhvr>
                                        <p:cTn id="59" dur="2000"/>
                                        <p:tgtEl>
                                          <p:spTgt spid="85"/>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89"/>
                                        </p:tgtEl>
                                        <p:attrNameLst>
                                          <p:attrName>style.visibility</p:attrName>
                                        </p:attrNameLst>
                                      </p:cBhvr>
                                      <p:to>
                                        <p:strVal val="visible"/>
                                      </p:to>
                                    </p:set>
                                    <p:animEffect transition="in" filter="wipe(left)">
                                      <p:cBhvr>
                                        <p:cTn id="62" dur="2000"/>
                                        <p:tgtEl>
                                          <p:spTgt spid="89"/>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95"/>
                                        </p:tgtEl>
                                        <p:attrNameLst>
                                          <p:attrName>style.visibility</p:attrName>
                                        </p:attrNameLst>
                                      </p:cBhvr>
                                      <p:to>
                                        <p:strVal val="visible"/>
                                      </p:to>
                                    </p:set>
                                    <p:animEffect transition="in" filter="wipe(down)">
                                      <p:cBhvr>
                                        <p:cTn id="65" dur="2000"/>
                                        <p:tgtEl>
                                          <p:spTgt spid="95"/>
                                        </p:tgtEl>
                                      </p:cBhvr>
                                    </p:animEffect>
                                  </p:childTnLst>
                                </p:cTn>
                              </p:par>
                            </p:childTnLst>
                          </p:cTn>
                        </p:par>
                        <p:par>
                          <p:cTn id="66" fill="hold">
                            <p:stCondLst>
                              <p:cond delay="6000"/>
                            </p:stCondLst>
                            <p:childTnLst>
                              <p:par>
                                <p:cTn id="67" presetID="22" presetClass="entr" presetSubtype="2" fill="hold" grpId="0" nodeType="afterEffect">
                                  <p:stCondLst>
                                    <p:cond delay="0"/>
                                  </p:stCondLst>
                                  <p:childTnLst>
                                    <p:set>
                                      <p:cBhvr>
                                        <p:cTn id="68" dur="1" fill="hold">
                                          <p:stCondLst>
                                            <p:cond delay="0"/>
                                          </p:stCondLst>
                                        </p:cTn>
                                        <p:tgtEl>
                                          <p:spTgt spid="99"/>
                                        </p:tgtEl>
                                        <p:attrNameLst>
                                          <p:attrName>style.visibility</p:attrName>
                                        </p:attrNameLst>
                                      </p:cBhvr>
                                      <p:to>
                                        <p:strVal val="visible"/>
                                      </p:to>
                                    </p:set>
                                    <p:animEffect transition="in" filter="wipe(right)">
                                      <p:cBhvr>
                                        <p:cTn id="69" dur="2000"/>
                                        <p:tgtEl>
                                          <p:spTgt spid="99"/>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100"/>
                                        </p:tgtEl>
                                        <p:attrNameLst>
                                          <p:attrName>style.visibility</p:attrName>
                                        </p:attrNameLst>
                                      </p:cBhvr>
                                      <p:to>
                                        <p:strVal val="visible"/>
                                      </p:to>
                                    </p:set>
                                    <p:animEffect transition="in" filter="wipe(left)">
                                      <p:cBhvr>
                                        <p:cTn id="72" dur="2000"/>
                                        <p:tgtEl>
                                          <p:spTgt spid="100"/>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101"/>
                                        </p:tgtEl>
                                        <p:attrNameLst>
                                          <p:attrName>style.visibility</p:attrName>
                                        </p:attrNameLst>
                                      </p:cBhvr>
                                      <p:to>
                                        <p:strVal val="visible"/>
                                      </p:to>
                                    </p:set>
                                    <p:animEffect transition="in" filter="wipe(down)">
                                      <p:cBhvr>
                                        <p:cTn id="75" dur="2000"/>
                                        <p:tgtEl>
                                          <p:spTgt spid="101"/>
                                        </p:tgtEl>
                                      </p:cBhvr>
                                    </p:animEffect>
                                  </p:childTnLst>
                                </p:cTn>
                              </p:par>
                            </p:childTnLst>
                          </p:cTn>
                        </p:par>
                        <p:par>
                          <p:cTn id="76" fill="hold">
                            <p:stCondLst>
                              <p:cond delay="8000"/>
                            </p:stCondLst>
                            <p:childTnLst>
                              <p:par>
                                <p:cTn id="77" presetID="22" presetClass="entr" presetSubtype="8" fill="hold" grpId="0" nodeType="afterEffect">
                                  <p:stCondLst>
                                    <p:cond delay="0"/>
                                  </p:stCondLst>
                                  <p:childTnLst>
                                    <p:set>
                                      <p:cBhvr>
                                        <p:cTn id="78" dur="1" fill="hold">
                                          <p:stCondLst>
                                            <p:cond delay="0"/>
                                          </p:stCondLst>
                                        </p:cTn>
                                        <p:tgtEl>
                                          <p:spTgt spid="103"/>
                                        </p:tgtEl>
                                        <p:attrNameLst>
                                          <p:attrName>style.visibility</p:attrName>
                                        </p:attrNameLst>
                                      </p:cBhvr>
                                      <p:to>
                                        <p:strVal val="visible"/>
                                      </p:to>
                                    </p:set>
                                    <p:animEffect transition="in" filter="wipe(left)">
                                      <p:cBhvr>
                                        <p:cTn id="79" dur="2000"/>
                                        <p:tgtEl>
                                          <p:spTgt spid="103"/>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104"/>
                                        </p:tgtEl>
                                        <p:attrNameLst>
                                          <p:attrName>style.visibility</p:attrName>
                                        </p:attrNameLst>
                                      </p:cBhvr>
                                      <p:to>
                                        <p:strVal val="visible"/>
                                      </p:to>
                                    </p:set>
                                    <p:animEffect transition="in" filter="wipe(left)">
                                      <p:cBhvr>
                                        <p:cTn id="82" dur="2000"/>
                                        <p:tgtEl>
                                          <p:spTgt spid="104"/>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105"/>
                                        </p:tgtEl>
                                        <p:attrNameLst>
                                          <p:attrName>style.visibility</p:attrName>
                                        </p:attrNameLst>
                                      </p:cBhvr>
                                      <p:to>
                                        <p:strVal val="visible"/>
                                      </p:to>
                                    </p:set>
                                    <p:animEffect transition="in" filter="wipe(down)">
                                      <p:cBhvr>
                                        <p:cTn id="85" dur="2000"/>
                                        <p:tgtEl>
                                          <p:spTgt spid="105"/>
                                        </p:tgtEl>
                                      </p:cBhvr>
                                    </p:animEffect>
                                  </p:childTnLst>
                                </p:cTn>
                              </p:par>
                            </p:childTnLst>
                          </p:cTn>
                        </p:par>
                        <p:par>
                          <p:cTn id="86" fill="hold">
                            <p:stCondLst>
                              <p:cond delay="10000"/>
                            </p:stCondLst>
                            <p:childTnLst>
                              <p:par>
                                <p:cTn id="87" presetID="22" presetClass="entr" presetSubtype="2" fill="hold" grpId="0" nodeType="afterEffect">
                                  <p:stCondLst>
                                    <p:cond delay="0"/>
                                  </p:stCondLst>
                                  <p:childTnLst>
                                    <p:set>
                                      <p:cBhvr>
                                        <p:cTn id="88" dur="1" fill="hold">
                                          <p:stCondLst>
                                            <p:cond delay="0"/>
                                          </p:stCondLst>
                                        </p:cTn>
                                        <p:tgtEl>
                                          <p:spTgt spid="106"/>
                                        </p:tgtEl>
                                        <p:attrNameLst>
                                          <p:attrName>style.visibility</p:attrName>
                                        </p:attrNameLst>
                                      </p:cBhvr>
                                      <p:to>
                                        <p:strVal val="visible"/>
                                      </p:to>
                                    </p:set>
                                    <p:animEffect transition="in" filter="wipe(right)">
                                      <p:cBhvr>
                                        <p:cTn id="89" dur="2000"/>
                                        <p:tgtEl>
                                          <p:spTgt spid="106"/>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76"/>
                                        </p:tgtEl>
                                        <p:attrNameLst>
                                          <p:attrName>style.visibility</p:attrName>
                                        </p:attrNameLst>
                                      </p:cBhvr>
                                      <p:to>
                                        <p:strVal val="visible"/>
                                      </p:to>
                                    </p:set>
                                    <p:animEffect transition="in" filter="wipe(left)">
                                      <p:cBhvr>
                                        <p:cTn id="92" dur="2000"/>
                                        <p:tgtEl>
                                          <p:spTgt spid="76"/>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108"/>
                                        </p:tgtEl>
                                        <p:attrNameLst>
                                          <p:attrName>style.visibility</p:attrName>
                                        </p:attrNameLst>
                                      </p:cBhvr>
                                      <p:to>
                                        <p:strVal val="visible"/>
                                      </p:to>
                                    </p:set>
                                    <p:animEffect transition="in" filter="wipe(down)">
                                      <p:cBhvr>
                                        <p:cTn id="95" dur="2000"/>
                                        <p:tgtEl>
                                          <p:spTgt spid="108"/>
                                        </p:tgtEl>
                                      </p:cBhvr>
                                    </p:animEffect>
                                  </p:childTnLst>
                                </p:cTn>
                              </p:par>
                            </p:childTnLst>
                          </p:cTn>
                        </p:par>
                        <p:par>
                          <p:cTn id="96" fill="hold">
                            <p:stCondLst>
                              <p:cond delay="12000"/>
                            </p:stCondLst>
                            <p:childTnLst>
                              <p:par>
                                <p:cTn id="97" presetID="22" presetClass="entr" presetSubtype="8" fill="hold" grpId="0" nodeType="afterEffect">
                                  <p:stCondLst>
                                    <p:cond delay="0"/>
                                  </p:stCondLst>
                                  <p:childTnLst>
                                    <p:set>
                                      <p:cBhvr>
                                        <p:cTn id="98" dur="1" fill="hold">
                                          <p:stCondLst>
                                            <p:cond delay="0"/>
                                          </p:stCondLst>
                                        </p:cTn>
                                        <p:tgtEl>
                                          <p:spTgt spid="110"/>
                                        </p:tgtEl>
                                        <p:attrNameLst>
                                          <p:attrName>style.visibility</p:attrName>
                                        </p:attrNameLst>
                                      </p:cBhvr>
                                      <p:to>
                                        <p:strVal val="visible"/>
                                      </p:to>
                                    </p:set>
                                    <p:animEffect transition="in" filter="wipe(left)">
                                      <p:cBhvr>
                                        <p:cTn id="99" dur="2000"/>
                                        <p:tgtEl>
                                          <p:spTgt spid="110"/>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78"/>
                                        </p:tgtEl>
                                        <p:attrNameLst>
                                          <p:attrName>style.visibility</p:attrName>
                                        </p:attrNameLst>
                                      </p:cBhvr>
                                      <p:to>
                                        <p:strVal val="visible"/>
                                      </p:to>
                                    </p:set>
                                    <p:animEffect transition="in" filter="wipe(left)">
                                      <p:cBhvr>
                                        <p:cTn id="102" dur="2000"/>
                                        <p:tgtEl>
                                          <p:spTgt spid="78"/>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112"/>
                                        </p:tgtEl>
                                        <p:attrNameLst>
                                          <p:attrName>style.visibility</p:attrName>
                                        </p:attrNameLst>
                                      </p:cBhvr>
                                      <p:to>
                                        <p:strVal val="visible"/>
                                      </p:to>
                                    </p:set>
                                    <p:animEffect transition="in" filter="wipe(down)">
                                      <p:cBhvr>
                                        <p:cTn id="105" dur="2000"/>
                                        <p:tgtEl>
                                          <p:spTgt spid="112"/>
                                        </p:tgtEl>
                                      </p:cBhvr>
                                    </p:animEffect>
                                  </p:childTnLst>
                                </p:cTn>
                              </p:par>
                            </p:childTnLst>
                          </p:cTn>
                        </p:par>
                        <p:par>
                          <p:cTn id="106" fill="hold">
                            <p:stCondLst>
                              <p:cond delay="14000"/>
                            </p:stCondLst>
                            <p:childTnLst>
                              <p:par>
                                <p:cTn id="107" presetID="22" presetClass="entr" presetSubtype="2" fill="hold" grpId="0" nodeType="afterEffect">
                                  <p:stCondLst>
                                    <p:cond delay="0"/>
                                  </p:stCondLst>
                                  <p:childTnLst>
                                    <p:set>
                                      <p:cBhvr>
                                        <p:cTn id="108" dur="1" fill="hold">
                                          <p:stCondLst>
                                            <p:cond delay="0"/>
                                          </p:stCondLst>
                                        </p:cTn>
                                        <p:tgtEl>
                                          <p:spTgt spid="113"/>
                                        </p:tgtEl>
                                        <p:attrNameLst>
                                          <p:attrName>style.visibility</p:attrName>
                                        </p:attrNameLst>
                                      </p:cBhvr>
                                      <p:to>
                                        <p:strVal val="visible"/>
                                      </p:to>
                                    </p:set>
                                    <p:animEffect transition="in" filter="wipe(right)">
                                      <p:cBhvr>
                                        <p:cTn id="109" dur="2000"/>
                                        <p:tgtEl>
                                          <p:spTgt spid="113"/>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119"/>
                                        </p:tgtEl>
                                        <p:attrNameLst>
                                          <p:attrName>style.visibility</p:attrName>
                                        </p:attrNameLst>
                                      </p:cBhvr>
                                      <p:to>
                                        <p:strVal val="visible"/>
                                      </p:to>
                                    </p:set>
                                    <p:animEffect transition="in" filter="wipe(left)">
                                      <p:cBhvr>
                                        <p:cTn id="112" dur="2000"/>
                                        <p:tgtEl>
                                          <p:spTgt spid="119"/>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116"/>
                                        </p:tgtEl>
                                        <p:attrNameLst>
                                          <p:attrName>style.visibility</p:attrName>
                                        </p:attrNameLst>
                                      </p:cBhvr>
                                      <p:to>
                                        <p:strVal val="visible"/>
                                      </p:to>
                                    </p:set>
                                    <p:animEffect transition="in" filter="wipe(down)">
                                      <p:cBhvr>
                                        <p:cTn id="115" dur="2000"/>
                                        <p:tgtEl>
                                          <p:spTgt spid="116"/>
                                        </p:tgtEl>
                                      </p:cBhvr>
                                    </p:animEffect>
                                  </p:childTnLst>
                                </p:cTn>
                              </p:par>
                            </p:childTnLst>
                          </p:cTn>
                        </p:par>
                        <p:par>
                          <p:cTn id="116" fill="hold">
                            <p:stCondLst>
                              <p:cond delay="16000"/>
                            </p:stCondLst>
                            <p:childTnLst>
                              <p:par>
                                <p:cTn id="117" presetID="22" presetClass="entr" presetSubtype="8" fill="hold" grpId="0" nodeType="afterEffect">
                                  <p:stCondLst>
                                    <p:cond delay="0"/>
                                  </p:stCondLst>
                                  <p:childTnLst>
                                    <p:set>
                                      <p:cBhvr>
                                        <p:cTn id="118" dur="1" fill="hold">
                                          <p:stCondLst>
                                            <p:cond delay="0"/>
                                          </p:stCondLst>
                                        </p:cTn>
                                        <p:tgtEl>
                                          <p:spTgt spid="118"/>
                                        </p:tgtEl>
                                        <p:attrNameLst>
                                          <p:attrName>style.visibility</p:attrName>
                                        </p:attrNameLst>
                                      </p:cBhvr>
                                      <p:to>
                                        <p:strVal val="visible"/>
                                      </p:to>
                                    </p:set>
                                    <p:animEffect transition="in" filter="wipe(left)">
                                      <p:cBhvr>
                                        <p:cTn id="119" dur="2000"/>
                                        <p:tgtEl>
                                          <p:spTgt spid="118"/>
                                        </p:tgtEl>
                                      </p:cBhvr>
                                    </p:animEffect>
                                  </p:childTnLst>
                                </p:cTn>
                              </p:par>
                              <p:par>
                                <p:cTn id="120" presetID="22" presetClass="entr" presetSubtype="8" fill="hold" grpId="0" nodeType="withEffect">
                                  <p:stCondLst>
                                    <p:cond delay="0"/>
                                  </p:stCondLst>
                                  <p:childTnLst>
                                    <p:set>
                                      <p:cBhvr>
                                        <p:cTn id="121" dur="1" fill="hold">
                                          <p:stCondLst>
                                            <p:cond delay="0"/>
                                          </p:stCondLst>
                                        </p:cTn>
                                        <p:tgtEl>
                                          <p:spTgt spid="87"/>
                                        </p:tgtEl>
                                        <p:attrNameLst>
                                          <p:attrName>style.visibility</p:attrName>
                                        </p:attrNameLst>
                                      </p:cBhvr>
                                      <p:to>
                                        <p:strVal val="visible"/>
                                      </p:to>
                                    </p:set>
                                    <p:animEffect transition="in" filter="wipe(left)">
                                      <p:cBhvr>
                                        <p:cTn id="122" dur="2000"/>
                                        <p:tgtEl>
                                          <p:spTgt spid="87"/>
                                        </p:tgtEl>
                                      </p:cBhvr>
                                    </p:animEffect>
                                  </p:childTnLst>
                                </p:cTn>
                              </p:par>
                              <p:par>
                                <p:cTn id="123" presetID="22" presetClass="entr" presetSubtype="4" fill="hold" grpId="0" nodeType="withEffect">
                                  <p:stCondLst>
                                    <p:cond delay="0"/>
                                  </p:stCondLst>
                                  <p:childTnLst>
                                    <p:set>
                                      <p:cBhvr>
                                        <p:cTn id="124" dur="1" fill="hold">
                                          <p:stCondLst>
                                            <p:cond delay="0"/>
                                          </p:stCondLst>
                                        </p:cTn>
                                        <p:tgtEl>
                                          <p:spTgt spid="120"/>
                                        </p:tgtEl>
                                        <p:attrNameLst>
                                          <p:attrName>style.visibility</p:attrName>
                                        </p:attrNameLst>
                                      </p:cBhvr>
                                      <p:to>
                                        <p:strVal val="visible"/>
                                      </p:to>
                                    </p:set>
                                    <p:animEffect transition="in" filter="wipe(down)">
                                      <p:cBhvr>
                                        <p:cTn id="125" dur="2000"/>
                                        <p:tgtEl>
                                          <p:spTgt spid="120"/>
                                        </p:tgtEl>
                                      </p:cBhvr>
                                    </p:animEffect>
                                  </p:childTnLst>
                                </p:cTn>
                              </p:par>
                            </p:childTnLst>
                          </p:cTn>
                        </p:par>
                        <p:par>
                          <p:cTn id="126" fill="hold">
                            <p:stCondLst>
                              <p:cond delay="18000"/>
                            </p:stCondLst>
                            <p:childTnLst>
                              <p:par>
                                <p:cTn id="127" presetID="22" presetClass="entr" presetSubtype="2" fill="hold" grpId="0" nodeType="afterEffect">
                                  <p:stCondLst>
                                    <p:cond delay="0"/>
                                  </p:stCondLst>
                                  <p:childTnLst>
                                    <p:set>
                                      <p:cBhvr>
                                        <p:cTn id="128" dur="1" fill="hold">
                                          <p:stCondLst>
                                            <p:cond delay="0"/>
                                          </p:stCondLst>
                                        </p:cTn>
                                        <p:tgtEl>
                                          <p:spTgt spid="121"/>
                                        </p:tgtEl>
                                        <p:attrNameLst>
                                          <p:attrName>style.visibility</p:attrName>
                                        </p:attrNameLst>
                                      </p:cBhvr>
                                      <p:to>
                                        <p:strVal val="visible"/>
                                      </p:to>
                                    </p:set>
                                    <p:animEffect transition="in" filter="wipe(right)">
                                      <p:cBhvr>
                                        <p:cTn id="129" dur="2000"/>
                                        <p:tgtEl>
                                          <p:spTgt spid="121"/>
                                        </p:tgtEl>
                                      </p:cBhvr>
                                    </p:animEffect>
                                  </p:childTnLst>
                                </p:cTn>
                              </p:par>
                              <p:par>
                                <p:cTn id="130" presetID="22" presetClass="entr" presetSubtype="8" fill="hold" grpId="0" nodeType="withEffect">
                                  <p:stCondLst>
                                    <p:cond delay="0"/>
                                  </p:stCondLst>
                                  <p:childTnLst>
                                    <p:set>
                                      <p:cBhvr>
                                        <p:cTn id="131" dur="1" fill="hold">
                                          <p:stCondLst>
                                            <p:cond delay="0"/>
                                          </p:stCondLst>
                                        </p:cTn>
                                        <p:tgtEl>
                                          <p:spTgt spid="88"/>
                                        </p:tgtEl>
                                        <p:attrNameLst>
                                          <p:attrName>style.visibility</p:attrName>
                                        </p:attrNameLst>
                                      </p:cBhvr>
                                      <p:to>
                                        <p:strVal val="visible"/>
                                      </p:to>
                                    </p:set>
                                    <p:animEffect transition="in" filter="wipe(left)">
                                      <p:cBhvr>
                                        <p:cTn id="132" dur="2000"/>
                                        <p:tgtEl>
                                          <p:spTgt spid="88"/>
                                        </p:tgtEl>
                                      </p:cBhvr>
                                    </p:animEffect>
                                  </p:childTnLst>
                                </p:cTn>
                              </p:par>
                              <p:par>
                                <p:cTn id="133" presetID="22" presetClass="entr" presetSubtype="4" fill="hold" grpId="0" nodeType="withEffect">
                                  <p:stCondLst>
                                    <p:cond delay="0"/>
                                  </p:stCondLst>
                                  <p:childTnLst>
                                    <p:set>
                                      <p:cBhvr>
                                        <p:cTn id="134" dur="1" fill="hold">
                                          <p:stCondLst>
                                            <p:cond delay="0"/>
                                          </p:stCondLst>
                                        </p:cTn>
                                        <p:tgtEl>
                                          <p:spTgt spid="123"/>
                                        </p:tgtEl>
                                        <p:attrNameLst>
                                          <p:attrName>style.visibility</p:attrName>
                                        </p:attrNameLst>
                                      </p:cBhvr>
                                      <p:to>
                                        <p:strVal val="visible"/>
                                      </p:to>
                                    </p:set>
                                    <p:animEffect transition="in" filter="wipe(down)">
                                      <p:cBhvr>
                                        <p:cTn id="135" dur="2000"/>
                                        <p:tgtEl>
                                          <p:spTgt spid="123"/>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8194"/>
                                        </p:tgtEl>
                                        <p:attrNameLst>
                                          <p:attrName>style.visibility</p:attrName>
                                        </p:attrNameLst>
                                      </p:cBhvr>
                                      <p:to>
                                        <p:strVal val="visible"/>
                                      </p:to>
                                    </p:set>
                                    <p:animEffect transition="in" filter="fade">
                                      <p:cBhvr>
                                        <p:cTn id="140" dur="2000"/>
                                        <p:tgtEl>
                                          <p:spTgt spid="8194"/>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8214"/>
                                        </p:tgtEl>
                                        <p:attrNameLst>
                                          <p:attrName>style.visibility</p:attrName>
                                        </p:attrNameLst>
                                      </p:cBhvr>
                                      <p:to>
                                        <p:strVal val="visible"/>
                                      </p:to>
                                    </p:set>
                                    <p:animEffect transition="in" filter="fade">
                                      <p:cBhvr>
                                        <p:cTn id="145" dur="2000"/>
                                        <p:tgtEl>
                                          <p:spTgt spid="8214"/>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8213"/>
                                        </p:tgtEl>
                                        <p:attrNameLst>
                                          <p:attrName>style.visibility</p:attrName>
                                        </p:attrNameLst>
                                      </p:cBhvr>
                                      <p:to>
                                        <p:strVal val="visible"/>
                                      </p:to>
                                    </p:set>
                                    <p:animEffect transition="in" filter="fade">
                                      <p:cBhvr>
                                        <p:cTn id="148" dur="2000"/>
                                        <p:tgtEl>
                                          <p:spTgt spid="8213"/>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74"/>
                                        </p:tgtEl>
                                        <p:attrNameLst>
                                          <p:attrName>style.visibility</p:attrName>
                                        </p:attrNameLst>
                                      </p:cBhvr>
                                      <p:to>
                                        <p:strVal val="visible"/>
                                      </p:to>
                                    </p:set>
                                    <p:animEffect transition="in" filter="fade">
                                      <p:cBhvr>
                                        <p:cTn id="153" dur="2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7" grpId="0"/>
      <p:bldP spid="8213" grpId="0"/>
      <p:bldP spid="8214" grpId="0"/>
      <p:bldP spid="77" grpId="0" animBg="1"/>
      <p:bldP spid="79" grpId="0" animBg="1"/>
      <p:bldP spid="81" grpId="0" animBg="1"/>
      <p:bldP spid="82" grpId="0" animBg="1"/>
      <p:bldP spid="83" grpId="0" animBg="1"/>
      <p:bldP spid="84" grpId="0" animBg="1"/>
      <p:bldP spid="85" grpId="0" animBg="1"/>
      <p:bldP spid="89" grpId="0" animBg="1"/>
      <p:bldP spid="95" grpId="0" animBg="1"/>
      <p:bldP spid="96" grpId="0"/>
      <p:bldP spid="97" grpId="0"/>
      <p:bldP spid="98" grpId="0"/>
      <p:bldP spid="99" grpId="0" animBg="1"/>
      <p:bldP spid="100" grpId="0" animBg="1"/>
      <p:bldP spid="101" grpId="0" animBg="1"/>
      <p:bldP spid="103" grpId="0" animBg="1"/>
      <p:bldP spid="104" grpId="0" animBg="1"/>
      <p:bldP spid="105" grpId="0" animBg="1"/>
      <p:bldP spid="106" grpId="0" animBg="1"/>
      <p:bldP spid="108" grpId="0" animBg="1"/>
      <p:bldP spid="110" grpId="0" animBg="1"/>
      <p:bldP spid="112" grpId="0" animBg="1"/>
      <p:bldP spid="113" grpId="0" animBg="1"/>
      <p:bldP spid="116" grpId="0" animBg="1"/>
      <p:bldP spid="118" grpId="0" animBg="1"/>
      <p:bldP spid="119" grpId="0" animBg="1"/>
      <p:bldP spid="120" grpId="0" animBg="1"/>
      <p:bldP spid="121" grpId="0" animBg="1"/>
      <p:bldP spid="123" grpId="0" animBg="1"/>
      <p:bldP spid="76" grpId="0" animBg="1"/>
      <p:bldP spid="78" grpId="0" animBg="1"/>
      <p:bldP spid="87" grpId="0" animBg="1"/>
      <p:bldP spid="88" grpId="0" animBg="1"/>
      <p:bldP spid="90" grpId="0" animBg="1"/>
      <p:bldP spid="7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tel 1"/>
          <p:cNvSpPr>
            <a:spLocks noGrp="1"/>
          </p:cNvSpPr>
          <p:nvPr>
            <p:ph type="title"/>
          </p:nvPr>
        </p:nvSpPr>
        <p:spPr>
          <a:xfrm>
            <a:off x="1249363" y="260350"/>
            <a:ext cx="7772400" cy="735013"/>
          </a:xfrm>
        </p:spPr>
        <p:txBody>
          <a:bodyPr/>
          <a:lstStyle/>
          <a:p>
            <a:pPr algn="ctr" eaLnBrk="1" hangingPunct="1"/>
            <a:r>
              <a:rPr lang="en-US" smtClean="0">
                <a:solidFill>
                  <a:schemeClr val="tx1"/>
                </a:solidFill>
              </a:rPr>
              <a:t>Utviklingsmatte</a:t>
            </a:r>
          </a:p>
        </p:txBody>
      </p:sp>
      <p:pic>
        <p:nvPicPr>
          <p:cNvPr id="45059" name="Picture 2"/>
          <p:cNvPicPr>
            <a:picLocks noChangeAspect="1" noChangeArrowheads="1"/>
          </p:cNvPicPr>
          <p:nvPr/>
        </p:nvPicPr>
        <p:blipFill>
          <a:blip r:embed="rId3"/>
          <a:srcRect/>
          <a:stretch>
            <a:fillRect/>
          </a:stretch>
        </p:blipFill>
        <p:spPr bwMode="auto">
          <a:xfrm>
            <a:off x="4865687" y="1349375"/>
            <a:ext cx="3278188" cy="2155825"/>
          </a:xfrm>
          <a:prstGeom prst="rect">
            <a:avLst/>
          </a:prstGeom>
          <a:noFill/>
          <a:ln w="9525">
            <a:noFill/>
            <a:miter lim="800000"/>
            <a:headEnd/>
            <a:tailEnd/>
          </a:ln>
        </p:spPr>
      </p:pic>
      <p:pic>
        <p:nvPicPr>
          <p:cNvPr id="45060" name="Picture 3"/>
          <p:cNvPicPr>
            <a:picLocks noChangeAspect="1" noChangeArrowheads="1"/>
          </p:cNvPicPr>
          <p:nvPr/>
        </p:nvPicPr>
        <p:blipFill>
          <a:blip r:embed="rId4"/>
          <a:srcRect/>
          <a:stretch>
            <a:fillRect/>
          </a:stretch>
        </p:blipFill>
        <p:spPr bwMode="auto">
          <a:xfrm>
            <a:off x="1484312" y="1450975"/>
            <a:ext cx="3051175" cy="1905000"/>
          </a:xfrm>
          <a:prstGeom prst="rect">
            <a:avLst/>
          </a:prstGeom>
          <a:noFill/>
          <a:ln w="9525">
            <a:noFill/>
            <a:miter lim="800000"/>
            <a:headEnd/>
            <a:tailEnd/>
          </a:ln>
        </p:spPr>
      </p:pic>
      <p:pic>
        <p:nvPicPr>
          <p:cNvPr id="45061" name="Picture 4"/>
          <p:cNvPicPr>
            <a:picLocks noChangeAspect="1" noChangeArrowheads="1"/>
          </p:cNvPicPr>
          <p:nvPr/>
        </p:nvPicPr>
        <p:blipFill>
          <a:blip r:embed="rId5"/>
          <a:srcRect/>
          <a:stretch>
            <a:fillRect/>
          </a:stretch>
        </p:blipFill>
        <p:spPr bwMode="auto">
          <a:xfrm>
            <a:off x="1535112" y="3694112"/>
            <a:ext cx="2911475" cy="2090738"/>
          </a:xfrm>
          <a:prstGeom prst="rect">
            <a:avLst/>
          </a:prstGeom>
          <a:noFill/>
          <a:ln w="9525">
            <a:noFill/>
            <a:miter lim="800000"/>
            <a:headEnd/>
            <a:tailEnd/>
          </a:ln>
        </p:spPr>
      </p:pic>
      <p:pic>
        <p:nvPicPr>
          <p:cNvPr id="45062" name="Picture 5"/>
          <p:cNvPicPr>
            <a:picLocks noChangeAspect="1" noChangeArrowheads="1"/>
          </p:cNvPicPr>
          <p:nvPr/>
        </p:nvPicPr>
        <p:blipFill>
          <a:blip r:embed="rId6"/>
          <a:srcRect l="2550"/>
          <a:stretch>
            <a:fillRect/>
          </a:stretch>
        </p:blipFill>
        <p:spPr bwMode="auto">
          <a:xfrm>
            <a:off x="4897437" y="3675062"/>
            <a:ext cx="3233738" cy="2136775"/>
          </a:xfrm>
          <a:prstGeom prst="rect">
            <a:avLst/>
          </a:prstGeom>
          <a:noFill/>
          <a:ln w="9525">
            <a:noFill/>
            <a:miter lim="800000"/>
            <a:headEnd/>
            <a:tailEnd/>
          </a:ln>
        </p:spPr>
      </p:pic>
      <p:sp>
        <p:nvSpPr>
          <p:cNvPr id="12" name="TekstSylinder 112"/>
          <p:cNvSpPr txBox="1">
            <a:spLocks noChangeArrowheads="1"/>
          </p:cNvSpPr>
          <p:nvPr/>
        </p:nvSpPr>
        <p:spPr bwMode="auto">
          <a:xfrm>
            <a:off x="671512" y="4583112"/>
            <a:ext cx="892175" cy="461963"/>
          </a:xfrm>
          <a:prstGeom prst="rect">
            <a:avLst/>
          </a:prstGeom>
          <a:noFill/>
          <a:ln w="9525">
            <a:noFill/>
            <a:miter lim="800000"/>
            <a:headEnd/>
            <a:tailEnd/>
          </a:ln>
        </p:spPr>
        <p:txBody>
          <a:bodyPr wrap="none">
            <a:spAutoFit/>
          </a:bodyPr>
          <a:lstStyle/>
          <a:p>
            <a:r>
              <a:rPr lang="en-US" i="1">
                <a:solidFill>
                  <a:schemeClr val="tx1"/>
                </a:solidFill>
              </a:rPr>
              <a:t>f</a:t>
            </a:r>
            <a:r>
              <a:rPr lang="en-US" i="1" baseline="-25000">
                <a:solidFill>
                  <a:schemeClr val="tx1"/>
                </a:solidFill>
              </a:rPr>
              <a:t>x</a:t>
            </a:r>
            <a:r>
              <a:rPr lang="en-US" i="1">
                <a:solidFill>
                  <a:schemeClr val="tx1"/>
                </a:solidFill>
              </a:rPr>
              <a:t> = 4</a:t>
            </a:r>
          </a:p>
        </p:txBody>
      </p:sp>
      <p:sp>
        <p:nvSpPr>
          <p:cNvPr id="13" name="TekstSylinder 112"/>
          <p:cNvSpPr txBox="1">
            <a:spLocks noChangeArrowheads="1"/>
          </p:cNvSpPr>
          <p:nvPr/>
        </p:nvSpPr>
        <p:spPr bwMode="auto">
          <a:xfrm>
            <a:off x="2568575" y="3341687"/>
            <a:ext cx="892175" cy="461963"/>
          </a:xfrm>
          <a:prstGeom prst="rect">
            <a:avLst/>
          </a:prstGeom>
          <a:noFill/>
          <a:ln w="9525">
            <a:noFill/>
            <a:miter lim="800000"/>
            <a:headEnd/>
            <a:tailEnd/>
          </a:ln>
        </p:spPr>
        <p:txBody>
          <a:bodyPr wrap="none">
            <a:spAutoFit/>
          </a:bodyPr>
          <a:lstStyle/>
          <a:p>
            <a:r>
              <a:rPr lang="en-US" i="1">
                <a:solidFill>
                  <a:schemeClr val="tx1"/>
                </a:solidFill>
              </a:rPr>
              <a:t>f</a:t>
            </a:r>
            <a:r>
              <a:rPr lang="en-US" i="1" baseline="-25000">
                <a:solidFill>
                  <a:schemeClr val="tx1"/>
                </a:solidFill>
              </a:rPr>
              <a:t>y</a:t>
            </a:r>
            <a:r>
              <a:rPr lang="en-US" i="1">
                <a:solidFill>
                  <a:schemeClr val="tx1"/>
                </a:solidFill>
              </a:rPr>
              <a:t> = 5</a:t>
            </a:r>
          </a:p>
        </p:txBody>
      </p:sp>
      <p:sp>
        <p:nvSpPr>
          <p:cNvPr id="14" name="TekstSylinder 112"/>
          <p:cNvSpPr txBox="1">
            <a:spLocks noChangeArrowheads="1"/>
          </p:cNvSpPr>
          <p:nvPr/>
        </p:nvSpPr>
        <p:spPr bwMode="auto">
          <a:xfrm>
            <a:off x="2582862" y="1090612"/>
            <a:ext cx="892175" cy="461963"/>
          </a:xfrm>
          <a:prstGeom prst="rect">
            <a:avLst/>
          </a:prstGeom>
          <a:noFill/>
          <a:ln w="9525">
            <a:noFill/>
            <a:miter lim="800000"/>
            <a:headEnd/>
            <a:tailEnd/>
          </a:ln>
        </p:spPr>
        <p:txBody>
          <a:bodyPr wrap="none">
            <a:spAutoFit/>
          </a:bodyPr>
          <a:lstStyle/>
          <a:p>
            <a:r>
              <a:rPr lang="en-US" i="1">
                <a:solidFill>
                  <a:schemeClr val="tx1"/>
                </a:solidFill>
              </a:rPr>
              <a:t>f</a:t>
            </a:r>
            <a:r>
              <a:rPr lang="en-US" i="1" baseline="-25000">
                <a:solidFill>
                  <a:schemeClr val="tx1"/>
                </a:solidFill>
              </a:rPr>
              <a:t>y</a:t>
            </a:r>
            <a:r>
              <a:rPr lang="en-US" i="1">
                <a:solidFill>
                  <a:schemeClr val="tx1"/>
                </a:solidFill>
              </a:rPr>
              <a:t> = 3</a:t>
            </a:r>
          </a:p>
        </p:txBody>
      </p:sp>
      <p:sp>
        <p:nvSpPr>
          <p:cNvPr id="15" name="TekstSylinder 112"/>
          <p:cNvSpPr txBox="1">
            <a:spLocks noChangeArrowheads="1"/>
          </p:cNvSpPr>
          <p:nvPr/>
        </p:nvSpPr>
        <p:spPr bwMode="auto">
          <a:xfrm>
            <a:off x="657225" y="2195512"/>
            <a:ext cx="892175" cy="461963"/>
          </a:xfrm>
          <a:prstGeom prst="rect">
            <a:avLst/>
          </a:prstGeom>
          <a:noFill/>
          <a:ln w="9525">
            <a:noFill/>
            <a:miter lim="800000"/>
            <a:headEnd/>
            <a:tailEnd/>
          </a:ln>
        </p:spPr>
        <p:txBody>
          <a:bodyPr wrap="none">
            <a:spAutoFit/>
          </a:bodyPr>
          <a:lstStyle/>
          <a:p>
            <a:r>
              <a:rPr lang="en-US" i="1">
                <a:solidFill>
                  <a:schemeClr val="tx1"/>
                </a:solidFill>
              </a:rPr>
              <a:t>f</a:t>
            </a:r>
            <a:r>
              <a:rPr lang="en-US" i="1" baseline="-25000">
                <a:solidFill>
                  <a:schemeClr val="tx1"/>
                </a:solidFill>
              </a:rPr>
              <a:t>x</a:t>
            </a:r>
            <a:r>
              <a:rPr lang="en-US" i="1">
                <a:solidFill>
                  <a:schemeClr val="tx1"/>
                </a:solidFill>
              </a:rPr>
              <a:t> = 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5059"/>
                                        </p:tgtEl>
                                        <p:attrNameLst>
                                          <p:attrName>style.visibility</p:attrName>
                                        </p:attrNameLst>
                                      </p:cBhvr>
                                      <p:to>
                                        <p:strVal val="visible"/>
                                      </p:to>
                                    </p:set>
                                    <p:animEffect transition="in" filter="fade">
                                      <p:cBhvr>
                                        <p:cTn id="24" dur="2000"/>
                                        <p:tgtEl>
                                          <p:spTgt spid="4505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5062"/>
                                        </p:tgtEl>
                                        <p:attrNameLst>
                                          <p:attrName>style.visibility</p:attrName>
                                        </p:attrNameLst>
                                      </p:cBhvr>
                                      <p:to>
                                        <p:strVal val="visible"/>
                                      </p:to>
                                    </p:set>
                                    <p:animEffect transition="in" filter="fade">
                                      <p:cBhvr>
                                        <p:cTn id="29" dur="2000"/>
                                        <p:tgtEl>
                                          <p:spTgt spid="45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95706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578880" y="2941320"/>
            <a:ext cx="8229600" cy="1143000"/>
          </a:xfrm>
        </p:spPr>
        <p:txBody>
          <a:bodyPr>
            <a:normAutofit fontScale="90000"/>
          </a:bodyPr>
          <a:lstStyle/>
          <a:p>
            <a:pPr algn="ctr"/>
            <a:r>
              <a:rPr lang="nb-NO" sz="5400" smtClean="0"/>
              <a:t>Framstilling av kurver</a:t>
            </a:r>
            <a:br>
              <a:rPr lang="nb-NO" sz="5400" smtClean="0"/>
            </a:br>
            <a:r>
              <a:rPr lang="nb-NO" sz="3600" smtClean="0"/>
              <a:t>Ingen </a:t>
            </a:r>
            <a:r>
              <a:rPr lang="nb-NO" sz="3600" dirty="0" smtClean="0"/>
              <a:t>vridning fra lag til lag</a:t>
            </a:r>
            <a:endParaRPr lang="nb-NO" sz="5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274638"/>
            <a:ext cx="8229600" cy="1051242"/>
          </a:xfrm>
        </p:spPr>
        <p:txBody>
          <a:bodyPr/>
          <a:lstStyle/>
          <a:p>
            <a:pPr algn="ctr"/>
            <a:r>
              <a:rPr lang="nb-NO" smtClean="0"/>
              <a:t>Utviklingsmatte</a:t>
            </a:r>
            <a:endParaRPr lang="nb-NO"/>
          </a:p>
        </p:txBody>
      </p:sp>
      <p:pic>
        <p:nvPicPr>
          <p:cNvPr id="1026" name="Picture 2">
            <a:hlinkClick r:id="rId2" action="ppaction://hlinkfile"/>
          </p:cNvPr>
          <p:cNvPicPr>
            <a:picLocks noChangeAspect="1" noChangeArrowheads="1"/>
          </p:cNvPicPr>
          <p:nvPr/>
        </p:nvPicPr>
        <p:blipFill>
          <a:blip r:embed="rId3"/>
          <a:srcRect/>
          <a:stretch>
            <a:fillRect/>
          </a:stretch>
        </p:blipFill>
        <p:spPr bwMode="auto">
          <a:xfrm>
            <a:off x="382640" y="1325880"/>
            <a:ext cx="8425840" cy="44818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Tyrkerrosett</a:t>
            </a:r>
            <a:endParaRPr lang="nb-NO"/>
          </a:p>
        </p:txBody>
      </p:sp>
      <p:pic>
        <p:nvPicPr>
          <p:cNvPr id="4" name="Picture 6"/>
          <p:cNvPicPr>
            <a:picLocks noChangeAspect="1" noChangeArrowheads="1"/>
          </p:cNvPicPr>
          <p:nvPr/>
        </p:nvPicPr>
        <p:blipFill>
          <a:blip r:embed="rId2">
            <a:lum bright="10000" contrast="20000"/>
          </a:blip>
          <a:srcRect l="17349" t="8513" r="23976" b="10884"/>
          <a:stretch>
            <a:fillRect/>
          </a:stretch>
        </p:blipFill>
        <p:spPr bwMode="auto">
          <a:xfrm>
            <a:off x="2404969" y="1539558"/>
            <a:ext cx="4470005" cy="460471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20"/>
          <p:cNvGrpSpPr>
            <a:grpSpLocks/>
          </p:cNvGrpSpPr>
          <p:nvPr/>
        </p:nvGrpSpPr>
        <p:grpSpPr bwMode="auto">
          <a:xfrm>
            <a:off x="5622925" y="1879600"/>
            <a:ext cx="3063875" cy="3390900"/>
            <a:chOff x="5622881" y="1841154"/>
            <a:chExt cx="3063896" cy="3392037"/>
          </a:xfrm>
        </p:grpSpPr>
        <p:sp>
          <p:nvSpPr>
            <p:cNvPr id="4" name="Rektangel 3"/>
            <p:cNvSpPr/>
            <p:nvPr/>
          </p:nvSpPr>
          <p:spPr>
            <a:xfrm>
              <a:off x="5622881" y="1841154"/>
              <a:ext cx="3063896" cy="3392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Ellipse 4"/>
            <p:cNvSpPr/>
            <p:nvPr/>
          </p:nvSpPr>
          <p:spPr>
            <a:xfrm>
              <a:off x="5826082" y="2022190"/>
              <a:ext cx="2678131" cy="267742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3" name="Gruppe 5"/>
          <p:cNvGrpSpPr>
            <a:grpSpLocks/>
          </p:cNvGrpSpPr>
          <p:nvPr/>
        </p:nvGrpSpPr>
        <p:grpSpPr bwMode="auto">
          <a:xfrm>
            <a:off x="6111875" y="2098675"/>
            <a:ext cx="1949450" cy="1949450"/>
            <a:chOff x="6479628" y="1103586"/>
            <a:chExt cx="1182413" cy="1182413"/>
          </a:xfrm>
        </p:grpSpPr>
        <p:sp>
          <p:nvSpPr>
            <p:cNvPr id="7" name="Ellipse 6"/>
            <p:cNvSpPr/>
            <p:nvPr/>
          </p:nvSpPr>
          <p:spPr>
            <a:xfrm>
              <a:off x="6479628" y="1103586"/>
              <a:ext cx="1182413" cy="1182413"/>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Ellipse 7"/>
            <p:cNvSpPr/>
            <p:nvPr/>
          </p:nvSpPr>
          <p:spPr>
            <a:xfrm>
              <a:off x="7031357" y="1655315"/>
              <a:ext cx="94362" cy="943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9" name="Ellipse 8"/>
          <p:cNvSpPr/>
          <p:nvPr/>
        </p:nvSpPr>
        <p:spPr>
          <a:xfrm>
            <a:off x="6792913" y="3079750"/>
            <a:ext cx="731837" cy="731838"/>
          </a:xfrm>
          <a:prstGeom prst="ellipse">
            <a:avLst/>
          </a:prstGeom>
          <a:noFill/>
          <a:ln w="190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Ellipse 9"/>
          <p:cNvSpPr/>
          <p:nvPr/>
        </p:nvSpPr>
        <p:spPr>
          <a:xfrm>
            <a:off x="6465888" y="2392363"/>
            <a:ext cx="1328737" cy="1328737"/>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Ellipse 10"/>
          <p:cNvSpPr/>
          <p:nvPr/>
        </p:nvSpPr>
        <p:spPr>
          <a:xfrm>
            <a:off x="7554913" y="2546350"/>
            <a:ext cx="157162" cy="1555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Ellipse 11"/>
          <p:cNvSpPr/>
          <p:nvPr/>
        </p:nvSpPr>
        <p:spPr>
          <a:xfrm>
            <a:off x="7138988" y="3394075"/>
            <a:ext cx="101600" cy="10318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3" name="Rett pil 12"/>
          <p:cNvCxnSpPr/>
          <p:nvPr/>
        </p:nvCxnSpPr>
        <p:spPr>
          <a:xfrm flipH="1" flipV="1">
            <a:off x="7091363" y="3074988"/>
            <a:ext cx="101600" cy="37465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 name="Rett pil 13"/>
          <p:cNvCxnSpPr/>
          <p:nvPr/>
        </p:nvCxnSpPr>
        <p:spPr>
          <a:xfrm flipV="1">
            <a:off x="7089775" y="2608263"/>
            <a:ext cx="561975" cy="482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Bue 14"/>
          <p:cNvSpPr/>
          <p:nvPr/>
        </p:nvSpPr>
        <p:spPr>
          <a:xfrm>
            <a:off x="6642100" y="2597150"/>
            <a:ext cx="942975" cy="906463"/>
          </a:xfrm>
          <a:prstGeom prst="arc">
            <a:avLst/>
          </a:prstGeom>
          <a:ln w="190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pic>
        <p:nvPicPr>
          <p:cNvPr id="18" name="Picture 4"/>
          <p:cNvPicPr>
            <a:picLocks noChangeAspect="1" noChangeArrowheads="1"/>
          </p:cNvPicPr>
          <p:nvPr/>
        </p:nvPicPr>
        <p:blipFill>
          <a:blip r:embed="rId3"/>
          <a:srcRect l="10054" r="2806"/>
          <a:stretch>
            <a:fillRect/>
          </a:stretch>
        </p:blipFill>
        <p:spPr bwMode="auto">
          <a:xfrm>
            <a:off x="2552700" y="977900"/>
            <a:ext cx="2797175" cy="4322763"/>
          </a:xfrm>
          <a:prstGeom prst="rect">
            <a:avLst/>
          </a:prstGeom>
          <a:noFill/>
          <a:ln w="9525">
            <a:noFill/>
            <a:miter lim="800000"/>
            <a:headEnd/>
            <a:tailEnd/>
          </a:ln>
        </p:spPr>
      </p:pic>
      <p:pic>
        <p:nvPicPr>
          <p:cNvPr id="20" name="Picture 5"/>
          <p:cNvPicPr>
            <a:picLocks noChangeAspect="1" noChangeArrowheads="1"/>
          </p:cNvPicPr>
          <p:nvPr/>
        </p:nvPicPr>
        <p:blipFill>
          <a:blip r:embed="rId4"/>
          <a:srcRect t="14778" r="19437"/>
          <a:stretch>
            <a:fillRect/>
          </a:stretch>
        </p:blipFill>
        <p:spPr bwMode="auto">
          <a:xfrm>
            <a:off x="212725" y="2190750"/>
            <a:ext cx="2263775" cy="2286000"/>
          </a:xfrm>
          <a:prstGeom prst="rect">
            <a:avLst/>
          </a:prstGeom>
          <a:noFill/>
          <a:ln w="9525">
            <a:noFill/>
            <a:miter lim="800000"/>
            <a:headEnd/>
            <a:tailEnd/>
          </a:ln>
        </p:spPr>
      </p:pic>
      <p:sp>
        <p:nvSpPr>
          <p:cNvPr id="26" name="Bue 25"/>
          <p:cNvSpPr/>
          <p:nvPr/>
        </p:nvSpPr>
        <p:spPr>
          <a:xfrm rot="17990988">
            <a:off x="6969918" y="3240882"/>
            <a:ext cx="449263" cy="431800"/>
          </a:xfrm>
          <a:prstGeom prst="arc">
            <a:avLst/>
          </a:prstGeom>
          <a:ln w="190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0254" name="Tittel 1"/>
          <p:cNvSpPr>
            <a:spLocks noGrp="1"/>
          </p:cNvSpPr>
          <p:nvPr>
            <p:ph type="title"/>
          </p:nvPr>
        </p:nvSpPr>
        <p:spPr>
          <a:xfrm>
            <a:off x="578880" y="-11112"/>
            <a:ext cx="8229600" cy="1143000"/>
          </a:xfrm>
        </p:spPr>
        <p:txBody>
          <a:bodyPr/>
          <a:lstStyle/>
          <a:p>
            <a:pPr algn="ctr" eaLnBrk="1" hangingPunct="1"/>
            <a:r>
              <a:rPr lang="en-US" smtClean="0"/>
              <a:t>Spirograf</a:t>
            </a:r>
          </a:p>
        </p:txBody>
      </p:sp>
      <p:sp>
        <p:nvSpPr>
          <p:cNvPr id="22" name="Tittel 1"/>
          <p:cNvSpPr txBox="1">
            <a:spLocks/>
          </p:cNvSpPr>
          <p:nvPr/>
        </p:nvSpPr>
        <p:spPr>
          <a:xfrm>
            <a:off x="578880" y="5270500"/>
            <a:ext cx="8229600" cy="1143000"/>
          </a:xfrm>
          <a:prstGeom prst="rect">
            <a:avLst/>
          </a:prstGeom>
        </p:spPr>
        <p:txBody>
          <a:bodyPr vert="horz" lIns="91440" tIns="45720" rIns="91440" bIns="45720" rtlCol="0" anchor="ctr">
            <a:normAutofit fontScale="92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smtClean="0">
                <a:ln>
                  <a:noFill/>
                </a:ln>
                <a:solidFill>
                  <a:schemeClr val="tx1"/>
                </a:solidFill>
                <a:effectLst/>
                <a:uLnTx/>
                <a:uFillTx/>
                <a:latin typeface="+mj-lt"/>
                <a:ea typeface="+mj-ea"/>
                <a:cs typeface="+mj-cs"/>
              </a:rPr>
              <a:t>Mønteret kan fremstilles med GeoGebra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childTnLst>
                          </p:cTn>
                        </p:par>
                        <p:par>
                          <p:cTn id="8" fill="hold" nodeType="with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000"/>
                                        <p:tgtEl>
                                          <p:spTgt spid="3"/>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0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0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2000"/>
                                        <p:tgtEl>
                                          <p:spTgt spid="2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2000"/>
                                        <p:tgtEl>
                                          <p:spTgt spid="11"/>
                                        </p:tgtEl>
                                      </p:cBhvr>
                                    </p:animEffect>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2000"/>
                                        <p:tgtEl>
                                          <p:spTgt spid="14"/>
                                        </p:tgtEl>
                                      </p:cBhvr>
                                    </p:animEffect>
                                  </p:childTnLst>
                                </p:cTn>
                              </p:par>
                              <p:par>
                                <p:cTn id="43" presetID="10"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00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20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mtClean="0"/>
              <a:t>Hvordan sinus og cosinus blir en roterende vektor </a:t>
            </a:r>
            <a:endParaRPr lang="nb-NO"/>
          </a:p>
        </p:txBody>
      </p:sp>
      <p:sp>
        <p:nvSpPr>
          <p:cNvPr id="3" name="Plassholder for innhold 2"/>
          <p:cNvSpPr>
            <a:spLocks noGrp="1"/>
          </p:cNvSpPr>
          <p:nvPr>
            <p:ph idx="1"/>
          </p:nvPr>
        </p:nvSpPr>
        <p:spPr>
          <a:xfrm>
            <a:off x="586485" y="5509260"/>
            <a:ext cx="8229600" cy="922020"/>
          </a:xfrm>
        </p:spPr>
        <p:txBody>
          <a:bodyPr>
            <a:normAutofit fontScale="92500" lnSpcReduction="10000"/>
          </a:bodyPr>
          <a:lstStyle/>
          <a:p>
            <a:pPr marL="0" indent="0">
              <a:buNone/>
            </a:pPr>
            <a:r>
              <a:rPr lang="nb-NO" smtClean="0"/>
              <a:t>En roterende vektor kan settes sammen av to trigonometriske funksjoner sinus og cosinus </a:t>
            </a:r>
            <a:endParaRPr lang="nb-NO"/>
          </a:p>
        </p:txBody>
      </p:sp>
      <p:pic>
        <p:nvPicPr>
          <p:cNvPr id="1026" name="Picture 2">
            <a:hlinkClick r:id="rId2"/>
          </p:cNvPr>
          <p:cNvPicPr>
            <a:picLocks noChangeAspect="1" noChangeArrowheads="1"/>
          </p:cNvPicPr>
          <p:nvPr/>
        </p:nvPicPr>
        <p:blipFill>
          <a:blip r:embed="rId3"/>
          <a:srcRect/>
          <a:stretch>
            <a:fillRect/>
          </a:stretch>
        </p:blipFill>
        <p:spPr bwMode="auto">
          <a:xfrm>
            <a:off x="3027929" y="1553859"/>
            <a:ext cx="2765425" cy="3121025"/>
          </a:xfrm>
          <a:prstGeom prst="rect">
            <a:avLst/>
          </a:prstGeom>
          <a:noFill/>
          <a:ln w="9525">
            <a:noFill/>
            <a:miter lim="800000"/>
            <a:headEnd/>
            <a:tailEnd/>
          </a:ln>
          <a:effectLst/>
        </p:spPr>
      </p:pic>
      <p:sp>
        <p:nvSpPr>
          <p:cNvPr id="8" name="Pil ned 7"/>
          <p:cNvSpPr/>
          <p:nvPr/>
        </p:nvSpPr>
        <p:spPr>
          <a:xfrm rot="14400836">
            <a:off x="3453522" y="3197372"/>
            <a:ext cx="411783" cy="59345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Ellipse 8"/>
          <p:cNvSpPr/>
          <p:nvPr/>
        </p:nvSpPr>
        <p:spPr>
          <a:xfrm>
            <a:off x="2444128" y="3675767"/>
            <a:ext cx="668580" cy="66858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11" name="Rett pil 10"/>
          <p:cNvCxnSpPr>
            <a:endCxn id="9" idx="2"/>
          </p:cNvCxnSpPr>
          <p:nvPr/>
        </p:nvCxnSpPr>
        <p:spPr>
          <a:xfrm rot="10800000">
            <a:off x="2444128" y="4010058"/>
            <a:ext cx="378454" cy="48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4" name="Gruppe 13"/>
          <p:cNvGrpSpPr/>
          <p:nvPr/>
        </p:nvGrpSpPr>
        <p:grpSpPr>
          <a:xfrm>
            <a:off x="2822580" y="2116797"/>
            <a:ext cx="2904685" cy="2425126"/>
            <a:chOff x="957332" y="2116797"/>
            <a:chExt cx="2904685" cy="2425126"/>
          </a:xfrm>
        </p:grpSpPr>
        <p:sp>
          <p:nvSpPr>
            <p:cNvPr id="6" name="TekstSylinder 5"/>
            <p:cNvSpPr txBox="1"/>
            <p:nvPr/>
          </p:nvSpPr>
          <p:spPr>
            <a:xfrm>
              <a:off x="2993510" y="4172591"/>
              <a:ext cx="737702" cy="369332"/>
            </a:xfrm>
            <a:prstGeom prst="rect">
              <a:avLst/>
            </a:prstGeom>
            <a:noFill/>
          </p:spPr>
          <p:txBody>
            <a:bodyPr wrap="none" rtlCol="0">
              <a:spAutoFit/>
            </a:bodyPr>
            <a:lstStyle/>
            <a:p>
              <a:r>
                <a:rPr lang="nb-NO" smtClean="0"/>
                <a:t>cos(t)</a:t>
              </a:r>
              <a:endParaRPr lang="nb-NO"/>
            </a:p>
          </p:txBody>
        </p:sp>
        <p:sp>
          <p:nvSpPr>
            <p:cNvPr id="7" name="TekstSylinder 6"/>
            <p:cNvSpPr txBox="1"/>
            <p:nvPr/>
          </p:nvSpPr>
          <p:spPr>
            <a:xfrm>
              <a:off x="957332" y="2301463"/>
              <a:ext cx="667170" cy="369332"/>
            </a:xfrm>
            <a:prstGeom prst="rect">
              <a:avLst/>
            </a:prstGeom>
            <a:noFill/>
          </p:spPr>
          <p:txBody>
            <a:bodyPr wrap="none" rtlCol="0">
              <a:spAutoFit/>
            </a:bodyPr>
            <a:lstStyle/>
            <a:p>
              <a:r>
                <a:rPr lang="nb-NO" smtClean="0"/>
                <a:t>sin(t)</a:t>
              </a:r>
              <a:endParaRPr lang="nb-NO"/>
            </a:p>
          </p:txBody>
        </p:sp>
        <p:sp>
          <p:nvSpPr>
            <p:cNvPr id="13" name="TekstSylinder 12"/>
            <p:cNvSpPr txBox="1"/>
            <p:nvPr/>
          </p:nvSpPr>
          <p:spPr>
            <a:xfrm>
              <a:off x="3600407" y="2116797"/>
              <a:ext cx="261610" cy="369332"/>
            </a:xfrm>
            <a:prstGeom prst="rect">
              <a:avLst/>
            </a:prstGeom>
            <a:noFill/>
          </p:spPr>
          <p:txBody>
            <a:bodyPr wrap="none" rtlCol="0">
              <a:spAutoFit/>
            </a:bodyPr>
            <a:lstStyle/>
            <a:p>
              <a:r>
                <a:rPr lang="nb-NO" smtClean="0"/>
                <a:t>t</a:t>
              </a:r>
              <a:endParaRPr lang="nb-NO"/>
            </a:p>
          </p:txBody>
        </p:sp>
      </p:grpSp>
      <p:sp>
        <p:nvSpPr>
          <p:cNvPr id="12" name="TekstSylinder 11"/>
          <p:cNvSpPr txBox="1"/>
          <p:nvPr/>
        </p:nvSpPr>
        <p:spPr>
          <a:xfrm>
            <a:off x="6747572" y="3843887"/>
            <a:ext cx="1307409" cy="830997"/>
          </a:xfrm>
          <a:prstGeom prst="rect">
            <a:avLst/>
          </a:prstGeom>
          <a:noFill/>
        </p:spPr>
        <p:txBody>
          <a:bodyPr wrap="none" rtlCol="0">
            <a:spAutoFit/>
          </a:bodyPr>
          <a:lstStyle/>
          <a:p>
            <a:r>
              <a:rPr lang="nb-NO" sz="2400" smtClean="0"/>
              <a:t>x = cos(t)</a:t>
            </a:r>
          </a:p>
          <a:p>
            <a:r>
              <a:rPr lang="nb-NO" sz="2400" smtClean="0"/>
              <a:t>Y = sin(t)</a:t>
            </a:r>
            <a:endParaRPr lang="nb-NO"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0" y="135358"/>
            <a:ext cx="9144000" cy="724541"/>
          </a:xfrm>
        </p:spPr>
        <p:txBody>
          <a:bodyPr>
            <a:normAutofit fontScale="90000"/>
          </a:bodyPr>
          <a:lstStyle/>
          <a:p>
            <a:pPr algn="ctr"/>
            <a:r>
              <a:rPr lang="nb-NO" smtClean="0"/>
              <a:t>Simulering av en Tyrker-rosett med GeoGebra</a:t>
            </a:r>
            <a:endParaRPr lang="nb-NO"/>
          </a:p>
        </p:txBody>
      </p:sp>
      <p:pic>
        <p:nvPicPr>
          <p:cNvPr id="3078" name="Picture 6">
            <a:hlinkClick r:id="rId2" action="ppaction://hlinkfile"/>
          </p:cNvPr>
          <p:cNvPicPr>
            <a:picLocks noChangeAspect="1" noChangeArrowheads="1"/>
          </p:cNvPicPr>
          <p:nvPr/>
        </p:nvPicPr>
        <p:blipFill>
          <a:blip r:embed="rId3"/>
          <a:srcRect/>
          <a:stretch>
            <a:fillRect/>
          </a:stretch>
        </p:blipFill>
        <p:spPr bwMode="auto">
          <a:xfrm>
            <a:off x="330680" y="859899"/>
            <a:ext cx="4220342" cy="4264258"/>
          </a:xfrm>
          <a:prstGeom prst="rect">
            <a:avLst/>
          </a:prstGeom>
          <a:noFill/>
          <a:ln w="9525">
            <a:noFill/>
            <a:miter lim="800000"/>
            <a:headEnd/>
            <a:tailEnd/>
          </a:ln>
          <a:effectLst/>
        </p:spPr>
      </p:pic>
      <p:pic>
        <p:nvPicPr>
          <p:cNvPr id="3079" name="Picture 7"/>
          <p:cNvPicPr>
            <a:picLocks noChangeAspect="1" noChangeArrowheads="1"/>
          </p:cNvPicPr>
          <p:nvPr/>
        </p:nvPicPr>
        <p:blipFill>
          <a:blip r:embed="rId4"/>
          <a:srcRect t="39747"/>
          <a:stretch>
            <a:fillRect/>
          </a:stretch>
        </p:blipFill>
        <p:spPr bwMode="auto">
          <a:xfrm>
            <a:off x="1530245" y="5364480"/>
            <a:ext cx="5951240" cy="780167"/>
          </a:xfrm>
          <a:prstGeom prst="rect">
            <a:avLst/>
          </a:prstGeom>
          <a:noFill/>
          <a:ln w="9525">
            <a:noFill/>
            <a:miter lim="800000"/>
            <a:headEnd/>
            <a:tailEnd/>
          </a:ln>
          <a:effectLst/>
        </p:spPr>
      </p:pic>
      <p:pic>
        <p:nvPicPr>
          <p:cNvPr id="10" name="Picture 6"/>
          <p:cNvPicPr>
            <a:picLocks noChangeAspect="1" noChangeArrowheads="1"/>
          </p:cNvPicPr>
          <p:nvPr/>
        </p:nvPicPr>
        <p:blipFill>
          <a:blip r:embed="rId5">
            <a:lum bright="10000" contrast="20000"/>
          </a:blip>
          <a:srcRect l="17349" t="8513" r="23976" b="10884"/>
          <a:stretch>
            <a:fillRect/>
          </a:stretch>
        </p:blipFill>
        <p:spPr bwMode="auto">
          <a:xfrm>
            <a:off x="4782495" y="976842"/>
            <a:ext cx="4252504" cy="414731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fade">
                                      <p:cBhvr>
                                        <p:cTn id="13" dur="2000"/>
                                        <p:tgtEl>
                                          <p:spTgt spid="3078"/>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3079"/>
                                        </p:tgtEl>
                                        <p:attrNameLst>
                                          <p:attrName>style.visibility</p:attrName>
                                        </p:attrNameLst>
                                      </p:cBhvr>
                                      <p:to>
                                        <p:strVal val="visible"/>
                                      </p:to>
                                    </p:set>
                                    <p:animEffect transition="in" filter="fade">
                                      <p:cBhvr>
                                        <p:cTn id="17" dur="20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114618"/>
            <a:ext cx="8229600" cy="746442"/>
          </a:xfrm>
        </p:spPr>
        <p:txBody>
          <a:bodyPr/>
          <a:lstStyle/>
          <a:p>
            <a:pPr algn="ctr"/>
            <a:r>
              <a:rPr lang="nb-NO" smtClean="0"/>
              <a:t>Kringlerosetten</a:t>
            </a:r>
            <a:endParaRPr lang="nb-NO"/>
          </a:p>
        </p:txBody>
      </p:sp>
      <p:pic>
        <p:nvPicPr>
          <p:cNvPr id="2050" name="Picture 2">
            <a:hlinkClick r:id="rId2" action="ppaction://hlinkfile"/>
          </p:cNvPr>
          <p:cNvPicPr>
            <a:picLocks noChangeAspect="1" noChangeArrowheads="1"/>
          </p:cNvPicPr>
          <p:nvPr/>
        </p:nvPicPr>
        <p:blipFill>
          <a:blip r:embed="rId3"/>
          <a:srcRect/>
          <a:stretch>
            <a:fillRect/>
          </a:stretch>
        </p:blipFill>
        <p:spPr bwMode="auto">
          <a:xfrm>
            <a:off x="426480" y="815658"/>
            <a:ext cx="3601068" cy="3538537"/>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4347588" y="861060"/>
            <a:ext cx="3623521" cy="3493135"/>
          </a:xfrm>
          <a:prstGeom prst="rect">
            <a:avLst/>
          </a:prstGeom>
          <a:noFill/>
          <a:ln w="9525">
            <a:noFill/>
            <a:miter lim="800000"/>
            <a:headEnd/>
            <a:tailEnd/>
          </a:ln>
          <a:effectLst/>
        </p:spPr>
      </p:pic>
      <p:sp>
        <p:nvSpPr>
          <p:cNvPr id="8" name="TekstSylinder 7"/>
          <p:cNvSpPr txBox="1"/>
          <p:nvPr/>
        </p:nvSpPr>
        <p:spPr>
          <a:xfrm>
            <a:off x="1727771" y="4469130"/>
            <a:ext cx="1583767" cy="369332"/>
          </a:xfrm>
          <a:prstGeom prst="rect">
            <a:avLst/>
          </a:prstGeom>
          <a:noFill/>
        </p:spPr>
        <p:txBody>
          <a:bodyPr wrap="none" rtlCol="0">
            <a:spAutoFit/>
          </a:bodyPr>
          <a:lstStyle/>
          <a:p>
            <a:r>
              <a:rPr lang="nb-NO" smtClean="0"/>
              <a:t>x = </a:t>
            </a:r>
            <a:r>
              <a:rPr lang="nb-NO" smtClean="0">
                <a:solidFill>
                  <a:srgbClr val="0000FF"/>
                </a:solidFill>
              </a:rPr>
              <a:t>0,4 cos(-5t)</a:t>
            </a:r>
            <a:endParaRPr lang="nb-NO">
              <a:solidFill>
                <a:srgbClr val="0000FF"/>
              </a:solidFill>
            </a:endParaRPr>
          </a:p>
        </p:txBody>
      </p:sp>
      <p:sp>
        <p:nvSpPr>
          <p:cNvPr id="9" name="TekstSylinder 8"/>
          <p:cNvSpPr txBox="1"/>
          <p:nvPr/>
        </p:nvSpPr>
        <p:spPr>
          <a:xfrm>
            <a:off x="1727771" y="4838462"/>
            <a:ext cx="1524776" cy="369332"/>
          </a:xfrm>
          <a:prstGeom prst="rect">
            <a:avLst/>
          </a:prstGeom>
          <a:noFill/>
        </p:spPr>
        <p:txBody>
          <a:bodyPr wrap="none" rtlCol="0">
            <a:spAutoFit/>
          </a:bodyPr>
          <a:lstStyle/>
          <a:p>
            <a:r>
              <a:rPr lang="nb-NO" smtClean="0"/>
              <a:t>y = </a:t>
            </a:r>
            <a:r>
              <a:rPr lang="nb-NO" smtClean="0">
                <a:solidFill>
                  <a:srgbClr val="0000FF"/>
                </a:solidFill>
              </a:rPr>
              <a:t>0,4 sin(-5t)</a:t>
            </a:r>
            <a:endParaRPr lang="nb-NO">
              <a:solidFill>
                <a:srgbClr val="0000FF"/>
              </a:solidFill>
            </a:endParaRPr>
          </a:p>
        </p:txBody>
      </p:sp>
      <p:sp>
        <p:nvSpPr>
          <p:cNvPr id="10" name="TekstSylinder 9"/>
          <p:cNvSpPr txBox="1"/>
          <p:nvPr/>
        </p:nvSpPr>
        <p:spPr>
          <a:xfrm>
            <a:off x="3123007" y="4469130"/>
            <a:ext cx="1340110" cy="369332"/>
          </a:xfrm>
          <a:prstGeom prst="rect">
            <a:avLst/>
          </a:prstGeom>
          <a:noFill/>
        </p:spPr>
        <p:txBody>
          <a:bodyPr wrap="none" rtlCol="0">
            <a:spAutoFit/>
          </a:bodyPr>
          <a:lstStyle/>
          <a:p>
            <a:r>
              <a:rPr lang="nb-NO" smtClean="0">
                <a:solidFill>
                  <a:srgbClr val="FF0000"/>
                </a:solidFill>
              </a:rPr>
              <a:t>+ 2,0 cos(1t)</a:t>
            </a:r>
            <a:endParaRPr lang="nb-NO">
              <a:solidFill>
                <a:srgbClr val="FF0000"/>
              </a:solidFill>
            </a:endParaRPr>
          </a:p>
        </p:txBody>
      </p:sp>
      <p:sp>
        <p:nvSpPr>
          <p:cNvPr id="11" name="TekstSylinder 10"/>
          <p:cNvSpPr txBox="1"/>
          <p:nvPr/>
        </p:nvSpPr>
        <p:spPr>
          <a:xfrm>
            <a:off x="3130627" y="4838462"/>
            <a:ext cx="1297150" cy="369332"/>
          </a:xfrm>
          <a:prstGeom prst="rect">
            <a:avLst/>
          </a:prstGeom>
          <a:noFill/>
        </p:spPr>
        <p:txBody>
          <a:bodyPr wrap="none" rtlCol="0">
            <a:spAutoFit/>
          </a:bodyPr>
          <a:lstStyle/>
          <a:p>
            <a:r>
              <a:rPr lang="nb-NO" smtClean="0">
                <a:solidFill>
                  <a:srgbClr val="FF0000"/>
                </a:solidFill>
              </a:rPr>
              <a:t>+ 2,0 sin(1t)</a:t>
            </a:r>
            <a:endParaRPr lang="nb-NO">
              <a:solidFill>
                <a:srgbClr val="FF0000"/>
              </a:solidFill>
            </a:endParaRPr>
          </a:p>
        </p:txBody>
      </p:sp>
      <p:sp>
        <p:nvSpPr>
          <p:cNvPr id="12" name="TekstSylinder 11"/>
          <p:cNvSpPr txBox="1"/>
          <p:nvPr/>
        </p:nvSpPr>
        <p:spPr>
          <a:xfrm>
            <a:off x="4342207" y="4469130"/>
            <a:ext cx="1295226" cy="369332"/>
          </a:xfrm>
          <a:prstGeom prst="rect">
            <a:avLst/>
          </a:prstGeom>
          <a:noFill/>
        </p:spPr>
        <p:txBody>
          <a:bodyPr wrap="none" rtlCol="0">
            <a:spAutoFit/>
          </a:bodyPr>
          <a:lstStyle/>
          <a:p>
            <a:r>
              <a:rPr lang="nb-NO" smtClean="0">
                <a:solidFill>
                  <a:srgbClr val="00B050"/>
                </a:solidFill>
              </a:rPr>
              <a:t>- 1,4 cos(7t)</a:t>
            </a:r>
            <a:endParaRPr lang="nb-NO">
              <a:solidFill>
                <a:srgbClr val="00B050"/>
              </a:solidFill>
            </a:endParaRPr>
          </a:p>
        </p:txBody>
      </p:sp>
      <p:sp>
        <p:nvSpPr>
          <p:cNvPr id="13" name="TekstSylinder 12"/>
          <p:cNvSpPr txBox="1"/>
          <p:nvPr/>
        </p:nvSpPr>
        <p:spPr>
          <a:xfrm>
            <a:off x="4342207" y="4838462"/>
            <a:ext cx="1252266" cy="369332"/>
          </a:xfrm>
          <a:prstGeom prst="rect">
            <a:avLst/>
          </a:prstGeom>
          <a:noFill/>
        </p:spPr>
        <p:txBody>
          <a:bodyPr wrap="none" rtlCol="0">
            <a:spAutoFit/>
          </a:bodyPr>
          <a:lstStyle/>
          <a:p>
            <a:r>
              <a:rPr lang="nb-NO" smtClean="0">
                <a:solidFill>
                  <a:srgbClr val="00B050"/>
                </a:solidFill>
              </a:rPr>
              <a:t>- 1,4 sin(7t)</a:t>
            </a:r>
            <a:endParaRPr lang="nb-NO">
              <a:solidFill>
                <a:srgbClr val="00B050"/>
              </a:solidFill>
            </a:endParaRPr>
          </a:p>
        </p:txBody>
      </p:sp>
      <p:sp>
        <p:nvSpPr>
          <p:cNvPr id="14" name="TekstSylinder 13"/>
          <p:cNvSpPr txBox="1"/>
          <p:nvPr/>
        </p:nvSpPr>
        <p:spPr>
          <a:xfrm>
            <a:off x="5553787" y="4469130"/>
            <a:ext cx="1412246" cy="369332"/>
          </a:xfrm>
          <a:prstGeom prst="rect">
            <a:avLst/>
          </a:prstGeom>
          <a:noFill/>
        </p:spPr>
        <p:txBody>
          <a:bodyPr wrap="none" rtlCol="0">
            <a:spAutoFit/>
          </a:bodyPr>
          <a:lstStyle/>
          <a:p>
            <a:r>
              <a:rPr lang="nb-NO" smtClean="0"/>
              <a:t>- 0,6 cos(13t)</a:t>
            </a:r>
            <a:endParaRPr lang="nb-NO"/>
          </a:p>
        </p:txBody>
      </p:sp>
      <p:sp>
        <p:nvSpPr>
          <p:cNvPr id="15" name="TekstSylinder 14"/>
          <p:cNvSpPr txBox="1"/>
          <p:nvPr/>
        </p:nvSpPr>
        <p:spPr>
          <a:xfrm>
            <a:off x="5553787" y="4838462"/>
            <a:ext cx="1369286" cy="369332"/>
          </a:xfrm>
          <a:prstGeom prst="rect">
            <a:avLst/>
          </a:prstGeom>
          <a:noFill/>
        </p:spPr>
        <p:txBody>
          <a:bodyPr wrap="none" rtlCol="0">
            <a:spAutoFit/>
          </a:bodyPr>
          <a:lstStyle/>
          <a:p>
            <a:r>
              <a:rPr lang="nb-NO" smtClean="0"/>
              <a:t>- 0,6 sin(13t)</a:t>
            </a:r>
            <a:endParaRPr lang="nb-NO"/>
          </a:p>
        </p:txBody>
      </p:sp>
      <p:cxnSp>
        <p:nvCxnSpPr>
          <p:cNvPr id="17" name="Rett pil 16"/>
          <p:cNvCxnSpPr/>
          <p:nvPr/>
        </p:nvCxnSpPr>
        <p:spPr>
          <a:xfrm flipV="1">
            <a:off x="1036320" y="6080760"/>
            <a:ext cx="6934789" cy="15240"/>
          </a:xfrm>
          <a:prstGeom prst="straightConnector1">
            <a:avLst/>
          </a:prstGeom>
          <a:ln>
            <a:solidFill>
              <a:schemeClr val="tx1"/>
            </a:solidFill>
            <a:tailEnd type="arrow" w="lg" len="lg"/>
          </a:ln>
        </p:spPr>
        <p:style>
          <a:lnRef idx="2">
            <a:schemeClr val="accent1"/>
          </a:lnRef>
          <a:fillRef idx="0">
            <a:schemeClr val="accent1"/>
          </a:fillRef>
          <a:effectRef idx="1">
            <a:schemeClr val="accent1"/>
          </a:effectRef>
          <a:fontRef idx="minor">
            <a:schemeClr val="tx1"/>
          </a:fontRef>
        </p:style>
      </p:cxnSp>
      <p:cxnSp>
        <p:nvCxnSpPr>
          <p:cNvPr id="19" name="Rett pil 18"/>
          <p:cNvCxnSpPr/>
          <p:nvPr/>
        </p:nvCxnSpPr>
        <p:spPr>
          <a:xfrm rot="16200000" flipV="1">
            <a:off x="2419112" y="5878592"/>
            <a:ext cx="1112996" cy="7620"/>
          </a:xfrm>
          <a:prstGeom prst="straightConnector1">
            <a:avLst/>
          </a:prstGeom>
          <a:ln>
            <a:solidFill>
              <a:schemeClr val="tx1"/>
            </a:solidFill>
            <a:tailEnd type="arrow" w="lg" len="lg"/>
          </a:ln>
        </p:spPr>
        <p:style>
          <a:lnRef idx="2">
            <a:schemeClr val="accent1"/>
          </a:lnRef>
          <a:fillRef idx="0">
            <a:schemeClr val="accent1"/>
          </a:fillRef>
          <a:effectRef idx="1">
            <a:schemeClr val="accent1"/>
          </a:effectRef>
          <a:fontRef idx="minor">
            <a:schemeClr val="tx1"/>
          </a:fontRef>
        </p:style>
      </p:cxnSp>
      <p:cxnSp>
        <p:nvCxnSpPr>
          <p:cNvPr id="21" name="Rett pil 20"/>
          <p:cNvCxnSpPr/>
          <p:nvPr/>
        </p:nvCxnSpPr>
        <p:spPr>
          <a:xfrm rot="5400000" flipH="1" flipV="1">
            <a:off x="1472785" y="5963160"/>
            <a:ext cx="251460" cy="215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2" name="Rett pil 21"/>
          <p:cNvCxnSpPr/>
          <p:nvPr/>
        </p:nvCxnSpPr>
        <p:spPr>
          <a:xfrm rot="5400000" flipH="1" flipV="1">
            <a:off x="2967384" y="5763815"/>
            <a:ext cx="652305" cy="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Rett pil 22"/>
          <p:cNvCxnSpPr/>
          <p:nvPr/>
        </p:nvCxnSpPr>
        <p:spPr>
          <a:xfrm rot="5400000" flipH="1" flipV="1">
            <a:off x="4935029" y="5846558"/>
            <a:ext cx="484664" cy="2156"/>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27" name="Rett pil 26"/>
          <p:cNvCxnSpPr/>
          <p:nvPr/>
        </p:nvCxnSpPr>
        <p:spPr>
          <a:xfrm rot="5400000" flipH="1" flipV="1">
            <a:off x="6652993" y="5949428"/>
            <a:ext cx="278924" cy="2156"/>
          </a:xfrm>
          <a:prstGeom prst="straightConnector1">
            <a:avLst/>
          </a:prstGeom>
          <a:ln>
            <a:solidFill>
              <a:srgbClr val="002060"/>
            </a:solidFill>
            <a:tailEnd type="arrow"/>
          </a:ln>
        </p:spPr>
        <p:style>
          <a:lnRef idx="2">
            <a:schemeClr val="accent1"/>
          </a:lnRef>
          <a:fillRef idx="0">
            <a:schemeClr val="accent1"/>
          </a:fillRef>
          <a:effectRef idx="1">
            <a:schemeClr val="accent1"/>
          </a:effectRef>
          <a:fontRef idx="minor">
            <a:schemeClr val="tx1"/>
          </a:fontRef>
        </p:style>
      </p:cxnSp>
      <p:sp>
        <p:nvSpPr>
          <p:cNvPr id="33" name="TekstSylinder 32"/>
          <p:cNvSpPr txBox="1"/>
          <p:nvPr/>
        </p:nvSpPr>
        <p:spPr>
          <a:xfrm>
            <a:off x="1428751" y="6096000"/>
            <a:ext cx="441959" cy="369332"/>
          </a:xfrm>
          <a:prstGeom prst="rect">
            <a:avLst/>
          </a:prstGeom>
          <a:noFill/>
        </p:spPr>
        <p:txBody>
          <a:bodyPr wrap="square" rtlCol="0">
            <a:spAutoFit/>
          </a:bodyPr>
          <a:lstStyle/>
          <a:p>
            <a:r>
              <a:rPr lang="nb-NO" smtClean="0"/>
              <a:t>-5</a:t>
            </a:r>
            <a:endParaRPr lang="nb-NO"/>
          </a:p>
        </p:txBody>
      </p:sp>
      <p:sp>
        <p:nvSpPr>
          <p:cNvPr id="34" name="TekstSylinder 33"/>
          <p:cNvSpPr txBox="1"/>
          <p:nvPr/>
        </p:nvSpPr>
        <p:spPr>
          <a:xfrm>
            <a:off x="3130627" y="6080760"/>
            <a:ext cx="441959" cy="369332"/>
          </a:xfrm>
          <a:prstGeom prst="rect">
            <a:avLst/>
          </a:prstGeom>
          <a:noFill/>
        </p:spPr>
        <p:txBody>
          <a:bodyPr wrap="square" rtlCol="0">
            <a:spAutoFit/>
          </a:bodyPr>
          <a:lstStyle/>
          <a:p>
            <a:r>
              <a:rPr lang="nb-NO" smtClean="0"/>
              <a:t>+1</a:t>
            </a:r>
            <a:endParaRPr lang="nb-NO"/>
          </a:p>
        </p:txBody>
      </p:sp>
      <p:sp>
        <p:nvSpPr>
          <p:cNvPr id="35" name="TekstSylinder 34"/>
          <p:cNvSpPr txBox="1"/>
          <p:nvPr/>
        </p:nvSpPr>
        <p:spPr>
          <a:xfrm>
            <a:off x="4957459" y="6096000"/>
            <a:ext cx="441959" cy="369332"/>
          </a:xfrm>
          <a:prstGeom prst="rect">
            <a:avLst/>
          </a:prstGeom>
          <a:noFill/>
        </p:spPr>
        <p:txBody>
          <a:bodyPr wrap="square" rtlCol="0">
            <a:spAutoFit/>
          </a:bodyPr>
          <a:lstStyle/>
          <a:p>
            <a:r>
              <a:rPr lang="nb-NO" smtClean="0"/>
              <a:t>+7</a:t>
            </a:r>
            <a:endParaRPr lang="nb-NO"/>
          </a:p>
        </p:txBody>
      </p:sp>
      <p:sp>
        <p:nvSpPr>
          <p:cNvPr id="36" name="TekstSylinder 35"/>
          <p:cNvSpPr txBox="1"/>
          <p:nvPr/>
        </p:nvSpPr>
        <p:spPr>
          <a:xfrm>
            <a:off x="6572553" y="6096000"/>
            <a:ext cx="441959" cy="646331"/>
          </a:xfrm>
          <a:prstGeom prst="rect">
            <a:avLst/>
          </a:prstGeom>
          <a:noFill/>
        </p:spPr>
        <p:txBody>
          <a:bodyPr wrap="square" rtlCol="0">
            <a:spAutoFit/>
          </a:bodyPr>
          <a:lstStyle/>
          <a:p>
            <a:r>
              <a:rPr lang="nb-NO" smtClean="0"/>
              <a:t>+13</a:t>
            </a:r>
            <a:endParaRPr lang="nb-NO"/>
          </a:p>
        </p:txBody>
      </p:sp>
      <p:sp>
        <p:nvSpPr>
          <p:cNvPr id="37" name="TekstSylinder 36"/>
          <p:cNvSpPr txBox="1"/>
          <p:nvPr/>
        </p:nvSpPr>
        <p:spPr>
          <a:xfrm>
            <a:off x="1356361" y="5469176"/>
            <a:ext cx="594359" cy="369332"/>
          </a:xfrm>
          <a:prstGeom prst="rect">
            <a:avLst/>
          </a:prstGeom>
          <a:noFill/>
        </p:spPr>
        <p:txBody>
          <a:bodyPr wrap="square" rtlCol="0">
            <a:spAutoFit/>
          </a:bodyPr>
          <a:lstStyle/>
          <a:p>
            <a:r>
              <a:rPr lang="nb-NO" smtClean="0"/>
              <a:t>0,4</a:t>
            </a:r>
            <a:endParaRPr lang="nb-NO"/>
          </a:p>
        </p:txBody>
      </p:sp>
      <p:sp>
        <p:nvSpPr>
          <p:cNvPr id="38" name="TekstSylinder 37"/>
          <p:cNvSpPr txBox="1"/>
          <p:nvPr/>
        </p:nvSpPr>
        <p:spPr>
          <a:xfrm>
            <a:off x="3293537" y="5325904"/>
            <a:ext cx="594359" cy="369332"/>
          </a:xfrm>
          <a:prstGeom prst="rect">
            <a:avLst/>
          </a:prstGeom>
          <a:noFill/>
        </p:spPr>
        <p:txBody>
          <a:bodyPr wrap="square" rtlCol="0">
            <a:spAutoFit/>
          </a:bodyPr>
          <a:lstStyle/>
          <a:p>
            <a:r>
              <a:rPr lang="nb-NO" smtClean="0"/>
              <a:t>2,0</a:t>
            </a:r>
            <a:endParaRPr lang="nb-NO"/>
          </a:p>
        </p:txBody>
      </p:sp>
      <p:sp>
        <p:nvSpPr>
          <p:cNvPr id="39" name="TekstSylinder 38"/>
          <p:cNvSpPr txBox="1"/>
          <p:nvPr/>
        </p:nvSpPr>
        <p:spPr>
          <a:xfrm>
            <a:off x="4879103" y="5287804"/>
            <a:ext cx="594359" cy="369332"/>
          </a:xfrm>
          <a:prstGeom prst="rect">
            <a:avLst/>
          </a:prstGeom>
          <a:noFill/>
        </p:spPr>
        <p:txBody>
          <a:bodyPr wrap="square" rtlCol="0">
            <a:spAutoFit/>
          </a:bodyPr>
          <a:lstStyle/>
          <a:p>
            <a:r>
              <a:rPr lang="nb-NO" smtClean="0"/>
              <a:t>-1,4</a:t>
            </a:r>
            <a:endParaRPr lang="nb-NO"/>
          </a:p>
        </p:txBody>
      </p:sp>
      <p:sp>
        <p:nvSpPr>
          <p:cNvPr id="40" name="TekstSylinder 39"/>
          <p:cNvSpPr txBox="1"/>
          <p:nvPr/>
        </p:nvSpPr>
        <p:spPr>
          <a:xfrm>
            <a:off x="6494197" y="5511086"/>
            <a:ext cx="594359" cy="369332"/>
          </a:xfrm>
          <a:prstGeom prst="rect">
            <a:avLst/>
          </a:prstGeom>
          <a:noFill/>
        </p:spPr>
        <p:txBody>
          <a:bodyPr wrap="square" rtlCol="0">
            <a:spAutoFit/>
          </a:bodyPr>
          <a:lstStyle/>
          <a:p>
            <a:r>
              <a:rPr lang="nb-NO" smtClean="0"/>
              <a:t>-0,6</a:t>
            </a:r>
            <a:endParaRPr lang="nb-NO"/>
          </a:p>
        </p:txBody>
      </p:sp>
      <p:pic>
        <p:nvPicPr>
          <p:cNvPr id="2053" name="Picture 5">
            <a:hlinkClick r:id="rId2" action="ppaction://hlinkfile"/>
          </p:cNvPr>
          <p:cNvPicPr>
            <a:picLocks noChangeAspect="1" noChangeArrowheads="1"/>
          </p:cNvPicPr>
          <p:nvPr/>
        </p:nvPicPr>
        <p:blipFill>
          <a:blip r:embed="rId5"/>
          <a:srcRect/>
          <a:stretch>
            <a:fillRect/>
          </a:stretch>
        </p:blipFill>
        <p:spPr bwMode="auto">
          <a:xfrm>
            <a:off x="518160" y="678495"/>
            <a:ext cx="3554112" cy="3662710"/>
          </a:xfrm>
          <a:prstGeom prst="rect">
            <a:avLst/>
          </a:prstGeom>
          <a:noFill/>
          <a:ln w="9525">
            <a:noFill/>
            <a:miter lim="800000"/>
            <a:headEnd/>
            <a:tailEnd/>
          </a:ln>
          <a:effectLst/>
        </p:spPr>
      </p:pic>
      <p:sp>
        <p:nvSpPr>
          <p:cNvPr id="42" name="TekstSylinder 41"/>
          <p:cNvSpPr txBox="1"/>
          <p:nvPr/>
        </p:nvSpPr>
        <p:spPr>
          <a:xfrm>
            <a:off x="7155180" y="6069568"/>
            <a:ext cx="1016176" cy="369332"/>
          </a:xfrm>
          <a:prstGeom prst="rect">
            <a:avLst/>
          </a:prstGeom>
          <a:noFill/>
        </p:spPr>
        <p:txBody>
          <a:bodyPr wrap="none" rtlCol="0">
            <a:spAutoFit/>
          </a:bodyPr>
          <a:lstStyle/>
          <a:p>
            <a:r>
              <a:rPr lang="nb-NO" smtClean="0"/>
              <a:t>Frekvens</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20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2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2053"/>
                                        </p:tgtEl>
                                        <p:attrNameLst>
                                          <p:attrName>style.visibility</p:attrName>
                                        </p:attrNameLst>
                                      </p:cBhvr>
                                      <p:to>
                                        <p:strVal val="visible"/>
                                      </p:to>
                                    </p:set>
                                    <p:animEffect transition="in" filter="fade">
                                      <p:cBhvr>
                                        <p:cTn id="23" dur="2000"/>
                                        <p:tgtEl>
                                          <p:spTgt spid="205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0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20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2000"/>
                                        <p:tgtEl>
                                          <p:spTgt spid="42"/>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20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20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20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2000"/>
                                        <p:tgtEl>
                                          <p:spTgt spid="1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2000"/>
                                        <p:tgtEl>
                                          <p:spTgt spid="11"/>
                                        </p:tgtEl>
                                      </p:cBhvr>
                                    </p:animEffec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2000"/>
                                        <p:tgtEl>
                                          <p:spTgt spid="34"/>
                                        </p:tgtEl>
                                      </p:cBhvr>
                                    </p:animEffect>
                                  </p:childTnLst>
                                </p:cTn>
                              </p:par>
                              <p:par>
                                <p:cTn id="57" presetID="10"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2000"/>
                                        <p:tgtEl>
                                          <p:spTgt spid="2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20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2000"/>
                                        <p:tgtEl>
                                          <p:spTgt spid="1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2000"/>
                                        <p:tgtEl>
                                          <p:spTgt spid="13"/>
                                        </p:tgtEl>
                                      </p:cBhvr>
                                    </p:animEffect>
                                  </p:childTnLst>
                                </p:cTn>
                              </p:par>
                            </p:childTnLst>
                          </p:cTn>
                        </p:par>
                        <p:par>
                          <p:cTn id="71" fill="hold">
                            <p:stCondLst>
                              <p:cond delay="2000"/>
                            </p:stCondLst>
                            <p:childTnLst>
                              <p:par>
                                <p:cTn id="72" presetID="10" presetClass="entr" presetSubtype="0" fill="hold" grpId="0" nodeType="after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2000"/>
                                        <p:tgtEl>
                                          <p:spTgt spid="39"/>
                                        </p:tgtEl>
                                      </p:cBhvr>
                                    </p:animEffect>
                                  </p:childTnLst>
                                </p:cTn>
                              </p:par>
                              <p:par>
                                <p:cTn id="75" presetID="10" presetClass="entr" presetSubtype="0"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2000"/>
                                        <p:tgtEl>
                                          <p:spTgt spid="2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2000"/>
                                        <p:tgtEl>
                                          <p:spTgt spid="3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2000"/>
                                        <p:tgtEl>
                                          <p:spTgt spid="1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fade">
                                      <p:cBhvr>
                                        <p:cTn id="88" dur="2000"/>
                                        <p:tgtEl>
                                          <p:spTgt spid="15"/>
                                        </p:tgtEl>
                                      </p:cBhvr>
                                    </p:animEffect>
                                  </p:childTnLst>
                                </p:cTn>
                              </p:par>
                            </p:childTnLst>
                          </p:cTn>
                        </p:par>
                        <p:par>
                          <p:cTn id="89" fill="hold">
                            <p:stCondLst>
                              <p:cond delay="2000"/>
                            </p:stCondLst>
                            <p:childTnLst>
                              <p:par>
                                <p:cTn id="90" presetID="10" presetClass="entr" presetSubtype="0" fill="hold" grpId="0" nodeType="after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2000"/>
                                        <p:tgtEl>
                                          <p:spTgt spid="40"/>
                                        </p:tgtEl>
                                      </p:cBhvr>
                                    </p:animEffect>
                                  </p:childTnLst>
                                </p:cTn>
                              </p:par>
                              <p:par>
                                <p:cTn id="93" presetID="10" presetClass="entr" presetSubtype="0" fill="hold" nodeType="with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fade">
                                      <p:cBhvr>
                                        <p:cTn id="95" dur="2000"/>
                                        <p:tgtEl>
                                          <p:spTgt spid="2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fade">
                                      <p:cBhvr>
                                        <p:cTn id="98"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33" grpId="0"/>
      <p:bldP spid="34" grpId="0"/>
      <p:bldP spid="35" grpId="0"/>
      <p:bldP spid="36" grpId="0"/>
      <p:bldP spid="37" grpId="0"/>
      <p:bldP spid="38" grpId="0"/>
      <p:bldP spid="39" grpId="0"/>
      <p:bldP spid="40" grpId="0"/>
      <p:bldP spid="4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2"/>
          <p:cNvPicPr>
            <a:picLocks noChangeAspect="1" noChangeArrowheads="1"/>
          </p:cNvPicPr>
          <p:nvPr/>
        </p:nvPicPr>
        <p:blipFill>
          <a:blip r:embed="rId3"/>
          <a:srcRect/>
          <a:stretch>
            <a:fillRect/>
          </a:stretch>
        </p:blipFill>
        <p:spPr bwMode="auto">
          <a:xfrm>
            <a:off x="1354138" y="1333500"/>
            <a:ext cx="6429375" cy="1646238"/>
          </a:xfrm>
          <a:prstGeom prst="rect">
            <a:avLst/>
          </a:prstGeom>
          <a:noFill/>
          <a:ln w="9525">
            <a:noFill/>
            <a:miter lim="800000"/>
            <a:headEnd/>
            <a:tailEnd/>
          </a:ln>
        </p:spPr>
      </p:pic>
      <p:grpSp>
        <p:nvGrpSpPr>
          <p:cNvPr id="2" name="Gruppe 55"/>
          <p:cNvGrpSpPr>
            <a:grpSpLocks/>
          </p:cNvGrpSpPr>
          <p:nvPr/>
        </p:nvGrpSpPr>
        <p:grpSpPr bwMode="auto">
          <a:xfrm>
            <a:off x="2647950" y="2001838"/>
            <a:ext cx="4516438" cy="347662"/>
            <a:chOff x="2648607" y="2002221"/>
            <a:chExt cx="4515586" cy="346841"/>
          </a:xfrm>
        </p:grpSpPr>
        <p:sp>
          <p:nvSpPr>
            <p:cNvPr id="53" name="Frihåndsform 52"/>
            <p:cNvSpPr/>
            <p:nvPr/>
          </p:nvSpPr>
          <p:spPr>
            <a:xfrm>
              <a:off x="2648607" y="2002221"/>
              <a:ext cx="914228" cy="283491"/>
            </a:xfrm>
            <a:custGeom>
              <a:avLst/>
              <a:gdLst>
                <a:gd name="connsiteX0" fmla="*/ 0 w 914400"/>
                <a:gd name="connsiteY0" fmla="*/ 0 h 283779"/>
                <a:gd name="connsiteX1" fmla="*/ 47296 w 914400"/>
                <a:gd name="connsiteY1" fmla="*/ 283779 h 283779"/>
                <a:gd name="connsiteX2" fmla="*/ 914400 w 914400"/>
                <a:gd name="connsiteY2" fmla="*/ 283779 h 283779"/>
                <a:gd name="connsiteX3" fmla="*/ 819807 w 914400"/>
                <a:gd name="connsiteY3" fmla="*/ 0 h 283779"/>
                <a:gd name="connsiteX4" fmla="*/ 0 w 914400"/>
                <a:gd name="connsiteY4" fmla="*/ 0 h 283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283779">
                  <a:moveTo>
                    <a:pt x="0" y="0"/>
                  </a:moveTo>
                  <a:lnTo>
                    <a:pt x="47296" y="283779"/>
                  </a:lnTo>
                  <a:lnTo>
                    <a:pt x="914400" y="283779"/>
                  </a:lnTo>
                  <a:lnTo>
                    <a:pt x="819807" y="0"/>
                  </a:lnTo>
                  <a:lnTo>
                    <a:pt x="0" y="0"/>
                  </a:ln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54" name="Frihåndsform 53"/>
            <p:cNvSpPr/>
            <p:nvPr/>
          </p:nvSpPr>
          <p:spPr>
            <a:xfrm>
              <a:off x="4461190" y="2065571"/>
              <a:ext cx="915815" cy="283491"/>
            </a:xfrm>
            <a:custGeom>
              <a:avLst/>
              <a:gdLst>
                <a:gd name="connsiteX0" fmla="*/ 0 w 914400"/>
                <a:gd name="connsiteY0" fmla="*/ 0 h 283779"/>
                <a:gd name="connsiteX1" fmla="*/ 47296 w 914400"/>
                <a:gd name="connsiteY1" fmla="*/ 283779 h 283779"/>
                <a:gd name="connsiteX2" fmla="*/ 914400 w 914400"/>
                <a:gd name="connsiteY2" fmla="*/ 283779 h 283779"/>
                <a:gd name="connsiteX3" fmla="*/ 819807 w 914400"/>
                <a:gd name="connsiteY3" fmla="*/ 0 h 283779"/>
                <a:gd name="connsiteX4" fmla="*/ 0 w 914400"/>
                <a:gd name="connsiteY4" fmla="*/ 0 h 283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283779">
                  <a:moveTo>
                    <a:pt x="0" y="0"/>
                  </a:moveTo>
                  <a:lnTo>
                    <a:pt x="47296" y="283779"/>
                  </a:lnTo>
                  <a:lnTo>
                    <a:pt x="914400" y="283779"/>
                  </a:lnTo>
                  <a:lnTo>
                    <a:pt x="819807" y="0"/>
                  </a:lnTo>
                  <a:lnTo>
                    <a:pt x="0" y="0"/>
                  </a:ln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55" name="Frihåndsform 54"/>
            <p:cNvSpPr/>
            <p:nvPr/>
          </p:nvSpPr>
          <p:spPr>
            <a:xfrm>
              <a:off x="6215047" y="2049734"/>
              <a:ext cx="949146" cy="283491"/>
            </a:xfrm>
            <a:custGeom>
              <a:avLst/>
              <a:gdLst>
                <a:gd name="connsiteX0" fmla="*/ 0 w 914400"/>
                <a:gd name="connsiteY0" fmla="*/ 0 h 283779"/>
                <a:gd name="connsiteX1" fmla="*/ 47296 w 914400"/>
                <a:gd name="connsiteY1" fmla="*/ 283779 h 283779"/>
                <a:gd name="connsiteX2" fmla="*/ 914400 w 914400"/>
                <a:gd name="connsiteY2" fmla="*/ 283779 h 283779"/>
                <a:gd name="connsiteX3" fmla="*/ 819807 w 914400"/>
                <a:gd name="connsiteY3" fmla="*/ 0 h 283779"/>
                <a:gd name="connsiteX4" fmla="*/ 0 w 914400"/>
                <a:gd name="connsiteY4" fmla="*/ 0 h 283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283779">
                  <a:moveTo>
                    <a:pt x="0" y="0"/>
                  </a:moveTo>
                  <a:lnTo>
                    <a:pt x="47296" y="283779"/>
                  </a:lnTo>
                  <a:lnTo>
                    <a:pt x="914400" y="283779"/>
                  </a:lnTo>
                  <a:lnTo>
                    <a:pt x="819807" y="0"/>
                  </a:lnTo>
                  <a:lnTo>
                    <a:pt x="0" y="0"/>
                  </a:ln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grpSp>
      <p:pic>
        <p:nvPicPr>
          <p:cNvPr id="26631" name="Picture 7"/>
          <p:cNvPicPr>
            <a:picLocks noChangeAspect="1" noChangeArrowheads="1"/>
          </p:cNvPicPr>
          <p:nvPr/>
        </p:nvPicPr>
        <p:blipFill>
          <a:blip r:embed="rId4"/>
          <a:srcRect l="5560" t="19579" r="12462" b="19707"/>
          <a:stretch>
            <a:fillRect/>
          </a:stretch>
        </p:blipFill>
        <p:spPr bwMode="auto">
          <a:xfrm>
            <a:off x="5794375" y="3232150"/>
            <a:ext cx="1860550" cy="1838325"/>
          </a:xfrm>
          <a:prstGeom prst="rect">
            <a:avLst/>
          </a:prstGeom>
          <a:noFill/>
          <a:ln w="9525">
            <a:noFill/>
            <a:miter lim="800000"/>
            <a:headEnd/>
            <a:tailEnd/>
          </a:ln>
        </p:spPr>
      </p:pic>
      <p:pic>
        <p:nvPicPr>
          <p:cNvPr id="7" name="Picture 2"/>
          <p:cNvPicPr>
            <a:picLocks noChangeAspect="1" noChangeArrowheads="1"/>
          </p:cNvPicPr>
          <p:nvPr/>
        </p:nvPicPr>
        <p:blipFill>
          <a:blip r:embed="rId5"/>
          <a:srcRect l="4349" t="22147" r="10599" b="12840"/>
          <a:stretch>
            <a:fillRect/>
          </a:stretch>
        </p:blipFill>
        <p:spPr bwMode="auto">
          <a:xfrm>
            <a:off x="3506788" y="3244850"/>
            <a:ext cx="1762125" cy="1795463"/>
          </a:xfrm>
          <a:prstGeom prst="rect">
            <a:avLst/>
          </a:prstGeom>
          <a:noFill/>
          <a:ln w="9525">
            <a:noFill/>
            <a:miter lim="800000"/>
            <a:headEnd/>
            <a:tailEnd/>
          </a:ln>
        </p:spPr>
      </p:pic>
      <p:sp>
        <p:nvSpPr>
          <p:cNvPr id="21510" name="Tittel 1"/>
          <p:cNvSpPr>
            <a:spLocks noGrp="1"/>
          </p:cNvSpPr>
          <p:nvPr>
            <p:ph type="title"/>
          </p:nvPr>
        </p:nvSpPr>
        <p:spPr>
          <a:xfrm>
            <a:off x="457200" y="152400"/>
            <a:ext cx="8229600" cy="1143000"/>
          </a:xfrm>
        </p:spPr>
        <p:txBody>
          <a:bodyPr/>
          <a:lstStyle/>
          <a:p>
            <a:pPr algn="ctr" eaLnBrk="1" hangingPunct="1"/>
            <a:r>
              <a:rPr lang="en-US" smtClean="0"/>
              <a:t>Analyse av kringlerosett</a:t>
            </a:r>
            <a:br>
              <a:rPr lang="en-US" smtClean="0"/>
            </a:br>
            <a:r>
              <a:rPr lang="en-US" sz="2400" smtClean="0">
                <a:solidFill>
                  <a:srgbClr val="FF0000"/>
                </a:solidFill>
              </a:rPr>
              <a:t>(Forskyvning av spekteret – overhopp)</a:t>
            </a:r>
            <a:endParaRPr lang="en-US" smtClean="0">
              <a:solidFill>
                <a:srgbClr val="FF0000"/>
              </a:solidFill>
            </a:endParaRPr>
          </a:p>
        </p:txBody>
      </p:sp>
      <p:pic>
        <p:nvPicPr>
          <p:cNvPr id="4" name="Picture 3"/>
          <p:cNvPicPr>
            <a:picLocks noChangeAspect="1" noChangeArrowheads="1"/>
          </p:cNvPicPr>
          <p:nvPr/>
        </p:nvPicPr>
        <p:blipFill>
          <a:blip r:embed="rId6"/>
          <a:srcRect r="69122"/>
          <a:stretch>
            <a:fillRect/>
          </a:stretch>
        </p:blipFill>
        <p:spPr bwMode="auto">
          <a:xfrm>
            <a:off x="1200150" y="3219450"/>
            <a:ext cx="2032000" cy="2303463"/>
          </a:xfrm>
          <a:prstGeom prst="rect">
            <a:avLst/>
          </a:prstGeom>
          <a:noFill/>
          <a:ln w="9525">
            <a:noFill/>
            <a:miter lim="800000"/>
            <a:headEnd/>
            <a:tailEnd/>
          </a:ln>
        </p:spPr>
      </p:pic>
      <p:pic>
        <p:nvPicPr>
          <p:cNvPr id="26629" name="Picture 3"/>
          <p:cNvPicPr>
            <a:picLocks noChangeAspect="1" noChangeArrowheads="1"/>
          </p:cNvPicPr>
          <p:nvPr/>
        </p:nvPicPr>
        <p:blipFill>
          <a:blip r:embed="rId6"/>
          <a:srcRect l="34869" r="34123"/>
          <a:stretch>
            <a:fillRect/>
          </a:stretch>
        </p:blipFill>
        <p:spPr bwMode="auto">
          <a:xfrm>
            <a:off x="3416300" y="3217863"/>
            <a:ext cx="2041525" cy="2303462"/>
          </a:xfrm>
          <a:prstGeom prst="rect">
            <a:avLst/>
          </a:prstGeom>
          <a:noFill/>
          <a:ln w="9525">
            <a:noFill/>
            <a:miter lim="800000"/>
            <a:headEnd/>
            <a:tailEnd/>
          </a:ln>
        </p:spPr>
      </p:pic>
      <p:pic>
        <p:nvPicPr>
          <p:cNvPr id="26630" name="Picture 3"/>
          <p:cNvPicPr>
            <a:picLocks noChangeAspect="1" noChangeArrowheads="1"/>
          </p:cNvPicPr>
          <p:nvPr/>
        </p:nvPicPr>
        <p:blipFill>
          <a:blip r:embed="rId6"/>
          <a:srcRect l="71370" r="-439"/>
          <a:stretch>
            <a:fillRect/>
          </a:stretch>
        </p:blipFill>
        <p:spPr bwMode="auto">
          <a:xfrm>
            <a:off x="5810250" y="3201988"/>
            <a:ext cx="1914525" cy="2303462"/>
          </a:xfrm>
          <a:prstGeom prst="rect">
            <a:avLst/>
          </a:prstGeom>
          <a:noFill/>
          <a:ln w="9525">
            <a:noFill/>
            <a:miter lim="800000"/>
            <a:headEnd/>
            <a:tailEnd/>
          </a:ln>
        </p:spPr>
      </p:pic>
      <p:grpSp>
        <p:nvGrpSpPr>
          <p:cNvPr id="3" name="Gruppe 16"/>
          <p:cNvGrpSpPr>
            <a:grpSpLocks/>
          </p:cNvGrpSpPr>
          <p:nvPr/>
        </p:nvGrpSpPr>
        <p:grpSpPr bwMode="auto">
          <a:xfrm>
            <a:off x="2951163" y="1646238"/>
            <a:ext cx="3621087" cy="809625"/>
            <a:chOff x="2951870" y="1647385"/>
            <a:chExt cx="3621718" cy="808739"/>
          </a:xfrm>
        </p:grpSpPr>
        <p:cxnSp>
          <p:nvCxnSpPr>
            <p:cNvPr id="10" name="Rett pil 9"/>
            <p:cNvCxnSpPr/>
            <p:nvPr/>
          </p:nvCxnSpPr>
          <p:spPr>
            <a:xfrm flipV="1">
              <a:off x="2951870" y="1999424"/>
              <a:ext cx="0" cy="45670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Rett pil 10"/>
            <p:cNvCxnSpPr/>
            <p:nvPr/>
          </p:nvCxnSpPr>
          <p:spPr>
            <a:xfrm flipV="1">
              <a:off x="4761935" y="1913793"/>
              <a:ext cx="11114" cy="542331"/>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Rett pil 12"/>
            <p:cNvCxnSpPr/>
            <p:nvPr/>
          </p:nvCxnSpPr>
          <p:spPr>
            <a:xfrm flipV="1">
              <a:off x="6562474" y="1647385"/>
              <a:ext cx="11114" cy="807153"/>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 name="Gruppe 17"/>
          <p:cNvGrpSpPr>
            <a:grpSpLocks/>
          </p:cNvGrpSpPr>
          <p:nvPr/>
        </p:nvGrpSpPr>
        <p:grpSpPr bwMode="auto">
          <a:xfrm>
            <a:off x="3313113" y="1646238"/>
            <a:ext cx="3625850" cy="809625"/>
            <a:chOff x="2941236" y="1647386"/>
            <a:chExt cx="3625702" cy="808739"/>
          </a:xfrm>
        </p:grpSpPr>
        <p:cxnSp>
          <p:nvCxnSpPr>
            <p:cNvPr id="19" name="Rett pil 18"/>
            <p:cNvCxnSpPr/>
            <p:nvPr/>
          </p:nvCxnSpPr>
          <p:spPr>
            <a:xfrm flipV="1">
              <a:off x="2941236" y="1999425"/>
              <a:ext cx="0" cy="456700"/>
            </a:xfrm>
            <a:prstGeom prst="straightConnector1">
              <a:avLst/>
            </a:prstGeom>
            <a:ln w="28575">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Rett pil 19"/>
            <p:cNvCxnSpPr/>
            <p:nvPr/>
          </p:nvCxnSpPr>
          <p:spPr>
            <a:xfrm flipV="1">
              <a:off x="4749324" y="2126286"/>
              <a:ext cx="9525" cy="329839"/>
            </a:xfrm>
            <a:prstGeom prst="straightConnector1">
              <a:avLst/>
            </a:prstGeom>
            <a:ln w="28575">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Rett pil 20"/>
            <p:cNvCxnSpPr/>
            <p:nvPr/>
          </p:nvCxnSpPr>
          <p:spPr>
            <a:xfrm flipV="1">
              <a:off x="6555825" y="1647386"/>
              <a:ext cx="11113" cy="807153"/>
            </a:xfrm>
            <a:prstGeom prst="straightConnector1">
              <a:avLst/>
            </a:prstGeom>
            <a:ln w="28575">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7" name="Rektangel 16"/>
          <p:cNvSpPr/>
          <p:nvPr/>
        </p:nvSpPr>
        <p:spPr>
          <a:xfrm>
            <a:off x="1212850" y="5538788"/>
            <a:ext cx="1785938"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Rektangel 17"/>
          <p:cNvSpPr/>
          <p:nvPr/>
        </p:nvSpPr>
        <p:spPr>
          <a:xfrm>
            <a:off x="3522663" y="5534025"/>
            <a:ext cx="1787525" cy="4603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Rektangel 21"/>
          <p:cNvSpPr/>
          <p:nvPr/>
        </p:nvSpPr>
        <p:spPr>
          <a:xfrm>
            <a:off x="5916613" y="5507038"/>
            <a:ext cx="1785937" cy="4603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6" name="Gruppe 22"/>
          <p:cNvGrpSpPr>
            <a:grpSpLocks/>
          </p:cNvGrpSpPr>
          <p:nvPr/>
        </p:nvGrpSpPr>
        <p:grpSpPr bwMode="auto">
          <a:xfrm>
            <a:off x="8143875" y="20638"/>
            <a:ext cx="979488" cy="925512"/>
            <a:chOff x="8144540" y="21264"/>
            <a:chExt cx="978195" cy="925033"/>
          </a:xfrm>
        </p:grpSpPr>
        <p:sp>
          <p:nvSpPr>
            <p:cNvPr id="24" name="Frihåndsform 23"/>
            <p:cNvSpPr/>
            <p:nvPr/>
          </p:nvSpPr>
          <p:spPr>
            <a:xfrm>
              <a:off x="8144540" y="21264"/>
              <a:ext cx="978195" cy="925033"/>
            </a:xfrm>
            <a:custGeom>
              <a:avLst/>
              <a:gdLst>
                <a:gd name="connsiteX0" fmla="*/ 0 w 903768"/>
                <a:gd name="connsiteY0" fmla="*/ 0 h 829340"/>
                <a:gd name="connsiteX1" fmla="*/ 903768 w 903768"/>
                <a:gd name="connsiteY1" fmla="*/ 0 h 829340"/>
                <a:gd name="connsiteX2" fmla="*/ 903768 w 903768"/>
                <a:gd name="connsiteY2" fmla="*/ 829340 h 829340"/>
                <a:gd name="connsiteX3" fmla="*/ 0 w 903768"/>
                <a:gd name="connsiteY3" fmla="*/ 0 h 829340"/>
              </a:gdLst>
              <a:ahLst/>
              <a:cxnLst>
                <a:cxn ang="0">
                  <a:pos x="connsiteX0" y="connsiteY0"/>
                </a:cxn>
                <a:cxn ang="0">
                  <a:pos x="connsiteX1" y="connsiteY1"/>
                </a:cxn>
                <a:cxn ang="0">
                  <a:pos x="connsiteX2" y="connsiteY2"/>
                </a:cxn>
                <a:cxn ang="0">
                  <a:pos x="connsiteX3" y="connsiteY3"/>
                </a:cxn>
              </a:cxnLst>
              <a:rect l="l" t="t" r="r" b="b"/>
              <a:pathLst>
                <a:path w="903768" h="829340">
                  <a:moveTo>
                    <a:pt x="0" y="0"/>
                  </a:moveTo>
                  <a:lnTo>
                    <a:pt x="903768" y="0"/>
                  </a:lnTo>
                  <a:lnTo>
                    <a:pt x="903768" y="82934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545" name="TekstSylinder 24"/>
            <p:cNvSpPr txBox="1">
              <a:spLocks noChangeArrowheads="1"/>
            </p:cNvSpPr>
            <p:nvPr/>
          </p:nvSpPr>
          <p:spPr bwMode="auto">
            <a:xfrm>
              <a:off x="8652628" y="21266"/>
              <a:ext cx="385042" cy="523220"/>
            </a:xfrm>
            <a:prstGeom prst="rect">
              <a:avLst/>
            </a:prstGeom>
            <a:noFill/>
            <a:ln w="9525">
              <a:noFill/>
              <a:miter lim="800000"/>
              <a:headEnd/>
              <a:tailEnd/>
            </a:ln>
          </p:spPr>
          <p:txBody>
            <a:bodyPr wrap="none">
              <a:spAutoFit/>
            </a:bodyPr>
            <a:lstStyle/>
            <a:p>
              <a:r>
                <a:rPr lang="en-US" sz="2800" b="1">
                  <a:solidFill>
                    <a:schemeClr val="bg1"/>
                  </a:solidFill>
                </a:rPr>
                <a:t>3</a:t>
              </a:r>
            </a:p>
          </p:txBody>
        </p:sp>
      </p:grpSp>
      <p:grpSp>
        <p:nvGrpSpPr>
          <p:cNvPr id="8" name="Gruppe 47"/>
          <p:cNvGrpSpPr>
            <a:grpSpLocks/>
          </p:cNvGrpSpPr>
          <p:nvPr/>
        </p:nvGrpSpPr>
        <p:grpSpPr bwMode="auto">
          <a:xfrm>
            <a:off x="1023938" y="3186113"/>
            <a:ext cx="2170112" cy="1936750"/>
            <a:chOff x="1023583" y="3186752"/>
            <a:chExt cx="2169781" cy="1935341"/>
          </a:xfrm>
        </p:grpSpPr>
        <p:sp>
          <p:nvSpPr>
            <p:cNvPr id="26" name="Frihåndsform 25"/>
            <p:cNvSpPr/>
            <p:nvPr/>
          </p:nvSpPr>
          <p:spPr>
            <a:xfrm>
              <a:off x="1569600" y="3350145"/>
              <a:ext cx="1385676" cy="1208795"/>
            </a:xfrm>
            <a:custGeom>
              <a:avLst/>
              <a:gdLst>
                <a:gd name="connsiteX0" fmla="*/ 1078173 w 1385247"/>
                <a:gd name="connsiteY0" fmla="*/ 1207827 h 1207827"/>
                <a:gd name="connsiteX1" fmla="*/ 1112292 w 1385247"/>
                <a:gd name="connsiteY1" fmla="*/ 1084997 h 1207827"/>
                <a:gd name="connsiteX2" fmla="*/ 1119116 w 1385247"/>
                <a:gd name="connsiteY2" fmla="*/ 955344 h 1207827"/>
                <a:gd name="connsiteX3" fmla="*/ 1091820 w 1385247"/>
                <a:gd name="connsiteY3" fmla="*/ 757451 h 1207827"/>
                <a:gd name="connsiteX4" fmla="*/ 1037229 w 1385247"/>
                <a:gd name="connsiteY4" fmla="*/ 559559 h 1207827"/>
                <a:gd name="connsiteX5" fmla="*/ 975814 w 1385247"/>
                <a:gd name="connsiteY5" fmla="*/ 423081 h 1207827"/>
                <a:gd name="connsiteX6" fmla="*/ 893928 w 1385247"/>
                <a:gd name="connsiteY6" fmla="*/ 286603 h 1207827"/>
                <a:gd name="connsiteX7" fmla="*/ 771098 w 1385247"/>
                <a:gd name="connsiteY7" fmla="*/ 177421 h 1207827"/>
                <a:gd name="connsiteX8" fmla="*/ 641444 w 1385247"/>
                <a:gd name="connsiteY8" fmla="*/ 75063 h 1207827"/>
                <a:gd name="connsiteX9" fmla="*/ 498143 w 1385247"/>
                <a:gd name="connsiteY9" fmla="*/ 13648 h 1207827"/>
                <a:gd name="connsiteX10" fmla="*/ 368489 w 1385247"/>
                <a:gd name="connsiteY10" fmla="*/ 0 h 1207827"/>
                <a:gd name="connsiteX11" fmla="*/ 218364 w 1385247"/>
                <a:gd name="connsiteY11" fmla="*/ 40944 h 1207827"/>
                <a:gd name="connsiteX12" fmla="*/ 116006 w 1385247"/>
                <a:gd name="connsiteY12" fmla="*/ 170597 h 1207827"/>
                <a:gd name="connsiteX13" fmla="*/ 95534 w 1385247"/>
                <a:gd name="connsiteY13" fmla="*/ 286603 h 1207827"/>
                <a:gd name="connsiteX14" fmla="*/ 116006 w 1385247"/>
                <a:gd name="connsiteY14" fmla="*/ 457200 h 1207827"/>
                <a:gd name="connsiteX15" fmla="*/ 163773 w 1385247"/>
                <a:gd name="connsiteY15" fmla="*/ 593678 h 1207827"/>
                <a:gd name="connsiteX16" fmla="*/ 259307 w 1385247"/>
                <a:gd name="connsiteY16" fmla="*/ 716508 h 1207827"/>
                <a:gd name="connsiteX17" fmla="*/ 341194 w 1385247"/>
                <a:gd name="connsiteY17" fmla="*/ 798394 h 1207827"/>
                <a:gd name="connsiteX18" fmla="*/ 450376 w 1385247"/>
                <a:gd name="connsiteY18" fmla="*/ 900753 h 1207827"/>
                <a:gd name="connsiteX19" fmla="*/ 580029 w 1385247"/>
                <a:gd name="connsiteY19" fmla="*/ 975815 h 1207827"/>
                <a:gd name="connsiteX20" fmla="*/ 743803 w 1385247"/>
                <a:gd name="connsiteY20" fmla="*/ 1044054 h 1207827"/>
                <a:gd name="connsiteX21" fmla="*/ 941695 w 1385247"/>
                <a:gd name="connsiteY21" fmla="*/ 1071350 h 1207827"/>
                <a:gd name="connsiteX22" fmla="*/ 1105468 w 1385247"/>
                <a:gd name="connsiteY22" fmla="*/ 1064526 h 1207827"/>
                <a:gd name="connsiteX23" fmla="*/ 1214650 w 1385247"/>
                <a:gd name="connsiteY23" fmla="*/ 1037230 h 1207827"/>
                <a:gd name="connsiteX24" fmla="*/ 1317008 w 1385247"/>
                <a:gd name="connsiteY24" fmla="*/ 962168 h 1207827"/>
                <a:gd name="connsiteX25" fmla="*/ 1364776 w 1385247"/>
                <a:gd name="connsiteY25" fmla="*/ 887105 h 1207827"/>
                <a:gd name="connsiteX26" fmla="*/ 1385247 w 1385247"/>
                <a:gd name="connsiteY26" fmla="*/ 791571 h 1207827"/>
                <a:gd name="connsiteX27" fmla="*/ 1371600 w 1385247"/>
                <a:gd name="connsiteY27" fmla="*/ 675565 h 1207827"/>
                <a:gd name="connsiteX28" fmla="*/ 1323832 w 1385247"/>
                <a:gd name="connsiteY28" fmla="*/ 586854 h 1207827"/>
                <a:gd name="connsiteX29" fmla="*/ 1241946 w 1385247"/>
                <a:gd name="connsiteY29" fmla="*/ 498144 h 1207827"/>
                <a:gd name="connsiteX30" fmla="*/ 1139588 w 1385247"/>
                <a:gd name="connsiteY30" fmla="*/ 423081 h 1207827"/>
                <a:gd name="connsiteX31" fmla="*/ 1009934 w 1385247"/>
                <a:gd name="connsiteY31" fmla="*/ 354842 h 1207827"/>
                <a:gd name="connsiteX32" fmla="*/ 852985 w 1385247"/>
                <a:gd name="connsiteY32" fmla="*/ 293427 h 1207827"/>
                <a:gd name="connsiteX33" fmla="*/ 675564 w 1385247"/>
                <a:gd name="connsiteY33" fmla="*/ 272956 h 1207827"/>
                <a:gd name="connsiteX34" fmla="*/ 464023 w 1385247"/>
                <a:gd name="connsiteY34" fmla="*/ 272956 h 1207827"/>
                <a:gd name="connsiteX35" fmla="*/ 313898 w 1385247"/>
                <a:gd name="connsiteY35" fmla="*/ 286603 h 1207827"/>
                <a:gd name="connsiteX36" fmla="*/ 143301 w 1385247"/>
                <a:gd name="connsiteY36" fmla="*/ 334371 h 1207827"/>
                <a:gd name="connsiteX37" fmla="*/ 0 w 1385247"/>
                <a:gd name="connsiteY37" fmla="*/ 402609 h 120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5247" h="1207827">
                  <a:moveTo>
                    <a:pt x="1078173" y="1207827"/>
                  </a:moveTo>
                  <a:lnTo>
                    <a:pt x="1112292" y="1084997"/>
                  </a:lnTo>
                  <a:lnTo>
                    <a:pt x="1119116" y="955344"/>
                  </a:lnTo>
                  <a:lnTo>
                    <a:pt x="1091820" y="757451"/>
                  </a:lnTo>
                  <a:lnTo>
                    <a:pt x="1037229" y="559559"/>
                  </a:lnTo>
                  <a:lnTo>
                    <a:pt x="975814" y="423081"/>
                  </a:lnTo>
                  <a:lnTo>
                    <a:pt x="893928" y="286603"/>
                  </a:lnTo>
                  <a:lnTo>
                    <a:pt x="771098" y="177421"/>
                  </a:lnTo>
                  <a:lnTo>
                    <a:pt x="641444" y="75063"/>
                  </a:lnTo>
                  <a:lnTo>
                    <a:pt x="498143" y="13648"/>
                  </a:lnTo>
                  <a:lnTo>
                    <a:pt x="368489" y="0"/>
                  </a:lnTo>
                  <a:lnTo>
                    <a:pt x="218364" y="40944"/>
                  </a:lnTo>
                  <a:lnTo>
                    <a:pt x="116006" y="170597"/>
                  </a:lnTo>
                  <a:lnTo>
                    <a:pt x="95534" y="286603"/>
                  </a:lnTo>
                  <a:lnTo>
                    <a:pt x="116006" y="457200"/>
                  </a:lnTo>
                  <a:lnTo>
                    <a:pt x="163773" y="593678"/>
                  </a:lnTo>
                  <a:lnTo>
                    <a:pt x="259307" y="716508"/>
                  </a:lnTo>
                  <a:lnTo>
                    <a:pt x="341194" y="798394"/>
                  </a:lnTo>
                  <a:lnTo>
                    <a:pt x="450376" y="900753"/>
                  </a:lnTo>
                  <a:lnTo>
                    <a:pt x="580029" y="975815"/>
                  </a:lnTo>
                  <a:lnTo>
                    <a:pt x="743803" y="1044054"/>
                  </a:lnTo>
                  <a:lnTo>
                    <a:pt x="941695" y="1071350"/>
                  </a:lnTo>
                  <a:lnTo>
                    <a:pt x="1105468" y="1064526"/>
                  </a:lnTo>
                  <a:lnTo>
                    <a:pt x="1214650" y="1037230"/>
                  </a:lnTo>
                  <a:lnTo>
                    <a:pt x="1317008" y="962168"/>
                  </a:lnTo>
                  <a:lnTo>
                    <a:pt x="1364776" y="887105"/>
                  </a:lnTo>
                  <a:lnTo>
                    <a:pt x="1385247" y="791571"/>
                  </a:lnTo>
                  <a:lnTo>
                    <a:pt x="1371600" y="675565"/>
                  </a:lnTo>
                  <a:lnTo>
                    <a:pt x="1323832" y="586854"/>
                  </a:lnTo>
                  <a:lnTo>
                    <a:pt x="1241946" y="498144"/>
                  </a:lnTo>
                  <a:lnTo>
                    <a:pt x="1139588" y="423081"/>
                  </a:lnTo>
                  <a:lnTo>
                    <a:pt x="1009934" y="354842"/>
                  </a:lnTo>
                  <a:lnTo>
                    <a:pt x="852985" y="293427"/>
                  </a:lnTo>
                  <a:lnTo>
                    <a:pt x="675564" y="272956"/>
                  </a:lnTo>
                  <a:lnTo>
                    <a:pt x="464023" y="272956"/>
                  </a:lnTo>
                  <a:lnTo>
                    <a:pt x="313898" y="286603"/>
                  </a:lnTo>
                  <a:lnTo>
                    <a:pt x="143301" y="334371"/>
                  </a:lnTo>
                  <a:lnTo>
                    <a:pt x="0" y="402609"/>
                  </a:ln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sp>
          <p:nvSpPr>
            <p:cNvPr id="27" name="Frihåndsform 26"/>
            <p:cNvSpPr/>
            <p:nvPr/>
          </p:nvSpPr>
          <p:spPr>
            <a:xfrm>
              <a:off x="1290242" y="3358077"/>
              <a:ext cx="1392025" cy="1145341"/>
            </a:xfrm>
            <a:custGeom>
              <a:avLst/>
              <a:gdLst>
                <a:gd name="connsiteX0" fmla="*/ 1392072 w 1392072"/>
                <a:gd name="connsiteY0" fmla="*/ 395785 h 1146412"/>
                <a:gd name="connsiteX1" fmla="*/ 1262418 w 1392072"/>
                <a:gd name="connsiteY1" fmla="*/ 334370 h 1146412"/>
                <a:gd name="connsiteX2" fmla="*/ 1112293 w 1392072"/>
                <a:gd name="connsiteY2" fmla="*/ 286603 h 1146412"/>
                <a:gd name="connsiteX3" fmla="*/ 900753 w 1392072"/>
                <a:gd name="connsiteY3" fmla="*/ 266132 h 1146412"/>
                <a:gd name="connsiteX4" fmla="*/ 716508 w 1392072"/>
                <a:gd name="connsiteY4" fmla="*/ 272955 h 1146412"/>
                <a:gd name="connsiteX5" fmla="*/ 532263 w 1392072"/>
                <a:gd name="connsiteY5" fmla="*/ 300251 h 1146412"/>
                <a:gd name="connsiteX6" fmla="*/ 348018 w 1392072"/>
                <a:gd name="connsiteY6" fmla="*/ 368490 h 1146412"/>
                <a:gd name="connsiteX7" fmla="*/ 184245 w 1392072"/>
                <a:gd name="connsiteY7" fmla="*/ 457200 h 1146412"/>
                <a:gd name="connsiteX8" fmla="*/ 61415 w 1392072"/>
                <a:gd name="connsiteY8" fmla="*/ 580030 h 1146412"/>
                <a:gd name="connsiteX9" fmla="*/ 0 w 1392072"/>
                <a:gd name="connsiteY9" fmla="*/ 689212 h 1146412"/>
                <a:gd name="connsiteX10" fmla="*/ 0 w 1392072"/>
                <a:gd name="connsiteY10" fmla="*/ 812042 h 1146412"/>
                <a:gd name="connsiteX11" fmla="*/ 47768 w 1392072"/>
                <a:gd name="connsiteY11" fmla="*/ 914400 h 1146412"/>
                <a:gd name="connsiteX12" fmla="*/ 122830 w 1392072"/>
                <a:gd name="connsiteY12" fmla="*/ 996287 h 1146412"/>
                <a:gd name="connsiteX13" fmla="*/ 252484 w 1392072"/>
                <a:gd name="connsiteY13" fmla="*/ 1057702 h 1146412"/>
                <a:gd name="connsiteX14" fmla="*/ 443553 w 1392072"/>
                <a:gd name="connsiteY14" fmla="*/ 1064526 h 1146412"/>
                <a:gd name="connsiteX15" fmla="*/ 607326 w 1392072"/>
                <a:gd name="connsiteY15" fmla="*/ 1037230 h 1146412"/>
                <a:gd name="connsiteX16" fmla="*/ 777923 w 1392072"/>
                <a:gd name="connsiteY16" fmla="*/ 975815 h 1146412"/>
                <a:gd name="connsiteX17" fmla="*/ 928048 w 1392072"/>
                <a:gd name="connsiteY17" fmla="*/ 893929 h 1146412"/>
                <a:gd name="connsiteX18" fmla="*/ 1078174 w 1392072"/>
                <a:gd name="connsiteY18" fmla="*/ 771099 h 1146412"/>
                <a:gd name="connsiteX19" fmla="*/ 1166884 w 1392072"/>
                <a:gd name="connsiteY19" fmla="*/ 668741 h 1146412"/>
                <a:gd name="connsiteX20" fmla="*/ 1241947 w 1392072"/>
                <a:gd name="connsiteY20" fmla="*/ 532263 h 1146412"/>
                <a:gd name="connsiteX21" fmla="*/ 1282890 w 1392072"/>
                <a:gd name="connsiteY21" fmla="*/ 409433 h 1146412"/>
                <a:gd name="connsiteX22" fmla="*/ 1296538 w 1392072"/>
                <a:gd name="connsiteY22" fmla="*/ 286603 h 1146412"/>
                <a:gd name="connsiteX23" fmla="*/ 1276066 w 1392072"/>
                <a:gd name="connsiteY23" fmla="*/ 177421 h 1146412"/>
                <a:gd name="connsiteX24" fmla="*/ 1228299 w 1392072"/>
                <a:gd name="connsiteY24" fmla="*/ 95535 h 1146412"/>
                <a:gd name="connsiteX25" fmla="*/ 1153236 w 1392072"/>
                <a:gd name="connsiteY25" fmla="*/ 27296 h 1146412"/>
                <a:gd name="connsiteX26" fmla="*/ 1050878 w 1392072"/>
                <a:gd name="connsiteY26" fmla="*/ 0 h 1146412"/>
                <a:gd name="connsiteX27" fmla="*/ 921224 w 1392072"/>
                <a:gd name="connsiteY27" fmla="*/ 0 h 1146412"/>
                <a:gd name="connsiteX28" fmla="*/ 771099 w 1392072"/>
                <a:gd name="connsiteY28" fmla="*/ 61415 h 1146412"/>
                <a:gd name="connsiteX29" fmla="*/ 655093 w 1392072"/>
                <a:gd name="connsiteY29" fmla="*/ 129654 h 1146412"/>
                <a:gd name="connsiteX30" fmla="*/ 525439 w 1392072"/>
                <a:gd name="connsiteY30" fmla="*/ 245660 h 1146412"/>
                <a:gd name="connsiteX31" fmla="*/ 423081 w 1392072"/>
                <a:gd name="connsiteY31" fmla="*/ 395785 h 1146412"/>
                <a:gd name="connsiteX32" fmla="*/ 354842 w 1392072"/>
                <a:gd name="connsiteY32" fmla="*/ 545911 h 1146412"/>
                <a:gd name="connsiteX33" fmla="*/ 313899 w 1392072"/>
                <a:gd name="connsiteY33" fmla="*/ 661917 h 1146412"/>
                <a:gd name="connsiteX34" fmla="*/ 279780 w 1392072"/>
                <a:gd name="connsiteY34" fmla="*/ 784747 h 1146412"/>
                <a:gd name="connsiteX35" fmla="*/ 266132 w 1392072"/>
                <a:gd name="connsiteY35" fmla="*/ 928048 h 1146412"/>
                <a:gd name="connsiteX36" fmla="*/ 279780 w 1392072"/>
                <a:gd name="connsiteY36" fmla="*/ 1057702 h 1146412"/>
                <a:gd name="connsiteX37" fmla="*/ 293427 w 1392072"/>
                <a:gd name="connsiteY37" fmla="*/ 1146412 h 114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2072" h="1146412">
                  <a:moveTo>
                    <a:pt x="1392072" y="395785"/>
                  </a:moveTo>
                  <a:lnTo>
                    <a:pt x="1262418" y="334370"/>
                  </a:lnTo>
                  <a:lnTo>
                    <a:pt x="1112293" y="286603"/>
                  </a:lnTo>
                  <a:lnTo>
                    <a:pt x="900753" y="266132"/>
                  </a:lnTo>
                  <a:lnTo>
                    <a:pt x="716508" y="272955"/>
                  </a:lnTo>
                  <a:lnTo>
                    <a:pt x="532263" y="300251"/>
                  </a:lnTo>
                  <a:lnTo>
                    <a:pt x="348018" y="368490"/>
                  </a:lnTo>
                  <a:lnTo>
                    <a:pt x="184245" y="457200"/>
                  </a:lnTo>
                  <a:lnTo>
                    <a:pt x="61415" y="580030"/>
                  </a:lnTo>
                  <a:lnTo>
                    <a:pt x="0" y="689212"/>
                  </a:lnTo>
                  <a:lnTo>
                    <a:pt x="0" y="812042"/>
                  </a:lnTo>
                  <a:lnTo>
                    <a:pt x="47768" y="914400"/>
                  </a:lnTo>
                  <a:lnTo>
                    <a:pt x="122830" y="996287"/>
                  </a:lnTo>
                  <a:lnTo>
                    <a:pt x="252484" y="1057702"/>
                  </a:lnTo>
                  <a:lnTo>
                    <a:pt x="443553" y="1064526"/>
                  </a:lnTo>
                  <a:lnTo>
                    <a:pt x="607326" y="1037230"/>
                  </a:lnTo>
                  <a:lnTo>
                    <a:pt x="777923" y="975815"/>
                  </a:lnTo>
                  <a:lnTo>
                    <a:pt x="928048" y="893929"/>
                  </a:lnTo>
                  <a:lnTo>
                    <a:pt x="1078174" y="771099"/>
                  </a:lnTo>
                  <a:lnTo>
                    <a:pt x="1166884" y="668741"/>
                  </a:lnTo>
                  <a:lnTo>
                    <a:pt x="1241947" y="532263"/>
                  </a:lnTo>
                  <a:lnTo>
                    <a:pt x="1282890" y="409433"/>
                  </a:lnTo>
                  <a:lnTo>
                    <a:pt x="1296538" y="286603"/>
                  </a:lnTo>
                  <a:lnTo>
                    <a:pt x="1276066" y="177421"/>
                  </a:lnTo>
                  <a:lnTo>
                    <a:pt x="1228299" y="95535"/>
                  </a:lnTo>
                  <a:lnTo>
                    <a:pt x="1153236" y="27296"/>
                  </a:lnTo>
                  <a:lnTo>
                    <a:pt x="1050878" y="0"/>
                  </a:lnTo>
                  <a:lnTo>
                    <a:pt x="921224" y="0"/>
                  </a:lnTo>
                  <a:lnTo>
                    <a:pt x="771099" y="61415"/>
                  </a:lnTo>
                  <a:lnTo>
                    <a:pt x="655093" y="129654"/>
                  </a:lnTo>
                  <a:lnTo>
                    <a:pt x="525439" y="245660"/>
                  </a:lnTo>
                  <a:lnTo>
                    <a:pt x="423081" y="395785"/>
                  </a:lnTo>
                  <a:lnTo>
                    <a:pt x="354842" y="545911"/>
                  </a:lnTo>
                  <a:lnTo>
                    <a:pt x="313899" y="661917"/>
                  </a:lnTo>
                  <a:lnTo>
                    <a:pt x="279780" y="784747"/>
                  </a:lnTo>
                  <a:lnTo>
                    <a:pt x="266132" y="928048"/>
                  </a:lnTo>
                  <a:lnTo>
                    <a:pt x="279780" y="1057702"/>
                  </a:lnTo>
                  <a:lnTo>
                    <a:pt x="293427" y="1146412"/>
                  </a:ln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dirty="0">
                <a:solidFill>
                  <a:srgbClr val="00B0F0"/>
                </a:solidFill>
              </a:endParaRPr>
            </a:p>
          </p:txBody>
        </p:sp>
        <p:sp>
          <p:nvSpPr>
            <p:cNvPr id="21539" name="TekstSylinder 31"/>
            <p:cNvSpPr txBox="1">
              <a:spLocks noChangeArrowheads="1"/>
            </p:cNvSpPr>
            <p:nvPr/>
          </p:nvSpPr>
          <p:spPr bwMode="auto">
            <a:xfrm>
              <a:off x="2490717" y="3186752"/>
              <a:ext cx="327334" cy="400110"/>
            </a:xfrm>
            <a:prstGeom prst="rect">
              <a:avLst/>
            </a:prstGeom>
            <a:noFill/>
            <a:ln w="9525">
              <a:noFill/>
              <a:miter lim="800000"/>
              <a:headEnd/>
              <a:tailEnd/>
            </a:ln>
          </p:spPr>
          <p:txBody>
            <a:bodyPr wrap="none">
              <a:spAutoFit/>
            </a:bodyPr>
            <a:lstStyle/>
            <a:p>
              <a:r>
                <a:rPr lang="nb-NO" sz="2000">
                  <a:solidFill>
                    <a:srgbClr val="FF0000"/>
                  </a:solidFill>
                </a:rPr>
                <a:t>1</a:t>
              </a:r>
            </a:p>
          </p:txBody>
        </p:sp>
        <p:sp>
          <p:nvSpPr>
            <p:cNvPr id="21540" name="TekstSylinder 32"/>
            <p:cNvSpPr txBox="1">
              <a:spLocks noChangeArrowheads="1"/>
            </p:cNvSpPr>
            <p:nvPr/>
          </p:nvSpPr>
          <p:spPr bwMode="auto">
            <a:xfrm>
              <a:off x="1439839" y="3186752"/>
              <a:ext cx="327334" cy="400110"/>
            </a:xfrm>
            <a:prstGeom prst="rect">
              <a:avLst/>
            </a:prstGeom>
            <a:noFill/>
            <a:ln w="9525">
              <a:noFill/>
              <a:miter lim="800000"/>
              <a:headEnd/>
              <a:tailEnd/>
            </a:ln>
          </p:spPr>
          <p:txBody>
            <a:bodyPr wrap="none">
              <a:spAutoFit/>
            </a:bodyPr>
            <a:lstStyle/>
            <a:p>
              <a:r>
                <a:rPr lang="nb-NO" sz="2000">
                  <a:solidFill>
                    <a:srgbClr val="00B0F0"/>
                  </a:solidFill>
                </a:rPr>
                <a:t>2</a:t>
              </a:r>
            </a:p>
          </p:txBody>
        </p:sp>
        <p:sp>
          <p:nvSpPr>
            <p:cNvPr id="21541" name="TekstSylinder 40"/>
            <p:cNvSpPr txBox="1">
              <a:spLocks noChangeArrowheads="1"/>
            </p:cNvSpPr>
            <p:nvPr/>
          </p:nvSpPr>
          <p:spPr bwMode="auto">
            <a:xfrm>
              <a:off x="1023583" y="4080680"/>
              <a:ext cx="327334" cy="400110"/>
            </a:xfrm>
            <a:prstGeom prst="rect">
              <a:avLst/>
            </a:prstGeom>
            <a:noFill/>
            <a:ln w="9525">
              <a:noFill/>
              <a:miter lim="800000"/>
              <a:headEnd/>
              <a:tailEnd/>
            </a:ln>
          </p:spPr>
          <p:txBody>
            <a:bodyPr wrap="none">
              <a:spAutoFit/>
            </a:bodyPr>
            <a:lstStyle/>
            <a:p>
              <a:r>
                <a:rPr lang="nb-NO" sz="2000"/>
                <a:t>3</a:t>
              </a:r>
            </a:p>
          </p:txBody>
        </p:sp>
        <p:sp>
          <p:nvSpPr>
            <p:cNvPr id="21542" name="TekstSylinder 41"/>
            <p:cNvSpPr txBox="1">
              <a:spLocks noChangeArrowheads="1"/>
            </p:cNvSpPr>
            <p:nvPr/>
          </p:nvSpPr>
          <p:spPr bwMode="auto">
            <a:xfrm>
              <a:off x="1972103" y="4783539"/>
              <a:ext cx="298480" cy="338554"/>
            </a:xfrm>
            <a:prstGeom prst="rect">
              <a:avLst/>
            </a:prstGeom>
            <a:noFill/>
            <a:ln w="9525">
              <a:noFill/>
              <a:miter lim="800000"/>
              <a:headEnd/>
              <a:tailEnd/>
            </a:ln>
          </p:spPr>
          <p:txBody>
            <a:bodyPr wrap="none">
              <a:spAutoFit/>
            </a:bodyPr>
            <a:lstStyle/>
            <a:p>
              <a:r>
                <a:rPr lang="nb-NO" sz="1600"/>
                <a:t>4</a:t>
              </a:r>
            </a:p>
          </p:txBody>
        </p:sp>
        <p:sp>
          <p:nvSpPr>
            <p:cNvPr id="21543" name="TekstSylinder 43"/>
            <p:cNvSpPr txBox="1">
              <a:spLocks noChangeArrowheads="1"/>
            </p:cNvSpPr>
            <p:nvPr/>
          </p:nvSpPr>
          <p:spPr bwMode="auto">
            <a:xfrm>
              <a:off x="2866030" y="4210334"/>
              <a:ext cx="327334" cy="400110"/>
            </a:xfrm>
            <a:prstGeom prst="rect">
              <a:avLst/>
            </a:prstGeom>
            <a:noFill/>
            <a:ln w="9525">
              <a:noFill/>
              <a:miter lim="800000"/>
              <a:headEnd/>
              <a:tailEnd/>
            </a:ln>
          </p:spPr>
          <p:txBody>
            <a:bodyPr wrap="none">
              <a:spAutoFit/>
            </a:bodyPr>
            <a:lstStyle/>
            <a:p>
              <a:r>
                <a:rPr lang="nb-NO" sz="2000"/>
                <a:t>5</a:t>
              </a:r>
            </a:p>
          </p:txBody>
        </p:sp>
      </p:grpSp>
      <p:grpSp>
        <p:nvGrpSpPr>
          <p:cNvPr id="9" name="Gruppe 51"/>
          <p:cNvGrpSpPr>
            <a:grpSpLocks/>
          </p:cNvGrpSpPr>
          <p:nvPr/>
        </p:nvGrpSpPr>
        <p:grpSpPr bwMode="auto">
          <a:xfrm>
            <a:off x="3325813" y="2925763"/>
            <a:ext cx="2184400" cy="2051050"/>
            <a:chOff x="3343703" y="2941092"/>
            <a:chExt cx="2183429" cy="2051348"/>
          </a:xfrm>
        </p:grpSpPr>
        <p:sp>
          <p:nvSpPr>
            <p:cNvPr id="21530" name="TekstSylinder 34"/>
            <p:cNvSpPr txBox="1">
              <a:spLocks noChangeArrowheads="1"/>
            </p:cNvSpPr>
            <p:nvPr/>
          </p:nvSpPr>
          <p:spPr bwMode="auto">
            <a:xfrm>
              <a:off x="4285398" y="2941092"/>
              <a:ext cx="327334" cy="400110"/>
            </a:xfrm>
            <a:prstGeom prst="rect">
              <a:avLst/>
            </a:prstGeom>
            <a:noFill/>
            <a:ln w="9525">
              <a:noFill/>
              <a:miter lim="800000"/>
              <a:headEnd/>
              <a:tailEnd/>
            </a:ln>
          </p:spPr>
          <p:txBody>
            <a:bodyPr wrap="none">
              <a:spAutoFit/>
            </a:bodyPr>
            <a:lstStyle/>
            <a:p>
              <a:r>
                <a:rPr lang="nb-NO" sz="2000"/>
                <a:t>2</a:t>
              </a:r>
            </a:p>
          </p:txBody>
        </p:sp>
        <p:sp>
          <p:nvSpPr>
            <p:cNvPr id="28" name="Frihåndsform 27"/>
            <p:cNvSpPr/>
            <p:nvPr/>
          </p:nvSpPr>
          <p:spPr>
            <a:xfrm>
              <a:off x="4346557" y="3425349"/>
              <a:ext cx="942556" cy="1181272"/>
            </a:xfrm>
            <a:custGeom>
              <a:avLst/>
              <a:gdLst>
                <a:gd name="connsiteX0" fmla="*/ 47767 w 941695"/>
                <a:gd name="connsiteY0" fmla="*/ 88711 h 1180531"/>
                <a:gd name="connsiteX1" fmla="*/ 218364 w 941695"/>
                <a:gd name="connsiteY1" fmla="*/ 102358 h 1180531"/>
                <a:gd name="connsiteX2" fmla="*/ 382137 w 941695"/>
                <a:gd name="connsiteY2" fmla="*/ 129654 h 1180531"/>
                <a:gd name="connsiteX3" fmla="*/ 559558 w 941695"/>
                <a:gd name="connsiteY3" fmla="*/ 204716 h 1180531"/>
                <a:gd name="connsiteX4" fmla="*/ 689212 w 941695"/>
                <a:gd name="connsiteY4" fmla="*/ 286603 h 1180531"/>
                <a:gd name="connsiteX5" fmla="*/ 798394 w 941695"/>
                <a:gd name="connsiteY5" fmla="*/ 388961 h 1180531"/>
                <a:gd name="connsiteX6" fmla="*/ 880281 w 941695"/>
                <a:gd name="connsiteY6" fmla="*/ 504967 h 1180531"/>
                <a:gd name="connsiteX7" fmla="*/ 928048 w 941695"/>
                <a:gd name="connsiteY7" fmla="*/ 627797 h 1180531"/>
                <a:gd name="connsiteX8" fmla="*/ 941695 w 941695"/>
                <a:gd name="connsiteY8" fmla="*/ 764275 h 1180531"/>
                <a:gd name="connsiteX9" fmla="*/ 921224 w 941695"/>
                <a:gd name="connsiteY9" fmla="*/ 887105 h 1180531"/>
                <a:gd name="connsiteX10" fmla="*/ 866633 w 941695"/>
                <a:gd name="connsiteY10" fmla="*/ 989463 h 1180531"/>
                <a:gd name="connsiteX11" fmla="*/ 784746 w 941695"/>
                <a:gd name="connsiteY11" fmla="*/ 1057702 h 1180531"/>
                <a:gd name="connsiteX12" fmla="*/ 682388 w 941695"/>
                <a:gd name="connsiteY12" fmla="*/ 1105469 h 1180531"/>
                <a:gd name="connsiteX13" fmla="*/ 559558 w 941695"/>
                <a:gd name="connsiteY13" fmla="*/ 1119116 h 1180531"/>
                <a:gd name="connsiteX14" fmla="*/ 443552 w 941695"/>
                <a:gd name="connsiteY14" fmla="*/ 1098645 h 1180531"/>
                <a:gd name="connsiteX15" fmla="*/ 313898 w 941695"/>
                <a:gd name="connsiteY15" fmla="*/ 1050878 h 1180531"/>
                <a:gd name="connsiteX16" fmla="*/ 191069 w 941695"/>
                <a:gd name="connsiteY16" fmla="*/ 968991 h 1180531"/>
                <a:gd name="connsiteX17" fmla="*/ 116006 w 941695"/>
                <a:gd name="connsiteY17" fmla="*/ 880281 h 1180531"/>
                <a:gd name="connsiteX18" fmla="*/ 47767 w 941695"/>
                <a:gd name="connsiteY18" fmla="*/ 750627 h 1180531"/>
                <a:gd name="connsiteX19" fmla="*/ 6824 w 941695"/>
                <a:gd name="connsiteY19" fmla="*/ 634621 h 1180531"/>
                <a:gd name="connsiteX20" fmla="*/ 0 w 941695"/>
                <a:gd name="connsiteY20" fmla="*/ 491319 h 1180531"/>
                <a:gd name="connsiteX21" fmla="*/ 20472 w 941695"/>
                <a:gd name="connsiteY21" fmla="*/ 341194 h 1180531"/>
                <a:gd name="connsiteX22" fmla="*/ 68239 w 941695"/>
                <a:gd name="connsiteY22" fmla="*/ 225188 h 1180531"/>
                <a:gd name="connsiteX23" fmla="*/ 143301 w 941695"/>
                <a:gd name="connsiteY23" fmla="*/ 109182 h 1180531"/>
                <a:gd name="connsiteX24" fmla="*/ 252484 w 941695"/>
                <a:gd name="connsiteY24" fmla="*/ 27296 h 1180531"/>
                <a:gd name="connsiteX25" fmla="*/ 388961 w 941695"/>
                <a:gd name="connsiteY25" fmla="*/ 0 h 1180531"/>
                <a:gd name="connsiteX26" fmla="*/ 532263 w 941695"/>
                <a:gd name="connsiteY26" fmla="*/ 6824 h 1180531"/>
                <a:gd name="connsiteX27" fmla="*/ 675564 w 941695"/>
                <a:gd name="connsiteY27" fmla="*/ 75063 h 1180531"/>
                <a:gd name="connsiteX28" fmla="*/ 764275 w 941695"/>
                <a:gd name="connsiteY28" fmla="*/ 177421 h 1180531"/>
                <a:gd name="connsiteX29" fmla="*/ 818866 w 941695"/>
                <a:gd name="connsiteY29" fmla="*/ 279779 h 1180531"/>
                <a:gd name="connsiteX30" fmla="*/ 846161 w 941695"/>
                <a:gd name="connsiteY30" fmla="*/ 450376 h 1180531"/>
                <a:gd name="connsiteX31" fmla="*/ 832513 w 941695"/>
                <a:gd name="connsiteY31" fmla="*/ 593678 h 1180531"/>
                <a:gd name="connsiteX32" fmla="*/ 805218 w 941695"/>
                <a:gd name="connsiteY32" fmla="*/ 730155 h 1180531"/>
                <a:gd name="connsiteX33" fmla="*/ 736979 w 941695"/>
                <a:gd name="connsiteY33" fmla="*/ 866633 h 1180531"/>
                <a:gd name="connsiteX34" fmla="*/ 655092 w 941695"/>
                <a:gd name="connsiteY34" fmla="*/ 989463 h 1180531"/>
                <a:gd name="connsiteX35" fmla="*/ 566382 w 941695"/>
                <a:gd name="connsiteY35" fmla="*/ 1084997 h 1180531"/>
                <a:gd name="connsiteX36" fmla="*/ 450376 w 941695"/>
                <a:gd name="connsiteY36" fmla="*/ 1180531 h 1180531"/>
                <a:gd name="connsiteX37" fmla="*/ 450376 w 941695"/>
                <a:gd name="connsiteY37" fmla="*/ 1180531 h 118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1695" h="1180531">
                  <a:moveTo>
                    <a:pt x="47767" y="88711"/>
                  </a:moveTo>
                  <a:lnTo>
                    <a:pt x="218364" y="102358"/>
                  </a:lnTo>
                  <a:lnTo>
                    <a:pt x="382137" y="129654"/>
                  </a:lnTo>
                  <a:lnTo>
                    <a:pt x="559558" y="204716"/>
                  </a:lnTo>
                  <a:lnTo>
                    <a:pt x="689212" y="286603"/>
                  </a:lnTo>
                  <a:lnTo>
                    <a:pt x="798394" y="388961"/>
                  </a:lnTo>
                  <a:lnTo>
                    <a:pt x="880281" y="504967"/>
                  </a:lnTo>
                  <a:lnTo>
                    <a:pt x="928048" y="627797"/>
                  </a:lnTo>
                  <a:lnTo>
                    <a:pt x="941695" y="764275"/>
                  </a:lnTo>
                  <a:lnTo>
                    <a:pt x="921224" y="887105"/>
                  </a:lnTo>
                  <a:lnTo>
                    <a:pt x="866633" y="989463"/>
                  </a:lnTo>
                  <a:lnTo>
                    <a:pt x="784746" y="1057702"/>
                  </a:lnTo>
                  <a:lnTo>
                    <a:pt x="682388" y="1105469"/>
                  </a:lnTo>
                  <a:lnTo>
                    <a:pt x="559558" y="1119116"/>
                  </a:lnTo>
                  <a:lnTo>
                    <a:pt x="443552" y="1098645"/>
                  </a:lnTo>
                  <a:lnTo>
                    <a:pt x="313898" y="1050878"/>
                  </a:lnTo>
                  <a:lnTo>
                    <a:pt x="191069" y="968991"/>
                  </a:lnTo>
                  <a:lnTo>
                    <a:pt x="116006" y="880281"/>
                  </a:lnTo>
                  <a:lnTo>
                    <a:pt x="47767" y="750627"/>
                  </a:lnTo>
                  <a:lnTo>
                    <a:pt x="6824" y="634621"/>
                  </a:lnTo>
                  <a:lnTo>
                    <a:pt x="0" y="491319"/>
                  </a:lnTo>
                  <a:lnTo>
                    <a:pt x="20472" y="341194"/>
                  </a:lnTo>
                  <a:lnTo>
                    <a:pt x="68239" y="225188"/>
                  </a:lnTo>
                  <a:lnTo>
                    <a:pt x="143301" y="109182"/>
                  </a:lnTo>
                  <a:lnTo>
                    <a:pt x="252484" y="27296"/>
                  </a:lnTo>
                  <a:lnTo>
                    <a:pt x="388961" y="0"/>
                  </a:lnTo>
                  <a:lnTo>
                    <a:pt x="532263" y="6824"/>
                  </a:lnTo>
                  <a:lnTo>
                    <a:pt x="675564" y="75063"/>
                  </a:lnTo>
                  <a:lnTo>
                    <a:pt x="764275" y="177421"/>
                  </a:lnTo>
                  <a:lnTo>
                    <a:pt x="818866" y="279779"/>
                  </a:lnTo>
                  <a:lnTo>
                    <a:pt x="846161" y="450376"/>
                  </a:lnTo>
                  <a:lnTo>
                    <a:pt x="832513" y="593678"/>
                  </a:lnTo>
                  <a:lnTo>
                    <a:pt x="805218" y="730155"/>
                  </a:lnTo>
                  <a:lnTo>
                    <a:pt x="736979" y="866633"/>
                  </a:lnTo>
                  <a:lnTo>
                    <a:pt x="655092" y="989463"/>
                  </a:lnTo>
                  <a:lnTo>
                    <a:pt x="566382" y="1084997"/>
                  </a:lnTo>
                  <a:lnTo>
                    <a:pt x="450376" y="1180531"/>
                  </a:lnTo>
                  <a:lnTo>
                    <a:pt x="450376" y="1180531"/>
                  </a:ln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sp>
          <p:nvSpPr>
            <p:cNvPr id="29" name="Frihåndsform 28"/>
            <p:cNvSpPr/>
            <p:nvPr/>
          </p:nvSpPr>
          <p:spPr>
            <a:xfrm>
              <a:off x="3602350" y="3431700"/>
              <a:ext cx="936209" cy="1174921"/>
            </a:xfrm>
            <a:custGeom>
              <a:avLst/>
              <a:gdLst>
                <a:gd name="connsiteX0" fmla="*/ 873457 w 934872"/>
                <a:gd name="connsiteY0" fmla="*/ 88710 h 1173707"/>
                <a:gd name="connsiteX1" fmla="*/ 730155 w 934872"/>
                <a:gd name="connsiteY1" fmla="*/ 95534 h 1173707"/>
                <a:gd name="connsiteX2" fmla="*/ 498143 w 934872"/>
                <a:gd name="connsiteY2" fmla="*/ 143301 h 1173707"/>
                <a:gd name="connsiteX3" fmla="*/ 313898 w 934872"/>
                <a:gd name="connsiteY3" fmla="*/ 232012 h 1173707"/>
                <a:gd name="connsiteX4" fmla="*/ 177421 w 934872"/>
                <a:gd name="connsiteY4" fmla="*/ 341194 h 1173707"/>
                <a:gd name="connsiteX5" fmla="*/ 61415 w 934872"/>
                <a:gd name="connsiteY5" fmla="*/ 484495 h 1173707"/>
                <a:gd name="connsiteX6" fmla="*/ 13648 w 934872"/>
                <a:gd name="connsiteY6" fmla="*/ 600501 h 1173707"/>
                <a:gd name="connsiteX7" fmla="*/ 0 w 934872"/>
                <a:gd name="connsiteY7" fmla="*/ 716507 h 1173707"/>
                <a:gd name="connsiteX8" fmla="*/ 0 w 934872"/>
                <a:gd name="connsiteY8" fmla="*/ 812042 h 1173707"/>
                <a:gd name="connsiteX9" fmla="*/ 34119 w 934872"/>
                <a:gd name="connsiteY9" fmla="*/ 934872 h 1173707"/>
                <a:gd name="connsiteX10" fmla="*/ 109182 w 934872"/>
                <a:gd name="connsiteY10" fmla="*/ 1023582 h 1173707"/>
                <a:gd name="connsiteX11" fmla="*/ 204716 w 934872"/>
                <a:gd name="connsiteY11" fmla="*/ 1078173 h 1173707"/>
                <a:gd name="connsiteX12" fmla="*/ 361666 w 934872"/>
                <a:gd name="connsiteY12" fmla="*/ 1119116 h 1173707"/>
                <a:gd name="connsiteX13" fmla="*/ 511791 w 934872"/>
                <a:gd name="connsiteY13" fmla="*/ 1105469 h 1173707"/>
                <a:gd name="connsiteX14" fmla="*/ 648269 w 934872"/>
                <a:gd name="connsiteY14" fmla="*/ 1037230 h 1173707"/>
                <a:gd name="connsiteX15" fmla="*/ 764275 w 934872"/>
                <a:gd name="connsiteY15" fmla="*/ 941695 h 1173707"/>
                <a:gd name="connsiteX16" fmla="*/ 852985 w 934872"/>
                <a:gd name="connsiteY16" fmla="*/ 832513 h 1173707"/>
                <a:gd name="connsiteX17" fmla="*/ 907576 w 934872"/>
                <a:gd name="connsiteY17" fmla="*/ 689212 h 1173707"/>
                <a:gd name="connsiteX18" fmla="*/ 934872 w 934872"/>
                <a:gd name="connsiteY18" fmla="*/ 518615 h 1173707"/>
                <a:gd name="connsiteX19" fmla="*/ 928048 w 934872"/>
                <a:gd name="connsiteY19" fmla="*/ 382137 h 1173707"/>
                <a:gd name="connsiteX20" fmla="*/ 893928 w 934872"/>
                <a:gd name="connsiteY20" fmla="*/ 252484 h 1173707"/>
                <a:gd name="connsiteX21" fmla="*/ 846161 w 934872"/>
                <a:gd name="connsiteY21" fmla="*/ 163773 h 1173707"/>
                <a:gd name="connsiteX22" fmla="*/ 764275 w 934872"/>
                <a:gd name="connsiteY22" fmla="*/ 81887 h 1173707"/>
                <a:gd name="connsiteX23" fmla="*/ 696036 w 934872"/>
                <a:gd name="connsiteY23" fmla="*/ 34119 h 1173707"/>
                <a:gd name="connsiteX24" fmla="*/ 593678 w 934872"/>
                <a:gd name="connsiteY24" fmla="*/ 0 h 1173707"/>
                <a:gd name="connsiteX25" fmla="*/ 464024 w 934872"/>
                <a:gd name="connsiteY25" fmla="*/ 0 h 1173707"/>
                <a:gd name="connsiteX26" fmla="*/ 313898 w 934872"/>
                <a:gd name="connsiteY26" fmla="*/ 34119 h 1173707"/>
                <a:gd name="connsiteX27" fmla="*/ 225188 w 934872"/>
                <a:gd name="connsiteY27" fmla="*/ 95534 h 1173707"/>
                <a:gd name="connsiteX28" fmla="*/ 163773 w 934872"/>
                <a:gd name="connsiteY28" fmla="*/ 184245 h 1173707"/>
                <a:gd name="connsiteX29" fmla="*/ 116006 w 934872"/>
                <a:gd name="connsiteY29" fmla="*/ 286603 h 1173707"/>
                <a:gd name="connsiteX30" fmla="*/ 102358 w 934872"/>
                <a:gd name="connsiteY30" fmla="*/ 402609 h 1173707"/>
                <a:gd name="connsiteX31" fmla="*/ 102358 w 934872"/>
                <a:gd name="connsiteY31" fmla="*/ 532263 h 1173707"/>
                <a:gd name="connsiteX32" fmla="*/ 129654 w 934872"/>
                <a:gd name="connsiteY32" fmla="*/ 675564 h 1173707"/>
                <a:gd name="connsiteX33" fmla="*/ 184245 w 934872"/>
                <a:gd name="connsiteY33" fmla="*/ 812042 h 1173707"/>
                <a:gd name="connsiteX34" fmla="*/ 266131 w 934872"/>
                <a:gd name="connsiteY34" fmla="*/ 962167 h 1173707"/>
                <a:gd name="connsiteX35" fmla="*/ 368490 w 934872"/>
                <a:gd name="connsiteY35" fmla="*/ 1078173 h 1173707"/>
                <a:gd name="connsiteX36" fmla="*/ 518615 w 934872"/>
                <a:gd name="connsiteY36" fmla="*/ 1173707 h 117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34872" h="1173707">
                  <a:moveTo>
                    <a:pt x="873457" y="88710"/>
                  </a:moveTo>
                  <a:lnTo>
                    <a:pt x="730155" y="95534"/>
                  </a:lnTo>
                  <a:lnTo>
                    <a:pt x="498143" y="143301"/>
                  </a:lnTo>
                  <a:lnTo>
                    <a:pt x="313898" y="232012"/>
                  </a:lnTo>
                  <a:lnTo>
                    <a:pt x="177421" y="341194"/>
                  </a:lnTo>
                  <a:lnTo>
                    <a:pt x="61415" y="484495"/>
                  </a:lnTo>
                  <a:lnTo>
                    <a:pt x="13648" y="600501"/>
                  </a:lnTo>
                  <a:lnTo>
                    <a:pt x="0" y="716507"/>
                  </a:lnTo>
                  <a:lnTo>
                    <a:pt x="0" y="812042"/>
                  </a:lnTo>
                  <a:lnTo>
                    <a:pt x="34119" y="934872"/>
                  </a:lnTo>
                  <a:lnTo>
                    <a:pt x="109182" y="1023582"/>
                  </a:lnTo>
                  <a:lnTo>
                    <a:pt x="204716" y="1078173"/>
                  </a:lnTo>
                  <a:lnTo>
                    <a:pt x="361666" y="1119116"/>
                  </a:lnTo>
                  <a:lnTo>
                    <a:pt x="511791" y="1105469"/>
                  </a:lnTo>
                  <a:lnTo>
                    <a:pt x="648269" y="1037230"/>
                  </a:lnTo>
                  <a:lnTo>
                    <a:pt x="764275" y="941695"/>
                  </a:lnTo>
                  <a:lnTo>
                    <a:pt x="852985" y="832513"/>
                  </a:lnTo>
                  <a:lnTo>
                    <a:pt x="907576" y="689212"/>
                  </a:lnTo>
                  <a:lnTo>
                    <a:pt x="934872" y="518615"/>
                  </a:lnTo>
                  <a:lnTo>
                    <a:pt x="928048" y="382137"/>
                  </a:lnTo>
                  <a:lnTo>
                    <a:pt x="893928" y="252484"/>
                  </a:lnTo>
                  <a:lnTo>
                    <a:pt x="846161" y="163773"/>
                  </a:lnTo>
                  <a:lnTo>
                    <a:pt x="764275" y="81887"/>
                  </a:lnTo>
                  <a:lnTo>
                    <a:pt x="696036" y="34119"/>
                  </a:lnTo>
                  <a:lnTo>
                    <a:pt x="593678" y="0"/>
                  </a:lnTo>
                  <a:lnTo>
                    <a:pt x="464024" y="0"/>
                  </a:lnTo>
                  <a:lnTo>
                    <a:pt x="313898" y="34119"/>
                  </a:lnTo>
                  <a:lnTo>
                    <a:pt x="225188" y="95534"/>
                  </a:lnTo>
                  <a:lnTo>
                    <a:pt x="163773" y="184245"/>
                  </a:lnTo>
                  <a:lnTo>
                    <a:pt x="116006" y="286603"/>
                  </a:lnTo>
                  <a:lnTo>
                    <a:pt x="102358" y="402609"/>
                  </a:lnTo>
                  <a:lnTo>
                    <a:pt x="102358" y="532263"/>
                  </a:lnTo>
                  <a:lnTo>
                    <a:pt x="129654" y="675564"/>
                  </a:lnTo>
                  <a:lnTo>
                    <a:pt x="184245" y="812042"/>
                  </a:lnTo>
                  <a:lnTo>
                    <a:pt x="266131" y="962167"/>
                  </a:lnTo>
                  <a:lnTo>
                    <a:pt x="368490" y="1078173"/>
                  </a:lnTo>
                  <a:lnTo>
                    <a:pt x="518615" y="1173707"/>
                  </a:ln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sp>
          <p:nvSpPr>
            <p:cNvPr id="21533" name="TekstSylinder 33"/>
            <p:cNvSpPr txBox="1">
              <a:spLocks noChangeArrowheads="1"/>
            </p:cNvSpPr>
            <p:nvPr/>
          </p:nvSpPr>
          <p:spPr bwMode="auto">
            <a:xfrm>
              <a:off x="5199798" y="3548418"/>
              <a:ext cx="327334" cy="400110"/>
            </a:xfrm>
            <a:prstGeom prst="rect">
              <a:avLst/>
            </a:prstGeom>
            <a:noFill/>
            <a:ln w="9525">
              <a:noFill/>
              <a:miter lim="800000"/>
              <a:headEnd/>
              <a:tailEnd/>
            </a:ln>
          </p:spPr>
          <p:txBody>
            <a:bodyPr wrap="none">
              <a:spAutoFit/>
            </a:bodyPr>
            <a:lstStyle/>
            <a:p>
              <a:r>
                <a:rPr lang="nb-NO" sz="2000">
                  <a:solidFill>
                    <a:srgbClr val="FF0000"/>
                  </a:solidFill>
                </a:rPr>
                <a:t>1</a:t>
              </a:r>
            </a:p>
          </p:txBody>
        </p:sp>
        <p:sp>
          <p:nvSpPr>
            <p:cNvPr id="21534" name="TekstSylinder 35"/>
            <p:cNvSpPr txBox="1">
              <a:spLocks noChangeArrowheads="1"/>
            </p:cNvSpPr>
            <p:nvPr/>
          </p:nvSpPr>
          <p:spPr bwMode="auto">
            <a:xfrm>
              <a:off x="3343703" y="3603008"/>
              <a:ext cx="327334" cy="400110"/>
            </a:xfrm>
            <a:prstGeom prst="rect">
              <a:avLst/>
            </a:prstGeom>
            <a:noFill/>
            <a:ln w="9525">
              <a:noFill/>
              <a:miter lim="800000"/>
              <a:headEnd/>
              <a:tailEnd/>
            </a:ln>
          </p:spPr>
          <p:txBody>
            <a:bodyPr wrap="none">
              <a:spAutoFit/>
            </a:bodyPr>
            <a:lstStyle/>
            <a:p>
              <a:r>
                <a:rPr lang="nb-NO" sz="2000">
                  <a:solidFill>
                    <a:srgbClr val="FF0000"/>
                  </a:solidFill>
                </a:rPr>
                <a:t>3</a:t>
              </a:r>
            </a:p>
          </p:txBody>
        </p:sp>
        <p:sp>
          <p:nvSpPr>
            <p:cNvPr id="21535" name="TekstSylinder 44"/>
            <p:cNvSpPr txBox="1">
              <a:spLocks noChangeArrowheads="1"/>
            </p:cNvSpPr>
            <p:nvPr/>
          </p:nvSpPr>
          <p:spPr bwMode="auto">
            <a:xfrm>
              <a:off x="3705369" y="4653886"/>
              <a:ext cx="298480" cy="338554"/>
            </a:xfrm>
            <a:prstGeom prst="rect">
              <a:avLst/>
            </a:prstGeom>
            <a:noFill/>
            <a:ln w="9525">
              <a:noFill/>
              <a:miter lim="800000"/>
              <a:headEnd/>
              <a:tailEnd/>
            </a:ln>
          </p:spPr>
          <p:txBody>
            <a:bodyPr wrap="none">
              <a:spAutoFit/>
            </a:bodyPr>
            <a:lstStyle/>
            <a:p>
              <a:r>
                <a:rPr lang="nb-NO" sz="1600"/>
                <a:t>4</a:t>
              </a:r>
            </a:p>
          </p:txBody>
        </p:sp>
        <p:sp>
          <p:nvSpPr>
            <p:cNvPr id="21536" name="TekstSylinder 45"/>
            <p:cNvSpPr txBox="1">
              <a:spLocks noChangeArrowheads="1"/>
            </p:cNvSpPr>
            <p:nvPr/>
          </p:nvSpPr>
          <p:spPr bwMode="auto">
            <a:xfrm>
              <a:off x="4851781" y="4647061"/>
              <a:ext cx="298480" cy="338554"/>
            </a:xfrm>
            <a:prstGeom prst="rect">
              <a:avLst/>
            </a:prstGeom>
            <a:noFill/>
            <a:ln w="9525">
              <a:noFill/>
              <a:miter lim="800000"/>
              <a:headEnd/>
              <a:tailEnd/>
            </a:ln>
          </p:spPr>
          <p:txBody>
            <a:bodyPr wrap="none">
              <a:spAutoFit/>
            </a:bodyPr>
            <a:lstStyle/>
            <a:p>
              <a:r>
                <a:rPr lang="nb-NO" sz="1600"/>
                <a:t>5</a:t>
              </a:r>
            </a:p>
          </p:txBody>
        </p:sp>
      </p:grpSp>
      <p:grpSp>
        <p:nvGrpSpPr>
          <p:cNvPr id="12" name="Gruppe 50"/>
          <p:cNvGrpSpPr>
            <a:grpSpLocks/>
          </p:cNvGrpSpPr>
          <p:nvPr/>
        </p:nvGrpSpPr>
        <p:grpSpPr bwMode="auto">
          <a:xfrm>
            <a:off x="5734050" y="3106738"/>
            <a:ext cx="2176463" cy="1997075"/>
            <a:chOff x="5718413" y="3138984"/>
            <a:chExt cx="2176606" cy="1996756"/>
          </a:xfrm>
        </p:grpSpPr>
        <p:sp>
          <p:nvSpPr>
            <p:cNvPr id="30" name="Frihåndsform 29"/>
            <p:cNvSpPr/>
            <p:nvPr/>
          </p:nvSpPr>
          <p:spPr>
            <a:xfrm>
              <a:off x="6612235" y="3658013"/>
              <a:ext cx="1030355" cy="1172976"/>
            </a:xfrm>
            <a:custGeom>
              <a:avLst/>
              <a:gdLst>
                <a:gd name="connsiteX0" fmla="*/ 0 w 1030406"/>
                <a:gd name="connsiteY0" fmla="*/ 846161 h 1173707"/>
                <a:gd name="connsiteX1" fmla="*/ 129654 w 1030406"/>
                <a:gd name="connsiteY1" fmla="*/ 914400 h 1173707"/>
                <a:gd name="connsiteX2" fmla="*/ 272956 w 1030406"/>
                <a:gd name="connsiteY2" fmla="*/ 948519 h 1173707"/>
                <a:gd name="connsiteX3" fmla="*/ 443553 w 1030406"/>
                <a:gd name="connsiteY3" fmla="*/ 955343 h 1173707"/>
                <a:gd name="connsiteX4" fmla="*/ 593678 w 1030406"/>
                <a:gd name="connsiteY4" fmla="*/ 934872 h 1173707"/>
                <a:gd name="connsiteX5" fmla="*/ 716508 w 1030406"/>
                <a:gd name="connsiteY5" fmla="*/ 893928 h 1173707"/>
                <a:gd name="connsiteX6" fmla="*/ 805218 w 1030406"/>
                <a:gd name="connsiteY6" fmla="*/ 839337 h 1173707"/>
                <a:gd name="connsiteX7" fmla="*/ 887105 w 1030406"/>
                <a:gd name="connsiteY7" fmla="*/ 771099 h 1173707"/>
                <a:gd name="connsiteX8" fmla="*/ 955344 w 1030406"/>
                <a:gd name="connsiteY8" fmla="*/ 689212 h 1173707"/>
                <a:gd name="connsiteX9" fmla="*/ 1003111 w 1030406"/>
                <a:gd name="connsiteY9" fmla="*/ 586854 h 1173707"/>
                <a:gd name="connsiteX10" fmla="*/ 1030406 w 1030406"/>
                <a:gd name="connsiteY10" fmla="*/ 464024 h 1173707"/>
                <a:gd name="connsiteX11" fmla="*/ 1030406 w 1030406"/>
                <a:gd name="connsiteY11" fmla="*/ 354842 h 1173707"/>
                <a:gd name="connsiteX12" fmla="*/ 962167 w 1030406"/>
                <a:gd name="connsiteY12" fmla="*/ 197893 h 1173707"/>
                <a:gd name="connsiteX13" fmla="*/ 880281 w 1030406"/>
                <a:gd name="connsiteY13" fmla="*/ 102358 h 1173707"/>
                <a:gd name="connsiteX14" fmla="*/ 750627 w 1030406"/>
                <a:gd name="connsiteY14" fmla="*/ 27296 h 1173707"/>
                <a:gd name="connsiteX15" fmla="*/ 614150 w 1030406"/>
                <a:gd name="connsiteY15" fmla="*/ 0 h 1173707"/>
                <a:gd name="connsiteX16" fmla="*/ 470848 w 1030406"/>
                <a:gd name="connsiteY16" fmla="*/ 13648 h 1173707"/>
                <a:gd name="connsiteX17" fmla="*/ 354842 w 1030406"/>
                <a:gd name="connsiteY17" fmla="*/ 54591 h 1173707"/>
                <a:gd name="connsiteX18" fmla="*/ 266132 w 1030406"/>
                <a:gd name="connsiteY18" fmla="*/ 109182 h 1173707"/>
                <a:gd name="connsiteX19" fmla="*/ 177421 w 1030406"/>
                <a:gd name="connsiteY19" fmla="*/ 177421 h 1173707"/>
                <a:gd name="connsiteX20" fmla="*/ 109182 w 1030406"/>
                <a:gd name="connsiteY20" fmla="*/ 266131 h 1173707"/>
                <a:gd name="connsiteX21" fmla="*/ 54591 w 1030406"/>
                <a:gd name="connsiteY21" fmla="*/ 382137 h 1173707"/>
                <a:gd name="connsiteX22" fmla="*/ 27296 w 1030406"/>
                <a:gd name="connsiteY22" fmla="*/ 504967 h 1173707"/>
                <a:gd name="connsiteX23" fmla="*/ 6824 w 1030406"/>
                <a:gd name="connsiteY23" fmla="*/ 641445 h 1173707"/>
                <a:gd name="connsiteX24" fmla="*/ 34120 w 1030406"/>
                <a:gd name="connsiteY24" fmla="*/ 764275 h 1173707"/>
                <a:gd name="connsiteX25" fmla="*/ 75063 w 1030406"/>
                <a:gd name="connsiteY25" fmla="*/ 893928 h 1173707"/>
                <a:gd name="connsiteX26" fmla="*/ 156950 w 1030406"/>
                <a:gd name="connsiteY26" fmla="*/ 989463 h 1173707"/>
                <a:gd name="connsiteX27" fmla="*/ 218364 w 1030406"/>
                <a:gd name="connsiteY27" fmla="*/ 1057701 h 1173707"/>
                <a:gd name="connsiteX28" fmla="*/ 320723 w 1030406"/>
                <a:gd name="connsiteY28" fmla="*/ 1119116 h 1173707"/>
                <a:gd name="connsiteX29" fmla="*/ 464024 w 1030406"/>
                <a:gd name="connsiteY29" fmla="*/ 1173707 h 1173707"/>
                <a:gd name="connsiteX30" fmla="*/ 586854 w 1030406"/>
                <a:gd name="connsiteY30" fmla="*/ 1160060 h 1173707"/>
                <a:gd name="connsiteX31" fmla="*/ 709684 w 1030406"/>
                <a:gd name="connsiteY31" fmla="*/ 1105469 h 1173707"/>
                <a:gd name="connsiteX32" fmla="*/ 791570 w 1030406"/>
                <a:gd name="connsiteY32" fmla="*/ 1057701 h 1173707"/>
                <a:gd name="connsiteX33" fmla="*/ 873457 w 1030406"/>
                <a:gd name="connsiteY33" fmla="*/ 962167 h 1173707"/>
                <a:gd name="connsiteX34" fmla="*/ 921224 w 1030406"/>
                <a:gd name="connsiteY34" fmla="*/ 852985 h 1173707"/>
                <a:gd name="connsiteX35" fmla="*/ 928048 w 1030406"/>
                <a:gd name="connsiteY35" fmla="*/ 757451 h 1173707"/>
                <a:gd name="connsiteX36" fmla="*/ 928048 w 1030406"/>
                <a:gd name="connsiteY36" fmla="*/ 627797 h 1173707"/>
                <a:gd name="connsiteX37" fmla="*/ 907576 w 1030406"/>
                <a:gd name="connsiteY37" fmla="*/ 518615 h 1173707"/>
                <a:gd name="connsiteX38" fmla="*/ 859809 w 1030406"/>
                <a:gd name="connsiteY38" fmla="*/ 402609 h 1173707"/>
                <a:gd name="connsiteX39" fmla="*/ 777923 w 1030406"/>
                <a:gd name="connsiteY39" fmla="*/ 300251 h 1173707"/>
                <a:gd name="connsiteX40" fmla="*/ 696036 w 1030406"/>
                <a:gd name="connsiteY40" fmla="*/ 211540 h 1173707"/>
                <a:gd name="connsiteX41" fmla="*/ 580030 w 1030406"/>
                <a:gd name="connsiteY41" fmla="*/ 129654 h 1173707"/>
                <a:gd name="connsiteX42" fmla="*/ 464024 w 1030406"/>
                <a:gd name="connsiteY42" fmla="*/ 81887 h 1173707"/>
                <a:gd name="connsiteX43" fmla="*/ 354842 w 1030406"/>
                <a:gd name="connsiteY43" fmla="*/ 54591 h 1173707"/>
                <a:gd name="connsiteX44" fmla="*/ 266132 w 1030406"/>
                <a:gd name="connsiteY44" fmla="*/ 47767 h 117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0406" h="1173707">
                  <a:moveTo>
                    <a:pt x="0" y="846161"/>
                  </a:moveTo>
                  <a:lnTo>
                    <a:pt x="129654" y="914400"/>
                  </a:lnTo>
                  <a:lnTo>
                    <a:pt x="272956" y="948519"/>
                  </a:lnTo>
                  <a:lnTo>
                    <a:pt x="443553" y="955343"/>
                  </a:lnTo>
                  <a:lnTo>
                    <a:pt x="593678" y="934872"/>
                  </a:lnTo>
                  <a:lnTo>
                    <a:pt x="716508" y="893928"/>
                  </a:lnTo>
                  <a:lnTo>
                    <a:pt x="805218" y="839337"/>
                  </a:lnTo>
                  <a:lnTo>
                    <a:pt x="887105" y="771099"/>
                  </a:lnTo>
                  <a:lnTo>
                    <a:pt x="955344" y="689212"/>
                  </a:lnTo>
                  <a:lnTo>
                    <a:pt x="1003111" y="586854"/>
                  </a:lnTo>
                  <a:lnTo>
                    <a:pt x="1030406" y="464024"/>
                  </a:lnTo>
                  <a:lnTo>
                    <a:pt x="1030406" y="354842"/>
                  </a:lnTo>
                  <a:lnTo>
                    <a:pt x="962167" y="197893"/>
                  </a:lnTo>
                  <a:lnTo>
                    <a:pt x="880281" y="102358"/>
                  </a:lnTo>
                  <a:lnTo>
                    <a:pt x="750627" y="27296"/>
                  </a:lnTo>
                  <a:lnTo>
                    <a:pt x="614150" y="0"/>
                  </a:lnTo>
                  <a:lnTo>
                    <a:pt x="470848" y="13648"/>
                  </a:lnTo>
                  <a:lnTo>
                    <a:pt x="354842" y="54591"/>
                  </a:lnTo>
                  <a:lnTo>
                    <a:pt x="266132" y="109182"/>
                  </a:lnTo>
                  <a:lnTo>
                    <a:pt x="177421" y="177421"/>
                  </a:lnTo>
                  <a:lnTo>
                    <a:pt x="109182" y="266131"/>
                  </a:lnTo>
                  <a:lnTo>
                    <a:pt x="54591" y="382137"/>
                  </a:lnTo>
                  <a:lnTo>
                    <a:pt x="27296" y="504967"/>
                  </a:lnTo>
                  <a:lnTo>
                    <a:pt x="6824" y="641445"/>
                  </a:lnTo>
                  <a:lnTo>
                    <a:pt x="34120" y="764275"/>
                  </a:lnTo>
                  <a:lnTo>
                    <a:pt x="75063" y="893928"/>
                  </a:lnTo>
                  <a:lnTo>
                    <a:pt x="156950" y="989463"/>
                  </a:lnTo>
                  <a:lnTo>
                    <a:pt x="218364" y="1057701"/>
                  </a:lnTo>
                  <a:lnTo>
                    <a:pt x="320723" y="1119116"/>
                  </a:lnTo>
                  <a:lnTo>
                    <a:pt x="464024" y="1173707"/>
                  </a:lnTo>
                  <a:lnTo>
                    <a:pt x="586854" y="1160060"/>
                  </a:lnTo>
                  <a:lnTo>
                    <a:pt x="709684" y="1105469"/>
                  </a:lnTo>
                  <a:lnTo>
                    <a:pt x="791570" y="1057701"/>
                  </a:lnTo>
                  <a:lnTo>
                    <a:pt x="873457" y="962167"/>
                  </a:lnTo>
                  <a:lnTo>
                    <a:pt x="921224" y="852985"/>
                  </a:lnTo>
                  <a:lnTo>
                    <a:pt x="928048" y="757451"/>
                  </a:lnTo>
                  <a:lnTo>
                    <a:pt x="928048" y="627797"/>
                  </a:lnTo>
                  <a:lnTo>
                    <a:pt x="907576" y="518615"/>
                  </a:lnTo>
                  <a:lnTo>
                    <a:pt x="859809" y="402609"/>
                  </a:lnTo>
                  <a:lnTo>
                    <a:pt x="777923" y="300251"/>
                  </a:lnTo>
                  <a:lnTo>
                    <a:pt x="696036" y="211540"/>
                  </a:lnTo>
                  <a:lnTo>
                    <a:pt x="580030" y="129654"/>
                  </a:lnTo>
                  <a:lnTo>
                    <a:pt x="464024" y="81887"/>
                  </a:lnTo>
                  <a:lnTo>
                    <a:pt x="354842" y="54591"/>
                  </a:lnTo>
                  <a:lnTo>
                    <a:pt x="266132" y="47767"/>
                  </a:ln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sp>
          <p:nvSpPr>
            <p:cNvPr id="31" name="Frihåndsform 30"/>
            <p:cNvSpPr/>
            <p:nvPr/>
          </p:nvSpPr>
          <p:spPr>
            <a:xfrm>
              <a:off x="5970843" y="3664362"/>
              <a:ext cx="1036705" cy="1153929"/>
            </a:xfrm>
            <a:custGeom>
              <a:avLst/>
              <a:gdLst>
                <a:gd name="connsiteX0" fmla="*/ 798394 w 1037229"/>
                <a:gd name="connsiteY0" fmla="*/ 40943 h 1153236"/>
                <a:gd name="connsiteX1" fmla="*/ 668740 w 1037229"/>
                <a:gd name="connsiteY1" fmla="*/ 61415 h 1153236"/>
                <a:gd name="connsiteX2" fmla="*/ 504967 w 1037229"/>
                <a:gd name="connsiteY2" fmla="*/ 95534 h 1153236"/>
                <a:gd name="connsiteX3" fmla="*/ 300250 w 1037229"/>
                <a:gd name="connsiteY3" fmla="*/ 218364 h 1153236"/>
                <a:gd name="connsiteX4" fmla="*/ 197892 w 1037229"/>
                <a:gd name="connsiteY4" fmla="*/ 348018 h 1153236"/>
                <a:gd name="connsiteX5" fmla="*/ 122829 w 1037229"/>
                <a:gd name="connsiteY5" fmla="*/ 477672 h 1153236"/>
                <a:gd name="connsiteX6" fmla="*/ 88710 w 1037229"/>
                <a:gd name="connsiteY6" fmla="*/ 600501 h 1153236"/>
                <a:gd name="connsiteX7" fmla="*/ 81886 w 1037229"/>
                <a:gd name="connsiteY7" fmla="*/ 757451 h 1153236"/>
                <a:gd name="connsiteX8" fmla="*/ 122829 w 1037229"/>
                <a:gd name="connsiteY8" fmla="*/ 887104 h 1153236"/>
                <a:gd name="connsiteX9" fmla="*/ 191068 w 1037229"/>
                <a:gd name="connsiteY9" fmla="*/ 1003110 h 1153236"/>
                <a:gd name="connsiteX10" fmla="*/ 286603 w 1037229"/>
                <a:gd name="connsiteY10" fmla="*/ 1091821 h 1153236"/>
                <a:gd name="connsiteX11" fmla="*/ 429904 w 1037229"/>
                <a:gd name="connsiteY11" fmla="*/ 1153236 h 1153236"/>
                <a:gd name="connsiteX12" fmla="*/ 586853 w 1037229"/>
                <a:gd name="connsiteY12" fmla="*/ 1146412 h 1153236"/>
                <a:gd name="connsiteX13" fmla="*/ 689211 w 1037229"/>
                <a:gd name="connsiteY13" fmla="*/ 1125940 h 1153236"/>
                <a:gd name="connsiteX14" fmla="*/ 784746 w 1037229"/>
                <a:gd name="connsiteY14" fmla="*/ 1078173 h 1153236"/>
                <a:gd name="connsiteX15" fmla="*/ 873456 w 1037229"/>
                <a:gd name="connsiteY15" fmla="*/ 996286 h 1153236"/>
                <a:gd name="connsiteX16" fmla="*/ 948519 w 1037229"/>
                <a:gd name="connsiteY16" fmla="*/ 866633 h 1153236"/>
                <a:gd name="connsiteX17" fmla="*/ 996286 w 1037229"/>
                <a:gd name="connsiteY17" fmla="*/ 743803 h 1153236"/>
                <a:gd name="connsiteX18" fmla="*/ 1016758 w 1037229"/>
                <a:gd name="connsiteY18" fmla="*/ 600501 h 1153236"/>
                <a:gd name="connsiteX19" fmla="*/ 996286 w 1037229"/>
                <a:gd name="connsiteY19" fmla="*/ 450376 h 1153236"/>
                <a:gd name="connsiteX20" fmla="*/ 934871 w 1037229"/>
                <a:gd name="connsiteY20" fmla="*/ 300251 h 1153236"/>
                <a:gd name="connsiteX21" fmla="*/ 866632 w 1037229"/>
                <a:gd name="connsiteY21" fmla="*/ 211540 h 1153236"/>
                <a:gd name="connsiteX22" fmla="*/ 784746 w 1037229"/>
                <a:gd name="connsiteY22" fmla="*/ 109182 h 1153236"/>
                <a:gd name="connsiteX23" fmla="*/ 682388 w 1037229"/>
                <a:gd name="connsiteY23" fmla="*/ 47767 h 1153236"/>
                <a:gd name="connsiteX24" fmla="*/ 580029 w 1037229"/>
                <a:gd name="connsiteY24" fmla="*/ 13648 h 1153236"/>
                <a:gd name="connsiteX25" fmla="*/ 484495 w 1037229"/>
                <a:gd name="connsiteY25" fmla="*/ 6824 h 1153236"/>
                <a:gd name="connsiteX26" fmla="*/ 368489 w 1037229"/>
                <a:gd name="connsiteY26" fmla="*/ 0 h 1153236"/>
                <a:gd name="connsiteX27" fmla="*/ 225188 w 1037229"/>
                <a:gd name="connsiteY27" fmla="*/ 47767 h 1153236"/>
                <a:gd name="connsiteX28" fmla="*/ 136477 w 1037229"/>
                <a:gd name="connsiteY28" fmla="*/ 109182 h 1153236"/>
                <a:gd name="connsiteX29" fmla="*/ 61414 w 1037229"/>
                <a:gd name="connsiteY29" fmla="*/ 204716 h 1153236"/>
                <a:gd name="connsiteX30" fmla="*/ 6823 w 1037229"/>
                <a:gd name="connsiteY30" fmla="*/ 313898 h 1153236"/>
                <a:gd name="connsiteX31" fmla="*/ 0 w 1037229"/>
                <a:gd name="connsiteY31" fmla="*/ 450376 h 1153236"/>
                <a:gd name="connsiteX32" fmla="*/ 13647 w 1037229"/>
                <a:gd name="connsiteY32" fmla="*/ 580030 h 1153236"/>
                <a:gd name="connsiteX33" fmla="*/ 75062 w 1037229"/>
                <a:gd name="connsiteY33" fmla="*/ 702860 h 1153236"/>
                <a:gd name="connsiteX34" fmla="*/ 170597 w 1037229"/>
                <a:gd name="connsiteY34" fmla="*/ 791570 h 1153236"/>
                <a:gd name="connsiteX35" fmla="*/ 252483 w 1037229"/>
                <a:gd name="connsiteY35" fmla="*/ 866633 h 1153236"/>
                <a:gd name="connsiteX36" fmla="*/ 361665 w 1037229"/>
                <a:gd name="connsiteY36" fmla="*/ 921224 h 1153236"/>
                <a:gd name="connsiteX37" fmla="*/ 518614 w 1037229"/>
                <a:gd name="connsiteY37" fmla="*/ 948519 h 1153236"/>
                <a:gd name="connsiteX38" fmla="*/ 648268 w 1037229"/>
                <a:gd name="connsiteY38" fmla="*/ 948519 h 1153236"/>
                <a:gd name="connsiteX39" fmla="*/ 757450 w 1037229"/>
                <a:gd name="connsiteY39" fmla="*/ 941695 h 1153236"/>
                <a:gd name="connsiteX40" fmla="*/ 893928 w 1037229"/>
                <a:gd name="connsiteY40" fmla="*/ 900752 h 1153236"/>
                <a:gd name="connsiteX41" fmla="*/ 1016758 w 1037229"/>
                <a:gd name="connsiteY41" fmla="*/ 839337 h 1153236"/>
                <a:gd name="connsiteX42" fmla="*/ 1037229 w 1037229"/>
                <a:gd name="connsiteY42" fmla="*/ 818866 h 115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7229" h="1153236">
                  <a:moveTo>
                    <a:pt x="798394" y="40943"/>
                  </a:moveTo>
                  <a:lnTo>
                    <a:pt x="668740" y="61415"/>
                  </a:lnTo>
                  <a:lnTo>
                    <a:pt x="504967" y="95534"/>
                  </a:lnTo>
                  <a:lnTo>
                    <a:pt x="300250" y="218364"/>
                  </a:lnTo>
                  <a:lnTo>
                    <a:pt x="197892" y="348018"/>
                  </a:lnTo>
                  <a:lnTo>
                    <a:pt x="122829" y="477672"/>
                  </a:lnTo>
                  <a:lnTo>
                    <a:pt x="88710" y="600501"/>
                  </a:lnTo>
                  <a:lnTo>
                    <a:pt x="81886" y="757451"/>
                  </a:lnTo>
                  <a:lnTo>
                    <a:pt x="122829" y="887104"/>
                  </a:lnTo>
                  <a:lnTo>
                    <a:pt x="191068" y="1003110"/>
                  </a:lnTo>
                  <a:lnTo>
                    <a:pt x="286603" y="1091821"/>
                  </a:lnTo>
                  <a:lnTo>
                    <a:pt x="429904" y="1153236"/>
                  </a:lnTo>
                  <a:lnTo>
                    <a:pt x="586853" y="1146412"/>
                  </a:lnTo>
                  <a:lnTo>
                    <a:pt x="689211" y="1125940"/>
                  </a:lnTo>
                  <a:lnTo>
                    <a:pt x="784746" y="1078173"/>
                  </a:lnTo>
                  <a:lnTo>
                    <a:pt x="873456" y="996286"/>
                  </a:lnTo>
                  <a:lnTo>
                    <a:pt x="948519" y="866633"/>
                  </a:lnTo>
                  <a:lnTo>
                    <a:pt x="996286" y="743803"/>
                  </a:lnTo>
                  <a:lnTo>
                    <a:pt x="1016758" y="600501"/>
                  </a:lnTo>
                  <a:lnTo>
                    <a:pt x="996286" y="450376"/>
                  </a:lnTo>
                  <a:lnTo>
                    <a:pt x="934871" y="300251"/>
                  </a:lnTo>
                  <a:lnTo>
                    <a:pt x="866632" y="211540"/>
                  </a:lnTo>
                  <a:lnTo>
                    <a:pt x="784746" y="109182"/>
                  </a:lnTo>
                  <a:lnTo>
                    <a:pt x="682388" y="47767"/>
                  </a:lnTo>
                  <a:lnTo>
                    <a:pt x="580029" y="13648"/>
                  </a:lnTo>
                  <a:lnTo>
                    <a:pt x="484495" y="6824"/>
                  </a:lnTo>
                  <a:lnTo>
                    <a:pt x="368489" y="0"/>
                  </a:lnTo>
                  <a:lnTo>
                    <a:pt x="225188" y="47767"/>
                  </a:lnTo>
                  <a:lnTo>
                    <a:pt x="136477" y="109182"/>
                  </a:lnTo>
                  <a:lnTo>
                    <a:pt x="61414" y="204716"/>
                  </a:lnTo>
                  <a:lnTo>
                    <a:pt x="6823" y="313898"/>
                  </a:lnTo>
                  <a:lnTo>
                    <a:pt x="0" y="450376"/>
                  </a:lnTo>
                  <a:lnTo>
                    <a:pt x="13647" y="580030"/>
                  </a:lnTo>
                  <a:lnTo>
                    <a:pt x="75062" y="702860"/>
                  </a:lnTo>
                  <a:lnTo>
                    <a:pt x="170597" y="791570"/>
                  </a:lnTo>
                  <a:lnTo>
                    <a:pt x="252483" y="866633"/>
                  </a:lnTo>
                  <a:lnTo>
                    <a:pt x="361665" y="921224"/>
                  </a:lnTo>
                  <a:lnTo>
                    <a:pt x="518614" y="948519"/>
                  </a:lnTo>
                  <a:lnTo>
                    <a:pt x="648268" y="948519"/>
                  </a:lnTo>
                  <a:lnTo>
                    <a:pt x="757450" y="941695"/>
                  </a:lnTo>
                  <a:lnTo>
                    <a:pt x="893928" y="900752"/>
                  </a:lnTo>
                  <a:lnTo>
                    <a:pt x="1016758" y="839337"/>
                  </a:lnTo>
                  <a:lnTo>
                    <a:pt x="1037229" y="818866"/>
                  </a:ln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sp>
          <p:nvSpPr>
            <p:cNvPr id="21525" name="TekstSylinder 36"/>
            <p:cNvSpPr txBox="1">
              <a:spLocks noChangeArrowheads="1"/>
            </p:cNvSpPr>
            <p:nvPr/>
          </p:nvSpPr>
          <p:spPr bwMode="auto">
            <a:xfrm>
              <a:off x="7567685" y="4271749"/>
              <a:ext cx="327334" cy="400110"/>
            </a:xfrm>
            <a:prstGeom prst="rect">
              <a:avLst/>
            </a:prstGeom>
            <a:noFill/>
            <a:ln w="9525">
              <a:noFill/>
              <a:miter lim="800000"/>
              <a:headEnd/>
              <a:tailEnd/>
            </a:ln>
          </p:spPr>
          <p:txBody>
            <a:bodyPr wrap="none">
              <a:spAutoFit/>
            </a:bodyPr>
            <a:lstStyle/>
            <a:p>
              <a:r>
                <a:rPr lang="nb-NO" sz="2000">
                  <a:solidFill>
                    <a:srgbClr val="FF0000"/>
                  </a:solidFill>
                </a:rPr>
                <a:t>1</a:t>
              </a:r>
            </a:p>
          </p:txBody>
        </p:sp>
        <p:sp>
          <p:nvSpPr>
            <p:cNvPr id="21526" name="TekstSylinder 37"/>
            <p:cNvSpPr txBox="1">
              <a:spLocks noChangeArrowheads="1"/>
            </p:cNvSpPr>
            <p:nvPr/>
          </p:nvSpPr>
          <p:spPr bwMode="auto">
            <a:xfrm>
              <a:off x="7240139" y="3145808"/>
              <a:ext cx="327334" cy="400110"/>
            </a:xfrm>
            <a:prstGeom prst="rect">
              <a:avLst/>
            </a:prstGeom>
            <a:noFill/>
            <a:ln w="9525">
              <a:noFill/>
              <a:miter lim="800000"/>
              <a:headEnd/>
              <a:tailEnd/>
            </a:ln>
          </p:spPr>
          <p:txBody>
            <a:bodyPr wrap="none">
              <a:spAutoFit/>
            </a:bodyPr>
            <a:lstStyle/>
            <a:p>
              <a:r>
                <a:rPr lang="nb-NO" sz="2000"/>
                <a:t>2</a:t>
              </a:r>
            </a:p>
          </p:txBody>
        </p:sp>
        <p:sp>
          <p:nvSpPr>
            <p:cNvPr id="21527" name="TekstSylinder 38"/>
            <p:cNvSpPr txBox="1">
              <a:spLocks noChangeArrowheads="1"/>
            </p:cNvSpPr>
            <p:nvPr/>
          </p:nvSpPr>
          <p:spPr bwMode="auto">
            <a:xfrm>
              <a:off x="6032312" y="3138984"/>
              <a:ext cx="327334" cy="400110"/>
            </a:xfrm>
            <a:prstGeom prst="rect">
              <a:avLst/>
            </a:prstGeom>
            <a:noFill/>
            <a:ln w="9525">
              <a:noFill/>
              <a:miter lim="800000"/>
              <a:headEnd/>
              <a:tailEnd/>
            </a:ln>
          </p:spPr>
          <p:txBody>
            <a:bodyPr wrap="none">
              <a:spAutoFit/>
            </a:bodyPr>
            <a:lstStyle/>
            <a:p>
              <a:r>
                <a:rPr lang="nb-NO" sz="2000"/>
                <a:t>3</a:t>
              </a:r>
            </a:p>
          </p:txBody>
        </p:sp>
        <p:sp>
          <p:nvSpPr>
            <p:cNvPr id="21528" name="TekstSylinder 39"/>
            <p:cNvSpPr txBox="1">
              <a:spLocks noChangeArrowheads="1"/>
            </p:cNvSpPr>
            <p:nvPr/>
          </p:nvSpPr>
          <p:spPr bwMode="auto">
            <a:xfrm>
              <a:off x="5718413" y="4210334"/>
              <a:ext cx="327334" cy="400110"/>
            </a:xfrm>
            <a:prstGeom prst="rect">
              <a:avLst/>
            </a:prstGeom>
            <a:noFill/>
            <a:ln w="9525">
              <a:noFill/>
              <a:miter lim="800000"/>
              <a:headEnd/>
              <a:tailEnd/>
            </a:ln>
          </p:spPr>
          <p:txBody>
            <a:bodyPr wrap="none">
              <a:spAutoFit/>
            </a:bodyPr>
            <a:lstStyle/>
            <a:p>
              <a:r>
                <a:rPr lang="nb-NO" sz="2000">
                  <a:solidFill>
                    <a:srgbClr val="00B0F0"/>
                  </a:solidFill>
                </a:rPr>
                <a:t>4</a:t>
              </a:r>
            </a:p>
          </p:txBody>
        </p:sp>
        <p:sp>
          <p:nvSpPr>
            <p:cNvPr id="21529" name="TekstSylinder 46"/>
            <p:cNvSpPr txBox="1">
              <a:spLocks noChangeArrowheads="1"/>
            </p:cNvSpPr>
            <p:nvPr/>
          </p:nvSpPr>
          <p:spPr bwMode="auto">
            <a:xfrm>
              <a:off x="6673758" y="4797186"/>
              <a:ext cx="298480" cy="338554"/>
            </a:xfrm>
            <a:prstGeom prst="rect">
              <a:avLst/>
            </a:prstGeom>
            <a:noFill/>
            <a:ln w="9525">
              <a:noFill/>
              <a:miter lim="800000"/>
              <a:headEnd/>
              <a:tailEnd/>
            </a:ln>
          </p:spPr>
          <p:txBody>
            <a:bodyPr wrap="none">
              <a:spAutoFit/>
            </a:bodyPr>
            <a:lstStyle/>
            <a:p>
              <a:r>
                <a:rPr lang="nb-NO" sz="1600"/>
                <a:t>5</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fade">
                                      <p:cBhvr>
                                        <p:cTn id="7" dur="1000"/>
                                        <p:tgtEl>
                                          <p:spTgt spid="266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0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2000"/>
                                        <p:tgtEl>
                                          <p:spTgt spid="2"/>
                                        </p:tgtEl>
                                      </p:cBhvr>
                                    </p:animEffect>
                                    <p:set>
                                      <p:cBhvr>
                                        <p:cTn id="23" dur="1" fill="hold">
                                          <p:stCondLst>
                                            <p:cond delay="19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2000"/>
                                        <p:tgtEl>
                                          <p:spTgt spid="3"/>
                                        </p:tgtEl>
                                      </p:cBhvr>
                                    </p:animEffect>
                                  </p:childTnLst>
                                </p:cTn>
                              </p:par>
                              <p:par>
                                <p:cTn id="29" presetID="10" presetClass="entr" presetSubtype="0" fill="hold" nodeType="withEffect">
                                  <p:stCondLst>
                                    <p:cond delay="0"/>
                                  </p:stCondLst>
                                  <p:childTnLst>
                                    <p:set>
                                      <p:cBhvr>
                                        <p:cTn id="30" dur="1" fill="hold">
                                          <p:stCondLst>
                                            <p:cond delay="0"/>
                                          </p:stCondLst>
                                        </p:cTn>
                                        <p:tgtEl>
                                          <p:spTgt spid="26629"/>
                                        </p:tgtEl>
                                        <p:attrNameLst>
                                          <p:attrName>style.visibility</p:attrName>
                                        </p:attrNameLst>
                                      </p:cBhvr>
                                      <p:to>
                                        <p:strVal val="visible"/>
                                      </p:to>
                                    </p:set>
                                    <p:animEffect transition="in" filter="fade">
                                      <p:cBhvr>
                                        <p:cTn id="31" dur="2000"/>
                                        <p:tgtEl>
                                          <p:spTgt spid="2662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20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2000"/>
                                        <p:tgtEl>
                                          <p:spTgt spid="3"/>
                                        </p:tgtEl>
                                      </p:cBhvr>
                                    </p:animEffect>
                                    <p:set>
                                      <p:cBhvr>
                                        <p:cTn id="42" dur="1" fill="hold">
                                          <p:stCondLst>
                                            <p:cond delay="1999"/>
                                          </p:stCondLst>
                                        </p:cTn>
                                        <p:tgtEl>
                                          <p:spTgt spid="3"/>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childTnLst>
                                </p:cTn>
                              </p:par>
                              <p:par>
                                <p:cTn id="46" presetID="10" presetClass="entr" presetSubtype="0" fill="hold" nodeType="withEffect">
                                  <p:stCondLst>
                                    <p:cond delay="0"/>
                                  </p:stCondLst>
                                  <p:childTnLst>
                                    <p:set>
                                      <p:cBhvr>
                                        <p:cTn id="47" dur="1" fill="hold">
                                          <p:stCondLst>
                                            <p:cond delay="0"/>
                                          </p:stCondLst>
                                        </p:cTn>
                                        <p:tgtEl>
                                          <p:spTgt spid="26630"/>
                                        </p:tgtEl>
                                        <p:attrNameLst>
                                          <p:attrName>style.visibility</p:attrName>
                                        </p:attrNameLst>
                                      </p:cBhvr>
                                      <p:to>
                                        <p:strVal val="visible"/>
                                      </p:to>
                                    </p:set>
                                    <p:animEffect transition="in" filter="fade">
                                      <p:cBhvr>
                                        <p:cTn id="48" dur="1000"/>
                                        <p:tgtEl>
                                          <p:spTgt spid="2663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2000"/>
                                        <p:tgtEl>
                                          <p:spTgt spid="22"/>
                                        </p:tgtEl>
                                      </p:cBhvr>
                                    </p:animEffect>
                                  </p:childTnLst>
                                </p:cTn>
                              </p:par>
                              <p:par>
                                <p:cTn id="52" presetID="10" presetClass="entr" presetSubtype="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2000"/>
                                        <p:tgtEl>
                                          <p:spTgt spid="7"/>
                                        </p:tgtEl>
                                      </p:cBhvr>
                                    </p:animEffect>
                                  </p:childTnLst>
                                </p:cTn>
                              </p:par>
                              <p:par>
                                <p:cTn id="55" presetID="10" presetClass="entr" presetSubtype="0" fill="hold" nodeType="withEffect">
                                  <p:stCondLst>
                                    <p:cond delay="0"/>
                                  </p:stCondLst>
                                  <p:childTnLst>
                                    <p:set>
                                      <p:cBhvr>
                                        <p:cTn id="56" dur="1" fill="hold">
                                          <p:stCondLst>
                                            <p:cond delay="0"/>
                                          </p:stCondLst>
                                        </p:cTn>
                                        <p:tgtEl>
                                          <p:spTgt spid="26631"/>
                                        </p:tgtEl>
                                        <p:attrNameLst>
                                          <p:attrName>style.visibility</p:attrName>
                                        </p:attrNameLst>
                                      </p:cBhvr>
                                      <p:to>
                                        <p:strVal val="visible"/>
                                      </p:to>
                                    </p:set>
                                    <p:animEffect transition="in" filter="fade">
                                      <p:cBhvr>
                                        <p:cTn id="57" dur="2000"/>
                                        <p:tgtEl>
                                          <p:spTgt spid="26631"/>
                                        </p:tgtEl>
                                      </p:cBhvr>
                                    </p:animEffect>
                                  </p:childTnLst>
                                </p:cTn>
                              </p:par>
                              <p:par>
                                <p:cTn id="58" presetID="10" presetClass="entr" presetSubtype="0"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20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2000"/>
                                        <p:tgtEl>
                                          <p:spTgt spid="22"/>
                                        </p:tgtEl>
                                      </p:cBhvr>
                                    </p:animEffect>
                                    <p:set>
                                      <p:cBhvr>
                                        <p:cTn id="65" dur="1" fill="hold">
                                          <p:stCondLst>
                                            <p:cond delay="1999"/>
                                          </p:stCondLst>
                                        </p:cTn>
                                        <p:tgtEl>
                                          <p:spTgt spid="2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2000"/>
                                        <p:tgtEl>
                                          <p:spTgt spid="5"/>
                                        </p:tgtEl>
                                      </p:cBhvr>
                                    </p:animEffect>
                                    <p:set>
                                      <p:cBhvr>
                                        <p:cTn id="68" dur="1" fill="hold">
                                          <p:stCondLst>
                                            <p:cond delay="1999"/>
                                          </p:stCondLst>
                                        </p:cTn>
                                        <p:tgtEl>
                                          <p:spTgt spid="5"/>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2000"/>
                                        <p:tgtEl>
                                          <p:spTgt spid="26630"/>
                                        </p:tgtEl>
                                      </p:cBhvr>
                                    </p:animEffect>
                                    <p:set>
                                      <p:cBhvr>
                                        <p:cTn id="71" dur="1" fill="hold">
                                          <p:stCondLst>
                                            <p:cond delay="1999"/>
                                          </p:stCondLst>
                                        </p:cTn>
                                        <p:tgtEl>
                                          <p:spTgt spid="26630"/>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2000"/>
                                        <p:tgtEl>
                                          <p:spTgt spid="12"/>
                                        </p:tgtEl>
                                      </p:cBhvr>
                                    </p:animEffect>
                                    <p:set>
                                      <p:cBhvr>
                                        <p:cTn id="74" dur="1" fill="hold">
                                          <p:stCondLst>
                                            <p:cond delay="1999"/>
                                          </p:stCondLst>
                                        </p:cTn>
                                        <p:tgtEl>
                                          <p:spTgt spid="12"/>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2000"/>
                                        <p:tgtEl>
                                          <p:spTgt spid="18"/>
                                        </p:tgtEl>
                                      </p:cBhvr>
                                    </p:animEffect>
                                    <p:set>
                                      <p:cBhvr>
                                        <p:cTn id="77" dur="1" fill="hold">
                                          <p:stCondLst>
                                            <p:cond delay="1999"/>
                                          </p:stCondLst>
                                        </p:cTn>
                                        <p:tgtEl>
                                          <p:spTgt spid="18"/>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2000"/>
                                        <p:tgtEl>
                                          <p:spTgt spid="26629"/>
                                        </p:tgtEl>
                                      </p:cBhvr>
                                    </p:animEffect>
                                    <p:set>
                                      <p:cBhvr>
                                        <p:cTn id="80" dur="1" fill="hold">
                                          <p:stCondLst>
                                            <p:cond delay="1999"/>
                                          </p:stCondLst>
                                        </p:cTn>
                                        <p:tgtEl>
                                          <p:spTgt spid="26629"/>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2000"/>
                                        <p:tgtEl>
                                          <p:spTgt spid="9"/>
                                        </p:tgtEl>
                                      </p:cBhvr>
                                    </p:animEffect>
                                    <p:set>
                                      <p:cBhvr>
                                        <p:cTn id="83"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8" grpId="1" animBg="1"/>
      <p:bldP spid="22" grpId="0" animBg="1"/>
      <p:bldP spid="2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554480" y="169333"/>
            <a:ext cx="5554979" cy="6172199"/>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1973784" y="148789"/>
            <a:ext cx="4907076" cy="6343451"/>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a:srcRect/>
          <a:stretch>
            <a:fillRect/>
          </a:stretch>
        </p:blipFill>
        <p:spPr bwMode="auto">
          <a:xfrm>
            <a:off x="1805940" y="169333"/>
            <a:ext cx="4808219" cy="6214786"/>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a:srcRect/>
          <a:stretch>
            <a:fillRect/>
          </a:stretch>
        </p:blipFill>
        <p:spPr bwMode="auto">
          <a:xfrm>
            <a:off x="1554480" y="148789"/>
            <a:ext cx="5737860" cy="6275586"/>
          </a:xfrm>
          <a:prstGeom prst="rect">
            <a:avLst/>
          </a:prstGeom>
          <a:noFill/>
          <a:ln w="9525">
            <a:noFill/>
            <a:miter lim="800000"/>
            <a:headEnd/>
            <a:tailEnd/>
          </a:ln>
          <a:effectLst/>
        </p:spPr>
      </p:pic>
      <p:pic>
        <p:nvPicPr>
          <p:cNvPr id="3078" name="Picture 6"/>
          <p:cNvPicPr>
            <a:picLocks noChangeAspect="1" noChangeArrowheads="1"/>
          </p:cNvPicPr>
          <p:nvPr/>
        </p:nvPicPr>
        <p:blipFill>
          <a:blip r:embed="rId6"/>
          <a:srcRect/>
          <a:stretch>
            <a:fillRect/>
          </a:stretch>
        </p:blipFill>
        <p:spPr bwMode="auto">
          <a:xfrm>
            <a:off x="1790904" y="191213"/>
            <a:ext cx="5501436" cy="6192906"/>
          </a:xfrm>
          <a:prstGeom prst="rect">
            <a:avLst/>
          </a:prstGeom>
          <a:noFill/>
          <a:ln w="9525">
            <a:noFill/>
            <a:miter lim="800000"/>
            <a:headEnd/>
            <a:tailEnd/>
          </a:ln>
          <a:effectLst/>
        </p:spPr>
      </p:pic>
      <p:pic>
        <p:nvPicPr>
          <p:cNvPr id="3079" name="Picture 7"/>
          <p:cNvPicPr>
            <a:picLocks noChangeAspect="1" noChangeArrowheads="1"/>
          </p:cNvPicPr>
          <p:nvPr/>
        </p:nvPicPr>
        <p:blipFill>
          <a:blip r:embed="rId7"/>
          <a:srcRect/>
          <a:stretch>
            <a:fillRect/>
          </a:stretch>
        </p:blipFill>
        <p:spPr bwMode="auto">
          <a:xfrm>
            <a:off x="1829005" y="169333"/>
            <a:ext cx="5463335" cy="6192577"/>
          </a:xfrm>
          <a:prstGeom prst="rect">
            <a:avLst/>
          </a:prstGeom>
          <a:noFill/>
          <a:ln w="9525">
            <a:noFill/>
            <a:miter lim="800000"/>
            <a:headEnd/>
            <a:tailEnd/>
          </a:ln>
          <a:effectLst/>
        </p:spPr>
      </p:pic>
      <p:pic>
        <p:nvPicPr>
          <p:cNvPr id="3080" name="Picture 8"/>
          <p:cNvPicPr>
            <a:picLocks noChangeAspect="1" noChangeArrowheads="1"/>
          </p:cNvPicPr>
          <p:nvPr/>
        </p:nvPicPr>
        <p:blipFill>
          <a:blip r:embed="rId8"/>
          <a:srcRect/>
          <a:stretch>
            <a:fillRect/>
          </a:stretch>
        </p:blipFill>
        <p:spPr bwMode="auto">
          <a:xfrm>
            <a:off x="1829005" y="59722"/>
            <a:ext cx="5493816" cy="643251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2000"/>
                                        <p:tgtEl>
                                          <p:spTgt spid="30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20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7"/>
                                        </p:tgtEl>
                                        <p:attrNameLst>
                                          <p:attrName>style.visibility</p:attrName>
                                        </p:attrNameLst>
                                      </p:cBhvr>
                                      <p:to>
                                        <p:strVal val="visible"/>
                                      </p:to>
                                    </p:set>
                                    <p:animEffect transition="in" filter="fade">
                                      <p:cBhvr>
                                        <p:cTn id="22" dur="2000"/>
                                        <p:tgtEl>
                                          <p:spTgt spid="307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8"/>
                                        </p:tgtEl>
                                        <p:attrNameLst>
                                          <p:attrName>style.visibility</p:attrName>
                                        </p:attrNameLst>
                                      </p:cBhvr>
                                      <p:to>
                                        <p:strVal val="visible"/>
                                      </p:to>
                                    </p:set>
                                    <p:animEffect transition="in" filter="fade">
                                      <p:cBhvr>
                                        <p:cTn id="27" dur="2000"/>
                                        <p:tgtEl>
                                          <p:spTgt spid="307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79"/>
                                        </p:tgtEl>
                                        <p:attrNameLst>
                                          <p:attrName>style.visibility</p:attrName>
                                        </p:attrNameLst>
                                      </p:cBhvr>
                                      <p:to>
                                        <p:strVal val="visible"/>
                                      </p:to>
                                    </p:set>
                                    <p:animEffect transition="in" filter="fade">
                                      <p:cBhvr>
                                        <p:cTn id="32" dur="2000"/>
                                        <p:tgtEl>
                                          <p:spTgt spid="307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Effect transition="in" filter="fade">
                                      <p:cBhvr>
                                        <p:cTn id="37" dur="20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5603" name="Tittel 1"/>
          <p:cNvSpPr>
            <a:spLocks noGrp="1"/>
          </p:cNvSpPr>
          <p:nvPr>
            <p:ph type="title"/>
          </p:nvPr>
        </p:nvSpPr>
        <p:spPr>
          <a:xfrm>
            <a:off x="625475" y="2157413"/>
            <a:ext cx="7772400" cy="1712134"/>
          </a:xfrm>
        </p:spPr>
        <p:txBody>
          <a:bodyPr>
            <a:normAutofit fontScale="90000"/>
          </a:bodyPr>
          <a:lstStyle/>
          <a:p>
            <a:pPr algn="ctr"/>
            <a:r>
              <a:rPr lang="nb-NO" smtClean="0"/>
              <a:t>Rosetter </a:t>
            </a:r>
            <a:br>
              <a:rPr lang="nb-NO" smtClean="0"/>
            </a:br>
            <a:r>
              <a:rPr lang="nb-NO" smtClean="0"/>
              <a:t>lagt med tau</a:t>
            </a:r>
            <a:br>
              <a:rPr lang="nb-NO" smtClean="0"/>
            </a:br>
            <a:r>
              <a:rPr lang="nb-NO" smtClean="0"/>
              <a:t>Håndverksmessige</a:t>
            </a: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ktangel 3"/>
          <p:cNvSpPr>
            <a:spLocks noChangeArrowheads="1"/>
          </p:cNvSpPr>
          <p:nvPr/>
        </p:nvSpPr>
        <p:spPr bwMode="auto">
          <a:xfrm>
            <a:off x="2470150" y="417513"/>
            <a:ext cx="4429125" cy="646112"/>
          </a:xfrm>
          <a:prstGeom prst="rect">
            <a:avLst/>
          </a:prstGeom>
          <a:noFill/>
          <a:ln w="9525">
            <a:noFill/>
            <a:miter lim="800000"/>
            <a:headEnd/>
            <a:tailEnd/>
          </a:ln>
        </p:spPr>
        <p:txBody>
          <a:bodyPr>
            <a:spAutoFit/>
          </a:bodyPr>
          <a:lstStyle/>
          <a:p>
            <a:pPr algn="ctr"/>
            <a:r>
              <a:rPr lang="nb-NO"/>
              <a:t>Framstilling</a:t>
            </a:r>
          </a:p>
        </p:txBody>
      </p:sp>
      <p:pic>
        <p:nvPicPr>
          <p:cNvPr id="5" name="Picture 5"/>
          <p:cNvPicPr>
            <a:picLocks noChangeAspect="1" noChangeArrowheads="1"/>
          </p:cNvPicPr>
          <p:nvPr/>
        </p:nvPicPr>
        <p:blipFill>
          <a:blip r:embed="rId3"/>
          <a:srcRect/>
          <a:stretch>
            <a:fillRect/>
          </a:stretch>
        </p:blipFill>
        <p:spPr bwMode="auto">
          <a:xfrm>
            <a:off x="931863" y="1728788"/>
            <a:ext cx="3259137" cy="3225800"/>
          </a:xfrm>
          <a:prstGeom prst="rect">
            <a:avLst/>
          </a:prstGeom>
          <a:noFill/>
          <a:ln w="9525">
            <a:noFill/>
            <a:miter lim="800000"/>
            <a:headEnd/>
            <a:tailEnd/>
          </a:ln>
        </p:spPr>
      </p:pic>
      <p:sp>
        <p:nvSpPr>
          <p:cNvPr id="6" name="Plassholder for innhold 2"/>
          <p:cNvSpPr>
            <a:spLocks noGrp="1"/>
          </p:cNvSpPr>
          <p:nvPr>
            <p:ph idx="1"/>
          </p:nvPr>
        </p:nvSpPr>
        <p:spPr>
          <a:xfrm>
            <a:off x="4479925" y="2960688"/>
            <a:ext cx="4340225" cy="1038225"/>
          </a:xfrm>
        </p:spPr>
        <p:txBody>
          <a:bodyPr>
            <a:normAutofit fontScale="85000" lnSpcReduction="10000"/>
          </a:bodyPr>
          <a:lstStyle/>
          <a:p>
            <a:pPr eaLnBrk="1" hangingPunct="1">
              <a:buFontTx/>
              <a:buNone/>
            </a:pPr>
            <a:r>
              <a:rPr lang="nb-NO" smtClean="0"/>
              <a:t>1. Kopier opp mønsteret</a:t>
            </a:r>
          </a:p>
          <a:p>
            <a:pPr eaLnBrk="1" hangingPunct="1">
              <a:buFontTx/>
              <a:buNone/>
            </a:pPr>
            <a:r>
              <a:rPr lang="nb-NO" smtClean="0"/>
              <a:t>2. Merk krysningspunktene</a:t>
            </a:r>
          </a:p>
        </p:txBody>
      </p:sp>
      <p:grpSp>
        <p:nvGrpSpPr>
          <p:cNvPr id="2" name="Gruppe 64"/>
          <p:cNvGrpSpPr>
            <a:grpSpLocks/>
          </p:cNvGrpSpPr>
          <p:nvPr/>
        </p:nvGrpSpPr>
        <p:grpSpPr bwMode="auto">
          <a:xfrm>
            <a:off x="330200" y="1706563"/>
            <a:ext cx="2397125" cy="3214687"/>
            <a:chOff x="163745" y="1705970"/>
            <a:chExt cx="2397777" cy="3215674"/>
          </a:xfrm>
        </p:grpSpPr>
        <p:cxnSp>
          <p:nvCxnSpPr>
            <p:cNvPr id="8" name="Rett linje 7"/>
            <p:cNvCxnSpPr>
              <a:endCxn id="5" idx="0"/>
            </p:cNvCxnSpPr>
            <p:nvPr/>
          </p:nvCxnSpPr>
          <p:spPr>
            <a:xfrm>
              <a:off x="576607" y="1720261"/>
              <a:ext cx="1984915" cy="794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Rett linje 8"/>
            <p:cNvCxnSpPr/>
            <p:nvPr/>
          </p:nvCxnSpPr>
          <p:spPr>
            <a:xfrm>
              <a:off x="409875" y="4913705"/>
              <a:ext cx="1984915" cy="7939"/>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Rett pil 9"/>
            <p:cNvCxnSpPr/>
            <p:nvPr/>
          </p:nvCxnSpPr>
          <p:spPr>
            <a:xfrm flipH="1" flipV="1">
              <a:off x="517854" y="1705970"/>
              <a:ext cx="14291" cy="3207735"/>
            </a:xfrm>
            <a:prstGeom prst="straightConnector1">
              <a:avLst/>
            </a:prstGeom>
            <a:ln>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1" name="TekstSylinder 10"/>
            <p:cNvSpPr txBox="1"/>
            <p:nvPr/>
          </p:nvSpPr>
          <p:spPr>
            <a:xfrm rot="16200000">
              <a:off x="-190384" y="3152634"/>
              <a:ext cx="1108415" cy="400159"/>
            </a:xfrm>
            <a:prstGeom prst="rect">
              <a:avLst/>
            </a:prstGeom>
            <a:noFill/>
            <a:ln>
              <a:noFill/>
            </a:ln>
          </p:spPr>
          <p:txBody>
            <a:bodyPr wrap="none">
              <a:spAutoFit/>
            </a:bodyPr>
            <a:lstStyle/>
            <a:p>
              <a:pPr>
                <a:defRPr/>
              </a:pPr>
              <a:r>
                <a:rPr lang="en-US" sz="2000" dirty="0">
                  <a:solidFill>
                    <a:schemeClr val="accent2">
                      <a:lumMod val="75000"/>
                    </a:schemeClr>
                  </a:solidFill>
                </a:rPr>
                <a:t>≈70 mm</a:t>
              </a:r>
            </a:p>
          </p:txBody>
        </p:sp>
      </p:grpSp>
      <p:cxnSp>
        <p:nvCxnSpPr>
          <p:cNvPr id="12" name="Rett linje 11"/>
          <p:cNvCxnSpPr/>
          <p:nvPr/>
        </p:nvCxnSpPr>
        <p:spPr>
          <a:xfrm flipV="1">
            <a:off x="2827338" y="4625975"/>
            <a:ext cx="192087" cy="177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ett linje 12"/>
          <p:cNvCxnSpPr/>
          <p:nvPr/>
        </p:nvCxnSpPr>
        <p:spPr>
          <a:xfrm>
            <a:off x="3032125" y="4137025"/>
            <a:ext cx="200025" cy="190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Rett linje 13"/>
          <p:cNvCxnSpPr/>
          <p:nvPr/>
        </p:nvCxnSpPr>
        <p:spPr>
          <a:xfrm>
            <a:off x="3122613" y="3467100"/>
            <a:ext cx="55562" cy="2000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Rett linje 14"/>
          <p:cNvCxnSpPr/>
          <p:nvPr/>
        </p:nvCxnSpPr>
        <p:spPr>
          <a:xfrm>
            <a:off x="2986088" y="3082925"/>
            <a:ext cx="173037" cy="635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Rett linje 15"/>
          <p:cNvCxnSpPr/>
          <p:nvPr/>
        </p:nvCxnSpPr>
        <p:spPr>
          <a:xfrm flipH="1" flipV="1">
            <a:off x="3190875" y="2466975"/>
            <a:ext cx="12700" cy="1809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Rett linje 16"/>
          <p:cNvCxnSpPr/>
          <p:nvPr/>
        </p:nvCxnSpPr>
        <p:spPr>
          <a:xfrm flipV="1">
            <a:off x="2738438" y="1865313"/>
            <a:ext cx="157162" cy="492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Rett linje 17"/>
          <p:cNvCxnSpPr/>
          <p:nvPr/>
        </p:nvCxnSpPr>
        <p:spPr>
          <a:xfrm flipV="1">
            <a:off x="1655763" y="2136775"/>
            <a:ext cx="68262" cy="1635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Rett linje 18"/>
          <p:cNvCxnSpPr/>
          <p:nvPr/>
        </p:nvCxnSpPr>
        <p:spPr>
          <a:xfrm flipV="1">
            <a:off x="1552575" y="2833688"/>
            <a:ext cx="134938" cy="460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Rett linje 19"/>
          <p:cNvCxnSpPr/>
          <p:nvPr/>
        </p:nvCxnSpPr>
        <p:spPr>
          <a:xfrm>
            <a:off x="1890713" y="3249613"/>
            <a:ext cx="104775" cy="1000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Rett linje 20"/>
          <p:cNvCxnSpPr/>
          <p:nvPr/>
        </p:nvCxnSpPr>
        <p:spPr>
          <a:xfrm flipV="1">
            <a:off x="2058988" y="3762375"/>
            <a:ext cx="149225" cy="79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Rett linje 21"/>
          <p:cNvCxnSpPr/>
          <p:nvPr/>
        </p:nvCxnSpPr>
        <p:spPr>
          <a:xfrm>
            <a:off x="2230438" y="4251325"/>
            <a:ext cx="100012" cy="1397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Rett linje 22"/>
          <p:cNvCxnSpPr/>
          <p:nvPr/>
        </p:nvCxnSpPr>
        <p:spPr>
          <a:xfrm flipV="1">
            <a:off x="3748088" y="3870325"/>
            <a:ext cx="7937" cy="1635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tt linje 23"/>
          <p:cNvCxnSpPr/>
          <p:nvPr/>
        </p:nvCxnSpPr>
        <p:spPr>
          <a:xfrm flipV="1">
            <a:off x="3403600" y="3217863"/>
            <a:ext cx="134938" cy="127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Rett linje 24"/>
          <p:cNvCxnSpPr/>
          <p:nvPr/>
        </p:nvCxnSpPr>
        <p:spPr>
          <a:xfrm flipV="1">
            <a:off x="2616200" y="2716213"/>
            <a:ext cx="139700" cy="904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Rett linje 25"/>
          <p:cNvCxnSpPr/>
          <p:nvPr/>
        </p:nvCxnSpPr>
        <p:spPr>
          <a:xfrm>
            <a:off x="2198688" y="2366963"/>
            <a:ext cx="141287" cy="730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Rett linje 26"/>
          <p:cNvCxnSpPr/>
          <p:nvPr/>
        </p:nvCxnSpPr>
        <p:spPr>
          <a:xfrm>
            <a:off x="1112838" y="3222625"/>
            <a:ext cx="85725" cy="1365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Rett linje 27"/>
          <p:cNvCxnSpPr/>
          <p:nvPr/>
        </p:nvCxnSpPr>
        <p:spPr>
          <a:xfrm flipH="1">
            <a:off x="1565275" y="3679825"/>
            <a:ext cx="46038" cy="1222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Rett linje 28"/>
          <p:cNvCxnSpPr/>
          <p:nvPr/>
        </p:nvCxnSpPr>
        <p:spPr>
          <a:xfrm flipH="1">
            <a:off x="2570163" y="3838575"/>
            <a:ext cx="85725" cy="1174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Rett linje 29"/>
          <p:cNvCxnSpPr/>
          <p:nvPr/>
        </p:nvCxnSpPr>
        <p:spPr>
          <a:xfrm flipH="1" flipV="1">
            <a:off x="3738563" y="2720975"/>
            <a:ext cx="112712" cy="714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Rett linje 30"/>
          <p:cNvCxnSpPr/>
          <p:nvPr/>
        </p:nvCxnSpPr>
        <p:spPr>
          <a:xfrm flipV="1">
            <a:off x="2166938" y="2784475"/>
            <a:ext cx="26987" cy="1349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Rett linje 31"/>
          <p:cNvCxnSpPr/>
          <p:nvPr/>
        </p:nvCxnSpPr>
        <p:spPr>
          <a:xfrm>
            <a:off x="1547813" y="4359275"/>
            <a:ext cx="193675" cy="365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3" name="Picture 5"/>
          <p:cNvPicPr>
            <a:picLocks noChangeAspect="1" noChangeArrowheads="1"/>
          </p:cNvPicPr>
          <p:nvPr/>
        </p:nvPicPr>
        <p:blipFill>
          <a:blip r:embed="rId4"/>
          <a:srcRect/>
          <a:stretch>
            <a:fillRect/>
          </a:stretch>
        </p:blipFill>
        <p:spPr bwMode="auto">
          <a:xfrm>
            <a:off x="3865563" y="1214438"/>
            <a:ext cx="1714500" cy="1325562"/>
          </a:xfrm>
          <a:prstGeom prst="rect">
            <a:avLst/>
          </a:prstGeom>
          <a:noFill/>
          <a:ln w="9525">
            <a:noFill/>
            <a:miter lim="800000"/>
            <a:headEnd/>
            <a:tailEnd/>
          </a:ln>
        </p:spPr>
      </p:pic>
      <p:sp>
        <p:nvSpPr>
          <p:cNvPr id="34" name="Pil ned 33"/>
          <p:cNvSpPr/>
          <p:nvPr/>
        </p:nvSpPr>
        <p:spPr>
          <a:xfrm rot="9207627">
            <a:off x="2686050" y="4902200"/>
            <a:ext cx="360363" cy="5254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TekstSylinder 34"/>
          <p:cNvSpPr txBox="1"/>
          <p:nvPr/>
        </p:nvSpPr>
        <p:spPr>
          <a:xfrm>
            <a:off x="2297113" y="5514975"/>
            <a:ext cx="1776412" cy="307975"/>
          </a:xfrm>
          <a:prstGeom prst="rect">
            <a:avLst/>
          </a:prstGeom>
          <a:noFill/>
          <a:ln>
            <a:noFill/>
          </a:ln>
        </p:spPr>
        <p:txBody>
          <a:bodyPr wrap="none">
            <a:spAutoFit/>
          </a:bodyPr>
          <a:lstStyle/>
          <a:p>
            <a:pPr>
              <a:defRPr/>
            </a:pPr>
            <a:r>
              <a:rPr lang="nb-NO" sz="1400">
                <a:solidFill>
                  <a:schemeClr val="accent2">
                    <a:lumMod val="75000"/>
                  </a:schemeClr>
                </a:solidFill>
              </a:rPr>
              <a:t>Start hvor som helst</a:t>
            </a:r>
          </a:p>
        </p:txBody>
      </p:sp>
      <p:sp>
        <p:nvSpPr>
          <p:cNvPr id="36" name="Frihåndsform 35"/>
          <p:cNvSpPr/>
          <p:nvPr/>
        </p:nvSpPr>
        <p:spPr>
          <a:xfrm>
            <a:off x="2667000" y="4708525"/>
            <a:ext cx="184150" cy="125413"/>
          </a:xfrm>
          <a:custGeom>
            <a:avLst/>
            <a:gdLst>
              <a:gd name="connsiteX0" fmla="*/ 0 w 184825"/>
              <a:gd name="connsiteY0" fmla="*/ 126460 h 126460"/>
              <a:gd name="connsiteX1" fmla="*/ 184825 w 184825"/>
              <a:gd name="connsiteY1" fmla="*/ 0 h 126460"/>
            </a:gdLst>
            <a:ahLst/>
            <a:cxnLst>
              <a:cxn ang="0">
                <a:pos x="connsiteX0" y="connsiteY0"/>
              </a:cxn>
              <a:cxn ang="0">
                <a:pos x="connsiteX1" y="connsiteY1"/>
              </a:cxn>
            </a:cxnLst>
            <a:rect l="l" t="t" r="r" b="b"/>
            <a:pathLst>
              <a:path w="184825" h="126460">
                <a:moveTo>
                  <a:pt x="0" y="126460"/>
                </a:moveTo>
                <a:lnTo>
                  <a:pt x="184825" y="0"/>
                </a:lnTo>
              </a:path>
            </a:pathLst>
          </a:custGeom>
          <a:ln w="2857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7" name="Frihåndsform 36"/>
          <p:cNvSpPr/>
          <p:nvPr/>
        </p:nvSpPr>
        <p:spPr>
          <a:xfrm>
            <a:off x="2851150" y="4105275"/>
            <a:ext cx="292100" cy="593725"/>
          </a:xfrm>
          <a:custGeom>
            <a:avLst/>
            <a:gdLst>
              <a:gd name="connsiteX0" fmla="*/ 0 w 291830"/>
              <a:gd name="connsiteY0" fmla="*/ 593388 h 593388"/>
              <a:gd name="connsiteX1" fmla="*/ 77821 w 291830"/>
              <a:gd name="connsiteY1" fmla="*/ 515566 h 593388"/>
              <a:gd name="connsiteX2" fmla="*/ 165370 w 291830"/>
              <a:gd name="connsiteY2" fmla="*/ 389107 h 593388"/>
              <a:gd name="connsiteX3" fmla="*/ 233464 w 291830"/>
              <a:gd name="connsiteY3" fmla="*/ 223737 h 593388"/>
              <a:gd name="connsiteX4" fmla="*/ 262647 w 291830"/>
              <a:gd name="connsiteY4" fmla="*/ 126460 h 593388"/>
              <a:gd name="connsiteX5" fmla="*/ 291830 w 291830"/>
              <a:gd name="connsiteY5" fmla="*/ 0 h 5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830" h="593388">
                <a:moveTo>
                  <a:pt x="0" y="593388"/>
                </a:moveTo>
                <a:lnTo>
                  <a:pt x="77821" y="515566"/>
                </a:lnTo>
                <a:lnTo>
                  <a:pt x="165370" y="389107"/>
                </a:lnTo>
                <a:lnTo>
                  <a:pt x="233464" y="223737"/>
                </a:lnTo>
                <a:lnTo>
                  <a:pt x="262647" y="126460"/>
                </a:lnTo>
                <a:lnTo>
                  <a:pt x="291830" y="0"/>
                </a:lnTo>
              </a:path>
            </a:pathLst>
          </a:custGeom>
          <a:ln w="2857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8" name="Frihåndsform 37"/>
          <p:cNvSpPr/>
          <p:nvPr/>
        </p:nvSpPr>
        <p:spPr>
          <a:xfrm>
            <a:off x="3094038" y="3589338"/>
            <a:ext cx="58737" cy="515937"/>
          </a:xfrm>
          <a:custGeom>
            <a:avLst/>
            <a:gdLst>
              <a:gd name="connsiteX0" fmla="*/ 48638 w 58365"/>
              <a:gd name="connsiteY0" fmla="*/ 515566 h 515566"/>
              <a:gd name="connsiteX1" fmla="*/ 58365 w 58365"/>
              <a:gd name="connsiteY1" fmla="*/ 428017 h 515566"/>
              <a:gd name="connsiteX2" fmla="*/ 58365 w 58365"/>
              <a:gd name="connsiteY2" fmla="*/ 282103 h 515566"/>
              <a:gd name="connsiteX3" fmla="*/ 38910 w 58365"/>
              <a:gd name="connsiteY3" fmla="*/ 155643 h 515566"/>
              <a:gd name="connsiteX4" fmla="*/ 0 w 58365"/>
              <a:gd name="connsiteY4" fmla="*/ 0 h 51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65" h="515566">
                <a:moveTo>
                  <a:pt x="48638" y="515566"/>
                </a:moveTo>
                <a:lnTo>
                  <a:pt x="58365" y="428017"/>
                </a:lnTo>
                <a:lnTo>
                  <a:pt x="58365" y="282103"/>
                </a:lnTo>
                <a:lnTo>
                  <a:pt x="38910" y="155643"/>
                </a:lnTo>
                <a:lnTo>
                  <a:pt x="0" y="0"/>
                </a:lnTo>
              </a:path>
            </a:pathLst>
          </a:custGeom>
          <a:ln w="2857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9" name="Frihåndsform 38"/>
          <p:cNvSpPr/>
          <p:nvPr/>
        </p:nvSpPr>
        <p:spPr>
          <a:xfrm>
            <a:off x="3046413" y="3044825"/>
            <a:ext cx="38100" cy="544513"/>
          </a:xfrm>
          <a:custGeom>
            <a:avLst/>
            <a:gdLst>
              <a:gd name="connsiteX0" fmla="*/ 38911 w 38911"/>
              <a:gd name="connsiteY0" fmla="*/ 544749 h 544749"/>
              <a:gd name="connsiteX1" fmla="*/ 19456 w 38911"/>
              <a:gd name="connsiteY1" fmla="*/ 457200 h 544749"/>
              <a:gd name="connsiteX2" fmla="*/ 0 w 38911"/>
              <a:gd name="connsiteY2" fmla="*/ 359924 h 544749"/>
              <a:gd name="connsiteX3" fmla="*/ 0 w 38911"/>
              <a:gd name="connsiteY3" fmla="*/ 243192 h 544749"/>
              <a:gd name="connsiteX4" fmla="*/ 9728 w 38911"/>
              <a:gd name="connsiteY4" fmla="*/ 145915 h 544749"/>
              <a:gd name="connsiteX5" fmla="*/ 38911 w 38911"/>
              <a:gd name="connsiteY5" fmla="*/ 0 h 5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11" h="544749">
                <a:moveTo>
                  <a:pt x="38911" y="544749"/>
                </a:moveTo>
                <a:lnTo>
                  <a:pt x="19456" y="457200"/>
                </a:lnTo>
                <a:lnTo>
                  <a:pt x="0" y="359924"/>
                </a:lnTo>
                <a:lnTo>
                  <a:pt x="0" y="243192"/>
                </a:lnTo>
                <a:lnTo>
                  <a:pt x="9728" y="145915"/>
                </a:lnTo>
                <a:lnTo>
                  <a:pt x="38911" y="0"/>
                </a:lnTo>
              </a:path>
            </a:pathLst>
          </a:custGeom>
          <a:ln w="2857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0" name="Frihåndsform 39"/>
          <p:cNvSpPr/>
          <p:nvPr/>
        </p:nvSpPr>
        <p:spPr>
          <a:xfrm>
            <a:off x="3084513" y="2519363"/>
            <a:ext cx="68262" cy="534987"/>
          </a:xfrm>
          <a:custGeom>
            <a:avLst/>
            <a:gdLst>
              <a:gd name="connsiteX0" fmla="*/ 0 w 68093"/>
              <a:gd name="connsiteY0" fmla="*/ 535021 h 535021"/>
              <a:gd name="connsiteX1" fmla="*/ 29183 w 68093"/>
              <a:gd name="connsiteY1" fmla="*/ 428017 h 535021"/>
              <a:gd name="connsiteX2" fmla="*/ 58366 w 68093"/>
              <a:gd name="connsiteY2" fmla="*/ 291830 h 535021"/>
              <a:gd name="connsiteX3" fmla="*/ 68093 w 68093"/>
              <a:gd name="connsiteY3" fmla="*/ 155642 h 535021"/>
              <a:gd name="connsiteX4" fmla="*/ 58366 w 68093"/>
              <a:gd name="connsiteY4" fmla="*/ 0 h 53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93" h="535021">
                <a:moveTo>
                  <a:pt x="0" y="535021"/>
                </a:moveTo>
                <a:lnTo>
                  <a:pt x="29183" y="428017"/>
                </a:lnTo>
                <a:lnTo>
                  <a:pt x="58366" y="291830"/>
                </a:lnTo>
                <a:lnTo>
                  <a:pt x="68093" y="155642"/>
                </a:lnTo>
                <a:lnTo>
                  <a:pt x="58366" y="0"/>
                </a:lnTo>
              </a:path>
            </a:pathLst>
          </a:custGeom>
          <a:ln w="2857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1" name="Frihåndsform 40"/>
          <p:cNvSpPr/>
          <p:nvPr/>
        </p:nvSpPr>
        <p:spPr>
          <a:xfrm>
            <a:off x="2841625" y="1946275"/>
            <a:ext cx="301625" cy="563563"/>
          </a:xfrm>
          <a:custGeom>
            <a:avLst/>
            <a:gdLst>
              <a:gd name="connsiteX0" fmla="*/ 301558 w 301558"/>
              <a:gd name="connsiteY0" fmla="*/ 564204 h 564204"/>
              <a:gd name="connsiteX1" fmla="*/ 282103 w 301558"/>
              <a:gd name="connsiteY1" fmla="*/ 466928 h 564204"/>
              <a:gd name="connsiteX2" fmla="*/ 243192 w 301558"/>
              <a:gd name="connsiteY2" fmla="*/ 340468 h 564204"/>
              <a:gd name="connsiteX3" fmla="*/ 175098 w 301558"/>
              <a:gd name="connsiteY3" fmla="*/ 194553 h 564204"/>
              <a:gd name="connsiteX4" fmla="*/ 107005 w 301558"/>
              <a:gd name="connsiteY4" fmla="*/ 97277 h 564204"/>
              <a:gd name="connsiteX5" fmla="*/ 0 w 301558"/>
              <a:gd name="connsiteY5" fmla="*/ 0 h 5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558" h="564204">
                <a:moveTo>
                  <a:pt x="301558" y="564204"/>
                </a:moveTo>
                <a:lnTo>
                  <a:pt x="282103" y="466928"/>
                </a:lnTo>
                <a:lnTo>
                  <a:pt x="243192" y="340468"/>
                </a:lnTo>
                <a:lnTo>
                  <a:pt x="175098" y="194553"/>
                </a:lnTo>
                <a:lnTo>
                  <a:pt x="107005" y="97277"/>
                </a:lnTo>
                <a:lnTo>
                  <a:pt x="0" y="0"/>
                </a:lnTo>
              </a:path>
            </a:pathLst>
          </a:custGeom>
          <a:ln w="2857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 name="Frihåndsform 41"/>
          <p:cNvSpPr/>
          <p:nvPr/>
        </p:nvSpPr>
        <p:spPr>
          <a:xfrm>
            <a:off x="2492375" y="1741488"/>
            <a:ext cx="311150" cy="165100"/>
          </a:xfrm>
          <a:custGeom>
            <a:avLst/>
            <a:gdLst>
              <a:gd name="connsiteX0" fmla="*/ 311285 w 311285"/>
              <a:gd name="connsiteY0" fmla="*/ 165370 h 165370"/>
              <a:gd name="connsiteX1" fmla="*/ 243191 w 311285"/>
              <a:gd name="connsiteY1" fmla="*/ 107004 h 165370"/>
              <a:gd name="connsiteX2" fmla="*/ 107004 w 311285"/>
              <a:gd name="connsiteY2" fmla="*/ 29183 h 165370"/>
              <a:gd name="connsiteX3" fmla="*/ 0 w 311285"/>
              <a:gd name="connsiteY3" fmla="*/ 0 h 165370"/>
            </a:gdLst>
            <a:ahLst/>
            <a:cxnLst>
              <a:cxn ang="0">
                <a:pos x="connsiteX0" y="connsiteY0"/>
              </a:cxn>
              <a:cxn ang="0">
                <a:pos x="connsiteX1" y="connsiteY1"/>
              </a:cxn>
              <a:cxn ang="0">
                <a:pos x="connsiteX2" y="connsiteY2"/>
              </a:cxn>
              <a:cxn ang="0">
                <a:pos x="connsiteX3" y="connsiteY3"/>
              </a:cxn>
            </a:cxnLst>
            <a:rect l="l" t="t" r="r" b="b"/>
            <a:pathLst>
              <a:path w="311285" h="165370">
                <a:moveTo>
                  <a:pt x="311285" y="165370"/>
                </a:moveTo>
                <a:lnTo>
                  <a:pt x="243191" y="107004"/>
                </a:lnTo>
                <a:lnTo>
                  <a:pt x="107004" y="29183"/>
                </a:lnTo>
                <a:lnTo>
                  <a:pt x="0" y="0"/>
                </a:lnTo>
              </a:path>
            </a:pathLst>
          </a:custGeom>
          <a:ln w="2857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43" name="Rett pil 42"/>
          <p:cNvCxnSpPr/>
          <p:nvPr/>
        </p:nvCxnSpPr>
        <p:spPr>
          <a:xfrm>
            <a:off x="2978150" y="4786313"/>
            <a:ext cx="700088" cy="271462"/>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TekstSylinder 43"/>
          <p:cNvSpPr txBox="1"/>
          <p:nvPr/>
        </p:nvSpPr>
        <p:spPr>
          <a:xfrm>
            <a:off x="3463925" y="5038725"/>
            <a:ext cx="1030288" cy="307975"/>
          </a:xfrm>
          <a:prstGeom prst="rect">
            <a:avLst/>
          </a:prstGeom>
          <a:noFill/>
          <a:ln>
            <a:noFill/>
          </a:ln>
        </p:spPr>
        <p:txBody>
          <a:bodyPr wrap="none">
            <a:spAutoFit/>
          </a:bodyPr>
          <a:lstStyle/>
          <a:p>
            <a:pPr>
              <a:defRPr/>
            </a:pPr>
            <a:r>
              <a:rPr lang="nb-NO" sz="1400">
                <a:solidFill>
                  <a:schemeClr val="accent2">
                    <a:lumMod val="75000"/>
                  </a:schemeClr>
                </a:solidFill>
              </a:rPr>
              <a:t>Langsetter</a:t>
            </a:r>
          </a:p>
        </p:txBody>
      </p:sp>
      <p:cxnSp>
        <p:nvCxnSpPr>
          <p:cNvPr id="45" name="Rett pil 44"/>
          <p:cNvCxnSpPr/>
          <p:nvPr/>
        </p:nvCxnSpPr>
        <p:spPr>
          <a:xfrm>
            <a:off x="3289300" y="4183063"/>
            <a:ext cx="603250" cy="379412"/>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TekstSylinder 45"/>
          <p:cNvSpPr txBox="1"/>
          <p:nvPr/>
        </p:nvSpPr>
        <p:spPr>
          <a:xfrm>
            <a:off x="3600450" y="4503738"/>
            <a:ext cx="842963" cy="307975"/>
          </a:xfrm>
          <a:prstGeom prst="rect">
            <a:avLst/>
          </a:prstGeom>
          <a:noFill/>
          <a:ln>
            <a:noFill/>
          </a:ln>
        </p:spPr>
        <p:txBody>
          <a:bodyPr wrap="none">
            <a:spAutoFit/>
          </a:bodyPr>
          <a:lstStyle/>
          <a:p>
            <a:pPr>
              <a:defRPr/>
            </a:pPr>
            <a:r>
              <a:rPr lang="nb-NO" sz="1400">
                <a:solidFill>
                  <a:schemeClr val="accent2">
                    <a:lumMod val="75000"/>
                  </a:schemeClr>
                </a:solidFill>
              </a:rPr>
              <a:t>På tvers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1000"/>
                                        <p:tgtEl>
                                          <p:spTgt spid="6">
                                            <p:txEl>
                                              <p:pRg st="0" end="0"/>
                                            </p:txEl>
                                          </p:spTgt>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2000"/>
                                        <p:tgtEl>
                                          <p:spTgt spid="6">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2000"/>
                                        <p:tgtEl>
                                          <p:spTgt spid="3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20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2000"/>
                                        <p:tgtEl>
                                          <p:spTgt spid="33"/>
                                        </p:tgtEl>
                                      </p:cBhvr>
                                    </p:animEffect>
                                  </p:childTnLst>
                                </p:cTn>
                              </p:par>
                              <p:par>
                                <p:cTn id="31" presetID="22" presetClass="entr" presetSubtype="4"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down)">
                                      <p:cBhvr>
                                        <p:cTn id="33" dur="1000"/>
                                        <p:tgtEl>
                                          <p:spTgt spid="36"/>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20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2000"/>
                                        <p:tgtEl>
                                          <p:spTgt spid="44"/>
                                        </p:tgtEl>
                                      </p:cBhvr>
                                    </p:animEffect>
                                  </p:childTnLst>
                                </p:cTn>
                              </p:par>
                              <p:par>
                                <p:cTn id="44" presetID="22" presetClass="entr" presetSubtype="4" fill="hold"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down)">
                                      <p:cBhvr>
                                        <p:cTn id="46" dur="1000"/>
                                        <p:tgtEl>
                                          <p:spTgt spid="37"/>
                                        </p:tgtEl>
                                      </p:cBhvr>
                                    </p:animEffect>
                                  </p:childTnLst>
                                </p:cTn>
                              </p:par>
                            </p:childTnLst>
                          </p:cTn>
                        </p:par>
                        <p:par>
                          <p:cTn id="47" fill="hold">
                            <p:stCondLst>
                              <p:cond delay="4000"/>
                            </p:stCondLst>
                            <p:childTnLst>
                              <p:par>
                                <p:cTn id="48" presetID="10" presetClass="entr" presetSubtype="0"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10"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2000"/>
                                        <p:tgtEl>
                                          <p:spTgt spid="4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2000"/>
                                        <p:tgtEl>
                                          <p:spTgt spid="46"/>
                                        </p:tgtEl>
                                      </p:cBhvr>
                                    </p:animEffect>
                                  </p:childTnLst>
                                </p:cTn>
                              </p:par>
                              <p:par>
                                <p:cTn id="57" presetID="22" presetClass="entr" presetSubtype="4"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wipe(down)">
                                      <p:cBhvr>
                                        <p:cTn id="59" dur="1000"/>
                                        <p:tgtEl>
                                          <p:spTgt spid="38"/>
                                        </p:tgtEl>
                                      </p:cBhvr>
                                    </p:animEffect>
                                  </p:childTnLst>
                                </p:cTn>
                              </p:par>
                            </p:childTnLst>
                          </p:cTn>
                        </p:par>
                        <p:par>
                          <p:cTn id="60" fill="hold">
                            <p:stCondLst>
                              <p:cond delay="6000"/>
                            </p:stCondLst>
                            <p:childTnLst>
                              <p:par>
                                <p:cTn id="61" presetID="10" presetClass="entr" presetSubtype="0" fill="hold"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par>
                                <p:cTn id="64" presetID="22" presetClass="entr" presetSubtype="4" fill="hold" nodeType="with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wipe(down)">
                                      <p:cBhvr>
                                        <p:cTn id="66" dur="1000"/>
                                        <p:tgtEl>
                                          <p:spTgt spid="39"/>
                                        </p:tgtEl>
                                      </p:cBhvr>
                                    </p:animEffect>
                                  </p:childTnLst>
                                </p:cTn>
                              </p:par>
                            </p:childTnLst>
                          </p:cTn>
                        </p:par>
                        <p:par>
                          <p:cTn id="67" fill="hold">
                            <p:stCondLst>
                              <p:cond delay="7000"/>
                            </p:stCondLst>
                            <p:childTnLst>
                              <p:par>
                                <p:cTn id="68" presetID="10" presetClass="entr" presetSubtype="0" fill="hold" nodeType="after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500"/>
                                        <p:tgtEl>
                                          <p:spTgt spid="15"/>
                                        </p:tgtEl>
                                      </p:cBhvr>
                                    </p:animEffect>
                                  </p:childTnLst>
                                </p:cTn>
                              </p:par>
                              <p:par>
                                <p:cTn id="71" presetID="22" presetClass="entr" presetSubtype="4" fill="hold"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wipe(down)">
                                      <p:cBhvr>
                                        <p:cTn id="73" dur="1000"/>
                                        <p:tgtEl>
                                          <p:spTgt spid="40"/>
                                        </p:tgtEl>
                                      </p:cBhvr>
                                    </p:animEffect>
                                  </p:childTnLst>
                                </p:cTn>
                              </p:par>
                            </p:childTnLst>
                          </p:cTn>
                        </p:par>
                        <p:par>
                          <p:cTn id="74" fill="hold">
                            <p:stCondLst>
                              <p:cond delay="8000"/>
                            </p:stCondLst>
                            <p:childTnLst>
                              <p:par>
                                <p:cTn id="75" presetID="10" presetClass="entr" presetSubtype="0" fill="hold" nodeType="after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par>
                                <p:cTn id="78" presetID="22" presetClass="entr" presetSubtype="4" fill="hold"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wipe(down)">
                                      <p:cBhvr>
                                        <p:cTn id="80" dur="1000"/>
                                        <p:tgtEl>
                                          <p:spTgt spid="41"/>
                                        </p:tgtEl>
                                      </p:cBhvr>
                                    </p:animEffect>
                                  </p:childTnLst>
                                </p:cTn>
                              </p:par>
                            </p:childTnLst>
                          </p:cTn>
                        </p:par>
                        <p:par>
                          <p:cTn id="81" fill="hold">
                            <p:stCondLst>
                              <p:cond delay="9000"/>
                            </p:stCondLst>
                            <p:childTnLst>
                              <p:par>
                                <p:cTn id="82" presetID="10" presetClass="entr" presetSubtype="0" fill="hold" nodeType="after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500"/>
                                        <p:tgtEl>
                                          <p:spTgt spid="17"/>
                                        </p:tgtEl>
                                      </p:cBhvr>
                                    </p:animEffect>
                                  </p:childTnLst>
                                </p:cTn>
                              </p:par>
                              <p:par>
                                <p:cTn id="85" presetID="22" presetClass="entr" presetSubtype="4" fill="hold"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wipe(down)">
                                      <p:cBhvr>
                                        <p:cTn id="87" dur="1000"/>
                                        <p:tgtEl>
                                          <p:spTgt spid="4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500"/>
                                        <p:tgtEl>
                                          <p:spTgt spid="18"/>
                                        </p:tgtEl>
                                      </p:cBhvr>
                                    </p:animEffect>
                                  </p:childTnLst>
                                </p:cTn>
                              </p:par>
                              <p:par>
                                <p:cTn id="93" presetID="10" presetClass="entr" presetSubtype="0" fill="hold" nodeType="with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fade">
                                      <p:cBhvr>
                                        <p:cTn id="95" dur="500"/>
                                        <p:tgtEl>
                                          <p:spTgt spid="19"/>
                                        </p:tgtEl>
                                      </p:cBhvr>
                                    </p:animEffect>
                                  </p:childTnLst>
                                </p:cTn>
                              </p:par>
                              <p:par>
                                <p:cTn id="96" presetID="10" presetClass="entr" presetSubtype="0" fill="hold" nodeType="with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fade">
                                      <p:cBhvr>
                                        <p:cTn id="98" dur="500"/>
                                        <p:tgtEl>
                                          <p:spTgt spid="20"/>
                                        </p:tgtEl>
                                      </p:cBhvr>
                                    </p:animEffect>
                                  </p:childTnLst>
                                </p:cTn>
                              </p:par>
                              <p:par>
                                <p:cTn id="99" presetID="10" presetClass="entr" presetSubtype="0" fill="hold" nodeType="with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500"/>
                                        <p:tgtEl>
                                          <p:spTgt spid="21"/>
                                        </p:tgtEl>
                                      </p:cBhvr>
                                    </p:animEffect>
                                  </p:childTnLst>
                                </p:cTn>
                              </p:par>
                              <p:par>
                                <p:cTn id="102" presetID="10" presetClass="entr" presetSubtype="0" fill="hold" nodeType="withEffect">
                                  <p:stCondLst>
                                    <p:cond delay="0"/>
                                  </p:stCondLst>
                                  <p:childTnLst>
                                    <p:set>
                                      <p:cBhvr>
                                        <p:cTn id="103" dur="1" fill="hold">
                                          <p:stCondLst>
                                            <p:cond delay="0"/>
                                          </p:stCondLst>
                                        </p:cTn>
                                        <p:tgtEl>
                                          <p:spTgt spid="22"/>
                                        </p:tgtEl>
                                        <p:attrNameLst>
                                          <p:attrName>style.visibility</p:attrName>
                                        </p:attrNameLst>
                                      </p:cBhvr>
                                      <p:to>
                                        <p:strVal val="visible"/>
                                      </p:to>
                                    </p:set>
                                    <p:animEffect transition="in" filter="fade">
                                      <p:cBhvr>
                                        <p:cTn id="104" dur="500"/>
                                        <p:tgtEl>
                                          <p:spTgt spid="22"/>
                                        </p:tgtEl>
                                      </p:cBhvr>
                                    </p:animEffect>
                                  </p:childTnLst>
                                </p:cTn>
                              </p:par>
                              <p:par>
                                <p:cTn id="105" presetID="10" presetClass="entr" presetSubtype="0" fill="hold" nodeType="with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fade">
                                      <p:cBhvr>
                                        <p:cTn id="107" dur="500"/>
                                        <p:tgtEl>
                                          <p:spTgt spid="23"/>
                                        </p:tgtEl>
                                      </p:cBhvr>
                                    </p:animEffect>
                                  </p:childTnLst>
                                </p:cTn>
                              </p:par>
                              <p:par>
                                <p:cTn id="108" presetID="10" presetClass="entr" presetSubtype="0" fill="hold" nodeType="with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fade">
                                      <p:cBhvr>
                                        <p:cTn id="110" dur="500"/>
                                        <p:tgtEl>
                                          <p:spTgt spid="24"/>
                                        </p:tgtEl>
                                      </p:cBhvr>
                                    </p:animEffect>
                                  </p:childTnLst>
                                </p:cTn>
                              </p:par>
                              <p:par>
                                <p:cTn id="111" presetID="10" presetClass="entr" presetSubtype="0" fill="hold" nodeType="with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fade">
                                      <p:cBhvr>
                                        <p:cTn id="113" dur="500"/>
                                        <p:tgtEl>
                                          <p:spTgt spid="25"/>
                                        </p:tgtEl>
                                      </p:cBhvr>
                                    </p:animEffect>
                                  </p:childTnLst>
                                </p:cTn>
                              </p:par>
                              <p:par>
                                <p:cTn id="114" presetID="10" presetClass="entr" presetSubtype="0" fill="hold" nodeType="withEffect">
                                  <p:stCondLst>
                                    <p:cond delay="0"/>
                                  </p:stCondLst>
                                  <p:childTnLst>
                                    <p:set>
                                      <p:cBhvr>
                                        <p:cTn id="115" dur="1" fill="hold">
                                          <p:stCondLst>
                                            <p:cond delay="0"/>
                                          </p:stCondLst>
                                        </p:cTn>
                                        <p:tgtEl>
                                          <p:spTgt spid="26"/>
                                        </p:tgtEl>
                                        <p:attrNameLst>
                                          <p:attrName>style.visibility</p:attrName>
                                        </p:attrNameLst>
                                      </p:cBhvr>
                                      <p:to>
                                        <p:strVal val="visible"/>
                                      </p:to>
                                    </p:set>
                                    <p:animEffect transition="in" filter="fade">
                                      <p:cBhvr>
                                        <p:cTn id="116" dur="500"/>
                                        <p:tgtEl>
                                          <p:spTgt spid="26"/>
                                        </p:tgtEl>
                                      </p:cBhvr>
                                    </p:animEffect>
                                  </p:childTnLst>
                                </p:cTn>
                              </p:par>
                              <p:par>
                                <p:cTn id="117" presetID="10" presetClass="entr" presetSubtype="0" fill="hold" nodeType="withEffect">
                                  <p:stCondLst>
                                    <p:cond delay="0"/>
                                  </p:stCondLst>
                                  <p:childTnLst>
                                    <p:set>
                                      <p:cBhvr>
                                        <p:cTn id="118" dur="1" fill="hold">
                                          <p:stCondLst>
                                            <p:cond delay="0"/>
                                          </p:stCondLst>
                                        </p:cTn>
                                        <p:tgtEl>
                                          <p:spTgt spid="27"/>
                                        </p:tgtEl>
                                        <p:attrNameLst>
                                          <p:attrName>style.visibility</p:attrName>
                                        </p:attrNameLst>
                                      </p:cBhvr>
                                      <p:to>
                                        <p:strVal val="visible"/>
                                      </p:to>
                                    </p:set>
                                    <p:animEffect transition="in" filter="fade">
                                      <p:cBhvr>
                                        <p:cTn id="119" dur="500"/>
                                        <p:tgtEl>
                                          <p:spTgt spid="27"/>
                                        </p:tgtEl>
                                      </p:cBhvr>
                                    </p:animEffect>
                                  </p:childTnLst>
                                </p:cTn>
                              </p:par>
                              <p:par>
                                <p:cTn id="120" presetID="10" presetClass="entr" presetSubtype="0" fill="hold" nodeType="with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500"/>
                                        <p:tgtEl>
                                          <p:spTgt spid="28"/>
                                        </p:tgtEl>
                                      </p:cBhvr>
                                    </p:animEffect>
                                  </p:childTnLst>
                                </p:cTn>
                              </p:par>
                              <p:par>
                                <p:cTn id="123" presetID="10" presetClass="entr" presetSubtype="0" fill="hold" nodeType="withEffect">
                                  <p:stCondLst>
                                    <p:cond delay="0"/>
                                  </p:stCondLst>
                                  <p:childTnLst>
                                    <p:set>
                                      <p:cBhvr>
                                        <p:cTn id="124" dur="1" fill="hold">
                                          <p:stCondLst>
                                            <p:cond delay="0"/>
                                          </p:stCondLst>
                                        </p:cTn>
                                        <p:tgtEl>
                                          <p:spTgt spid="29"/>
                                        </p:tgtEl>
                                        <p:attrNameLst>
                                          <p:attrName>style.visibility</p:attrName>
                                        </p:attrNameLst>
                                      </p:cBhvr>
                                      <p:to>
                                        <p:strVal val="visible"/>
                                      </p:to>
                                    </p:set>
                                    <p:animEffect transition="in" filter="fade">
                                      <p:cBhvr>
                                        <p:cTn id="125" dur="500"/>
                                        <p:tgtEl>
                                          <p:spTgt spid="29"/>
                                        </p:tgtEl>
                                      </p:cBhvr>
                                    </p:animEffect>
                                  </p:childTnLst>
                                </p:cTn>
                              </p:par>
                              <p:par>
                                <p:cTn id="126" presetID="10" presetClass="entr" presetSubtype="0" fill="hold" nodeType="withEffect">
                                  <p:stCondLst>
                                    <p:cond delay="0"/>
                                  </p:stCondLst>
                                  <p:childTnLst>
                                    <p:set>
                                      <p:cBhvr>
                                        <p:cTn id="127" dur="1" fill="hold">
                                          <p:stCondLst>
                                            <p:cond delay="0"/>
                                          </p:stCondLst>
                                        </p:cTn>
                                        <p:tgtEl>
                                          <p:spTgt spid="30"/>
                                        </p:tgtEl>
                                        <p:attrNameLst>
                                          <p:attrName>style.visibility</p:attrName>
                                        </p:attrNameLst>
                                      </p:cBhvr>
                                      <p:to>
                                        <p:strVal val="visible"/>
                                      </p:to>
                                    </p:set>
                                    <p:animEffect transition="in" filter="fade">
                                      <p:cBhvr>
                                        <p:cTn id="128" dur="500"/>
                                        <p:tgtEl>
                                          <p:spTgt spid="30"/>
                                        </p:tgtEl>
                                      </p:cBhvr>
                                    </p:animEffect>
                                  </p:childTnLst>
                                </p:cTn>
                              </p:par>
                              <p:par>
                                <p:cTn id="129" presetID="10" presetClass="entr" presetSubtype="0" fill="hold" nodeType="withEffect">
                                  <p:stCondLst>
                                    <p:cond delay="0"/>
                                  </p:stCondLst>
                                  <p:childTnLst>
                                    <p:set>
                                      <p:cBhvr>
                                        <p:cTn id="130" dur="1" fill="hold">
                                          <p:stCondLst>
                                            <p:cond delay="0"/>
                                          </p:stCondLst>
                                        </p:cTn>
                                        <p:tgtEl>
                                          <p:spTgt spid="31"/>
                                        </p:tgtEl>
                                        <p:attrNameLst>
                                          <p:attrName>style.visibility</p:attrName>
                                        </p:attrNameLst>
                                      </p:cBhvr>
                                      <p:to>
                                        <p:strVal val="visible"/>
                                      </p:to>
                                    </p:set>
                                    <p:animEffect transition="in" filter="fade">
                                      <p:cBhvr>
                                        <p:cTn id="131" dur="500"/>
                                        <p:tgtEl>
                                          <p:spTgt spid="31"/>
                                        </p:tgtEl>
                                      </p:cBhvr>
                                    </p:animEffect>
                                  </p:childTnLst>
                                </p:cTn>
                              </p:par>
                              <p:par>
                                <p:cTn id="132" presetID="10" presetClass="entr" presetSubtype="0" fill="hold" nodeType="withEffect">
                                  <p:stCondLst>
                                    <p:cond delay="0"/>
                                  </p:stCondLst>
                                  <p:childTnLst>
                                    <p:set>
                                      <p:cBhvr>
                                        <p:cTn id="133" dur="1" fill="hold">
                                          <p:stCondLst>
                                            <p:cond delay="0"/>
                                          </p:stCondLst>
                                        </p:cTn>
                                        <p:tgtEl>
                                          <p:spTgt spid="32"/>
                                        </p:tgtEl>
                                        <p:attrNameLst>
                                          <p:attrName>style.visibility</p:attrName>
                                        </p:attrNameLst>
                                      </p:cBhvr>
                                      <p:to>
                                        <p:strVal val="visible"/>
                                      </p:to>
                                    </p:set>
                                    <p:animEffect transition="in" filter="fade">
                                      <p:cBhvr>
                                        <p:cTn id="1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44" grpId="0"/>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Her er lagene bare lagt på hverandre</a:t>
            </a:r>
            <a:endParaRPr lang="nb-NO" dirty="0"/>
          </a:p>
        </p:txBody>
      </p:sp>
      <p:pic>
        <p:nvPicPr>
          <p:cNvPr id="2050" name="Picture 2" descr="F:\DCIM\101CASIO\CIMG0456.JPG"/>
          <p:cNvPicPr>
            <a:picLocks noChangeAspect="1" noChangeArrowheads="1"/>
          </p:cNvPicPr>
          <p:nvPr/>
        </p:nvPicPr>
        <p:blipFill>
          <a:blip r:embed="rId2"/>
          <a:srcRect l="5234" t="6556" r="8398" b="21725"/>
          <a:stretch>
            <a:fillRect/>
          </a:stretch>
        </p:blipFill>
        <p:spPr bwMode="auto">
          <a:xfrm>
            <a:off x="1135380" y="1417638"/>
            <a:ext cx="6876162" cy="428244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96"/>
          <p:cNvGrpSpPr>
            <a:grpSpLocks/>
          </p:cNvGrpSpPr>
          <p:nvPr/>
        </p:nvGrpSpPr>
        <p:grpSpPr bwMode="auto">
          <a:xfrm>
            <a:off x="1458913" y="33338"/>
            <a:ext cx="1990725" cy="2151062"/>
            <a:chOff x="1459006" y="33618"/>
            <a:chExt cx="1990165" cy="2151529"/>
          </a:xfrm>
        </p:grpSpPr>
        <p:pic>
          <p:nvPicPr>
            <p:cNvPr id="27695" name="Picture 4" descr="http://shineinthedark.org/images/img/hemp_cord.jpg"/>
            <p:cNvPicPr>
              <a:picLocks noChangeAspect="1" noChangeArrowheads="1"/>
            </p:cNvPicPr>
            <p:nvPr/>
          </p:nvPicPr>
          <p:blipFill>
            <a:blip r:embed="rId2"/>
            <a:srcRect/>
            <a:stretch>
              <a:fillRect/>
            </a:stretch>
          </p:blipFill>
          <p:spPr bwMode="auto">
            <a:xfrm flipH="1">
              <a:off x="1529716" y="76200"/>
              <a:ext cx="1892086" cy="2065338"/>
            </a:xfrm>
            <a:prstGeom prst="rect">
              <a:avLst/>
            </a:prstGeom>
            <a:noFill/>
            <a:ln w="9525">
              <a:noFill/>
              <a:miter lim="800000"/>
              <a:headEnd/>
              <a:tailEnd/>
            </a:ln>
          </p:spPr>
        </p:pic>
        <p:sp>
          <p:nvSpPr>
            <p:cNvPr id="6" name="Frihåndsform 5"/>
            <p:cNvSpPr/>
            <p:nvPr/>
          </p:nvSpPr>
          <p:spPr>
            <a:xfrm>
              <a:off x="1459006" y="33618"/>
              <a:ext cx="1990165" cy="2151529"/>
            </a:xfrm>
            <a:custGeom>
              <a:avLst/>
              <a:gdLst>
                <a:gd name="connsiteX0" fmla="*/ 1532965 w 1990165"/>
                <a:gd name="connsiteY0" fmla="*/ 141194 h 2151529"/>
                <a:gd name="connsiteX1" fmla="*/ 1627094 w 1990165"/>
                <a:gd name="connsiteY1" fmla="*/ 188258 h 2151529"/>
                <a:gd name="connsiteX2" fmla="*/ 1727947 w 1990165"/>
                <a:gd name="connsiteY2" fmla="*/ 282388 h 2151529"/>
                <a:gd name="connsiteX3" fmla="*/ 1808629 w 1990165"/>
                <a:gd name="connsiteY3" fmla="*/ 403411 h 2151529"/>
                <a:gd name="connsiteX4" fmla="*/ 1896035 w 1990165"/>
                <a:gd name="connsiteY4" fmla="*/ 578223 h 2151529"/>
                <a:gd name="connsiteX5" fmla="*/ 1922929 w 1990165"/>
                <a:gd name="connsiteY5" fmla="*/ 726141 h 2151529"/>
                <a:gd name="connsiteX6" fmla="*/ 1916206 w 1990165"/>
                <a:gd name="connsiteY6" fmla="*/ 867335 h 2151529"/>
                <a:gd name="connsiteX7" fmla="*/ 1916206 w 1990165"/>
                <a:gd name="connsiteY7" fmla="*/ 1008529 h 2151529"/>
                <a:gd name="connsiteX8" fmla="*/ 1902759 w 1990165"/>
                <a:gd name="connsiteY8" fmla="*/ 1156447 h 2151529"/>
                <a:gd name="connsiteX9" fmla="*/ 1875865 w 1990165"/>
                <a:gd name="connsiteY9" fmla="*/ 1371600 h 2151529"/>
                <a:gd name="connsiteX10" fmla="*/ 1842247 w 1990165"/>
                <a:gd name="connsiteY10" fmla="*/ 1553135 h 2151529"/>
                <a:gd name="connsiteX11" fmla="*/ 1781735 w 1990165"/>
                <a:gd name="connsiteY11" fmla="*/ 1707776 h 2151529"/>
                <a:gd name="connsiteX12" fmla="*/ 1701053 w 1990165"/>
                <a:gd name="connsiteY12" fmla="*/ 1835523 h 2151529"/>
                <a:gd name="connsiteX13" fmla="*/ 1600200 w 1990165"/>
                <a:gd name="connsiteY13" fmla="*/ 1909482 h 2151529"/>
                <a:gd name="connsiteX14" fmla="*/ 1452282 w 1990165"/>
                <a:gd name="connsiteY14" fmla="*/ 1983441 h 2151529"/>
                <a:gd name="connsiteX15" fmla="*/ 1311088 w 1990165"/>
                <a:gd name="connsiteY15" fmla="*/ 2003611 h 2151529"/>
                <a:gd name="connsiteX16" fmla="*/ 1149723 w 1990165"/>
                <a:gd name="connsiteY16" fmla="*/ 2043953 h 2151529"/>
                <a:gd name="connsiteX17" fmla="*/ 974912 w 1990165"/>
                <a:gd name="connsiteY17" fmla="*/ 2043953 h 2151529"/>
                <a:gd name="connsiteX18" fmla="*/ 746312 w 1990165"/>
                <a:gd name="connsiteY18" fmla="*/ 2010335 h 2151529"/>
                <a:gd name="connsiteX19" fmla="*/ 578223 w 1990165"/>
                <a:gd name="connsiteY19" fmla="*/ 1969994 h 2151529"/>
                <a:gd name="connsiteX20" fmla="*/ 463923 w 1990165"/>
                <a:gd name="connsiteY20" fmla="*/ 1936376 h 2151529"/>
                <a:gd name="connsiteX21" fmla="*/ 369794 w 1990165"/>
                <a:gd name="connsiteY21" fmla="*/ 1875864 h 2151529"/>
                <a:gd name="connsiteX22" fmla="*/ 302559 w 1990165"/>
                <a:gd name="connsiteY22" fmla="*/ 1768288 h 2151529"/>
                <a:gd name="connsiteX23" fmla="*/ 228600 w 1990165"/>
                <a:gd name="connsiteY23" fmla="*/ 1600200 h 2151529"/>
                <a:gd name="connsiteX24" fmla="*/ 174812 w 1990165"/>
                <a:gd name="connsiteY24" fmla="*/ 1438835 h 2151529"/>
                <a:gd name="connsiteX25" fmla="*/ 147918 w 1990165"/>
                <a:gd name="connsiteY25" fmla="*/ 1311088 h 2151529"/>
                <a:gd name="connsiteX26" fmla="*/ 134470 w 1990165"/>
                <a:gd name="connsiteY26" fmla="*/ 1122829 h 2151529"/>
                <a:gd name="connsiteX27" fmla="*/ 134470 w 1990165"/>
                <a:gd name="connsiteY27" fmla="*/ 948017 h 2151529"/>
                <a:gd name="connsiteX28" fmla="*/ 121023 w 1990165"/>
                <a:gd name="connsiteY28" fmla="*/ 820270 h 2151529"/>
                <a:gd name="connsiteX29" fmla="*/ 141194 w 1990165"/>
                <a:gd name="connsiteY29" fmla="*/ 658906 h 2151529"/>
                <a:gd name="connsiteX30" fmla="*/ 208429 w 1990165"/>
                <a:gd name="connsiteY30" fmla="*/ 457200 h 2151529"/>
                <a:gd name="connsiteX31" fmla="*/ 289112 w 1990165"/>
                <a:gd name="connsiteY31" fmla="*/ 282388 h 2151529"/>
                <a:gd name="connsiteX32" fmla="*/ 410135 w 1990165"/>
                <a:gd name="connsiteY32" fmla="*/ 147917 h 2151529"/>
                <a:gd name="connsiteX33" fmla="*/ 517712 w 1990165"/>
                <a:gd name="connsiteY33" fmla="*/ 134470 h 2151529"/>
                <a:gd name="connsiteX34" fmla="*/ 598394 w 1990165"/>
                <a:gd name="connsiteY34" fmla="*/ 114300 h 2151529"/>
                <a:gd name="connsiteX35" fmla="*/ 665629 w 1990165"/>
                <a:gd name="connsiteY35" fmla="*/ 73958 h 2151529"/>
                <a:gd name="connsiteX36" fmla="*/ 826994 w 1990165"/>
                <a:gd name="connsiteY36" fmla="*/ 87406 h 2151529"/>
                <a:gd name="connsiteX37" fmla="*/ 1021976 w 1990165"/>
                <a:gd name="connsiteY37" fmla="*/ 107576 h 2151529"/>
                <a:gd name="connsiteX38" fmla="*/ 1210235 w 1990165"/>
                <a:gd name="connsiteY38" fmla="*/ 121023 h 2151529"/>
                <a:gd name="connsiteX39" fmla="*/ 1344706 w 1990165"/>
                <a:gd name="connsiteY39" fmla="*/ 127747 h 2151529"/>
                <a:gd name="connsiteX40" fmla="*/ 1344706 w 1990165"/>
                <a:gd name="connsiteY40" fmla="*/ 0 h 2151529"/>
                <a:gd name="connsiteX41" fmla="*/ 0 w 1990165"/>
                <a:gd name="connsiteY41" fmla="*/ 0 h 2151529"/>
                <a:gd name="connsiteX42" fmla="*/ 6723 w 1990165"/>
                <a:gd name="connsiteY42" fmla="*/ 2151529 h 2151529"/>
                <a:gd name="connsiteX43" fmla="*/ 1983441 w 1990165"/>
                <a:gd name="connsiteY43" fmla="*/ 2151529 h 2151529"/>
                <a:gd name="connsiteX44" fmla="*/ 1990165 w 1990165"/>
                <a:gd name="connsiteY44" fmla="*/ 0 h 2151529"/>
                <a:gd name="connsiteX45" fmla="*/ 1344706 w 1990165"/>
                <a:gd name="connsiteY45" fmla="*/ 0 h 2151529"/>
                <a:gd name="connsiteX46" fmla="*/ 1351429 w 1990165"/>
                <a:gd name="connsiteY46" fmla="*/ 127747 h 2151529"/>
                <a:gd name="connsiteX47" fmla="*/ 1452282 w 1990165"/>
                <a:gd name="connsiteY47" fmla="*/ 127747 h 2151529"/>
                <a:gd name="connsiteX48" fmla="*/ 1532965 w 1990165"/>
                <a:gd name="connsiteY48" fmla="*/ 141194 h 215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90165" h="2151529">
                  <a:moveTo>
                    <a:pt x="1532965" y="141194"/>
                  </a:moveTo>
                  <a:lnTo>
                    <a:pt x="1627094" y="188258"/>
                  </a:lnTo>
                  <a:lnTo>
                    <a:pt x="1727947" y="282388"/>
                  </a:lnTo>
                  <a:lnTo>
                    <a:pt x="1808629" y="403411"/>
                  </a:lnTo>
                  <a:lnTo>
                    <a:pt x="1896035" y="578223"/>
                  </a:lnTo>
                  <a:lnTo>
                    <a:pt x="1922929" y="726141"/>
                  </a:lnTo>
                  <a:lnTo>
                    <a:pt x="1916206" y="867335"/>
                  </a:lnTo>
                  <a:lnTo>
                    <a:pt x="1916206" y="1008529"/>
                  </a:lnTo>
                  <a:lnTo>
                    <a:pt x="1902759" y="1156447"/>
                  </a:lnTo>
                  <a:lnTo>
                    <a:pt x="1875865" y="1371600"/>
                  </a:lnTo>
                  <a:lnTo>
                    <a:pt x="1842247" y="1553135"/>
                  </a:lnTo>
                  <a:lnTo>
                    <a:pt x="1781735" y="1707776"/>
                  </a:lnTo>
                  <a:lnTo>
                    <a:pt x="1701053" y="1835523"/>
                  </a:lnTo>
                  <a:lnTo>
                    <a:pt x="1600200" y="1909482"/>
                  </a:lnTo>
                  <a:lnTo>
                    <a:pt x="1452282" y="1983441"/>
                  </a:lnTo>
                  <a:lnTo>
                    <a:pt x="1311088" y="2003611"/>
                  </a:lnTo>
                  <a:lnTo>
                    <a:pt x="1149723" y="2043953"/>
                  </a:lnTo>
                  <a:lnTo>
                    <a:pt x="974912" y="2043953"/>
                  </a:lnTo>
                  <a:lnTo>
                    <a:pt x="746312" y="2010335"/>
                  </a:lnTo>
                  <a:lnTo>
                    <a:pt x="578223" y="1969994"/>
                  </a:lnTo>
                  <a:lnTo>
                    <a:pt x="463923" y="1936376"/>
                  </a:lnTo>
                  <a:lnTo>
                    <a:pt x="369794" y="1875864"/>
                  </a:lnTo>
                  <a:lnTo>
                    <a:pt x="302559" y="1768288"/>
                  </a:lnTo>
                  <a:lnTo>
                    <a:pt x="228600" y="1600200"/>
                  </a:lnTo>
                  <a:lnTo>
                    <a:pt x="174812" y="1438835"/>
                  </a:lnTo>
                  <a:lnTo>
                    <a:pt x="147918" y="1311088"/>
                  </a:lnTo>
                  <a:lnTo>
                    <a:pt x="134470" y="1122829"/>
                  </a:lnTo>
                  <a:lnTo>
                    <a:pt x="134470" y="948017"/>
                  </a:lnTo>
                  <a:lnTo>
                    <a:pt x="121023" y="820270"/>
                  </a:lnTo>
                  <a:lnTo>
                    <a:pt x="141194" y="658906"/>
                  </a:lnTo>
                  <a:lnTo>
                    <a:pt x="208429" y="457200"/>
                  </a:lnTo>
                  <a:lnTo>
                    <a:pt x="289112" y="282388"/>
                  </a:lnTo>
                  <a:lnTo>
                    <a:pt x="410135" y="147917"/>
                  </a:lnTo>
                  <a:lnTo>
                    <a:pt x="517712" y="134470"/>
                  </a:lnTo>
                  <a:lnTo>
                    <a:pt x="598394" y="114300"/>
                  </a:lnTo>
                  <a:lnTo>
                    <a:pt x="665629" y="73958"/>
                  </a:lnTo>
                  <a:lnTo>
                    <a:pt x="826994" y="87406"/>
                  </a:lnTo>
                  <a:lnTo>
                    <a:pt x="1021976" y="107576"/>
                  </a:lnTo>
                  <a:lnTo>
                    <a:pt x="1210235" y="121023"/>
                  </a:lnTo>
                  <a:lnTo>
                    <a:pt x="1344706" y="127747"/>
                  </a:lnTo>
                  <a:lnTo>
                    <a:pt x="1344706" y="0"/>
                  </a:lnTo>
                  <a:lnTo>
                    <a:pt x="0" y="0"/>
                  </a:lnTo>
                  <a:lnTo>
                    <a:pt x="6723" y="2151529"/>
                  </a:lnTo>
                  <a:lnTo>
                    <a:pt x="1983441" y="2151529"/>
                  </a:lnTo>
                  <a:cubicBezTo>
                    <a:pt x="1985682" y="1434353"/>
                    <a:pt x="1987924" y="717176"/>
                    <a:pt x="1990165" y="0"/>
                  </a:cubicBezTo>
                  <a:lnTo>
                    <a:pt x="1344706" y="0"/>
                  </a:lnTo>
                  <a:lnTo>
                    <a:pt x="1351429" y="127747"/>
                  </a:lnTo>
                  <a:lnTo>
                    <a:pt x="1452282" y="127747"/>
                  </a:lnTo>
                  <a:lnTo>
                    <a:pt x="1532965" y="141194"/>
                  </a:lnTo>
                  <a:close/>
                </a:path>
              </a:pathLst>
            </a:custGeom>
            <a:solidFill>
              <a:srgbClr val="FFFFFF"/>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 name="Rektangel 6"/>
          <p:cNvSpPr/>
          <p:nvPr/>
        </p:nvSpPr>
        <p:spPr>
          <a:xfrm>
            <a:off x="1856095" y="423082"/>
            <a:ext cx="5377218" cy="5377218"/>
          </a:xfrm>
          <a:prstGeom prst="rect">
            <a:avLst/>
          </a:prstGeom>
          <a:solidFill>
            <a:srgbClr val="FFC000"/>
          </a:solidFill>
          <a:ln w="34925">
            <a:solidFill>
              <a:srgbClr val="FFC000">
                <a:alpha val="0"/>
              </a:srgbClr>
            </a:solidFill>
          </a:ln>
          <a:effectLst>
            <a:outerShdw blurRad="330200" dir="3000000" algn="ctr">
              <a:srgbClr val="FFC000"/>
            </a:outerShdw>
          </a:effectLst>
          <a:scene3d>
            <a:camera prst="perspectiveFront" fov="2700000">
              <a:rot lat="19086000" lon="19067999" rev="3108000"/>
            </a:camera>
            <a:lightRig rig="balanced" dir="t"/>
          </a:scene3d>
          <a:sp3d extrusionH="31750" prstMaterial="clear">
            <a:bevelT w="31750" h="0"/>
            <a:bevelB w="0" h="381000"/>
            <a:extrusionClr>
              <a:srgbClr val="FFC000"/>
            </a:extrusionClr>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Picture 2"/>
          <p:cNvPicPr>
            <a:picLocks noChangeAspect="1" noChangeArrowheads="1"/>
          </p:cNvPicPr>
          <p:nvPr/>
        </p:nvPicPr>
        <p:blipFill>
          <a:blip r:embed="rId3" cstate="print"/>
          <a:srcRect/>
          <a:stretch>
            <a:fillRect/>
          </a:stretch>
        </p:blipFill>
        <p:spPr bwMode="auto">
          <a:xfrm>
            <a:off x="2156346" y="983491"/>
            <a:ext cx="4683812" cy="4364630"/>
          </a:xfrm>
          <a:prstGeom prst="rect">
            <a:avLst/>
          </a:prstGeom>
          <a:noFill/>
          <a:ln w="34925">
            <a:solidFill>
              <a:srgbClr val="FFFFFF"/>
            </a:solidFill>
            <a:miter lim="800000"/>
            <a:headEnd/>
            <a:tailEnd/>
          </a:ln>
          <a:effectLst>
            <a:outerShdw blurRad="317500" dir="2700000" algn="ctr">
              <a:schemeClr val="bg1">
                <a:alpha val="99000"/>
              </a:schemeClr>
            </a:outerShdw>
          </a:effectLst>
          <a:scene3d>
            <a:camera prst="perspectiveFront" fov="2700000">
              <a:rot lat="19086000" lon="19067999" rev="3108000"/>
            </a:camera>
            <a:lightRig rig="threePt" dir="t">
              <a:rot lat="0" lon="0" rev="0"/>
            </a:lightRig>
          </a:scene3d>
          <a:sp3d extrusionH="38100" prstMaterial="clear">
            <a:bevelT w="0" h="0" prst="softRound"/>
            <a:bevelB w="0" h="6350" prst="softRound"/>
            <a:extrusionClr>
              <a:schemeClr val="bg1"/>
            </a:extrusionClr>
          </a:sp3d>
        </p:spPr>
      </p:pic>
      <p:grpSp>
        <p:nvGrpSpPr>
          <p:cNvPr id="3" name="Gruppe 15"/>
          <p:cNvGrpSpPr>
            <a:grpSpLocks/>
          </p:cNvGrpSpPr>
          <p:nvPr/>
        </p:nvGrpSpPr>
        <p:grpSpPr bwMode="auto">
          <a:xfrm rot="733473">
            <a:off x="7439025" y="2976563"/>
            <a:ext cx="190500" cy="511175"/>
            <a:chOff x="8052179" y="2770496"/>
            <a:chExt cx="191068" cy="511830"/>
          </a:xfrm>
        </p:grpSpPr>
        <p:cxnSp>
          <p:nvCxnSpPr>
            <p:cNvPr id="10" name="Rett linje 9"/>
            <p:cNvCxnSpPr>
              <a:stCxn id="11" idx="4"/>
            </p:cNvCxnSpPr>
            <p:nvPr/>
          </p:nvCxnSpPr>
          <p:spPr>
            <a:xfrm flipH="1">
              <a:off x="8101377" y="2944448"/>
              <a:ext cx="12738" cy="32108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8051481" y="2770175"/>
              <a:ext cx="191068" cy="19074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 name="Gruppe 16"/>
          <p:cNvGrpSpPr>
            <a:grpSpLocks/>
          </p:cNvGrpSpPr>
          <p:nvPr/>
        </p:nvGrpSpPr>
        <p:grpSpPr bwMode="auto">
          <a:xfrm rot="733473">
            <a:off x="4943475" y="1585913"/>
            <a:ext cx="122238" cy="327025"/>
            <a:chOff x="8052179" y="2770496"/>
            <a:chExt cx="191068" cy="511830"/>
          </a:xfrm>
        </p:grpSpPr>
        <p:cxnSp>
          <p:nvCxnSpPr>
            <p:cNvPr id="13" name="Rett linje 12"/>
            <p:cNvCxnSpPr>
              <a:stCxn id="14" idx="4"/>
            </p:cNvCxnSpPr>
            <p:nvPr/>
          </p:nvCxnSpPr>
          <p:spPr>
            <a:xfrm flipH="1">
              <a:off x="8083823" y="2927973"/>
              <a:ext cx="14888" cy="32051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7997959" y="2750575"/>
              <a:ext cx="191068" cy="1913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 name="Gruppe 19"/>
          <p:cNvGrpSpPr>
            <a:grpSpLocks/>
          </p:cNvGrpSpPr>
          <p:nvPr/>
        </p:nvGrpSpPr>
        <p:grpSpPr bwMode="auto">
          <a:xfrm rot="20866527" flipH="1">
            <a:off x="1562100" y="2624138"/>
            <a:ext cx="122238" cy="328612"/>
            <a:chOff x="8052179" y="2770496"/>
            <a:chExt cx="191068" cy="511830"/>
          </a:xfrm>
        </p:grpSpPr>
        <p:cxnSp>
          <p:nvCxnSpPr>
            <p:cNvPr id="16" name="Rett linje 15"/>
            <p:cNvCxnSpPr>
              <a:stCxn id="17" idx="4"/>
            </p:cNvCxnSpPr>
            <p:nvPr/>
          </p:nvCxnSpPr>
          <p:spPr>
            <a:xfrm flipH="1">
              <a:off x="8139710" y="2950834"/>
              <a:ext cx="12408" cy="32144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Ellipse 16"/>
            <p:cNvSpPr/>
            <p:nvPr/>
          </p:nvSpPr>
          <p:spPr>
            <a:xfrm>
              <a:off x="8051979" y="2766810"/>
              <a:ext cx="191068" cy="19039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 name="Gruppe 22"/>
          <p:cNvGrpSpPr>
            <a:grpSpLocks/>
          </p:cNvGrpSpPr>
          <p:nvPr/>
        </p:nvGrpSpPr>
        <p:grpSpPr bwMode="auto">
          <a:xfrm rot="-1012684">
            <a:off x="3605213" y="4789488"/>
            <a:ext cx="190500" cy="366712"/>
            <a:chOff x="8052179" y="2770496"/>
            <a:chExt cx="191068" cy="367378"/>
          </a:xfrm>
        </p:grpSpPr>
        <p:cxnSp>
          <p:nvCxnSpPr>
            <p:cNvPr id="19" name="Rett linje 18"/>
            <p:cNvCxnSpPr>
              <a:stCxn id="20" idx="4"/>
            </p:cNvCxnSpPr>
            <p:nvPr/>
          </p:nvCxnSpPr>
          <p:spPr>
            <a:xfrm rot="666342">
              <a:off x="8129451" y="2962534"/>
              <a:ext cx="38214" cy="17494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Ellipse 19"/>
            <p:cNvSpPr/>
            <p:nvPr/>
          </p:nvSpPr>
          <p:spPr>
            <a:xfrm>
              <a:off x="8030055" y="2739874"/>
              <a:ext cx="191068" cy="19084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7657" name="Rektangel 31"/>
          <p:cNvSpPr>
            <a:spLocks noChangeArrowheads="1"/>
          </p:cNvSpPr>
          <p:nvPr/>
        </p:nvSpPr>
        <p:spPr bwMode="auto">
          <a:xfrm>
            <a:off x="3697288" y="279400"/>
            <a:ext cx="5172075" cy="646113"/>
          </a:xfrm>
          <a:prstGeom prst="rect">
            <a:avLst/>
          </a:prstGeom>
          <a:noFill/>
          <a:ln w="9525">
            <a:noFill/>
            <a:miter lim="800000"/>
            <a:headEnd/>
            <a:tailEnd/>
          </a:ln>
        </p:spPr>
        <p:txBody>
          <a:bodyPr>
            <a:spAutoFit/>
          </a:bodyPr>
          <a:lstStyle/>
          <a:p>
            <a:pPr algn="ctr"/>
            <a:r>
              <a:rPr lang="nb-NO"/>
              <a:t>Framstilling</a:t>
            </a:r>
          </a:p>
        </p:txBody>
      </p:sp>
      <p:sp>
        <p:nvSpPr>
          <p:cNvPr id="22" name="Plassholder for innhold 2"/>
          <p:cNvSpPr>
            <a:spLocks noGrp="1"/>
          </p:cNvSpPr>
          <p:nvPr>
            <p:ph idx="1"/>
          </p:nvPr>
        </p:nvSpPr>
        <p:spPr>
          <a:xfrm>
            <a:off x="5938838" y="1227138"/>
            <a:ext cx="2743200" cy="712787"/>
          </a:xfrm>
        </p:spPr>
        <p:txBody>
          <a:bodyPr/>
          <a:lstStyle/>
          <a:p>
            <a:pPr marL="273050" indent="-273050" eaLnBrk="1" hangingPunct="1">
              <a:buFontTx/>
              <a:buNone/>
            </a:pPr>
            <a:r>
              <a:rPr lang="nb-NO" sz="2000" smtClean="0"/>
              <a:t>3. Fest mønsteret til en myk fiberplate</a:t>
            </a:r>
          </a:p>
        </p:txBody>
      </p:sp>
      <p:cxnSp>
        <p:nvCxnSpPr>
          <p:cNvPr id="23" name="Rett linje 22"/>
          <p:cNvCxnSpPr/>
          <p:nvPr/>
        </p:nvCxnSpPr>
        <p:spPr>
          <a:xfrm flipV="1">
            <a:off x="4418013" y="3941763"/>
            <a:ext cx="184150" cy="5556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tt linje 23"/>
          <p:cNvCxnSpPr/>
          <p:nvPr/>
        </p:nvCxnSpPr>
        <p:spPr>
          <a:xfrm>
            <a:off x="4781550" y="3687763"/>
            <a:ext cx="136525" cy="317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Rett linje 24"/>
          <p:cNvCxnSpPr/>
          <p:nvPr/>
        </p:nvCxnSpPr>
        <p:spPr>
          <a:xfrm flipV="1">
            <a:off x="4899025" y="3317875"/>
            <a:ext cx="6350" cy="1412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Rett linje 25"/>
          <p:cNvCxnSpPr/>
          <p:nvPr/>
        </p:nvCxnSpPr>
        <p:spPr>
          <a:xfrm flipH="1" flipV="1">
            <a:off x="4999038" y="3132138"/>
            <a:ext cx="115887" cy="5556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Rett linje 26"/>
          <p:cNvCxnSpPr/>
          <p:nvPr/>
        </p:nvCxnSpPr>
        <p:spPr>
          <a:xfrm flipH="1">
            <a:off x="5146675" y="2828925"/>
            <a:ext cx="36513" cy="1238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Rett linje 27"/>
          <p:cNvCxnSpPr/>
          <p:nvPr/>
        </p:nvCxnSpPr>
        <p:spPr>
          <a:xfrm>
            <a:off x="5059363" y="2632075"/>
            <a:ext cx="1492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Rett linje 28"/>
          <p:cNvCxnSpPr/>
          <p:nvPr/>
        </p:nvCxnSpPr>
        <p:spPr>
          <a:xfrm flipH="1" flipV="1">
            <a:off x="4529138" y="2638425"/>
            <a:ext cx="104775" cy="619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Rett linje 29"/>
          <p:cNvCxnSpPr/>
          <p:nvPr/>
        </p:nvCxnSpPr>
        <p:spPr>
          <a:xfrm flipV="1">
            <a:off x="4294188" y="2847975"/>
            <a:ext cx="85725" cy="873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Rett linje 30"/>
          <p:cNvCxnSpPr/>
          <p:nvPr/>
        </p:nvCxnSpPr>
        <p:spPr>
          <a:xfrm flipH="1" flipV="1">
            <a:off x="3978275" y="2997200"/>
            <a:ext cx="61913" cy="104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Rett linje 31"/>
          <p:cNvCxnSpPr/>
          <p:nvPr/>
        </p:nvCxnSpPr>
        <p:spPr>
          <a:xfrm flipV="1">
            <a:off x="3595688" y="3219450"/>
            <a:ext cx="117475" cy="857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Rett linje 32"/>
          <p:cNvCxnSpPr/>
          <p:nvPr/>
        </p:nvCxnSpPr>
        <p:spPr>
          <a:xfrm flipH="1" flipV="1">
            <a:off x="3348038" y="3509963"/>
            <a:ext cx="130175" cy="365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Rett linje 33"/>
          <p:cNvCxnSpPr/>
          <p:nvPr/>
        </p:nvCxnSpPr>
        <p:spPr>
          <a:xfrm flipH="1">
            <a:off x="4065588" y="2514600"/>
            <a:ext cx="134937" cy="6826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Rett linje 34"/>
          <p:cNvCxnSpPr/>
          <p:nvPr/>
        </p:nvCxnSpPr>
        <p:spPr>
          <a:xfrm flipH="1" flipV="1">
            <a:off x="3787775" y="2792413"/>
            <a:ext cx="134938" cy="63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Rett linje 35"/>
          <p:cNvCxnSpPr/>
          <p:nvPr/>
        </p:nvCxnSpPr>
        <p:spPr>
          <a:xfrm flipH="1" flipV="1">
            <a:off x="3978275" y="3292475"/>
            <a:ext cx="130175" cy="190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Rett linje 36"/>
          <p:cNvCxnSpPr/>
          <p:nvPr/>
        </p:nvCxnSpPr>
        <p:spPr>
          <a:xfrm flipH="1" flipV="1">
            <a:off x="4078288" y="3559175"/>
            <a:ext cx="61912" cy="920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Rett linje 37"/>
          <p:cNvCxnSpPr/>
          <p:nvPr/>
        </p:nvCxnSpPr>
        <p:spPr>
          <a:xfrm flipV="1">
            <a:off x="5456238" y="3657600"/>
            <a:ext cx="23812" cy="104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Rett linje 38"/>
          <p:cNvCxnSpPr/>
          <p:nvPr/>
        </p:nvCxnSpPr>
        <p:spPr>
          <a:xfrm flipH="1">
            <a:off x="5375275" y="3360738"/>
            <a:ext cx="130175" cy="25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Rett linje 39"/>
          <p:cNvCxnSpPr/>
          <p:nvPr/>
        </p:nvCxnSpPr>
        <p:spPr>
          <a:xfrm flipH="1">
            <a:off x="4725988" y="2928938"/>
            <a:ext cx="166687" cy="238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Rett linje 40"/>
          <p:cNvCxnSpPr/>
          <p:nvPr/>
        </p:nvCxnSpPr>
        <p:spPr>
          <a:xfrm flipH="1" flipV="1">
            <a:off x="3311525" y="2886075"/>
            <a:ext cx="55563" cy="984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Rett linje 41"/>
          <p:cNvCxnSpPr/>
          <p:nvPr/>
        </p:nvCxnSpPr>
        <p:spPr>
          <a:xfrm flipH="1" flipV="1">
            <a:off x="5695950" y="3076575"/>
            <a:ext cx="104775" cy="6826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Rett linje 42"/>
          <p:cNvCxnSpPr/>
          <p:nvPr/>
        </p:nvCxnSpPr>
        <p:spPr>
          <a:xfrm flipV="1">
            <a:off x="4373563" y="3429000"/>
            <a:ext cx="136525" cy="492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Frihåndsform 43"/>
          <p:cNvSpPr/>
          <p:nvPr/>
        </p:nvSpPr>
        <p:spPr>
          <a:xfrm>
            <a:off x="2849563" y="1600200"/>
            <a:ext cx="2362200" cy="2697163"/>
          </a:xfrm>
          <a:custGeom>
            <a:avLst/>
            <a:gdLst>
              <a:gd name="connsiteX0" fmla="*/ 838200 w 2362200"/>
              <a:gd name="connsiteY0" fmla="*/ 2697480 h 2697480"/>
              <a:gd name="connsiteX1" fmla="*/ 1097280 w 2362200"/>
              <a:gd name="connsiteY1" fmla="*/ 2575560 h 2697480"/>
              <a:gd name="connsiteX2" fmla="*/ 1371600 w 2362200"/>
              <a:gd name="connsiteY2" fmla="*/ 2453640 h 2697480"/>
              <a:gd name="connsiteX3" fmla="*/ 1645920 w 2362200"/>
              <a:gd name="connsiteY3" fmla="*/ 2362200 h 2697480"/>
              <a:gd name="connsiteX4" fmla="*/ 1828800 w 2362200"/>
              <a:gd name="connsiteY4" fmla="*/ 2255520 h 2697480"/>
              <a:gd name="connsiteX5" fmla="*/ 1950720 w 2362200"/>
              <a:gd name="connsiteY5" fmla="*/ 2133600 h 2697480"/>
              <a:gd name="connsiteX6" fmla="*/ 2057400 w 2362200"/>
              <a:gd name="connsiteY6" fmla="*/ 2042160 h 2697480"/>
              <a:gd name="connsiteX7" fmla="*/ 2072640 w 2362200"/>
              <a:gd name="connsiteY7" fmla="*/ 1935480 h 2697480"/>
              <a:gd name="connsiteX8" fmla="*/ 2072640 w 2362200"/>
              <a:gd name="connsiteY8" fmla="*/ 1798320 h 2697480"/>
              <a:gd name="connsiteX9" fmla="*/ 2087880 w 2362200"/>
              <a:gd name="connsiteY9" fmla="*/ 1661160 h 2697480"/>
              <a:gd name="connsiteX10" fmla="*/ 2164080 w 2362200"/>
              <a:gd name="connsiteY10" fmla="*/ 1539240 h 2697480"/>
              <a:gd name="connsiteX11" fmla="*/ 2286000 w 2362200"/>
              <a:gd name="connsiteY11" fmla="*/ 1432560 h 2697480"/>
              <a:gd name="connsiteX12" fmla="*/ 2346960 w 2362200"/>
              <a:gd name="connsiteY12" fmla="*/ 1341120 h 2697480"/>
              <a:gd name="connsiteX13" fmla="*/ 2362200 w 2362200"/>
              <a:gd name="connsiteY13" fmla="*/ 1203960 h 2697480"/>
              <a:gd name="connsiteX14" fmla="*/ 2331720 w 2362200"/>
              <a:gd name="connsiteY14" fmla="*/ 1097280 h 2697480"/>
              <a:gd name="connsiteX15" fmla="*/ 2270760 w 2362200"/>
              <a:gd name="connsiteY15" fmla="*/ 1005840 h 2697480"/>
              <a:gd name="connsiteX16" fmla="*/ 2179320 w 2362200"/>
              <a:gd name="connsiteY16" fmla="*/ 914400 h 2697480"/>
              <a:gd name="connsiteX17" fmla="*/ 1996440 w 2362200"/>
              <a:gd name="connsiteY17" fmla="*/ 853440 h 2697480"/>
              <a:gd name="connsiteX18" fmla="*/ 1828800 w 2362200"/>
              <a:gd name="connsiteY18" fmla="*/ 807720 h 2697480"/>
              <a:gd name="connsiteX19" fmla="*/ 1554480 w 2362200"/>
              <a:gd name="connsiteY19" fmla="*/ 777240 h 2697480"/>
              <a:gd name="connsiteX20" fmla="*/ 1203960 w 2362200"/>
              <a:gd name="connsiteY20" fmla="*/ 701040 h 2697480"/>
              <a:gd name="connsiteX21" fmla="*/ 883920 w 2362200"/>
              <a:gd name="connsiteY21" fmla="*/ 609600 h 2697480"/>
              <a:gd name="connsiteX22" fmla="*/ 609600 w 2362200"/>
              <a:gd name="connsiteY22" fmla="*/ 472440 h 2697480"/>
              <a:gd name="connsiteX23" fmla="*/ 335280 w 2362200"/>
              <a:gd name="connsiteY23" fmla="*/ 335280 h 2697480"/>
              <a:gd name="connsiteX24" fmla="*/ 137160 w 2362200"/>
              <a:gd name="connsiteY24" fmla="*/ 213360 h 2697480"/>
              <a:gd name="connsiteX25" fmla="*/ 0 w 2362200"/>
              <a:gd name="connsiteY25" fmla="*/ 0 h 2697480"/>
              <a:gd name="connsiteX0" fmla="*/ 838200 w 2362200"/>
              <a:gd name="connsiteY0" fmla="*/ 2697480 h 2697480"/>
              <a:gd name="connsiteX1" fmla="*/ 1097280 w 2362200"/>
              <a:gd name="connsiteY1" fmla="*/ 2575560 h 2697480"/>
              <a:gd name="connsiteX2" fmla="*/ 1371600 w 2362200"/>
              <a:gd name="connsiteY2" fmla="*/ 2453640 h 2697480"/>
              <a:gd name="connsiteX3" fmla="*/ 1645920 w 2362200"/>
              <a:gd name="connsiteY3" fmla="*/ 2362200 h 2697480"/>
              <a:gd name="connsiteX4" fmla="*/ 1828800 w 2362200"/>
              <a:gd name="connsiteY4" fmla="*/ 2255520 h 2697480"/>
              <a:gd name="connsiteX5" fmla="*/ 1950720 w 2362200"/>
              <a:gd name="connsiteY5" fmla="*/ 2133600 h 2697480"/>
              <a:gd name="connsiteX6" fmla="*/ 2057400 w 2362200"/>
              <a:gd name="connsiteY6" fmla="*/ 2042160 h 2697480"/>
              <a:gd name="connsiteX7" fmla="*/ 2072640 w 2362200"/>
              <a:gd name="connsiteY7" fmla="*/ 1935480 h 2697480"/>
              <a:gd name="connsiteX8" fmla="*/ 2072640 w 2362200"/>
              <a:gd name="connsiteY8" fmla="*/ 1798320 h 2697480"/>
              <a:gd name="connsiteX9" fmla="*/ 2087880 w 2362200"/>
              <a:gd name="connsiteY9" fmla="*/ 1661160 h 2697480"/>
              <a:gd name="connsiteX10" fmla="*/ 2164080 w 2362200"/>
              <a:gd name="connsiteY10" fmla="*/ 1539240 h 2697480"/>
              <a:gd name="connsiteX11" fmla="*/ 2286000 w 2362200"/>
              <a:gd name="connsiteY11" fmla="*/ 1432560 h 2697480"/>
              <a:gd name="connsiteX12" fmla="*/ 2346960 w 2362200"/>
              <a:gd name="connsiteY12" fmla="*/ 1341120 h 2697480"/>
              <a:gd name="connsiteX13" fmla="*/ 2362200 w 2362200"/>
              <a:gd name="connsiteY13" fmla="*/ 1203960 h 2697480"/>
              <a:gd name="connsiteX14" fmla="*/ 2331720 w 2362200"/>
              <a:gd name="connsiteY14" fmla="*/ 1097280 h 2697480"/>
              <a:gd name="connsiteX15" fmla="*/ 2270760 w 2362200"/>
              <a:gd name="connsiteY15" fmla="*/ 1005840 h 2697480"/>
              <a:gd name="connsiteX16" fmla="*/ 2179320 w 2362200"/>
              <a:gd name="connsiteY16" fmla="*/ 914400 h 2697480"/>
              <a:gd name="connsiteX17" fmla="*/ 1996440 w 2362200"/>
              <a:gd name="connsiteY17" fmla="*/ 853440 h 2697480"/>
              <a:gd name="connsiteX18" fmla="*/ 1828800 w 2362200"/>
              <a:gd name="connsiteY18" fmla="*/ 807720 h 2697480"/>
              <a:gd name="connsiteX19" fmla="*/ 1554480 w 2362200"/>
              <a:gd name="connsiteY19" fmla="*/ 777240 h 2697480"/>
              <a:gd name="connsiteX20" fmla="*/ 1203960 w 2362200"/>
              <a:gd name="connsiteY20" fmla="*/ 701040 h 2697480"/>
              <a:gd name="connsiteX21" fmla="*/ 883920 w 2362200"/>
              <a:gd name="connsiteY21" fmla="*/ 609600 h 2697480"/>
              <a:gd name="connsiteX22" fmla="*/ 609600 w 2362200"/>
              <a:gd name="connsiteY22" fmla="*/ 472440 h 2697480"/>
              <a:gd name="connsiteX23" fmla="*/ 335280 w 2362200"/>
              <a:gd name="connsiteY23" fmla="*/ 335280 h 2697480"/>
              <a:gd name="connsiteX24" fmla="*/ 170778 w 2362200"/>
              <a:gd name="connsiteY24" fmla="*/ 179742 h 2697480"/>
              <a:gd name="connsiteX25" fmla="*/ 0 w 2362200"/>
              <a:gd name="connsiteY25" fmla="*/ 0 h 2697480"/>
              <a:gd name="connsiteX0" fmla="*/ 838200 w 2362200"/>
              <a:gd name="connsiteY0" fmla="*/ 2697480 h 2697480"/>
              <a:gd name="connsiteX1" fmla="*/ 1097280 w 2362200"/>
              <a:gd name="connsiteY1" fmla="*/ 2575560 h 2697480"/>
              <a:gd name="connsiteX2" fmla="*/ 1371600 w 2362200"/>
              <a:gd name="connsiteY2" fmla="*/ 2453640 h 2697480"/>
              <a:gd name="connsiteX3" fmla="*/ 1645920 w 2362200"/>
              <a:gd name="connsiteY3" fmla="*/ 2362200 h 2697480"/>
              <a:gd name="connsiteX4" fmla="*/ 1828800 w 2362200"/>
              <a:gd name="connsiteY4" fmla="*/ 2255520 h 2697480"/>
              <a:gd name="connsiteX5" fmla="*/ 1950720 w 2362200"/>
              <a:gd name="connsiteY5" fmla="*/ 2133600 h 2697480"/>
              <a:gd name="connsiteX6" fmla="*/ 2057400 w 2362200"/>
              <a:gd name="connsiteY6" fmla="*/ 2042160 h 2697480"/>
              <a:gd name="connsiteX7" fmla="*/ 2072640 w 2362200"/>
              <a:gd name="connsiteY7" fmla="*/ 1935480 h 2697480"/>
              <a:gd name="connsiteX8" fmla="*/ 2072640 w 2362200"/>
              <a:gd name="connsiteY8" fmla="*/ 1798320 h 2697480"/>
              <a:gd name="connsiteX9" fmla="*/ 2087880 w 2362200"/>
              <a:gd name="connsiteY9" fmla="*/ 1661160 h 2697480"/>
              <a:gd name="connsiteX10" fmla="*/ 2164080 w 2362200"/>
              <a:gd name="connsiteY10" fmla="*/ 1539240 h 2697480"/>
              <a:gd name="connsiteX11" fmla="*/ 2286000 w 2362200"/>
              <a:gd name="connsiteY11" fmla="*/ 1432560 h 2697480"/>
              <a:gd name="connsiteX12" fmla="*/ 2346960 w 2362200"/>
              <a:gd name="connsiteY12" fmla="*/ 1341120 h 2697480"/>
              <a:gd name="connsiteX13" fmla="*/ 2362200 w 2362200"/>
              <a:gd name="connsiteY13" fmla="*/ 1203960 h 2697480"/>
              <a:gd name="connsiteX14" fmla="*/ 2331720 w 2362200"/>
              <a:gd name="connsiteY14" fmla="*/ 1097280 h 2697480"/>
              <a:gd name="connsiteX15" fmla="*/ 2270760 w 2362200"/>
              <a:gd name="connsiteY15" fmla="*/ 1005840 h 2697480"/>
              <a:gd name="connsiteX16" fmla="*/ 2179320 w 2362200"/>
              <a:gd name="connsiteY16" fmla="*/ 914400 h 2697480"/>
              <a:gd name="connsiteX17" fmla="*/ 1996440 w 2362200"/>
              <a:gd name="connsiteY17" fmla="*/ 853440 h 2697480"/>
              <a:gd name="connsiteX18" fmla="*/ 1828800 w 2362200"/>
              <a:gd name="connsiteY18" fmla="*/ 807720 h 2697480"/>
              <a:gd name="connsiteX19" fmla="*/ 1554480 w 2362200"/>
              <a:gd name="connsiteY19" fmla="*/ 777240 h 2697480"/>
              <a:gd name="connsiteX20" fmla="*/ 1203960 w 2362200"/>
              <a:gd name="connsiteY20" fmla="*/ 701040 h 2697480"/>
              <a:gd name="connsiteX21" fmla="*/ 883920 w 2362200"/>
              <a:gd name="connsiteY21" fmla="*/ 609600 h 2697480"/>
              <a:gd name="connsiteX22" fmla="*/ 609600 w 2362200"/>
              <a:gd name="connsiteY22" fmla="*/ 472440 h 2697480"/>
              <a:gd name="connsiteX23" fmla="*/ 355450 w 2362200"/>
              <a:gd name="connsiteY23" fmla="*/ 294939 h 2697480"/>
              <a:gd name="connsiteX24" fmla="*/ 170778 w 2362200"/>
              <a:gd name="connsiteY24" fmla="*/ 179742 h 2697480"/>
              <a:gd name="connsiteX25" fmla="*/ 0 w 2362200"/>
              <a:gd name="connsiteY25" fmla="*/ 0 h 2697480"/>
              <a:gd name="connsiteX0" fmla="*/ 838200 w 2362200"/>
              <a:gd name="connsiteY0" fmla="*/ 2697480 h 2697480"/>
              <a:gd name="connsiteX1" fmla="*/ 1097280 w 2362200"/>
              <a:gd name="connsiteY1" fmla="*/ 2575560 h 2697480"/>
              <a:gd name="connsiteX2" fmla="*/ 1371600 w 2362200"/>
              <a:gd name="connsiteY2" fmla="*/ 2453640 h 2697480"/>
              <a:gd name="connsiteX3" fmla="*/ 1645920 w 2362200"/>
              <a:gd name="connsiteY3" fmla="*/ 2362200 h 2697480"/>
              <a:gd name="connsiteX4" fmla="*/ 1828800 w 2362200"/>
              <a:gd name="connsiteY4" fmla="*/ 2255520 h 2697480"/>
              <a:gd name="connsiteX5" fmla="*/ 1950720 w 2362200"/>
              <a:gd name="connsiteY5" fmla="*/ 2133600 h 2697480"/>
              <a:gd name="connsiteX6" fmla="*/ 2057400 w 2362200"/>
              <a:gd name="connsiteY6" fmla="*/ 2042160 h 2697480"/>
              <a:gd name="connsiteX7" fmla="*/ 2072640 w 2362200"/>
              <a:gd name="connsiteY7" fmla="*/ 1935480 h 2697480"/>
              <a:gd name="connsiteX8" fmla="*/ 2072640 w 2362200"/>
              <a:gd name="connsiteY8" fmla="*/ 1798320 h 2697480"/>
              <a:gd name="connsiteX9" fmla="*/ 2087880 w 2362200"/>
              <a:gd name="connsiteY9" fmla="*/ 1661160 h 2697480"/>
              <a:gd name="connsiteX10" fmla="*/ 2164080 w 2362200"/>
              <a:gd name="connsiteY10" fmla="*/ 1539240 h 2697480"/>
              <a:gd name="connsiteX11" fmla="*/ 2286000 w 2362200"/>
              <a:gd name="connsiteY11" fmla="*/ 1432560 h 2697480"/>
              <a:gd name="connsiteX12" fmla="*/ 2346960 w 2362200"/>
              <a:gd name="connsiteY12" fmla="*/ 1341120 h 2697480"/>
              <a:gd name="connsiteX13" fmla="*/ 2362200 w 2362200"/>
              <a:gd name="connsiteY13" fmla="*/ 1203960 h 2697480"/>
              <a:gd name="connsiteX14" fmla="*/ 2331720 w 2362200"/>
              <a:gd name="connsiteY14" fmla="*/ 1097280 h 2697480"/>
              <a:gd name="connsiteX15" fmla="*/ 2270760 w 2362200"/>
              <a:gd name="connsiteY15" fmla="*/ 1005840 h 2697480"/>
              <a:gd name="connsiteX16" fmla="*/ 2179320 w 2362200"/>
              <a:gd name="connsiteY16" fmla="*/ 914400 h 2697480"/>
              <a:gd name="connsiteX17" fmla="*/ 1996440 w 2362200"/>
              <a:gd name="connsiteY17" fmla="*/ 853440 h 2697480"/>
              <a:gd name="connsiteX18" fmla="*/ 1828800 w 2362200"/>
              <a:gd name="connsiteY18" fmla="*/ 807720 h 2697480"/>
              <a:gd name="connsiteX19" fmla="*/ 1554480 w 2362200"/>
              <a:gd name="connsiteY19" fmla="*/ 777240 h 2697480"/>
              <a:gd name="connsiteX20" fmla="*/ 1203960 w 2362200"/>
              <a:gd name="connsiteY20" fmla="*/ 701040 h 2697480"/>
              <a:gd name="connsiteX21" fmla="*/ 883920 w 2362200"/>
              <a:gd name="connsiteY21" fmla="*/ 609600 h 2697480"/>
              <a:gd name="connsiteX22" fmla="*/ 609600 w 2362200"/>
              <a:gd name="connsiteY22" fmla="*/ 472440 h 2697480"/>
              <a:gd name="connsiteX23" fmla="*/ 348726 w 2362200"/>
              <a:gd name="connsiteY23" fmla="*/ 321833 h 2697480"/>
              <a:gd name="connsiteX24" fmla="*/ 170778 w 2362200"/>
              <a:gd name="connsiteY24" fmla="*/ 179742 h 2697480"/>
              <a:gd name="connsiteX25" fmla="*/ 0 w 2362200"/>
              <a:gd name="connsiteY25" fmla="*/ 0 h 2697480"/>
              <a:gd name="connsiteX0" fmla="*/ 838200 w 2362200"/>
              <a:gd name="connsiteY0" fmla="*/ 2697480 h 2697480"/>
              <a:gd name="connsiteX1" fmla="*/ 1097280 w 2362200"/>
              <a:gd name="connsiteY1" fmla="*/ 2575560 h 2697480"/>
              <a:gd name="connsiteX2" fmla="*/ 1371600 w 2362200"/>
              <a:gd name="connsiteY2" fmla="*/ 2453640 h 2697480"/>
              <a:gd name="connsiteX3" fmla="*/ 1645920 w 2362200"/>
              <a:gd name="connsiteY3" fmla="*/ 2362200 h 2697480"/>
              <a:gd name="connsiteX4" fmla="*/ 1828800 w 2362200"/>
              <a:gd name="connsiteY4" fmla="*/ 2255520 h 2697480"/>
              <a:gd name="connsiteX5" fmla="*/ 1950720 w 2362200"/>
              <a:gd name="connsiteY5" fmla="*/ 2133600 h 2697480"/>
              <a:gd name="connsiteX6" fmla="*/ 2057400 w 2362200"/>
              <a:gd name="connsiteY6" fmla="*/ 2042160 h 2697480"/>
              <a:gd name="connsiteX7" fmla="*/ 2072640 w 2362200"/>
              <a:gd name="connsiteY7" fmla="*/ 1935480 h 2697480"/>
              <a:gd name="connsiteX8" fmla="*/ 2072640 w 2362200"/>
              <a:gd name="connsiteY8" fmla="*/ 1798320 h 2697480"/>
              <a:gd name="connsiteX9" fmla="*/ 2087880 w 2362200"/>
              <a:gd name="connsiteY9" fmla="*/ 1661160 h 2697480"/>
              <a:gd name="connsiteX10" fmla="*/ 2164080 w 2362200"/>
              <a:gd name="connsiteY10" fmla="*/ 1539240 h 2697480"/>
              <a:gd name="connsiteX11" fmla="*/ 2286000 w 2362200"/>
              <a:gd name="connsiteY11" fmla="*/ 1432560 h 2697480"/>
              <a:gd name="connsiteX12" fmla="*/ 2346960 w 2362200"/>
              <a:gd name="connsiteY12" fmla="*/ 1341120 h 2697480"/>
              <a:gd name="connsiteX13" fmla="*/ 2362200 w 2362200"/>
              <a:gd name="connsiteY13" fmla="*/ 1203960 h 2697480"/>
              <a:gd name="connsiteX14" fmla="*/ 2331720 w 2362200"/>
              <a:gd name="connsiteY14" fmla="*/ 1097280 h 2697480"/>
              <a:gd name="connsiteX15" fmla="*/ 2270760 w 2362200"/>
              <a:gd name="connsiteY15" fmla="*/ 1005840 h 2697480"/>
              <a:gd name="connsiteX16" fmla="*/ 2179320 w 2362200"/>
              <a:gd name="connsiteY16" fmla="*/ 914400 h 2697480"/>
              <a:gd name="connsiteX17" fmla="*/ 1996440 w 2362200"/>
              <a:gd name="connsiteY17" fmla="*/ 853440 h 2697480"/>
              <a:gd name="connsiteX18" fmla="*/ 1828800 w 2362200"/>
              <a:gd name="connsiteY18" fmla="*/ 807720 h 2697480"/>
              <a:gd name="connsiteX19" fmla="*/ 1554480 w 2362200"/>
              <a:gd name="connsiteY19" fmla="*/ 763793 h 2697480"/>
              <a:gd name="connsiteX20" fmla="*/ 1203960 w 2362200"/>
              <a:gd name="connsiteY20" fmla="*/ 701040 h 2697480"/>
              <a:gd name="connsiteX21" fmla="*/ 883920 w 2362200"/>
              <a:gd name="connsiteY21" fmla="*/ 609600 h 2697480"/>
              <a:gd name="connsiteX22" fmla="*/ 609600 w 2362200"/>
              <a:gd name="connsiteY22" fmla="*/ 472440 h 2697480"/>
              <a:gd name="connsiteX23" fmla="*/ 348726 w 2362200"/>
              <a:gd name="connsiteY23" fmla="*/ 321833 h 2697480"/>
              <a:gd name="connsiteX24" fmla="*/ 170778 w 2362200"/>
              <a:gd name="connsiteY24" fmla="*/ 179742 h 2697480"/>
              <a:gd name="connsiteX25" fmla="*/ 0 w 2362200"/>
              <a:gd name="connsiteY25" fmla="*/ 0 h 2697480"/>
              <a:gd name="connsiteX0" fmla="*/ 838200 w 2362200"/>
              <a:gd name="connsiteY0" fmla="*/ 2697480 h 2697480"/>
              <a:gd name="connsiteX1" fmla="*/ 1097280 w 2362200"/>
              <a:gd name="connsiteY1" fmla="*/ 2575560 h 2697480"/>
              <a:gd name="connsiteX2" fmla="*/ 1371600 w 2362200"/>
              <a:gd name="connsiteY2" fmla="*/ 2453640 h 2697480"/>
              <a:gd name="connsiteX3" fmla="*/ 1645920 w 2362200"/>
              <a:gd name="connsiteY3" fmla="*/ 2362200 h 2697480"/>
              <a:gd name="connsiteX4" fmla="*/ 1828800 w 2362200"/>
              <a:gd name="connsiteY4" fmla="*/ 2255520 h 2697480"/>
              <a:gd name="connsiteX5" fmla="*/ 1950720 w 2362200"/>
              <a:gd name="connsiteY5" fmla="*/ 2133600 h 2697480"/>
              <a:gd name="connsiteX6" fmla="*/ 2057400 w 2362200"/>
              <a:gd name="connsiteY6" fmla="*/ 2042160 h 2697480"/>
              <a:gd name="connsiteX7" fmla="*/ 2072640 w 2362200"/>
              <a:gd name="connsiteY7" fmla="*/ 1935480 h 2697480"/>
              <a:gd name="connsiteX8" fmla="*/ 2072640 w 2362200"/>
              <a:gd name="connsiteY8" fmla="*/ 1798320 h 2697480"/>
              <a:gd name="connsiteX9" fmla="*/ 2087880 w 2362200"/>
              <a:gd name="connsiteY9" fmla="*/ 1661160 h 2697480"/>
              <a:gd name="connsiteX10" fmla="*/ 2164080 w 2362200"/>
              <a:gd name="connsiteY10" fmla="*/ 1539240 h 2697480"/>
              <a:gd name="connsiteX11" fmla="*/ 2286000 w 2362200"/>
              <a:gd name="connsiteY11" fmla="*/ 1432560 h 2697480"/>
              <a:gd name="connsiteX12" fmla="*/ 2346960 w 2362200"/>
              <a:gd name="connsiteY12" fmla="*/ 1341120 h 2697480"/>
              <a:gd name="connsiteX13" fmla="*/ 2362200 w 2362200"/>
              <a:gd name="connsiteY13" fmla="*/ 1203960 h 2697480"/>
              <a:gd name="connsiteX14" fmla="*/ 2331720 w 2362200"/>
              <a:gd name="connsiteY14" fmla="*/ 1097280 h 2697480"/>
              <a:gd name="connsiteX15" fmla="*/ 2277483 w 2362200"/>
              <a:gd name="connsiteY15" fmla="*/ 992393 h 2697480"/>
              <a:gd name="connsiteX16" fmla="*/ 2179320 w 2362200"/>
              <a:gd name="connsiteY16" fmla="*/ 914400 h 2697480"/>
              <a:gd name="connsiteX17" fmla="*/ 1996440 w 2362200"/>
              <a:gd name="connsiteY17" fmla="*/ 853440 h 2697480"/>
              <a:gd name="connsiteX18" fmla="*/ 1828800 w 2362200"/>
              <a:gd name="connsiteY18" fmla="*/ 807720 h 2697480"/>
              <a:gd name="connsiteX19" fmla="*/ 1554480 w 2362200"/>
              <a:gd name="connsiteY19" fmla="*/ 763793 h 2697480"/>
              <a:gd name="connsiteX20" fmla="*/ 1203960 w 2362200"/>
              <a:gd name="connsiteY20" fmla="*/ 701040 h 2697480"/>
              <a:gd name="connsiteX21" fmla="*/ 883920 w 2362200"/>
              <a:gd name="connsiteY21" fmla="*/ 609600 h 2697480"/>
              <a:gd name="connsiteX22" fmla="*/ 609600 w 2362200"/>
              <a:gd name="connsiteY22" fmla="*/ 472440 h 2697480"/>
              <a:gd name="connsiteX23" fmla="*/ 348726 w 2362200"/>
              <a:gd name="connsiteY23" fmla="*/ 321833 h 2697480"/>
              <a:gd name="connsiteX24" fmla="*/ 170778 w 2362200"/>
              <a:gd name="connsiteY24" fmla="*/ 179742 h 2697480"/>
              <a:gd name="connsiteX25" fmla="*/ 0 w 2362200"/>
              <a:gd name="connsiteY25" fmla="*/ 0 h 2697480"/>
              <a:gd name="connsiteX0" fmla="*/ 838200 w 2362200"/>
              <a:gd name="connsiteY0" fmla="*/ 2697480 h 2697480"/>
              <a:gd name="connsiteX1" fmla="*/ 1097280 w 2362200"/>
              <a:gd name="connsiteY1" fmla="*/ 2575560 h 2697480"/>
              <a:gd name="connsiteX2" fmla="*/ 1371600 w 2362200"/>
              <a:gd name="connsiteY2" fmla="*/ 2453640 h 2697480"/>
              <a:gd name="connsiteX3" fmla="*/ 1645920 w 2362200"/>
              <a:gd name="connsiteY3" fmla="*/ 2362200 h 2697480"/>
              <a:gd name="connsiteX4" fmla="*/ 1828800 w 2362200"/>
              <a:gd name="connsiteY4" fmla="*/ 2255520 h 2697480"/>
              <a:gd name="connsiteX5" fmla="*/ 1950720 w 2362200"/>
              <a:gd name="connsiteY5" fmla="*/ 2133600 h 2697480"/>
              <a:gd name="connsiteX6" fmla="*/ 2057400 w 2362200"/>
              <a:gd name="connsiteY6" fmla="*/ 2042160 h 2697480"/>
              <a:gd name="connsiteX7" fmla="*/ 2072640 w 2362200"/>
              <a:gd name="connsiteY7" fmla="*/ 1935480 h 2697480"/>
              <a:gd name="connsiteX8" fmla="*/ 2072640 w 2362200"/>
              <a:gd name="connsiteY8" fmla="*/ 1798320 h 2697480"/>
              <a:gd name="connsiteX9" fmla="*/ 2087880 w 2362200"/>
              <a:gd name="connsiteY9" fmla="*/ 1661160 h 2697480"/>
              <a:gd name="connsiteX10" fmla="*/ 2164080 w 2362200"/>
              <a:gd name="connsiteY10" fmla="*/ 1539240 h 2697480"/>
              <a:gd name="connsiteX11" fmla="*/ 2286000 w 2362200"/>
              <a:gd name="connsiteY11" fmla="*/ 1432560 h 2697480"/>
              <a:gd name="connsiteX12" fmla="*/ 2346960 w 2362200"/>
              <a:gd name="connsiteY12" fmla="*/ 1341120 h 2697480"/>
              <a:gd name="connsiteX13" fmla="*/ 2362200 w 2362200"/>
              <a:gd name="connsiteY13" fmla="*/ 1203960 h 2697480"/>
              <a:gd name="connsiteX14" fmla="*/ 2331720 w 2362200"/>
              <a:gd name="connsiteY14" fmla="*/ 1097280 h 2697480"/>
              <a:gd name="connsiteX15" fmla="*/ 2277483 w 2362200"/>
              <a:gd name="connsiteY15" fmla="*/ 992393 h 2697480"/>
              <a:gd name="connsiteX16" fmla="*/ 2132256 w 2362200"/>
              <a:gd name="connsiteY16" fmla="*/ 894229 h 2697480"/>
              <a:gd name="connsiteX17" fmla="*/ 1996440 w 2362200"/>
              <a:gd name="connsiteY17" fmla="*/ 853440 h 2697480"/>
              <a:gd name="connsiteX18" fmla="*/ 1828800 w 2362200"/>
              <a:gd name="connsiteY18" fmla="*/ 807720 h 2697480"/>
              <a:gd name="connsiteX19" fmla="*/ 1554480 w 2362200"/>
              <a:gd name="connsiteY19" fmla="*/ 763793 h 2697480"/>
              <a:gd name="connsiteX20" fmla="*/ 1203960 w 2362200"/>
              <a:gd name="connsiteY20" fmla="*/ 701040 h 2697480"/>
              <a:gd name="connsiteX21" fmla="*/ 883920 w 2362200"/>
              <a:gd name="connsiteY21" fmla="*/ 609600 h 2697480"/>
              <a:gd name="connsiteX22" fmla="*/ 609600 w 2362200"/>
              <a:gd name="connsiteY22" fmla="*/ 472440 h 2697480"/>
              <a:gd name="connsiteX23" fmla="*/ 348726 w 2362200"/>
              <a:gd name="connsiteY23" fmla="*/ 321833 h 2697480"/>
              <a:gd name="connsiteX24" fmla="*/ 170778 w 2362200"/>
              <a:gd name="connsiteY24" fmla="*/ 179742 h 2697480"/>
              <a:gd name="connsiteX25" fmla="*/ 0 w 2362200"/>
              <a:gd name="connsiteY25" fmla="*/ 0 h 2697480"/>
              <a:gd name="connsiteX0" fmla="*/ 838200 w 2362200"/>
              <a:gd name="connsiteY0" fmla="*/ 2697480 h 2697480"/>
              <a:gd name="connsiteX1" fmla="*/ 1097280 w 2362200"/>
              <a:gd name="connsiteY1" fmla="*/ 2575560 h 2697480"/>
              <a:gd name="connsiteX2" fmla="*/ 1371600 w 2362200"/>
              <a:gd name="connsiteY2" fmla="*/ 2453640 h 2697480"/>
              <a:gd name="connsiteX3" fmla="*/ 1645920 w 2362200"/>
              <a:gd name="connsiteY3" fmla="*/ 2362200 h 2697480"/>
              <a:gd name="connsiteX4" fmla="*/ 1828800 w 2362200"/>
              <a:gd name="connsiteY4" fmla="*/ 2255520 h 2697480"/>
              <a:gd name="connsiteX5" fmla="*/ 1950720 w 2362200"/>
              <a:gd name="connsiteY5" fmla="*/ 2133600 h 2697480"/>
              <a:gd name="connsiteX6" fmla="*/ 2037229 w 2362200"/>
              <a:gd name="connsiteY6" fmla="*/ 2042160 h 2697480"/>
              <a:gd name="connsiteX7" fmla="*/ 2072640 w 2362200"/>
              <a:gd name="connsiteY7" fmla="*/ 1935480 h 2697480"/>
              <a:gd name="connsiteX8" fmla="*/ 2072640 w 2362200"/>
              <a:gd name="connsiteY8" fmla="*/ 1798320 h 2697480"/>
              <a:gd name="connsiteX9" fmla="*/ 2087880 w 2362200"/>
              <a:gd name="connsiteY9" fmla="*/ 1661160 h 2697480"/>
              <a:gd name="connsiteX10" fmla="*/ 2164080 w 2362200"/>
              <a:gd name="connsiteY10" fmla="*/ 1539240 h 2697480"/>
              <a:gd name="connsiteX11" fmla="*/ 2286000 w 2362200"/>
              <a:gd name="connsiteY11" fmla="*/ 1432560 h 2697480"/>
              <a:gd name="connsiteX12" fmla="*/ 2346960 w 2362200"/>
              <a:gd name="connsiteY12" fmla="*/ 1341120 h 2697480"/>
              <a:gd name="connsiteX13" fmla="*/ 2362200 w 2362200"/>
              <a:gd name="connsiteY13" fmla="*/ 1203960 h 2697480"/>
              <a:gd name="connsiteX14" fmla="*/ 2331720 w 2362200"/>
              <a:gd name="connsiteY14" fmla="*/ 1097280 h 2697480"/>
              <a:gd name="connsiteX15" fmla="*/ 2277483 w 2362200"/>
              <a:gd name="connsiteY15" fmla="*/ 992393 h 2697480"/>
              <a:gd name="connsiteX16" fmla="*/ 2132256 w 2362200"/>
              <a:gd name="connsiteY16" fmla="*/ 894229 h 2697480"/>
              <a:gd name="connsiteX17" fmla="*/ 1996440 w 2362200"/>
              <a:gd name="connsiteY17" fmla="*/ 853440 h 2697480"/>
              <a:gd name="connsiteX18" fmla="*/ 1828800 w 2362200"/>
              <a:gd name="connsiteY18" fmla="*/ 807720 h 2697480"/>
              <a:gd name="connsiteX19" fmla="*/ 1554480 w 2362200"/>
              <a:gd name="connsiteY19" fmla="*/ 763793 h 2697480"/>
              <a:gd name="connsiteX20" fmla="*/ 1203960 w 2362200"/>
              <a:gd name="connsiteY20" fmla="*/ 701040 h 2697480"/>
              <a:gd name="connsiteX21" fmla="*/ 883920 w 2362200"/>
              <a:gd name="connsiteY21" fmla="*/ 609600 h 2697480"/>
              <a:gd name="connsiteX22" fmla="*/ 609600 w 2362200"/>
              <a:gd name="connsiteY22" fmla="*/ 472440 h 2697480"/>
              <a:gd name="connsiteX23" fmla="*/ 348726 w 2362200"/>
              <a:gd name="connsiteY23" fmla="*/ 321833 h 2697480"/>
              <a:gd name="connsiteX24" fmla="*/ 170778 w 2362200"/>
              <a:gd name="connsiteY24" fmla="*/ 179742 h 2697480"/>
              <a:gd name="connsiteX25" fmla="*/ 0 w 2362200"/>
              <a:gd name="connsiteY25" fmla="*/ 0 h 2697480"/>
              <a:gd name="connsiteX0" fmla="*/ 838200 w 2362200"/>
              <a:gd name="connsiteY0" fmla="*/ 2697480 h 2697480"/>
              <a:gd name="connsiteX1" fmla="*/ 1097280 w 2362200"/>
              <a:gd name="connsiteY1" fmla="*/ 2575560 h 2697480"/>
              <a:gd name="connsiteX2" fmla="*/ 1371600 w 2362200"/>
              <a:gd name="connsiteY2" fmla="*/ 2453640 h 2697480"/>
              <a:gd name="connsiteX3" fmla="*/ 1639196 w 2362200"/>
              <a:gd name="connsiteY3" fmla="*/ 2355477 h 2697480"/>
              <a:gd name="connsiteX4" fmla="*/ 1828800 w 2362200"/>
              <a:gd name="connsiteY4" fmla="*/ 2255520 h 2697480"/>
              <a:gd name="connsiteX5" fmla="*/ 1950720 w 2362200"/>
              <a:gd name="connsiteY5" fmla="*/ 2133600 h 2697480"/>
              <a:gd name="connsiteX6" fmla="*/ 2037229 w 2362200"/>
              <a:gd name="connsiteY6" fmla="*/ 2042160 h 2697480"/>
              <a:gd name="connsiteX7" fmla="*/ 2072640 w 2362200"/>
              <a:gd name="connsiteY7" fmla="*/ 1935480 h 2697480"/>
              <a:gd name="connsiteX8" fmla="*/ 2072640 w 2362200"/>
              <a:gd name="connsiteY8" fmla="*/ 1798320 h 2697480"/>
              <a:gd name="connsiteX9" fmla="*/ 2087880 w 2362200"/>
              <a:gd name="connsiteY9" fmla="*/ 1661160 h 2697480"/>
              <a:gd name="connsiteX10" fmla="*/ 2164080 w 2362200"/>
              <a:gd name="connsiteY10" fmla="*/ 1539240 h 2697480"/>
              <a:gd name="connsiteX11" fmla="*/ 2286000 w 2362200"/>
              <a:gd name="connsiteY11" fmla="*/ 1432560 h 2697480"/>
              <a:gd name="connsiteX12" fmla="*/ 2346960 w 2362200"/>
              <a:gd name="connsiteY12" fmla="*/ 1341120 h 2697480"/>
              <a:gd name="connsiteX13" fmla="*/ 2362200 w 2362200"/>
              <a:gd name="connsiteY13" fmla="*/ 1203960 h 2697480"/>
              <a:gd name="connsiteX14" fmla="*/ 2331720 w 2362200"/>
              <a:gd name="connsiteY14" fmla="*/ 1097280 h 2697480"/>
              <a:gd name="connsiteX15" fmla="*/ 2277483 w 2362200"/>
              <a:gd name="connsiteY15" fmla="*/ 992393 h 2697480"/>
              <a:gd name="connsiteX16" fmla="*/ 2132256 w 2362200"/>
              <a:gd name="connsiteY16" fmla="*/ 894229 h 2697480"/>
              <a:gd name="connsiteX17" fmla="*/ 1996440 w 2362200"/>
              <a:gd name="connsiteY17" fmla="*/ 853440 h 2697480"/>
              <a:gd name="connsiteX18" fmla="*/ 1828800 w 2362200"/>
              <a:gd name="connsiteY18" fmla="*/ 807720 h 2697480"/>
              <a:gd name="connsiteX19" fmla="*/ 1554480 w 2362200"/>
              <a:gd name="connsiteY19" fmla="*/ 763793 h 2697480"/>
              <a:gd name="connsiteX20" fmla="*/ 1203960 w 2362200"/>
              <a:gd name="connsiteY20" fmla="*/ 701040 h 2697480"/>
              <a:gd name="connsiteX21" fmla="*/ 883920 w 2362200"/>
              <a:gd name="connsiteY21" fmla="*/ 609600 h 2697480"/>
              <a:gd name="connsiteX22" fmla="*/ 609600 w 2362200"/>
              <a:gd name="connsiteY22" fmla="*/ 472440 h 2697480"/>
              <a:gd name="connsiteX23" fmla="*/ 348726 w 2362200"/>
              <a:gd name="connsiteY23" fmla="*/ 321833 h 2697480"/>
              <a:gd name="connsiteX24" fmla="*/ 170778 w 2362200"/>
              <a:gd name="connsiteY24" fmla="*/ 179742 h 2697480"/>
              <a:gd name="connsiteX25" fmla="*/ 0 w 2362200"/>
              <a:gd name="connsiteY25" fmla="*/ 0 h 269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62200" h="2697480">
                <a:moveTo>
                  <a:pt x="838200" y="2697480"/>
                </a:moveTo>
                <a:lnTo>
                  <a:pt x="1097280" y="2575560"/>
                </a:lnTo>
                <a:lnTo>
                  <a:pt x="1371600" y="2453640"/>
                </a:lnTo>
                <a:lnTo>
                  <a:pt x="1639196" y="2355477"/>
                </a:lnTo>
                <a:lnTo>
                  <a:pt x="1828800" y="2255520"/>
                </a:lnTo>
                <a:lnTo>
                  <a:pt x="1950720" y="2133600"/>
                </a:lnTo>
                <a:lnTo>
                  <a:pt x="2037229" y="2042160"/>
                </a:lnTo>
                <a:lnTo>
                  <a:pt x="2072640" y="1935480"/>
                </a:lnTo>
                <a:lnTo>
                  <a:pt x="2072640" y="1798320"/>
                </a:lnTo>
                <a:lnTo>
                  <a:pt x="2087880" y="1661160"/>
                </a:lnTo>
                <a:lnTo>
                  <a:pt x="2164080" y="1539240"/>
                </a:lnTo>
                <a:lnTo>
                  <a:pt x="2286000" y="1432560"/>
                </a:lnTo>
                <a:lnTo>
                  <a:pt x="2346960" y="1341120"/>
                </a:lnTo>
                <a:lnTo>
                  <a:pt x="2362200" y="1203960"/>
                </a:lnTo>
                <a:lnTo>
                  <a:pt x="2331720" y="1097280"/>
                </a:lnTo>
                <a:lnTo>
                  <a:pt x="2277483" y="992393"/>
                </a:lnTo>
                <a:lnTo>
                  <a:pt x="2132256" y="894229"/>
                </a:lnTo>
                <a:lnTo>
                  <a:pt x="1996440" y="853440"/>
                </a:lnTo>
                <a:lnTo>
                  <a:pt x="1828800" y="807720"/>
                </a:lnTo>
                <a:lnTo>
                  <a:pt x="1554480" y="763793"/>
                </a:lnTo>
                <a:lnTo>
                  <a:pt x="1203960" y="701040"/>
                </a:lnTo>
                <a:lnTo>
                  <a:pt x="883920" y="609600"/>
                </a:lnTo>
                <a:cubicBezTo>
                  <a:pt x="792480" y="563880"/>
                  <a:pt x="698799" y="520401"/>
                  <a:pt x="609600" y="472440"/>
                </a:cubicBezTo>
                <a:cubicBezTo>
                  <a:pt x="520401" y="424479"/>
                  <a:pt x="433443" y="381000"/>
                  <a:pt x="348726" y="321833"/>
                </a:cubicBezTo>
                <a:lnTo>
                  <a:pt x="170778" y="179742"/>
                </a:lnTo>
                <a:lnTo>
                  <a:pt x="0" y="0"/>
                </a:lnTo>
              </a:path>
            </a:pathLst>
          </a:cu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12" name="Gruppe 92"/>
          <p:cNvGrpSpPr>
            <a:grpSpLocks/>
          </p:cNvGrpSpPr>
          <p:nvPr/>
        </p:nvGrpSpPr>
        <p:grpSpPr bwMode="auto">
          <a:xfrm rot="733473">
            <a:off x="4546600" y="3683000"/>
            <a:ext cx="93663" cy="250825"/>
            <a:chOff x="8052179" y="2770496"/>
            <a:chExt cx="191068" cy="511830"/>
          </a:xfrm>
        </p:grpSpPr>
        <p:cxnSp>
          <p:nvCxnSpPr>
            <p:cNvPr id="46" name="Rett linje 45"/>
            <p:cNvCxnSpPr>
              <a:stCxn id="47" idx="4"/>
            </p:cNvCxnSpPr>
            <p:nvPr/>
          </p:nvCxnSpPr>
          <p:spPr>
            <a:xfrm flipH="1">
              <a:off x="8074286" y="2931595"/>
              <a:ext cx="16191" cy="32070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7" name="Ellipse 46"/>
            <p:cNvSpPr/>
            <p:nvPr/>
          </p:nvSpPr>
          <p:spPr>
            <a:xfrm>
              <a:off x="8050572" y="2770440"/>
              <a:ext cx="191068" cy="1911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8" name="Plassholder for innhold 2"/>
          <p:cNvSpPr txBox="1">
            <a:spLocks/>
          </p:cNvSpPr>
          <p:nvPr/>
        </p:nvSpPr>
        <p:spPr bwMode="auto">
          <a:xfrm>
            <a:off x="47625" y="5226050"/>
            <a:ext cx="3660775" cy="1038225"/>
          </a:xfrm>
          <a:prstGeom prst="rect">
            <a:avLst/>
          </a:prstGeom>
          <a:noFill/>
          <a:ln w="9525">
            <a:noFill/>
            <a:miter lim="800000"/>
            <a:headEnd/>
            <a:tailEnd/>
          </a:ln>
        </p:spPr>
        <p:txBody>
          <a:bodyPr/>
          <a:lstStyle/>
          <a:p>
            <a:pPr marL="273050" indent="-273050" eaLnBrk="1" hangingPunct="1">
              <a:spcBef>
                <a:spcPct val="20000"/>
              </a:spcBef>
              <a:defRPr/>
            </a:pPr>
            <a:r>
              <a:rPr lang="nb-NO" sz="2000">
                <a:latin typeface="+mn-lt"/>
              </a:rPr>
              <a:t>4. La tauet følge kurven i mønsteret for å bestemme lengden til tauet.</a:t>
            </a:r>
          </a:p>
        </p:txBody>
      </p:sp>
      <p:sp>
        <p:nvSpPr>
          <p:cNvPr id="49" name="Plassholder for innhold 2"/>
          <p:cNvSpPr txBox="1">
            <a:spLocks/>
          </p:cNvSpPr>
          <p:nvPr/>
        </p:nvSpPr>
        <p:spPr bwMode="auto">
          <a:xfrm>
            <a:off x="6432550" y="4716463"/>
            <a:ext cx="2711450" cy="738187"/>
          </a:xfrm>
          <a:prstGeom prst="rect">
            <a:avLst/>
          </a:prstGeom>
          <a:noFill/>
          <a:ln w="9525">
            <a:noFill/>
            <a:miter lim="800000"/>
            <a:headEnd/>
            <a:tailEnd/>
          </a:ln>
        </p:spPr>
        <p:txBody>
          <a:bodyPr/>
          <a:lstStyle/>
          <a:p>
            <a:pPr marL="273050" indent="-273050" eaLnBrk="1" hangingPunct="1">
              <a:spcBef>
                <a:spcPct val="20000"/>
              </a:spcBef>
              <a:defRPr/>
            </a:pPr>
            <a:r>
              <a:rPr lang="nb-NO" sz="2000">
                <a:latin typeface="+mn-lt"/>
              </a:rPr>
              <a:t>5. Doble taulengden </a:t>
            </a:r>
            <a:br>
              <a:rPr lang="nb-NO" sz="2000">
                <a:latin typeface="+mn-lt"/>
              </a:rPr>
            </a:br>
            <a:r>
              <a:rPr lang="nb-NO" sz="2000">
                <a:latin typeface="+mn-lt"/>
              </a:rPr>
              <a:t>3 – 4 ganger.</a:t>
            </a:r>
          </a:p>
        </p:txBody>
      </p:sp>
      <p:pic>
        <p:nvPicPr>
          <p:cNvPr id="50" name="Picture 6"/>
          <p:cNvPicPr>
            <a:picLocks noChangeAspect="1" noChangeArrowheads="1"/>
          </p:cNvPicPr>
          <p:nvPr/>
        </p:nvPicPr>
        <p:blipFill>
          <a:blip r:embed="rId4">
            <a:lum bright="10000" contrast="20000"/>
          </a:blip>
          <a:srcRect l="17349" t="8513" r="23976" b="10884"/>
          <a:stretch>
            <a:fillRect/>
          </a:stretch>
        </p:blipFill>
        <p:spPr bwMode="auto">
          <a:xfrm>
            <a:off x="239713" y="3633788"/>
            <a:ext cx="1447800" cy="14922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5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Scale>
                                      <p:cBhvr>
                                        <p:cTn id="11" dur="2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2000" decel="50000" fill="hold">
                                          <p:stCondLst>
                                            <p:cond delay="0"/>
                                          </p:stCondLst>
                                        </p:cTn>
                                        <p:tgtEl>
                                          <p:spTgt spid="8"/>
                                        </p:tgtEl>
                                        <p:attrNameLst>
                                          <p:attrName>ppt_x</p:attrName>
                                          <p:attrName>ppt_y</p:attrName>
                                        </p:attrNameLst>
                                      </p:cBhvr>
                                    </p:animMotion>
                                    <p:animEffect transition="in" filter="fade">
                                      <p:cBhvr>
                                        <p:cTn id="13" dur="2000"/>
                                        <p:tgtEl>
                                          <p:spTgt spid="8"/>
                                        </p:tgtEl>
                                      </p:cBhvr>
                                    </p:animEffect>
                                  </p:childTnLst>
                                </p:cTn>
                              </p:par>
                            </p:childTnLst>
                          </p:cTn>
                        </p:par>
                        <p:par>
                          <p:cTn id="14" fill="hold">
                            <p:stCondLst>
                              <p:cond delay="4000"/>
                            </p:stCondLst>
                            <p:childTnLst>
                              <p:par>
                                <p:cTn id="15" presetID="10" presetClass="entr" presetSubtype="0"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0"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par>
                                <p:cTn id="42" presetID="10" presetClass="entr" presetSubtype="0"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par>
                                <p:cTn id="45" presetID="10"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par>
                                <p:cTn id="48" presetID="10" presetClass="entr" presetSubtype="0" fill="hold"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par>
                                <p:cTn id="51" presetID="10"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par>
                                <p:cTn id="54" presetID="10" presetClass="entr" presetSubtype="0" fill="hold"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par>
                                <p:cTn id="57" presetID="10" presetClass="entr" presetSubtype="0"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par>
                                <p:cTn id="60" presetID="10" presetClass="entr" presetSubtype="0" fill="hold"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par>
                                <p:cTn id="63" presetID="10"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500"/>
                                        <p:tgtEl>
                                          <p:spTgt spid="39"/>
                                        </p:tgtEl>
                                      </p:cBhvr>
                                    </p:animEffect>
                                  </p:childTnLst>
                                </p:cTn>
                              </p:par>
                              <p:par>
                                <p:cTn id="66" presetID="10" presetClass="entr" presetSubtype="0" fill="hold" nodeType="with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500"/>
                                        <p:tgtEl>
                                          <p:spTgt spid="40"/>
                                        </p:tgtEl>
                                      </p:cBhvr>
                                    </p:animEffect>
                                  </p:childTnLst>
                                </p:cTn>
                              </p:par>
                              <p:par>
                                <p:cTn id="69" presetID="10" presetClass="entr" presetSubtype="0" fill="hold" nodeType="with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fade">
                                      <p:cBhvr>
                                        <p:cTn id="71" dur="500"/>
                                        <p:tgtEl>
                                          <p:spTgt spid="41"/>
                                        </p:tgtEl>
                                      </p:cBhvr>
                                    </p:animEffect>
                                  </p:childTnLst>
                                </p:cTn>
                              </p:par>
                              <p:par>
                                <p:cTn id="72" presetID="10" presetClass="entr" presetSubtype="0" fill="hold" nodeType="with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500"/>
                                        <p:tgtEl>
                                          <p:spTgt spid="42"/>
                                        </p:tgtEl>
                                      </p:cBhvr>
                                    </p:animEffect>
                                  </p:childTnLst>
                                </p:cTn>
                              </p:par>
                              <p:par>
                                <p:cTn id="75" presetID="10" presetClass="entr" presetSubtype="0" fill="hold"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par>
                                <p:cTn id="78" presetID="2" presetClass="entr" presetSubtype="1" fill="hold" nodeType="withEffect">
                                  <p:stCondLst>
                                    <p:cond delay="0"/>
                                  </p:stCondLst>
                                  <p:childTnLst>
                                    <p:set>
                                      <p:cBhvr>
                                        <p:cTn id="79" dur="1" fill="hold">
                                          <p:stCondLst>
                                            <p:cond delay="0"/>
                                          </p:stCondLst>
                                        </p:cTn>
                                        <p:tgtEl>
                                          <p:spTgt spid="5"/>
                                        </p:tgtEl>
                                        <p:attrNameLst>
                                          <p:attrName>style.visibility</p:attrName>
                                        </p:attrNameLst>
                                      </p:cBhvr>
                                      <p:to>
                                        <p:strVal val="visible"/>
                                      </p:to>
                                    </p:set>
                                    <p:anim calcmode="lin" valueType="num">
                                      <p:cBhvr additive="base">
                                        <p:cTn id="80" dur="500" fill="hold"/>
                                        <p:tgtEl>
                                          <p:spTgt spid="5"/>
                                        </p:tgtEl>
                                        <p:attrNameLst>
                                          <p:attrName>ppt_x</p:attrName>
                                        </p:attrNameLst>
                                      </p:cBhvr>
                                      <p:tavLst>
                                        <p:tav tm="0">
                                          <p:val>
                                            <p:strVal val="#ppt_x"/>
                                          </p:val>
                                        </p:tav>
                                        <p:tav tm="100000">
                                          <p:val>
                                            <p:strVal val="#ppt_x"/>
                                          </p:val>
                                        </p:tav>
                                      </p:tavLst>
                                    </p:anim>
                                    <p:anim calcmode="lin" valueType="num">
                                      <p:cBhvr additive="base">
                                        <p:cTn id="81" dur="500" fill="hold"/>
                                        <p:tgtEl>
                                          <p:spTgt spid="5"/>
                                        </p:tgtEl>
                                        <p:attrNameLst>
                                          <p:attrName>ppt_y</p:attrName>
                                        </p:attrNameLst>
                                      </p:cBhvr>
                                      <p:tavLst>
                                        <p:tav tm="0">
                                          <p:val>
                                            <p:strVal val="0-#ppt_h/2"/>
                                          </p:val>
                                        </p:tav>
                                        <p:tav tm="100000">
                                          <p:val>
                                            <p:strVal val="#ppt_y"/>
                                          </p:val>
                                        </p:tav>
                                      </p:tavLst>
                                    </p:anim>
                                  </p:childTnLst>
                                </p:cTn>
                              </p:par>
                            </p:childTnLst>
                          </p:cTn>
                        </p:par>
                        <p:par>
                          <p:cTn id="82" fill="hold">
                            <p:stCondLst>
                              <p:cond delay="4500"/>
                            </p:stCondLst>
                            <p:childTnLst>
                              <p:par>
                                <p:cTn id="83" presetID="2" presetClass="entr" presetSubtype="1" fill="hold" nodeType="afterEffect">
                                  <p:stCondLst>
                                    <p:cond delay="0"/>
                                  </p:stCondLst>
                                  <p:childTnLst>
                                    <p:set>
                                      <p:cBhvr>
                                        <p:cTn id="84" dur="1" fill="hold">
                                          <p:stCondLst>
                                            <p:cond delay="0"/>
                                          </p:stCondLst>
                                        </p:cTn>
                                        <p:tgtEl>
                                          <p:spTgt spid="4"/>
                                        </p:tgtEl>
                                        <p:attrNameLst>
                                          <p:attrName>style.visibility</p:attrName>
                                        </p:attrNameLst>
                                      </p:cBhvr>
                                      <p:to>
                                        <p:strVal val="visible"/>
                                      </p:to>
                                    </p:set>
                                    <p:anim calcmode="lin" valueType="num">
                                      <p:cBhvr additive="base">
                                        <p:cTn id="85" dur="500" fill="hold"/>
                                        <p:tgtEl>
                                          <p:spTgt spid="4"/>
                                        </p:tgtEl>
                                        <p:attrNameLst>
                                          <p:attrName>ppt_x</p:attrName>
                                        </p:attrNameLst>
                                      </p:cBhvr>
                                      <p:tavLst>
                                        <p:tav tm="0">
                                          <p:val>
                                            <p:strVal val="#ppt_x"/>
                                          </p:val>
                                        </p:tav>
                                        <p:tav tm="100000">
                                          <p:val>
                                            <p:strVal val="#ppt_x"/>
                                          </p:val>
                                        </p:tav>
                                      </p:tavLst>
                                    </p:anim>
                                    <p:anim calcmode="lin" valueType="num">
                                      <p:cBhvr additive="base">
                                        <p:cTn id="86" dur="500" fill="hold"/>
                                        <p:tgtEl>
                                          <p:spTgt spid="4"/>
                                        </p:tgtEl>
                                        <p:attrNameLst>
                                          <p:attrName>ppt_y</p:attrName>
                                        </p:attrNameLst>
                                      </p:cBhvr>
                                      <p:tavLst>
                                        <p:tav tm="0">
                                          <p:val>
                                            <p:strVal val="0-#ppt_h/2"/>
                                          </p:val>
                                        </p:tav>
                                        <p:tav tm="100000">
                                          <p:val>
                                            <p:strVal val="#ppt_y"/>
                                          </p:val>
                                        </p:tav>
                                      </p:tavLst>
                                    </p:anim>
                                  </p:childTnLst>
                                </p:cTn>
                              </p:par>
                            </p:childTnLst>
                          </p:cTn>
                        </p:par>
                        <p:par>
                          <p:cTn id="87" fill="hold">
                            <p:stCondLst>
                              <p:cond delay="5000"/>
                            </p:stCondLst>
                            <p:childTnLst>
                              <p:par>
                                <p:cTn id="88" presetID="2" presetClass="entr" presetSubtype="1"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additive="base">
                                        <p:cTn id="90" dur="500" fill="hold"/>
                                        <p:tgtEl>
                                          <p:spTgt spid="3"/>
                                        </p:tgtEl>
                                        <p:attrNameLst>
                                          <p:attrName>ppt_x</p:attrName>
                                        </p:attrNameLst>
                                      </p:cBhvr>
                                      <p:tavLst>
                                        <p:tav tm="0">
                                          <p:val>
                                            <p:strVal val="#ppt_x"/>
                                          </p:val>
                                        </p:tav>
                                        <p:tav tm="100000">
                                          <p:val>
                                            <p:strVal val="#ppt_x"/>
                                          </p:val>
                                        </p:tav>
                                      </p:tavLst>
                                    </p:anim>
                                    <p:anim calcmode="lin" valueType="num">
                                      <p:cBhvr additive="base">
                                        <p:cTn id="91" dur="500" fill="hold"/>
                                        <p:tgtEl>
                                          <p:spTgt spid="3"/>
                                        </p:tgtEl>
                                        <p:attrNameLst>
                                          <p:attrName>ppt_y</p:attrName>
                                        </p:attrNameLst>
                                      </p:cBhvr>
                                      <p:tavLst>
                                        <p:tav tm="0">
                                          <p:val>
                                            <p:strVal val="0-#ppt_h/2"/>
                                          </p:val>
                                        </p:tav>
                                        <p:tav tm="100000">
                                          <p:val>
                                            <p:strVal val="#ppt_y"/>
                                          </p:val>
                                        </p:tav>
                                      </p:tavLst>
                                    </p:anim>
                                  </p:childTnLst>
                                </p:cTn>
                              </p:par>
                            </p:childTnLst>
                          </p:cTn>
                        </p:par>
                        <p:par>
                          <p:cTn id="92" fill="hold">
                            <p:stCondLst>
                              <p:cond delay="5500"/>
                            </p:stCondLst>
                            <p:childTnLst>
                              <p:par>
                                <p:cTn id="93" presetID="2" presetClass="entr" presetSubtype="1" fill="hold" nodeType="afterEffect">
                                  <p:stCondLst>
                                    <p:cond delay="0"/>
                                  </p:stCondLst>
                                  <p:childTnLst>
                                    <p:set>
                                      <p:cBhvr>
                                        <p:cTn id="94" dur="1" fill="hold">
                                          <p:stCondLst>
                                            <p:cond delay="0"/>
                                          </p:stCondLst>
                                        </p:cTn>
                                        <p:tgtEl>
                                          <p:spTgt spid="9"/>
                                        </p:tgtEl>
                                        <p:attrNameLst>
                                          <p:attrName>style.visibility</p:attrName>
                                        </p:attrNameLst>
                                      </p:cBhvr>
                                      <p:to>
                                        <p:strVal val="visible"/>
                                      </p:to>
                                    </p:set>
                                    <p:anim calcmode="lin" valueType="num">
                                      <p:cBhvr additive="base">
                                        <p:cTn id="95" dur="500" fill="hold"/>
                                        <p:tgtEl>
                                          <p:spTgt spid="9"/>
                                        </p:tgtEl>
                                        <p:attrNameLst>
                                          <p:attrName>ppt_x</p:attrName>
                                        </p:attrNameLst>
                                      </p:cBhvr>
                                      <p:tavLst>
                                        <p:tav tm="0">
                                          <p:val>
                                            <p:strVal val="#ppt_x"/>
                                          </p:val>
                                        </p:tav>
                                        <p:tav tm="100000">
                                          <p:val>
                                            <p:strVal val="#ppt_x"/>
                                          </p:val>
                                        </p:tav>
                                      </p:tavLst>
                                    </p:anim>
                                    <p:anim calcmode="lin" valueType="num">
                                      <p:cBhvr additive="base">
                                        <p:cTn id="96" dur="500" fill="hold"/>
                                        <p:tgtEl>
                                          <p:spTgt spid="9"/>
                                        </p:tgtEl>
                                        <p:attrNameLst>
                                          <p:attrName>ppt_y</p:attrName>
                                        </p:attrNameLst>
                                      </p:cBhvr>
                                      <p:tavLst>
                                        <p:tav tm="0">
                                          <p:val>
                                            <p:strVal val="0-#ppt_h/2"/>
                                          </p:val>
                                        </p:tav>
                                        <p:tav tm="100000">
                                          <p:val>
                                            <p:strVal val="#ppt_y"/>
                                          </p:val>
                                        </p:tav>
                                      </p:tavLst>
                                    </p:anim>
                                  </p:childTnLst>
                                </p:cTn>
                              </p:par>
                            </p:childTnLst>
                          </p:cTn>
                        </p:par>
                        <p:par>
                          <p:cTn id="97" fill="hold">
                            <p:stCondLst>
                              <p:cond delay="6000"/>
                            </p:stCondLst>
                            <p:childTnLst>
                              <p:par>
                                <p:cTn id="98" presetID="10" presetClass="entr" presetSubtype="0" fill="hold" nodeType="afterEffect">
                                  <p:stCondLst>
                                    <p:cond delay="0"/>
                                  </p:stCondLst>
                                  <p:childTnLst>
                                    <p:set>
                                      <p:cBhvr>
                                        <p:cTn id="99" dur="1" fill="hold">
                                          <p:stCondLst>
                                            <p:cond delay="0"/>
                                          </p:stCondLst>
                                        </p:cTn>
                                        <p:tgtEl>
                                          <p:spTgt spid="22">
                                            <p:txEl>
                                              <p:pRg st="0" end="0"/>
                                            </p:txEl>
                                          </p:spTgt>
                                        </p:tgtEl>
                                        <p:attrNameLst>
                                          <p:attrName>style.visibility</p:attrName>
                                        </p:attrNameLst>
                                      </p:cBhvr>
                                      <p:to>
                                        <p:strVal val="visible"/>
                                      </p:to>
                                    </p:set>
                                    <p:animEffect transition="in" filter="fade">
                                      <p:cBhvr>
                                        <p:cTn id="100" dur="2000"/>
                                        <p:tgtEl>
                                          <p:spTgt spid="22">
                                            <p:txEl>
                                              <p:pRg st="0" end="0"/>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48">
                                            <p:txEl>
                                              <p:pRg st="0" end="0"/>
                                            </p:txEl>
                                          </p:spTgt>
                                        </p:tgtEl>
                                        <p:attrNameLst>
                                          <p:attrName>style.visibility</p:attrName>
                                        </p:attrNameLst>
                                      </p:cBhvr>
                                      <p:to>
                                        <p:strVal val="visible"/>
                                      </p:to>
                                    </p:set>
                                    <p:animEffect transition="in" filter="fade">
                                      <p:cBhvr>
                                        <p:cTn id="105" dur="2000"/>
                                        <p:tgtEl>
                                          <p:spTgt spid="48">
                                            <p:txEl>
                                              <p:pRg st="0" end="0"/>
                                            </p:txEl>
                                          </p:spTgt>
                                        </p:tgtEl>
                                      </p:cBhvr>
                                    </p:animEffect>
                                  </p:childTnLst>
                                </p:cTn>
                              </p:par>
                            </p:childTnLst>
                          </p:cTn>
                        </p:par>
                        <p:par>
                          <p:cTn id="106" fill="hold">
                            <p:stCondLst>
                              <p:cond delay="2000"/>
                            </p:stCondLst>
                            <p:childTnLst>
                              <p:par>
                                <p:cTn id="107" presetID="10" presetClass="entr" presetSubtype="0" fill="hold" nodeType="afterEffect">
                                  <p:stCondLst>
                                    <p:cond delay="0"/>
                                  </p:stCondLst>
                                  <p:childTnLst>
                                    <p:set>
                                      <p:cBhvr>
                                        <p:cTn id="108" dur="1" fill="hold">
                                          <p:stCondLst>
                                            <p:cond delay="0"/>
                                          </p:stCondLst>
                                        </p:cTn>
                                        <p:tgtEl>
                                          <p:spTgt spid="44"/>
                                        </p:tgtEl>
                                        <p:attrNameLst>
                                          <p:attrName>style.visibility</p:attrName>
                                        </p:attrNameLst>
                                      </p:cBhvr>
                                      <p:to>
                                        <p:strVal val="visible"/>
                                      </p:to>
                                    </p:set>
                                    <p:animEffect transition="in" filter="fade">
                                      <p:cBhvr>
                                        <p:cTn id="109" dur="2000"/>
                                        <p:tgtEl>
                                          <p:spTgt spid="44"/>
                                        </p:tgtEl>
                                      </p:cBhvr>
                                    </p:animEffect>
                                  </p:childTnLst>
                                </p:cTn>
                              </p:par>
                              <p:par>
                                <p:cTn id="110" presetID="10" presetClass="entr" presetSubtype="0" fill="hold" nodeType="with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fade">
                                      <p:cBhvr>
                                        <p:cTn id="112" dur="2000"/>
                                        <p:tgtEl>
                                          <p:spTgt spid="2"/>
                                        </p:tgtEl>
                                      </p:cBhvr>
                                    </p:animEffect>
                                  </p:childTnLst>
                                </p:cTn>
                              </p:par>
                            </p:childTnLst>
                          </p:cTn>
                        </p:par>
                        <p:par>
                          <p:cTn id="113" fill="hold">
                            <p:stCondLst>
                              <p:cond delay="4000"/>
                            </p:stCondLst>
                            <p:childTnLst>
                              <p:par>
                                <p:cTn id="114" presetID="2" presetClass="entr" presetSubtype="1" fill="hold" nodeType="afterEffect">
                                  <p:stCondLst>
                                    <p:cond delay="0"/>
                                  </p:stCondLst>
                                  <p:childTnLst>
                                    <p:set>
                                      <p:cBhvr>
                                        <p:cTn id="115" dur="1" fill="hold">
                                          <p:stCondLst>
                                            <p:cond delay="0"/>
                                          </p:stCondLst>
                                        </p:cTn>
                                        <p:tgtEl>
                                          <p:spTgt spid="12"/>
                                        </p:tgtEl>
                                        <p:attrNameLst>
                                          <p:attrName>style.visibility</p:attrName>
                                        </p:attrNameLst>
                                      </p:cBhvr>
                                      <p:to>
                                        <p:strVal val="visible"/>
                                      </p:to>
                                    </p:set>
                                    <p:anim calcmode="lin" valueType="num">
                                      <p:cBhvr additive="base">
                                        <p:cTn id="116" dur="500" fill="hold"/>
                                        <p:tgtEl>
                                          <p:spTgt spid="12"/>
                                        </p:tgtEl>
                                        <p:attrNameLst>
                                          <p:attrName>ppt_x</p:attrName>
                                        </p:attrNameLst>
                                      </p:cBhvr>
                                      <p:tavLst>
                                        <p:tav tm="0">
                                          <p:val>
                                            <p:strVal val="#ppt_x"/>
                                          </p:val>
                                        </p:tav>
                                        <p:tav tm="100000">
                                          <p:val>
                                            <p:strVal val="#ppt_x"/>
                                          </p:val>
                                        </p:tav>
                                      </p:tavLst>
                                    </p:anim>
                                    <p:anim calcmode="lin" valueType="num">
                                      <p:cBhvr additive="base">
                                        <p:cTn id="117"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49">
                                            <p:txEl>
                                              <p:pRg st="0" end="0"/>
                                            </p:txEl>
                                          </p:spTgt>
                                        </p:tgtEl>
                                        <p:attrNameLst>
                                          <p:attrName>style.visibility</p:attrName>
                                        </p:attrNameLst>
                                      </p:cBhvr>
                                      <p:to>
                                        <p:strVal val="visible"/>
                                      </p:to>
                                    </p:set>
                                    <p:animEffect transition="in" filter="fade">
                                      <p:cBhvr>
                                        <p:cTn id="122" dur="2000"/>
                                        <p:tgtEl>
                                          <p:spTgt spid="49">
                                            <p:txEl>
                                              <p:pRg st="0" end="0"/>
                                            </p:txEl>
                                          </p:spTgt>
                                        </p:tgtEl>
                                      </p:cBhvr>
                                    </p:animEffect>
                                  </p:childTnLst>
                                </p:cTn>
                              </p:par>
                              <p:par>
                                <p:cTn id="123" presetID="23" presetClass="entr" presetSubtype="16" fill="hold" nodeType="withEffect">
                                  <p:stCondLst>
                                    <p:cond delay="0"/>
                                  </p:stCondLst>
                                  <p:childTnLst>
                                    <p:set>
                                      <p:cBhvr>
                                        <p:cTn id="124" dur="1" fill="hold">
                                          <p:stCondLst>
                                            <p:cond delay="0"/>
                                          </p:stCondLst>
                                        </p:cTn>
                                        <p:tgtEl>
                                          <p:spTgt spid="50"/>
                                        </p:tgtEl>
                                        <p:attrNameLst>
                                          <p:attrName>style.visibility</p:attrName>
                                        </p:attrNameLst>
                                      </p:cBhvr>
                                      <p:to>
                                        <p:strVal val="visible"/>
                                      </p:to>
                                    </p:set>
                                    <p:anim calcmode="lin" valueType="num">
                                      <p:cBhvr>
                                        <p:cTn id="125" dur="500" fill="hold"/>
                                        <p:tgtEl>
                                          <p:spTgt spid="50"/>
                                        </p:tgtEl>
                                        <p:attrNameLst>
                                          <p:attrName>ppt_w</p:attrName>
                                        </p:attrNameLst>
                                      </p:cBhvr>
                                      <p:tavLst>
                                        <p:tav tm="0">
                                          <p:val>
                                            <p:fltVal val="0"/>
                                          </p:val>
                                        </p:tav>
                                        <p:tav tm="100000">
                                          <p:val>
                                            <p:strVal val="#ppt_w"/>
                                          </p:val>
                                        </p:tav>
                                      </p:tavLst>
                                    </p:anim>
                                    <p:anim calcmode="lin" valueType="num">
                                      <p:cBhvr>
                                        <p:cTn id="126" dur="500" fill="hold"/>
                                        <p:tgtEl>
                                          <p:spTgt spid="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ihåndsform 3"/>
          <p:cNvSpPr/>
          <p:nvPr/>
        </p:nvSpPr>
        <p:spPr>
          <a:xfrm>
            <a:off x="2463800" y="3529013"/>
            <a:ext cx="4592638" cy="1516062"/>
          </a:xfrm>
          <a:custGeom>
            <a:avLst/>
            <a:gdLst>
              <a:gd name="connsiteX0" fmla="*/ 75303 w 4593515"/>
              <a:gd name="connsiteY0" fmla="*/ 763793 h 1516829"/>
              <a:gd name="connsiteX1" fmla="*/ 0 w 4593515"/>
              <a:gd name="connsiteY1" fmla="*/ 914400 h 1516829"/>
              <a:gd name="connsiteX2" fmla="*/ 0 w 4593515"/>
              <a:gd name="connsiteY2" fmla="*/ 1097280 h 1516829"/>
              <a:gd name="connsiteX3" fmla="*/ 86061 w 4593515"/>
              <a:gd name="connsiteY3" fmla="*/ 1204857 h 1516829"/>
              <a:gd name="connsiteX4" fmla="*/ 258183 w 4593515"/>
              <a:gd name="connsiteY4" fmla="*/ 1215615 h 1516829"/>
              <a:gd name="connsiteX5" fmla="*/ 430305 w 4593515"/>
              <a:gd name="connsiteY5" fmla="*/ 1129553 h 1516829"/>
              <a:gd name="connsiteX6" fmla="*/ 1678192 w 4593515"/>
              <a:gd name="connsiteY6" fmla="*/ 0 h 1516829"/>
              <a:gd name="connsiteX7" fmla="*/ 1990164 w 4593515"/>
              <a:gd name="connsiteY7" fmla="*/ 0 h 1516829"/>
              <a:gd name="connsiteX8" fmla="*/ 3302597 w 4593515"/>
              <a:gd name="connsiteY8" fmla="*/ 1420010 h 1516829"/>
              <a:gd name="connsiteX9" fmla="*/ 3474720 w 4593515"/>
              <a:gd name="connsiteY9" fmla="*/ 1516829 h 1516829"/>
              <a:gd name="connsiteX10" fmla="*/ 3679115 w 4593515"/>
              <a:gd name="connsiteY10" fmla="*/ 1516829 h 1516829"/>
              <a:gd name="connsiteX11" fmla="*/ 3818964 w 4593515"/>
              <a:gd name="connsiteY11" fmla="*/ 1366222 h 1516829"/>
              <a:gd name="connsiteX12" fmla="*/ 3980329 w 4593515"/>
              <a:gd name="connsiteY12" fmla="*/ 1312433 h 1516829"/>
              <a:gd name="connsiteX13" fmla="*/ 4195482 w 4593515"/>
              <a:gd name="connsiteY13" fmla="*/ 1323191 h 1516829"/>
              <a:gd name="connsiteX14" fmla="*/ 4324574 w 4593515"/>
              <a:gd name="connsiteY14" fmla="*/ 1430768 h 1516829"/>
              <a:gd name="connsiteX15" fmla="*/ 4593515 w 4593515"/>
              <a:gd name="connsiteY15" fmla="*/ 1516829 h 151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93515" h="1516829">
                <a:moveTo>
                  <a:pt x="75303" y="763793"/>
                </a:moveTo>
                <a:lnTo>
                  <a:pt x="0" y="914400"/>
                </a:lnTo>
                <a:lnTo>
                  <a:pt x="0" y="1097280"/>
                </a:lnTo>
                <a:lnTo>
                  <a:pt x="86061" y="1204857"/>
                </a:lnTo>
                <a:lnTo>
                  <a:pt x="258183" y="1215615"/>
                </a:lnTo>
                <a:lnTo>
                  <a:pt x="430305" y="1129553"/>
                </a:lnTo>
                <a:lnTo>
                  <a:pt x="1678192" y="0"/>
                </a:lnTo>
                <a:lnTo>
                  <a:pt x="1990164" y="0"/>
                </a:lnTo>
                <a:lnTo>
                  <a:pt x="3302597" y="1420010"/>
                </a:lnTo>
                <a:lnTo>
                  <a:pt x="3474720" y="1516829"/>
                </a:lnTo>
                <a:lnTo>
                  <a:pt x="3679115" y="1516829"/>
                </a:lnTo>
                <a:lnTo>
                  <a:pt x="3818964" y="1366222"/>
                </a:lnTo>
                <a:lnTo>
                  <a:pt x="3980329" y="1312433"/>
                </a:lnTo>
                <a:lnTo>
                  <a:pt x="4195482" y="1323191"/>
                </a:lnTo>
                <a:lnTo>
                  <a:pt x="4324574" y="1430768"/>
                </a:lnTo>
                <a:lnTo>
                  <a:pt x="4593515" y="1516829"/>
                </a:lnTo>
              </a:path>
            </a:pathLst>
          </a:cu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8675" name="Tittel 1"/>
          <p:cNvSpPr>
            <a:spLocks noGrp="1"/>
          </p:cNvSpPr>
          <p:nvPr>
            <p:ph type="title"/>
          </p:nvPr>
        </p:nvSpPr>
        <p:spPr>
          <a:xfrm>
            <a:off x="457200" y="274638"/>
            <a:ext cx="8229600" cy="1143000"/>
          </a:xfrm>
        </p:spPr>
        <p:txBody>
          <a:bodyPr/>
          <a:lstStyle/>
          <a:p>
            <a:pPr algn="ctr"/>
            <a:r>
              <a:rPr lang="nb-NO" smtClean="0"/>
              <a:t>Gjør tauet mykt og føyelig</a:t>
            </a:r>
          </a:p>
        </p:txBody>
      </p:sp>
      <p:grpSp>
        <p:nvGrpSpPr>
          <p:cNvPr id="2" name="Gruppe 18"/>
          <p:cNvGrpSpPr>
            <a:grpSpLocks/>
          </p:cNvGrpSpPr>
          <p:nvPr/>
        </p:nvGrpSpPr>
        <p:grpSpPr bwMode="auto">
          <a:xfrm>
            <a:off x="2570163" y="1512888"/>
            <a:ext cx="3594100" cy="4210050"/>
            <a:chOff x="2569779" y="1513490"/>
            <a:chExt cx="3594538" cy="4209391"/>
          </a:xfrm>
        </p:grpSpPr>
        <p:sp>
          <p:nvSpPr>
            <p:cNvPr id="7" name="Frihåndsform 6"/>
            <p:cNvSpPr/>
            <p:nvPr/>
          </p:nvSpPr>
          <p:spPr>
            <a:xfrm>
              <a:off x="4146358" y="3057885"/>
              <a:ext cx="204813" cy="2664996"/>
            </a:xfrm>
            <a:custGeom>
              <a:avLst/>
              <a:gdLst>
                <a:gd name="connsiteX0" fmla="*/ 0 w 204952"/>
                <a:gd name="connsiteY0" fmla="*/ 0 h 2664372"/>
                <a:gd name="connsiteX1" fmla="*/ 0 w 204952"/>
                <a:gd name="connsiteY1" fmla="*/ 2585545 h 2664372"/>
                <a:gd name="connsiteX2" fmla="*/ 110359 w 204952"/>
                <a:gd name="connsiteY2" fmla="*/ 2664372 h 2664372"/>
                <a:gd name="connsiteX3" fmla="*/ 204952 w 204952"/>
                <a:gd name="connsiteY3" fmla="*/ 78827 h 2664372"/>
              </a:gdLst>
              <a:ahLst/>
              <a:cxnLst>
                <a:cxn ang="0">
                  <a:pos x="connsiteX0" y="connsiteY0"/>
                </a:cxn>
                <a:cxn ang="0">
                  <a:pos x="connsiteX1" y="connsiteY1"/>
                </a:cxn>
                <a:cxn ang="0">
                  <a:pos x="connsiteX2" y="connsiteY2"/>
                </a:cxn>
                <a:cxn ang="0">
                  <a:pos x="connsiteX3" y="connsiteY3"/>
                </a:cxn>
              </a:cxnLst>
              <a:rect l="l" t="t" r="r" b="b"/>
              <a:pathLst>
                <a:path w="204952" h="2664372">
                  <a:moveTo>
                    <a:pt x="0" y="0"/>
                  </a:moveTo>
                  <a:lnTo>
                    <a:pt x="0" y="2585545"/>
                  </a:lnTo>
                  <a:lnTo>
                    <a:pt x="110359" y="2664372"/>
                  </a:lnTo>
                  <a:lnTo>
                    <a:pt x="204952" y="78827"/>
                  </a:lnTo>
                </a:path>
              </a:pathLst>
            </a:custGeom>
            <a:solidFill>
              <a:srgbClr val="FFC000"/>
            </a:solidFill>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 name="Frihåndsform 7"/>
            <p:cNvSpPr/>
            <p:nvPr/>
          </p:nvSpPr>
          <p:spPr>
            <a:xfrm>
              <a:off x="4271786" y="3121375"/>
              <a:ext cx="206400" cy="2569761"/>
            </a:xfrm>
            <a:custGeom>
              <a:avLst/>
              <a:gdLst>
                <a:gd name="connsiteX0" fmla="*/ 78828 w 204952"/>
                <a:gd name="connsiteY0" fmla="*/ 0 h 2569779"/>
                <a:gd name="connsiteX1" fmla="*/ 0 w 204952"/>
                <a:gd name="connsiteY1" fmla="*/ 2569779 h 2569779"/>
                <a:gd name="connsiteX2" fmla="*/ 110359 w 204952"/>
                <a:gd name="connsiteY2" fmla="*/ 2475186 h 2569779"/>
                <a:gd name="connsiteX3" fmla="*/ 204952 w 204952"/>
                <a:gd name="connsiteY3" fmla="*/ 63062 h 2569779"/>
              </a:gdLst>
              <a:ahLst/>
              <a:cxnLst>
                <a:cxn ang="0">
                  <a:pos x="connsiteX0" y="connsiteY0"/>
                </a:cxn>
                <a:cxn ang="0">
                  <a:pos x="connsiteX1" y="connsiteY1"/>
                </a:cxn>
                <a:cxn ang="0">
                  <a:pos x="connsiteX2" y="connsiteY2"/>
                </a:cxn>
                <a:cxn ang="0">
                  <a:pos x="connsiteX3" y="connsiteY3"/>
                </a:cxn>
              </a:cxnLst>
              <a:rect l="l" t="t" r="r" b="b"/>
              <a:pathLst>
                <a:path w="204952" h="2569779">
                  <a:moveTo>
                    <a:pt x="78828" y="0"/>
                  </a:moveTo>
                  <a:lnTo>
                    <a:pt x="0" y="2569779"/>
                  </a:lnTo>
                  <a:lnTo>
                    <a:pt x="110359" y="2475186"/>
                  </a:lnTo>
                  <a:lnTo>
                    <a:pt x="204952" y="63062"/>
                  </a:lnTo>
                </a:path>
              </a:pathLst>
            </a:custGeom>
            <a:solidFill>
              <a:srgbClr val="FFC000"/>
            </a:solidFill>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 name="Frihåndsform 8"/>
            <p:cNvSpPr/>
            <p:nvPr/>
          </p:nvSpPr>
          <p:spPr>
            <a:xfrm>
              <a:off x="2585656" y="1545235"/>
              <a:ext cx="3578661" cy="1703120"/>
            </a:xfrm>
            <a:custGeom>
              <a:avLst/>
              <a:gdLst>
                <a:gd name="connsiteX0" fmla="*/ 0 w 3578772"/>
                <a:gd name="connsiteY0" fmla="*/ 551793 h 1702676"/>
                <a:gd name="connsiteX1" fmla="*/ 1891862 w 3578772"/>
                <a:gd name="connsiteY1" fmla="*/ 1481958 h 1702676"/>
                <a:gd name="connsiteX2" fmla="*/ 3578772 w 3578772"/>
                <a:gd name="connsiteY2" fmla="*/ 0 h 1702676"/>
                <a:gd name="connsiteX3" fmla="*/ 3578772 w 3578772"/>
                <a:gd name="connsiteY3" fmla="*/ 126124 h 1702676"/>
                <a:gd name="connsiteX4" fmla="*/ 1891862 w 3578772"/>
                <a:gd name="connsiteY4" fmla="*/ 1702676 h 1702676"/>
                <a:gd name="connsiteX5" fmla="*/ 0 w 3578772"/>
                <a:gd name="connsiteY5" fmla="*/ 693682 h 1702676"/>
                <a:gd name="connsiteX6" fmla="*/ 0 w 3578772"/>
                <a:gd name="connsiteY6" fmla="*/ 551793 h 170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8772" h="1702676">
                  <a:moveTo>
                    <a:pt x="0" y="551793"/>
                  </a:moveTo>
                  <a:lnTo>
                    <a:pt x="1891862" y="1481958"/>
                  </a:lnTo>
                  <a:lnTo>
                    <a:pt x="3578772" y="0"/>
                  </a:lnTo>
                  <a:lnTo>
                    <a:pt x="3578772" y="126124"/>
                  </a:lnTo>
                  <a:lnTo>
                    <a:pt x="1891862" y="1702676"/>
                  </a:lnTo>
                  <a:lnTo>
                    <a:pt x="0" y="693682"/>
                  </a:lnTo>
                  <a:lnTo>
                    <a:pt x="0" y="551793"/>
                  </a:lnTo>
                  <a:close/>
                </a:path>
              </a:pathLst>
            </a:cu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Frihåndsform 9"/>
            <p:cNvSpPr/>
            <p:nvPr/>
          </p:nvSpPr>
          <p:spPr>
            <a:xfrm>
              <a:off x="2569779" y="1513490"/>
              <a:ext cx="3594538" cy="1498365"/>
            </a:xfrm>
            <a:custGeom>
              <a:avLst/>
              <a:gdLst>
                <a:gd name="connsiteX0" fmla="*/ 3594538 w 3594538"/>
                <a:gd name="connsiteY0" fmla="*/ 0 h 1497724"/>
                <a:gd name="connsiteX1" fmla="*/ 1907628 w 3594538"/>
                <a:gd name="connsiteY1" fmla="*/ 1497724 h 1497724"/>
                <a:gd name="connsiteX2" fmla="*/ 0 w 3594538"/>
                <a:gd name="connsiteY2" fmla="*/ 551793 h 1497724"/>
              </a:gdLst>
              <a:ahLst/>
              <a:cxnLst>
                <a:cxn ang="0">
                  <a:pos x="connsiteX0" y="connsiteY0"/>
                </a:cxn>
                <a:cxn ang="0">
                  <a:pos x="connsiteX1" y="connsiteY1"/>
                </a:cxn>
                <a:cxn ang="0">
                  <a:pos x="connsiteX2" y="connsiteY2"/>
                </a:cxn>
              </a:cxnLst>
              <a:rect l="l" t="t" r="r" b="b"/>
              <a:pathLst>
                <a:path w="3594538" h="1497724">
                  <a:moveTo>
                    <a:pt x="3594538" y="0"/>
                  </a:moveTo>
                  <a:lnTo>
                    <a:pt x="1907628" y="1497724"/>
                  </a:lnTo>
                  <a:lnTo>
                    <a:pt x="0" y="551793"/>
                  </a:lnTo>
                </a:path>
              </a:pathLst>
            </a:custGeom>
            <a:solidFill>
              <a:srgbClr val="FFC000"/>
            </a:solidFill>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cxnSp>
        <p:nvCxnSpPr>
          <p:cNvPr id="11" name="Rett pil 10"/>
          <p:cNvCxnSpPr/>
          <p:nvPr/>
        </p:nvCxnSpPr>
        <p:spPr>
          <a:xfrm flipH="1">
            <a:off x="3173413" y="3905250"/>
            <a:ext cx="409575" cy="365125"/>
          </a:xfrm>
          <a:prstGeom prst="straightConnector1">
            <a:avLst/>
          </a:prstGeom>
          <a:ln>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2" name="Rett pil 11"/>
          <p:cNvCxnSpPr/>
          <p:nvPr/>
        </p:nvCxnSpPr>
        <p:spPr>
          <a:xfrm flipH="1" flipV="1">
            <a:off x="4830763" y="3776663"/>
            <a:ext cx="450850" cy="482600"/>
          </a:xfrm>
          <a:prstGeom prst="straightConnector1">
            <a:avLst/>
          </a:prstGeom>
          <a:ln>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3" name="Plassholder for innhold 2"/>
          <p:cNvSpPr txBox="1">
            <a:spLocks/>
          </p:cNvSpPr>
          <p:nvPr/>
        </p:nvSpPr>
        <p:spPr bwMode="auto">
          <a:xfrm>
            <a:off x="0" y="5045075"/>
            <a:ext cx="3749675" cy="1065213"/>
          </a:xfrm>
          <a:prstGeom prst="rect">
            <a:avLst/>
          </a:prstGeom>
          <a:noFill/>
          <a:ln w="9525">
            <a:noFill/>
            <a:miter lim="800000"/>
            <a:headEnd/>
            <a:tailEnd/>
          </a:ln>
        </p:spPr>
        <p:txBody>
          <a:bodyPr/>
          <a:lstStyle/>
          <a:p>
            <a:pPr marL="273050" indent="-273050" eaLnBrk="1" hangingPunct="1">
              <a:spcBef>
                <a:spcPct val="20000"/>
              </a:spcBef>
              <a:defRPr/>
            </a:pPr>
            <a:r>
              <a:rPr lang="nb-NO" sz="2000">
                <a:latin typeface="+mn-lt"/>
              </a:rPr>
              <a:t>6. Dra tauet fram og tilbake over en skarp kant for å gjøre det mykt og føyelig</a:t>
            </a:r>
          </a:p>
        </p:txBody>
      </p:sp>
      <p:sp>
        <p:nvSpPr>
          <p:cNvPr id="14" name="Plassholder for innhold 2"/>
          <p:cNvSpPr txBox="1">
            <a:spLocks/>
          </p:cNvSpPr>
          <p:nvPr/>
        </p:nvSpPr>
        <p:spPr bwMode="auto">
          <a:xfrm>
            <a:off x="5164138" y="2882900"/>
            <a:ext cx="3482975" cy="784225"/>
          </a:xfrm>
          <a:prstGeom prst="rect">
            <a:avLst/>
          </a:prstGeom>
          <a:noFill/>
          <a:ln w="9525">
            <a:noFill/>
            <a:miter lim="800000"/>
            <a:headEnd/>
            <a:tailEnd/>
          </a:ln>
        </p:spPr>
        <p:txBody>
          <a:bodyPr/>
          <a:lstStyle/>
          <a:p>
            <a:pPr marL="273050" indent="-273050" eaLnBrk="1" hangingPunct="1">
              <a:spcBef>
                <a:spcPct val="20000"/>
              </a:spcBef>
              <a:defRPr/>
            </a:pPr>
            <a:r>
              <a:rPr lang="nb-NO" sz="2000" dirty="0">
                <a:latin typeface="+mn-lt"/>
              </a:rPr>
              <a:t>7. Så er du klar til å begynne å legge rosetten.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2000"/>
                                        <p:tgtEl>
                                          <p:spTgt spid="13">
                                            <p:txEl>
                                              <p:pRg st="0" end="0"/>
                                            </p:txEl>
                                          </p:spTgt>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cTn>
                              </p:par>
                            </p:childTnLst>
                          </p:cTn>
                        </p:par>
                        <p:par>
                          <p:cTn id="16" fill="hold">
                            <p:stCondLst>
                              <p:cond delay="50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childTnLst>
                          </p:cTn>
                        </p:par>
                        <p:par>
                          <p:cTn id="20" fill="hold">
                            <p:stCondLst>
                              <p:cond delay="7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childTnLst>
                          </p:cTn>
                        </p:par>
                        <p:par>
                          <p:cTn id="24" fill="hold">
                            <p:stCondLst>
                              <p:cond delay="9000"/>
                            </p:stCondLst>
                            <p:childTnLst>
                              <p:par>
                                <p:cTn id="25" presetID="10" presetClass="entr" presetSubtype="0" fill="hold" nodeType="after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fade">
                                      <p:cBhvr>
                                        <p:cTn id="27"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856095" y="423082"/>
            <a:ext cx="5377218" cy="5377218"/>
          </a:xfrm>
          <a:prstGeom prst="rect">
            <a:avLst/>
          </a:prstGeom>
          <a:solidFill>
            <a:srgbClr val="FFC000"/>
          </a:solidFill>
          <a:ln w="34925">
            <a:solidFill>
              <a:srgbClr val="FFC000">
                <a:alpha val="0"/>
              </a:srgbClr>
            </a:solidFill>
          </a:ln>
          <a:effectLst>
            <a:outerShdw blurRad="330200" dir="3000000" algn="ctr">
              <a:srgbClr val="FFC000"/>
            </a:outerShdw>
          </a:effectLst>
          <a:scene3d>
            <a:camera prst="perspectiveFront" fov="2700000">
              <a:rot lat="19086000" lon="19067999" rev="3108000"/>
            </a:camera>
            <a:lightRig rig="balanced" dir="t"/>
          </a:scene3d>
          <a:sp3d extrusionH="31750" prstMaterial="clear">
            <a:bevelT w="31750" h="0"/>
            <a:bevelB w="0" h="381000"/>
            <a:extrusionClr>
              <a:srgbClr val="FFC000"/>
            </a:extrusionClr>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2"/>
          <p:cNvPicPr>
            <a:picLocks noChangeAspect="1" noChangeArrowheads="1"/>
          </p:cNvPicPr>
          <p:nvPr/>
        </p:nvPicPr>
        <p:blipFill>
          <a:blip r:embed="rId2" cstate="print"/>
          <a:srcRect/>
          <a:stretch>
            <a:fillRect/>
          </a:stretch>
        </p:blipFill>
        <p:spPr bwMode="auto">
          <a:xfrm>
            <a:off x="2156346" y="983491"/>
            <a:ext cx="4683812" cy="4364630"/>
          </a:xfrm>
          <a:prstGeom prst="rect">
            <a:avLst/>
          </a:prstGeom>
          <a:noFill/>
          <a:ln w="34925">
            <a:solidFill>
              <a:srgbClr val="FFFFFF"/>
            </a:solidFill>
            <a:miter lim="800000"/>
            <a:headEnd/>
            <a:tailEnd/>
          </a:ln>
          <a:effectLst>
            <a:outerShdw blurRad="317500" dir="2700000" algn="ctr">
              <a:schemeClr val="bg1">
                <a:alpha val="99000"/>
              </a:schemeClr>
            </a:outerShdw>
          </a:effectLst>
          <a:scene3d>
            <a:camera prst="perspectiveFront" fov="2700000">
              <a:rot lat="19086000" lon="19067999" rev="3108000"/>
            </a:camera>
            <a:lightRig rig="threePt" dir="t">
              <a:rot lat="0" lon="0" rev="0"/>
            </a:lightRig>
          </a:scene3d>
          <a:sp3d extrusionH="38100" prstMaterial="clear">
            <a:bevelT w="0" h="0" prst="softRound"/>
            <a:bevelB w="0" h="6350" prst="softRound"/>
            <a:extrusionClr>
              <a:schemeClr val="bg1"/>
            </a:extrusionClr>
          </a:sp3d>
        </p:spPr>
      </p:pic>
      <p:sp>
        <p:nvSpPr>
          <p:cNvPr id="29700" name="Tittel 1"/>
          <p:cNvSpPr>
            <a:spLocks noGrp="1"/>
          </p:cNvSpPr>
          <p:nvPr>
            <p:ph type="title"/>
          </p:nvPr>
        </p:nvSpPr>
        <p:spPr>
          <a:xfrm>
            <a:off x="457200" y="0"/>
            <a:ext cx="8229600" cy="1143000"/>
          </a:xfrm>
        </p:spPr>
        <p:txBody>
          <a:bodyPr/>
          <a:lstStyle/>
          <a:p>
            <a:pPr algn="ctr"/>
            <a:r>
              <a:rPr lang="nb-NO" smtClean="0"/>
              <a:t>Start framstillingen av rosetten</a:t>
            </a:r>
          </a:p>
        </p:txBody>
      </p:sp>
      <p:grpSp>
        <p:nvGrpSpPr>
          <p:cNvPr id="2" name="Gruppe 15"/>
          <p:cNvGrpSpPr>
            <a:grpSpLocks/>
          </p:cNvGrpSpPr>
          <p:nvPr/>
        </p:nvGrpSpPr>
        <p:grpSpPr bwMode="auto">
          <a:xfrm rot="733473">
            <a:off x="7439025" y="2976563"/>
            <a:ext cx="190500" cy="511175"/>
            <a:chOff x="8052179" y="2770496"/>
            <a:chExt cx="191068" cy="511830"/>
          </a:xfrm>
        </p:grpSpPr>
        <p:cxnSp>
          <p:nvCxnSpPr>
            <p:cNvPr id="8" name="Rett linje 7"/>
            <p:cNvCxnSpPr>
              <a:stCxn id="9" idx="4"/>
            </p:cNvCxnSpPr>
            <p:nvPr/>
          </p:nvCxnSpPr>
          <p:spPr>
            <a:xfrm flipH="1">
              <a:off x="8101377" y="2944448"/>
              <a:ext cx="12738" cy="32108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Ellipse 8"/>
            <p:cNvSpPr/>
            <p:nvPr/>
          </p:nvSpPr>
          <p:spPr>
            <a:xfrm>
              <a:off x="8051481" y="2770175"/>
              <a:ext cx="191068" cy="19074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 name="Gruppe 16"/>
          <p:cNvGrpSpPr>
            <a:grpSpLocks/>
          </p:cNvGrpSpPr>
          <p:nvPr/>
        </p:nvGrpSpPr>
        <p:grpSpPr bwMode="auto">
          <a:xfrm rot="733473">
            <a:off x="4943475" y="1585913"/>
            <a:ext cx="122238" cy="327025"/>
            <a:chOff x="8052179" y="2770496"/>
            <a:chExt cx="191068" cy="511830"/>
          </a:xfrm>
        </p:grpSpPr>
        <p:cxnSp>
          <p:nvCxnSpPr>
            <p:cNvPr id="11" name="Rett linje 10"/>
            <p:cNvCxnSpPr>
              <a:stCxn id="12" idx="4"/>
            </p:cNvCxnSpPr>
            <p:nvPr/>
          </p:nvCxnSpPr>
          <p:spPr>
            <a:xfrm flipH="1">
              <a:off x="8083823" y="2927973"/>
              <a:ext cx="14888" cy="32051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Ellipse 11"/>
            <p:cNvSpPr/>
            <p:nvPr/>
          </p:nvSpPr>
          <p:spPr>
            <a:xfrm>
              <a:off x="7997959" y="2750575"/>
              <a:ext cx="191068" cy="1913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 name="Gruppe 19"/>
          <p:cNvGrpSpPr>
            <a:grpSpLocks/>
          </p:cNvGrpSpPr>
          <p:nvPr/>
        </p:nvGrpSpPr>
        <p:grpSpPr bwMode="auto">
          <a:xfrm rot="20866527" flipH="1">
            <a:off x="1562100" y="2624138"/>
            <a:ext cx="122238" cy="328612"/>
            <a:chOff x="8052179" y="2770496"/>
            <a:chExt cx="191068" cy="511830"/>
          </a:xfrm>
        </p:grpSpPr>
        <p:cxnSp>
          <p:nvCxnSpPr>
            <p:cNvPr id="14" name="Rett linje 13"/>
            <p:cNvCxnSpPr>
              <a:stCxn id="15" idx="4"/>
            </p:cNvCxnSpPr>
            <p:nvPr/>
          </p:nvCxnSpPr>
          <p:spPr>
            <a:xfrm flipH="1">
              <a:off x="8139710" y="2950834"/>
              <a:ext cx="12408" cy="32144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Ellipse 14"/>
            <p:cNvSpPr/>
            <p:nvPr/>
          </p:nvSpPr>
          <p:spPr>
            <a:xfrm>
              <a:off x="8051979" y="2766810"/>
              <a:ext cx="191068" cy="19039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 name="Gruppe 22"/>
          <p:cNvGrpSpPr>
            <a:grpSpLocks/>
          </p:cNvGrpSpPr>
          <p:nvPr/>
        </p:nvGrpSpPr>
        <p:grpSpPr bwMode="auto">
          <a:xfrm rot="-1012684">
            <a:off x="3605213" y="4789488"/>
            <a:ext cx="190500" cy="366712"/>
            <a:chOff x="8052179" y="2770496"/>
            <a:chExt cx="191068" cy="367378"/>
          </a:xfrm>
        </p:grpSpPr>
        <p:cxnSp>
          <p:nvCxnSpPr>
            <p:cNvPr id="17" name="Rett linje 16"/>
            <p:cNvCxnSpPr>
              <a:stCxn id="18" idx="4"/>
            </p:cNvCxnSpPr>
            <p:nvPr/>
          </p:nvCxnSpPr>
          <p:spPr>
            <a:xfrm rot="666342">
              <a:off x="8129451" y="2962534"/>
              <a:ext cx="38214" cy="17494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Ellipse 17"/>
            <p:cNvSpPr/>
            <p:nvPr/>
          </p:nvSpPr>
          <p:spPr>
            <a:xfrm>
              <a:off x="8030055" y="2739874"/>
              <a:ext cx="191068" cy="19084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19" name="Rett linje 18"/>
          <p:cNvCxnSpPr/>
          <p:nvPr/>
        </p:nvCxnSpPr>
        <p:spPr>
          <a:xfrm flipV="1">
            <a:off x="4418013" y="3941763"/>
            <a:ext cx="184150" cy="5556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Rett linje 19"/>
          <p:cNvCxnSpPr/>
          <p:nvPr/>
        </p:nvCxnSpPr>
        <p:spPr>
          <a:xfrm>
            <a:off x="4781550" y="3687763"/>
            <a:ext cx="136525" cy="317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Rett linje 20"/>
          <p:cNvCxnSpPr/>
          <p:nvPr/>
        </p:nvCxnSpPr>
        <p:spPr>
          <a:xfrm flipV="1">
            <a:off x="4899025" y="3317875"/>
            <a:ext cx="6350" cy="1412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Rett linje 21"/>
          <p:cNvCxnSpPr/>
          <p:nvPr/>
        </p:nvCxnSpPr>
        <p:spPr>
          <a:xfrm flipH="1" flipV="1">
            <a:off x="4999038" y="3132138"/>
            <a:ext cx="115887" cy="5556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Rett linje 22"/>
          <p:cNvCxnSpPr/>
          <p:nvPr/>
        </p:nvCxnSpPr>
        <p:spPr>
          <a:xfrm flipH="1">
            <a:off x="5146675" y="2828925"/>
            <a:ext cx="36513" cy="1238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tt linje 23"/>
          <p:cNvCxnSpPr/>
          <p:nvPr/>
        </p:nvCxnSpPr>
        <p:spPr>
          <a:xfrm>
            <a:off x="5059363" y="2632075"/>
            <a:ext cx="1492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Rett linje 24"/>
          <p:cNvCxnSpPr/>
          <p:nvPr/>
        </p:nvCxnSpPr>
        <p:spPr>
          <a:xfrm flipH="1" flipV="1">
            <a:off x="4529138" y="2638425"/>
            <a:ext cx="104775" cy="619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Rett linje 25"/>
          <p:cNvCxnSpPr/>
          <p:nvPr/>
        </p:nvCxnSpPr>
        <p:spPr>
          <a:xfrm flipV="1">
            <a:off x="4294188" y="2847975"/>
            <a:ext cx="85725" cy="873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Rett linje 26"/>
          <p:cNvCxnSpPr/>
          <p:nvPr/>
        </p:nvCxnSpPr>
        <p:spPr>
          <a:xfrm flipH="1" flipV="1">
            <a:off x="3978275" y="2997200"/>
            <a:ext cx="61913" cy="104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Rett linje 27"/>
          <p:cNvCxnSpPr/>
          <p:nvPr/>
        </p:nvCxnSpPr>
        <p:spPr>
          <a:xfrm flipV="1">
            <a:off x="3595688" y="3219450"/>
            <a:ext cx="117475" cy="857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Rett linje 28"/>
          <p:cNvCxnSpPr/>
          <p:nvPr/>
        </p:nvCxnSpPr>
        <p:spPr>
          <a:xfrm flipH="1" flipV="1">
            <a:off x="3348038" y="3509963"/>
            <a:ext cx="130175" cy="365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Rett linje 29"/>
          <p:cNvCxnSpPr/>
          <p:nvPr/>
        </p:nvCxnSpPr>
        <p:spPr>
          <a:xfrm flipH="1">
            <a:off x="4065588" y="2514600"/>
            <a:ext cx="134937" cy="6826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Rett linje 30"/>
          <p:cNvCxnSpPr/>
          <p:nvPr/>
        </p:nvCxnSpPr>
        <p:spPr>
          <a:xfrm flipH="1" flipV="1">
            <a:off x="3787775" y="2792413"/>
            <a:ext cx="134938" cy="63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Rett linje 31"/>
          <p:cNvCxnSpPr/>
          <p:nvPr/>
        </p:nvCxnSpPr>
        <p:spPr>
          <a:xfrm flipH="1" flipV="1">
            <a:off x="3978275" y="3292475"/>
            <a:ext cx="130175" cy="190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Rett linje 32"/>
          <p:cNvCxnSpPr/>
          <p:nvPr/>
        </p:nvCxnSpPr>
        <p:spPr>
          <a:xfrm flipH="1" flipV="1">
            <a:off x="4078288" y="3559175"/>
            <a:ext cx="61912" cy="920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Rett linje 33"/>
          <p:cNvCxnSpPr/>
          <p:nvPr/>
        </p:nvCxnSpPr>
        <p:spPr>
          <a:xfrm flipV="1">
            <a:off x="5456238" y="3657600"/>
            <a:ext cx="23812" cy="104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Rett linje 34"/>
          <p:cNvCxnSpPr/>
          <p:nvPr/>
        </p:nvCxnSpPr>
        <p:spPr>
          <a:xfrm flipH="1">
            <a:off x="5375275" y="3360738"/>
            <a:ext cx="130175" cy="25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Rett linje 35"/>
          <p:cNvCxnSpPr/>
          <p:nvPr/>
        </p:nvCxnSpPr>
        <p:spPr>
          <a:xfrm flipH="1">
            <a:off x="4725988" y="2928938"/>
            <a:ext cx="166687" cy="238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Rett linje 36"/>
          <p:cNvCxnSpPr/>
          <p:nvPr/>
        </p:nvCxnSpPr>
        <p:spPr>
          <a:xfrm flipH="1" flipV="1">
            <a:off x="3311525" y="2886075"/>
            <a:ext cx="55563" cy="984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Rett linje 37"/>
          <p:cNvCxnSpPr/>
          <p:nvPr/>
        </p:nvCxnSpPr>
        <p:spPr>
          <a:xfrm flipH="1" flipV="1">
            <a:off x="5695950" y="3076575"/>
            <a:ext cx="104775" cy="6826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Rett linje 38"/>
          <p:cNvCxnSpPr/>
          <p:nvPr/>
        </p:nvCxnSpPr>
        <p:spPr>
          <a:xfrm flipV="1">
            <a:off x="4373563" y="3429000"/>
            <a:ext cx="136525" cy="492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Frihåndsform 39"/>
          <p:cNvSpPr/>
          <p:nvPr/>
        </p:nvSpPr>
        <p:spPr>
          <a:xfrm>
            <a:off x="0" y="2408238"/>
            <a:ext cx="5211763" cy="2751137"/>
          </a:xfrm>
          <a:custGeom>
            <a:avLst/>
            <a:gdLst>
              <a:gd name="connsiteX0" fmla="*/ 838200 w 2362200"/>
              <a:gd name="connsiteY0" fmla="*/ 2697480 h 2697480"/>
              <a:gd name="connsiteX1" fmla="*/ 1097280 w 2362200"/>
              <a:gd name="connsiteY1" fmla="*/ 2575560 h 2697480"/>
              <a:gd name="connsiteX2" fmla="*/ 1371600 w 2362200"/>
              <a:gd name="connsiteY2" fmla="*/ 2453640 h 2697480"/>
              <a:gd name="connsiteX3" fmla="*/ 1645920 w 2362200"/>
              <a:gd name="connsiteY3" fmla="*/ 2362200 h 2697480"/>
              <a:gd name="connsiteX4" fmla="*/ 1828800 w 2362200"/>
              <a:gd name="connsiteY4" fmla="*/ 2255520 h 2697480"/>
              <a:gd name="connsiteX5" fmla="*/ 1950720 w 2362200"/>
              <a:gd name="connsiteY5" fmla="*/ 2133600 h 2697480"/>
              <a:gd name="connsiteX6" fmla="*/ 2057400 w 2362200"/>
              <a:gd name="connsiteY6" fmla="*/ 2042160 h 2697480"/>
              <a:gd name="connsiteX7" fmla="*/ 2072640 w 2362200"/>
              <a:gd name="connsiteY7" fmla="*/ 1935480 h 2697480"/>
              <a:gd name="connsiteX8" fmla="*/ 2072640 w 2362200"/>
              <a:gd name="connsiteY8" fmla="*/ 1798320 h 2697480"/>
              <a:gd name="connsiteX9" fmla="*/ 2087880 w 2362200"/>
              <a:gd name="connsiteY9" fmla="*/ 1661160 h 2697480"/>
              <a:gd name="connsiteX10" fmla="*/ 2164080 w 2362200"/>
              <a:gd name="connsiteY10" fmla="*/ 1539240 h 2697480"/>
              <a:gd name="connsiteX11" fmla="*/ 2286000 w 2362200"/>
              <a:gd name="connsiteY11" fmla="*/ 1432560 h 2697480"/>
              <a:gd name="connsiteX12" fmla="*/ 2346960 w 2362200"/>
              <a:gd name="connsiteY12" fmla="*/ 1341120 h 2697480"/>
              <a:gd name="connsiteX13" fmla="*/ 2362200 w 2362200"/>
              <a:gd name="connsiteY13" fmla="*/ 1203960 h 2697480"/>
              <a:gd name="connsiteX14" fmla="*/ 2331720 w 2362200"/>
              <a:gd name="connsiteY14" fmla="*/ 1097280 h 2697480"/>
              <a:gd name="connsiteX15" fmla="*/ 2270760 w 2362200"/>
              <a:gd name="connsiteY15" fmla="*/ 1005840 h 2697480"/>
              <a:gd name="connsiteX16" fmla="*/ 2179320 w 2362200"/>
              <a:gd name="connsiteY16" fmla="*/ 914400 h 2697480"/>
              <a:gd name="connsiteX17" fmla="*/ 1996440 w 2362200"/>
              <a:gd name="connsiteY17" fmla="*/ 853440 h 2697480"/>
              <a:gd name="connsiteX18" fmla="*/ 1828800 w 2362200"/>
              <a:gd name="connsiteY18" fmla="*/ 807720 h 2697480"/>
              <a:gd name="connsiteX19" fmla="*/ 1554480 w 2362200"/>
              <a:gd name="connsiteY19" fmla="*/ 777240 h 2697480"/>
              <a:gd name="connsiteX20" fmla="*/ 1203960 w 2362200"/>
              <a:gd name="connsiteY20" fmla="*/ 701040 h 2697480"/>
              <a:gd name="connsiteX21" fmla="*/ 883920 w 2362200"/>
              <a:gd name="connsiteY21" fmla="*/ 609600 h 2697480"/>
              <a:gd name="connsiteX22" fmla="*/ 609600 w 2362200"/>
              <a:gd name="connsiteY22" fmla="*/ 472440 h 2697480"/>
              <a:gd name="connsiteX23" fmla="*/ 335280 w 2362200"/>
              <a:gd name="connsiteY23" fmla="*/ 335280 h 2697480"/>
              <a:gd name="connsiteX24" fmla="*/ 137160 w 2362200"/>
              <a:gd name="connsiteY24" fmla="*/ 213360 h 2697480"/>
              <a:gd name="connsiteX25" fmla="*/ 0 w 2362200"/>
              <a:gd name="connsiteY25" fmla="*/ 0 h 2697480"/>
              <a:gd name="connsiteX0" fmla="*/ 838200 w 2362200"/>
              <a:gd name="connsiteY0" fmla="*/ 2697480 h 2697480"/>
              <a:gd name="connsiteX1" fmla="*/ 1097280 w 2362200"/>
              <a:gd name="connsiteY1" fmla="*/ 2575560 h 2697480"/>
              <a:gd name="connsiteX2" fmla="*/ 1371600 w 2362200"/>
              <a:gd name="connsiteY2" fmla="*/ 2453640 h 2697480"/>
              <a:gd name="connsiteX3" fmla="*/ 1645920 w 2362200"/>
              <a:gd name="connsiteY3" fmla="*/ 2362200 h 2697480"/>
              <a:gd name="connsiteX4" fmla="*/ 1828800 w 2362200"/>
              <a:gd name="connsiteY4" fmla="*/ 2255520 h 2697480"/>
              <a:gd name="connsiteX5" fmla="*/ 1950720 w 2362200"/>
              <a:gd name="connsiteY5" fmla="*/ 2133600 h 2697480"/>
              <a:gd name="connsiteX6" fmla="*/ 2057400 w 2362200"/>
              <a:gd name="connsiteY6" fmla="*/ 2042160 h 2697480"/>
              <a:gd name="connsiteX7" fmla="*/ 2072640 w 2362200"/>
              <a:gd name="connsiteY7" fmla="*/ 1935480 h 2697480"/>
              <a:gd name="connsiteX8" fmla="*/ 2072640 w 2362200"/>
              <a:gd name="connsiteY8" fmla="*/ 1798320 h 2697480"/>
              <a:gd name="connsiteX9" fmla="*/ 2087880 w 2362200"/>
              <a:gd name="connsiteY9" fmla="*/ 1661160 h 2697480"/>
              <a:gd name="connsiteX10" fmla="*/ 2164080 w 2362200"/>
              <a:gd name="connsiteY10" fmla="*/ 1539240 h 2697480"/>
              <a:gd name="connsiteX11" fmla="*/ 2286000 w 2362200"/>
              <a:gd name="connsiteY11" fmla="*/ 1432560 h 2697480"/>
              <a:gd name="connsiteX12" fmla="*/ 2346960 w 2362200"/>
              <a:gd name="connsiteY12" fmla="*/ 1341120 h 2697480"/>
              <a:gd name="connsiteX13" fmla="*/ 2362200 w 2362200"/>
              <a:gd name="connsiteY13" fmla="*/ 1203960 h 2697480"/>
              <a:gd name="connsiteX14" fmla="*/ 2331720 w 2362200"/>
              <a:gd name="connsiteY14" fmla="*/ 1097280 h 2697480"/>
              <a:gd name="connsiteX15" fmla="*/ 2270760 w 2362200"/>
              <a:gd name="connsiteY15" fmla="*/ 1005840 h 2697480"/>
              <a:gd name="connsiteX16" fmla="*/ 2179320 w 2362200"/>
              <a:gd name="connsiteY16" fmla="*/ 914400 h 2697480"/>
              <a:gd name="connsiteX17" fmla="*/ 1996440 w 2362200"/>
              <a:gd name="connsiteY17" fmla="*/ 853440 h 2697480"/>
              <a:gd name="connsiteX18" fmla="*/ 1828800 w 2362200"/>
              <a:gd name="connsiteY18" fmla="*/ 807720 h 2697480"/>
              <a:gd name="connsiteX19" fmla="*/ 1554480 w 2362200"/>
              <a:gd name="connsiteY19" fmla="*/ 777240 h 2697480"/>
              <a:gd name="connsiteX20" fmla="*/ 1203960 w 2362200"/>
              <a:gd name="connsiteY20" fmla="*/ 701040 h 2697480"/>
              <a:gd name="connsiteX21" fmla="*/ 883920 w 2362200"/>
              <a:gd name="connsiteY21" fmla="*/ 609600 h 2697480"/>
              <a:gd name="connsiteX22" fmla="*/ 609600 w 2362200"/>
              <a:gd name="connsiteY22" fmla="*/ 472440 h 2697480"/>
              <a:gd name="connsiteX23" fmla="*/ 335280 w 2362200"/>
              <a:gd name="connsiteY23" fmla="*/ 335280 h 2697480"/>
              <a:gd name="connsiteX24" fmla="*/ 170778 w 2362200"/>
              <a:gd name="connsiteY24" fmla="*/ 179742 h 2697480"/>
              <a:gd name="connsiteX25" fmla="*/ 0 w 2362200"/>
              <a:gd name="connsiteY25" fmla="*/ 0 h 2697480"/>
              <a:gd name="connsiteX0" fmla="*/ 838200 w 2362200"/>
              <a:gd name="connsiteY0" fmla="*/ 2697480 h 2697480"/>
              <a:gd name="connsiteX1" fmla="*/ 1097280 w 2362200"/>
              <a:gd name="connsiteY1" fmla="*/ 2575560 h 2697480"/>
              <a:gd name="connsiteX2" fmla="*/ 1371600 w 2362200"/>
              <a:gd name="connsiteY2" fmla="*/ 2453640 h 2697480"/>
              <a:gd name="connsiteX3" fmla="*/ 1645920 w 2362200"/>
              <a:gd name="connsiteY3" fmla="*/ 2362200 h 2697480"/>
              <a:gd name="connsiteX4" fmla="*/ 1828800 w 2362200"/>
              <a:gd name="connsiteY4" fmla="*/ 2255520 h 2697480"/>
              <a:gd name="connsiteX5" fmla="*/ 1950720 w 2362200"/>
              <a:gd name="connsiteY5" fmla="*/ 2133600 h 2697480"/>
              <a:gd name="connsiteX6" fmla="*/ 2057400 w 2362200"/>
              <a:gd name="connsiteY6" fmla="*/ 2042160 h 2697480"/>
              <a:gd name="connsiteX7" fmla="*/ 2072640 w 2362200"/>
              <a:gd name="connsiteY7" fmla="*/ 1935480 h 2697480"/>
              <a:gd name="connsiteX8" fmla="*/ 2072640 w 2362200"/>
              <a:gd name="connsiteY8" fmla="*/ 1798320 h 2697480"/>
              <a:gd name="connsiteX9" fmla="*/ 2087880 w 2362200"/>
              <a:gd name="connsiteY9" fmla="*/ 1661160 h 2697480"/>
              <a:gd name="connsiteX10" fmla="*/ 2164080 w 2362200"/>
              <a:gd name="connsiteY10" fmla="*/ 1539240 h 2697480"/>
              <a:gd name="connsiteX11" fmla="*/ 2286000 w 2362200"/>
              <a:gd name="connsiteY11" fmla="*/ 1432560 h 2697480"/>
              <a:gd name="connsiteX12" fmla="*/ 2346960 w 2362200"/>
              <a:gd name="connsiteY12" fmla="*/ 1341120 h 2697480"/>
              <a:gd name="connsiteX13" fmla="*/ 2362200 w 2362200"/>
              <a:gd name="connsiteY13" fmla="*/ 1203960 h 2697480"/>
              <a:gd name="connsiteX14" fmla="*/ 2331720 w 2362200"/>
              <a:gd name="connsiteY14" fmla="*/ 1097280 h 2697480"/>
              <a:gd name="connsiteX15" fmla="*/ 2270760 w 2362200"/>
              <a:gd name="connsiteY15" fmla="*/ 1005840 h 2697480"/>
              <a:gd name="connsiteX16" fmla="*/ 2179320 w 2362200"/>
              <a:gd name="connsiteY16" fmla="*/ 914400 h 2697480"/>
              <a:gd name="connsiteX17" fmla="*/ 1996440 w 2362200"/>
              <a:gd name="connsiteY17" fmla="*/ 853440 h 2697480"/>
              <a:gd name="connsiteX18" fmla="*/ 1828800 w 2362200"/>
              <a:gd name="connsiteY18" fmla="*/ 807720 h 2697480"/>
              <a:gd name="connsiteX19" fmla="*/ 1554480 w 2362200"/>
              <a:gd name="connsiteY19" fmla="*/ 777240 h 2697480"/>
              <a:gd name="connsiteX20" fmla="*/ 1203960 w 2362200"/>
              <a:gd name="connsiteY20" fmla="*/ 701040 h 2697480"/>
              <a:gd name="connsiteX21" fmla="*/ 883920 w 2362200"/>
              <a:gd name="connsiteY21" fmla="*/ 609600 h 2697480"/>
              <a:gd name="connsiteX22" fmla="*/ 609600 w 2362200"/>
              <a:gd name="connsiteY22" fmla="*/ 472440 h 2697480"/>
              <a:gd name="connsiteX23" fmla="*/ 355450 w 2362200"/>
              <a:gd name="connsiteY23" fmla="*/ 294939 h 2697480"/>
              <a:gd name="connsiteX24" fmla="*/ 170778 w 2362200"/>
              <a:gd name="connsiteY24" fmla="*/ 179742 h 2697480"/>
              <a:gd name="connsiteX25" fmla="*/ 0 w 2362200"/>
              <a:gd name="connsiteY25" fmla="*/ 0 h 2697480"/>
              <a:gd name="connsiteX0" fmla="*/ 838200 w 2362200"/>
              <a:gd name="connsiteY0" fmla="*/ 2697480 h 2697480"/>
              <a:gd name="connsiteX1" fmla="*/ 1097280 w 2362200"/>
              <a:gd name="connsiteY1" fmla="*/ 2575560 h 2697480"/>
              <a:gd name="connsiteX2" fmla="*/ 1371600 w 2362200"/>
              <a:gd name="connsiteY2" fmla="*/ 2453640 h 2697480"/>
              <a:gd name="connsiteX3" fmla="*/ 1645920 w 2362200"/>
              <a:gd name="connsiteY3" fmla="*/ 2362200 h 2697480"/>
              <a:gd name="connsiteX4" fmla="*/ 1828800 w 2362200"/>
              <a:gd name="connsiteY4" fmla="*/ 2255520 h 2697480"/>
              <a:gd name="connsiteX5" fmla="*/ 1950720 w 2362200"/>
              <a:gd name="connsiteY5" fmla="*/ 2133600 h 2697480"/>
              <a:gd name="connsiteX6" fmla="*/ 2057400 w 2362200"/>
              <a:gd name="connsiteY6" fmla="*/ 2042160 h 2697480"/>
              <a:gd name="connsiteX7" fmla="*/ 2072640 w 2362200"/>
              <a:gd name="connsiteY7" fmla="*/ 1935480 h 2697480"/>
              <a:gd name="connsiteX8" fmla="*/ 2072640 w 2362200"/>
              <a:gd name="connsiteY8" fmla="*/ 1798320 h 2697480"/>
              <a:gd name="connsiteX9" fmla="*/ 2087880 w 2362200"/>
              <a:gd name="connsiteY9" fmla="*/ 1661160 h 2697480"/>
              <a:gd name="connsiteX10" fmla="*/ 2164080 w 2362200"/>
              <a:gd name="connsiteY10" fmla="*/ 1539240 h 2697480"/>
              <a:gd name="connsiteX11" fmla="*/ 2286000 w 2362200"/>
              <a:gd name="connsiteY11" fmla="*/ 1432560 h 2697480"/>
              <a:gd name="connsiteX12" fmla="*/ 2346960 w 2362200"/>
              <a:gd name="connsiteY12" fmla="*/ 1341120 h 2697480"/>
              <a:gd name="connsiteX13" fmla="*/ 2362200 w 2362200"/>
              <a:gd name="connsiteY13" fmla="*/ 1203960 h 2697480"/>
              <a:gd name="connsiteX14" fmla="*/ 2331720 w 2362200"/>
              <a:gd name="connsiteY14" fmla="*/ 1097280 h 2697480"/>
              <a:gd name="connsiteX15" fmla="*/ 2270760 w 2362200"/>
              <a:gd name="connsiteY15" fmla="*/ 1005840 h 2697480"/>
              <a:gd name="connsiteX16" fmla="*/ 2179320 w 2362200"/>
              <a:gd name="connsiteY16" fmla="*/ 914400 h 2697480"/>
              <a:gd name="connsiteX17" fmla="*/ 1996440 w 2362200"/>
              <a:gd name="connsiteY17" fmla="*/ 853440 h 2697480"/>
              <a:gd name="connsiteX18" fmla="*/ 1828800 w 2362200"/>
              <a:gd name="connsiteY18" fmla="*/ 807720 h 2697480"/>
              <a:gd name="connsiteX19" fmla="*/ 1554480 w 2362200"/>
              <a:gd name="connsiteY19" fmla="*/ 777240 h 2697480"/>
              <a:gd name="connsiteX20" fmla="*/ 1203960 w 2362200"/>
              <a:gd name="connsiteY20" fmla="*/ 701040 h 2697480"/>
              <a:gd name="connsiteX21" fmla="*/ 883920 w 2362200"/>
              <a:gd name="connsiteY21" fmla="*/ 609600 h 2697480"/>
              <a:gd name="connsiteX22" fmla="*/ 609600 w 2362200"/>
              <a:gd name="connsiteY22" fmla="*/ 472440 h 2697480"/>
              <a:gd name="connsiteX23" fmla="*/ 348726 w 2362200"/>
              <a:gd name="connsiteY23" fmla="*/ 321833 h 2697480"/>
              <a:gd name="connsiteX24" fmla="*/ 170778 w 2362200"/>
              <a:gd name="connsiteY24" fmla="*/ 179742 h 2697480"/>
              <a:gd name="connsiteX25" fmla="*/ 0 w 2362200"/>
              <a:gd name="connsiteY25" fmla="*/ 0 h 2697480"/>
              <a:gd name="connsiteX0" fmla="*/ 838200 w 2362200"/>
              <a:gd name="connsiteY0" fmla="*/ 2697480 h 2697480"/>
              <a:gd name="connsiteX1" fmla="*/ 1097280 w 2362200"/>
              <a:gd name="connsiteY1" fmla="*/ 2575560 h 2697480"/>
              <a:gd name="connsiteX2" fmla="*/ 1371600 w 2362200"/>
              <a:gd name="connsiteY2" fmla="*/ 2453640 h 2697480"/>
              <a:gd name="connsiteX3" fmla="*/ 1645920 w 2362200"/>
              <a:gd name="connsiteY3" fmla="*/ 2362200 h 2697480"/>
              <a:gd name="connsiteX4" fmla="*/ 1828800 w 2362200"/>
              <a:gd name="connsiteY4" fmla="*/ 2255520 h 2697480"/>
              <a:gd name="connsiteX5" fmla="*/ 1950720 w 2362200"/>
              <a:gd name="connsiteY5" fmla="*/ 2133600 h 2697480"/>
              <a:gd name="connsiteX6" fmla="*/ 2057400 w 2362200"/>
              <a:gd name="connsiteY6" fmla="*/ 2042160 h 2697480"/>
              <a:gd name="connsiteX7" fmla="*/ 2072640 w 2362200"/>
              <a:gd name="connsiteY7" fmla="*/ 1935480 h 2697480"/>
              <a:gd name="connsiteX8" fmla="*/ 2072640 w 2362200"/>
              <a:gd name="connsiteY8" fmla="*/ 1798320 h 2697480"/>
              <a:gd name="connsiteX9" fmla="*/ 2087880 w 2362200"/>
              <a:gd name="connsiteY9" fmla="*/ 1661160 h 2697480"/>
              <a:gd name="connsiteX10" fmla="*/ 2164080 w 2362200"/>
              <a:gd name="connsiteY10" fmla="*/ 1539240 h 2697480"/>
              <a:gd name="connsiteX11" fmla="*/ 2286000 w 2362200"/>
              <a:gd name="connsiteY11" fmla="*/ 1432560 h 2697480"/>
              <a:gd name="connsiteX12" fmla="*/ 2346960 w 2362200"/>
              <a:gd name="connsiteY12" fmla="*/ 1341120 h 2697480"/>
              <a:gd name="connsiteX13" fmla="*/ 2362200 w 2362200"/>
              <a:gd name="connsiteY13" fmla="*/ 1203960 h 2697480"/>
              <a:gd name="connsiteX14" fmla="*/ 2331720 w 2362200"/>
              <a:gd name="connsiteY14" fmla="*/ 1097280 h 2697480"/>
              <a:gd name="connsiteX15" fmla="*/ 2270760 w 2362200"/>
              <a:gd name="connsiteY15" fmla="*/ 1005840 h 2697480"/>
              <a:gd name="connsiteX16" fmla="*/ 2179320 w 2362200"/>
              <a:gd name="connsiteY16" fmla="*/ 914400 h 2697480"/>
              <a:gd name="connsiteX17" fmla="*/ 1996440 w 2362200"/>
              <a:gd name="connsiteY17" fmla="*/ 853440 h 2697480"/>
              <a:gd name="connsiteX18" fmla="*/ 1828800 w 2362200"/>
              <a:gd name="connsiteY18" fmla="*/ 807720 h 2697480"/>
              <a:gd name="connsiteX19" fmla="*/ 1554480 w 2362200"/>
              <a:gd name="connsiteY19" fmla="*/ 763793 h 2697480"/>
              <a:gd name="connsiteX20" fmla="*/ 1203960 w 2362200"/>
              <a:gd name="connsiteY20" fmla="*/ 701040 h 2697480"/>
              <a:gd name="connsiteX21" fmla="*/ 883920 w 2362200"/>
              <a:gd name="connsiteY21" fmla="*/ 609600 h 2697480"/>
              <a:gd name="connsiteX22" fmla="*/ 609600 w 2362200"/>
              <a:gd name="connsiteY22" fmla="*/ 472440 h 2697480"/>
              <a:gd name="connsiteX23" fmla="*/ 348726 w 2362200"/>
              <a:gd name="connsiteY23" fmla="*/ 321833 h 2697480"/>
              <a:gd name="connsiteX24" fmla="*/ 170778 w 2362200"/>
              <a:gd name="connsiteY24" fmla="*/ 179742 h 2697480"/>
              <a:gd name="connsiteX25" fmla="*/ 0 w 2362200"/>
              <a:gd name="connsiteY25" fmla="*/ 0 h 2697480"/>
              <a:gd name="connsiteX0" fmla="*/ 838200 w 2362200"/>
              <a:gd name="connsiteY0" fmla="*/ 2697480 h 2697480"/>
              <a:gd name="connsiteX1" fmla="*/ 1097280 w 2362200"/>
              <a:gd name="connsiteY1" fmla="*/ 2575560 h 2697480"/>
              <a:gd name="connsiteX2" fmla="*/ 1371600 w 2362200"/>
              <a:gd name="connsiteY2" fmla="*/ 2453640 h 2697480"/>
              <a:gd name="connsiteX3" fmla="*/ 1645920 w 2362200"/>
              <a:gd name="connsiteY3" fmla="*/ 2362200 h 2697480"/>
              <a:gd name="connsiteX4" fmla="*/ 1828800 w 2362200"/>
              <a:gd name="connsiteY4" fmla="*/ 2255520 h 2697480"/>
              <a:gd name="connsiteX5" fmla="*/ 1950720 w 2362200"/>
              <a:gd name="connsiteY5" fmla="*/ 2133600 h 2697480"/>
              <a:gd name="connsiteX6" fmla="*/ 2057400 w 2362200"/>
              <a:gd name="connsiteY6" fmla="*/ 2042160 h 2697480"/>
              <a:gd name="connsiteX7" fmla="*/ 2072640 w 2362200"/>
              <a:gd name="connsiteY7" fmla="*/ 1935480 h 2697480"/>
              <a:gd name="connsiteX8" fmla="*/ 2072640 w 2362200"/>
              <a:gd name="connsiteY8" fmla="*/ 1798320 h 2697480"/>
              <a:gd name="connsiteX9" fmla="*/ 2087880 w 2362200"/>
              <a:gd name="connsiteY9" fmla="*/ 1661160 h 2697480"/>
              <a:gd name="connsiteX10" fmla="*/ 2164080 w 2362200"/>
              <a:gd name="connsiteY10" fmla="*/ 1539240 h 2697480"/>
              <a:gd name="connsiteX11" fmla="*/ 2286000 w 2362200"/>
              <a:gd name="connsiteY11" fmla="*/ 1432560 h 2697480"/>
              <a:gd name="connsiteX12" fmla="*/ 2346960 w 2362200"/>
              <a:gd name="connsiteY12" fmla="*/ 1341120 h 2697480"/>
              <a:gd name="connsiteX13" fmla="*/ 2362200 w 2362200"/>
              <a:gd name="connsiteY13" fmla="*/ 1203960 h 2697480"/>
              <a:gd name="connsiteX14" fmla="*/ 2331720 w 2362200"/>
              <a:gd name="connsiteY14" fmla="*/ 1097280 h 2697480"/>
              <a:gd name="connsiteX15" fmla="*/ 2277483 w 2362200"/>
              <a:gd name="connsiteY15" fmla="*/ 992393 h 2697480"/>
              <a:gd name="connsiteX16" fmla="*/ 2179320 w 2362200"/>
              <a:gd name="connsiteY16" fmla="*/ 914400 h 2697480"/>
              <a:gd name="connsiteX17" fmla="*/ 1996440 w 2362200"/>
              <a:gd name="connsiteY17" fmla="*/ 853440 h 2697480"/>
              <a:gd name="connsiteX18" fmla="*/ 1828800 w 2362200"/>
              <a:gd name="connsiteY18" fmla="*/ 807720 h 2697480"/>
              <a:gd name="connsiteX19" fmla="*/ 1554480 w 2362200"/>
              <a:gd name="connsiteY19" fmla="*/ 763793 h 2697480"/>
              <a:gd name="connsiteX20" fmla="*/ 1203960 w 2362200"/>
              <a:gd name="connsiteY20" fmla="*/ 701040 h 2697480"/>
              <a:gd name="connsiteX21" fmla="*/ 883920 w 2362200"/>
              <a:gd name="connsiteY21" fmla="*/ 609600 h 2697480"/>
              <a:gd name="connsiteX22" fmla="*/ 609600 w 2362200"/>
              <a:gd name="connsiteY22" fmla="*/ 472440 h 2697480"/>
              <a:gd name="connsiteX23" fmla="*/ 348726 w 2362200"/>
              <a:gd name="connsiteY23" fmla="*/ 321833 h 2697480"/>
              <a:gd name="connsiteX24" fmla="*/ 170778 w 2362200"/>
              <a:gd name="connsiteY24" fmla="*/ 179742 h 2697480"/>
              <a:gd name="connsiteX25" fmla="*/ 0 w 2362200"/>
              <a:gd name="connsiteY25" fmla="*/ 0 h 2697480"/>
              <a:gd name="connsiteX0" fmla="*/ 838200 w 2362200"/>
              <a:gd name="connsiteY0" fmla="*/ 2697480 h 2697480"/>
              <a:gd name="connsiteX1" fmla="*/ 1097280 w 2362200"/>
              <a:gd name="connsiteY1" fmla="*/ 2575560 h 2697480"/>
              <a:gd name="connsiteX2" fmla="*/ 1371600 w 2362200"/>
              <a:gd name="connsiteY2" fmla="*/ 2453640 h 2697480"/>
              <a:gd name="connsiteX3" fmla="*/ 1645920 w 2362200"/>
              <a:gd name="connsiteY3" fmla="*/ 2362200 h 2697480"/>
              <a:gd name="connsiteX4" fmla="*/ 1828800 w 2362200"/>
              <a:gd name="connsiteY4" fmla="*/ 2255520 h 2697480"/>
              <a:gd name="connsiteX5" fmla="*/ 1950720 w 2362200"/>
              <a:gd name="connsiteY5" fmla="*/ 2133600 h 2697480"/>
              <a:gd name="connsiteX6" fmla="*/ 2057400 w 2362200"/>
              <a:gd name="connsiteY6" fmla="*/ 2042160 h 2697480"/>
              <a:gd name="connsiteX7" fmla="*/ 2072640 w 2362200"/>
              <a:gd name="connsiteY7" fmla="*/ 1935480 h 2697480"/>
              <a:gd name="connsiteX8" fmla="*/ 2072640 w 2362200"/>
              <a:gd name="connsiteY8" fmla="*/ 1798320 h 2697480"/>
              <a:gd name="connsiteX9" fmla="*/ 2087880 w 2362200"/>
              <a:gd name="connsiteY9" fmla="*/ 1661160 h 2697480"/>
              <a:gd name="connsiteX10" fmla="*/ 2164080 w 2362200"/>
              <a:gd name="connsiteY10" fmla="*/ 1539240 h 2697480"/>
              <a:gd name="connsiteX11" fmla="*/ 2286000 w 2362200"/>
              <a:gd name="connsiteY11" fmla="*/ 1432560 h 2697480"/>
              <a:gd name="connsiteX12" fmla="*/ 2346960 w 2362200"/>
              <a:gd name="connsiteY12" fmla="*/ 1341120 h 2697480"/>
              <a:gd name="connsiteX13" fmla="*/ 2362200 w 2362200"/>
              <a:gd name="connsiteY13" fmla="*/ 1203960 h 2697480"/>
              <a:gd name="connsiteX14" fmla="*/ 2331720 w 2362200"/>
              <a:gd name="connsiteY14" fmla="*/ 1097280 h 2697480"/>
              <a:gd name="connsiteX15" fmla="*/ 2277483 w 2362200"/>
              <a:gd name="connsiteY15" fmla="*/ 992393 h 2697480"/>
              <a:gd name="connsiteX16" fmla="*/ 2132256 w 2362200"/>
              <a:gd name="connsiteY16" fmla="*/ 894229 h 2697480"/>
              <a:gd name="connsiteX17" fmla="*/ 1996440 w 2362200"/>
              <a:gd name="connsiteY17" fmla="*/ 853440 h 2697480"/>
              <a:gd name="connsiteX18" fmla="*/ 1828800 w 2362200"/>
              <a:gd name="connsiteY18" fmla="*/ 807720 h 2697480"/>
              <a:gd name="connsiteX19" fmla="*/ 1554480 w 2362200"/>
              <a:gd name="connsiteY19" fmla="*/ 763793 h 2697480"/>
              <a:gd name="connsiteX20" fmla="*/ 1203960 w 2362200"/>
              <a:gd name="connsiteY20" fmla="*/ 701040 h 2697480"/>
              <a:gd name="connsiteX21" fmla="*/ 883920 w 2362200"/>
              <a:gd name="connsiteY21" fmla="*/ 609600 h 2697480"/>
              <a:gd name="connsiteX22" fmla="*/ 609600 w 2362200"/>
              <a:gd name="connsiteY22" fmla="*/ 472440 h 2697480"/>
              <a:gd name="connsiteX23" fmla="*/ 348726 w 2362200"/>
              <a:gd name="connsiteY23" fmla="*/ 321833 h 2697480"/>
              <a:gd name="connsiteX24" fmla="*/ 170778 w 2362200"/>
              <a:gd name="connsiteY24" fmla="*/ 179742 h 2697480"/>
              <a:gd name="connsiteX25" fmla="*/ 0 w 2362200"/>
              <a:gd name="connsiteY25" fmla="*/ 0 h 2697480"/>
              <a:gd name="connsiteX0" fmla="*/ 838200 w 2362200"/>
              <a:gd name="connsiteY0" fmla="*/ 2697480 h 2697480"/>
              <a:gd name="connsiteX1" fmla="*/ 1097280 w 2362200"/>
              <a:gd name="connsiteY1" fmla="*/ 2575560 h 2697480"/>
              <a:gd name="connsiteX2" fmla="*/ 1371600 w 2362200"/>
              <a:gd name="connsiteY2" fmla="*/ 2453640 h 2697480"/>
              <a:gd name="connsiteX3" fmla="*/ 1645920 w 2362200"/>
              <a:gd name="connsiteY3" fmla="*/ 2362200 h 2697480"/>
              <a:gd name="connsiteX4" fmla="*/ 1828800 w 2362200"/>
              <a:gd name="connsiteY4" fmla="*/ 2255520 h 2697480"/>
              <a:gd name="connsiteX5" fmla="*/ 1950720 w 2362200"/>
              <a:gd name="connsiteY5" fmla="*/ 2133600 h 2697480"/>
              <a:gd name="connsiteX6" fmla="*/ 2037229 w 2362200"/>
              <a:gd name="connsiteY6" fmla="*/ 2042160 h 2697480"/>
              <a:gd name="connsiteX7" fmla="*/ 2072640 w 2362200"/>
              <a:gd name="connsiteY7" fmla="*/ 1935480 h 2697480"/>
              <a:gd name="connsiteX8" fmla="*/ 2072640 w 2362200"/>
              <a:gd name="connsiteY8" fmla="*/ 1798320 h 2697480"/>
              <a:gd name="connsiteX9" fmla="*/ 2087880 w 2362200"/>
              <a:gd name="connsiteY9" fmla="*/ 1661160 h 2697480"/>
              <a:gd name="connsiteX10" fmla="*/ 2164080 w 2362200"/>
              <a:gd name="connsiteY10" fmla="*/ 1539240 h 2697480"/>
              <a:gd name="connsiteX11" fmla="*/ 2286000 w 2362200"/>
              <a:gd name="connsiteY11" fmla="*/ 1432560 h 2697480"/>
              <a:gd name="connsiteX12" fmla="*/ 2346960 w 2362200"/>
              <a:gd name="connsiteY12" fmla="*/ 1341120 h 2697480"/>
              <a:gd name="connsiteX13" fmla="*/ 2362200 w 2362200"/>
              <a:gd name="connsiteY13" fmla="*/ 1203960 h 2697480"/>
              <a:gd name="connsiteX14" fmla="*/ 2331720 w 2362200"/>
              <a:gd name="connsiteY14" fmla="*/ 1097280 h 2697480"/>
              <a:gd name="connsiteX15" fmla="*/ 2277483 w 2362200"/>
              <a:gd name="connsiteY15" fmla="*/ 992393 h 2697480"/>
              <a:gd name="connsiteX16" fmla="*/ 2132256 w 2362200"/>
              <a:gd name="connsiteY16" fmla="*/ 894229 h 2697480"/>
              <a:gd name="connsiteX17" fmla="*/ 1996440 w 2362200"/>
              <a:gd name="connsiteY17" fmla="*/ 853440 h 2697480"/>
              <a:gd name="connsiteX18" fmla="*/ 1828800 w 2362200"/>
              <a:gd name="connsiteY18" fmla="*/ 807720 h 2697480"/>
              <a:gd name="connsiteX19" fmla="*/ 1554480 w 2362200"/>
              <a:gd name="connsiteY19" fmla="*/ 763793 h 2697480"/>
              <a:gd name="connsiteX20" fmla="*/ 1203960 w 2362200"/>
              <a:gd name="connsiteY20" fmla="*/ 701040 h 2697480"/>
              <a:gd name="connsiteX21" fmla="*/ 883920 w 2362200"/>
              <a:gd name="connsiteY21" fmla="*/ 609600 h 2697480"/>
              <a:gd name="connsiteX22" fmla="*/ 609600 w 2362200"/>
              <a:gd name="connsiteY22" fmla="*/ 472440 h 2697480"/>
              <a:gd name="connsiteX23" fmla="*/ 348726 w 2362200"/>
              <a:gd name="connsiteY23" fmla="*/ 321833 h 2697480"/>
              <a:gd name="connsiteX24" fmla="*/ 170778 w 2362200"/>
              <a:gd name="connsiteY24" fmla="*/ 179742 h 2697480"/>
              <a:gd name="connsiteX25" fmla="*/ 0 w 2362200"/>
              <a:gd name="connsiteY25" fmla="*/ 0 h 2697480"/>
              <a:gd name="connsiteX0" fmla="*/ 838200 w 2362200"/>
              <a:gd name="connsiteY0" fmla="*/ 2697480 h 2697480"/>
              <a:gd name="connsiteX1" fmla="*/ 1097280 w 2362200"/>
              <a:gd name="connsiteY1" fmla="*/ 2575560 h 2697480"/>
              <a:gd name="connsiteX2" fmla="*/ 1371600 w 2362200"/>
              <a:gd name="connsiteY2" fmla="*/ 2453640 h 2697480"/>
              <a:gd name="connsiteX3" fmla="*/ 1639196 w 2362200"/>
              <a:gd name="connsiteY3" fmla="*/ 2355477 h 2697480"/>
              <a:gd name="connsiteX4" fmla="*/ 1828800 w 2362200"/>
              <a:gd name="connsiteY4" fmla="*/ 2255520 h 2697480"/>
              <a:gd name="connsiteX5" fmla="*/ 1950720 w 2362200"/>
              <a:gd name="connsiteY5" fmla="*/ 2133600 h 2697480"/>
              <a:gd name="connsiteX6" fmla="*/ 2037229 w 2362200"/>
              <a:gd name="connsiteY6" fmla="*/ 2042160 h 2697480"/>
              <a:gd name="connsiteX7" fmla="*/ 2072640 w 2362200"/>
              <a:gd name="connsiteY7" fmla="*/ 1935480 h 2697480"/>
              <a:gd name="connsiteX8" fmla="*/ 2072640 w 2362200"/>
              <a:gd name="connsiteY8" fmla="*/ 1798320 h 2697480"/>
              <a:gd name="connsiteX9" fmla="*/ 2087880 w 2362200"/>
              <a:gd name="connsiteY9" fmla="*/ 1661160 h 2697480"/>
              <a:gd name="connsiteX10" fmla="*/ 2164080 w 2362200"/>
              <a:gd name="connsiteY10" fmla="*/ 1539240 h 2697480"/>
              <a:gd name="connsiteX11" fmla="*/ 2286000 w 2362200"/>
              <a:gd name="connsiteY11" fmla="*/ 1432560 h 2697480"/>
              <a:gd name="connsiteX12" fmla="*/ 2346960 w 2362200"/>
              <a:gd name="connsiteY12" fmla="*/ 1341120 h 2697480"/>
              <a:gd name="connsiteX13" fmla="*/ 2362200 w 2362200"/>
              <a:gd name="connsiteY13" fmla="*/ 1203960 h 2697480"/>
              <a:gd name="connsiteX14" fmla="*/ 2331720 w 2362200"/>
              <a:gd name="connsiteY14" fmla="*/ 1097280 h 2697480"/>
              <a:gd name="connsiteX15" fmla="*/ 2277483 w 2362200"/>
              <a:gd name="connsiteY15" fmla="*/ 992393 h 2697480"/>
              <a:gd name="connsiteX16" fmla="*/ 2132256 w 2362200"/>
              <a:gd name="connsiteY16" fmla="*/ 894229 h 2697480"/>
              <a:gd name="connsiteX17" fmla="*/ 1996440 w 2362200"/>
              <a:gd name="connsiteY17" fmla="*/ 853440 h 2697480"/>
              <a:gd name="connsiteX18" fmla="*/ 1828800 w 2362200"/>
              <a:gd name="connsiteY18" fmla="*/ 807720 h 2697480"/>
              <a:gd name="connsiteX19" fmla="*/ 1554480 w 2362200"/>
              <a:gd name="connsiteY19" fmla="*/ 763793 h 2697480"/>
              <a:gd name="connsiteX20" fmla="*/ 1203960 w 2362200"/>
              <a:gd name="connsiteY20" fmla="*/ 701040 h 2697480"/>
              <a:gd name="connsiteX21" fmla="*/ 883920 w 2362200"/>
              <a:gd name="connsiteY21" fmla="*/ 609600 h 2697480"/>
              <a:gd name="connsiteX22" fmla="*/ 609600 w 2362200"/>
              <a:gd name="connsiteY22" fmla="*/ 472440 h 2697480"/>
              <a:gd name="connsiteX23" fmla="*/ 348726 w 2362200"/>
              <a:gd name="connsiteY23" fmla="*/ 321833 h 2697480"/>
              <a:gd name="connsiteX24" fmla="*/ 170778 w 2362200"/>
              <a:gd name="connsiteY24" fmla="*/ 179742 h 2697480"/>
              <a:gd name="connsiteX25" fmla="*/ 0 w 2362200"/>
              <a:gd name="connsiteY25" fmla="*/ 0 h 2697480"/>
              <a:gd name="connsiteX0" fmla="*/ 667422 w 2191422"/>
              <a:gd name="connsiteY0" fmla="*/ 2517738 h 2517738"/>
              <a:gd name="connsiteX1" fmla="*/ 926502 w 2191422"/>
              <a:gd name="connsiteY1" fmla="*/ 2395818 h 2517738"/>
              <a:gd name="connsiteX2" fmla="*/ 1200822 w 2191422"/>
              <a:gd name="connsiteY2" fmla="*/ 2273898 h 2517738"/>
              <a:gd name="connsiteX3" fmla="*/ 1468418 w 2191422"/>
              <a:gd name="connsiteY3" fmla="*/ 2175735 h 2517738"/>
              <a:gd name="connsiteX4" fmla="*/ 1658022 w 2191422"/>
              <a:gd name="connsiteY4" fmla="*/ 2075778 h 2517738"/>
              <a:gd name="connsiteX5" fmla="*/ 1779942 w 2191422"/>
              <a:gd name="connsiteY5" fmla="*/ 1953858 h 2517738"/>
              <a:gd name="connsiteX6" fmla="*/ 1866451 w 2191422"/>
              <a:gd name="connsiteY6" fmla="*/ 1862418 h 2517738"/>
              <a:gd name="connsiteX7" fmla="*/ 1901862 w 2191422"/>
              <a:gd name="connsiteY7" fmla="*/ 1755738 h 2517738"/>
              <a:gd name="connsiteX8" fmla="*/ 1901862 w 2191422"/>
              <a:gd name="connsiteY8" fmla="*/ 1618578 h 2517738"/>
              <a:gd name="connsiteX9" fmla="*/ 1917102 w 2191422"/>
              <a:gd name="connsiteY9" fmla="*/ 1481418 h 2517738"/>
              <a:gd name="connsiteX10" fmla="*/ 1993302 w 2191422"/>
              <a:gd name="connsiteY10" fmla="*/ 1359498 h 2517738"/>
              <a:gd name="connsiteX11" fmla="*/ 2115222 w 2191422"/>
              <a:gd name="connsiteY11" fmla="*/ 1252818 h 2517738"/>
              <a:gd name="connsiteX12" fmla="*/ 2176182 w 2191422"/>
              <a:gd name="connsiteY12" fmla="*/ 1161378 h 2517738"/>
              <a:gd name="connsiteX13" fmla="*/ 2191422 w 2191422"/>
              <a:gd name="connsiteY13" fmla="*/ 1024218 h 2517738"/>
              <a:gd name="connsiteX14" fmla="*/ 2160942 w 2191422"/>
              <a:gd name="connsiteY14" fmla="*/ 917538 h 2517738"/>
              <a:gd name="connsiteX15" fmla="*/ 2106705 w 2191422"/>
              <a:gd name="connsiteY15" fmla="*/ 812651 h 2517738"/>
              <a:gd name="connsiteX16" fmla="*/ 1961478 w 2191422"/>
              <a:gd name="connsiteY16" fmla="*/ 714487 h 2517738"/>
              <a:gd name="connsiteX17" fmla="*/ 1825662 w 2191422"/>
              <a:gd name="connsiteY17" fmla="*/ 673698 h 2517738"/>
              <a:gd name="connsiteX18" fmla="*/ 1658022 w 2191422"/>
              <a:gd name="connsiteY18" fmla="*/ 627978 h 2517738"/>
              <a:gd name="connsiteX19" fmla="*/ 1383702 w 2191422"/>
              <a:gd name="connsiteY19" fmla="*/ 584051 h 2517738"/>
              <a:gd name="connsiteX20" fmla="*/ 1033182 w 2191422"/>
              <a:gd name="connsiteY20" fmla="*/ 521298 h 2517738"/>
              <a:gd name="connsiteX21" fmla="*/ 713142 w 2191422"/>
              <a:gd name="connsiteY21" fmla="*/ 429858 h 2517738"/>
              <a:gd name="connsiteX22" fmla="*/ 438822 w 2191422"/>
              <a:gd name="connsiteY22" fmla="*/ 292698 h 2517738"/>
              <a:gd name="connsiteX23" fmla="*/ 177948 w 2191422"/>
              <a:gd name="connsiteY23" fmla="*/ 142091 h 2517738"/>
              <a:gd name="connsiteX24" fmla="*/ 0 w 2191422"/>
              <a:gd name="connsiteY24" fmla="*/ 0 h 2517738"/>
              <a:gd name="connsiteX0" fmla="*/ 489474 w 2013474"/>
              <a:gd name="connsiteY0" fmla="*/ 2375647 h 2375647"/>
              <a:gd name="connsiteX1" fmla="*/ 748554 w 2013474"/>
              <a:gd name="connsiteY1" fmla="*/ 2253727 h 2375647"/>
              <a:gd name="connsiteX2" fmla="*/ 1022874 w 2013474"/>
              <a:gd name="connsiteY2" fmla="*/ 2131807 h 2375647"/>
              <a:gd name="connsiteX3" fmla="*/ 1290470 w 2013474"/>
              <a:gd name="connsiteY3" fmla="*/ 2033644 h 2375647"/>
              <a:gd name="connsiteX4" fmla="*/ 1480074 w 2013474"/>
              <a:gd name="connsiteY4" fmla="*/ 1933687 h 2375647"/>
              <a:gd name="connsiteX5" fmla="*/ 1601994 w 2013474"/>
              <a:gd name="connsiteY5" fmla="*/ 1811767 h 2375647"/>
              <a:gd name="connsiteX6" fmla="*/ 1688503 w 2013474"/>
              <a:gd name="connsiteY6" fmla="*/ 1720327 h 2375647"/>
              <a:gd name="connsiteX7" fmla="*/ 1723914 w 2013474"/>
              <a:gd name="connsiteY7" fmla="*/ 1613647 h 2375647"/>
              <a:gd name="connsiteX8" fmla="*/ 1723914 w 2013474"/>
              <a:gd name="connsiteY8" fmla="*/ 1476487 h 2375647"/>
              <a:gd name="connsiteX9" fmla="*/ 1739154 w 2013474"/>
              <a:gd name="connsiteY9" fmla="*/ 1339327 h 2375647"/>
              <a:gd name="connsiteX10" fmla="*/ 1815354 w 2013474"/>
              <a:gd name="connsiteY10" fmla="*/ 1217407 h 2375647"/>
              <a:gd name="connsiteX11" fmla="*/ 1937274 w 2013474"/>
              <a:gd name="connsiteY11" fmla="*/ 1110727 h 2375647"/>
              <a:gd name="connsiteX12" fmla="*/ 1998234 w 2013474"/>
              <a:gd name="connsiteY12" fmla="*/ 1019287 h 2375647"/>
              <a:gd name="connsiteX13" fmla="*/ 2013474 w 2013474"/>
              <a:gd name="connsiteY13" fmla="*/ 882127 h 2375647"/>
              <a:gd name="connsiteX14" fmla="*/ 1982994 w 2013474"/>
              <a:gd name="connsiteY14" fmla="*/ 775447 h 2375647"/>
              <a:gd name="connsiteX15" fmla="*/ 1928757 w 2013474"/>
              <a:gd name="connsiteY15" fmla="*/ 670560 h 2375647"/>
              <a:gd name="connsiteX16" fmla="*/ 1783530 w 2013474"/>
              <a:gd name="connsiteY16" fmla="*/ 572396 h 2375647"/>
              <a:gd name="connsiteX17" fmla="*/ 1647714 w 2013474"/>
              <a:gd name="connsiteY17" fmla="*/ 531607 h 2375647"/>
              <a:gd name="connsiteX18" fmla="*/ 1480074 w 2013474"/>
              <a:gd name="connsiteY18" fmla="*/ 485887 h 2375647"/>
              <a:gd name="connsiteX19" fmla="*/ 1205754 w 2013474"/>
              <a:gd name="connsiteY19" fmla="*/ 441960 h 2375647"/>
              <a:gd name="connsiteX20" fmla="*/ 855234 w 2013474"/>
              <a:gd name="connsiteY20" fmla="*/ 379207 h 2375647"/>
              <a:gd name="connsiteX21" fmla="*/ 535194 w 2013474"/>
              <a:gd name="connsiteY21" fmla="*/ 287767 h 2375647"/>
              <a:gd name="connsiteX22" fmla="*/ 260874 w 2013474"/>
              <a:gd name="connsiteY22" fmla="*/ 150607 h 2375647"/>
              <a:gd name="connsiteX23" fmla="*/ 0 w 2013474"/>
              <a:gd name="connsiteY23" fmla="*/ 0 h 2375647"/>
              <a:gd name="connsiteX0" fmla="*/ 228600 w 1752600"/>
              <a:gd name="connsiteY0" fmla="*/ 2225040 h 2225040"/>
              <a:gd name="connsiteX1" fmla="*/ 487680 w 1752600"/>
              <a:gd name="connsiteY1" fmla="*/ 2103120 h 2225040"/>
              <a:gd name="connsiteX2" fmla="*/ 762000 w 1752600"/>
              <a:gd name="connsiteY2" fmla="*/ 1981200 h 2225040"/>
              <a:gd name="connsiteX3" fmla="*/ 1029596 w 1752600"/>
              <a:gd name="connsiteY3" fmla="*/ 1883037 h 2225040"/>
              <a:gd name="connsiteX4" fmla="*/ 1219200 w 1752600"/>
              <a:gd name="connsiteY4" fmla="*/ 1783080 h 2225040"/>
              <a:gd name="connsiteX5" fmla="*/ 1341120 w 1752600"/>
              <a:gd name="connsiteY5" fmla="*/ 1661160 h 2225040"/>
              <a:gd name="connsiteX6" fmla="*/ 1427629 w 1752600"/>
              <a:gd name="connsiteY6" fmla="*/ 1569720 h 2225040"/>
              <a:gd name="connsiteX7" fmla="*/ 1463040 w 1752600"/>
              <a:gd name="connsiteY7" fmla="*/ 1463040 h 2225040"/>
              <a:gd name="connsiteX8" fmla="*/ 1463040 w 1752600"/>
              <a:gd name="connsiteY8" fmla="*/ 1325880 h 2225040"/>
              <a:gd name="connsiteX9" fmla="*/ 1478280 w 1752600"/>
              <a:gd name="connsiteY9" fmla="*/ 1188720 h 2225040"/>
              <a:gd name="connsiteX10" fmla="*/ 1554480 w 1752600"/>
              <a:gd name="connsiteY10" fmla="*/ 1066800 h 2225040"/>
              <a:gd name="connsiteX11" fmla="*/ 1676400 w 1752600"/>
              <a:gd name="connsiteY11" fmla="*/ 960120 h 2225040"/>
              <a:gd name="connsiteX12" fmla="*/ 1737360 w 1752600"/>
              <a:gd name="connsiteY12" fmla="*/ 868680 h 2225040"/>
              <a:gd name="connsiteX13" fmla="*/ 1752600 w 1752600"/>
              <a:gd name="connsiteY13" fmla="*/ 731520 h 2225040"/>
              <a:gd name="connsiteX14" fmla="*/ 1722120 w 1752600"/>
              <a:gd name="connsiteY14" fmla="*/ 624840 h 2225040"/>
              <a:gd name="connsiteX15" fmla="*/ 1667883 w 1752600"/>
              <a:gd name="connsiteY15" fmla="*/ 519953 h 2225040"/>
              <a:gd name="connsiteX16" fmla="*/ 1522656 w 1752600"/>
              <a:gd name="connsiteY16" fmla="*/ 421789 h 2225040"/>
              <a:gd name="connsiteX17" fmla="*/ 1386840 w 1752600"/>
              <a:gd name="connsiteY17" fmla="*/ 381000 h 2225040"/>
              <a:gd name="connsiteX18" fmla="*/ 1219200 w 1752600"/>
              <a:gd name="connsiteY18" fmla="*/ 335280 h 2225040"/>
              <a:gd name="connsiteX19" fmla="*/ 944880 w 1752600"/>
              <a:gd name="connsiteY19" fmla="*/ 291353 h 2225040"/>
              <a:gd name="connsiteX20" fmla="*/ 594360 w 1752600"/>
              <a:gd name="connsiteY20" fmla="*/ 228600 h 2225040"/>
              <a:gd name="connsiteX21" fmla="*/ 274320 w 1752600"/>
              <a:gd name="connsiteY21" fmla="*/ 137160 h 2225040"/>
              <a:gd name="connsiteX22" fmla="*/ 0 w 1752600"/>
              <a:gd name="connsiteY22" fmla="*/ 0 h 2225040"/>
              <a:gd name="connsiteX0" fmla="*/ 0 w 1524000"/>
              <a:gd name="connsiteY0" fmla="*/ 2087880 h 2087880"/>
              <a:gd name="connsiteX1" fmla="*/ 259080 w 1524000"/>
              <a:gd name="connsiteY1" fmla="*/ 1965960 h 2087880"/>
              <a:gd name="connsiteX2" fmla="*/ 533400 w 1524000"/>
              <a:gd name="connsiteY2" fmla="*/ 1844040 h 2087880"/>
              <a:gd name="connsiteX3" fmla="*/ 800996 w 1524000"/>
              <a:gd name="connsiteY3" fmla="*/ 1745877 h 2087880"/>
              <a:gd name="connsiteX4" fmla="*/ 990600 w 1524000"/>
              <a:gd name="connsiteY4" fmla="*/ 1645920 h 2087880"/>
              <a:gd name="connsiteX5" fmla="*/ 1112520 w 1524000"/>
              <a:gd name="connsiteY5" fmla="*/ 1524000 h 2087880"/>
              <a:gd name="connsiteX6" fmla="*/ 1199029 w 1524000"/>
              <a:gd name="connsiteY6" fmla="*/ 1432560 h 2087880"/>
              <a:gd name="connsiteX7" fmla="*/ 1234440 w 1524000"/>
              <a:gd name="connsiteY7" fmla="*/ 1325880 h 2087880"/>
              <a:gd name="connsiteX8" fmla="*/ 1234440 w 1524000"/>
              <a:gd name="connsiteY8" fmla="*/ 1188720 h 2087880"/>
              <a:gd name="connsiteX9" fmla="*/ 1249680 w 1524000"/>
              <a:gd name="connsiteY9" fmla="*/ 1051560 h 2087880"/>
              <a:gd name="connsiteX10" fmla="*/ 1325880 w 1524000"/>
              <a:gd name="connsiteY10" fmla="*/ 929640 h 2087880"/>
              <a:gd name="connsiteX11" fmla="*/ 1447800 w 1524000"/>
              <a:gd name="connsiteY11" fmla="*/ 822960 h 2087880"/>
              <a:gd name="connsiteX12" fmla="*/ 1508760 w 1524000"/>
              <a:gd name="connsiteY12" fmla="*/ 731520 h 2087880"/>
              <a:gd name="connsiteX13" fmla="*/ 1524000 w 1524000"/>
              <a:gd name="connsiteY13" fmla="*/ 594360 h 2087880"/>
              <a:gd name="connsiteX14" fmla="*/ 1493520 w 1524000"/>
              <a:gd name="connsiteY14" fmla="*/ 487680 h 2087880"/>
              <a:gd name="connsiteX15" fmla="*/ 1439283 w 1524000"/>
              <a:gd name="connsiteY15" fmla="*/ 382793 h 2087880"/>
              <a:gd name="connsiteX16" fmla="*/ 1294056 w 1524000"/>
              <a:gd name="connsiteY16" fmla="*/ 284629 h 2087880"/>
              <a:gd name="connsiteX17" fmla="*/ 1158240 w 1524000"/>
              <a:gd name="connsiteY17" fmla="*/ 243840 h 2087880"/>
              <a:gd name="connsiteX18" fmla="*/ 990600 w 1524000"/>
              <a:gd name="connsiteY18" fmla="*/ 198120 h 2087880"/>
              <a:gd name="connsiteX19" fmla="*/ 716280 w 1524000"/>
              <a:gd name="connsiteY19" fmla="*/ 154193 h 2087880"/>
              <a:gd name="connsiteX20" fmla="*/ 365760 w 1524000"/>
              <a:gd name="connsiteY20" fmla="*/ 91440 h 2087880"/>
              <a:gd name="connsiteX21" fmla="*/ 45720 w 1524000"/>
              <a:gd name="connsiteY21" fmla="*/ 0 h 2087880"/>
              <a:gd name="connsiteX0" fmla="*/ 0 w 1524000"/>
              <a:gd name="connsiteY0" fmla="*/ 1996440 h 1996440"/>
              <a:gd name="connsiteX1" fmla="*/ 259080 w 1524000"/>
              <a:gd name="connsiteY1" fmla="*/ 1874520 h 1996440"/>
              <a:gd name="connsiteX2" fmla="*/ 533400 w 1524000"/>
              <a:gd name="connsiteY2" fmla="*/ 1752600 h 1996440"/>
              <a:gd name="connsiteX3" fmla="*/ 800996 w 1524000"/>
              <a:gd name="connsiteY3" fmla="*/ 1654437 h 1996440"/>
              <a:gd name="connsiteX4" fmla="*/ 990600 w 1524000"/>
              <a:gd name="connsiteY4" fmla="*/ 1554480 h 1996440"/>
              <a:gd name="connsiteX5" fmla="*/ 1112520 w 1524000"/>
              <a:gd name="connsiteY5" fmla="*/ 1432560 h 1996440"/>
              <a:gd name="connsiteX6" fmla="*/ 1199029 w 1524000"/>
              <a:gd name="connsiteY6" fmla="*/ 1341120 h 1996440"/>
              <a:gd name="connsiteX7" fmla="*/ 1234440 w 1524000"/>
              <a:gd name="connsiteY7" fmla="*/ 1234440 h 1996440"/>
              <a:gd name="connsiteX8" fmla="*/ 1234440 w 1524000"/>
              <a:gd name="connsiteY8" fmla="*/ 1097280 h 1996440"/>
              <a:gd name="connsiteX9" fmla="*/ 1249680 w 1524000"/>
              <a:gd name="connsiteY9" fmla="*/ 960120 h 1996440"/>
              <a:gd name="connsiteX10" fmla="*/ 1325880 w 1524000"/>
              <a:gd name="connsiteY10" fmla="*/ 838200 h 1996440"/>
              <a:gd name="connsiteX11" fmla="*/ 1447800 w 1524000"/>
              <a:gd name="connsiteY11" fmla="*/ 731520 h 1996440"/>
              <a:gd name="connsiteX12" fmla="*/ 1508760 w 1524000"/>
              <a:gd name="connsiteY12" fmla="*/ 640080 h 1996440"/>
              <a:gd name="connsiteX13" fmla="*/ 1524000 w 1524000"/>
              <a:gd name="connsiteY13" fmla="*/ 502920 h 1996440"/>
              <a:gd name="connsiteX14" fmla="*/ 1493520 w 1524000"/>
              <a:gd name="connsiteY14" fmla="*/ 396240 h 1996440"/>
              <a:gd name="connsiteX15" fmla="*/ 1439283 w 1524000"/>
              <a:gd name="connsiteY15" fmla="*/ 291353 h 1996440"/>
              <a:gd name="connsiteX16" fmla="*/ 1294056 w 1524000"/>
              <a:gd name="connsiteY16" fmla="*/ 193189 h 1996440"/>
              <a:gd name="connsiteX17" fmla="*/ 1158240 w 1524000"/>
              <a:gd name="connsiteY17" fmla="*/ 152400 h 1996440"/>
              <a:gd name="connsiteX18" fmla="*/ 990600 w 1524000"/>
              <a:gd name="connsiteY18" fmla="*/ 106680 h 1996440"/>
              <a:gd name="connsiteX19" fmla="*/ 716280 w 1524000"/>
              <a:gd name="connsiteY19" fmla="*/ 62753 h 1996440"/>
              <a:gd name="connsiteX20" fmla="*/ 365760 w 1524000"/>
              <a:gd name="connsiteY20" fmla="*/ 0 h 1996440"/>
              <a:gd name="connsiteX0" fmla="*/ 0 w 1524000"/>
              <a:gd name="connsiteY0" fmla="*/ 1933687 h 1933687"/>
              <a:gd name="connsiteX1" fmla="*/ 259080 w 1524000"/>
              <a:gd name="connsiteY1" fmla="*/ 1811767 h 1933687"/>
              <a:gd name="connsiteX2" fmla="*/ 533400 w 1524000"/>
              <a:gd name="connsiteY2" fmla="*/ 1689847 h 1933687"/>
              <a:gd name="connsiteX3" fmla="*/ 800996 w 1524000"/>
              <a:gd name="connsiteY3" fmla="*/ 1591684 h 1933687"/>
              <a:gd name="connsiteX4" fmla="*/ 990600 w 1524000"/>
              <a:gd name="connsiteY4" fmla="*/ 1491727 h 1933687"/>
              <a:gd name="connsiteX5" fmla="*/ 1112520 w 1524000"/>
              <a:gd name="connsiteY5" fmla="*/ 1369807 h 1933687"/>
              <a:gd name="connsiteX6" fmla="*/ 1199029 w 1524000"/>
              <a:gd name="connsiteY6" fmla="*/ 1278367 h 1933687"/>
              <a:gd name="connsiteX7" fmla="*/ 1234440 w 1524000"/>
              <a:gd name="connsiteY7" fmla="*/ 1171687 h 1933687"/>
              <a:gd name="connsiteX8" fmla="*/ 1234440 w 1524000"/>
              <a:gd name="connsiteY8" fmla="*/ 1034527 h 1933687"/>
              <a:gd name="connsiteX9" fmla="*/ 1249680 w 1524000"/>
              <a:gd name="connsiteY9" fmla="*/ 897367 h 1933687"/>
              <a:gd name="connsiteX10" fmla="*/ 1325880 w 1524000"/>
              <a:gd name="connsiteY10" fmla="*/ 775447 h 1933687"/>
              <a:gd name="connsiteX11" fmla="*/ 1447800 w 1524000"/>
              <a:gd name="connsiteY11" fmla="*/ 668767 h 1933687"/>
              <a:gd name="connsiteX12" fmla="*/ 1508760 w 1524000"/>
              <a:gd name="connsiteY12" fmla="*/ 577327 h 1933687"/>
              <a:gd name="connsiteX13" fmla="*/ 1524000 w 1524000"/>
              <a:gd name="connsiteY13" fmla="*/ 440167 h 1933687"/>
              <a:gd name="connsiteX14" fmla="*/ 1493520 w 1524000"/>
              <a:gd name="connsiteY14" fmla="*/ 333487 h 1933687"/>
              <a:gd name="connsiteX15" fmla="*/ 1439283 w 1524000"/>
              <a:gd name="connsiteY15" fmla="*/ 228600 h 1933687"/>
              <a:gd name="connsiteX16" fmla="*/ 1294056 w 1524000"/>
              <a:gd name="connsiteY16" fmla="*/ 130436 h 1933687"/>
              <a:gd name="connsiteX17" fmla="*/ 1158240 w 1524000"/>
              <a:gd name="connsiteY17" fmla="*/ 89647 h 1933687"/>
              <a:gd name="connsiteX18" fmla="*/ 990600 w 1524000"/>
              <a:gd name="connsiteY18" fmla="*/ 43927 h 1933687"/>
              <a:gd name="connsiteX19" fmla="*/ 716280 w 1524000"/>
              <a:gd name="connsiteY19" fmla="*/ 0 h 1933687"/>
              <a:gd name="connsiteX0" fmla="*/ 0 w 1524000"/>
              <a:gd name="connsiteY0" fmla="*/ 1889760 h 1889760"/>
              <a:gd name="connsiteX1" fmla="*/ 259080 w 1524000"/>
              <a:gd name="connsiteY1" fmla="*/ 1767840 h 1889760"/>
              <a:gd name="connsiteX2" fmla="*/ 533400 w 1524000"/>
              <a:gd name="connsiteY2" fmla="*/ 1645920 h 1889760"/>
              <a:gd name="connsiteX3" fmla="*/ 800996 w 1524000"/>
              <a:gd name="connsiteY3" fmla="*/ 1547757 h 1889760"/>
              <a:gd name="connsiteX4" fmla="*/ 990600 w 1524000"/>
              <a:gd name="connsiteY4" fmla="*/ 1447800 h 1889760"/>
              <a:gd name="connsiteX5" fmla="*/ 1112520 w 1524000"/>
              <a:gd name="connsiteY5" fmla="*/ 1325880 h 1889760"/>
              <a:gd name="connsiteX6" fmla="*/ 1199029 w 1524000"/>
              <a:gd name="connsiteY6" fmla="*/ 1234440 h 1889760"/>
              <a:gd name="connsiteX7" fmla="*/ 1234440 w 1524000"/>
              <a:gd name="connsiteY7" fmla="*/ 1127760 h 1889760"/>
              <a:gd name="connsiteX8" fmla="*/ 1234440 w 1524000"/>
              <a:gd name="connsiteY8" fmla="*/ 990600 h 1889760"/>
              <a:gd name="connsiteX9" fmla="*/ 1249680 w 1524000"/>
              <a:gd name="connsiteY9" fmla="*/ 853440 h 1889760"/>
              <a:gd name="connsiteX10" fmla="*/ 1325880 w 1524000"/>
              <a:gd name="connsiteY10" fmla="*/ 731520 h 1889760"/>
              <a:gd name="connsiteX11" fmla="*/ 1447800 w 1524000"/>
              <a:gd name="connsiteY11" fmla="*/ 624840 h 1889760"/>
              <a:gd name="connsiteX12" fmla="*/ 1508760 w 1524000"/>
              <a:gd name="connsiteY12" fmla="*/ 533400 h 1889760"/>
              <a:gd name="connsiteX13" fmla="*/ 1524000 w 1524000"/>
              <a:gd name="connsiteY13" fmla="*/ 396240 h 1889760"/>
              <a:gd name="connsiteX14" fmla="*/ 1493520 w 1524000"/>
              <a:gd name="connsiteY14" fmla="*/ 289560 h 1889760"/>
              <a:gd name="connsiteX15" fmla="*/ 1439283 w 1524000"/>
              <a:gd name="connsiteY15" fmla="*/ 184673 h 1889760"/>
              <a:gd name="connsiteX16" fmla="*/ 1294056 w 1524000"/>
              <a:gd name="connsiteY16" fmla="*/ 86509 h 1889760"/>
              <a:gd name="connsiteX17" fmla="*/ 1158240 w 1524000"/>
              <a:gd name="connsiteY17" fmla="*/ 45720 h 1889760"/>
              <a:gd name="connsiteX18" fmla="*/ 990600 w 1524000"/>
              <a:gd name="connsiteY18" fmla="*/ 0 h 1889760"/>
              <a:gd name="connsiteX0" fmla="*/ 2176463 w 3700463"/>
              <a:gd name="connsiteY0" fmla="*/ 1889760 h 2774294"/>
              <a:gd name="connsiteX1" fmla="*/ 0 w 3700463"/>
              <a:gd name="connsiteY1" fmla="*/ 2774294 h 2774294"/>
              <a:gd name="connsiteX2" fmla="*/ 2435543 w 3700463"/>
              <a:gd name="connsiteY2" fmla="*/ 1767840 h 2774294"/>
              <a:gd name="connsiteX3" fmla="*/ 2709863 w 3700463"/>
              <a:gd name="connsiteY3" fmla="*/ 1645920 h 2774294"/>
              <a:gd name="connsiteX4" fmla="*/ 2977459 w 3700463"/>
              <a:gd name="connsiteY4" fmla="*/ 1547757 h 2774294"/>
              <a:gd name="connsiteX5" fmla="*/ 3167063 w 3700463"/>
              <a:gd name="connsiteY5" fmla="*/ 1447800 h 2774294"/>
              <a:gd name="connsiteX6" fmla="*/ 3288983 w 3700463"/>
              <a:gd name="connsiteY6" fmla="*/ 1325880 h 2774294"/>
              <a:gd name="connsiteX7" fmla="*/ 3375492 w 3700463"/>
              <a:gd name="connsiteY7" fmla="*/ 1234440 h 2774294"/>
              <a:gd name="connsiteX8" fmla="*/ 3410903 w 3700463"/>
              <a:gd name="connsiteY8" fmla="*/ 1127760 h 2774294"/>
              <a:gd name="connsiteX9" fmla="*/ 3410903 w 3700463"/>
              <a:gd name="connsiteY9" fmla="*/ 990600 h 2774294"/>
              <a:gd name="connsiteX10" fmla="*/ 3426143 w 3700463"/>
              <a:gd name="connsiteY10" fmla="*/ 853440 h 2774294"/>
              <a:gd name="connsiteX11" fmla="*/ 3502343 w 3700463"/>
              <a:gd name="connsiteY11" fmla="*/ 731520 h 2774294"/>
              <a:gd name="connsiteX12" fmla="*/ 3624263 w 3700463"/>
              <a:gd name="connsiteY12" fmla="*/ 624840 h 2774294"/>
              <a:gd name="connsiteX13" fmla="*/ 3685223 w 3700463"/>
              <a:gd name="connsiteY13" fmla="*/ 533400 h 2774294"/>
              <a:gd name="connsiteX14" fmla="*/ 3700463 w 3700463"/>
              <a:gd name="connsiteY14" fmla="*/ 396240 h 2774294"/>
              <a:gd name="connsiteX15" fmla="*/ 3669983 w 3700463"/>
              <a:gd name="connsiteY15" fmla="*/ 289560 h 2774294"/>
              <a:gd name="connsiteX16" fmla="*/ 3615746 w 3700463"/>
              <a:gd name="connsiteY16" fmla="*/ 184673 h 2774294"/>
              <a:gd name="connsiteX17" fmla="*/ 3470519 w 3700463"/>
              <a:gd name="connsiteY17" fmla="*/ 86509 h 2774294"/>
              <a:gd name="connsiteX18" fmla="*/ 3334703 w 3700463"/>
              <a:gd name="connsiteY18" fmla="*/ 45720 h 2774294"/>
              <a:gd name="connsiteX19" fmla="*/ 3167063 w 3700463"/>
              <a:gd name="connsiteY19" fmla="*/ 0 h 2774294"/>
              <a:gd name="connsiteX0" fmla="*/ 2176463 w 3700463"/>
              <a:gd name="connsiteY0" fmla="*/ 1889760 h 2774294"/>
              <a:gd name="connsiteX1" fmla="*/ 0 w 3700463"/>
              <a:gd name="connsiteY1" fmla="*/ 2774294 h 2774294"/>
              <a:gd name="connsiteX2" fmla="*/ 2435543 w 3700463"/>
              <a:gd name="connsiteY2" fmla="*/ 1767840 h 2774294"/>
              <a:gd name="connsiteX3" fmla="*/ 2709863 w 3700463"/>
              <a:gd name="connsiteY3" fmla="*/ 1645920 h 2774294"/>
              <a:gd name="connsiteX4" fmla="*/ 2977459 w 3700463"/>
              <a:gd name="connsiteY4" fmla="*/ 1547757 h 2774294"/>
              <a:gd name="connsiteX5" fmla="*/ 3167063 w 3700463"/>
              <a:gd name="connsiteY5" fmla="*/ 1447800 h 2774294"/>
              <a:gd name="connsiteX6" fmla="*/ 3288983 w 3700463"/>
              <a:gd name="connsiteY6" fmla="*/ 1325880 h 2774294"/>
              <a:gd name="connsiteX7" fmla="*/ 3375492 w 3700463"/>
              <a:gd name="connsiteY7" fmla="*/ 1234440 h 2774294"/>
              <a:gd name="connsiteX8" fmla="*/ 3410903 w 3700463"/>
              <a:gd name="connsiteY8" fmla="*/ 1127760 h 2774294"/>
              <a:gd name="connsiteX9" fmla="*/ 3410903 w 3700463"/>
              <a:gd name="connsiteY9" fmla="*/ 990600 h 2774294"/>
              <a:gd name="connsiteX10" fmla="*/ 3426143 w 3700463"/>
              <a:gd name="connsiteY10" fmla="*/ 853440 h 2774294"/>
              <a:gd name="connsiteX11" fmla="*/ 3502343 w 3700463"/>
              <a:gd name="connsiteY11" fmla="*/ 731520 h 2774294"/>
              <a:gd name="connsiteX12" fmla="*/ 3624263 w 3700463"/>
              <a:gd name="connsiteY12" fmla="*/ 624840 h 2774294"/>
              <a:gd name="connsiteX13" fmla="*/ 3685223 w 3700463"/>
              <a:gd name="connsiteY13" fmla="*/ 533400 h 2774294"/>
              <a:gd name="connsiteX14" fmla="*/ 3700463 w 3700463"/>
              <a:gd name="connsiteY14" fmla="*/ 396240 h 2774294"/>
              <a:gd name="connsiteX15" fmla="*/ 3669983 w 3700463"/>
              <a:gd name="connsiteY15" fmla="*/ 289560 h 2774294"/>
              <a:gd name="connsiteX16" fmla="*/ 3615746 w 3700463"/>
              <a:gd name="connsiteY16" fmla="*/ 184673 h 2774294"/>
              <a:gd name="connsiteX17" fmla="*/ 3470519 w 3700463"/>
              <a:gd name="connsiteY17" fmla="*/ 86509 h 2774294"/>
              <a:gd name="connsiteX18" fmla="*/ 3334703 w 3700463"/>
              <a:gd name="connsiteY18" fmla="*/ 45720 h 2774294"/>
              <a:gd name="connsiteX19" fmla="*/ 3167063 w 3700463"/>
              <a:gd name="connsiteY19" fmla="*/ 0 h 2774294"/>
              <a:gd name="connsiteX0" fmla="*/ 2176463 w 3700463"/>
              <a:gd name="connsiteY0" fmla="*/ 1889760 h 2774294"/>
              <a:gd name="connsiteX1" fmla="*/ 0 w 3700463"/>
              <a:gd name="connsiteY1" fmla="*/ 2774294 h 2774294"/>
              <a:gd name="connsiteX2" fmla="*/ 1066801 w 3700463"/>
              <a:gd name="connsiteY2" fmla="*/ 2342348 h 2774294"/>
              <a:gd name="connsiteX3" fmla="*/ 2435543 w 3700463"/>
              <a:gd name="connsiteY3" fmla="*/ 1767840 h 2774294"/>
              <a:gd name="connsiteX4" fmla="*/ 2709863 w 3700463"/>
              <a:gd name="connsiteY4" fmla="*/ 1645920 h 2774294"/>
              <a:gd name="connsiteX5" fmla="*/ 2977459 w 3700463"/>
              <a:gd name="connsiteY5" fmla="*/ 1547757 h 2774294"/>
              <a:gd name="connsiteX6" fmla="*/ 3167063 w 3700463"/>
              <a:gd name="connsiteY6" fmla="*/ 1447800 h 2774294"/>
              <a:gd name="connsiteX7" fmla="*/ 3288983 w 3700463"/>
              <a:gd name="connsiteY7" fmla="*/ 1325880 h 2774294"/>
              <a:gd name="connsiteX8" fmla="*/ 3375492 w 3700463"/>
              <a:gd name="connsiteY8" fmla="*/ 1234440 h 2774294"/>
              <a:gd name="connsiteX9" fmla="*/ 3410903 w 3700463"/>
              <a:gd name="connsiteY9" fmla="*/ 1127760 h 2774294"/>
              <a:gd name="connsiteX10" fmla="*/ 3410903 w 3700463"/>
              <a:gd name="connsiteY10" fmla="*/ 990600 h 2774294"/>
              <a:gd name="connsiteX11" fmla="*/ 3426143 w 3700463"/>
              <a:gd name="connsiteY11" fmla="*/ 853440 h 2774294"/>
              <a:gd name="connsiteX12" fmla="*/ 3502343 w 3700463"/>
              <a:gd name="connsiteY12" fmla="*/ 731520 h 2774294"/>
              <a:gd name="connsiteX13" fmla="*/ 3624263 w 3700463"/>
              <a:gd name="connsiteY13" fmla="*/ 624840 h 2774294"/>
              <a:gd name="connsiteX14" fmla="*/ 3685223 w 3700463"/>
              <a:gd name="connsiteY14" fmla="*/ 533400 h 2774294"/>
              <a:gd name="connsiteX15" fmla="*/ 3700463 w 3700463"/>
              <a:gd name="connsiteY15" fmla="*/ 396240 h 2774294"/>
              <a:gd name="connsiteX16" fmla="*/ 3669983 w 3700463"/>
              <a:gd name="connsiteY16" fmla="*/ 289560 h 2774294"/>
              <a:gd name="connsiteX17" fmla="*/ 3615746 w 3700463"/>
              <a:gd name="connsiteY17" fmla="*/ 184673 h 2774294"/>
              <a:gd name="connsiteX18" fmla="*/ 3470519 w 3700463"/>
              <a:gd name="connsiteY18" fmla="*/ 86509 h 2774294"/>
              <a:gd name="connsiteX19" fmla="*/ 3334703 w 3700463"/>
              <a:gd name="connsiteY19" fmla="*/ 45720 h 2774294"/>
              <a:gd name="connsiteX20" fmla="*/ 3167063 w 3700463"/>
              <a:gd name="connsiteY20" fmla="*/ 0 h 2774294"/>
              <a:gd name="connsiteX0" fmla="*/ 2176463 w 3700463"/>
              <a:gd name="connsiteY0" fmla="*/ 1889760 h 2774294"/>
              <a:gd name="connsiteX1" fmla="*/ 0 w 3700463"/>
              <a:gd name="connsiteY1" fmla="*/ 2774294 h 2774294"/>
              <a:gd name="connsiteX2" fmla="*/ 762001 w 3700463"/>
              <a:gd name="connsiteY2" fmla="*/ 2330431 h 2774294"/>
              <a:gd name="connsiteX3" fmla="*/ 2435543 w 3700463"/>
              <a:gd name="connsiteY3" fmla="*/ 1767840 h 2774294"/>
              <a:gd name="connsiteX4" fmla="*/ 2709863 w 3700463"/>
              <a:gd name="connsiteY4" fmla="*/ 1645920 h 2774294"/>
              <a:gd name="connsiteX5" fmla="*/ 2977459 w 3700463"/>
              <a:gd name="connsiteY5" fmla="*/ 1547757 h 2774294"/>
              <a:gd name="connsiteX6" fmla="*/ 3167063 w 3700463"/>
              <a:gd name="connsiteY6" fmla="*/ 1447800 h 2774294"/>
              <a:gd name="connsiteX7" fmla="*/ 3288983 w 3700463"/>
              <a:gd name="connsiteY7" fmla="*/ 1325880 h 2774294"/>
              <a:gd name="connsiteX8" fmla="*/ 3375492 w 3700463"/>
              <a:gd name="connsiteY8" fmla="*/ 1234440 h 2774294"/>
              <a:gd name="connsiteX9" fmla="*/ 3410903 w 3700463"/>
              <a:gd name="connsiteY9" fmla="*/ 1127760 h 2774294"/>
              <a:gd name="connsiteX10" fmla="*/ 3410903 w 3700463"/>
              <a:gd name="connsiteY10" fmla="*/ 990600 h 2774294"/>
              <a:gd name="connsiteX11" fmla="*/ 3426143 w 3700463"/>
              <a:gd name="connsiteY11" fmla="*/ 853440 h 2774294"/>
              <a:gd name="connsiteX12" fmla="*/ 3502343 w 3700463"/>
              <a:gd name="connsiteY12" fmla="*/ 731520 h 2774294"/>
              <a:gd name="connsiteX13" fmla="*/ 3624263 w 3700463"/>
              <a:gd name="connsiteY13" fmla="*/ 624840 h 2774294"/>
              <a:gd name="connsiteX14" fmla="*/ 3685223 w 3700463"/>
              <a:gd name="connsiteY14" fmla="*/ 533400 h 2774294"/>
              <a:gd name="connsiteX15" fmla="*/ 3700463 w 3700463"/>
              <a:gd name="connsiteY15" fmla="*/ 396240 h 2774294"/>
              <a:gd name="connsiteX16" fmla="*/ 3669983 w 3700463"/>
              <a:gd name="connsiteY16" fmla="*/ 289560 h 2774294"/>
              <a:gd name="connsiteX17" fmla="*/ 3615746 w 3700463"/>
              <a:gd name="connsiteY17" fmla="*/ 184673 h 2774294"/>
              <a:gd name="connsiteX18" fmla="*/ 3470519 w 3700463"/>
              <a:gd name="connsiteY18" fmla="*/ 86509 h 2774294"/>
              <a:gd name="connsiteX19" fmla="*/ 3334703 w 3700463"/>
              <a:gd name="connsiteY19" fmla="*/ 45720 h 2774294"/>
              <a:gd name="connsiteX20" fmla="*/ 3167063 w 3700463"/>
              <a:gd name="connsiteY20" fmla="*/ 0 h 2774294"/>
              <a:gd name="connsiteX0" fmla="*/ 2176463 w 3700463"/>
              <a:gd name="connsiteY0" fmla="*/ 1889760 h 2774294"/>
              <a:gd name="connsiteX1" fmla="*/ 0 w 3700463"/>
              <a:gd name="connsiteY1" fmla="*/ 2774294 h 2774294"/>
              <a:gd name="connsiteX2" fmla="*/ 762001 w 3700463"/>
              <a:gd name="connsiteY2" fmla="*/ 2330431 h 2774294"/>
              <a:gd name="connsiteX3" fmla="*/ 1485901 w 3700463"/>
              <a:gd name="connsiteY3" fmla="*/ 2062854 h 2774294"/>
              <a:gd name="connsiteX4" fmla="*/ 2435543 w 3700463"/>
              <a:gd name="connsiteY4" fmla="*/ 1767840 h 2774294"/>
              <a:gd name="connsiteX5" fmla="*/ 2709863 w 3700463"/>
              <a:gd name="connsiteY5" fmla="*/ 1645920 h 2774294"/>
              <a:gd name="connsiteX6" fmla="*/ 2977459 w 3700463"/>
              <a:gd name="connsiteY6" fmla="*/ 1547757 h 2774294"/>
              <a:gd name="connsiteX7" fmla="*/ 3167063 w 3700463"/>
              <a:gd name="connsiteY7" fmla="*/ 1447800 h 2774294"/>
              <a:gd name="connsiteX8" fmla="*/ 3288983 w 3700463"/>
              <a:gd name="connsiteY8" fmla="*/ 1325880 h 2774294"/>
              <a:gd name="connsiteX9" fmla="*/ 3375492 w 3700463"/>
              <a:gd name="connsiteY9" fmla="*/ 1234440 h 2774294"/>
              <a:gd name="connsiteX10" fmla="*/ 3410903 w 3700463"/>
              <a:gd name="connsiteY10" fmla="*/ 1127760 h 2774294"/>
              <a:gd name="connsiteX11" fmla="*/ 3410903 w 3700463"/>
              <a:gd name="connsiteY11" fmla="*/ 990600 h 2774294"/>
              <a:gd name="connsiteX12" fmla="*/ 3426143 w 3700463"/>
              <a:gd name="connsiteY12" fmla="*/ 853440 h 2774294"/>
              <a:gd name="connsiteX13" fmla="*/ 3502343 w 3700463"/>
              <a:gd name="connsiteY13" fmla="*/ 731520 h 2774294"/>
              <a:gd name="connsiteX14" fmla="*/ 3624263 w 3700463"/>
              <a:gd name="connsiteY14" fmla="*/ 624840 h 2774294"/>
              <a:gd name="connsiteX15" fmla="*/ 3685223 w 3700463"/>
              <a:gd name="connsiteY15" fmla="*/ 533400 h 2774294"/>
              <a:gd name="connsiteX16" fmla="*/ 3700463 w 3700463"/>
              <a:gd name="connsiteY16" fmla="*/ 396240 h 2774294"/>
              <a:gd name="connsiteX17" fmla="*/ 3669983 w 3700463"/>
              <a:gd name="connsiteY17" fmla="*/ 289560 h 2774294"/>
              <a:gd name="connsiteX18" fmla="*/ 3615746 w 3700463"/>
              <a:gd name="connsiteY18" fmla="*/ 184673 h 2774294"/>
              <a:gd name="connsiteX19" fmla="*/ 3470519 w 3700463"/>
              <a:gd name="connsiteY19" fmla="*/ 86509 h 2774294"/>
              <a:gd name="connsiteX20" fmla="*/ 3334703 w 3700463"/>
              <a:gd name="connsiteY20" fmla="*/ 45720 h 2774294"/>
              <a:gd name="connsiteX21" fmla="*/ 3167063 w 3700463"/>
              <a:gd name="connsiteY21" fmla="*/ 0 h 2774294"/>
              <a:gd name="connsiteX0" fmla="*/ 2176463 w 3700463"/>
              <a:gd name="connsiteY0" fmla="*/ 1889760 h 2774294"/>
              <a:gd name="connsiteX1" fmla="*/ 0 w 3700463"/>
              <a:gd name="connsiteY1" fmla="*/ 2774294 h 2774294"/>
              <a:gd name="connsiteX2" fmla="*/ 762001 w 3700463"/>
              <a:gd name="connsiteY2" fmla="*/ 2330431 h 2774294"/>
              <a:gd name="connsiteX3" fmla="*/ 1460501 w 3700463"/>
              <a:gd name="connsiteY3" fmla="*/ 2000026 h 2774294"/>
              <a:gd name="connsiteX4" fmla="*/ 2435543 w 3700463"/>
              <a:gd name="connsiteY4" fmla="*/ 1767840 h 2774294"/>
              <a:gd name="connsiteX5" fmla="*/ 2709863 w 3700463"/>
              <a:gd name="connsiteY5" fmla="*/ 1645920 h 2774294"/>
              <a:gd name="connsiteX6" fmla="*/ 2977459 w 3700463"/>
              <a:gd name="connsiteY6" fmla="*/ 1547757 h 2774294"/>
              <a:gd name="connsiteX7" fmla="*/ 3167063 w 3700463"/>
              <a:gd name="connsiteY7" fmla="*/ 1447800 h 2774294"/>
              <a:gd name="connsiteX8" fmla="*/ 3288983 w 3700463"/>
              <a:gd name="connsiteY8" fmla="*/ 1325880 h 2774294"/>
              <a:gd name="connsiteX9" fmla="*/ 3375492 w 3700463"/>
              <a:gd name="connsiteY9" fmla="*/ 1234440 h 2774294"/>
              <a:gd name="connsiteX10" fmla="*/ 3410903 w 3700463"/>
              <a:gd name="connsiteY10" fmla="*/ 1127760 h 2774294"/>
              <a:gd name="connsiteX11" fmla="*/ 3410903 w 3700463"/>
              <a:gd name="connsiteY11" fmla="*/ 990600 h 2774294"/>
              <a:gd name="connsiteX12" fmla="*/ 3426143 w 3700463"/>
              <a:gd name="connsiteY12" fmla="*/ 853440 h 2774294"/>
              <a:gd name="connsiteX13" fmla="*/ 3502343 w 3700463"/>
              <a:gd name="connsiteY13" fmla="*/ 731520 h 2774294"/>
              <a:gd name="connsiteX14" fmla="*/ 3624263 w 3700463"/>
              <a:gd name="connsiteY14" fmla="*/ 624840 h 2774294"/>
              <a:gd name="connsiteX15" fmla="*/ 3685223 w 3700463"/>
              <a:gd name="connsiteY15" fmla="*/ 533400 h 2774294"/>
              <a:gd name="connsiteX16" fmla="*/ 3700463 w 3700463"/>
              <a:gd name="connsiteY16" fmla="*/ 396240 h 2774294"/>
              <a:gd name="connsiteX17" fmla="*/ 3669983 w 3700463"/>
              <a:gd name="connsiteY17" fmla="*/ 289560 h 2774294"/>
              <a:gd name="connsiteX18" fmla="*/ 3615746 w 3700463"/>
              <a:gd name="connsiteY18" fmla="*/ 184673 h 2774294"/>
              <a:gd name="connsiteX19" fmla="*/ 3470519 w 3700463"/>
              <a:gd name="connsiteY19" fmla="*/ 86509 h 2774294"/>
              <a:gd name="connsiteX20" fmla="*/ 3334703 w 3700463"/>
              <a:gd name="connsiteY20" fmla="*/ 45720 h 2774294"/>
              <a:gd name="connsiteX21" fmla="*/ 3167063 w 3700463"/>
              <a:gd name="connsiteY21" fmla="*/ 0 h 2774294"/>
              <a:gd name="connsiteX0" fmla="*/ 2786063 w 4310063"/>
              <a:gd name="connsiteY0" fmla="*/ 1889760 h 4451256"/>
              <a:gd name="connsiteX1" fmla="*/ 0 w 4310063"/>
              <a:gd name="connsiteY1" fmla="*/ 4451256 h 4451256"/>
              <a:gd name="connsiteX2" fmla="*/ 1371601 w 4310063"/>
              <a:gd name="connsiteY2" fmla="*/ 2330431 h 4451256"/>
              <a:gd name="connsiteX3" fmla="*/ 2070101 w 4310063"/>
              <a:gd name="connsiteY3" fmla="*/ 2000026 h 4451256"/>
              <a:gd name="connsiteX4" fmla="*/ 3045143 w 4310063"/>
              <a:gd name="connsiteY4" fmla="*/ 1767840 h 4451256"/>
              <a:gd name="connsiteX5" fmla="*/ 3319463 w 4310063"/>
              <a:gd name="connsiteY5" fmla="*/ 1645920 h 4451256"/>
              <a:gd name="connsiteX6" fmla="*/ 3587059 w 4310063"/>
              <a:gd name="connsiteY6" fmla="*/ 1547757 h 4451256"/>
              <a:gd name="connsiteX7" fmla="*/ 3776663 w 4310063"/>
              <a:gd name="connsiteY7" fmla="*/ 1447800 h 4451256"/>
              <a:gd name="connsiteX8" fmla="*/ 3898583 w 4310063"/>
              <a:gd name="connsiteY8" fmla="*/ 1325880 h 4451256"/>
              <a:gd name="connsiteX9" fmla="*/ 3985092 w 4310063"/>
              <a:gd name="connsiteY9" fmla="*/ 1234440 h 4451256"/>
              <a:gd name="connsiteX10" fmla="*/ 4020503 w 4310063"/>
              <a:gd name="connsiteY10" fmla="*/ 1127760 h 4451256"/>
              <a:gd name="connsiteX11" fmla="*/ 4020503 w 4310063"/>
              <a:gd name="connsiteY11" fmla="*/ 990600 h 4451256"/>
              <a:gd name="connsiteX12" fmla="*/ 4035743 w 4310063"/>
              <a:gd name="connsiteY12" fmla="*/ 853440 h 4451256"/>
              <a:gd name="connsiteX13" fmla="*/ 4111943 w 4310063"/>
              <a:gd name="connsiteY13" fmla="*/ 731520 h 4451256"/>
              <a:gd name="connsiteX14" fmla="*/ 4233863 w 4310063"/>
              <a:gd name="connsiteY14" fmla="*/ 624840 h 4451256"/>
              <a:gd name="connsiteX15" fmla="*/ 4294823 w 4310063"/>
              <a:gd name="connsiteY15" fmla="*/ 533400 h 4451256"/>
              <a:gd name="connsiteX16" fmla="*/ 4310063 w 4310063"/>
              <a:gd name="connsiteY16" fmla="*/ 396240 h 4451256"/>
              <a:gd name="connsiteX17" fmla="*/ 4279583 w 4310063"/>
              <a:gd name="connsiteY17" fmla="*/ 289560 h 4451256"/>
              <a:gd name="connsiteX18" fmla="*/ 4225346 w 4310063"/>
              <a:gd name="connsiteY18" fmla="*/ 184673 h 4451256"/>
              <a:gd name="connsiteX19" fmla="*/ 4080119 w 4310063"/>
              <a:gd name="connsiteY19" fmla="*/ 86509 h 4451256"/>
              <a:gd name="connsiteX20" fmla="*/ 3944303 w 4310063"/>
              <a:gd name="connsiteY20" fmla="*/ 45720 h 4451256"/>
              <a:gd name="connsiteX21" fmla="*/ 3776663 w 4310063"/>
              <a:gd name="connsiteY21" fmla="*/ 0 h 4451256"/>
              <a:gd name="connsiteX0" fmla="*/ 3687762 w 5211762"/>
              <a:gd name="connsiteY0" fmla="*/ 1889760 h 3220438"/>
              <a:gd name="connsiteX1" fmla="*/ 0 w 5211762"/>
              <a:gd name="connsiteY1" fmla="*/ 3220438 h 3220438"/>
              <a:gd name="connsiteX2" fmla="*/ 2273300 w 5211762"/>
              <a:gd name="connsiteY2" fmla="*/ 2330431 h 3220438"/>
              <a:gd name="connsiteX3" fmla="*/ 2971800 w 5211762"/>
              <a:gd name="connsiteY3" fmla="*/ 2000026 h 3220438"/>
              <a:gd name="connsiteX4" fmla="*/ 3946842 w 5211762"/>
              <a:gd name="connsiteY4" fmla="*/ 1767840 h 3220438"/>
              <a:gd name="connsiteX5" fmla="*/ 4221162 w 5211762"/>
              <a:gd name="connsiteY5" fmla="*/ 1645920 h 3220438"/>
              <a:gd name="connsiteX6" fmla="*/ 4488758 w 5211762"/>
              <a:gd name="connsiteY6" fmla="*/ 1547757 h 3220438"/>
              <a:gd name="connsiteX7" fmla="*/ 4678362 w 5211762"/>
              <a:gd name="connsiteY7" fmla="*/ 1447800 h 3220438"/>
              <a:gd name="connsiteX8" fmla="*/ 4800282 w 5211762"/>
              <a:gd name="connsiteY8" fmla="*/ 1325880 h 3220438"/>
              <a:gd name="connsiteX9" fmla="*/ 4886791 w 5211762"/>
              <a:gd name="connsiteY9" fmla="*/ 1234440 h 3220438"/>
              <a:gd name="connsiteX10" fmla="*/ 4922202 w 5211762"/>
              <a:gd name="connsiteY10" fmla="*/ 1127760 h 3220438"/>
              <a:gd name="connsiteX11" fmla="*/ 4922202 w 5211762"/>
              <a:gd name="connsiteY11" fmla="*/ 990600 h 3220438"/>
              <a:gd name="connsiteX12" fmla="*/ 4937442 w 5211762"/>
              <a:gd name="connsiteY12" fmla="*/ 853440 h 3220438"/>
              <a:gd name="connsiteX13" fmla="*/ 5013642 w 5211762"/>
              <a:gd name="connsiteY13" fmla="*/ 731520 h 3220438"/>
              <a:gd name="connsiteX14" fmla="*/ 5135562 w 5211762"/>
              <a:gd name="connsiteY14" fmla="*/ 624840 h 3220438"/>
              <a:gd name="connsiteX15" fmla="*/ 5196522 w 5211762"/>
              <a:gd name="connsiteY15" fmla="*/ 533400 h 3220438"/>
              <a:gd name="connsiteX16" fmla="*/ 5211762 w 5211762"/>
              <a:gd name="connsiteY16" fmla="*/ 396240 h 3220438"/>
              <a:gd name="connsiteX17" fmla="*/ 5181282 w 5211762"/>
              <a:gd name="connsiteY17" fmla="*/ 289560 h 3220438"/>
              <a:gd name="connsiteX18" fmla="*/ 5127045 w 5211762"/>
              <a:gd name="connsiteY18" fmla="*/ 184673 h 3220438"/>
              <a:gd name="connsiteX19" fmla="*/ 4981818 w 5211762"/>
              <a:gd name="connsiteY19" fmla="*/ 86509 h 3220438"/>
              <a:gd name="connsiteX20" fmla="*/ 4846002 w 5211762"/>
              <a:gd name="connsiteY20" fmla="*/ 45720 h 3220438"/>
              <a:gd name="connsiteX21" fmla="*/ 4678362 w 5211762"/>
              <a:gd name="connsiteY21" fmla="*/ 0 h 3220438"/>
              <a:gd name="connsiteX0" fmla="*/ 3687762 w 5211762"/>
              <a:gd name="connsiteY0" fmla="*/ 1889760 h 3220438"/>
              <a:gd name="connsiteX1" fmla="*/ 0 w 5211762"/>
              <a:gd name="connsiteY1" fmla="*/ 3220438 h 3220438"/>
              <a:gd name="connsiteX2" fmla="*/ 1981200 w 5211762"/>
              <a:gd name="connsiteY2" fmla="*/ 2166059 h 3220438"/>
              <a:gd name="connsiteX3" fmla="*/ 2971800 w 5211762"/>
              <a:gd name="connsiteY3" fmla="*/ 2000026 h 3220438"/>
              <a:gd name="connsiteX4" fmla="*/ 3946842 w 5211762"/>
              <a:gd name="connsiteY4" fmla="*/ 1767840 h 3220438"/>
              <a:gd name="connsiteX5" fmla="*/ 4221162 w 5211762"/>
              <a:gd name="connsiteY5" fmla="*/ 1645920 h 3220438"/>
              <a:gd name="connsiteX6" fmla="*/ 4488758 w 5211762"/>
              <a:gd name="connsiteY6" fmla="*/ 1547757 h 3220438"/>
              <a:gd name="connsiteX7" fmla="*/ 4678362 w 5211762"/>
              <a:gd name="connsiteY7" fmla="*/ 1447800 h 3220438"/>
              <a:gd name="connsiteX8" fmla="*/ 4800282 w 5211762"/>
              <a:gd name="connsiteY8" fmla="*/ 1325880 h 3220438"/>
              <a:gd name="connsiteX9" fmla="*/ 4886791 w 5211762"/>
              <a:gd name="connsiteY9" fmla="*/ 1234440 h 3220438"/>
              <a:gd name="connsiteX10" fmla="*/ 4922202 w 5211762"/>
              <a:gd name="connsiteY10" fmla="*/ 1127760 h 3220438"/>
              <a:gd name="connsiteX11" fmla="*/ 4922202 w 5211762"/>
              <a:gd name="connsiteY11" fmla="*/ 990600 h 3220438"/>
              <a:gd name="connsiteX12" fmla="*/ 4937442 w 5211762"/>
              <a:gd name="connsiteY12" fmla="*/ 853440 h 3220438"/>
              <a:gd name="connsiteX13" fmla="*/ 5013642 w 5211762"/>
              <a:gd name="connsiteY13" fmla="*/ 731520 h 3220438"/>
              <a:gd name="connsiteX14" fmla="*/ 5135562 w 5211762"/>
              <a:gd name="connsiteY14" fmla="*/ 624840 h 3220438"/>
              <a:gd name="connsiteX15" fmla="*/ 5196522 w 5211762"/>
              <a:gd name="connsiteY15" fmla="*/ 533400 h 3220438"/>
              <a:gd name="connsiteX16" fmla="*/ 5211762 w 5211762"/>
              <a:gd name="connsiteY16" fmla="*/ 396240 h 3220438"/>
              <a:gd name="connsiteX17" fmla="*/ 5181282 w 5211762"/>
              <a:gd name="connsiteY17" fmla="*/ 289560 h 3220438"/>
              <a:gd name="connsiteX18" fmla="*/ 5127045 w 5211762"/>
              <a:gd name="connsiteY18" fmla="*/ 184673 h 3220438"/>
              <a:gd name="connsiteX19" fmla="*/ 4981818 w 5211762"/>
              <a:gd name="connsiteY19" fmla="*/ 86509 h 3220438"/>
              <a:gd name="connsiteX20" fmla="*/ 4846002 w 5211762"/>
              <a:gd name="connsiteY20" fmla="*/ 45720 h 3220438"/>
              <a:gd name="connsiteX21" fmla="*/ 4678362 w 5211762"/>
              <a:gd name="connsiteY21" fmla="*/ 0 h 3220438"/>
              <a:gd name="connsiteX0" fmla="*/ 3687762 w 5211762"/>
              <a:gd name="connsiteY0" fmla="*/ 1889760 h 3220438"/>
              <a:gd name="connsiteX1" fmla="*/ 0 w 5211762"/>
              <a:gd name="connsiteY1" fmla="*/ 3220438 h 3220438"/>
              <a:gd name="connsiteX2" fmla="*/ 1066800 w 5211762"/>
              <a:gd name="connsiteY2" fmla="*/ 2672659 h 3220438"/>
              <a:gd name="connsiteX3" fmla="*/ 1981200 w 5211762"/>
              <a:gd name="connsiteY3" fmla="*/ 2166059 h 3220438"/>
              <a:gd name="connsiteX4" fmla="*/ 2971800 w 5211762"/>
              <a:gd name="connsiteY4" fmla="*/ 2000026 h 3220438"/>
              <a:gd name="connsiteX5" fmla="*/ 3946842 w 5211762"/>
              <a:gd name="connsiteY5" fmla="*/ 1767840 h 3220438"/>
              <a:gd name="connsiteX6" fmla="*/ 4221162 w 5211762"/>
              <a:gd name="connsiteY6" fmla="*/ 1645920 h 3220438"/>
              <a:gd name="connsiteX7" fmla="*/ 4488758 w 5211762"/>
              <a:gd name="connsiteY7" fmla="*/ 1547757 h 3220438"/>
              <a:gd name="connsiteX8" fmla="*/ 4678362 w 5211762"/>
              <a:gd name="connsiteY8" fmla="*/ 1447800 h 3220438"/>
              <a:gd name="connsiteX9" fmla="*/ 4800282 w 5211762"/>
              <a:gd name="connsiteY9" fmla="*/ 1325880 h 3220438"/>
              <a:gd name="connsiteX10" fmla="*/ 4886791 w 5211762"/>
              <a:gd name="connsiteY10" fmla="*/ 1234440 h 3220438"/>
              <a:gd name="connsiteX11" fmla="*/ 4922202 w 5211762"/>
              <a:gd name="connsiteY11" fmla="*/ 1127760 h 3220438"/>
              <a:gd name="connsiteX12" fmla="*/ 4922202 w 5211762"/>
              <a:gd name="connsiteY12" fmla="*/ 990600 h 3220438"/>
              <a:gd name="connsiteX13" fmla="*/ 4937442 w 5211762"/>
              <a:gd name="connsiteY13" fmla="*/ 853440 h 3220438"/>
              <a:gd name="connsiteX14" fmla="*/ 5013642 w 5211762"/>
              <a:gd name="connsiteY14" fmla="*/ 731520 h 3220438"/>
              <a:gd name="connsiteX15" fmla="*/ 5135562 w 5211762"/>
              <a:gd name="connsiteY15" fmla="*/ 624840 h 3220438"/>
              <a:gd name="connsiteX16" fmla="*/ 5196522 w 5211762"/>
              <a:gd name="connsiteY16" fmla="*/ 533400 h 3220438"/>
              <a:gd name="connsiteX17" fmla="*/ 5211762 w 5211762"/>
              <a:gd name="connsiteY17" fmla="*/ 396240 h 3220438"/>
              <a:gd name="connsiteX18" fmla="*/ 5181282 w 5211762"/>
              <a:gd name="connsiteY18" fmla="*/ 289560 h 3220438"/>
              <a:gd name="connsiteX19" fmla="*/ 5127045 w 5211762"/>
              <a:gd name="connsiteY19" fmla="*/ 184673 h 3220438"/>
              <a:gd name="connsiteX20" fmla="*/ 4981818 w 5211762"/>
              <a:gd name="connsiteY20" fmla="*/ 86509 h 3220438"/>
              <a:gd name="connsiteX21" fmla="*/ 4846002 w 5211762"/>
              <a:gd name="connsiteY21" fmla="*/ 45720 h 3220438"/>
              <a:gd name="connsiteX22" fmla="*/ 4678362 w 5211762"/>
              <a:gd name="connsiteY22" fmla="*/ 0 h 3220438"/>
              <a:gd name="connsiteX0" fmla="*/ 3687762 w 5211762"/>
              <a:gd name="connsiteY0" fmla="*/ 1889760 h 3220438"/>
              <a:gd name="connsiteX1" fmla="*/ 0 w 5211762"/>
              <a:gd name="connsiteY1" fmla="*/ 3220438 h 3220438"/>
              <a:gd name="connsiteX2" fmla="*/ 927100 w 5211762"/>
              <a:gd name="connsiteY2" fmla="*/ 2444880 h 3220438"/>
              <a:gd name="connsiteX3" fmla="*/ 1981200 w 5211762"/>
              <a:gd name="connsiteY3" fmla="*/ 2166059 h 3220438"/>
              <a:gd name="connsiteX4" fmla="*/ 2971800 w 5211762"/>
              <a:gd name="connsiteY4" fmla="*/ 2000026 h 3220438"/>
              <a:gd name="connsiteX5" fmla="*/ 3946842 w 5211762"/>
              <a:gd name="connsiteY5" fmla="*/ 1767840 h 3220438"/>
              <a:gd name="connsiteX6" fmla="*/ 4221162 w 5211762"/>
              <a:gd name="connsiteY6" fmla="*/ 1645920 h 3220438"/>
              <a:gd name="connsiteX7" fmla="*/ 4488758 w 5211762"/>
              <a:gd name="connsiteY7" fmla="*/ 1547757 h 3220438"/>
              <a:gd name="connsiteX8" fmla="*/ 4678362 w 5211762"/>
              <a:gd name="connsiteY8" fmla="*/ 1447800 h 3220438"/>
              <a:gd name="connsiteX9" fmla="*/ 4800282 w 5211762"/>
              <a:gd name="connsiteY9" fmla="*/ 1325880 h 3220438"/>
              <a:gd name="connsiteX10" fmla="*/ 4886791 w 5211762"/>
              <a:gd name="connsiteY10" fmla="*/ 1234440 h 3220438"/>
              <a:gd name="connsiteX11" fmla="*/ 4922202 w 5211762"/>
              <a:gd name="connsiteY11" fmla="*/ 1127760 h 3220438"/>
              <a:gd name="connsiteX12" fmla="*/ 4922202 w 5211762"/>
              <a:gd name="connsiteY12" fmla="*/ 990600 h 3220438"/>
              <a:gd name="connsiteX13" fmla="*/ 4937442 w 5211762"/>
              <a:gd name="connsiteY13" fmla="*/ 853440 h 3220438"/>
              <a:gd name="connsiteX14" fmla="*/ 5013642 w 5211762"/>
              <a:gd name="connsiteY14" fmla="*/ 731520 h 3220438"/>
              <a:gd name="connsiteX15" fmla="*/ 5135562 w 5211762"/>
              <a:gd name="connsiteY15" fmla="*/ 624840 h 3220438"/>
              <a:gd name="connsiteX16" fmla="*/ 5196522 w 5211762"/>
              <a:gd name="connsiteY16" fmla="*/ 533400 h 3220438"/>
              <a:gd name="connsiteX17" fmla="*/ 5211762 w 5211762"/>
              <a:gd name="connsiteY17" fmla="*/ 396240 h 3220438"/>
              <a:gd name="connsiteX18" fmla="*/ 5181282 w 5211762"/>
              <a:gd name="connsiteY18" fmla="*/ 289560 h 3220438"/>
              <a:gd name="connsiteX19" fmla="*/ 5127045 w 5211762"/>
              <a:gd name="connsiteY19" fmla="*/ 184673 h 3220438"/>
              <a:gd name="connsiteX20" fmla="*/ 4981818 w 5211762"/>
              <a:gd name="connsiteY20" fmla="*/ 86509 h 3220438"/>
              <a:gd name="connsiteX21" fmla="*/ 4846002 w 5211762"/>
              <a:gd name="connsiteY21" fmla="*/ 45720 h 3220438"/>
              <a:gd name="connsiteX22" fmla="*/ 4678362 w 5211762"/>
              <a:gd name="connsiteY22" fmla="*/ 0 h 3220438"/>
              <a:gd name="connsiteX0" fmla="*/ 3687762 w 5211762"/>
              <a:gd name="connsiteY0" fmla="*/ 1889760 h 2751462"/>
              <a:gd name="connsiteX1" fmla="*/ 0 w 5211762"/>
              <a:gd name="connsiteY1" fmla="*/ 2751462 h 2751462"/>
              <a:gd name="connsiteX2" fmla="*/ 927100 w 5211762"/>
              <a:gd name="connsiteY2" fmla="*/ 2444880 h 2751462"/>
              <a:gd name="connsiteX3" fmla="*/ 1981200 w 5211762"/>
              <a:gd name="connsiteY3" fmla="*/ 2166059 h 2751462"/>
              <a:gd name="connsiteX4" fmla="*/ 2971800 w 5211762"/>
              <a:gd name="connsiteY4" fmla="*/ 2000026 h 2751462"/>
              <a:gd name="connsiteX5" fmla="*/ 3946842 w 5211762"/>
              <a:gd name="connsiteY5" fmla="*/ 1767840 h 2751462"/>
              <a:gd name="connsiteX6" fmla="*/ 4221162 w 5211762"/>
              <a:gd name="connsiteY6" fmla="*/ 1645920 h 2751462"/>
              <a:gd name="connsiteX7" fmla="*/ 4488758 w 5211762"/>
              <a:gd name="connsiteY7" fmla="*/ 1547757 h 2751462"/>
              <a:gd name="connsiteX8" fmla="*/ 4678362 w 5211762"/>
              <a:gd name="connsiteY8" fmla="*/ 1447800 h 2751462"/>
              <a:gd name="connsiteX9" fmla="*/ 4800282 w 5211762"/>
              <a:gd name="connsiteY9" fmla="*/ 1325880 h 2751462"/>
              <a:gd name="connsiteX10" fmla="*/ 4886791 w 5211762"/>
              <a:gd name="connsiteY10" fmla="*/ 1234440 h 2751462"/>
              <a:gd name="connsiteX11" fmla="*/ 4922202 w 5211762"/>
              <a:gd name="connsiteY11" fmla="*/ 1127760 h 2751462"/>
              <a:gd name="connsiteX12" fmla="*/ 4922202 w 5211762"/>
              <a:gd name="connsiteY12" fmla="*/ 990600 h 2751462"/>
              <a:gd name="connsiteX13" fmla="*/ 4937442 w 5211762"/>
              <a:gd name="connsiteY13" fmla="*/ 853440 h 2751462"/>
              <a:gd name="connsiteX14" fmla="*/ 5013642 w 5211762"/>
              <a:gd name="connsiteY14" fmla="*/ 731520 h 2751462"/>
              <a:gd name="connsiteX15" fmla="*/ 5135562 w 5211762"/>
              <a:gd name="connsiteY15" fmla="*/ 624840 h 2751462"/>
              <a:gd name="connsiteX16" fmla="*/ 5196522 w 5211762"/>
              <a:gd name="connsiteY16" fmla="*/ 533400 h 2751462"/>
              <a:gd name="connsiteX17" fmla="*/ 5211762 w 5211762"/>
              <a:gd name="connsiteY17" fmla="*/ 396240 h 2751462"/>
              <a:gd name="connsiteX18" fmla="*/ 5181282 w 5211762"/>
              <a:gd name="connsiteY18" fmla="*/ 289560 h 2751462"/>
              <a:gd name="connsiteX19" fmla="*/ 5127045 w 5211762"/>
              <a:gd name="connsiteY19" fmla="*/ 184673 h 2751462"/>
              <a:gd name="connsiteX20" fmla="*/ 4981818 w 5211762"/>
              <a:gd name="connsiteY20" fmla="*/ 86509 h 2751462"/>
              <a:gd name="connsiteX21" fmla="*/ 4846002 w 5211762"/>
              <a:gd name="connsiteY21" fmla="*/ 45720 h 2751462"/>
              <a:gd name="connsiteX22" fmla="*/ 4678362 w 5211762"/>
              <a:gd name="connsiteY22" fmla="*/ 0 h 2751462"/>
              <a:gd name="connsiteX0" fmla="*/ 0 w 5211762"/>
              <a:gd name="connsiteY0" fmla="*/ 2751462 h 2751462"/>
              <a:gd name="connsiteX1" fmla="*/ 927100 w 5211762"/>
              <a:gd name="connsiteY1" fmla="*/ 2444880 h 2751462"/>
              <a:gd name="connsiteX2" fmla="*/ 1981200 w 5211762"/>
              <a:gd name="connsiteY2" fmla="*/ 2166059 h 2751462"/>
              <a:gd name="connsiteX3" fmla="*/ 2971800 w 5211762"/>
              <a:gd name="connsiteY3" fmla="*/ 2000026 h 2751462"/>
              <a:gd name="connsiteX4" fmla="*/ 3946842 w 5211762"/>
              <a:gd name="connsiteY4" fmla="*/ 1767840 h 2751462"/>
              <a:gd name="connsiteX5" fmla="*/ 4221162 w 5211762"/>
              <a:gd name="connsiteY5" fmla="*/ 1645920 h 2751462"/>
              <a:gd name="connsiteX6" fmla="*/ 4488758 w 5211762"/>
              <a:gd name="connsiteY6" fmla="*/ 1547757 h 2751462"/>
              <a:gd name="connsiteX7" fmla="*/ 4678362 w 5211762"/>
              <a:gd name="connsiteY7" fmla="*/ 1447800 h 2751462"/>
              <a:gd name="connsiteX8" fmla="*/ 4800282 w 5211762"/>
              <a:gd name="connsiteY8" fmla="*/ 1325880 h 2751462"/>
              <a:gd name="connsiteX9" fmla="*/ 4886791 w 5211762"/>
              <a:gd name="connsiteY9" fmla="*/ 1234440 h 2751462"/>
              <a:gd name="connsiteX10" fmla="*/ 4922202 w 5211762"/>
              <a:gd name="connsiteY10" fmla="*/ 1127760 h 2751462"/>
              <a:gd name="connsiteX11" fmla="*/ 4922202 w 5211762"/>
              <a:gd name="connsiteY11" fmla="*/ 990600 h 2751462"/>
              <a:gd name="connsiteX12" fmla="*/ 4937442 w 5211762"/>
              <a:gd name="connsiteY12" fmla="*/ 853440 h 2751462"/>
              <a:gd name="connsiteX13" fmla="*/ 5013642 w 5211762"/>
              <a:gd name="connsiteY13" fmla="*/ 731520 h 2751462"/>
              <a:gd name="connsiteX14" fmla="*/ 5135562 w 5211762"/>
              <a:gd name="connsiteY14" fmla="*/ 624840 h 2751462"/>
              <a:gd name="connsiteX15" fmla="*/ 5196522 w 5211762"/>
              <a:gd name="connsiteY15" fmla="*/ 533400 h 2751462"/>
              <a:gd name="connsiteX16" fmla="*/ 5211762 w 5211762"/>
              <a:gd name="connsiteY16" fmla="*/ 396240 h 2751462"/>
              <a:gd name="connsiteX17" fmla="*/ 5181282 w 5211762"/>
              <a:gd name="connsiteY17" fmla="*/ 289560 h 2751462"/>
              <a:gd name="connsiteX18" fmla="*/ 5127045 w 5211762"/>
              <a:gd name="connsiteY18" fmla="*/ 184673 h 2751462"/>
              <a:gd name="connsiteX19" fmla="*/ 4981818 w 5211762"/>
              <a:gd name="connsiteY19" fmla="*/ 86509 h 2751462"/>
              <a:gd name="connsiteX20" fmla="*/ 4846002 w 5211762"/>
              <a:gd name="connsiteY20" fmla="*/ 45720 h 2751462"/>
              <a:gd name="connsiteX21" fmla="*/ 4678362 w 5211762"/>
              <a:gd name="connsiteY21" fmla="*/ 0 h 275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11762" h="2751462">
                <a:moveTo>
                  <a:pt x="0" y="2751462"/>
                </a:moveTo>
                <a:lnTo>
                  <a:pt x="927100" y="2444880"/>
                </a:lnTo>
                <a:lnTo>
                  <a:pt x="1981200" y="2166059"/>
                </a:lnTo>
                <a:lnTo>
                  <a:pt x="2971800" y="2000026"/>
                </a:lnTo>
                <a:lnTo>
                  <a:pt x="3946842" y="1767840"/>
                </a:lnTo>
                <a:lnTo>
                  <a:pt x="4221162" y="1645920"/>
                </a:lnTo>
                <a:lnTo>
                  <a:pt x="4488758" y="1547757"/>
                </a:lnTo>
                <a:lnTo>
                  <a:pt x="4678362" y="1447800"/>
                </a:lnTo>
                <a:lnTo>
                  <a:pt x="4800282" y="1325880"/>
                </a:lnTo>
                <a:lnTo>
                  <a:pt x="4886791" y="1234440"/>
                </a:lnTo>
                <a:lnTo>
                  <a:pt x="4922202" y="1127760"/>
                </a:lnTo>
                <a:lnTo>
                  <a:pt x="4922202" y="990600"/>
                </a:lnTo>
                <a:lnTo>
                  <a:pt x="4937442" y="853440"/>
                </a:lnTo>
                <a:lnTo>
                  <a:pt x="5013642" y="731520"/>
                </a:lnTo>
                <a:lnTo>
                  <a:pt x="5135562" y="624840"/>
                </a:lnTo>
                <a:lnTo>
                  <a:pt x="5196522" y="533400"/>
                </a:lnTo>
                <a:lnTo>
                  <a:pt x="5211762" y="396240"/>
                </a:lnTo>
                <a:lnTo>
                  <a:pt x="5181282" y="289560"/>
                </a:lnTo>
                <a:lnTo>
                  <a:pt x="5127045" y="184673"/>
                </a:lnTo>
                <a:lnTo>
                  <a:pt x="4981818" y="86509"/>
                </a:lnTo>
                <a:lnTo>
                  <a:pt x="4846002" y="45720"/>
                </a:lnTo>
                <a:lnTo>
                  <a:pt x="4678362" y="0"/>
                </a:lnTo>
              </a:path>
            </a:pathLst>
          </a:cu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10" name="Gruppe 92"/>
          <p:cNvGrpSpPr>
            <a:grpSpLocks/>
          </p:cNvGrpSpPr>
          <p:nvPr/>
        </p:nvGrpSpPr>
        <p:grpSpPr bwMode="auto">
          <a:xfrm rot="733473">
            <a:off x="4546600" y="3683000"/>
            <a:ext cx="93663" cy="250825"/>
            <a:chOff x="8052179" y="2770496"/>
            <a:chExt cx="191068" cy="511830"/>
          </a:xfrm>
        </p:grpSpPr>
        <p:cxnSp>
          <p:nvCxnSpPr>
            <p:cNvPr id="42" name="Rett linje 41"/>
            <p:cNvCxnSpPr>
              <a:stCxn id="43" idx="4"/>
            </p:cNvCxnSpPr>
            <p:nvPr/>
          </p:nvCxnSpPr>
          <p:spPr>
            <a:xfrm flipH="1">
              <a:off x="8074286" y="2931595"/>
              <a:ext cx="16191" cy="32070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3" name="Ellipse 42"/>
            <p:cNvSpPr/>
            <p:nvPr/>
          </p:nvSpPr>
          <p:spPr>
            <a:xfrm>
              <a:off x="8050572" y="2770440"/>
              <a:ext cx="191068" cy="1911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3" name="Gruppe 92"/>
          <p:cNvGrpSpPr>
            <a:grpSpLocks/>
          </p:cNvGrpSpPr>
          <p:nvPr/>
        </p:nvGrpSpPr>
        <p:grpSpPr bwMode="auto">
          <a:xfrm rot="733473">
            <a:off x="4956175" y="3041650"/>
            <a:ext cx="93663" cy="250825"/>
            <a:chOff x="8052179" y="2770496"/>
            <a:chExt cx="191068" cy="511830"/>
          </a:xfrm>
        </p:grpSpPr>
        <p:cxnSp>
          <p:nvCxnSpPr>
            <p:cNvPr id="45" name="Rett linje 44"/>
            <p:cNvCxnSpPr>
              <a:stCxn id="46" idx="4"/>
            </p:cNvCxnSpPr>
            <p:nvPr/>
          </p:nvCxnSpPr>
          <p:spPr>
            <a:xfrm flipH="1">
              <a:off x="8074286" y="2931595"/>
              <a:ext cx="16191" cy="32070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6" name="Ellipse 45"/>
            <p:cNvSpPr/>
            <p:nvPr/>
          </p:nvSpPr>
          <p:spPr>
            <a:xfrm>
              <a:off x="8050572" y="2770440"/>
              <a:ext cx="191068" cy="1911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6" name="Gruppe 92"/>
          <p:cNvGrpSpPr>
            <a:grpSpLocks/>
          </p:cNvGrpSpPr>
          <p:nvPr/>
        </p:nvGrpSpPr>
        <p:grpSpPr bwMode="auto">
          <a:xfrm rot="733473">
            <a:off x="4765675" y="2195513"/>
            <a:ext cx="93663" cy="250825"/>
            <a:chOff x="8052179" y="2770496"/>
            <a:chExt cx="191068" cy="511830"/>
          </a:xfrm>
        </p:grpSpPr>
        <p:cxnSp>
          <p:nvCxnSpPr>
            <p:cNvPr id="48" name="Rett linje 47"/>
            <p:cNvCxnSpPr>
              <a:stCxn id="49" idx="4"/>
            </p:cNvCxnSpPr>
            <p:nvPr/>
          </p:nvCxnSpPr>
          <p:spPr>
            <a:xfrm flipH="1">
              <a:off x="8074286" y="2931593"/>
              <a:ext cx="16191" cy="32070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9" name="Ellipse 48"/>
            <p:cNvSpPr/>
            <p:nvPr/>
          </p:nvSpPr>
          <p:spPr>
            <a:xfrm>
              <a:off x="8050572" y="2770438"/>
              <a:ext cx="191068" cy="19112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50" name="Frihåndsform 49"/>
          <p:cNvSpPr/>
          <p:nvPr/>
        </p:nvSpPr>
        <p:spPr>
          <a:xfrm>
            <a:off x="641350" y="1104900"/>
            <a:ext cx="4052888" cy="1311275"/>
          </a:xfrm>
          <a:custGeom>
            <a:avLst/>
            <a:gdLst>
              <a:gd name="connsiteX0" fmla="*/ 4053385 w 4053385"/>
              <a:gd name="connsiteY0" fmla="*/ 1310185 h 1310185"/>
              <a:gd name="connsiteX1" fmla="*/ 3875964 w 4053385"/>
              <a:gd name="connsiteY1" fmla="*/ 1269241 h 1310185"/>
              <a:gd name="connsiteX2" fmla="*/ 3725839 w 4053385"/>
              <a:gd name="connsiteY2" fmla="*/ 1187355 h 1310185"/>
              <a:gd name="connsiteX3" fmla="*/ 3616656 w 4053385"/>
              <a:gd name="connsiteY3" fmla="*/ 1105468 h 1310185"/>
              <a:gd name="connsiteX4" fmla="*/ 3384645 w 4053385"/>
              <a:gd name="connsiteY4" fmla="*/ 941695 h 1310185"/>
              <a:gd name="connsiteX5" fmla="*/ 3166280 w 4053385"/>
              <a:gd name="connsiteY5" fmla="*/ 791570 h 1310185"/>
              <a:gd name="connsiteX6" fmla="*/ 2825086 w 4053385"/>
              <a:gd name="connsiteY6" fmla="*/ 655092 h 1310185"/>
              <a:gd name="connsiteX7" fmla="*/ 2538483 w 4053385"/>
              <a:gd name="connsiteY7" fmla="*/ 600501 h 1310185"/>
              <a:gd name="connsiteX8" fmla="*/ 2088107 w 4053385"/>
              <a:gd name="connsiteY8" fmla="*/ 586853 h 1310185"/>
              <a:gd name="connsiteX9" fmla="*/ 1733265 w 4053385"/>
              <a:gd name="connsiteY9" fmla="*/ 586853 h 1310185"/>
              <a:gd name="connsiteX10" fmla="*/ 1405719 w 4053385"/>
              <a:gd name="connsiteY10" fmla="*/ 518615 h 1310185"/>
              <a:gd name="connsiteX11" fmla="*/ 996286 w 4053385"/>
              <a:gd name="connsiteY11" fmla="*/ 395785 h 1310185"/>
              <a:gd name="connsiteX12" fmla="*/ 491319 w 4053385"/>
              <a:gd name="connsiteY12" fmla="*/ 245659 h 1310185"/>
              <a:gd name="connsiteX13" fmla="*/ 13648 w 4053385"/>
              <a:gd name="connsiteY13" fmla="*/ 13647 h 1310185"/>
              <a:gd name="connsiteX14" fmla="*/ 0 w 4053385"/>
              <a:gd name="connsiteY14" fmla="*/ 0 h 1310185"/>
              <a:gd name="connsiteX15" fmla="*/ 0 w 4053385"/>
              <a:gd name="connsiteY15" fmla="*/ 0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53385" h="1310185">
                <a:moveTo>
                  <a:pt x="4053385" y="1310185"/>
                </a:moveTo>
                <a:lnTo>
                  <a:pt x="3875964" y="1269241"/>
                </a:lnTo>
                <a:lnTo>
                  <a:pt x="3725839" y="1187355"/>
                </a:lnTo>
                <a:lnTo>
                  <a:pt x="3616656" y="1105468"/>
                </a:lnTo>
                <a:lnTo>
                  <a:pt x="3384645" y="941695"/>
                </a:lnTo>
                <a:lnTo>
                  <a:pt x="3166280" y="791570"/>
                </a:lnTo>
                <a:lnTo>
                  <a:pt x="2825086" y="655092"/>
                </a:lnTo>
                <a:lnTo>
                  <a:pt x="2538483" y="600501"/>
                </a:lnTo>
                <a:lnTo>
                  <a:pt x="2088107" y="586853"/>
                </a:lnTo>
                <a:lnTo>
                  <a:pt x="1733265" y="586853"/>
                </a:lnTo>
                <a:lnTo>
                  <a:pt x="1405719" y="518615"/>
                </a:lnTo>
                <a:lnTo>
                  <a:pt x="996286" y="395785"/>
                </a:lnTo>
                <a:lnTo>
                  <a:pt x="491319" y="245659"/>
                </a:lnTo>
                <a:lnTo>
                  <a:pt x="13648" y="13647"/>
                </a:lnTo>
                <a:lnTo>
                  <a:pt x="0" y="0"/>
                </a:lnTo>
                <a:lnTo>
                  <a:pt x="0" y="0"/>
                </a:lnTo>
              </a:path>
            </a:pathLst>
          </a:custGeom>
          <a:ln w="38100">
            <a:solidFill>
              <a:srgbClr val="BFBFB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1" name="Plassholder for innhold 2"/>
          <p:cNvSpPr txBox="1">
            <a:spLocks/>
          </p:cNvSpPr>
          <p:nvPr/>
        </p:nvSpPr>
        <p:spPr bwMode="auto">
          <a:xfrm>
            <a:off x="47625" y="5226050"/>
            <a:ext cx="3732213" cy="1106488"/>
          </a:xfrm>
          <a:prstGeom prst="rect">
            <a:avLst/>
          </a:prstGeom>
          <a:noFill/>
          <a:ln w="9525">
            <a:noFill/>
            <a:miter lim="800000"/>
            <a:headEnd/>
            <a:tailEnd/>
          </a:ln>
        </p:spPr>
        <p:txBody>
          <a:bodyPr/>
          <a:lstStyle/>
          <a:p>
            <a:pPr marL="342900" indent="-342900" eaLnBrk="1" hangingPunct="1">
              <a:spcBef>
                <a:spcPct val="20000"/>
              </a:spcBef>
              <a:buFont typeface="Arial" charset="0"/>
              <a:buChar char="•"/>
              <a:defRPr/>
            </a:pPr>
            <a:r>
              <a:rPr lang="nb-NO" sz="2000">
                <a:latin typeface="+mn-lt"/>
              </a:rPr>
              <a:t>Finn midtpunktet av tauet. Start leggingen av rosetten fra dette punktet.</a:t>
            </a:r>
          </a:p>
        </p:txBody>
      </p:sp>
      <p:sp>
        <p:nvSpPr>
          <p:cNvPr id="52" name="Pil ned 51"/>
          <p:cNvSpPr/>
          <p:nvPr/>
        </p:nvSpPr>
        <p:spPr>
          <a:xfrm rot="8833293">
            <a:off x="4511675" y="3983038"/>
            <a:ext cx="314325" cy="4905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Plassholder for innhold 2"/>
          <p:cNvSpPr txBox="1">
            <a:spLocks/>
          </p:cNvSpPr>
          <p:nvPr/>
        </p:nvSpPr>
        <p:spPr bwMode="auto">
          <a:xfrm>
            <a:off x="4959350" y="4165600"/>
            <a:ext cx="2890838" cy="434975"/>
          </a:xfrm>
          <a:prstGeom prst="rect">
            <a:avLst/>
          </a:prstGeom>
          <a:noFill/>
          <a:ln w="9525">
            <a:noFill/>
            <a:miter lim="800000"/>
            <a:headEnd/>
            <a:tailEnd/>
          </a:ln>
        </p:spPr>
        <p:txBody>
          <a:bodyPr/>
          <a:lstStyle/>
          <a:p>
            <a:pPr marL="342900" indent="-342900" eaLnBrk="1" hangingPunct="1">
              <a:spcBef>
                <a:spcPct val="20000"/>
              </a:spcBef>
              <a:defRPr/>
            </a:pPr>
            <a:r>
              <a:rPr lang="nb-NO" sz="2000">
                <a:latin typeface="+mn-lt"/>
              </a:rPr>
              <a:t>Midtpunktet av tauet</a:t>
            </a:r>
          </a:p>
        </p:txBody>
      </p:sp>
      <p:sp>
        <p:nvSpPr>
          <p:cNvPr id="54" name="Frihåndsform 53"/>
          <p:cNvSpPr/>
          <p:nvPr/>
        </p:nvSpPr>
        <p:spPr>
          <a:xfrm>
            <a:off x="3852863" y="2413000"/>
            <a:ext cx="787400" cy="1517650"/>
          </a:xfrm>
          <a:custGeom>
            <a:avLst/>
            <a:gdLst>
              <a:gd name="connsiteX0" fmla="*/ 787941 w 787941"/>
              <a:gd name="connsiteY0" fmla="*/ 0 h 1517514"/>
              <a:gd name="connsiteX1" fmla="*/ 583660 w 787941"/>
              <a:gd name="connsiteY1" fmla="*/ 0 h 1517514"/>
              <a:gd name="connsiteX2" fmla="*/ 389107 w 787941"/>
              <a:gd name="connsiteY2" fmla="*/ 38910 h 1517514"/>
              <a:gd name="connsiteX3" fmla="*/ 184826 w 787941"/>
              <a:gd name="connsiteY3" fmla="*/ 116731 h 1517514"/>
              <a:gd name="connsiteX4" fmla="*/ 58366 w 787941"/>
              <a:gd name="connsiteY4" fmla="*/ 223736 h 1517514"/>
              <a:gd name="connsiteX5" fmla="*/ 0 w 787941"/>
              <a:gd name="connsiteY5" fmla="*/ 350195 h 1517514"/>
              <a:gd name="connsiteX6" fmla="*/ 0 w 787941"/>
              <a:gd name="connsiteY6" fmla="*/ 437744 h 1517514"/>
              <a:gd name="connsiteX7" fmla="*/ 48638 w 787941"/>
              <a:gd name="connsiteY7" fmla="*/ 564204 h 1517514"/>
              <a:gd name="connsiteX8" fmla="*/ 126460 w 787941"/>
              <a:gd name="connsiteY8" fmla="*/ 680936 h 1517514"/>
              <a:gd name="connsiteX9" fmla="*/ 194553 w 787941"/>
              <a:gd name="connsiteY9" fmla="*/ 787940 h 1517514"/>
              <a:gd name="connsiteX10" fmla="*/ 175098 w 787941"/>
              <a:gd name="connsiteY10" fmla="*/ 885217 h 1517514"/>
              <a:gd name="connsiteX11" fmla="*/ 165370 w 787941"/>
              <a:gd name="connsiteY11" fmla="*/ 1060314 h 1517514"/>
              <a:gd name="connsiteX12" fmla="*/ 204281 w 787941"/>
              <a:gd name="connsiteY12" fmla="*/ 1215957 h 1517514"/>
              <a:gd name="connsiteX13" fmla="*/ 272375 w 787941"/>
              <a:gd name="connsiteY13" fmla="*/ 1332689 h 1517514"/>
              <a:gd name="connsiteX14" fmla="*/ 398834 w 787941"/>
              <a:gd name="connsiteY14" fmla="*/ 1449421 h 1517514"/>
              <a:gd name="connsiteX15" fmla="*/ 535021 w 787941"/>
              <a:gd name="connsiteY15" fmla="*/ 1517514 h 151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7941" h="1517514">
                <a:moveTo>
                  <a:pt x="787941" y="0"/>
                </a:moveTo>
                <a:lnTo>
                  <a:pt x="583660" y="0"/>
                </a:lnTo>
                <a:lnTo>
                  <a:pt x="389107" y="38910"/>
                </a:lnTo>
                <a:lnTo>
                  <a:pt x="184826" y="116731"/>
                </a:lnTo>
                <a:lnTo>
                  <a:pt x="58366" y="223736"/>
                </a:lnTo>
                <a:lnTo>
                  <a:pt x="0" y="350195"/>
                </a:lnTo>
                <a:lnTo>
                  <a:pt x="0" y="437744"/>
                </a:lnTo>
                <a:lnTo>
                  <a:pt x="48638" y="564204"/>
                </a:lnTo>
                <a:lnTo>
                  <a:pt x="126460" y="680936"/>
                </a:lnTo>
                <a:lnTo>
                  <a:pt x="194553" y="787940"/>
                </a:lnTo>
                <a:lnTo>
                  <a:pt x="175098" y="885217"/>
                </a:lnTo>
                <a:lnTo>
                  <a:pt x="165370" y="1060314"/>
                </a:lnTo>
                <a:lnTo>
                  <a:pt x="204281" y="1215957"/>
                </a:lnTo>
                <a:lnTo>
                  <a:pt x="272375" y="1332689"/>
                </a:lnTo>
                <a:lnTo>
                  <a:pt x="398834" y="1449421"/>
                </a:lnTo>
                <a:lnTo>
                  <a:pt x="535021" y="1517514"/>
                </a:lnTo>
              </a:path>
            </a:pathLst>
          </a:custGeom>
          <a:ln w="38100">
            <a:solidFill>
              <a:srgbClr val="BFBFB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5" name="Frihåndsform 54"/>
          <p:cNvSpPr/>
          <p:nvPr/>
        </p:nvSpPr>
        <p:spPr>
          <a:xfrm>
            <a:off x="4552950" y="3881438"/>
            <a:ext cx="3822700" cy="485775"/>
          </a:xfrm>
          <a:custGeom>
            <a:avLst/>
            <a:gdLst>
              <a:gd name="connsiteX0" fmla="*/ 0 w 3822970"/>
              <a:gd name="connsiteY0" fmla="*/ 107004 h 486383"/>
              <a:gd name="connsiteX1" fmla="*/ 136187 w 3822970"/>
              <a:gd name="connsiteY1" fmla="*/ 126460 h 486383"/>
              <a:gd name="connsiteX2" fmla="*/ 321012 w 3822970"/>
              <a:gd name="connsiteY2" fmla="*/ 145915 h 486383"/>
              <a:gd name="connsiteX3" fmla="*/ 476655 w 3822970"/>
              <a:gd name="connsiteY3" fmla="*/ 136187 h 486383"/>
              <a:gd name="connsiteX4" fmla="*/ 661481 w 3822970"/>
              <a:gd name="connsiteY4" fmla="*/ 107004 h 486383"/>
              <a:gd name="connsiteX5" fmla="*/ 826851 w 3822970"/>
              <a:gd name="connsiteY5" fmla="*/ 38911 h 486383"/>
              <a:gd name="connsiteX6" fmla="*/ 982493 w 3822970"/>
              <a:gd name="connsiteY6" fmla="*/ 0 h 486383"/>
              <a:gd name="connsiteX7" fmla="*/ 1206229 w 3822970"/>
              <a:gd name="connsiteY7" fmla="*/ 0 h 486383"/>
              <a:gd name="connsiteX8" fmla="*/ 1507787 w 3822970"/>
              <a:gd name="connsiteY8" fmla="*/ 58366 h 486383"/>
              <a:gd name="connsiteX9" fmla="*/ 1819072 w 3822970"/>
              <a:gd name="connsiteY9" fmla="*/ 194553 h 486383"/>
              <a:gd name="connsiteX10" fmla="*/ 2130357 w 3822970"/>
              <a:gd name="connsiteY10" fmla="*/ 330741 h 486383"/>
              <a:gd name="connsiteX11" fmla="*/ 2441642 w 3822970"/>
              <a:gd name="connsiteY11" fmla="*/ 418290 h 486383"/>
              <a:gd name="connsiteX12" fmla="*/ 2889115 w 3822970"/>
              <a:gd name="connsiteY12" fmla="*/ 466928 h 486383"/>
              <a:gd name="connsiteX13" fmla="*/ 3346315 w 3822970"/>
              <a:gd name="connsiteY13" fmla="*/ 486383 h 486383"/>
              <a:gd name="connsiteX14" fmla="*/ 3822970 w 3822970"/>
              <a:gd name="connsiteY14" fmla="*/ 476655 h 486383"/>
              <a:gd name="connsiteX15" fmla="*/ 3822970 w 3822970"/>
              <a:gd name="connsiteY15" fmla="*/ 476655 h 48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22970" h="486383">
                <a:moveTo>
                  <a:pt x="0" y="107004"/>
                </a:moveTo>
                <a:lnTo>
                  <a:pt x="136187" y="126460"/>
                </a:lnTo>
                <a:lnTo>
                  <a:pt x="321012" y="145915"/>
                </a:lnTo>
                <a:lnTo>
                  <a:pt x="476655" y="136187"/>
                </a:lnTo>
                <a:lnTo>
                  <a:pt x="661481" y="107004"/>
                </a:lnTo>
                <a:lnTo>
                  <a:pt x="826851" y="38911"/>
                </a:lnTo>
                <a:lnTo>
                  <a:pt x="982493" y="0"/>
                </a:lnTo>
                <a:lnTo>
                  <a:pt x="1206229" y="0"/>
                </a:lnTo>
                <a:lnTo>
                  <a:pt x="1507787" y="58366"/>
                </a:lnTo>
                <a:lnTo>
                  <a:pt x="1819072" y="194553"/>
                </a:lnTo>
                <a:lnTo>
                  <a:pt x="2130357" y="330741"/>
                </a:lnTo>
                <a:lnTo>
                  <a:pt x="2441642" y="418290"/>
                </a:lnTo>
                <a:lnTo>
                  <a:pt x="2889115" y="466928"/>
                </a:lnTo>
                <a:lnTo>
                  <a:pt x="3346315" y="486383"/>
                </a:lnTo>
                <a:lnTo>
                  <a:pt x="3822970" y="476655"/>
                </a:lnTo>
                <a:lnTo>
                  <a:pt x="3822970" y="476655"/>
                </a:lnTo>
              </a:path>
            </a:pathLst>
          </a:custGeom>
          <a:ln w="38100">
            <a:solidFill>
              <a:srgbClr val="BFBFB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6" name="Pil ned 55"/>
          <p:cNvSpPr/>
          <p:nvPr/>
        </p:nvSpPr>
        <p:spPr>
          <a:xfrm rot="12289978">
            <a:off x="4171950" y="4032250"/>
            <a:ext cx="312738" cy="4905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Plassholder for innhold 2"/>
          <p:cNvSpPr txBox="1">
            <a:spLocks/>
          </p:cNvSpPr>
          <p:nvPr/>
        </p:nvSpPr>
        <p:spPr bwMode="auto">
          <a:xfrm>
            <a:off x="3997325" y="4584700"/>
            <a:ext cx="2024063" cy="434975"/>
          </a:xfrm>
          <a:prstGeom prst="rect">
            <a:avLst/>
          </a:prstGeom>
          <a:noFill/>
          <a:ln w="9525">
            <a:noFill/>
            <a:miter lim="800000"/>
            <a:headEnd/>
            <a:tailEnd/>
          </a:ln>
        </p:spPr>
        <p:txBody>
          <a:bodyPr/>
          <a:lstStyle/>
          <a:p>
            <a:pPr marL="342900" indent="-342900" eaLnBrk="1" hangingPunct="1">
              <a:spcBef>
                <a:spcPct val="20000"/>
              </a:spcBef>
              <a:defRPr/>
            </a:pPr>
            <a:r>
              <a:rPr lang="en-US" sz="2000" dirty="0">
                <a:latin typeface="+mn-lt"/>
              </a:rPr>
              <a:t>Passer under</a:t>
            </a:r>
          </a:p>
        </p:txBody>
      </p:sp>
      <p:grpSp>
        <p:nvGrpSpPr>
          <p:cNvPr id="41" name="Gruppe 92"/>
          <p:cNvGrpSpPr>
            <a:grpSpLocks/>
          </p:cNvGrpSpPr>
          <p:nvPr/>
        </p:nvGrpSpPr>
        <p:grpSpPr bwMode="auto">
          <a:xfrm rot="733473">
            <a:off x="3929063" y="2389188"/>
            <a:ext cx="93662" cy="250825"/>
            <a:chOff x="8052179" y="2770496"/>
            <a:chExt cx="191068" cy="511830"/>
          </a:xfrm>
        </p:grpSpPr>
        <p:cxnSp>
          <p:nvCxnSpPr>
            <p:cNvPr id="59" name="Rett linje 58"/>
            <p:cNvCxnSpPr>
              <a:stCxn id="60" idx="4"/>
            </p:cNvCxnSpPr>
            <p:nvPr/>
          </p:nvCxnSpPr>
          <p:spPr>
            <a:xfrm flipH="1">
              <a:off x="8074284" y="2931593"/>
              <a:ext cx="16193" cy="32070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0" name="Ellipse 59"/>
            <p:cNvSpPr/>
            <p:nvPr/>
          </p:nvSpPr>
          <p:spPr>
            <a:xfrm>
              <a:off x="8050572" y="2770438"/>
              <a:ext cx="191068" cy="19112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4" name="Gruppe 92"/>
          <p:cNvGrpSpPr>
            <a:grpSpLocks/>
          </p:cNvGrpSpPr>
          <p:nvPr/>
        </p:nvGrpSpPr>
        <p:grpSpPr bwMode="auto">
          <a:xfrm rot="733473">
            <a:off x="4035425" y="2963863"/>
            <a:ext cx="93663" cy="250825"/>
            <a:chOff x="8052179" y="2770496"/>
            <a:chExt cx="191068" cy="511830"/>
          </a:xfrm>
        </p:grpSpPr>
        <p:cxnSp>
          <p:nvCxnSpPr>
            <p:cNvPr id="62" name="Rett linje 61"/>
            <p:cNvCxnSpPr>
              <a:stCxn id="63" idx="4"/>
            </p:cNvCxnSpPr>
            <p:nvPr/>
          </p:nvCxnSpPr>
          <p:spPr>
            <a:xfrm flipH="1">
              <a:off x="8074286" y="2931593"/>
              <a:ext cx="16191" cy="32070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3" name="Ellipse 62"/>
            <p:cNvSpPr/>
            <p:nvPr/>
          </p:nvSpPr>
          <p:spPr>
            <a:xfrm>
              <a:off x="8050572" y="2770438"/>
              <a:ext cx="191068" cy="19112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7" name="Gruppe 92"/>
          <p:cNvGrpSpPr>
            <a:grpSpLocks/>
          </p:cNvGrpSpPr>
          <p:nvPr/>
        </p:nvGrpSpPr>
        <p:grpSpPr bwMode="auto">
          <a:xfrm rot="733473">
            <a:off x="4278313" y="3654425"/>
            <a:ext cx="93662" cy="250825"/>
            <a:chOff x="8052179" y="2770496"/>
            <a:chExt cx="191068" cy="511830"/>
          </a:xfrm>
        </p:grpSpPr>
        <p:cxnSp>
          <p:nvCxnSpPr>
            <p:cNvPr id="65" name="Rett linje 64"/>
            <p:cNvCxnSpPr>
              <a:stCxn id="66" idx="4"/>
            </p:cNvCxnSpPr>
            <p:nvPr/>
          </p:nvCxnSpPr>
          <p:spPr>
            <a:xfrm flipH="1">
              <a:off x="8074285" y="2931595"/>
              <a:ext cx="16193" cy="32070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6" name="Ellipse 65"/>
            <p:cNvSpPr/>
            <p:nvPr/>
          </p:nvSpPr>
          <p:spPr>
            <a:xfrm>
              <a:off x="8050572" y="2770440"/>
              <a:ext cx="191068" cy="1911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8" name="Gruppe 92"/>
          <p:cNvGrpSpPr>
            <a:grpSpLocks/>
          </p:cNvGrpSpPr>
          <p:nvPr/>
        </p:nvGrpSpPr>
        <p:grpSpPr bwMode="auto">
          <a:xfrm rot="733473">
            <a:off x="5232400" y="3751263"/>
            <a:ext cx="93663" cy="250825"/>
            <a:chOff x="8052179" y="2770496"/>
            <a:chExt cx="191068" cy="511830"/>
          </a:xfrm>
        </p:grpSpPr>
        <p:cxnSp>
          <p:nvCxnSpPr>
            <p:cNvPr id="68" name="Rett linje 67"/>
            <p:cNvCxnSpPr>
              <a:stCxn id="69" idx="4"/>
            </p:cNvCxnSpPr>
            <p:nvPr/>
          </p:nvCxnSpPr>
          <p:spPr>
            <a:xfrm flipH="1">
              <a:off x="8074286" y="2931593"/>
              <a:ext cx="16191" cy="32070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9" name="Ellipse 68"/>
            <p:cNvSpPr/>
            <p:nvPr/>
          </p:nvSpPr>
          <p:spPr>
            <a:xfrm>
              <a:off x="8050572" y="2770438"/>
              <a:ext cx="191068" cy="19112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0" name="Plassholder for innhold 2"/>
          <p:cNvSpPr txBox="1">
            <a:spLocks/>
          </p:cNvSpPr>
          <p:nvPr/>
        </p:nvSpPr>
        <p:spPr bwMode="auto">
          <a:xfrm>
            <a:off x="6059488" y="887413"/>
            <a:ext cx="3254375" cy="1106487"/>
          </a:xfrm>
          <a:prstGeom prst="rect">
            <a:avLst/>
          </a:prstGeom>
          <a:noFill/>
          <a:ln w="9525">
            <a:noFill/>
            <a:miter lim="800000"/>
            <a:headEnd/>
            <a:tailEnd/>
          </a:ln>
        </p:spPr>
        <p:txBody>
          <a:bodyPr/>
          <a:lstStyle/>
          <a:p>
            <a:pPr marL="342900" indent="-342900" eaLnBrk="1" hangingPunct="1">
              <a:spcBef>
                <a:spcPct val="20000"/>
              </a:spcBef>
              <a:buFont typeface="Arial" charset="0"/>
              <a:buChar char="•"/>
              <a:defRPr/>
            </a:pPr>
            <a:r>
              <a:rPr lang="nb-NO" sz="2000">
                <a:latin typeface="+mn-lt"/>
              </a:rPr>
              <a:t>Fest tauet til fiberplata med kartnålene etter behov.</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500" fill="hold"/>
                                        <p:tgtEl>
                                          <p:spTgt spid="4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anim calcmode="lin" valueType="num">
                                      <p:cBhvr>
                                        <p:cTn id="13" dur="500" fill="hold"/>
                                        <p:tgtEl>
                                          <p:spTgt spid="50"/>
                                        </p:tgtEl>
                                        <p:attrNameLst>
                                          <p:attrName>ppt_x</p:attrName>
                                        </p:attrNameLst>
                                      </p:cBhvr>
                                      <p:tavLst>
                                        <p:tav tm="0">
                                          <p:val>
                                            <p:strVal val="#ppt_x"/>
                                          </p:val>
                                        </p:tav>
                                        <p:tav tm="100000">
                                          <p:val>
                                            <p:strVal val="#ppt_x"/>
                                          </p:val>
                                        </p:tav>
                                      </p:tavLst>
                                    </p:anim>
                                    <p:anim calcmode="lin" valueType="num">
                                      <p:cBhvr>
                                        <p:cTn id="14" dur="500" fill="hold"/>
                                        <p:tgtEl>
                                          <p:spTgt spid="5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51">
                                            <p:txEl>
                                              <p:pRg st="0" end="0"/>
                                            </p:txEl>
                                          </p:spTgt>
                                        </p:tgtEl>
                                        <p:attrNameLst>
                                          <p:attrName>style.visibility</p:attrName>
                                        </p:attrNameLst>
                                      </p:cBhvr>
                                      <p:to>
                                        <p:strVal val="visible"/>
                                      </p:to>
                                    </p:set>
                                    <p:animEffect transition="in" filter="fade">
                                      <p:cBhvr>
                                        <p:cTn id="18" dur="2000"/>
                                        <p:tgtEl>
                                          <p:spTgt spid="51">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par>
                                <p:cTn id="22" presetID="10" presetClass="entr" presetSubtype="0" fill="hold" nodeType="withEffect">
                                  <p:stCondLst>
                                    <p:cond delay="0"/>
                                  </p:stCondLst>
                                  <p:childTnLst>
                                    <p:set>
                                      <p:cBhvr>
                                        <p:cTn id="23" dur="1" fill="hold">
                                          <p:stCondLst>
                                            <p:cond delay="0"/>
                                          </p:stCondLst>
                                        </p:cTn>
                                        <p:tgtEl>
                                          <p:spTgt spid="53">
                                            <p:txEl>
                                              <p:pRg st="0" end="0"/>
                                            </p:txEl>
                                          </p:spTgt>
                                        </p:tgtEl>
                                        <p:attrNameLst>
                                          <p:attrName>style.visibility</p:attrName>
                                        </p:attrNameLst>
                                      </p:cBhvr>
                                      <p:to>
                                        <p:strVal val="visible"/>
                                      </p:to>
                                    </p:set>
                                    <p:animEffect transition="in" filter="fade">
                                      <p:cBhvr>
                                        <p:cTn id="24" dur="2000"/>
                                        <p:tgtEl>
                                          <p:spTgt spid="5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0">
                                            <p:txEl>
                                              <p:pRg st="0" end="0"/>
                                            </p:txEl>
                                          </p:spTgt>
                                        </p:tgtEl>
                                        <p:attrNameLst>
                                          <p:attrName>style.visibility</p:attrName>
                                        </p:attrNameLst>
                                      </p:cBhvr>
                                      <p:to>
                                        <p:strVal val="visible"/>
                                      </p:to>
                                    </p:set>
                                    <p:animEffect transition="in" filter="fade">
                                      <p:cBhvr>
                                        <p:cTn id="29" dur="2000"/>
                                        <p:tgtEl>
                                          <p:spTgt spid="70">
                                            <p:txEl>
                                              <p:pRg st="0" end="0"/>
                                            </p:txEl>
                                          </p:spTgt>
                                        </p:tgtEl>
                                      </p:cBhvr>
                                    </p:animEffect>
                                  </p:childTnLst>
                                </p:cTn>
                              </p:par>
                            </p:childTnLst>
                          </p:cTn>
                        </p:par>
                        <p:par>
                          <p:cTn id="30" fill="hold">
                            <p:stCondLst>
                              <p:cond delay="2000"/>
                            </p:stCondLst>
                            <p:childTnLst>
                              <p:par>
                                <p:cTn id="31" presetID="47"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strVal val="#ppt_x"/>
                                          </p:val>
                                        </p:tav>
                                        <p:tav tm="100000">
                                          <p:val>
                                            <p:strVal val="#ppt_x"/>
                                          </p:val>
                                        </p:tav>
                                      </p:tavLst>
                                    </p:anim>
                                    <p:anim calcmode="lin" valueType="num">
                                      <p:cBhvr>
                                        <p:cTn id="35" dur="500" fill="hold"/>
                                        <p:tgtEl>
                                          <p:spTgt spid="10"/>
                                        </p:tgtEl>
                                        <p:attrNameLst>
                                          <p:attrName>ppt_y</p:attrName>
                                        </p:attrNameLst>
                                      </p:cBhvr>
                                      <p:tavLst>
                                        <p:tav tm="0">
                                          <p:val>
                                            <p:strVal val="#ppt_y-.1"/>
                                          </p:val>
                                        </p:tav>
                                        <p:tav tm="100000">
                                          <p:val>
                                            <p:strVal val="#ppt_y"/>
                                          </p:val>
                                        </p:tav>
                                      </p:tavLst>
                                    </p:anim>
                                  </p:childTnLst>
                                </p:cTn>
                              </p:par>
                            </p:childTnLst>
                          </p:cTn>
                        </p:par>
                        <p:par>
                          <p:cTn id="36" fill="hold">
                            <p:stCondLst>
                              <p:cond delay="2500"/>
                            </p:stCondLst>
                            <p:childTnLst>
                              <p:par>
                                <p:cTn id="37" presetID="47"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anim calcmode="lin" valueType="num">
                                      <p:cBhvr>
                                        <p:cTn id="40" dur="500" fill="hold"/>
                                        <p:tgtEl>
                                          <p:spTgt spid="13"/>
                                        </p:tgtEl>
                                        <p:attrNameLst>
                                          <p:attrName>ppt_x</p:attrName>
                                        </p:attrNameLst>
                                      </p:cBhvr>
                                      <p:tavLst>
                                        <p:tav tm="0">
                                          <p:val>
                                            <p:strVal val="#ppt_x"/>
                                          </p:val>
                                        </p:tav>
                                        <p:tav tm="100000">
                                          <p:val>
                                            <p:strVal val="#ppt_x"/>
                                          </p:val>
                                        </p:tav>
                                      </p:tavLst>
                                    </p:anim>
                                    <p:anim calcmode="lin" valueType="num">
                                      <p:cBhvr>
                                        <p:cTn id="41" dur="500" fill="hold"/>
                                        <p:tgtEl>
                                          <p:spTgt spid="13"/>
                                        </p:tgtEl>
                                        <p:attrNameLst>
                                          <p:attrName>ppt_y</p:attrName>
                                        </p:attrNameLst>
                                      </p:cBhvr>
                                      <p:tavLst>
                                        <p:tav tm="0">
                                          <p:val>
                                            <p:strVal val="#ppt_y-.1"/>
                                          </p:val>
                                        </p:tav>
                                        <p:tav tm="100000">
                                          <p:val>
                                            <p:strVal val="#ppt_y"/>
                                          </p:val>
                                        </p:tav>
                                      </p:tavLst>
                                    </p:anim>
                                  </p:childTnLst>
                                </p:cTn>
                              </p:par>
                            </p:childTnLst>
                          </p:cTn>
                        </p:par>
                        <p:par>
                          <p:cTn id="42" fill="hold">
                            <p:stCondLst>
                              <p:cond delay="3000"/>
                            </p:stCondLst>
                            <p:childTnLst>
                              <p:par>
                                <p:cTn id="43" presetID="47" presetClass="entr" presetSubtype="0"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anim calcmode="lin" valueType="num">
                                      <p:cBhvr>
                                        <p:cTn id="46" dur="500" fill="hold"/>
                                        <p:tgtEl>
                                          <p:spTgt spid="16"/>
                                        </p:tgtEl>
                                        <p:attrNameLst>
                                          <p:attrName>ppt_x</p:attrName>
                                        </p:attrNameLst>
                                      </p:cBhvr>
                                      <p:tavLst>
                                        <p:tav tm="0">
                                          <p:val>
                                            <p:strVal val="#ppt_x"/>
                                          </p:val>
                                        </p:tav>
                                        <p:tav tm="100000">
                                          <p:val>
                                            <p:strVal val="#ppt_x"/>
                                          </p:val>
                                        </p:tav>
                                      </p:tavLst>
                                    </p:anim>
                                    <p:anim calcmode="lin" valueType="num">
                                      <p:cBhvr>
                                        <p:cTn id="47"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2000"/>
                                        <p:tgtEl>
                                          <p:spTgt spid="50"/>
                                        </p:tgtEl>
                                      </p:cBhvr>
                                    </p:animEffect>
                                    <p:set>
                                      <p:cBhvr>
                                        <p:cTn id="52" dur="1" fill="hold">
                                          <p:stCondLst>
                                            <p:cond delay="1999"/>
                                          </p:stCondLst>
                                        </p:cTn>
                                        <p:tgtEl>
                                          <p:spTgt spid="50"/>
                                        </p:tgtEl>
                                        <p:attrNameLst>
                                          <p:attrName>style.visibility</p:attrName>
                                        </p:attrNameLst>
                                      </p:cBhvr>
                                      <p:to>
                                        <p:strVal val="hidden"/>
                                      </p:to>
                                    </p:set>
                                  </p:childTnLst>
                                </p:cTn>
                              </p:par>
                            </p:childTnLst>
                          </p:cTn>
                        </p:par>
                        <p:par>
                          <p:cTn id="53" fill="hold">
                            <p:stCondLst>
                              <p:cond delay="2000"/>
                            </p:stCondLst>
                            <p:childTnLst>
                              <p:par>
                                <p:cTn id="54" presetID="10" presetClass="exit" presetSubtype="0" fill="hold" grpId="1" nodeType="afterEffect">
                                  <p:stCondLst>
                                    <p:cond delay="0"/>
                                  </p:stCondLst>
                                  <p:childTnLst>
                                    <p:animEffect transition="out" filter="fade">
                                      <p:cBhvr>
                                        <p:cTn id="55" dur="500"/>
                                        <p:tgtEl>
                                          <p:spTgt spid="52"/>
                                        </p:tgtEl>
                                      </p:cBhvr>
                                    </p:animEffect>
                                    <p:set>
                                      <p:cBhvr>
                                        <p:cTn id="56" dur="1" fill="hold">
                                          <p:stCondLst>
                                            <p:cond delay="499"/>
                                          </p:stCondLst>
                                        </p:cTn>
                                        <p:tgtEl>
                                          <p:spTgt spid="52"/>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53">
                                            <p:txEl>
                                              <p:pRg st="0" end="0"/>
                                            </p:txEl>
                                          </p:spTgt>
                                        </p:tgtEl>
                                      </p:cBhvr>
                                    </p:animEffect>
                                    <p:set>
                                      <p:cBhvr>
                                        <p:cTn id="59" dur="1" fill="hold">
                                          <p:stCondLst>
                                            <p:cond delay="499"/>
                                          </p:stCondLst>
                                        </p:cTn>
                                        <p:tgtEl>
                                          <p:spTgt spid="53">
                                            <p:txEl>
                                              <p:pRg st="0" end="0"/>
                                            </p:txEl>
                                          </p:spTgt>
                                        </p:tgtEl>
                                        <p:attrNameLst>
                                          <p:attrName>style.visibility</p:attrName>
                                        </p:attrNameLst>
                                      </p:cBhvr>
                                      <p:to>
                                        <p:strVal val="hidden"/>
                                      </p:to>
                                    </p:set>
                                  </p:childTnLst>
                                </p:cTn>
                              </p:par>
                              <p:par>
                                <p:cTn id="60" presetID="22" presetClass="entr" presetSubtype="1"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wipe(up)">
                                      <p:cBhvr>
                                        <p:cTn id="62" dur="500"/>
                                        <p:tgtEl>
                                          <p:spTgt spid="54"/>
                                        </p:tgtEl>
                                      </p:cBhvr>
                                    </p:animEffect>
                                  </p:childTnLst>
                                </p:cTn>
                              </p:par>
                            </p:childTnLst>
                          </p:cTn>
                        </p:par>
                        <p:par>
                          <p:cTn id="63" fill="hold">
                            <p:stCondLst>
                              <p:cond delay="2500"/>
                            </p:stCondLst>
                            <p:childTnLst>
                              <p:par>
                                <p:cTn id="64" presetID="22" presetClass="entr" presetSubtype="8" fill="hold" nodeType="after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wipe(left)">
                                      <p:cBhvr>
                                        <p:cTn id="66" dur="500"/>
                                        <p:tgtEl>
                                          <p:spTgt spid="5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fade">
                                      <p:cBhvr>
                                        <p:cTn id="69" dur="2000"/>
                                        <p:tgtEl>
                                          <p:spTgt spid="56"/>
                                        </p:tgtEl>
                                      </p:cBhvr>
                                    </p:animEffect>
                                  </p:childTnLst>
                                </p:cTn>
                              </p:par>
                              <p:par>
                                <p:cTn id="70" presetID="10" presetClass="entr" presetSubtype="0" fill="hold" nodeType="withEffect">
                                  <p:stCondLst>
                                    <p:cond delay="0"/>
                                  </p:stCondLst>
                                  <p:childTnLst>
                                    <p:set>
                                      <p:cBhvr>
                                        <p:cTn id="71" dur="1" fill="hold">
                                          <p:stCondLst>
                                            <p:cond delay="0"/>
                                          </p:stCondLst>
                                        </p:cTn>
                                        <p:tgtEl>
                                          <p:spTgt spid="57">
                                            <p:txEl>
                                              <p:pRg st="0" end="0"/>
                                            </p:txEl>
                                          </p:spTgt>
                                        </p:tgtEl>
                                        <p:attrNameLst>
                                          <p:attrName>style.visibility</p:attrName>
                                        </p:attrNameLst>
                                      </p:cBhvr>
                                      <p:to>
                                        <p:strVal val="visible"/>
                                      </p:to>
                                    </p:set>
                                    <p:animEffect transition="in" filter="fade">
                                      <p:cBhvr>
                                        <p:cTn id="72" dur="2000"/>
                                        <p:tgtEl>
                                          <p:spTgt spid="57">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nodeType="click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fade">
                                      <p:cBhvr>
                                        <p:cTn id="77" dur="500"/>
                                        <p:tgtEl>
                                          <p:spTgt spid="41"/>
                                        </p:tgtEl>
                                      </p:cBhvr>
                                    </p:animEffect>
                                    <p:anim calcmode="lin" valueType="num">
                                      <p:cBhvr>
                                        <p:cTn id="78" dur="500" fill="hold"/>
                                        <p:tgtEl>
                                          <p:spTgt spid="41"/>
                                        </p:tgtEl>
                                        <p:attrNameLst>
                                          <p:attrName>ppt_x</p:attrName>
                                        </p:attrNameLst>
                                      </p:cBhvr>
                                      <p:tavLst>
                                        <p:tav tm="0">
                                          <p:val>
                                            <p:strVal val="#ppt_x"/>
                                          </p:val>
                                        </p:tav>
                                        <p:tav tm="100000">
                                          <p:val>
                                            <p:strVal val="#ppt_x"/>
                                          </p:val>
                                        </p:tav>
                                      </p:tavLst>
                                    </p:anim>
                                    <p:anim calcmode="lin" valueType="num">
                                      <p:cBhvr>
                                        <p:cTn id="79" dur="500" fill="hold"/>
                                        <p:tgtEl>
                                          <p:spTgt spid="41"/>
                                        </p:tgtEl>
                                        <p:attrNameLst>
                                          <p:attrName>ppt_y</p:attrName>
                                        </p:attrNameLst>
                                      </p:cBhvr>
                                      <p:tavLst>
                                        <p:tav tm="0">
                                          <p:val>
                                            <p:strVal val="#ppt_y-.1"/>
                                          </p:val>
                                        </p:tav>
                                        <p:tav tm="100000">
                                          <p:val>
                                            <p:strVal val="#ppt_y"/>
                                          </p:val>
                                        </p:tav>
                                      </p:tavLst>
                                    </p:anim>
                                  </p:childTnLst>
                                </p:cTn>
                              </p:par>
                            </p:childTnLst>
                          </p:cTn>
                        </p:par>
                        <p:par>
                          <p:cTn id="80" fill="hold">
                            <p:stCondLst>
                              <p:cond delay="500"/>
                            </p:stCondLst>
                            <p:childTnLst>
                              <p:par>
                                <p:cTn id="81" presetID="47" presetClass="entr" presetSubtype="0" fill="hold" nodeType="after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fade">
                                      <p:cBhvr>
                                        <p:cTn id="83" dur="500"/>
                                        <p:tgtEl>
                                          <p:spTgt spid="44"/>
                                        </p:tgtEl>
                                      </p:cBhvr>
                                    </p:animEffect>
                                    <p:anim calcmode="lin" valueType="num">
                                      <p:cBhvr>
                                        <p:cTn id="84" dur="500" fill="hold"/>
                                        <p:tgtEl>
                                          <p:spTgt spid="44"/>
                                        </p:tgtEl>
                                        <p:attrNameLst>
                                          <p:attrName>ppt_x</p:attrName>
                                        </p:attrNameLst>
                                      </p:cBhvr>
                                      <p:tavLst>
                                        <p:tav tm="0">
                                          <p:val>
                                            <p:strVal val="#ppt_x"/>
                                          </p:val>
                                        </p:tav>
                                        <p:tav tm="100000">
                                          <p:val>
                                            <p:strVal val="#ppt_x"/>
                                          </p:val>
                                        </p:tav>
                                      </p:tavLst>
                                    </p:anim>
                                    <p:anim calcmode="lin" valueType="num">
                                      <p:cBhvr>
                                        <p:cTn id="85" dur="500" fill="hold"/>
                                        <p:tgtEl>
                                          <p:spTgt spid="44"/>
                                        </p:tgtEl>
                                        <p:attrNameLst>
                                          <p:attrName>ppt_y</p:attrName>
                                        </p:attrNameLst>
                                      </p:cBhvr>
                                      <p:tavLst>
                                        <p:tav tm="0">
                                          <p:val>
                                            <p:strVal val="#ppt_y-.1"/>
                                          </p:val>
                                        </p:tav>
                                        <p:tav tm="100000">
                                          <p:val>
                                            <p:strVal val="#ppt_y"/>
                                          </p:val>
                                        </p:tav>
                                      </p:tavLst>
                                    </p:anim>
                                  </p:childTnLst>
                                </p:cTn>
                              </p:par>
                            </p:childTnLst>
                          </p:cTn>
                        </p:par>
                        <p:par>
                          <p:cTn id="86" fill="hold">
                            <p:stCondLst>
                              <p:cond delay="1000"/>
                            </p:stCondLst>
                            <p:childTnLst>
                              <p:par>
                                <p:cTn id="87" presetID="47" presetClass="entr" presetSubtype="0" fill="hold" nodeType="afterEffect">
                                  <p:stCondLst>
                                    <p:cond delay="0"/>
                                  </p:stCondLst>
                                  <p:childTnLst>
                                    <p:set>
                                      <p:cBhvr>
                                        <p:cTn id="88" dur="1" fill="hold">
                                          <p:stCondLst>
                                            <p:cond delay="0"/>
                                          </p:stCondLst>
                                        </p:cTn>
                                        <p:tgtEl>
                                          <p:spTgt spid="47"/>
                                        </p:tgtEl>
                                        <p:attrNameLst>
                                          <p:attrName>style.visibility</p:attrName>
                                        </p:attrNameLst>
                                      </p:cBhvr>
                                      <p:to>
                                        <p:strVal val="visible"/>
                                      </p:to>
                                    </p:set>
                                    <p:animEffect transition="in" filter="fade">
                                      <p:cBhvr>
                                        <p:cTn id="89" dur="500"/>
                                        <p:tgtEl>
                                          <p:spTgt spid="47"/>
                                        </p:tgtEl>
                                      </p:cBhvr>
                                    </p:animEffect>
                                    <p:anim calcmode="lin" valueType="num">
                                      <p:cBhvr>
                                        <p:cTn id="90" dur="500" fill="hold"/>
                                        <p:tgtEl>
                                          <p:spTgt spid="47"/>
                                        </p:tgtEl>
                                        <p:attrNameLst>
                                          <p:attrName>ppt_x</p:attrName>
                                        </p:attrNameLst>
                                      </p:cBhvr>
                                      <p:tavLst>
                                        <p:tav tm="0">
                                          <p:val>
                                            <p:strVal val="#ppt_x"/>
                                          </p:val>
                                        </p:tav>
                                        <p:tav tm="100000">
                                          <p:val>
                                            <p:strVal val="#ppt_x"/>
                                          </p:val>
                                        </p:tav>
                                      </p:tavLst>
                                    </p:anim>
                                    <p:anim calcmode="lin" valueType="num">
                                      <p:cBhvr>
                                        <p:cTn id="91" dur="500" fill="hold"/>
                                        <p:tgtEl>
                                          <p:spTgt spid="47"/>
                                        </p:tgtEl>
                                        <p:attrNameLst>
                                          <p:attrName>ppt_y</p:attrName>
                                        </p:attrNameLst>
                                      </p:cBhvr>
                                      <p:tavLst>
                                        <p:tav tm="0">
                                          <p:val>
                                            <p:strVal val="#ppt_y-.1"/>
                                          </p:val>
                                        </p:tav>
                                        <p:tav tm="100000">
                                          <p:val>
                                            <p:strVal val="#ppt_y"/>
                                          </p:val>
                                        </p:tav>
                                      </p:tavLst>
                                    </p:anim>
                                  </p:childTnLst>
                                </p:cTn>
                              </p:par>
                            </p:childTnLst>
                          </p:cTn>
                        </p:par>
                        <p:par>
                          <p:cTn id="92" fill="hold">
                            <p:stCondLst>
                              <p:cond delay="1500"/>
                            </p:stCondLst>
                            <p:childTnLst>
                              <p:par>
                                <p:cTn id="93" presetID="47" presetClass="entr" presetSubtype="0" fill="hold" nodeType="afterEffect">
                                  <p:stCondLst>
                                    <p:cond delay="0"/>
                                  </p:stCondLst>
                                  <p:childTnLst>
                                    <p:set>
                                      <p:cBhvr>
                                        <p:cTn id="94" dur="1" fill="hold">
                                          <p:stCondLst>
                                            <p:cond delay="0"/>
                                          </p:stCondLst>
                                        </p:cTn>
                                        <p:tgtEl>
                                          <p:spTgt spid="58"/>
                                        </p:tgtEl>
                                        <p:attrNameLst>
                                          <p:attrName>style.visibility</p:attrName>
                                        </p:attrNameLst>
                                      </p:cBhvr>
                                      <p:to>
                                        <p:strVal val="visible"/>
                                      </p:to>
                                    </p:set>
                                    <p:animEffect transition="in" filter="fade">
                                      <p:cBhvr>
                                        <p:cTn id="95" dur="500"/>
                                        <p:tgtEl>
                                          <p:spTgt spid="58"/>
                                        </p:tgtEl>
                                      </p:cBhvr>
                                    </p:animEffect>
                                    <p:anim calcmode="lin" valueType="num">
                                      <p:cBhvr>
                                        <p:cTn id="96" dur="500" fill="hold"/>
                                        <p:tgtEl>
                                          <p:spTgt spid="58"/>
                                        </p:tgtEl>
                                        <p:attrNameLst>
                                          <p:attrName>ppt_x</p:attrName>
                                        </p:attrNameLst>
                                      </p:cBhvr>
                                      <p:tavLst>
                                        <p:tav tm="0">
                                          <p:val>
                                            <p:strVal val="#ppt_x"/>
                                          </p:val>
                                        </p:tav>
                                        <p:tav tm="100000">
                                          <p:val>
                                            <p:strVal val="#ppt_x"/>
                                          </p:val>
                                        </p:tav>
                                      </p:tavLst>
                                    </p:anim>
                                    <p:anim calcmode="lin" valueType="num">
                                      <p:cBhvr>
                                        <p:cTn id="97" dur="5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build="allAtOnce"/>
      <p:bldP spid="5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tel 1"/>
          <p:cNvSpPr>
            <a:spLocks noGrp="1"/>
          </p:cNvSpPr>
          <p:nvPr>
            <p:ph type="title"/>
          </p:nvPr>
        </p:nvSpPr>
        <p:spPr>
          <a:xfrm>
            <a:off x="457200" y="274638"/>
            <a:ext cx="8229600" cy="1143000"/>
          </a:xfrm>
        </p:spPr>
        <p:txBody>
          <a:bodyPr/>
          <a:lstStyle/>
          <a:p>
            <a:pPr algn="ctr"/>
            <a:r>
              <a:rPr lang="nb-NO" smtClean="0"/>
              <a:t>Legging av rosetten</a:t>
            </a:r>
          </a:p>
        </p:txBody>
      </p:sp>
      <p:pic>
        <p:nvPicPr>
          <p:cNvPr id="30723" name="Picture 2"/>
          <p:cNvPicPr>
            <a:picLocks noChangeAspect="1" noChangeArrowheads="1"/>
          </p:cNvPicPr>
          <p:nvPr/>
        </p:nvPicPr>
        <p:blipFill>
          <a:blip r:embed="rId2"/>
          <a:srcRect l="11049" t="14360" r="17361" b="5249"/>
          <a:stretch>
            <a:fillRect/>
          </a:stretch>
        </p:blipFill>
        <p:spPr bwMode="auto">
          <a:xfrm>
            <a:off x="531813" y="1677988"/>
            <a:ext cx="5405437" cy="4545012"/>
          </a:xfrm>
          <a:prstGeom prst="rect">
            <a:avLst/>
          </a:prstGeom>
          <a:noFill/>
          <a:ln w="9525">
            <a:noFill/>
            <a:miter lim="800000"/>
            <a:headEnd/>
            <a:tailEnd/>
          </a:ln>
        </p:spPr>
      </p:pic>
      <p:sp>
        <p:nvSpPr>
          <p:cNvPr id="6" name="Plassholder for innhold 2"/>
          <p:cNvSpPr txBox="1">
            <a:spLocks/>
          </p:cNvSpPr>
          <p:nvPr/>
        </p:nvSpPr>
        <p:spPr bwMode="auto">
          <a:xfrm>
            <a:off x="5724525" y="1989138"/>
            <a:ext cx="2627313" cy="1800225"/>
          </a:xfrm>
          <a:prstGeom prst="rect">
            <a:avLst/>
          </a:prstGeom>
          <a:noFill/>
          <a:ln w="9525">
            <a:noFill/>
            <a:miter lim="800000"/>
            <a:headEnd/>
            <a:tailEnd/>
          </a:ln>
        </p:spPr>
        <p:txBody>
          <a:bodyPr/>
          <a:lstStyle/>
          <a:p>
            <a:pPr marL="342900" indent="-342900" eaLnBrk="1" hangingPunct="1">
              <a:spcBef>
                <a:spcPct val="20000"/>
              </a:spcBef>
              <a:buFont typeface="Arial" charset="0"/>
              <a:buChar char="•"/>
              <a:defRPr/>
            </a:pPr>
            <a:r>
              <a:rPr lang="nb-NO" sz="2000" dirty="0">
                <a:latin typeface="+mn-lt"/>
              </a:rPr>
              <a:t>Det er viktig å være nøye med å følge markeringen mht. over og under.</a:t>
            </a:r>
          </a:p>
        </p:txBody>
      </p:sp>
      <p:pic>
        <p:nvPicPr>
          <p:cNvPr id="4098" name="Picture 2"/>
          <p:cNvPicPr>
            <a:picLocks noChangeAspect="1" noChangeArrowheads="1"/>
          </p:cNvPicPr>
          <p:nvPr/>
        </p:nvPicPr>
        <p:blipFill>
          <a:blip r:embed="rId3"/>
          <a:srcRect/>
          <a:stretch>
            <a:fillRect/>
          </a:stretch>
        </p:blipFill>
        <p:spPr bwMode="auto">
          <a:xfrm>
            <a:off x="2019300" y="1348310"/>
            <a:ext cx="4969971" cy="4882105"/>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30723"/>
                                        </p:tgtEl>
                                      </p:cBhvr>
                                    </p:animEffect>
                                    <p:set>
                                      <p:cBhvr>
                                        <p:cTn id="12" dur="1" fill="hold">
                                          <p:stCondLst>
                                            <p:cond delay="1999"/>
                                          </p:stCondLst>
                                        </p:cTn>
                                        <p:tgtEl>
                                          <p:spTgt spid="30723"/>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2000"/>
                                        <p:tgtEl>
                                          <p:spTgt spid="6">
                                            <p:txEl>
                                              <p:pRg st="0" end="0"/>
                                            </p:txEl>
                                          </p:spTgt>
                                        </p:tgtEl>
                                      </p:cBhvr>
                                    </p:animEffect>
                                    <p:set>
                                      <p:cBhvr>
                                        <p:cTn id="15" dur="1" fill="hold">
                                          <p:stCondLst>
                                            <p:cond delay="1999"/>
                                          </p:stCondLst>
                                        </p:cTn>
                                        <p:tgtEl>
                                          <p:spTgt spid="6">
                                            <p:txEl>
                                              <p:pRg st="0" end="0"/>
                                            </p:txEl>
                                          </p:spTgt>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5603" name="Tittel 1"/>
          <p:cNvSpPr>
            <a:spLocks noGrp="1"/>
          </p:cNvSpPr>
          <p:nvPr>
            <p:ph type="title"/>
          </p:nvPr>
        </p:nvSpPr>
        <p:spPr>
          <a:xfrm>
            <a:off x="625475" y="2157412"/>
            <a:ext cx="7772400" cy="1336685"/>
          </a:xfrm>
        </p:spPr>
        <p:txBody>
          <a:bodyPr>
            <a:normAutofit/>
          </a:bodyPr>
          <a:lstStyle/>
          <a:p>
            <a:pPr algn="ctr"/>
            <a:r>
              <a:rPr lang="nb-NO" smtClean="0"/>
              <a:t>Rosetter</a:t>
            </a:r>
            <a:br>
              <a:rPr lang="nb-NO" smtClean="0"/>
            </a:br>
            <a:r>
              <a:rPr lang="nb-NO" smtClean="0"/>
              <a:t>for laser- og vinylkutting </a:t>
            </a: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l="47468" t="8478" r="3267" b="15297"/>
          <a:stretch>
            <a:fillRect/>
          </a:stretch>
        </p:blipFill>
        <p:spPr bwMode="auto">
          <a:xfrm>
            <a:off x="205740" y="1832376"/>
            <a:ext cx="4195517" cy="3923982"/>
          </a:xfrm>
          <a:prstGeom prst="rect">
            <a:avLst/>
          </a:prstGeom>
          <a:noFill/>
          <a:ln w="9525">
            <a:noFill/>
            <a:miter lim="800000"/>
            <a:headEnd/>
            <a:tailEnd/>
          </a:ln>
          <a:effectLst/>
        </p:spPr>
      </p:pic>
      <p:sp>
        <p:nvSpPr>
          <p:cNvPr id="6" name="Tittel 1"/>
          <p:cNvSpPr>
            <a:spLocks noGrp="1"/>
          </p:cNvSpPr>
          <p:nvPr>
            <p:ph type="title"/>
          </p:nvPr>
        </p:nvSpPr>
        <p:spPr>
          <a:xfrm>
            <a:off x="578880" y="274638"/>
            <a:ext cx="8229600" cy="1143000"/>
          </a:xfrm>
        </p:spPr>
        <p:txBody>
          <a:bodyPr>
            <a:normAutofit fontScale="90000"/>
          </a:bodyPr>
          <a:lstStyle/>
          <a:p>
            <a:pPr algn="ctr"/>
            <a:r>
              <a:rPr lang="nb-NO" smtClean="0"/>
              <a:t>Enn om vi kunne skrive ut disse rosettene på laserkutter elle vinylkutter</a:t>
            </a:r>
            <a:endParaRPr lang="nb-NO" sz="6000"/>
          </a:p>
        </p:txBody>
      </p:sp>
      <p:pic>
        <p:nvPicPr>
          <p:cNvPr id="2050" name="Picture 2" descr="F:\DCIM\102CASIO\CIMG9989.JPG"/>
          <p:cNvPicPr>
            <a:picLocks noChangeAspect="1" noChangeArrowheads="1"/>
          </p:cNvPicPr>
          <p:nvPr/>
        </p:nvPicPr>
        <p:blipFill>
          <a:blip r:embed="rId3">
            <a:lum bright="20000" contrast="20000"/>
          </a:blip>
          <a:srcRect l="14844" t="8757" r="19648" b="10781"/>
          <a:stretch>
            <a:fillRect/>
          </a:stretch>
        </p:blipFill>
        <p:spPr bwMode="auto">
          <a:xfrm>
            <a:off x="4548900" y="1832376"/>
            <a:ext cx="4259580" cy="392398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mtClean="0"/>
              <a:t>Gjøre om matematisk funksjon til en skjærefil for laser</a:t>
            </a:r>
            <a:endParaRPr lang="nb-NO"/>
          </a:p>
        </p:txBody>
      </p:sp>
      <p:pic>
        <p:nvPicPr>
          <p:cNvPr id="1026" name="Picture 2"/>
          <p:cNvPicPr>
            <a:picLocks noChangeAspect="1" noChangeArrowheads="1"/>
          </p:cNvPicPr>
          <p:nvPr/>
        </p:nvPicPr>
        <p:blipFill>
          <a:blip r:embed="rId2"/>
          <a:srcRect/>
          <a:stretch>
            <a:fillRect/>
          </a:stretch>
        </p:blipFill>
        <p:spPr bwMode="auto">
          <a:xfrm>
            <a:off x="59055" y="2270760"/>
            <a:ext cx="2637111" cy="2483168"/>
          </a:xfrm>
          <a:prstGeom prst="rect">
            <a:avLst/>
          </a:prstGeom>
          <a:noFill/>
          <a:ln w="9525">
            <a:noFill/>
            <a:miter lim="800000"/>
            <a:headEnd/>
            <a:tailEnd/>
          </a:ln>
          <a:effectLst/>
        </p:spPr>
      </p:pic>
      <p:pic>
        <p:nvPicPr>
          <p:cNvPr id="5" name="Picture 3"/>
          <p:cNvPicPr>
            <a:picLocks noChangeAspect="1" noChangeArrowheads="1"/>
          </p:cNvPicPr>
          <p:nvPr/>
        </p:nvPicPr>
        <p:blipFill>
          <a:blip r:embed="rId3"/>
          <a:srcRect l="2292" t="8478" r="53019" b="18055"/>
          <a:stretch>
            <a:fillRect/>
          </a:stretch>
        </p:blipFill>
        <p:spPr bwMode="auto">
          <a:xfrm>
            <a:off x="2696166" y="2141467"/>
            <a:ext cx="2835954" cy="2818201"/>
          </a:xfrm>
          <a:prstGeom prst="rect">
            <a:avLst/>
          </a:prstGeom>
          <a:noFill/>
          <a:ln w="9525">
            <a:noFill/>
            <a:miter lim="800000"/>
            <a:headEnd/>
            <a:tailEnd/>
          </a:ln>
          <a:effectLst/>
        </p:spPr>
      </p:pic>
      <p:pic>
        <p:nvPicPr>
          <p:cNvPr id="6" name="Picture 3"/>
          <p:cNvPicPr>
            <a:picLocks noChangeAspect="1" noChangeArrowheads="1"/>
          </p:cNvPicPr>
          <p:nvPr/>
        </p:nvPicPr>
        <p:blipFill>
          <a:blip r:embed="rId3"/>
          <a:srcRect l="47954" t="8478" r="3365" b="15941"/>
          <a:stretch>
            <a:fillRect/>
          </a:stretch>
        </p:blipFill>
        <p:spPr bwMode="auto">
          <a:xfrm>
            <a:off x="5747499" y="2270760"/>
            <a:ext cx="2865103" cy="2688908"/>
          </a:xfrm>
          <a:prstGeom prst="rect">
            <a:avLst/>
          </a:prstGeom>
          <a:noFill/>
          <a:ln w="9525">
            <a:noFill/>
            <a:miter lim="800000"/>
            <a:headEnd/>
            <a:tailEnd/>
          </a:ln>
          <a:effectLst/>
        </p:spPr>
      </p:pic>
      <p:pic>
        <p:nvPicPr>
          <p:cNvPr id="7" name="Picture 3"/>
          <p:cNvPicPr>
            <a:picLocks noChangeAspect="1" noChangeArrowheads="1"/>
          </p:cNvPicPr>
          <p:nvPr/>
        </p:nvPicPr>
        <p:blipFill>
          <a:blip r:embed="rId3"/>
          <a:srcRect t="85670"/>
          <a:stretch>
            <a:fillRect/>
          </a:stretch>
        </p:blipFill>
        <p:spPr bwMode="auto">
          <a:xfrm>
            <a:off x="578880" y="5311140"/>
            <a:ext cx="7826500" cy="67796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Har valgt å bruke CorelDRAW</a:t>
            </a:r>
            <a:endParaRPr lang="nb-NO"/>
          </a:p>
        </p:txBody>
      </p:sp>
      <p:pic>
        <p:nvPicPr>
          <p:cNvPr id="3074" name="Picture 2"/>
          <p:cNvPicPr>
            <a:picLocks noChangeAspect="1" noChangeArrowheads="1"/>
          </p:cNvPicPr>
          <p:nvPr/>
        </p:nvPicPr>
        <p:blipFill>
          <a:blip r:embed="rId2"/>
          <a:srcRect/>
          <a:stretch>
            <a:fillRect/>
          </a:stretch>
        </p:blipFill>
        <p:spPr bwMode="auto">
          <a:xfrm>
            <a:off x="2317433" y="1417638"/>
            <a:ext cx="4647247" cy="455851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274639"/>
            <a:ext cx="8229600" cy="803264"/>
          </a:xfrm>
        </p:spPr>
        <p:txBody>
          <a:bodyPr/>
          <a:lstStyle/>
          <a:p>
            <a:pPr algn="ctr"/>
            <a:r>
              <a:rPr lang="nb-NO" smtClean="0"/>
              <a:t>Legg inn kontur og fjern kurven</a:t>
            </a:r>
            <a:endParaRPr lang="nb-NO"/>
          </a:p>
        </p:txBody>
      </p:sp>
      <p:pic>
        <p:nvPicPr>
          <p:cNvPr id="9218" name="Picture 2"/>
          <p:cNvPicPr>
            <a:picLocks noChangeAspect="1" noChangeArrowheads="1"/>
          </p:cNvPicPr>
          <p:nvPr/>
        </p:nvPicPr>
        <p:blipFill>
          <a:blip r:embed="rId2"/>
          <a:srcRect/>
          <a:stretch>
            <a:fillRect/>
          </a:stretch>
        </p:blipFill>
        <p:spPr bwMode="auto">
          <a:xfrm>
            <a:off x="78728" y="1482251"/>
            <a:ext cx="8985706" cy="4779272"/>
          </a:xfrm>
          <a:prstGeom prst="rect">
            <a:avLst/>
          </a:prstGeom>
          <a:noFill/>
          <a:ln w="9525">
            <a:noFill/>
            <a:miter lim="800000"/>
            <a:headEnd/>
            <a:tailEnd/>
          </a:ln>
          <a:effectLst/>
        </p:spPr>
      </p:pic>
      <p:pic>
        <p:nvPicPr>
          <p:cNvPr id="9225" name="Picture 9"/>
          <p:cNvPicPr>
            <a:picLocks noChangeAspect="1" noChangeArrowheads="1"/>
          </p:cNvPicPr>
          <p:nvPr/>
        </p:nvPicPr>
        <p:blipFill>
          <a:blip r:embed="rId3"/>
          <a:srcRect/>
          <a:stretch>
            <a:fillRect/>
          </a:stretch>
        </p:blipFill>
        <p:spPr bwMode="auto">
          <a:xfrm>
            <a:off x="365952" y="1482251"/>
            <a:ext cx="8442528" cy="4779272"/>
          </a:xfrm>
          <a:prstGeom prst="rect">
            <a:avLst/>
          </a:prstGeom>
          <a:noFill/>
          <a:ln w="9525">
            <a:noFill/>
            <a:miter lim="800000"/>
            <a:headEnd/>
            <a:tailEnd/>
          </a:ln>
          <a:effectLst/>
        </p:spPr>
      </p:pic>
      <p:pic>
        <p:nvPicPr>
          <p:cNvPr id="9226" name="Picture 10"/>
          <p:cNvPicPr>
            <a:picLocks noChangeAspect="1" noChangeArrowheads="1"/>
          </p:cNvPicPr>
          <p:nvPr/>
        </p:nvPicPr>
        <p:blipFill>
          <a:blip r:embed="rId4"/>
          <a:srcRect/>
          <a:stretch>
            <a:fillRect/>
          </a:stretch>
        </p:blipFill>
        <p:spPr bwMode="auto">
          <a:xfrm>
            <a:off x="394749" y="1482251"/>
            <a:ext cx="8413732" cy="4779272"/>
          </a:xfrm>
          <a:prstGeom prst="rect">
            <a:avLst/>
          </a:prstGeom>
          <a:noFill/>
          <a:ln w="9525">
            <a:noFill/>
            <a:miter lim="800000"/>
            <a:headEnd/>
            <a:tailEnd/>
          </a:ln>
          <a:effectLst/>
        </p:spPr>
      </p:pic>
      <p:pic>
        <p:nvPicPr>
          <p:cNvPr id="9227" name="Picture 11"/>
          <p:cNvPicPr>
            <a:picLocks noChangeAspect="1" noChangeArrowheads="1"/>
          </p:cNvPicPr>
          <p:nvPr/>
        </p:nvPicPr>
        <p:blipFill>
          <a:blip r:embed="rId5"/>
          <a:srcRect/>
          <a:stretch>
            <a:fillRect/>
          </a:stretch>
        </p:blipFill>
        <p:spPr bwMode="auto">
          <a:xfrm>
            <a:off x="410859" y="1482251"/>
            <a:ext cx="8397622" cy="4779272"/>
          </a:xfrm>
          <a:prstGeom prst="rect">
            <a:avLst/>
          </a:prstGeom>
          <a:noFill/>
          <a:ln w="9525">
            <a:noFill/>
            <a:miter lim="800000"/>
            <a:headEnd/>
            <a:tailEnd/>
          </a:ln>
          <a:effectLst/>
        </p:spPr>
      </p:pic>
      <p:pic>
        <p:nvPicPr>
          <p:cNvPr id="9228" name="Picture 12"/>
          <p:cNvPicPr>
            <a:picLocks noChangeAspect="1" noChangeArrowheads="1"/>
          </p:cNvPicPr>
          <p:nvPr/>
        </p:nvPicPr>
        <p:blipFill>
          <a:blip r:embed="rId6"/>
          <a:srcRect/>
          <a:stretch>
            <a:fillRect/>
          </a:stretch>
        </p:blipFill>
        <p:spPr bwMode="auto">
          <a:xfrm>
            <a:off x="404433" y="1482251"/>
            <a:ext cx="8404048" cy="4779272"/>
          </a:xfrm>
          <a:prstGeom prst="rect">
            <a:avLst/>
          </a:prstGeom>
          <a:noFill/>
          <a:ln w="9525">
            <a:noFill/>
            <a:miter lim="800000"/>
            <a:headEnd/>
            <a:tailEnd/>
          </a:ln>
          <a:effectLst/>
        </p:spPr>
      </p:pic>
      <p:pic>
        <p:nvPicPr>
          <p:cNvPr id="9229" name="Picture 13"/>
          <p:cNvPicPr>
            <a:picLocks noChangeAspect="1" noChangeArrowheads="1"/>
          </p:cNvPicPr>
          <p:nvPr/>
        </p:nvPicPr>
        <p:blipFill>
          <a:blip r:embed="rId7"/>
          <a:srcRect/>
          <a:stretch>
            <a:fillRect/>
          </a:stretch>
        </p:blipFill>
        <p:spPr bwMode="auto">
          <a:xfrm>
            <a:off x="732203" y="1482250"/>
            <a:ext cx="4578584" cy="4672777"/>
          </a:xfrm>
          <a:prstGeom prst="rect">
            <a:avLst/>
          </a:prstGeom>
          <a:noFill/>
          <a:ln w="9525">
            <a:noFill/>
            <a:miter lim="800000"/>
            <a:headEnd/>
            <a:tailEnd/>
          </a:ln>
          <a:effectLst/>
        </p:spPr>
      </p:pic>
      <p:sp>
        <p:nvSpPr>
          <p:cNvPr id="17" name="Tittel 1"/>
          <p:cNvSpPr txBox="1">
            <a:spLocks/>
          </p:cNvSpPr>
          <p:nvPr/>
        </p:nvSpPr>
        <p:spPr>
          <a:xfrm>
            <a:off x="579880" y="884121"/>
            <a:ext cx="8229600" cy="595413"/>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2000" b="1" i="0" u="none" strike="noStrike" kern="1200" cap="none" spc="0" normalizeH="0" baseline="0" noProof="0" smtClean="0">
                <a:ln>
                  <a:noFill/>
                </a:ln>
                <a:solidFill>
                  <a:schemeClr val="tx1"/>
                </a:solidFill>
                <a:effectLst/>
                <a:uLnTx/>
                <a:uFillTx/>
                <a:latin typeface="+mj-lt"/>
                <a:ea typeface="+mj-ea"/>
                <a:cs typeface="+mj-cs"/>
              </a:rPr>
              <a:t>Husk å lagre</a:t>
            </a:r>
            <a:r>
              <a:rPr kumimoji="0" lang="nb-NO" sz="2000" b="1" i="0" u="none" strike="noStrike" kern="1200" cap="none" spc="0" normalizeH="0" noProof="0" smtClean="0">
                <a:ln>
                  <a:noFill/>
                </a:ln>
                <a:solidFill>
                  <a:schemeClr val="tx1"/>
                </a:solidFill>
                <a:effectLst/>
                <a:uLnTx/>
                <a:uFillTx/>
                <a:latin typeface="+mj-lt"/>
                <a:ea typeface="+mj-ea"/>
                <a:cs typeface="+mj-cs"/>
              </a:rPr>
              <a:t> som pdf og hent opp som pdf</a:t>
            </a:r>
            <a:endParaRPr kumimoji="0" lang="nb-NO" sz="2000" b="1" i="0" u="none" strike="noStrike" kern="1200" cap="none" spc="0" normalizeH="0" baseline="0" noProof="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25"/>
                                        </p:tgtEl>
                                        <p:attrNameLst>
                                          <p:attrName>style.visibility</p:attrName>
                                        </p:attrNameLst>
                                      </p:cBhvr>
                                      <p:to>
                                        <p:strVal val="visible"/>
                                      </p:to>
                                    </p:set>
                                    <p:animEffect transition="in" filter="fade">
                                      <p:cBhvr>
                                        <p:cTn id="12" dur="2000"/>
                                        <p:tgtEl>
                                          <p:spTgt spid="92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26"/>
                                        </p:tgtEl>
                                        <p:attrNameLst>
                                          <p:attrName>style.visibility</p:attrName>
                                        </p:attrNameLst>
                                      </p:cBhvr>
                                      <p:to>
                                        <p:strVal val="visible"/>
                                      </p:to>
                                    </p:set>
                                    <p:animEffect transition="in" filter="fade">
                                      <p:cBhvr>
                                        <p:cTn id="17" dur="2000"/>
                                        <p:tgtEl>
                                          <p:spTgt spid="92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227"/>
                                        </p:tgtEl>
                                        <p:attrNameLst>
                                          <p:attrName>style.visibility</p:attrName>
                                        </p:attrNameLst>
                                      </p:cBhvr>
                                      <p:to>
                                        <p:strVal val="visible"/>
                                      </p:to>
                                    </p:set>
                                    <p:animEffect transition="in" filter="fade">
                                      <p:cBhvr>
                                        <p:cTn id="22" dur="2000"/>
                                        <p:tgtEl>
                                          <p:spTgt spid="92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228"/>
                                        </p:tgtEl>
                                        <p:attrNameLst>
                                          <p:attrName>style.visibility</p:attrName>
                                        </p:attrNameLst>
                                      </p:cBhvr>
                                      <p:to>
                                        <p:strVal val="visible"/>
                                      </p:to>
                                    </p:set>
                                    <p:animEffect transition="in" filter="fade">
                                      <p:cBhvr>
                                        <p:cTn id="32" dur="2000"/>
                                        <p:tgtEl>
                                          <p:spTgt spid="92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229"/>
                                        </p:tgtEl>
                                        <p:attrNameLst>
                                          <p:attrName>style.visibility</p:attrName>
                                        </p:attrNameLst>
                                      </p:cBhvr>
                                      <p:to>
                                        <p:strVal val="visible"/>
                                      </p:to>
                                    </p:set>
                                    <p:animEffect transition="in" filter="fade">
                                      <p:cBhvr>
                                        <p:cTn id="37" dur="2000"/>
                                        <p:tgtEl>
                                          <p:spTgt spid="9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mtClean="0"/>
              <a:t>Lagre den simulerte fila i SVG-format</a:t>
            </a:r>
            <a:br>
              <a:rPr lang="nb-NO" smtClean="0"/>
            </a:br>
            <a:r>
              <a:rPr lang="nb-NO" sz="3100" smtClean="0"/>
              <a:t>i GeoGebra</a:t>
            </a:r>
            <a:endParaRPr lang="nb-NO"/>
          </a:p>
        </p:txBody>
      </p:sp>
      <p:pic>
        <p:nvPicPr>
          <p:cNvPr id="5123" name="Picture 3"/>
          <p:cNvPicPr>
            <a:picLocks noChangeAspect="1" noChangeArrowheads="1"/>
          </p:cNvPicPr>
          <p:nvPr/>
        </p:nvPicPr>
        <p:blipFill>
          <a:blip r:embed="rId2"/>
          <a:srcRect/>
          <a:stretch>
            <a:fillRect/>
          </a:stretch>
        </p:blipFill>
        <p:spPr bwMode="auto">
          <a:xfrm>
            <a:off x="247898" y="1751439"/>
            <a:ext cx="8762878" cy="4292079"/>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p:cNvSpPr>
            <a:spLocks noChangeAspect="1"/>
          </p:cNvSpPr>
          <p:nvPr/>
        </p:nvSpPr>
        <p:spPr>
          <a:xfrm>
            <a:off x="1706059" y="2598863"/>
            <a:ext cx="1828800" cy="127864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Ellipse 5"/>
          <p:cNvSpPr/>
          <p:nvPr/>
        </p:nvSpPr>
        <p:spPr>
          <a:xfrm>
            <a:off x="1157420" y="2215268"/>
            <a:ext cx="2926079" cy="204583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Ellipse 6"/>
          <p:cNvSpPr>
            <a:spLocks noChangeAspect="1"/>
          </p:cNvSpPr>
          <p:nvPr/>
        </p:nvSpPr>
        <p:spPr>
          <a:xfrm>
            <a:off x="1340300" y="2343133"/>
            <a:ext cx="2560319" cy="179010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Ellipse 7"/>
          <p:cNvSpPr>
            <a:spLocks noChangeAspect="1"/>
          </p:cNvSpPr>
          <p:nvPr/>
        </p:nvSpPr>
        <p:spPr>
          <a:xfrm>
            <a:off x="1523180" y="2470998"/>
            <a:ext cx="2194559" cy="153437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Ellipse 8"/>
          <p:cNvSpPr/>
          <p:nvPr/>
        </p:nvSpPr>
        <p:spPr>
          <a:xfrm>
            <a:off x="791660" y="1959539"/>
            <a:ext cx="3657599" cy="255729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Ellipse 9"/>
          <p:cNvSpPr>
            <a:spLocks noChangeAspect="1"/>
          </p:cNvSpPr>
          <p:nvPr/>
        </p:nvSpPr>
        <p:spPr>
          <a:xfrm>
            <a:off x="974540" y="2087404"/>
            <a:ext cx="3291839" cy="230156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Ellipse 10"/>
          <p:cNvSpPr>
            <a:spLocks noChangeAspect="1"/>
          </p:cNvSpPr>
          <p:nvPr/>
        </p:nvSpPr>
        <p:spPr>
          <a:xfrm>
            <a:off x="1888939" y="2726728"/>
            <a:ext cx="1463040" cy="102291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Ellipse 11"/>
          <p:cNvSpPr>
            <a:spLocks noChangeAspect="1"/>
          </p:cNvSpPr>
          <p:nvPr/>
        </p:nvSpPr>
        <p:spPr>
          <a:xfrm>
            <a:off x="2071819" y="2854593"/>
            <a:ext cx="1097280" cy="76718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TekstSylinder 12"/>
          <p:cNvSpPr txBox="1"/>
          <p:nvPr/>
        </p:nvSpPr>
        <p:spPr>
          <a:xfrm>
            <a:off x="509528" y="4720809"/>
            <a:ext cx="4187172" cy="307777"/>
          </a:xfrm>
          <a:prstGeom prst="rect">
            <a:avLst/>
          </a:prstGeom>
          <a:noFill/>
        </p:spPr>
        <p:txBody>
          <a:bodyPr wrap="none" rtlCol="0">
            <a:spAutoFit/>
          </a:bodyPr>
          <a:lstStyle/>
          <a:p>
            <a:r>
              <a:rPr lang="nb-NO" sz="1400" dirty="0" smtClean="0"/>
              <a:t>Hver sirkel 100%, 90%, 80%, 70% … 30% av den ytterste</a:t>
            </a:r>
            <a:endParaRPr lang="nb-NO" sz="1400" dirty="0"/>
          </a:p>
        </p:txBody>
      </p:sp>
      <p:sp>
        <p:nvSpPr>
          <p:cNvPr id="14" name="Ellipse 13"/>
          <p:cNvSpPr>
            <a:spLocks noChangeAspect="1"/>
          </p:cNvSpPr>
          <p:nvPr/>
        </p:nvSpPr>
        <p:spPr>
          <a:xfrm>
            <a:off x="5125084" y="2023471"/>
            <a:ext cx="3474719" cy="242943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0" name="Ellipse 19"/>
          <p:cNvSpPr>
            <a:spLocks noChangeAspect="1"/>
          </p:cNvSpPr>
          <p:nvPr/>
        </p:nvSpPr>
        <p:spPr>
          <a:xfrm>
            <a:off x="6405243" y="2918525"/>
            <a:ext cx="914400" cy="63932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1" name="Ellipse 20"/>
          <p:cNvSpPr>
            <a:spLocks noChangeAspect="1"/>
          </p:cNvSpPr>
          <p:nvPr/>
        </p:nvSpPr>
        <p:spPr>
          <a:xfrm>
            <a:off x="5307964" y="2151336"/>
            <a:ext cx="3108959" cy="217370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2" name="Ellipse 21"/>
          <p:cNvSpPr>
            <a:spLocks noChangeAspect="1"/>
          </p:cNvSpPr>
          <p:nvPr/>
        </p:nvSpPr>
        <p:spPr>
          <a:xfrm>
            <a:off x="5490844" y="2279201"/>
            <a:ext cx="2743199" cy="191797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3" name="Ellipse 22"/>
          <p:cNvSpPr>
            <a:spLocks noChangeAspect="1"/>
          </p:cNvSpPr>
          <p:nvPr/>
        </p:nvSpPr>
        <p:spPr>
          <a:xfrm>
            <a:off x="5673724" y="2407066"/>
            <a:ext cx="2377439" cy="166224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4" name="Ellipse 23"/>
          <p:cNvSpPr>
            <a:spLocks noChangeAspect="1"/>
          </p:cNvSpPr>
          <p:nvPr/>
        </p:nvSpPr>
        <p:spPr>
          <a:xfrm>
            <a:off x="5856604" y="2534931"/>
            <a:ext cx="2011679" cy="140651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5" name="Ellipse 24"/>
          <p:cNvSpPr>
            <a:spLocks noChangeAspect="1"/>
          </p:cNvSpPr>
          <p:nvPr/>
        </p:nvSpPr>
        <p:spPr>
          <a:xfrm>
            <a:off x="6039483" y="2662795"/>
            <a:ext cx="1645920" cy="115078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6" name="Ellipse 25"/>
          <p:cNvSpPr>
            <a:spLocks noChangeAspect="1"/>
          </p:cNvSpPr>
          <p:nvPr/>
        </p:nvSpPr>
        <p:spPr>
          <a:xfrm>
            <a:off x="6222363" y="2790660"/>
            <a:ext cx="1280160" cy="89505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7" name="TekstSylinder 26"/>
          <p:cNvSpPr txBox="1"/>
          <p:nvPr/>
        </p:nvSpPr>
        <p:spPr>
          <a:xfrm>
            <a:off x="4823488" y="4720809"/>
            <a:ext cx="4187172" cy="307777"/>
          </a:xfrm>
          <a:prstGeom prst="rect">
            <a:avLst/>
          </a:prstGeom>
          <a:noFill/>
        </p:spPr>
        <p:txBody>
          <a:bodyPr wrap="none" rtlCol="0">
            <a:spAutoFit/>
          </a:bodyPr>
          <a:lstStyle/>
          <a:p>
            <a:r>
              <a:rPr lang="nb-NO" sz="1400" dirty="0" smtClean="0"/>
              <a:t>Hver sirkel 95%, 85%, 75%, 65% … 25% av den ytterste</a:t>
            </a:r>
            <a:endParaRPr lang="nb-NO" sz="1400" dirty="0"/>
          </a:p>
        </p:txBody>
      </p:sp>
      <p:sp>
        <p:nvSpPr>
          <p:cNvPr id="28" name="Tittel 1"/>
          <p:cNvSpPr>
            <a:spLocks noGrp="1"/>
          </p:cNvSpPr>
          <p:nvPr>
            <p:ph type="title"/>
          </p:nvPr>
        </p:nvSpPr>
        <p:spPr>
          <a:xfrm>
            <a:off x="578880" y="274638"/>
            <a:ext cx="8229600" cy="1143000"/>
          </a:xfrm>
        </p:spPr>
        <p:txBody>
          <a:bodyPr>
            <a:normAutofit/>
          </a:bodyPr>
          <a:lstStyle/>
          <a:p>
            <a:pPr algn="ctr"/>
            <a:r>
              <a:rPr lang="nb-NO" sz="4800" dirty="0" smtClean="0"/>
              <a:t>Ingen vridning fra lag til lag</a:t>
            </a:r>
            <a:endParaRPr lang="nb-NO" sz="48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Silhouettestudio 4.3</a:t>
            </a:r>
            <a:endParaRPr lang="nb-NO"/>
          </a:p>
        </p:txBody>
      </p:sp>
      <p:pic>
        <p:nvPicPr>
          <p:cNvPr id="5122" name="Picture 2"/>
          <p:cNvPicPr>
            <a:picLocks noChangeAspect="1" noChangeArrowheads="1"/>
          </p:cNvPicPr>
          <p:nvPr/>
        </p:nvPicPr>
        <p:blipFill>
          <a:blip r:embed="rId2"/>
          <a:srcRect/>
          <a:stretch>
            <a:fillRect/>
          </a:stretch>
        </p:blipFill>
        <p:spPr bwMode="auto">
          <a:xfrm>
            <a:off x="418651" y="1898650"/>
            <a:ext cx="8468133" cy="3663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87440" y="84138"/>
            <a:ext cx="8229600" cy="1143000"/>
          </a:xfrm>
        </p:spPr>
        <p:txBody>
          <a:bodyPr>
            <a:normAutofit fontScale="90000"/>
          </a:bodyPr>
          <a:lstStyle/>
          <a:p>
            <a:pPr algn="ctr"/>
            <a:r>
              <a:rPr lang="nb-NO" smtClean="0"/>
              <a:t>Legg inn konturer i Silhouette Studio</a:t>
            </a:r>
            <a:br>
              <a:rPr lang="nb-NO" smtClean="0"/>
            </a:br>
            <a:r>
              <a:rPr lang="nb-NO" smtClean="0"/>
              <a:t>for vinylkutting</a:t>
            </a:r>
            <a:endParaRPr lang="nb-NO"/>
          </a:p>
        </p:txBody>
      </p:sp>
      <p:pic>
        <p:nvPicPr>
          <p:cNvPr id="4" name="Bilde 3" descr="Silhouette 1.JPG"/>
          <p:cNvPicPr>
            <a:picLocks noChangeAspect="1"/>
          </p:cNvPicPr>
          <p:nvPr/>
        </p:nvPicPr>
        <p:blipFill>
          <a:blip r:embed="rId2"/>
          <a:stretch>
            <a:fillRect/>
          </a:stretch>
        </p:blipFill>
        <p:spPr>
          <a:xfrm>
            <a:off x="0" y="1203325"/>
            <a:ext cx="9144000" cy="4857750"/>
          </a:xfrm>
          <a:prstGeom prst="rect">
            <a:avLst/>
          </a:prstGeom>
        </p:spPr>
      </p:pic>
      <p:pic>
        <p:nvPicPr>
          <p:cNvPr id="6" name="Bilde 5" descr="Silhouette 3.JPG"/>
          <p:cNvPicPr>
            <a:picLocks noChangeAspect="1"/>
          </p:cNvPicPr>
          <p:nvPr/>
        </p:nvPicPr>
        <p:blipFill>
          <a:blip r:embed="rId3"/>
          <a:stretch>
            <a:fillRect/>
          </a:stretch>
        </p:blipFill>
        <p:spPr>
          <a:xfrm>
            <a:off x="0" y="1200467"/>
            <a:ext cx="9144000" cy="4860608"/>
          </a:xfrm>
          <a:prstGeom prst="rect">
            <a:avLst/>
          </a:prstGeom>
        </p:spPr>
      </p:pic>
      <p:pic>
        <p:nvPicPr>
          <p:cNvPr id="7" name="Bilde 6" descr="Silhouette 4.JPG"/>
          <p:cNvPicPr>
            <a:picLocks noChangeAspect="1"/>
          </p:cNvPicPr>
          <p:nvPr/>
        </p:nvPicPr>
        <p:blipFill>
          <a:blip r:embed="rId4"/>
          <a:stretch>
            <a:fillRect/>
          </a:stretch>
        </p:blipFill>
        <p:spPr>
          <a:xfrm>
            <a:off x="0" y="1203325"/>
            <a:ext cx="9144000" cy="4872038"/>
          </a:xfrm>
          <a:prstGeom prst="rect">
            <a:avLst/>
          </a:prstGeom>
        </p:spPr>
      </p:pic>
      <p:pic>
        <p:nvPicPr>
          <p:cNvPr id="8" name="Bilde 7" descr="Silhouette 5.JPG"/>
          <p:cNvPicPr>
            <a:picLocks noChangeAspect="1"/>
          </p:cNvPicPr>
          <p:nvPr/>
        </p:nvPicPr>
        <p:blipFill>
          <a:blip r:embed="rId5"/>
          <a:stretch>
            <a:fillRect/>
          </a:stretch>
        </p:blipFill>
        <p:spPr>
          <a:xfrm>
            <a:off x="0" y="1200467"/>
            <a:ext cx="9144000" cy="4872038"/>
          </a:xfrm>
          <a:prstGeom prst="rect">
            <a:avLst/>
          </a:prstGeom>
        </p:spPr>
      </p:pic>
      <p:pic>
        <p:nvPicPr>
          <p:cNvPr id="9" name="Bilde 8" descr="Silhouette 6.JPG"/>
          <p:cNvPicPr>
            <a:picLocks noChangeAspect="1"/>
          </p:cNvPicPr>
          <p:nvPr/>
        </p:nvPicPr>
        <p:blipFill>
          <a:blip r:embed="rId6"/>
          <a:stretch>
            <a:fillRect/>
          </a:stretch>
        </p:blipFill>
        <p:spPr>
          <a:xfrm>
            <a:off x="0" y="1206183"/>
            <a:ext cx="9144000" cy="4869180"/>
          </a:xfrm>
          <a:prstGeom prst="rect">
            <a:avLst/>
          </a:prstGeom>
        </p:spPr>
      </p:pic>
      <p:pic>
        <p:nvPicPr>
          <p:cNvPr id="10" name="Bilde 9" descr="Silhouette 7.JPG"/>
          <p:cNvPicPr>
            <a:picLocks noChangeAspect="1"/>
          </p:cNvPicPr>
          <p:nvPr/>
        </p:nvPicPr>
        <p:blipFill>
          <a:blip r:embed="rId7"/>
          <a:stretch>
            <a:fillRect/>
          </a:stretch>
        </p:blipFill>
        <p:spPr>
          <a:xfrm>
            <a:off x="0" y="1206183"/>
            <a:ext cx="9144000" cy="4872038"/>
          </a:xfrm>
          <a:prstGeom prst="rect">
            <a:avLst/>
          </a:prstGeom>
        </p:spPr>
      </p:pic>
      <p:pic>
        <p:nvPicPr>
          <p:cNvPr id="11" name="Bilde 10" descr="Silhouette 8.JPG"/>
          <p:cNvPicPr>
            <a:picLocks noChangeAspect="1"/>
          </p:cNvPicPr>
          <p:nvPr/>
        </p:nvPicPr>
        <p:blipFill>
          <a:blip r:embed="rId8"/>
          <a:stretch>
            <a:fillRect/>
          </a:stretch>
        </p:blipFill>
        <p:spPr>
          <a:xfrm>
            <a:off x="0" y="1197610"/>
            <a:ext cx="9144000" cy="4877753"/>
          </a:xfrm>
          <a:prstGeom prst="rect">
            <a:avLst/>
          </a:prstGeom>
        </p:spPr>
      </p:pic>
      <p:sp>
        <p:nvSpPr>
          <p:cNvPr id="12" name="TekstSylinder 11"/>
          <p:cNvSpPr txBox="1"/>
          <p:nvPr/>
        </p:nvSpPr>
        <p:spPr>
          <a:xfrm>
            <a:off x="5211093" y="2787410"/>
            <a:ext cx="2114361" cy="2308324"/>
          </a:xfrm>
          <a:prstGeom prst="rect">
            <a:avLst/>
          </a:prstGeom>
          <a:noFill/>
        </p:spPr>
        <p:txBody>
          <a:bodyPr wrap="none" rtlCol="0">
            <a:spAutoFit/>
          </a:bodyPr>
          <a:lstStyle/>
          <a:p>
            <a:pPr marL="342900" indent="-342900">
              <a:buAutoNum type="arabicPeriod"/>
            </a:pPr>
            <a:r>
              <a:rPr lang="nb-NO" sz="1200" smtClean="0"/>
              <a:t>Merk ramme</a:t>
            </a:r>
          </a:p>
          <a:p>
            <a:pPr marL="342900" indent="-342900">
              <a:buAutoNum type="arabicPeriod"/>
            </a:pPr>
            <a:r>
              <a:rPr lang="nb-NO" sz="1200" smtClean="0"/>
              <a:t>Fjern ramme</a:t>
            </a:r>
          </a:p>
          <a:p>
            <a:pPr marL="342900" indent="-342900">
              <a:buAutoNum type="arabicPeriod"/>
            </a:pPr>
            <a:r>
              <a:rPr lang="nb-NO" sz="1200" smtClean="0"/>
              <a:t>Hent Offset meny</a:t>
            </a:r>
          </a:p>
          <a:p>
            <a:pPr marL="342900" indent="-342900">
              <a:buAutoNum type="arabicPeriod"/>
            </a:pPr>
            <a:r>
              <a:rPr lang="nb-NO" sz="1200" smtClean="0"/>
              <a:t>Merk kurve</a:t>
            </a:r>
          </a:p>
          <a:p>
            <a:pPr marL="342900" indent="-342900">
              <a:buAutoNum type="arabicPeriod"/>
            </a:pPr>
            <a:r>
              <a:rPr lang="nb-NO" sz="1200" smtClean="0"/>
              <a:t>Velg Internal offset</a:t>
            </a:r>
          </a:p>
          <a:p>
            <a:pPr marL="342900" indent="-342900">
              <a:buAutoNum type="arabicPeriod"/>
            </a:pPr>
            <a:r>
              <a:rPr lang="nb-NO" sz="1200" smtClean="0"/>
              <a:t>Sett Distance til 1 mm</a:t>
            </a:r>
          </a:p>
          <a:p>
            <a:pPr marL="342900" indent="-342900">
              <a:buAutoNum type="arabicPeriod"/>
            </a:pPr>
            <a:r>
              <a:rPr lang="nb-NO" sz="1200" smtClean="0"/>
              <a:t>Merk bare kurve på nytt</a:t>
            </a:r>
          </a:p>
          <a:p>
            <a:pPr marL="342900" indent="-342900">
              <a:buAutoNum type="arabicPeriod"/>
            </a:pPr>
            <a:r>
              <a:rPr lang="nb-NO" sz="1200" smtClean="0"/>
              <a:t>Velg Offset</a:t>
            </a:r>
          </a:p>
          <a:p>
            <a:pPr marL="342900" indent="-342900">
              <a:buAutoNum type="arabicPeriod"/>
            </a:pPr>
            <a:r>
              <a:rPr lang="nb-NO" sz="1200" smtClean="0"/>
              <a:t>Sett Distance til 1 mm</a:t>
            </a:r>
          </a:p>
          <a:p>
            <a:pPr marL="342900" indent="-342900">
              <a:buAutoNum type="arabicPeriod"/>
            </a:pPr>
            <a:r>
              <a:rPr lang="nb-NO" sz="1200" smtClean="0"/>
              <a:t>Merk bare kurven på nytt</a:t>
            </a:r>
          </a:p>
          <a:p>
            <a:pPr marL="342900" indent="-342900">
              <a:buAutoNum type="arabicPeriod"/>
            </a:pPr>
            <a:r>
              <a:rPr lang="nb-NO" sz="1200" smtClean="0"/>
              <a:t>Fjern kurven, Delete</a:t>
            </a:r>
          </a:p>
          <a:p>
            <a:pPr marL="342900" indent="-342900">
              <a:buAutoNum type="arabicPeriod"/>
            </a:pPr>
            <a:r>
              <a:rPr lang="nb-NO" sz="1200" smtClean="0"/>
              <a:t>Lagre kurven</a:t>
            </a:r>
            <a:endParaRPr lang="nb-NO" sz="1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20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Effect transition="in" filter="fade">
                                      <p:cBhvr>
                                        <p:cTn id="18" dur="2000"/>
                                        <p:tgtEl>
                                          <p:spTgt spid="12">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fade">
                                      <p:cBhvr>
                                        <p:cTn id="21" dur="2000"/>
                                        <p:tgtEl>
                                          <p:spTgt spid="1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animEffect transition="in" filter="fade">
                                      <p:cBhvr>
                                        <p:cTn id="29" dur="2000"/>
                                        <p:tgtEl>
                                          <p:spTgt spid="12">
                                            <p:txEl>
                                              <p:pRg st="3" end="3"/>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fade">
                                      <p:cBhvr>
                                        <p:cTn id="32" dur="20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000"/>
                                        <p:tgtEl>
                                          <p:spTgt spid="8"/>
                                        </p:tgtEl>
                                      </p:cBhvr>
                                    </p:animEffect>
                                  </p:childTnLst>
                                </p:cTn>
                              </p:par>
                              <p:par>
                                <p:cTn id="38" presetID="10" presetClass="entr" presetSubtype="0" fill="hold" nodeType="withEffect">
                                  <p:stCondLst>
                                    <p:cond delay="0"/>
                                  </p:stCondLst>
                                  <p:childTnLst>
                                    <p:set>
                                      <p:cBhvr>
                                        <p:cTn id="39" dur="1" fill="hold">
                                          <p:stCondLst>
                                            <p:cond delay="0"/>
                                          </p:stCondLst>
                                        </p:cTn>
                                        <p:tgtEl>
                                          <p:spTgt spid="12">
                                            <p:txEl>
                                              <p:pRg st="5" end="5"/>
                                            </p:txEl>
                                          </p:spTgt>
                                        </p:tgtEl>
                                        <p:attrNameLst>
                                          <p:attrName>style.visibility</p:attrName>
                                        </p:attrNameLst>
                                      </p:cBhvr>
                                      <p:to>
                                        <p:strVal val="visible"/>
                                      </p:to>
                                    </p:set>
                                    <p:animEffect transition="in" filter="fade">
                                      <p:cBhvr>
                                        <p:cTn id="40" dur="2000"/>
                                        <p:tgtEl>
                                          <p:spTgt spid="12">
                                            <p:txEl>
                                              <p:pRg st="5" end="5"/>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2">
                                            <p:txEl>
                                              <p:pRg st="6" end="6"/>
                                            </p:txEl>
                                          </p:spTgt>
                                        </p:tgtEl>
                                        <p:attrNameLst>
                                          <p:attrName>style.visibility</p:attrName>
                                        </p:attrNameLst>
                                      </p:cBhvr>
                                      <p:to>
                                        <p:strVal val="visible"/>
                                      </p:to>
                                    </p:set>
                                    <p:animEffect transition="in" filter="fade">
                                      <p:cBhvr>
                                        <p:cTn id="43" dur="2000"/>
                                        <p:tgtEl>
                                          <p:spTgt spid="1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2000"/>
                                        <p:tgtEl>
                                          <p:spTgt spid="9"/>
                                        </p:tgtEl>
                                      </p:cBhvr>
                                    </p:animEffect>
                                  </p:childTnLst>
                                </p:cTn>
                              </p:par>
                              <p:par>
                                <p:cTn id="49" presetID="10" presetClass="entr" presetSubtype="0" fill="hold" nodeType="withEffect">
                                  <p:stCondLst>
                                    <p:cond delay="0"/>
                                  </p:stCondLst>
                                  <p:childTnLst>
                                    <p:set>
                                      <p:cBhvr>
                                        <p:cTn id="50" dur="1" fill="hold">
                                          <p:stCondLst>
                                            <p:cond delay="0"/>
                                          </p:stCondLst>
                                        </p:cTn>
                                        <p:tgtEl>
                                          <p:spTgt spid="12">
                                            <p:txEl>
                                              <p:pRg st="7" end="7"/>
                                            </p:txEl>
                                          </p:spTgt>
                                        </p:tgtEl>
                                        <p:attrNameLst>
                                          <p:attrName>style.visibility</p:attrName>
                                        </p:attrNameLst>
                                      </p:cBhvr>
                                      <p:to>
                                        <p:strVal val="visible"/>
                                      </p:to>
                                    </p:set>
                                    <p:animEffect transition="in" filter="fade">
                                      <p:cBhvr>
                                        <p:cTn id="51" dur="2000"/>
                                        <p:tgtEl>
                                          <p:spTgt spid="12">
                                            <p:txEl>
                                              <p:pRg st="7" end="7"/>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2">
                                            <p:txEl>
                                              <p:pRg st="8" end="8"/>
                                            </p:txEl>
                                          </p:spTgt>
                                        </p:tgtEl>
                                        <p:attrNameLst>
                                          <p:attrName>style.visibility</p:attrName>
                                        </p:attrNameLst>
                                      </p:cBhvr>
                                      <p:to>
                                        <p:strVal val="visible"/>
                                      </p:to>
                                    </p:set>
                                    <p:animEffect transition="in" filter="fade">
                                      <p:cBhvr>
                                        <p:cTn id="54" dur="2000"/>
                                        <p:tgtEl>
                                          <p:spTgt spid="12">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2000"/>
                                        <p:tgtEl>
                                          <p:spTgt spid="10"/>
                                        </p:tgtEl>
                                      </p:cBhvr>
                                    </p:animEffect>
                                  </p:childTnLst>
                                </p:cTn>
                              </p:par>
                              <p:par>
                                <p:cTn id="60" presetID="10" presetClass="entr" presetSubtype="0" fill="hold" nodeType="withEffect">
                                  <p:stCondLst>
                                    <p:cond delay="0"/>
                                  </p:stCondLst>
                                  <p:childTnLst>
                                    <p:set>
                                      <p:cBhvr>
                                        <p:cTn id="61" dur="1" fill="hold">
                                          <p:stCondLst>
                                            <p:cond delay="0"/>
                                          </p:stCondLst>
                                        </p:cTn>
                                        <p:tgtEl>
                                          <p:spTgt spid="12">
                                            <p:txEl>
                                              <p:pRg st="9" end="9"/>
                                            </p:txEl>
                                          </p:spTgt>
                                        </p:tgtEl>
                                        <p:attrNameLst>
                                          <p:attrName>style.visibility</p:attrName>
                                        </p:attrNameLst>
                                      </p:cBhvr>
                                      <p:to>
                                        <p:strVal val="visible"/>
                                      </p:to>
                                    </p:set>
                                    <p:animEffect transition="in" filter="fade">
                                      <p:cBhvr>
                                        <p:cTn id="62" dur="2000"/>
                                        <p:tgtEl>
                                          <p:spTgt spid="12">
                                            <p:txEl>
                                              <p:pRg st="9" end="9"/>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12">
                                            <p:txEl>
                                              <p:pRg st="10" end="10"/>
                                            </p:txEl>
                                          </p:spTgt>
                                        </p:tgtEl>
                                        <p:attrNameLst>
                                          <p:attrName>style.visibility</p:attrName>
                                        </p:attrNameLst>
                                      </p:cBhvr>
                                      <p:to>
                                        <p:strVal val="visible"/>
                                      </p:to>
                                    </p:set>
                                    <p:animEffect transition="in" filter="fade">
                                      <p:cBhvr>
                                        <p:cTn id="65" dur="2000"/>
                                        <p:tgtEl>
                                          <p:spTgt spid="12">
                                            <p:txEl>
                                              <p:pRg st="10" end="1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2000"/>
                                        <p:tgtEl>
                                          <p:spTgt spid="11"/>
                                        </p:tgtEl>
                                      </p:cBhvr>
                                    </p:animEffect>
                                  </p:childTnLst>
                                </p:cTn>
                              </p:par>
                              <p:par>
                                <p:cTn id="71" presetID="10" presetClass="entr" presetSubtype="0" fill="hold" nodeType="withEffect">
                                  <p:stCondLst>
                                    <p:cond delay="0"/>
                                  </p:stCondLst>
                                  <p:childTnLst>
                                    <p:set>
                                      <p:cBhvr>
                                        <p:cTn id="72" dur="1" fill="hold">
                                          <p:stCondLst>
                                            <p:cond delay="0"/>
                                          </p:stCondLst>
                                        </p:cTn>
                                        <p:tgtEl>
                                          <p:spTgt spid="12">
                                            <p:txEl>
                                              <p:pRg st="11" end="11"/>
                                            </p:txEl>
                                          </p:spTgt>
                                        </p:tgtEl>
                                        <p:attrNameLst>
                                          <p:attrName>style.visibility</p:attrName>
                                        </p:attrNameLst>
                                      </p:cBhvr>
                                      <p:to>
                                        <p:strVal val="visible"/>
                                      </p:to>
                                    </p:set>
                                    <p:animEffect transition="in" filter="fade">
                                      <p:cBhvr>
                                        <p:cTn id="73" dur="2000"/>
                                        <p:tgtEl>
                                          <p:spTgt spid="1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Vinylkuttede rosetter</a:t>
            </a:r>
            <a:endParaRPr lang="nb-NO"/>
          </a:p>
        </p:txBody>
      </p:sp>
      <p:pic>
        <p:nvPicPr>
          <p:cNvPr id="4099" name="Picture 3" descr="F:\DCIM\102CASIO\CIMG9993.JPG"/>
          <p:cNvPicPr>
            <a:picLocks noChangeAspect="1" noChangeArrowheads="1"/>
          </p:cNvPicPr>
          <p:nvPr/>
        </p:nvPicPr>
        <p:blipFill>
          <a:blip r:embed="rId2"/>
          <a:srcRect t="20000" b="19375"/>
          <a:stretch>
            <a:fillRect/>
          </a:stretch>
        </p:blipFill>
        <p:spPr bwMode="auto">
          <a:xfrm>
            <a:off x="362762" y="1691958"/>
            <a:ext cx="8445718" cy="3840162"/>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Kan lage mer avanserte mønstere</a:t>
            </a:r>
            <a:endParaRPr lang="nb-NO"/>
          </a:p>
        </p:txBody>
      </p:sp>
      <p:pic>
        <p:nvPicPr>
          <p:cNvPr id="5" name="Bilde 4" descr="Brooklyn1.bmp"/>
          <p:cNvPicPr>
            <a:picLocks noChangeAspect="1"/>
          </p:cNvPicPr>
          <p:nvPr/>
        </p:nvPicPr>
        <p:blipFill>
          <a:blip r:embed="rId2"/>
          <a:srcRect l="3023" r="3251"/>
          <a:stretch>
            <a:fillRect/>
          </a:stretch>
        </p:blipFill>
        <p:spPr>
          <a:xfrm>
            <a:off x="203200" y="2087244"/>
            <a:ext cx="2724150" cy="2637155"/>
          </a:xfrm>
          <a:prstGeom prst="rect">
            <a:avLst/>
          </a:prstGeom>
        </p:spPr>
      </p:pic>
      <p:pic>
        <p:nvPicPr>
          <p:cNvPr id="1027" name="Picture 3"/>
          <p:cNvPicPr>
            <a:picLocks noChangeAspect="1" noChangeArrowheads="1"/>
          </p:cNvPicPr>
          <p:nvPr/>
        </p:nvPicPr>
        <p:blipFill>
          <a:blip r:embed="rId3"/>
          <a:srcRect/>
          <a:stretch>
            <a:fillRect/>
          </a:stretch>
        </p:blipFill>
        <p:spPr bwMode="auto">
          <a:xfrm>
            <a:off x="3098038" y="2063749"/>
            <a:ext cx="2644775" cy="2660650"/>
          </a:xfrm>
          <a:prstGeom prst="rect">
            <a:avLst/>
          </a:prstGeom>
          <a:noFill/>
          <a:ln w="9525">
            <a:noFill/>
            <a:miter lim="800000"/>
            <a:headEnd/>
            <a:tailEnd/>
          </a:ln>
          <a:effectLst/>
        </p:spPr>
      </p:pic>
      <p:pic>
        <p:nvPicPr>
          <p:cNvPr id="7" name="Bilde 6" descr="CIMG0248.JPG"/>
          <p:cNvPicPr>
            <a:picLocks noChangeAspect="1"/>
          </p:cNvPicPr>
          <p:nvPr/>
        </p:nvPicPr>
        <p:blipFill>
          <a:blip r:embed="rId4">
            <a:lum contrast="20000"/>
          </a:blip>
          <a:srcRect l="18403" t="10278" r="50278" b="50741"/>
          <a:stretch>
            <a:fillRect/>
          </a:stretch>
        </p:blipFill>
        <p:spPr>
          <a:xfrm>
            <a:off x="5900180" y="2049144"/>
            <a:ext cx="2863850" cy="2673350"/>
          </a:xfrm>
          <a:prstGeom prst="rect">
            <a:avLst/>
          </a:prstGeom>
        </p:spPr>
      </p:pic>
      <p:sp>
        <p:nvSpPr>
          <p:cNvPr id="6" name="TekstSylinder 5"/>
          <p:cNvSpPr txBox="1"/>
          <p:nvPr/>
        </p:nvSpPr>
        <p:spPr>
          <a:xfrm>
            <a:off x="3497580" y="5212080"/>
            <a:ext cx="2080244" cy="646331"/>
          </a:xfrm>
          <a:prstGeom prst="rect">
            <a:avLst/>
          </a:prstGeom>
          <a:noFill/>
        </p:spPr>
        <p:txBody>
          <a:bodyPr wrap="square" rtlCol="0">
            <a:spAutoFit/>
          </a:bodyPr>
          <a:lstStyle/>
          <a:p>
            <a:pPr algn="ctr"/>
            <a:r>
              <a:rPr lang="nb-NO" sz="3600" b="1" smtClean="0"/>
              <a:t>Brooklyn</a:t>
            </a:r>
            <a:endParaRPr lang="nb-NO" sz="3600" b="1"/>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134738"/>
            <a:ext cx="8229600" cy="1143000"/>
          </a:xfrm>
        </p:spPr>
        <p:txBody>
          <a:bodyPr>
            <a:normAutofit/>
          </a:bodyPr>
          <a:lstStyle/>
          <a:p>
            <a:pPr algn="ctr"/>
            <a:r>
              <a:rPr lang="nb-NO" smtClean="0"/>
              <a:t>Et utvalg rosetter</a:t>
            </a:r>
            <a:br>
              <a:rPr lang="nb-NO" smtClean="0"/>
            </a:br>
            <a:r>
              <a:rPr lang="nb-NO" sz="2700" smtClean="0"/>
              <a:t>Skåret i 2 mm MDF (Ø 6 cm)</a:t>
            </a:r>
            <a:endParaRPr lang="nb-NO" sz="2700"/>
          </a:p>
        </p:txBody>
      </p:sp>
      <p:pic>
        <p:nvPicPr>
          <p:cNvPr id="4098" name="Picture 2"/>
          <p:cNvPicPr>
            <a:picLocks noChangeAspect="1" noChangeArrowheads="1"/>
          </p:cNvPicPr>
          <p:nvPr/>
        </p:nvPicPr>
        <p:blipFill>
          <a:blip r:embed="rId2"/>
          <a:srcRect l="7636" t="7697" r="14817" b="2498"/>
          <a:stretch>
            <a:fillRect/>
          </a:stretch>
        </p:blipFill>
        <p:spPr bwMode="auto">
          <a:xfrm rot="16200000">
            <a:off x="2134920" y="89449"/>
            <a:ext cx="4874162" cy="75305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96890"/>
            <a:ext cx="8229600" cy="859899"/>
          </a:xfrm>
        </p:spPr>
        <p:txBody>
          <a:bodyPr>
            <a:normAutofit fontScale="90000"/>
          </a:bodyPr>
          <a:lstStyle/>
          <a:p>
            <a:pPr algn="ctr"/>
            <a:r>
              <a:rPr lang="nb-NO" smtClean="0"/>
              <a:t>Boks for oppbevaring av rosettene</a:t>
            </a:r>
            <a:br>
              <a:rPr lang="nb-NO" smtClean="0"/>
            </a:br>
            <a:r>
              <a:rPr lang="nb-NO" smtClean="0"/>
              <a:t> </a:t>
            </a:r>
            <a:r>
              <a:rPr lang="nb-NO" sz="2700" u="sng" smtClean="0">
                <a:solidFill>
                  <a:srgbClr val="0000FF"/>
                </a:solidFill>
              </a:rPr>
              <a:t>https://www.ntnu.no/skolelab/bla-hefteserie</a:t>
            </a:r>
            <a:endParaRPr lang="nb-NO" u="sng">
              <a:solidFill>
                <a:srgbClr val="0000FF"/>
              </a:solidFill>
            </a:endParaRPr>
          </a:p>
        </p:txBody>
      </p:sp>
      <p:pic>
        <p:nvPicPr>
          <p:cNvPr id="10242" name="Picture 2">
            <a:hlinkClick r:id="rId2" action="ppaction://hlinkfile"/>
          </p:cNvPr>
          <p:cNvPicPr>
            <a:picLocks noChangeAspect="1" noChangeArrowheads="1"/>
          </p:cNvPicPr>
          <p:nvPr/>
        </p:nvPicPr>
        <p:blipFill>
          <a:blip r:embed="rId3"/>
          <a:srcRect/>
          <a:stretch>
            <a:fillRect/>
          </a:stretch>
        </p:blipFill>
        <p:spPr bwMode="auto">
          <a:xfrm rot="625403">
            <a:off x="5325275" y="1496619"/>
            <a:ext cx="3224110" cy="4519295"/>
          </a:xfrm>
          <a:prstGeom prst="rect">
            <a:avLst/>
          </a:prstGeom>
          <a:noFill/>
          <a:ln w="9525">
            <a:noFill/>
            <a:miter lim="800000"/>
            <a:headEnd/>
            <a:tailEnd/>
          </a:ln>
          <a:effectLst/>
        </p:spPr>
      </p:pic>
      <p:pic>
        <p:nvPicPr>
          <p:cNvPr id="10243" name="Picture 3" descr="F:\DCIM\102CASIO\CIMG9958.JPG"/>
          <p:cNvPicPr>
            <a:picLocks noChangeAspect="1" noChangeArrowheads="1"/>
          </p:cNvPicPr>
          <p:nvPr/>
        </p:nvPicPr>
        <p:blipFill>
          <a:blip r:embed="rId4"/>
          <a:srcRect l="15635" r="20571"/>
          <a:stretch>
            <a:fillRect/>
          </a:stretch>
        </p:blipFill>
        <p:spPr bwMode="auto">
          <a:xfrm>
            <a:off x="541872" y="1242255"/>
            <a:ext cx="4260241" cy="500863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2000"/>
                                        <p:tgtEl>
                                          <p:spTgt spid="10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err="1" smtClean="0"/>
              <a:t>Idehefte</a:t>
            </a:r>
            <a:r>
              <a:rPr lang="nb-NO" dirty="0" smtClean="0"/>
              <a:t> for bruk av laserkutter</a:t>
            </a:r>
            <a:br>
              <a:rPr lang="nb-NO" dirty="0" smtClean="0"/>
            </a:br>
            <a:r>
              <a:rPr lang="nb-NO" sz="2400" dirty="0" smtClean="0"/>
              <a:t> https://www.ntnu.no/skolelab/bla-hefteserie</a:t>
            </a:r>
            <a:endParaRPr lang="nb-NO" dirty="0"/>
          </a:p>
        </p:txBody>
      </p:sp>
      <p:sp>
        <p:nvSpPr>
          <p:cNvPr id="3" name="Plassholder for innhold 2"/>
          <p:cNvSpPr>
            <a:spLocks noGrp="1"/>
          </p:cNvSpPr>
          <p:nvPr>
            <p:ph idx="1"/>
          </p:nvPr>
        </p:nvSpPr>
        <p:spPr>
          <a:xfrm>
            <a:off x="586485" y="1556658"/>
            <a:ext cx="4453601" cy="4569506"/>
          </a:xfrm>
        </p:spPr>
        <p:txBody>
          <a:bodyPr/>
          <a:lstStyle/>
          <a:p>
            <a:r>
              <a:rPr lang="nb-NO" dirty="0" smtClean="0"/>
              <a:t>Bruker av laserkutter</a:t>
            </a:r>
          </a:p>
          <a:p>
            <a:r>
              <a:rPr lang="nb-NO" dirty="0" smtClean="0"/>
              <a:t>Framstilling av bokser</a:t>
            </a:r>
          </a:p>
          <a:p>
            <a:r>
              <a:rPr lang="nb-NO" dirty="0" smtClean="0"/>
              <a:t>Framstilling av tannhjul</a:t>
            </a:r>
          </a:p>
          <a:p>
            <a:r>
              <a:rPr lang="nb-NO" dirty="0" smtClean="0"/>
              <a:t>Eksempler på gjenstander</a:t>
            </a:r>
          </a:p>
          <a:p>
            <a:endParaRPr lang="nb-NO" dirty="0"/>
          </a:p>
        </p:txBody>
      </p:sp>
      <p:pic>
        <p:nvPicPr>
          <p:cNvPr id="12290" name="Picture 2" descr="https://www.ntnu.no/documents/2004699/12108297/Forside+laserkutter+heftet+2.1.jpg/a7dd3b36-ba86-43e3-8a0f-729abe1cdc1f?t=1479983807863"/>
          <p:cNvPicPr>
            <a:picLocks noChangeAspect="1" noChangeArrowheads="1"/>
          </p:cNvPicPr>
          <p:nvPr/>
        </p:nvPicPr>
        <p:blipFill>
          <a:blip r:embed="rId2"/>
          <a:srcRect/>
          <a:stretch>
            <a:fillRect/>
          </a:stretch>
        </p:blipFill>
        <p:spPr bwMode="auto">
          <a:xfrm>
            <a:off x="5377543" y="1417638"/>
            <a:ext cx="3240277" cy="4598891"/>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137478"/>
            <a:ext cx="8229600" cy="922019"/>
          </a:xfrm>
        </p:spPr>
        <p:txBody>
          <a:bodyPr/>
          <a:lstStyle/>
          <a:p>
            <a:pPr algn="ctr"/>
            <a:r>
              <a:rPr lang="nb-NO" dirty="0" smtClean="0"/>
              <a:t>Brukt hjerteramme</a:t>
            </a:r>
            <a:endParaRPr lang="nb-NO" dirty="0"/>
          </a:p>
        </p:txBody>
      </p:sp>
      <p:pic>
        <p:nvPicPr>
          <p:cNvPr id="76802" name="Picture 2" descr="D:\Backup PC233 05.08.06\PC233\Artikler Hefter-bøker m.m\Laser-kutting\Bilder\Nytt og gammelt - hjerteskål - flat.jpg"/>
          <p:cNvPicPr>
            <a:picLocks noChangeAspect="1" noChangeArrowheads="1"/>
          </p:cNvPicPr>
          <p:nvPr/>
        </p:nvPicPr>
        <p:blipFill>
          <a:blip r:embed="rId2"/>
          <a:srcRect/>
          <a:stretch>
            <a:fillRect/>
          </a:stretch>
        </p:blipFill>
        <p:spPr bwMode="auto">
          <a:xfrm rot="16200000">
            <a:off x="2173833" y="-664995"/>
            <a:ext cx="4818523" cy="854182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6802"/>
                                        </p:tgtEl>
                                        <p:attrNameLst>
                                          <p:attrName>style.visibility</p:attrName>
                                        </p:attrNameLst>
                                      </p:cBhvr>
                                      <p:to>
                                        <p:strVal val="visible"/>
                                      </p:to>
                                    </p:set>
                                    <p:animEffect transition="in" filter="wipe(left)">
                                      <p:cBhvr>
                                        <p:cTn id="7" dur="2000"/>
                                        <p:tgtEl>
                                          <p:spTgt spid="76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95706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578880" y="2941320"/>
            <a:ext cx="8229600" cy="1143000"/>
          </a:xfrm>
        </p:spPr>
        <p:txBody>
          <a:bodyPr>
            <a:normAutofit/>
          </a:bodyPr>
          <a:lstStyle/>
          <a:p>
            <a:pPr algn="ctr"/>
            <a:r>
              <a:rPr lang="nb-NO" sz="5400" dirty="0" smtClean="0"/>
              <a:t>Vridning fra lag til lag</a:t>
            </a:r>
            <a:endParaRPr lang="nb-NO" sz="5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buNone/>
            </a:pPr>
            <a:r>
              <a:rPr lang="nb-NO" dirty="0" smtClean="0"/>
              <a:t>Eksempel på design </a:t>
            </a:r>
            <a:br>
              <a:rPr lang="nb-NO" dirty="0" smtClean="0"/>
            </a:br>
            <a:r>
              <a:rPr sz="2700" smtClean="0"/>
              <a:t>ved </a:t>
            </a:r>
            <a:r>
              <a:rPr sz="2700" dirty="0" smtClean="0"/>
              <a:t>bruk </a:t>
            </a:r>
            <a:r>
              <a:rPr sz="2700" smtClean="0"/>
              <a:t>av </a:t>
            </a:r>
            <a:r>
              <a:rPr lang="nb-NO" sz="2700" dirty="0" smtClean="0"/>
              <a:t>rene </a:t>
            </a:r>
            <a:r>
              <a:rPr sz="2700" smtClean="0"/>
              <a:t>geometri</a:t>
            </a:r>
            <a:r>
              <a:rPr lang="nb-NO" sz="2700" dirty="0" err="1" smtClean="0"/>
              <a:t>ske</a:t>
            </a:r>
            <a:r>
              <a:rPr lang="nb-NO" sz="2700" dirty="0" smtClean="0"/>
              <a:t> former</a:t>
            </a:r>
            <a:endParaRPr sz="2700" dirty="0"/>
          </a:p>
        </p:txBody>
      </p:sp>
      <p:pic>
        <p:nvPicPr>
          <p:cNvPr id="2051" name="Picture 3"/>
          <p:cNvPicPr>
            <a:picLocks noChangeAspect="1" noChangeArrowheads="1"/>
          </p:cNvPicPr>
          <p:nvPr/>
        </p:nvPicPr>
        <p:blipFill>
          <a:blip r:embed="rId2"/>
          <a:srcRect/>
          <a:stretch>
            <a:fillRect/>
          </a:stretch>
        </p:blipFill>
        <p:spPr bwMode="auto">
          <a:xfrm>
            <a:off x="2809876" y="1600202"/>
            <a:ext cx="3743325" cy="4448175"/>
          </a:xfrm>
          <a:prstGeom prst="rect">
            <a:avLst/>
          </a:prstGeom>
          <a:noFill/>
          <a:ln w="9525">
            <a:noFill/>
            <a:miter lim="800000"/>
            <a:headEnd/>
            <a:tailEnd/>
          </a:ln>
          <a:effectLst/>
        </p:spPr>
      </p:pic>
      <p:pic>
        <p:nvPicPr>
          <p:cNvPr id="2052" name="Picture 4"/>
          <p:cNvPicPr>
            <a:picLocks noChangeAspect="1" noChangeArrowheads="1"/>
          </p:cNvPicPr>
          <p:nvPr/>
        </p:nvPicPr>
        <p:blipFill>
          <a:blip r:embed="rId3"/>
          <a:srcRect/>
          <a:stretch>
            <a:fillRect/>
          </a:stretch>
        </p:blipFill>
        <p:spPr bwMode="auto">
          <a:xfrm>
            <a:off x="1971675" y="1538287"/>
            <a:ext cx="5200650" cy="4591050"/>
          </a:xfrm>
          <a:prstGeom prst="rect">
            <a:avLst/>
          </a:prstGeom>
          <a:noFill/>
          <a:ln w="9525">
            <a:noFill/>
            <a:miter lim="800000"/>
            <a:headEnd/>
            <a:tailEnd/>
          </a:ln>
          <a:effectLst/>
        </p:spPr>
      </p:pic>
      <p:pic>
        <p:nvPicPr>
          <p:cNvPr id="2053" name="Picture 5"/>
          <p:cNvPicPr>
            <a:picLocks noChangeAspect="1" noChangeArrowheads="1"/>
          </p:cNvPicPr>
          <p:nvPr/>
        </p:nvPicPr>
        <p:blipFill>
          <a:blip r:embed="rId4"/>
          <a:srcRect/>
          <a:stretch>
            <a:fillRect/>
          </a:stretch>
        </p:blipFill>
        <p:spPr bwMode="auto">
          <a:xfrm>
            <a:off x="2147890" y="1538288"/>
            <a:ext cx="4876800" cy="4486275"/>
          </a:xfrm>
          <a:prstGeom prst="rect">
            <a:avLst/>
          </a:prstGeom>
          <a:noFill/>
          <a:ln w="9525">
            <a:noFill/>
            <a:miter lim="800000"/>
            <a:headEnd/>
            <a:tailEnd/>
          </a:ln>
          <a:effectLst/>
        </p:spPr>
      </p:pic>
      <p:pic>
        <p:nvPicPr>
          <p:cNvPr id="2054" name="Picture 6"/>
          <p:cNvPicPr>
            <a:picLocks noChangeAspect="1" noChangeArrowheads="1"/>
          </p:cNvPicPr>
          <p:nvPr/>
        </p:nvPicPr>
        <p:blipFill>
          <a:blip r:embed="rId5"/>
          <a:srcRect/>
          <a:stretch>
            <a:fillRect/>
          </a:stretch>
        </p:blipFill>
        <p:spPr bwMode="auto">
          <a:xfrm>
            <a:off x="2147889" y="1528763"/>
            <a:ext cx="4838700" cy="4600575"/>
          </a:xfrm>
          <a:prstGeom prst="rect">
            <a:avLst/>
          </a:prstGeom>
          <a:noFill/>
          <a:ln w="9525">
            <a:noFill/>
            <a:miter lim="800000"/>
            <a:headEnd/>
            <a:tailEnd/>
          </a:ln>
          <a:effectLst/>
        </p:spPr>
      </p:pic>
      <p:pic>
        <p:nvPicPr>
          <p:cNvPr id="2055" name="Picture 7"/>
          <p:cNvPicPr>
            <a:picLocks noChangeAspect="1" noChangeArrowheads="1"/>
          </p:cNvPicPr>
          <p:nvPr/>
        </p:nvPicPr>
        <p:blipFill>
          <a:blip r:embed="rId6"/>
          <a:srcRect/>
          <a:stretch>
            <a:fillRect/>
          </a:stretch>
        </p:blipFill>
        <p:spPr bwMode="auto">
          <a:xfrm>
            <a:off x="2338391" y="1719262"/>
            <a:ext cx="4543425" cy="4305300"/>
          </a:xfrm>
          <a:prstGeom prst="rect">
            <a:avLst/>
          </a:prstGeom>
          <a:noFill/>
          <a:ln w="9525">
            <a:noFill/>
            <a:miter lim="800000"/>
            <a:headEnd/>
            <a:tailEnd/>
          </a:ln>
          <a:effectLst/>
        </p:spPr>
      </p:pic>
      <p:pic>
        <p:nvPicPr>
          <p:cNvPr id="2056" name="Picture 8"/>
          <p:cNvPicPr>
            <a:picLocks noChangeAspect="1" noChangeArrowheads="1"/>
          </p:cNvPicPr>
          <p:nvPr/>
        </p:nvPicPr>
        <p:blipFill>
          <a:blip r:embed="rId7"/>
          <a:srcRect/>
          <a:stretch>
            <a:fillRect/>
          </a:stretch>
        </p:blipFill>
        <p:spPr bwMode="auto">
          <a:xfrm>
            <a:off x="2614613" y="1824037"/>
            <a:ext cx="4133850" cy="4095750"/>
          </a:xfrm>
          <a:prstGeom prst="rect">
            <a:avLst/>
          </a:prstGeom>
          <a:noFill/>
          <a:ln w="9525">
            <a:noFill/>
            <a:miter lim="800000"/>
            <a:headEnd/>
            <a:tailEnd/>
          </a:ln>
          <a:effectLst/>
        </p:spPr>
      </p:pic>
      <p:pic>
        <p:nvPicPr>
          <p:cNvPr id="2057" name="Picture 9"/>
          <p:cNvPicPr>
            <a:picLocks noChangeAspect="1" noChangeArrowheads="1"/>
          </p:cNvPicPr>
          <p:nvPr/>
        </p:nvPicPr>
        <p:blipFill>
          <a:blip r:embed="rId8"/>
          <a:srcRect/>
          <a:stretch>
            <a:fillRect/>
          </a:stretch>
        </p:blipFill>
        <p:spPr bwMode="auto">
          <a:xfrm>
            <a:off x="2614613" y="1824038"/>
            <a:ext cx="4105275" cy="4086225"/>
          </a:xfrm>
          <a:prstGeom prst="rect">
            <a:avLst/>
          </a:prstGeom>
          <a:noFill/>
          <a:ln w="9525">
            <a:noFill/>
            <a:miter lim="800000"/>
            <a:headEnd/>
            <a:tailEnd/>
          </a:ln>
          <a:effectLst/>
        </p:spPr>
      </p:pic>
      <p:pic>
        <p:nvPicPr>
          <p:cNvPr id="2058" name="Picture 10"/>
          <p:cNvPicPr>
            <a:picLocks noChangeAspect="1" noChangeArrowheads="1"/>
          </p:cNvPicPr>
          <p:nvPr/>
        </p:nvPicPr>
        <p:blipFill>
          <a:blip r:embed="rId9"/>
          <a:srcRect l="12000" t="7529" r="15823" b="4471"/>
          <a:stretch>
            <a:fillRect/>
          </a:stretch>
        </p:blipFill>
        <p:spPr bwMode="auto">
          <a:xfrm>
            <a:off x="2490788" y="1962108"/>
            <a:ext cx="4229099" cy="3867194"/>
          </a:xfrm>
          <a:prstGeom prst="rect">
            <a:avLst/>
          </a:prstGeom>
          <a:noFill/>
          <a:ln w="9525">
            <a:noFill/>
            <a:miter lim="800000"/>
            <a:headEnd/>
            <a:tailEnd/>
          </a:ln>
          <a:effectLst/>
        </p:spPr>
      </p:pic>
      <p:pic>
        <p:nvPicPr>
          <p:cNvPr id="2059" name="Picture 11"/>
          <p:cNvPicPr>
            <a:picLocks noChangeAspect="1" noChangeArrowheads="1"/>
          </p:cNvPicPr>
          <p:nvPr/>
        </p:nvPicPr>
        <p:blipFill>
          <a:blip r:embed="rId10"/>
          <a:srcRect l="20385" t="13048" r="18495" b="8417"/>
          <a:stretch>
            <a:fillRect/>
          </a:stretch>
        </p:blipFill>
        <p:spPr bwMode="auto">
          <a:xfrm>
            <a:off x="2422183" y="1743076"/>
            <a:ext cx="4233476" cy="4086225"/>
          </a:xfrm>
          <a:prstGeom prst="rect">
            <a:avLst/>
          </a:prstGeom>
          <a:noFill/>
          <a:ln w="9525">
            <a:noFill/>
            <a:miter lim="800000"/>
            <a:headEnd/>
            <a:tailEnd/>
          </a:ln>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2051"/>
                                        </p:tgtEl>
                                      </p:cBhvr>
                                    </p:animEffect>
                                    <p:set>
                                      <p:cBhvr>
                                        <p:cTn id="12" dur="1" fill="hold">
                                          <p:stCondLst>
                                            <p:cond delay="1999"/>
                                          </p:stCondLst>
                                        </p:cTn>
                                        <p:tgtEl>
                                          <p:spTgt spid="2051"/>
                                        </p:tgtEl>
                                        <p:attrNameLst>
                                          <p:attrName>style.visibility</p:attrName>
                                        </p:attrNameLst>
                                      </p:cBhvr>
                                      <p:to>
                                        <p:strVal val="hidden"/>
                                      </p:to>
                                    </p:se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2000"/>
                                        <p:tgtEl>
                                          <p:spTgt spid="205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2000"/>
                                        <p:tgtEl>
                                          <p:spTgt spid="2052"/>
                                        </p:tgtEl>
                                      </p:cBhvr>
                                    </p:animEffect>
                                    <p:set>
                                      <p:cBhvr>
                                        <p:cTn id="21" dur="1" fill="hold">
                                          <p:stCondLst>
                                            <p:cond delay="1999"/>
                                          </p:stCondLst>
                                        </p:cTn>
                                        <p:tgtEl>
                                          <p:spTgt spid="2052"/>
                                        </p:tgtEl>
                                        <p:attrNameLst>
                                          <p:attrName>style.visibility</p:attrName>
                                        </p:attrNameLst>
                                      </p:cBhvr>
                                      <p:to>
                                        <p:strVal val="hidden"/>
                                      </p:to>
                                    </p:se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053"/>
                                        </p:tgtEl>
                                        <p:attrNameLst>
                                          <p:attrName>style.visibility</p:attrName>
                                        </p:attrNameLst>
                                      </p:cBhvr>
                                      <p:to>
                                        <p:strVal val="visible"/>
                                      </p:to>
                                    </p:set>
                                    <p:animEffect transition="in" filter="fade">
                                      <p:cBhvr>
                                        <p:cTn id="25" dur="2000"/>
                                        <p:tgtEl>
                                          <p:spTgt spid="20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2000"/>
                                        <p:tgtEl>
                                          <p:spTgt spid="2053"/>
                                        </p:tgtEl>
                                      </p:cBhvr>
                                    </p:animEffect>
                                    <p:set>
                                      <p:cBhvr>
                                        <p:cTn id="30" dur="1" fill="hold">
                                          <p:stCondLst>
                                            <p:cond delay="1999"/>
                                          </p:stCondLst>
                                        </p:cTn>
                                        <p:tgtEl>
                                          <p:spTgt spid="2053"/>
                                        </p:tgtEl>
                                        <p:attrNameLst>
                                          <p:attrName>style.visibility</p:attrName>
                                        </p:attrNameLst>
                                      </p:cBhvr>
                                      <p:to>
                                        <p:strVal val="hidden"/>
                                      </p:to>
                                    </p:se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2054"/>
                                        </p:tgtEl>
                                        <p:attrNameLst>
                                          <p:attrName>style.visibility</p:attrName>
                                        </p:attrNameLst>
                                      </p:cBhvr>
                                      <p:to>
                                        <p:strVal val="visible"/>
                                      </p:to>
                                    </p:set>
                                    <p:animEffect transition="in" filter="fade">
                                      <p:cBhvr>
                                        <p:cTn id="34" dur="2000"/>
                                        <p:tgtEl>
                                          <p:spTgt spid="205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000"/>
                                        <p:tgtEl>
                                          <p:spTgt spid="2054"/>
                                        </p:tgtEl>
                                      </p:cBhvr>
                                    </p:animEffect>
                                    <p:set>
                                      <p:cBhvr>
                                        <p:cTn id="39" dur="1" fill="hold">
                                          <p:stCondLst>
                                            <p:cond delay="1999"/>
                                          </p:stCondLst>
                                        </p:cTn>
                                        <p:tgtEl>
                                          <p:spTgt spid="2054"/>
                                        </p:tgtEl>
                                        <p:attrNameLst>
                                          <p:attrName>style.visibility</p:attrName>
                                        </p:attrNameLst>
                                      </p:cBhvr>
                                      <p:to>
                                        <p:strVal val="hidden"/>
                                      </p:to>
                                    </p:se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2055"/>
                                        </p:tgtEl>
                                        <p:attrNameLst>
                                          <p:attrName>style.visibility</p:attrName>
                                        </p:attrNameLst>
                                      </p:cBhvr>
                                      <p:to>
                                        <p:strVal val="visible"/>
                                      </p:to>
                                    </p:set>
                                    <p:animEffect transition="in" filter="fade">
                                      <p:cBhvr>
                                        <p:cTn id="43" dur="2000"/>
                                        <p:tgtEl>
                                          <p:spTgt spid="205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2000"/>
                                        <p:tgtEl>
                                          <p:spTgt spid="2055"/>
                                        </p:tgtEl>
                                      </p:cBhvr>
                                    </p:animEffect>
                                    <p:set>
                                      <p:cBhvr>
                                        <p:cTn id="48" dur="1" fill="hold">
                                          <p:stCondLst>
                                            <p:cond delay="1999"/>
                                          </p:stCondLst>
                                        </p:cTn>
                                        <p:tgtEl>
                                          <p:spTgt spid="2055"/>
                                        </p:tgtEl>
                                        <p:attrNameLst>
                                          <p:attrName>style.visibility</p:attrName>
                                        </p:attrNameLst>
                                      </p:cBhvr>
                                      <p:to>
                                        <p:strVal val="hidden"/>
                                      </p:to>
                                    </p:set>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2056"/>
                                        </p:tgtEl>
                                        <p:attrNameLst>
                                          <p:attrName>style.visibility</p:attrName>
                                        </p:attrNameLst>
                                      </p:cBhvr>
                                      <p:to>
                                        <p:strVal val="visible"/>
                                      </p:to>
                                    </p:set>
                                    <p:animEffect transition="in" filter="fade">
                                      <p:cBhvr>
                                        <p:cTn id="52" dur="2000"/>
                                        <p:tgtEl>
                                          <p:spTgt spid="205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2000"/>
                                        <p:tgtEl>
                                          <p:spTgt spid="2056"/>
                                        </p:tgtEl>
                                      </p:cBhvr>
                                    </p:animEffect>
                                    <p:set>
                                      <p:cBhvr>
                                        <p:cTn id="57" dur="1" fill="hold">
                                          <p:stCondLst>
                                            <p:cond delay="1999"/>
                                          </p:stCondLst>
                                        </p:cTn>
                                        <p:tgtEl>
                                          <p:spTgt spid="2056"/>
                                        </p:tgtEl>
                                        <p:attrNameLst>
                                          <p:attrName>style.visibility</p:attrName>
                                        </p:attrNameLst>
                                      </p:cBhvr>
                                      <p:to>
                                        <p:strVal val="hidden"/>
                                      </p:to>
                                    </p:set>
                                  </p:childTnLst>
                                </p:cTn>
                              </p:par>
                            </p:childTnLst>
                          </p:cTn>
                        </p:par>
                        <p:par>
                          <p:cTn id="58" fill="hold">
                            <p:stCondLst>
                              <p:cond delay="2000"/>
                            </p:stCondLst>
                            <p:childTnLst>
                              <p:par>
                                <p:cTn id="59" presetID="10" presetClass="entr" presetSubtype="0" fill="hold" nodeType="afterEffect">
                                  <p:stCondLst>
                                    <p:cond delay="0"/>
                                  </p:stCondLst>
                                  <p:childTnLst>
                                    <p:set>
                                      <p:cBhvr>
                                        <p:cTn id="60" dur="1" fill="hold">
                                          <p:stCondLst>
                                            <p:cond delay="0"/>
                                          </p:stCondLst>
                                        </p:cTn>
                                        <p:tgtEl>
                                          <p:spTgt spid="2057"/>
                                        </p:tgtEl>
                                        <p:attrNameLst>
                                          <p:attrName>style.visibility</p:attrName>
                                        </p:attrNameLst>
                                      </p:cBhvr>
                                      <p:to>
                                        <p:strVal val="visible"/>
                                      </p:to>
                                    </p:set>
                                    <p:animEffect transition="in" filter="fade">
                                      <p:cBhvr>
                                        <p:cTn id="61" dur="2000"/>
                                        <p:tgtEl>
                                          <p:spTgt spid="205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2000"/>
                                        <p:tgtEl>
                                          <p:spTgt spid="2057"/>
                                        </p:tgtEl>
                                      </p:cBhvr>
                                    </p:animEffect>
                                    <p:set>
                                      <p:cBhvr>
                                        <p:cTn id="66" dur="1" fill="hold">
                                          <p:stCondLst>
                                            <p:cond delay="1999"/>
                                          </p:stCondLst>
                                        </p:cTn>
                                        <p:tgtEl>
                                          <p:spTgt spid="2057"/>
                                        </p:tgtEl>
                                        <p:attrNameLst>
                                          <p:attrName>style.visibility</p:attrName>
                                        </p:attrNameLst>
                                      </p:cBhvr>
                                      <p:to>
                                        <p:strVal val="hidden"/>
                                      </p:to>
                                    </p:set>
                                  </p:childTnLst>
                                </p:cTn>
                              </p:par>
                            </p:childTnLst>
                          </p:cTn>
                        </p:par>
                        <p:par>
                          <p:cTn id="67" fill="hold">
                            <p:stCondLst>
                              <p:cond delay="2000"/>
                            </p:stCondLst>
                            <p:childTnLst>
                              <p:par>
                                <p:cTn id="68" presetID="10" presetClass="entr" presetSubtype="0" fill="hold" nodeType="afterEffect">
                                  <p:stCondLst>
                                    <p:cond delay="0"/>
                                  </p:stCondLst>
                                  <p:childTnLst>
                                    <p:set>
                                      <p:cBhvr>
                                        <p:cTn id="69" dur="1" fill="hold">
                                          <p:stCondLst>
                                            <p:cond delay="0"/>
                                          </p:stCondLst>
                                        </p:cTn>
                                        <p:tgtEl>
                                          <p:spTgt spid="2058"/>
                                        </p:tgtEl>
                                        <p:attrNameLst>
                                          <p:attrName>style.visibility</p:attrName>
                                        </p:attrNameLst>
                                      </p:cBhvr>
                                      <p:to>
                                        <p:strVal val="visible"/>
                                      </p:to>
                                    </p:set>
                                    <p:animEffect transition="in" filter="fade">
                                      <p:cBhvr>
                                        <p:cTn id="70" dur="2000"/>
                                        <p:tgtEl>
                                          <p:spTgt spid="205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2000"/>
                                        <p:tgtEl>
                                          <p:spTgt spid="2058"/>
                                        </p:tgtEl>
                                      </p:cBhvr>
                                    </p:animEffect>
                                    <p:set>
                                      <p:cBhvr>
                                        <p:cTn id="75" dur="1" fill="hold">
                                          <p:stCondLst>
                                            <p:cond delay="1999"/>
                                          </p:stCondLst>
                                        </p:cTn>
                                        <p:tgtEl>
                                          <p:spTgt spid="2058"/>
                                        </p:tgtEl>
                                        <p:attrNameLst>
                                          <p:attrName>style.visibility</p:attrName>
                                        </p:attrNameLst>
                                      </p:cBhvr>
                                      <p:to>
                                        <p:strVal val="hidden"/>
                                      </p:to>
                                    </p:set>
                                  </p:childTnLst>
                                </p:cTn>
                              </p:par>
                            </p:childTnLst>
                          </p:cTn>
                        </p:par>
                        <p:par>
                          <p:cTn id="76" fill="hold">
                            <p:stCondLst>
                              <p:cond delay="2000"/>
                            </p:stCondLst>
                            <p:childTnLst>
                              <p:par>
                                <p:cTn id="77" presetID="10" presetClass="entr" presetSubtype="0" fill="hold" nodeType="afterEffect">
                                  <p:stCondLst>
                                    <p:cond delay="0"/>
                                  </p:stCondLst>
                                  <p:childTnLst>
                                    <p:set>
                                      <p:cBhvr>
                                        <p:cTn id="78" dur="1" fill="hold">
                                          <p:stCondLst>
                                            <p:cond delay="0"/>
                                          </p:stCondLst>
                                        </p:cTn>
                                        <p:tgtEl>
                                          <p:spTgt spid="2059"/>
                                        </p:tgtEl>
                                        <p:attrNameLst>
                                          <p:attrName>style.visibility</p:attrName>
                                        </p:attrNameLst>
                                      </p:cBhvr>
                                      <p:to>
                                        <p:strVal val="visible"/>
                                      </p:to>
                                    </p:set>
                                    <p:animEffect transition="in" filter="fade">
                                      <p:cBhvr>
                                        <p:cTn id="79" dur="2000"/>
                                        <p:tgtEl>
                                          <p:spTgt spid="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ihåndsform 4"/>
          <p:cNvSpPr/>
          <p:nvPr/>
        </p:nvSpPr>
        <p:spPr>
          <a:xfrm>
            <a:off x="3005699" y="2150237"/>
            <a:ext cx="3032683" cy="3032683"/>
          </a:xfrm>
          <a:custGeom>
            <a:avLst/>
            <a:gdLst>
              <a:gd name="connsiteX0" fmla="*/ 0 w 3032683"/>
              <a:gd name="connsiteY0" fmla="*/ 0 h 3032683"/>
              <a:gd name="connsiteX1" fmla="*/ 3032683 w 3032683"/>
              <a:gd name="connsiteY1" fmla="*/ 0 h 3032683"/>
              <a:gd name="connsiteX2" fmla="*/ 3032683 w 3032683"/>
              <a:gd name="connsiteY2" fmla="*/ 3032683 h 3032683"/>
              <a:gd name="connsiteX3" fmla="*/ 0 w 3032683"/>
              <a:gd name="connsiteY3" fmla="*/ 3032683 h 3032683"/>
              <a:gd name="connsiteX4" fmla="*/ 0 w 3032683"/>
              <a:gd name="connsiteY4" fmla="*/ 0 h 3032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683" h="3032683">
                <a:moveTo>
                  <a:pt x="0" y="0"/>
                </a:moveTo>
                <a:lnTo>
                  <a:pt x="3032683" y="0"/>
                </a:lnTo>
                <a:lnTo>
                  <a:pt x="3032683" y="3032683"/>
                </a:lnTo>
                <a:lnTo>
                  <a:pt x="0" y="3032683"/>
                </a:lnTo>
                <a:lnTo>
                  <a:pt x="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Ellipse 5"/>
          <p:cNvSpPr/>
          <p:nvPr/>
        </p:nvSpPr>
        <p:spPr>
          <a:xfrm rot="2700000">
            <a:off x="1859372" y="2513134"/>
            <a:ext cx="5325336" cy="230688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Ellipse 6"/>
          <p:cNvSpPr/>
          <p:nvPr/>
        </p:nvSpPr>
        <p:spPr>
          <a:xfrm rot="8100000">
            <a:off x="1859372" y="2513134"/>
            <a:ext cx="5325336" cy="230688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Frihåndsform 12"/>
          <p:cNvSpPr/>
          <p:nvPr/>
        </p:nvSpPr>
        <p:spPr>
          <a:xfrm rot="16200000">
            <a:off x="2466353" y="1613597"/>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5" name="Frihåndsform 14"/>
          <p:cNvSpPr/>
          <p:nvPr/>
        </p:nvSpPr>
        <p:spPr>
          <a:xfrm rot="21600000">
            <a:off x="4521786" y="1616108"/>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6" name="Frihåndsform 15"/>
          <p:cNvSpPr/>
          <p:nvPr/>
        </p:nvSpPr>
        <p:spPr>
          <a:xfrm rot="27000000">
            <a:off x="4524296" y="3671541"/>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7" name="Frihåndsform 16"/>
          <p:cNvSpPr/>
          <p:nvPr/>
        </p:nvSpPr>
        <p:spPr>
          <a:xfrm rot="32400000">
            <a:off x="2463842" y="3674052"/>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8" name="Tittel 1"/>
          <p:cNvSpPr txBox="1">
            <a:spLocks/>
          </p:cNvSpPr>
          <p:nvPr/>
        </p:nvSpPr>
        <p:spPr>
          <a:xfrm>
            <a:off x="449936" y="133141"/>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4000" b="1" i="0" u="none" strike="noStrike" kern="1200" cap="none" spc="0" normalizeH="0" baseline="0" noProof="0" dirty="0" smtClean="0">
                <a:ln>
                  <a:noFill/>
                </a:ln>
                <a:solidFill>
                  <a:schemeClr val="tx1"/>
                </a:solidFill>
                <a:effectLst/>
                <a:uLnTx/>
                <a:uFillTx/>
                <a:latin typeface="+mj-lt"/>
                <a:ea typeface="+mj-ea"/>
                <a:cs typeface="+mj-cs"/>
              </a:rPr>
              <a:t>Men det finnes en annen metode</a:t>
            </a:r>
            <a:br>
              <a:rPr kumimoji="0" lang="nb-NO" sz="4000" b="1" i="0" u="none" strike="noStrike" kern="1200" cap="none" spc="0" normalizeH="0" baseline="0" noProof="0" dirty="0" smtClean="0">
                <a:ln>
                  <a:noFill/>
                </a:ln>
                <a:solidFill>
                  <a:schemeClr val="tx1"/>
                </a:solidFill>
                <a:effectLst/>
                <a:uLnTx/>
                <a:uFillTx/>
                <a:latin typeface="+mj-lt"/>
                <a:ea typeface="+mj-ea"/>
                <a:cs typeface="+mj-cs"/>
              </a:rPr>
            </a:br>
            <a:r>
              <a:rPr kumimoji="0" lang="nb-NO" sz="2400" b="1" i="0" u="none" strike="noStrike" kern="1200" cap="none" spc="0" normalizeH="0" baseline="0" noProof="0" dirty="0" smtClean="0">
                <a:ln>
                  <a:noFill/>
                </a:ln>
                <a:solidFill>
                  <a:schemeClr val="tx1"/>
                </a:solidFill>
                <a:effectLst/>
                <a:uLnTx/>
                <a:uFillTx/>
                <a:latin typeface="+mj-lt"/>
                <a:ea typeface="+mj-ea"/>
                <a:cs typeface="+mj-cs"/>
              </a:rPr>
              <a:t>Noen graders vriding fra lag til lag</a:t>
            </a:r>
            <a:endParaRPr kumimoji="0" lang="nb-NO" sz="24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2000"/>
                                        <p:tgtEl>
                                          <p:spTgt spid="16"/>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2000"/>
                                        <p:tgtEl>
                                          <p:spTgt spid="17"/>
                                        </p:tgtEl>
                                      </p:cBhvr>
                                    </p:animEffect>
                                  </p:childTnLst>
                                </p:cTn>
                              </p:par>
                            </p:childTnLst>
                          </p:cTn>
                        </p:par>
                        <p:par>
                          <p:cTn id="31" fill="hold">
                            <p:stCondLst>
                              <p:cond delay="4000"/>
                            </p:stCondLst>
                            <p:childTnLst>
                              <p:par>
                                <p:cTn id="32" presetID="10"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2000"/>
                                        <p:tgtEl>
                                          <p:spTgt spid="6"/>
                                        </p:tgtEl>
                                      </p:cBhvr>
                                    </p:animEffect>
                                    <p:set>
                                      <p:cBhvr>
                                        <p:cTn id="39" dur="1" fill="hold">
                                          <p:stCondLst>
                                            <p:cond delay="1999"/>
                                          </p:stCondLst>
                                        </p:cTn>
                                        <p:tgtEl>
                                          <p:spTgt spid="6"/>
                                        </p:tgtEl>
                                        <p:attrNameLst>
                                          <p:attrName>style.visibility</p:attrName>
                                        </p:attrNameLst>
                                      </p:cBhvr>
                                      <p:to>
                                        <p:strVal val="hidden"/>
                                      </p:to>
                                    </p:set>
                                  </p:childTnLst>
                                </p:cTn>
                              </p:par>
                            </p:childTnLst>
                          </p:cTn>
                        </p:par>
                        <p:par>
                          <p:cTn id="40" fill="hold">
                            <p:stCondLst>
                              <p:cond delay="2000"/>
                            </p:stCondLst>
                            <p:childTnLst>
                              <p:par>
                                <p:cTn id="41" presetID="10" presetClass="exit" presetSubtype="0" fill="hold" grpId="1" nodeType="afterEffect">
                                  <p:stCondLst>
                                    <p:cond delay="0"/>
                                  </p:stCondLst>
                                  <p:childTnLst>
                                    <p:animEffect transition="out" filter="fade">
                                      <p:cBhvr>
                                        <p:cTn id="42" dur="2000"/>
                                        <p:tgtEl>
                                          <p:spTgt spid="7"/>
                                        </p:tgtEl>
                                      </p:cBhvr>
                                    </p:animEffect>
                                    <p:set>
                                      <p:cBhvr>
                                        <p:cTn id="43" dur="1" fill="hold">
                                          <p:stCondLst>
                                            <p:cond delay="1999"/>
                                          </p:stCondLst>
                                        </p:cTn>
                                        <p:tgtEl>
                                          <p:spTgt spid="7"/>
                                        </p:tgtEl>
                                        <p:attrNameLst>
                                          <p:attrName>style.visibility</p:attrName>
                                        </p:attrNameLst>
                                      </p:cBhvr>
                                      <p:to>
                                        <p:strVal val="hidden"/>
                                      </p:to>
                                    </p:set>
                                  </p:childTnLst>
                                </p:cTn>
                              </p:par>
                            </p:childTnLst>
                          </p:cTn>
                        </p:par>
                        <p:par>
                          <p:cTn id="44" fill="hold">
                            <p:stCondLst>
                              <p:cond delay="4000"/>
                            </p:stCondLst>
                            <p:childTnLst>
                              <p:par>
                                <p:cTn id="45" presetID="10" presetClass="exit" presetSubtype="0" fill="hold" grpId="1" nodeType="afterEffect">
                                  <p:stCondLst>
                                    <p:cond delay="0"/>
                                  </p:stCondLst>
                                  <p:childTnLst>
                                    <p:animEffect transition="out" filter="fade">
                                      <p:cBhvr>
                                        <p:cTn id="46" dur="2000"/>
                                        <p:tgtEl>
                                          <p:spTgt spid="5"/>
                                        </p:tgtEl>
                                      </p:cBhvr>
                                    </p:animEffect>
                                    <p:set>
                                      <p:cBhvr>
                                        <p:cTn id="4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13" grpId="0" animBg="1"/>
      <p:bldP spid="15" grpId="0" animBg="1"/>
      <p:bldP spid="16" grpId="0" animBg="1"/>
      <p:bldP spid="17" grpId="0" animBg="1"/>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12407</TotalTime>
  <Words>1061</Words>
  <Application>Microsoft Macintosh PowerPoint</Application>
  <PresentationFormat>Skjermfremvisning (4:3)</PresentationFormat>
  <Paragraphs>182</Paragraphs>
  <Slides>56</Slides>
  <Notes>11</Notes>
  <HiddenSlides>1</HiddenSlides>
  <MMClips>0</MMClips>
  <ScaleCrop>false</ScaleCrop>
  <HeadingPairs>
    <vt:vector size="4" baseType="variant">
      <vt:variant>
        <vt:lpstr>Tema</vt:lpstr>
      </vt:variant>
      <vt:variant>
        <vt:i4>1</vt:i4>
      </vt:variant>
      <vt:variant>
        <vt:lpstr>Lysbildetitler</vt:lpstr>
      </vt:variant>
      <vt:variant>
        <vt:i4>56</vt:i4>
      </vt:variant>
    </vt:vector>
  </HeadingPairs>
  <TitlesOfParts>
    <vt:vector size="57" baseType="lpstr">
      <vt:lpstr>Office-tema</vt:lpstr>
      <vt:lpstr>Matematikk og laserkutting Formidlersamlingen 2020, Onsdag 05.02.20 – kl 10:15 – 11:45 </vt:lpstr>
      <vt:lpstr>Konturer, skalering og ”kurver” Fra 5. trinn og opp</vt:lpstr>
      <vt:lpstr>Framstilling av kurver Ingen vridning fra lag til lag</vt:lpstr>
      <vt:lpstr>Her er lagene bare lagt på hverandre</vt:lpstr>
      <vt:lpstr>Ingen vridning fra lag til lag</vt:lpstr>
      <vt:lpstr>Brukt hjerteramme</vt:lpstr>
      <vt:lpstr>Vridning fra lag til lag</vt:lpstr>
      <vt:lpstr>Eksempel på design  ved bruk av rene geometriske former</vt:lpstr>
      <vt:lpstr>Lysbilde 9</vt:lpstr>
      <vt:lpstr>Lysbilde 10</vt:lpstr>
      <vt:lpstr>Skåret i 3 mm finer</vt:lpstr>
      <vt:lpstr>Også i salg i New York</vt:lpstr>
      <vt:lpstr>Også i salg i New York</vt:lpstr>
      <vt:lpstr>Med utgangspunkt i frihåndstegninger uten vridning</vt:lpstr>
      <vt:lpstr>Frihåndtegning laget av Anne Birgitte</vt:lpstr>
      <vt:lpstr>Den ferdige skåla</vt:lpstr>
      <vt:lpstr>Med utgangspunkt i frihåndstegninger med vridning</vt:lpstr>
      <vt:lpstr>Frihåndtegning - et eksempel</vt:lpstr>
      <vt:lpstr>Ferdig frihåndstegnet kurv</vt:lpstr>
      <vt:lpstr>Idehefte for bruk av laserkutter  https://www.ntnu.no/skolelab/bla-hefteserie</vt:lpstr>
      <vt:lpstr>”Kurver” og treskjæring undervisningsopplegg i matematikk og K&amp;H for 5. trinn 2019 Eksempler  på elevers resonnementer Anne Birgitte Belboe</vt:lpstr>
      <vt:lpstr>Bruk av seks elipser Et elevarbeid med påfølgende intervju</vt:lpstr>
      <vt:lpstr>Fantasi elipse Et elevarbeid med påfølgende intervju</vt:lpstr>
      <vt:lpstr>Bruk av tre femkanter Et elevarbeid med påfølgende intervju</vt:lpstr>
      <vt:lpstr>Fra trekant til stjernebilde</vt:lpstr>
      <vt:lpstr>Trigonometriske funksjoner Rosetter For vgs og opp – Ev. Talentsenteret</vt:lpstr>
      <vt:lpstr>Taumatter og rosetter</vt:lpstr>
      <vt:lpstr>Når to svingninger med forskjellig svingehastighet settes sammen til en.</vt:lpstr>
      <vt:lpstr>Utviklingsmatte</vt:lpstr>
      <vt:lpstr>Utviklingsmatte</vt:lpstr>
      <vt:lpstr>Tyrkerrosett</vt:lpstr>
      <vt:lpstr>Spirograf</vt:lpstr>
      <vt:lpstr>Hvordan sinus og cosinus blir en roterende vektor </vt:lpstr>
      <vt:lpstr>Simulering av en Tyrker-rosett med GeoGebra</vt:lpstr>
      <vt:lpstr>Kringlerosetten</vt:lpstr>
      <vt:lpstr>Analyse av kringlerosett (Forskyvning av spekteret – overhopp)</vt:lpstr>
      <vt:lpstr>Lysbilde 37</vt:lpstr>
      <vt:lpstr>Rosetter  lagt med tau Håndverksmessige</vt:lpstr>
      <vt:lpstr>Lysbilde 39</vt:lpstr>
      <vt:lpstr>Lysbilde 40</vt:lpstr>
      <vt:lpstr>Gjør tauet mykt og føyelig</vt:lpstr>
      <vt:lpstr>Start framstillingen av rosetten</vt:lpstr>
      <vt:lpstr>Legging av rosetten</vt:lpstr>
      <vt:lpstr>Rosetter for laser- og vinylkutting </vt:lpstr>
      <vt:lpstr>Enn om vi kunne skrive ut disse rosettene på laserkutter elle vinylkutter</vt:lpstr>
      <vt:lpstr>Gjøre om matematisk funksjon til en skjærefil for laser</vt:lpstr>
      <vt:lpstr>Har valgt å bruke CorelDRAW</vt:lpstr>
      <vt:lpstr>Legg inn kontur og fjern kurven</vt:lpstr>
      <vt:lpstr>Lagre den simulerte fila i SVG-format i GeoGebra</vt:lpstr>
      <vt:lpstr>Silhouettestudio 4.3</vt:lpstr>
      <vt:lpstr>Legg inn konturer i Silhouette Studio for vinylkutting</vt:lpstr>
      <vt:lpstr>Vinylkuttede rosetter</vt:lpstr>
      <vt:lpstr>Kan lage mer avanserte mønstere</vt:lpstr>
      <vt:lpstr>Et utvalg rosetter Skåret i 2 mm MDF (Ø 6 cm)</vt:lpstr>
      <vt:lpstr>Boks for oppbevaring av rosettene  https://www.ntnu.no/skolelab/bla-hefteserie</vt:lpstr>
      <vt:lpstr>Idehefte for bruk av laserkutter  https://www.ntnu.no/skolelab/bla-hefteserie</vt:lpstr>
    </vt:vector>
  </TitlesOfParts>
  <Company>Vitensenteret i Trondheim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Lysbilde 1</dc:title>
  <dc:creator>Svein Erling Lode</dc:creator>
  <cp:lastModifiedBy>Nikro</cp:lastModifiedBy>
  <cp:revision>57</cp:revision>
  <dcterms:created xsi:type="dcterms:W3CDTF">2015-08-10T13:04:18Z</dcterms:created>
  <dcterms:modified xsi:type="dcterms:W3CDTF">2020-02-06T16:03:32Z</dcterms:modified>
</cp:coreProperties>
</file>