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sldIdLst>
    <p:sldId id="256" r:id="rId5"/>
  </p:sldIdLst>
  <p:sldSz cx="15124113" cy="21388388"/>
  <p:notesSz cx="6858000" cy="9144000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646709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1293419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940128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2586838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3233547" algn="l" defTabSz="646709" rtl="0" eaLnBrk="1" latinLnBrk="0" hangingPunct="1"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3880256" algn="l" defTabSz="646709" rtl="0" eaLnBrk="1" latinLnBrk="0" hangingPunct="1"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4526966" algn="l" defTabSz="646709" rtl="0" eaLnBrk="1" latinLnBrk="0" hangingPunct="1"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5173675" algn="l" defTabSz="646709" rtl="0" eaLnBrk="1" latinLnBrk="0" hangingPunct="1"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6">
          <p15:clr>
            <a:srgbClr val="A4A3A4"/>
          </p15:clr>
        </p15:guide>
        <p15:guide id="2" pos="47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A2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 autoAdjust="0"/>
    <p:restoredTop sz="50000" autoAdjust="0"/>
  </p:normalViewPr>
  <p:slideViewPr>
    <p:cSldViewPr>
      <p:cViewPr varScale="1">
        <p:scale>
          <a:sx n="41" d="100"/>
          <a:sy n="41" d="100"/>
        </p:scale>
        <p:origin x="3480" y="224"/>
      </p:cViewPr>
      <p:guideLst>
        <p:guide orient="horz" pos="6736"/>
        <p:guide pos="476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37188" y="918219"/>
            <a:ext cx="12853987" cy="2749493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Arial"/>
                <a:cs typeface="Arial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641127" y="4686042"/>
            <a:ext cx="10587037" cy="546701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latin typeface="Arial"/>
                <a:cs typeface="Arial"/>
              </a:defRPr>
            </a:lvl1pPr>
            <a:lvl2pPr marL="646709" indent="0" algn="ctr">
              <a:buNone/>
              <a:defRPr/>
            </a:lvl2pPr>
            <a:lvl3pPr marL="1293419" indent="0" algn="ctr">
              <a:buNone/>
              <a:defRPr/>
            </a:lvl3pPr>
            <a:lvl4pPr marL="1940128" indent="0" algn="ctr">
              <a:buNone/>
              <a:defRPr/>
            </a:lvl4pPr>
            <a:lvl5pPr marL="2586838" indent="0" algn="ctr">
              <a:buNone/>
              <a:defRPr/>
            </a:lvl5pPr>
            <a:lvl6pPr marL="3233547" indent="0" algn="ctr">
              <a:buNone/>
              <a:defRPr/>
            </a:lvl6pPr>
            <a:lvl7pPr marL="3880256" indent="0" algn="ctr">
              <a:buNone/>
              <a:defRPr/>
            </a:lvl7pPr>
            <a:lvl8pPr marL="4526966" indent="0" algn="ctr">
              <a:buNone/>
              <a:defRPr/>
            </a:lvl8pPr>
            <a:lvl9pPr marL="5173675" indent="0" algn="ctr">
              <a:buNone/>
              <a:defRPr/>
            </a:lvl9pPr>
          </a:lstStyle>
          <a:p>
            <a:r>
              <a:rPr lang="nb-NO" dirty="0"/>
              <a:t>Brødtekst</a:t>
            </a:r>
          </a:p>
        </p:txBody>
      </p:sp>
    </p:spTree>
    <p:extLst>
      <p:ext uri="{BB962C8B-B14F-4D97-AF65-F5344CB8AC3E}">
        <p14:creationId xmlns:p14="http://schemas.microsoft.com/office/powerpoint/2010/main" val="228939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35064" y="1899638"/>
            <a:ext cx="12853987" cy="3567379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135064" y="6178587"/>
            <a:ext cx="12853987" cy="128336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DDB2486-0CD7-B440-88F7-11FB26433481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690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10775950" y="1899638"/>
            <a:ext cx="3213100" cy="17112616"/>
          </a:xfrm>
          <a:prstGeom prst="rect">
            <a:avLst/>
          </a:prstGeo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135064" y="1899638"/>
            <a:ext cx="9488487" cy="1711261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C506665-353E-4C44-BA26-D507F944A5F0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0642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35064" y="1899638"/>
            <a:ext cx="12853987" cy="3567379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35064" y="6178587"/>
            <a:ext cx="12853987" cy="1283366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2482DAB-C727-BD4F-B5B3-A1F992D42964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8583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95389" y="13745368"/>
            <a:ext cx="12855575" cy="4247181"/>
          </a:xfrm>
          <a:prstGeom prst="rect">
            <a:avLst/>
          </a:prstGeo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195389" y="9066161"/>
            <a:ext cx="12855575" cy="467920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0"/>
            </a:lvl1pPr>
            <a:lvl2pPr marL="646709" indent="0">
              <a:buNone/>
              <a:defRPr sz="2500"/>
            </a:lvl2pPr>
            <a:lvl3pPr marL="1293419" indent="0">
              <a:buNone/>
              <a:defRPr sz="2300"/>
            </a:lvl3pPr>
            <a:lvl4pPr marL="1940128" indent="0">
              <a:buNone/>
              <a:defRPr sz="2000"/>
            </a:lvl4pPr>
            <a:lvl5pPr marL="2586838" indent="0">
              <a:buNone/>
              <a:defRPr sz="2000"/>
            </a:lvl5pPr>
            <a:lvl6pPr marL="3233547" indent="0">
              <a:buNone/>
              <a:defRPr sz="2000"/>
            </a:lvl6pPr>
            <a:lvl7pPr marL="3880256" indent="0">
              <a:buNone/>
              <a:defRPr sz="2000"/>
            </a:lvl7pPr>
            <a:lvl8pPr marL="4526966" indent="0">
              <a:buNone/>
              <a:defRPr sz="2000"/>
            </a:lvl8pPr>
            <a:lvl9pPr marL="5173675" indent="0">
              <a:buNone/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B3C15C6-10B1-EE42-9BEC-8662ECAF842D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1768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35064" y="1899638"/>
            <a:ext cx="12853987" cy="3567379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135063" y="6178587"/>
            <a:ext cx="6350000" cy="12833668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7637464" y="6178587"/>
            <a:ext cx="6351587" cy="12833668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C724391-EA5C-574C-9380-4632E77D7B0A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1180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55651" y="857698"/>
            <a:ext cx="13612813" cy="356420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55650" y="4787213"/>
            <a:ext cx="6683375" cy="19949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400" b="1"/>
            </a:lvl1pPr>
            <a:lvl2pPr marL="646709" indent="0">
              <a:buNone/>
              <a:defRPr sz="2800" b="1"/>
            </a:lvl2pPr>
            <a:lvl3pPr marL="1293419" indent="0">
              <a:buNone/>
              <a:defRPr sz="2500" b="1"/>
            </a:lvl3pPr>
            <a:lvl4pPr marL="1940128" indent="0">
              <a:buNone/>
              <a:defRPr sz="2300" b="1"/>
            </a:lvl4pPr>
            <a:lvl5pPr marL="2586838" indent="0">
              <a:buNone/>
              <a:defRPr sz="2300" b="1"/>
            </a:lvl5pPr>
            <a:lvl6pPr marL="3233547" indent="0">
              <a:buNone/>
              <a:defRPr sz="2300" b="1"/>
            </a:lvl6pPr>
            <a:lvl7pPr marL="3880256" indent="0">
              <a:buNone/>
              <a:defRPr sz="2300" b="1"/>
            </a:lvl7pPr>
            <a:lvl8pPr marL="4526966" indent="0">
              <a:buNone/>
              <a:defRPr sz="2300" b="1"/>
            </a:lvl8pPr>
            <a:lvl9pPr marL="5173675" indent="0">
              <a:buNone/>
              <a:defRPr sz="23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755650" y="6782150"/>
            <a:ext cx="6683375" cy="12325403"/>
          </a:xfrm>
          <a:prstGeom prst="rect">
            <a:avLst/>
          </a:prstGeo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7683500" y="4787213"/>
            <a:ext cx="6684963" cy="19949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400" b="1"/>
            </a:lvl1pPr>
            <a:lvl2pPr marL="646709" indent="0">
              <a:buNone/>
              <a:defRPr sz="2800" b="1"/>
            </a:lvl2pPr>
            <a:lvl3pPr marL="1293419" indent="0">
              <a:buNone/>
              <a:defRPr sz="2500" b="1"/>
            </a:lvl3pPr>
            <a:lvl4pPr marL="1940128" indent="0">
              <a:buNone/>
              <a:defRPr sz="2300" b="1"/>
            </a:lvl4pPr>
            <a:lvl5pPr marL="2586838" indent="0">
              <a:buNone/>
              <a:defRPr sz="2300" b="1"/>
            </a:lvl5pPr>
            <a:lvl6pPr marL="3233547" indent="0">
              <a:buNone/>
              <a:defRPr sz="2300" b="1"/>
            </a:lvl6pPr>
            <a:lvl7pPr marL="3880256" indent="0">
              <a:buNone/>
              <a:defRPr sz="2300" b="1"/>
            </a:lvl7pPr>
            <a:lvl8pPr marL="4526966" indent="0">
              <a:buNone/>
              <a:defRPr sz="2300" b="1"/>
            </a:lvl8pPr>
            <a:lvl9pPr marL="5173675" indent="0">
              <a:buNone/>
              <a:defRPr sz="23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7683500" y="6782150"/>
            <a:ext cx="6684963" cy="12325403"/>
          </a:xfrm>
          <a:prstGeom prst="rect">
            <a:avLst/>
          </a:prstGeo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4D0E7C3-F0E4-4347-96A5-EB41565EB4AA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047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35064" y="1899638"/>
            <a:ext cx="12853987" cy="3567379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685F23D-71ED-7546-9E97-853A57A46EF5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030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0877F5B-9899-794B-9B2D-DA66F3565B33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5023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55651" y="851343"/>
            <a:ext cx="4976813" cy="3624559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913439" y="851343"/>
            <a:ext cx="8455025" cy="18256210"/>
          </a:xfrm>
          <a:prstGeom prst="rect">
            <a:avLst/>
          </a:prstGeom>
        </p:spPr>
        <p:txBody>
          <a:bodyPr/>
          <a:lstStyle>
            <a:lvl1pPr>
              <a:defRPr sz="45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755651" y="4475903"/>
            <a:ext cx="4976813" cy="146316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 marL="646709" indent="0">
              <a:buNone/>
              <a:defRPr sz="1700"/>
            </a:lvl2pPr>
            <a:lvl3pPr marL="1293419" indent="0">
              <a:buNone/>
              <a:defRPr sz="1400"/>
            </a:lvl3pPr>
            <a:lvl4pPr marL="1940128" indent="0">
              <a:buNone/>
              <a:defRPr sz="1300"/>
            </a:lvl4pPr>
            <a:lvl5pPr marL="2586838" indent="0">
              <a:buNone/>
              <a:defRPr sz="1300"/>
            </a:lvl5pPr>
            <a:lvl6pPr marL="3233547" indent="0">
              <a:buNone/>
              <a:defRPr sz="1300"/>
            </a:lvl6pPr>
            <a:lvl7pPr marL="3880256" indent="0">
              <a:buNone/>
              <a:defRPr sz="1300"/>
            </a:lvl7pPr>
            <a:lvl8pPr marL="4526966" indent="0">
              <a:buNone/>
              <a:defRPr sz="1300"/>
            </a:lvl8pPr>
            <a:lvl9pPr marL="5173675" indent="0">
              <a:buNone/>
              <a:defRPr sz="13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EE7CDA2-FD90-1A40-AEB9-1AD93FD6565B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1659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963864" y="14971555"/>
            <a:ext cx="9075737" cy="1769394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963864" y="1912345"/>
            <a:ext cx="9075737" cy="128304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/>
            </a:lvl1pPr>
            <a:lvl2pPr marL="646709" indent="0">
              <a:buNone/>
              <a:defRPr sz="4000"/>
            </a:lvl2pPr>
            <a:lvl3pPr marL="1293419" indent="0">
              <a:buNone/>
              <a:defRPr sz="3400"/>
            </a:lvl3pPr>
            <a:lvl4pPr marL="1940128" indent="0">
              <a:buNone/>
              <a:defRPr sz="2800"/>
            </a:lvl4pPr>
            <a:lvl5pPr marL="2586838" indent="0">
              <a:buNone/>
              <a:defRPr sz="2800"/>
            </a:lvl5pPr>
            <a:lvl6pPr marL="3233547" indent="0">
              <a:buNone/>
              <a:defRPr sz="2800"/>
            </a:lvl6pPr>
            <a:lvl7pPr marL="3880256" indent="0">
              <a:buNone/>
              <a:defRPr sz="2800"/>
            </a:lvl7pPr>
            <a:lvl8pPr marL="4526966" indent="0">
              <a:buNone/>
              <a:defRPr sz="2800"/>
            </a:lvl8pPr>
            <a:lvl9pPr marL="5173675" indent="0">
              <a:buNone/>
              <a:defRPr sz="28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963864" y="16740949"/>
            <a:ext cx="9075737" cy="25095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 marL="646709" indent="0">
              <a:buNone/>
              <a:defRPr sz="1700"/>
            </a:lvl2pPr>
            <a:lvl3pPr marL="1293419" indent="0">
              <a:buNone/>
              <a:defRPr sz="1400"/>
            </a:lvl3pPr>
            <a:lvl4pPr marL="1940128" indent="0">
              <a:buNone/>
              <a:defRPr sz="1300"/>
            </a:lvl4pPr>
            <a:lvl5pPr marL="2586838" indent="0">
              <a:buNone/>
              <a:defRPr sz="1300"/>
            </a:lvl5pPr>
            <a:lvl6pPr marL="3233547" indent="0">
              <a:buNone/>
              <a:defRPr sz="1300"/>
            </a:lvl6pPr>
            <a:lvl7pPr marL="3880256" indent="0">
              <a:buNone/>
              <a:defRPr sz="1300"/>
            </a:lvl7pPr>
            <a:lvl8pPr marL="4526966" indent="0">
              <a:buNone/>
              <a:defRPr sz="1300"/>
            </a:lvl8pPr>
            <a:lvl9pPr marL="5173675" indent="0">
              <a:buNone/>
              <a:defRPr sz="13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F468C18-88C6-7C46-9581-705F93CA84E0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916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570AEBF-2764-CA18-0140-2BAB493A97E3}"/>
              </a:ext>
            </a:extLst>
          </p:cNvPr>
          <p:cNvSpPr/>
          <p:nvPr userDrawn="1"/>
        </p:nvSpPr>
        <p:spPr bwMode="auto">
          <a:xfrm>
            <a:off x="0" y="19119129"/>
            <a:ext cx="15124112" cy="2240145"/>
          </a:xfrm>
          <a:prstGeom prst="rect">
            <a:avLst/>
          </a:prstGeom>
          <a:solidFill>
            <a:srgbClr val="53A27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2400" b="0" i="0" u="none" strike="noStrike" cap="none" normalizeH="0" baseline="0">
              <a:ln>
                <a:solidFill>
                  <a:schemeClr val="bg1"/>
                </a:solidFill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pic>
        <p:nvPicPr>
          <p:cNvPr id="10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5970055A-631D-3C20-AF98-D8590E92128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15000" y="19690560"/>
            <a:ext cx="7336551" cy="1097282"/>
          </a:xfrm>
          <a:prstGeom prst="rect">
            <a:avLst/>
          </a:prstGeom>
        </p:spPr>
      </p:pic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6E2E1846-0587-6CBA-F4D2-BA9B7F91A32E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3538720" y="19796553"/>
            <a:ext cx="749339" cy="10033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2pPr>
      <a:lvl3pPr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3pPr>
      <a:lvl4pPr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4pPr>
      <a:lvl5pPr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5pPr>
      <a:lvl6pPr marL="646709"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6pPr>
      <a:lvl7pPr marL="1293419"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7pPr>
      <a:lvl8pPr marL="1940128"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8pPr>
      <a:lvl9pPr marL="2586838"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781441" indent="-781441" algn="l" defTabSz="2086088" rtl="0" fontAlgn="base">
        <a:spcBef>
          <a:spcPct val="20000"/>
        </a:spcBef>
        <a:spcAft>
          <a:spcPct val="0"/>
        </a:spcAft>
        <a:buChar char="•"/>
        <a:defRPr sz="7400">
          <a:solidFill>
            <a:schemeClr val="tx1"/>
          </a:solidFill>
          <a:latin typeface="+mn-lt"/>
          <a:ea typeface="+mn-ea"/>
          <a:cs typeface="+mn-cs"/>
        </a:defRPr>
      </a:lvl1pPr>
      <a:lvl2pPr marL="1695367" indent="-651200" algn="l" defTabSz="2086088" rtl="0" fontAlgn="base">
        <a:spcBef>
          <a:spcPct val="20000"/>
        </a:spcBef>
        <a:spcAft>
          <a:spcPct val="0"/>
        </a:spcAft>
        <a:buChar char="–"/>
        <a:defRPr sz="6400">
          <a:solidFill>
            <a:schemeClr val="tx1"/>
          </a:solidFill>
          <a:latin typeface="+mn-lt"/>
          <a:ea typeface="+mn-ea"/>
        </a:defRPr>
      </a:lvl2pPr>
      <a:lvl3pPr marL="2607048" indent="-520960" algn="l" defTabSz="2086088" rtl="0" fontAlgn="base">
        <a:spcBef>
          <a:spcPct val="20000"/>
        </a:spcBef>
        <a:spcAft>
          <a:spcPct val="0"/>
        </a:spcAft>
        <a:buChar char="•"/>
        <a:defRPr sz="5500">
          <a:solidFill>
            <a:schemeClr val="tx1"/>
          </a:solidFill>
          <a:latin typeface="+mn-lt"/>
          <a:ea typeface="+mn-ea"/>
        </a:defRPr>
      </a:lvl3pPr>
      <a:lvl4pPr marL="3651213" indent="-520960" algn="l" defTabSz="2086088" rtl="0" fontAlgn="base">
        <a:spcBef>
          <a:spcPct val="20000"/>
        </a:spcBef>
        <a:spcAft>
          <a:spcPct val="0"/>
        </a:spcAft>
        <a:buChar char="–"/>
        <a:defRPr sz="4500">
          <a:solidFill>
            <a:schemeClr val="tx1"/>
          </a:solidFill>
          <a:latin typeface="+mn-lt"/>
          <a:ea typeface="+mn-ea"/>
        </a:defRPr>
      </a:lvl4pPr>
      <a:lvl5pPr marL="4693134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5pPr>
      <a:lvl6pPr marL="5339844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6pPr>
      <a:lvl7pPr marL="5986553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7pPr>
      <a:lvl8pPr marL="6633262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8pPr>
      <a:lvl9pPr marL="7279972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b-NO"/>
      </a:defPPr>
      <a:lvl1pPr marL="0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6709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93419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40128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86838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547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80256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526966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73675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B9F924F8-524B-0541-9550-34F84BEFD4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091" y="1186028"/>
            <a:ext cx="13828757" cy="1310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29342" tIns="64671" rIns="129342" bIns="64671" anchor="t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1500" b="1" baseline="300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TITTEL</a:t>
            </a:r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id="{F82C2610-0111-AB4E-986E-A1B6E16EDB8F}"/>
              </a:ext>
            </a:extLst>
          </p:cNvPr>
          <p:cNvSpPr txBox="1">
            <a:spLocks/>
          </p:cNvSpPr>
          <p:nvPr/>
        </p:nvSpPr>
        <p:spPr>
          <a:xfrm>
            <a:off x="906675" y="2760662"/>
            <a:ext cx="4063093" cy="15494372"/>
          </a:xfrm>
          <a:prstGeom prst="rect">
            <a:avLst/>
          </a:prstGeom>
        </p:spPr>
        <p:txBody>
          <a:bodyPr/>
          <a:lstStyle>
            <a:lvl1pPr marL="0" indent="0" algn="l" defTabSz="2086088" rtl="0" fontAlgn="base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4670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6400">
                <a:solidFill>
                  <a:schemeClr val="tx1"/>
                </a:solidFill>
                <a:latin typeface="+mn-lt"/>
                <a:ea typeface="+mn-ea"/>
              </a:defRPr>
            </a:lvl2pPr>
            <a:lvl3pPr marL="129341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5500">
                <a:solidFill>
                  <a:schemeClr val="tx1"/>
                </a:solidFill>
                <a:latin typeface="+mn-lt"/>
                <a:ea typeface="+mn-ea"/>
              </a:defRPr>
            </a:lvl3pPr>
            <a:lvl4pPr marL="194012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4pPr>
            <a:lvl5pPr marL="258683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5pPr>
            <a:lvl6pPr marL="3233547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6pPr>
            <a:lvl7pPr marL="388025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7pPr>
            <a:lvl8pPr marL="452696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8pPr>
            <a:lvl9pPr marL="5173675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nb-NO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Brødtekst 3 spalter</a:t>
            </a:r>
          </a:p>
        </p:txBody>
      </p:sp>
      <p:sp>
        <p:nvSpPr>
          <p:cNvPr id="13" name="Undertittel 2">
            <a:extLst>
              <a:ext uri="{FF2B5EF4-FFF2-40B4-BE49-F238E27FC236}">
                <a16:creationId xmlns:a16="http://schemas.microsoft.com/office/drawing/2014/main" id="{30B2314A-D40D-5845-879A-9E5AE5552FD1}"/>
              </a:ext>
            </a:extLst>
          </p:cNvPr>
          <p:cNvSpPr txBox="1">
            <a:spLocks/>
          </p:cNvSpPr>
          <p:nvPr/>
        </p:nvSpPr>
        <p:spPr>
          <a:xfrm>
            <a:off x="5515187" y="2760662"/>
            <a:ext cx="4063093" cy="15494372"/>
          </a:xfrm>
          <a:prstGeom prst="rect">
            <a:avLst/>
          </a:prstGeom>
        </p:spPr>
        <p:txBody>
          <a:bodyPr/>
          <a:lstStyle>
            <a:lvl1pPr marL="0" indent="0" algn="l" defTabSz="2086088" rtl="0" fontAlgn="base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4670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6400">
                <a:solidFill>
                  <a:schemeClr val="tx1"/>
                </a:solidFill>
                <a:latin typeface="+mn-lt"/>
                <a:ea typeface="+mn-ea"/>
              </a:defRPr>
            </a:lvl2pPr>
            <a:lvl3pPr marL="129341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5500">
                <a:solidFill>
                  <a:schemeClr val="tx1"/>
                </a:solidFill>
                <a:latin typeface="+mn-lt"/>
                <a:ea typeface="+mn-ea"/>
              </a:defRPr>
            </a:lvl3pPr>
            <a:lvl4pPr marL="194012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4pPr>
            <a:lvl5pPr marL="258683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5pPr>
            <a:lvl6pPr marL="3233547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6pPr>
            <a:lvl7pPr marL="388025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7pPr>
            <a:lvl8pPr marL="452696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8pPr>
            <a:lvl9pPr marL="5173675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nb-NO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Brødtekst 3 spalter</a:t>
            </a:r>
          </a:p>
        </p:txBody>
      </p:sp>
      <p:sp>
        <p:nvSpPr>
          <p:cNvPr id="14" name="Undertittel 2">
            <a:extLst>
              <a:ext uri="{FF2B5EF4-FFF2-40B4-BE49-F238E27FC236}">
                <a16:creationId xmlns:a16="http://schemas.microsoft.com/office/drawing/2014/main" id="{C4CE2056-0ED7-8A4C-8CFA-510423CB38DB}"/>
              </a:ext>
            </a:extLst>
          </p:cNvPr>
          <p:cNvSpPr txBox="1">
            <a:spLocks/>
          </p:cNvSpPr>
          <p:nvPr/>
        </p:nvSpPr>
        <p:spPr>
          <a:xfrm>
            <a:off x="10123699" y="2760662"/>
            <a:ext cx="4063093" cy="15494372"/>
          </a:xfrm>
          <a:prstGeom prst="rect">
            <a:avLst/>
          </a:prstGeom>
        </p:spPr>
        <p:txBody>
          <a:bodyPr/>
          <a:lstStyle>
            <a:lvl1pPr marL="0" indent="0" algn="l" defTabSz="2086088" rtl="0" fontAlgn="base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4670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6400">
                <a:solidFill>
                  <a:schemeClr val="tx1"/>
                </a:solidFill>
                <a:latin typeface="+mn-lt"/>
                <a:ea typeface="+mn-ea"/>
              </a:defRPr>
            </a:lvl2pPr>
            <a:lvl3pPr marL="129341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5500">
                <a:solidFill>
                  <a:schemeClr val="tx1"/>
                </a:solidFill>
                <a:latin typeface="+mn-lt"/>
                <a:ea typeface="+mn-ea"/>
              </a:defRPr>
            </a:lvl3pPr>
            <a:lvl4pPr marL="194012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4pPr>
            <a:lvl5pPr marL="258683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5pPr>
            <a:lvl6pPr marL="3233547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6pPr>
            <a:lvl7pPr marL="388025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7pPr>
            <a:lvl8pPr marL="452696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8pPr>
            <a:lvl9pPr marL="5173675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nb-NO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Brødtekst 3 spalter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TNU FARGER UU">
      <a:dk1>
        <a:srgbClr val="000000"/>
      </a:dk1>
      <a:lt1>
        <a:srgbClr val="FFFFFF"/>
      </a:lt1>
      <a:dk2>
        <a:srgbClr val="014693"/>
      </a:dk2>
      <a:lt2>
        <a:srgbClr val="D6D7D6"/>
      </a:lt2>
      <a:accent1>
        <a:srgbClr val="B6C8E9"/>
      </a:accent1>
      <a:accent2>
        <a:srgbClr val="014693"/>
      </a:accent2>
      <a:accent3>
        <a:srgbClr val="BCD024"/>
      </a:accent3>
      <a:accent4>
        <a:srgbClr val="B01B81"/>
      </a:accent4>
      <a:accent5>
        <a:srgbClr val="F7D019"/>
      </a:accent5>
      <a:accent6>
        <a:srgbClr val="ED8013"/>
      </a:accent6>
      <a:hlink>
        <a:srgbClr val="3D2A68"/>
      </a:hlink>
      <a:folHlink>
        <a:srgbClr val="338C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0550C1484AAB48A55D5FD16C3C375F" ma:contentTypeVersion="13" ma:contentTypeDescription="Create a new document." ma:contentTypeScope="" ma:versionID="c2e2784fee63066316492cd239820612">
  <xsd:schema xmlns:xsd="http://www.w3.org/2001/XMLSchema" xmlns:xs="http://www.w3.org/2001/XMLSchema" xmlns:p="http://schemas.microsoft.com/office/2006/metadata/properties" xmlns:ns2="25516435-87e3-4261-a714-ba3f2b262a5b" xmlns:ns3="9bfb9d53-88d1-46f5-a28c-9e608f09f9e4" targetNamespace="http://schemas.microsoft.com/office/2006/metadata/properties" ma:root="true" ma:fieldsID="3eb17184c2626aba46c94383241c8d88" ns2:_="" ns3:_="">
    <xsd:import namespace="25516435-87e3-4261-a714-ba3f2b262a5b"/>
    <xsd:import namespace="9bfb9d53-88d1-46f5-a28c-9e608f09f9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516435-87e3-4261-a714-ba3f2b262a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7bc199-5fe5-462f-a3d8-26f806c1f4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fb9d53-88d1-46f5-a28c-9e608f09f9e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02f7447-2d79-4a86-8ef8-6a785b6c93b5}" ma:internalName="TaxCatchAll" ma:showField="CatchAllData" ma:web="9bfb9d53-88d1-46f5-a28c-9e608f09f9e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bfb9d53-88d1-46f5-a28c-9e608f09f9e4" xsi:nil="true"/>
    <lcf76f155ced4ddcb4097134ff3c332f xmlns="25516435-87e3-4261-a714-ba3f2b262a5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14E62F7-335F-418A-A0EA-BCF0462A2A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516435-87e3-4261-a714-ba3f2b262a5b"/>
    <ds:schemaRef ds:uri="9bfb9d53-88d1-46f5-a28c-9e608f09f9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E867C36-CCCF-4807-9E0C-B5DFE0EAFC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7AF7F4-0240-45AD-927B-3E1B5054AB5C}">
  <ds:schemaRefs>
    <ds:schemaRef ds:uri="http://schemas.microsoft.com/office/2006/metadata/properties"/>
    <ds:schemaRef ds:uri="http://schemas.microsoft.com/office/infopath/2007/PartnerControls"/>
    <ds:schemaRef ds:uri="9bfb9d53-88d1-46f5-a28c-9e608f09f9e4"/>
    <ds:schemaRef ds:uri="25516435-87e3-4261-a714-ba3f2b262a5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</Words>
  <Application>Microsoft Macintosh PowerPoint</Application>
  <PresentationFormat>Egendefinert</PresentationFormat>
  <Paragraphs>4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Open Sans</vt:lpstr>
      <vt:lpstr>Times</vt:lpstr>
      <vt:lpstr>Office-tema</vt:lpstr>
      <vt:lpstr>PowerPoint-presentasjon</vt:lpstr>
    </vt:vector>
  </TitlesOfParts>
  <Company>֊쀀֧盼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Kolbjørn Skarpnes</dc:creator>
  <cp:lastModifiedBy>Ingvild Mørkved</cp:lastModifiedBy>
  <cp:revision>11</cp:revision>
  <dcterms:created xsi:type="dcterms:W3CDTF">2005-09-12T12:20:33Z</dcterms:created>
  <dcterms:modified xsi:type="dcterms:W3CDTF">2022-08-25T14:08:03Z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0x010100360550C1484AAB48A55D5FD16C3C375F</vt:lpwstr>
  </property>
</Properties>
</file>