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</p:sldIdLst>
  <p:sldSz cx="15124113" cy="21388388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A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50000" autoAdjust="0"/>
  </p:normalViewPr>
  <p:slideViewPr>
    <p:cSldViewPr>
      <p:cViewPr varScale="1">
        <p:scale>
          <a:sx n="41" d="100"/>
          <a:sy n="41" d="100"/>
        </p:scale>
        <p:origin x="3480" y="224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37188" y="918219"/>
            <a:ext cx="12853987" cy="274949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41127" y="4686042"/>
            <a:ext cx="10587037" cy="54670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0775950" y="1899638"/>
            <a:ext cx="3213100" cy="17112616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1899638"/>
            <a:ext cx="9488487" cy="17112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5389" y="13745368"/>
            <a:ext cx="12855575" cy="4247181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5389" y="9066161"/>
            <a:ext cx="12855575" cy="46792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5063" y="6178587"/>
            <a:ext cx="6350000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637464" y="6178587"/>
            <a:ext cx="6351587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7698"/>
            <a:ext cx="13612813" cy="35642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55650" y="4787213"/>
            <a:ext cx="6683375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5650" y="6782150"/>
            <a:ext cx="6683375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683500" y="4787213"/>
            <a:ext cx="6684963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683500" y="6782150"/>
            <a:ext cx="6684963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1343"/>
            <a:ext cx="4976813" cy="3624559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13439" y="851343"/>
            <a:ext cx="8455025" cy="18256210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55651" y="4475903"/>
            <a:ext cx="4976813" cy="14631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63864" y="14971555"/>
            <a:ext cx="9075737" cy="1769394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963864" y="1912345"/>
            <a:ext cx="9075737" cy="12830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963864" y="16740949"/>
            <a:ext cx="9075737" cy="2509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70AEBF-2764-CA18-0140-2BAB493A97E3}"/>
              </a:ext>
            </a:extLst>
          </p:cNvPr>
          <p:cNvSpPr/>
          <p:nvPr userDrawn="1"/>
        </p:nvSpPr>
        <p:spPr bwMode="auto">
          <a:xfrm>
            <a:off x="0" y="19119129"/>
            <a:ext cx="15124112" cy="2240145"/>
          </a:xfrm>
          <a:prstGeom prst="rect">
            <a:avLst/>
          </a:prstGeom>
          <a:solidFill>
            <a:srgbClr val="53A27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5970055A-631D-3C20-AF98-D8590E9212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15000" y="19690560"/>
            <a:ext cx="7336551" cy="1097282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6E2E1846-0587-6CBA-F4D2-BA9B7F91A32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538720" y="19796553"/>
            <a:ext cx="749339" cy="1003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B9F924F8-524B-0541-9550-34F84BEFD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1" y="1186028"/>
            <a:ext cx="13828757" cy="131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1500" b="1" baseline="30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TITTEL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F82C2610-0111-AB4E-986E-A1B6E16EDB8F}"/>
              </a:ext>
            </a:extLst>
          </p:cNvPr>
          <p:cNvSpPr txBox="1">
            <a:spLocks/>
          </p:cNvSpPr>
          <p:nvPr/>
        </p:nvSpPr>
        <p:spPr>
          <a:xfrm>
            <a:off x="906675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Brødtekst 3 spalter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30B2314A-D40D-5845-879A-9E5AE5552FD1}"/>
              </a:ext>
            </a:extLst>
          </p:cNvPr>
          <p:cNvSpPr txBox="1">
            <a:spLocks/>
          </p:cNvSpPr>
          <p:nvPr/>
        </p:nvSpPr>
        <p:spPr>
          <a:xfrm>
            <a:off x="5515187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Brødtekst 3 spalter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C4CE2056-0ED7-8A4C-8CFA-510423CB38DB}"/>
              </a:ext>
            </a:extLst>
          </p:cNvPr>
          <p:cNvSpPr txBox="1">
            <a:spLocks/>
          </p:cNvSpPr>
          <p:nvPr/>
        </p:nvSpPr>
        <p:spPr>
          <a:xfrm>
            <a:off x="10123699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Brødtekst 3 spalter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0550C1484AAB48A55D5FD16C3C375F" ma:contentTypeVersion="13" ma:contentTypeDescription="Create a new document." ma:contentTypeScope="" ma:versionID="c2e2784fee63066316492cd239820612">
  <xsd:schema xmlns:xsd="http://www.w3.org/2001/XMLSchema" xmlns:xs="http://www.w3.org/2001/XMLSchema" xmlns:p="http://schemas.microsoft.com/office/2006/metadata/properties" xmlns:ns2="25516435-87e3-4261-a714-ba3f2b262a5b" xmlns:ns3="9bfb9d53-88d1-46f5-a28c-9e608f09f9e4" targetNamespace="http://schemas.microsoft.com/office/2006/metadata/properties" ma:root="true" ma:fieldsID="3eb17184c2626aba46c94383241c8d88" ns2:_="" ns3:_="">
    <xsd:import namespace="25516435-87e3-4261-a714-ba3f2b262a5b"/>
    <xsd:import namespace="9bfb9d53-88d1-46f5-a28c-9e608f09f9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516435-87e3-4261-a714-ba3f2b262a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b9d53-88d1-46f5-a28c-9e608f09f9e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2f7447-2d79-4a86-8ef8-6a785b6c93b5}" ma:internalName="TaxCatchAll" ma:showField="CatchAllData" ma:web="9bfb9d53-88d1-46f5-a28c-9e608f09f9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b9d53-88d1-46f5-a28c-9e608f09f9e4" xsi:nil="true"/>
    <lcf76f155ced4ddcb4097134ff3c332f xmlns="25516435-87e3-4261-a714-ba3f2b262a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4E62F7-335F-418A-A0EA-BCF0462A2A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516435-87e3-4261-a714-ba3f2b262a5b"/>
    <ds:schemaRef ds:uri="9bfb9d53-88d1-46f5-a28c-9e608f09f9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867C36-CCCF-4807-9E0C-B5DFE0EAFC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7AF7F4-0240-45AD-927B-3E1B5054AB5C}">
  <ds:schemaRefs>
    <ds:schemaRef ds:uri="http://schemas.microsoft.com/office/2006/metadata/properties"/>
    <ds:schemaRef ds:uri="http://schemas.microsoft.com/office/infopath/2007/PartnerControls"/>
    <ds:schemaRef ds:uri="9bfb9d53-88d1-46f5-a28c-9e608f09f9e4"/>
    <ds:schemaRef ds:uri="25516435-87e3-4261-a714-ba3f2b262a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Macintosh PowerPoint</Application>
  <PresentationFormat>Egendefinert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Open Sans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Ingvild Mørkved</cp:lastModifiedBy>
  <cp:revision>11</cp:revision>
  <dcterms:created xsi:type="dcterms:W3CDTF">2005-09-12T12:20:33Z</dcterms:created>
  <dcterms:modified xsi:type="dcterms:W3CDTF">2022-08-25T14:08:03Z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0x010100360550C1484AAB48A55D5FD16C3C375F</vt:lpwstr>
  </property>
</Properties>
</file>