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9"/>
  </p:notesMasterIdLst>
  <p:handoutMasterIdLst>
    <p:handoutMasterId r:id="rId20"/>
  </p:handoutMasterIdLst>
  <p:sldIdLst>
    <p:sldId id="285" r:id="rId5"/>
    <p:sldId id="260" r:id="rId6"/>
    <p:sldId id="261" r:id="rId7"/>
    <p:sldId id="280" r:id="rId8"/>
    <p:sldId id="289" r:id="rId9"/>
    <p:sldId id="299" r:id="rId10"/>
    <p:sldId id="304" r:id="rId11"/>
    <p:sldId id="305" r:id="rId12"/>
    <p:sldId id="293" r:id="rId13"/>
    <p:sldId id="288" r:id="rId14"/>
    <p:sldId id="291" r:id="rId15"/>
    <p:sldId id="303" r:id="rId16"/>
    <p:sldId id="286" r:id="rId17"/>
    <p:sldId id="296" r:id="rId18"/>
  </p:sldIdLst>
  <p:sldSz cx="12192000" cy="6858000"/>
  <p:notesSz cx="6797675" cy="9926638"/>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D024"/>
    <a:srgbClr val="43B7B0"/>
    <a:srgbClr val="EBEBEB"/>
    <a:srgbClr val="E6E6E6"/>
    <a:srgbClr val="4D4D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7" autoAdjust="0"/>
    <p:restoredTop sz="57703" autoAdjust="0"/>
  </p:normalViewPr>
  <p:slideViewPr>
    <p:cSldViewPr snapToGrid="0">
      <p:cViewPr varScale="1">
        <p:scale>
          <a:sx n="37" d="100"/>
          <a:sy n="37" d="100"/>
        </p:scale>
        <p:origin x="1788" y="2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8E4A57-0FE4-2D4C-A2A3-03B89BE22D05}"/>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O"/>
          </a:p>
        </p:txBody>
      </p:sp>
      <p:sp>
        <p:nvSpPr>
          <p:cNvPr id="3" name="Date Placeholder 2">
            <a:extLst>
              <a:ext uri="{FF2B5EF4-FFF2-40B4-BE49-F238E27FC236}">
                <a16:creationId xmlns:a16="http://schemas.microsoft.com/office/drawing/2014/main" id="{353F375E-59A7-004D-9E35-DAEA249B1377}"/>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BF2EF38-7CD7-2348-A742-408507303B09}" type="datetimeFigureOut">
              <a:rPr lang="en-NO" smtClean="0"/>
              <a:t>12/05/2024</a:t>
            </a:fld>
            <a:endParaRPr lang="en-NO"/>
          </a:p>
        </p:txBody>
      </p:sp>
      <p:sp>
        <p:nvSpPr>
          <p:cNvPr id="4" name="Footer Placeholder 3">
            <a:extLst>
              <a:ext uri="{FF2B5EF4-FFF2-40B4-BE49-F238E27FC236}">
                <a16:creationId xmlns:a16="http://schemas.microsoft.com/office/drawing/2014/main" id="{770C3FBC-6EEC-3B42-B638-71AE5045EE78}"/>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NO"/>
          </a:p>
        </p:txBody>
      </p:sp>
      <p:sp>
        <p:nvSpPr>
          <p:cNvPr id="5" name="Slide Number Placeholder 4">
            <a:extLst>
              <a:ext uri="{FF2B5EF4-FFF2-40B4-BE49-F238E27FC236}">
                <a16:creationId xmlns:a16="http://schemas.microsoft.com/office/drawing/2014/main" id="{6A1C080F-DA8E-524A-A944-C2CD96DB2194}"/>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B0A6532-9842-AB40-B4DB-5C382FE0FAE6}" type="slidenum">
              <a:rPr lang="en-NO" smtClean="0"/>
              <a:t>‹#›</a:t>
            </a:fld>
            <a:endParaRPr lang="en-NO"/>
          </a:p>
        </p:txBody>
      </p:sp>
    </p:spTree>
    <p:extLst>
      <p:ext uri="{BB962C8B-B14F-4D97-AF65-F5344CB8AC3E}">
        <p14:creationId xmlns:p14="http://schemas.microsoft.com/office/powerpoint/2010/main" val="2336673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O"/>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E9AF07A-55DD-B847-8376-306FC873B9BF}" type="datetimeFigureOut">
              <a:rPr lang="en-NO" smtClean="0"/>
              <a:t>12/05/2024</a:t>
            </a:fld>
            <a:endParaRPr lang="en-NO"/>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NO"/>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NO"/>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63BB302-9660-F344-8E4C-44B4ECEB709A}" type="slidenum">
              <a:rPr lang="en-NO" smtClean="0"/>
              <a:t>‹#›</a:t>
            </a:fld>
            <a:endParaRPr lang="en-NO"/>
          </a:p>
        </p:txBody>
      </p:sp>
    </p:spTree>
    <p:extLst>
      <p:ext uri="{BB962C8B-B14F-4D97-AF65-F5344CB8AC3E}">
        <p14:creationId xmlns:p14="http://schemas.microsoft.com/office/powerpoint/2010/main" val="98302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63BB302-9660-F344-8E4C-44B4ECEB709A}" type="slidenum">
              <a:rPr lang="en-NO" smtClean="0"/>
              <a:t>4</a:t>
            </a:fld>
            <a:endParaRPr lang="en-NO"/>
          </a:p>
        </p:txBody>
      </p:sp>
    </p:spTree>
    <p:extLst>
      <p:ext uri="{BB962C8B-B14F-4D97-AF65-F5344CB8AC3E}">
        <p14:creationId xmlns:p14="http://schemas.microsoft.com/office/powerpoint/2010/main" val="4068929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63BB302-9660-F344-8E4C-44B4ECEB709A}" type="slidenum">
              <a:rPr lang="en-NO" smtClean="0"/>
              <a:t>5</a:t>
            </a:fld>
            <a:endParaRPr lang="en-NO"/>
          </a:p>
        </p:txBody>
      </p:sp>
    </p:spTree>
    <p:extLst>
      <p:ext uri="{BB962C8B-B14F-4D97-AF65-F5344CB8AC3E}">
        <p14:creationId xmlns:p14="http://schemas.microsoft.com/office/powerpoint/2010/main" val="1372187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0" dirty="0"/>
          </a:p>
        </p:txBody>
      </p:sp>
      <p:sp>
        <p:nvSpPr>
          <p:cNvPr id="4" name="Plassholder for lysbildenummer 3"/>
          <p:cNvSpPr>
            <a:spLocks noGrp="1"/>
          </p:cNvSpPr>
          <p:nvPr>
            <p:ph type="sldNum" sz="quarter" idx="5"/>
          </p:nvPr>
        </p:nvSpPr>
        <p:spPr/>
        <p:txBody>
          <a:bodyPr/>
          <a:lstStyle/>
          <a:p>
            <a:fld id="{A63BB302-9660-F344-8E4C-44B4ECEB709A}" type="slidenum">
              <a:rPr lang="en-NO" smtClean="0"/>
              <a:t>6</a:t>
            </a:fld>
            <a:endParaRPr lang="en-NO"/>
          </a:p>
        </p:txBody>
      </p:sp>
    </p:spTree>
    <p:extLst>
      <p:ext uri="{BB962C8B-B14F-4D97-AF65-F5344CB8AC3E}">
        <p14:creationId xmlns:p14="http://schemas.microsoft.com/office/powerpoint/2010/main" val="3526526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63BB302-9660-F344-8E4C-44B4ECEB709A}" type="slidenum">
              <a:rPr lang="en-NO" smtClean="0"/>
              <a:t>8</a:t>
            </a:fld>
            <a:endParaRPr lang="en-NO"/>
          </a:p>
        </p:txBody>
      </p:sp>
    </p:spTree>
    <p:extLst>
      <p:ext uri="{BB962C8B-B14F-4D97-AF65-F5344CB8AC3E}">
        <p14:creationId xmlns:p14="http://schemas.microsoft.com/office/powerpoint/2010/main" val="109843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63BB302-9660-F344-8E4C-44B4ECEB709A}" type="slidenum">
              <a:rPr lang="en-NO" smtClean="0"/>
              <a:t>9</a:t>
            </a:fld>
            <a:endParaRPr lang="en-NO"/>
          </a:p>
        </p:txBody>
      </p:sp>
    </p:spTree>
    <p:extLst>
      <p:ext uri="{BB962C8B-B14F-4D97-AF65-F5344CB8AC3E}">
        <p14:creationId xmlns:p14="http://schemas.microsoft.com/office/powerpoint/2010/main" val="1237912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endParaRPr lang="nb-NO" dirty="0"/>
          </a:p>
        </p:txBody>
      </p:sp>
      <p:sp>
        <p:nvSpPr>
          <p:cNvPr id="4" name="Plassholder for lysbildenummer 3"/>
          <p:cNvSpPr>
            <a:spLocks noGrp="1"/>
          </p:cNvSpPr>
          <p:nvPr>
            <p:ph type="sldNum" sz="quarter" idx="5"/>
          </p:nvPr>
        </p:nvSpPr>
        <p:spPr/>
        <p:txBody>
          <a:bodyPr/>
          <a:lstStyle/>
          <a:p>
            <a:fld id="{A63BB302-9660-F344-8E4C-44B4ECEB709A}" type="slidenum">
              <a:rPr lang="en-NO" smtClean="0"/>
              <a:t>10</a:t>
            </a:fld>
            <a:endParaRPr lang="en-NO"/>
          </a:p>
        </p:txBody>
      </p:sp>
    </p:spTree>
    <p:extLst>
      <p:ext uri="{BB962C8B-B14F-4D97-AF65-F5344CB8AC3E}">
        <p14:creationId xmlns:p14="http://schemas.microsoft.com/office/powerpoint/2010/main" val="496936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0" dirty="0"/>
          </a:p>
        </p:txBody>
      </p:sp>
      <p:sp>
        <p:nvSpPr>
          <p:cNvPr id="4" name="Plassholder for lysbildenummer 3"/>
          <p:cNvSpPr>
            <a:spLocks noGrp="1"/>
          </p:cNvSpPr>
          <p:nvPr>
            <p:ph type="sldNum" sz="quarter" idx="5"/>
          </p:nvPr>
        </p:nvSpPr>
        <p:spPr/>
        <p:txBody>
          <a:bodyPr/>
          <a:lstStyle/>
          <a:p>
            <a:fld id="{A63BB302-9660-F344-8E4C-44B4ECEB709A}" type="slidenum">
              <a:rPr lang="en-NO" smtClean="0"/>
              <a:t>11</a:t>
            </a:fld>
            <a:endParaRPr lang="en-NO"/>
          </a:p>
        </p:txBody>
      </p:sp>
    </p:spTree>
    <p:extLst>
      <p:ext uri="{BB962C8B-B14F-4D97-AF65-F5344CB8AC3E}">
        <p14:creationId xmlns:p14="http://schemas.microsoft.com/office/powerpoint/2010/main" val="2400216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63BB302-9660-F344-8E4C-44B4ECEB709A}" type="slidenum">
              <a:rPr lang="en-NO" smtClean="0"/>
              <a:t>12</a:t>
            </a:fld>
            <a:endParaRPr lang="en-NO"/>
          </a:p>
        </p:txBody>
      </p:sp>
    </p:spTree>
    <p:extLst>
      <p:ext uri="{BB962C8B-B14F-4D97-AF65-F5344CB8AC3E}">
        <p14:creationId xmlns:p14="http://schemas.microsoft.com/office/powerpoint/2010/main" val="302611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63BB302-9660-F344-8E4C-44B4ECEB709A}" type="slidenum">
              <a:rPr lang="en-NO" smtClean="0"/>
              <a:t>14</a:t>
            </a:fld>
            <a:endParaRPr lang="en-NO"/>
          </a:p>
        </p:txBody>
      </p:sp>
    </p:spTree>
    <p:extLst>
      <p:ext uri="{BB962C8B-B14F-4D97-AF65-F5344CB8AC3E}">
        <p14:creationId xmlns:p14="http://schemas.microsoft.com/office/powerpoint/2010/main" val="24135445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tnu.no/"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D720E-9728-9048-900E-3A6CB272C027}"/>
              </a:ext>
            </a:extLst>
          </p:cNvPr>
          <p:cNvSpPr/>
          <p:nvPr userDrawn="1"/>
        </p:nvSpPr>
        <p:spPr>
          <a:xfrm>
            <a:off x="9358411" y="0"/>
            <a:ext cx="2833589" cy="6893538"/>
          </a:xfrm>
          <a:prstGeom prst="rect">
            <a:avLst/>
          </a:prstGeom>
          <a:solidFill>
            <a:schemeClr val="accent3"/>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Rectangle 8">
            <a:extLst>
              <a:ext uri="{FF2B5EF4-FFF2-40B4-BE49-F238E27FC236}">
                <a16:creationId xmlns:a16="http://schemas.microsoft.com/office/drawing/2014/main" id="{446F71E2-D40A-B346-8644-1450E9BD33C2}"/>
              </a:ext>
            </a:extLst>
          </p:cNvPr>
          <p:cNvSpPr/>
          <p:nvPr userDrawn="1"/>
        </p:nvSpPr>
        <p:spPr>
          <a:xfrm>
            <a:off x="-5788" y="-11575"/>
            <a:ext cx="11182703" cy="6901254"/>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cxnSp>
        <p:nvCxnSpPr>
          <p:cNvPr id="12" name="Straight Connector 11">
            <a:extLst>
              <a:ext uri="{FF2B5EF4-FFF2-40B4-BE49-F238E27FC236}">
                <a16:creationId xmlns:a16="http://schemas.microsoft.com/office/drawing/2014/main" id="{F3188A1F-4814-FE4E-AF70-22B66EFE7F43}"/>
              </a:ext>
            </a:extLst>
          </p:cNvPr>
          <p:cNvCxnSpPr/>
          <p:nvPr userDrawn="1"/>
        </p:nvCxnSpPr>
        <p:spPr>
          <a:xfrm>
            <a:off x="1753026" y="3427171"/>
            <a:ext cx="4339542"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1695363" y="3741824"/>
            <a:ext cx="4339542" cy="1961143"/>
          </a:xfrm>
          <a:prstGeom prst="rect">
            <a:avLst/>
          </a:prstGeom>
        </p:spPr>
        <p:txBody>
          <a:bodyPr/>
          <a:lstStyle>
            <a:lvl1pPr marL="0" indent="0">
              <a:buNone/>
              <a:defRPr sz="3200" b="0">
                <a:solidFill>
                  <a:schemeClr val="bg1"/>
                </a:solidFill>
              </a:defRPr>
            </a:lvl1pPr>
          </a:lstStyle>
          <a:p>
            <a:pPr lvl="0"/>
            <a:r>
              <a:rPr lang="nb-NO"/>
              <a:t>Tema/overskrift</a:t>
            </a:r>
          </a:p>
        </p:txBody>
      </p:sp>
      <p:grpSp>
        <p:nvGrpSpPr>
          <p:cNvPr id="17" name="Group 16" descr="Bilde av Hovedbygningen fra Trondheim, Gneis-bygget i Gjøvik og Ankeret i Ålesund">
            <a:extLst>
              <a:ext uri="{FF2B5EF4-FFF2-40B4-BE49-F238E27FC236}">
                <a16:creationId xmlns:a16="http://schemas.microsoft.com/office/drawing/2014/main" id="{EFE48AA9-33DE-0049-923F-811972B1BB9E}"/>
              </a:ext>
            </a:extLst>
          </p:cNvPr>
          <p:cNvGrpSpPr/>
          <p:nvPr userDrawn="1"/>
        </p:nvGrpSpPr>
        <p:grpSpPr>
          <a:xfrm>
            <a:off x="6823650" y="0"/>
            <a:ext cx="4353265" cy="6975914"/>
            <a:chOff x="6850553" y="-11576"/>
            <a:chExt cx="4353265" cy="6975914"/>
          </a:xfrm>
        </p:grpSpPr>
        <p:pic>
          <p:nvPicPr>
            <p:cNvPr id="9" name="Picture 8">
              <a:extLst>
                <a:ext uri="{FF2B5EF4-FFF2-40B4-BE49-F238E27FC236}">
                  <a16:creationId xmlns:a16="http://schemas.microsoft.com/office/drawing/2014/main" id="{0C75F9CF-9BFC-D849-9DC7-B8C7E29891BF}"/>
                </a:ext>
              </a:extLst>
            </p:cNvPr>
            <p:cNvPicPr>
              <a:picLocks noChangeAspect="1"/>
            </p:cNvPicPr>
            <p:nvPr userDrawn="1"/>
          </p:nvPicPr>
          <p:blipFill>
            <a:blip r:embed="rId2"/>
            <a:srcRect/>
            <a:stretch/>
          </p:blipFill>
          <p:spPr>
            <a:xfrm>
              <a:off x="6858340" y="4609"/>
              <a:ext cx="4345478" cy="6891507"/>
            </a:xfrm>
            <a:prstGeom prst="rect">
              <a:avLst/>
            </a:prstGeom>
          </p:spPr>
        </p:pic>
        <p:cxnSp>
          <p:nvCxnSpPr>
            <p:cNvPr id="10" name="Straight Connector 9">
              <a:extLst>
                <a:ext uri="{FF2B5EF4-FFF2-40B4-BE49-F238E27FC236}">
                  <a16:creationId xmlns:a16="http://schemas.microsoft.com/office/drawing/2014/main" id="{82889CAC-BCCA-2740-B035-B66AEC2C0D29}"/>
                </a:ext>
              </a:extLst>
            </p:cNvPr>
            <p:cNvCxnSpPr>
              <a:cxnSpLocks/>
            </p:cNvCxnSpPr>
            <p:nvPr userDrawn="1"/>
          </p:nvCxnSpPr>
          <p:spPr>
            <a:xfrm flipH="1">
              <a:off x="6850553" y="-11576"/>
              <a:ext cx="1758320" cy="691668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E110452-FD0F-2446-ACB3-A546FA77C178}"/>
                </a:ext>
              </a:extLst>
            </p:cNvPr>
            <p:cNvCxnSpPr>
              <a:cxnSpLocks/>
            </p:cNvCxnSpPr>
            <p:nvPr userDrawn="1"/>
          </p:nvCxnSpPr>
          <p:spPr>
            <a:xfrm flipH="1">
              <a:off x="9426366" y="-1830"/>
              <a:ext cx="1758320" cy="696616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pSp>
      <p:pic>
        <p:nvPicPr>
          <p:cNvPr id="16" name="Graphic 15" descr="NTNU logo, kunnskap for en bedre verden">
            <a:extLst>
              <a:ext uri="{FF2B5EF4-FFF2-40B4-BE49-F238E27FC236}">
                <a16:creationId xmlns:a16="http://schemas.microsoft.com/office/drawing/2014/main" id="{8AEC5E4B-C24E-234D-8C52-2C6E356DDF5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0198" y="1485259"/>
            <a:ext cx="5375802" cy="1397709"/>
          </a:xfrm>
          <a:prstGeom prst="rect">
            <a:avLst/>
          </a:prstGeom>
        </p:spPr>
      </p:pic>
    </p:spTree>
    <p:extLst>
      <p:ext uri="{BB962C8B-B14F-4D97-AF65-F5344CB8AC3E}">
        <p14:creationId xmlns:p14="http://schemas.microsoft.com/office/powerpoint/2010/main" val="3793269613"/>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486337" y="2677415"/>
            <a:ext cx="10363200" cy="901095"/>
          </a:xfrm>
        </p:spPr>
        <p:txBody>
          <a:bodyPr anchor="t" anchorCtr="0"/>
          <a:lstStyle/>
          <a:p>
            <a:r>
              <a:rPr lang="en-US"/>
              <a:t>Click to edit Master title style</a:t>
            </a:r>
            <a:endParaRPr lang="nb-NO" dirty="0"/>
          </a:p>
        </p:txBody>
      </p:sp>
      <p:sp>
        <p:nvSpPr>
          <p:cNvPr id="3" name="Undertittel 2"/>
          <p:cNvSpPr>
            <a:spLocks noGrp="1"/>
          </p:cNvSpPr>
          <p:nvPr>
            <p:ph type="subTitle" idx="1"/>
          </p:nvPr>
        </p:nvSpPr>
        <p:spPr>
          <a:xfrm>
            <a:off x="1486337" y="3645155"/>
            <a:ext cx="10363200" cy="1752600"/>
          </a:xfr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nb-NO" dirty="0"/>
          </a:p>
        </p:txBody>
      </p:sp>
    </p:spTree>
    <p:extLst>
      <p:ext uri="{BB962C8B-B14F-4D97-AF65-F5344CB8AC3E}">
        <p14:creationId xmlns:p14="http://schemas.microsoft.com/office/powerpoint/2010/main" val="3197458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E370CE-61A9-122D-2A41-4525E438CFDA}"/>
              </a:ext>
            </a:extLst>
          </p:cNvPr>
          <p:cNvSpPr>
            <a:spLocks noGrp="1"/>
          </p:cNvSpPr>
          <p:nvPr>
            <p:ph type="title"/>
          </p:nvPr>
        </p:nvSpPr>
        <p:spPr>
          <a:xfrm>
            <a:off x="337961" y="731154"/>
            <a:ext cx="11336616" cy="833178"/>
          </a:xfrm>
          <a:prstGeom prst="rect">
            <a:avLst/>
          </a:prstGeom>
        </p:spPr>
        <p:txBody>
          <a:bodyPr wrap="square" lIns="90000" tIns="46800" rIns="90000" bIns="46800" anchor="t" anchorCtr="0">
            <a:spAutoFit/>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31B63191-1754-8E9D-DD03-F6F2EF881DCE}"/>
              </a:ext>
            </a:extLst>
          </p:cNvPr>
          <p:cNvSpPr>
            <a:spLocks noGrp="1"/>
          </p:cNvSpPr>
          <p:nvPr>
            <p:ph idx="1"/>
          </p:nvPr>
        </p:nvSpPr>
        <p:spPr>
          <a:xfrm>
            <a:off x="337961" y="1443082"/>
            <a:ext cx="11336615" cy="4866278"/>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770607619"/>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e, overskrift og tekst">
    <p:spTree>
      <p:nvGrpSpPr>
        <p:cNvPr id="1" name=""/>
        <p:cNvGrpSpPr/>
        <p:nvPr/>
      </p:nvGrpSpPr>
      <p:grpSpPr>
        <a:xfrm>
          <a:off x="0" y="0"/>
          <a:ext cx="0" cy="0"/>
          <a:chOff x="0" y="0"/>
          <a:chExt cx="0" cy="0"/>
        </a:xfrm>
      </p:grpSpPr>
      <p:sp>
        <p:nvSpPr>
          <p:cNvPr id="2" name="Oval 3">
            <a:extLst>
              <a:ext uri="{FF2B5EF4-FFF2-40B4-BE49-F238E27FC236}">
                <a16:creationId xmlns:a16="http://schemas.microsoft.com/office/drawing/2014/main" id="{D111164C-74E9-CD42-8B94-00226077207E}"/>
              </a:ext>
            </a:extLst>
          </p:cNvPr>
          <p:cNvSpPr/>
          <p:nvPr userDrawn="1"/>
        </p:nvSpPr>
        <p:spPr>
          <a:xfrm>
            <a:off x="4581993" y="569725"/>
            <a:ext cx="828749" cy="5800153"/>
          </a:xfrm>
          <a:custGeom>
            <a:avLst/>
            <a:gdLst>
              <a:gd name="connsiteX0" fmla="*/ 0 w 1244184"/>
              <a:gd name="connsiteY0" fmla="*/ 2885607 h 5771213"/>
              <a:gd name="connsiteX1" fmla="*/ 622092 w 1244184"/>
              <a:gd name="connsiteY1" fmla="*/ 0 h 5771213"/>
              <a:gd name="connsiteX2" fmla="*/ 1244184 w 1244184"/>
              <a:gd name="connsiteY2" fmla="*/ 2885607 h 5771213"/>
              <a:gd name="connsiteX3" fmla="*/ 622092 w 1244184"/>
              <a:gd name="connsiteY3" fmla="*/ 5771214 h 5771213"/>
              <a:gd name="connsiteX4" fmla="*/ 0 w 1244184"/>
              <a:gd name="connsiteY4" fmla="*/ 2885607 h 5771213"/>
              <a:gd name="connsiteX0" fmla="*/ 0 w 1244184"/>
              <a:gd name="connsiteY0" fmla="*/ 2885639 h 5771246"/>
              <a:gd name="connsiteX1" fmla="*/ 622092 w 1244184"/>
              <a:gd name="connsiteY1" fmla="*/ 32 h 5771246"/>
              <a:gd name="connsiteX2" fmla="*/ 1244184 w 1244184"/>
              <a:gd name="connsiteY2" fmla="*/ 2885639 h 5771246"/>
              <a:gd name="connsiteX3" fmla="*/ 622092 w 1244184"/>
              <a:gd name="connsiteY3" fmla="*/ 5771246 h 5771246"/>
              <a:gd name="connsiteX4" fmla="*/ 0 w 1244184"/>
              <a:gd name="connsiteY4" fmla="*/ 2885639 h 5771246"/>
              <a:gd name="connsiteX0" fmla="*/ 0 w 1244184"/>
              <a:gd name="connsiteY0" fmla="*/ 2885639 h 5771246"/>
              <a:gd name="connsiteX1" fmla="*/ 622092 w 1244184"/>
              <a:gd name="connsiteY1" fmla="*/ 32 h 5771246"/>
              <a:gd name="connsiteX2" fmla="*/ 1244184 w 1244184"/>
              <a:gd name="connsiteY2" fmla="*/ 2885639 h 5771246"/>
              <a:gd name="connsiteX3" fmla="*/ 622092 w 1244184"/>
              <a:gd name="connsiteY3" fmla="*/ 5771246 h 5771246"/>
              <a:gd name="connsiteX4" fmla="*/ 0 w 1244184"/>
              <a:gd name="connsiteY4" fmla="*/ 2885639 h 5771246"/>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742865"/>
              <a:gd name="connsiteY0" fmla="*/ 2885607 h 5771214"/>
              <a:gd name="connsiteX1" fmla="*/ 622092 w 742865"/>
              <a:gd name="connsiteY1" fmla="*/ 0 h 5771214"/>
              <a:gd name="connsiteX2" fmla="*/ 639595 w 742865"/>
              <a:gd name="connsiteY2" fmla="*/ 2885607 h 5771214"/>
              <a:gd name="connsiteX3" fmla="*/ 622092 w 742865"/>
              <a:gd name="connsiteY3" fmla="*/ 5771214 h 5771214"/>
              <a:gd name="connsiteX4" fmla="*/ 0 w 742865"/>
              <a:gd name="connsiteY4" fmla="*/ 2885607 h 5771214"/>
              <a:gd name="connsiteX0" fmla="*/ 0 w 739540"/>
              <a:gd name="connsiteY0" fmla="*/ 2885607 h 5771214"/>
              <a:gd name="connsiteX1" fmla="*/ 622092 w 739540"/>
              <a:gd name="connsiteY1" fmla="*/ 0 h 5771214"/>
              <a:gd name="connsiteX2" fmla="*/ 639595 w 739540"/>
              <a:gd name="connsiteY2" fmla="*/ 2885607 h 5771214"/>
              <a:gd name="connsiteX3" fmla="*/ 622092 w 739540"/>
              <a:gd name="connsiteY3" fmla="*/ 5771214 h 5771214"/>
              <a:gd name="connsiteX4" fmla="*/ 0 w 739540"/>
              <a:gd name="connsiteY4" fmla="*/ 2885607 h 5771214"/>
              <a:gd name="connsiteX0" fmla="*/ 2958 w 856947"/>
              <a:gd name="connsiteY0" fmla="*/ 2833141 h 5718748"/>
              <a:gd name="connsiteX1" fmla="*/ 856947 w 856947"/>
              <a:gd name="connsiteY1" fmla="*/ 0 h 5718748"/>
              <a:gd name="connsiteX2" fmla="*/ 642553 w 856947"/>
              <a:gd name="connsiteY2" fmla="*/ 2833141 h 5718748"/>
              <a:gd name="connsiteX3" fmla="*/ 625050 w 856947"/>
              <a:gd name="connsiteY3" fmla="*/ 5718748 h 5718748"/>
              <a:gd name="connsiteX4" fmla="*/ 2958 w 856947"/>
              <a:gd name="connsiteY4" fmla="*/ 2833141 h 5718748"/>
              <a:gd name="connsiteX0" fmla="*/ 2958 w 856947"/>
              <a:gd name="connsiteY0" fmla="*/ 2833141 h 5718748"/>
              <a:gd name="connsiteX1" fmla="*/ 856947 w 856947"/>
              <a:gd name="connsiteY1" fmla="*/ 0 h 5718748"/>
              <a:gd name="connsiteX2" fmla="*/ 642553 w 856947"/>
              <a:gd name="connsiteY2" fmla="*/ 2833141 h 5718748"/>
              <a:gd name="connsiteX3" fmla="*/ 625050 w 856947"/>
              <a:gd name="connsiteY3" fmla="*/ 5718748 h 5718748"/>
              <a:gd name="connsiteX4" fmla="*/ 2958 w 856947"/>
              <a:gd name="connsiteY4" fmla="*/ 2833141 h 5718748"/>
              <a:gd name="connsiteX0" fmla="*/ 244 w 937054"/>
              <a:gd name="connsiteY0" fmla="*/ 2833141 h 5711253"/>
              <a:gd name="connsiteX1" fmla="*/ 854233 w 937054"/>
              <a:gd name="connsiteY1" fmla="*/ 0 h 5711253"/>
              <a:gd name="connsiteX2" fmla="*/ 639839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134 w 936944"/>
              <a:gd name="connsiteY0" fmla="*/ 2829966 h 5708078"/>
              <a:gd name="connsiteX1" fmla="*/ 875174 w 936944"/>
              <a:gd name="connsiteY1" fmla="*/ 0 h 5708078"/>
              <a:gd name="connsiteX2" fmla="*/ 548626 w 936944"/>
              <a:gd name="connsiteY2" fmla="*/ 2829966 h 5708078"/>
              <a:gd name="connsiteX3" fmla="*/ 936944 w 936944"/>
              <a:gd name="connsiteY3" fmla="*/ 5708078 h 5708078"/>
              <a:gd name="connsiteX4" fmla="*/ 134 w 936944"/>
              <a:gd name="connsiteY4" fmla="*/ 2829966 h 5708078"/>
              <a:gd name="connsiteX0" fmla="*/ 133 w 936943"/>
              <a:gd name="connsiteY0" fmla="*/ 2829966 h 5708078"/>
              <a:gd name="connsiteX1" fmla="*/ 875173 w 936943"/>
              <a:gd name="connsiteY1" fmla="*/ 0 h 5708078"/>
              <a:gd name="connsiteX2" fmla="*/ 548625 w 936943"/>
              <a:gd name="connsiteY2" fmla="*/ 2829966 h 5708078"/>
              <a:gd name="connsiteX3" fmla="*/ 936943 w 936943"/>
              <a:gd name="connsiteY3" fmla="*/ 5708078 h 5708078"/>
              <a:gd name="connsiteX4" fmla="*/ 133 w 936943"/>
              <a:gd name="connsiteY4" fmla="*/ 2829966 h 5708078"/>
              <a:gd name="connsiteX0" fmla="*/ 39 w 936849"/>
              <a:gd name="connsiteY0" fmla="*/ 2912516 h 5790628"/>
              <a:gd name="connsiteX1" fmla="*/ 903145 w 936849"/>
              <a:gd name="connsiteY1" fmla="*/ 0 h 5790628"/>
              <a:gd name="connsiteX2" fmla="*/ 548531 w 936849"/>
              <a:gd name="connsiteY2" fmla="*/ 2912516 h 5790628"/>
              <a:gd name="connsiteX3" fmla="*/ 936849 w 936849"/>
              <a:gd name="connsiteY3" fmla="*/ 5790628 h 5790628"/>
              <a:gd name="connsiteX4" fmla="*/ 39 w 936849"/>
              <a:gd name="connsiteY4" fmla="*/ 2912516 h 5790628"/>
              <a:gd name="connsiteX0" fmla="*/ 39 w 936849"/>
              <a:gd name="connsiteY0" fmla="*/ 2912516 h 5790628"/>
              <a:gd name="connsiteX1" fmla="*/ 903145 w 936849"/>
              <a:gd name="connsiteY1" fmla="*/ 0 h 5790628"/>
              <a:gd name="connsiteX2" fmla="*/ 534497 w 936849"/>
              <a:gd name="connsiteY2" fmla="*/ 2868066 h 5790628"/>
              <a:gd name="connsiteX3" fmla="*/ 936849 w 936849"/>
              <a:gd name="connsiteY3" fmla="*/ 5790628 h 5790628"/>
              <a:gd name="connsiteX4" fmla="*/ 39 w 936849"/>
              <a:gd name="connsiteY4" fmla="*/ 2912516 h 5790628"/>
              <a:gd name="connsiteX0" fmla="*/ 6 w 915766"/>
              <a:gd name="connsiteY0" fmla="*/ 2912516 h 5800153"/>
              <a:gd name="connsiteX1" fmla="*/ 903112 w 915766"/>
              <a:gd name="connsiteY1" fmla="*/ 0 h 5800153"/>
              <a:gd name="connsiteX2" fmla="*/ 534464 w 915766"/>
              <a:gd name="connsiteY2" fmla="*/ 2868066 h 5800153"/>
              <a:gd name="connsiteX3" fmla="*/ 915766 w 915766"/>
              <a:gd name="connsiteY3" fmla="*/ 5800153 h 5800153"/>
              <a:gd name="connsiteX4" fmla="*/ 6 w 915766"/>
              <a:gd name="connsiteY4" fmla="*/ 2912516 h 5800153"/>
              <a:gd name="connsiteX0" fmla="*/ 6 w 915766"/>
              <a:gd name="connsiteY0" fmla="*/ 2912516 h 5800153"/>
              <a:gd name="connsiteX1" fmla="*/ 903112 w 915766"/>
              <a:gd name="connsiteY1" fmla="*/ 0 h 5800153"/>
              <a:gd name="connsiteX2" fmla="*/ 534464 w 915766"/>
              <a:gd name="connsiteY2" fmla="*/ 2868066 h 5800153"/>
              <a:gd name="connsiteX3" fmla="*/ 915766 w 915766"/>
              <a:gd name="connsiteY3" fmla="*/ 5800153 h 5800153"/>
              <a:gd name="connsiteX4" fmla="*/ 6 w 915766"/>
              <a:gd name="connsiteY4" fmla="*/ 2912516 h 5800153"/>
              <a:gd name="connsiteX0" fmla="*/ 6 w 915766"/>
              <a:gd name="connsiteY0" fmla="*/ 2912516 h 5800153"/>
              <a:gd name="connsiteX1" fmla="*/ 903112 w 915766"/>
              <a:gd name="connsiteY1" fmla="*/ 0 h 5800153"/>
              <a:gd name="connsiteX2" fmla="*/ 502889 w 915766"/>
              <a:gd name="connsiteY2" fmla="*/ 2858541 h 5800153"/>
              <a:gd name="connsiteX3" fmla="*/ 915766 w 915766"/>
              <a:gd name="connsiteY3" fmla="*/ 5800153 h 5800153"/>
              <a:gd name="connsiteX4" fmla="*/ 6 w 915766"/>
              <a:gd name="connsiteY4" fmla="*/ 2912516 h 5800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66" h="5800153">
                <a:moveTo>
                  <a:pt x="6" y="2912516"/>
                </a:moveTo>
                <a:cubicBezTo>
                  <a:pt x="-2103" y="1945824"/>
                  <a:pt x="612006" y="434715"/>
                  <a:pt x="903112" y="0"/>
                </a:cubicBezTo>
                <a:cubicBezTo>
                  <a:pt x="826515" y="351019"/>
                  <a:pt x="502889" y="1264864"/>
                  <a:pt x="502889" y="2858541"/>
                </a:cubicBezTo>
                <a:cubicBezTo>
                  <a:pt x="502889" y="4452218"/>
                  <a:pt x="761623" y="5250982"/>
                  <a:pt x="915766" y="5800153"/>
                </a:cubicBezTo>
                <a:cubicBezTo>
                  <a:pt x="602175" y="5297982"/>
                  <a:pt x="2115" y="3879208"/>
                  <a:pt x="6" y="2912516"/>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 name="Picture Placeholder 2">
            <a:extLst>
              <a:ext uri="{FF2B5EF4-FFF2-40B4-BE49-F238E27FC236}">
                <a16:creationId xmlns:a16="http://schemas.microsoft.com/office/drawing/2014/main" id="{9E8FC2BC-32E9-144F-A493-1C7DD9278126}"/>
              </a:ext>
            </a:extLst>
          </p:cNvPr>
          <p:cNvSpPr>
            <a:spLocks noGrp="1"/>
          </p:cNvSpPr>
          <p:nvPr>
            <p:ph type="pic" sz="quarter" idx="10" hasCustomPrompt="1"/>
          </p:nvPr>
        </p:nvSpPr>
        <p:spPr>
          <a:xfrm>
            <a:off x="-3175" y="93421"/>
            <a:ext cx="5563625" cy="6629886"/>
          </a:xfrm>
          <a:custGeom>
            <a:avLst/>
            <a:gdLst>
              <a:gd name="connsiteX0" fmla="*/ 0 w 5554663"/>
              <a:gd name="connsiteY0" fmla="*/ 0 h 4162425"/>
              <a:gd name="connsiteX1" fmla="*/ 5554663 w 5554663"/>
              <a:gd name="connsiteY1" fmla="*/ 0 h 4162425"/>
              <a:gd name="connsiteX2" fmla="*/ 5554663 w 5554663"/>
              <a:gd name="connsiteY2" fmla="*/ 4162425 h 4162425"/>
              <a:gd name="connsiteX3" fmla="*/ 0 w 5554663"/>
              <a:gd name="connsiteY3" fmla="*/ 4162425 h 4162425"/>
              <a:gd name="connsiteX4" fmla="*/ 0 w 5554663"/>
              <a:gd name="connsiteY4" fmla="*/ 0 h 4162425"/>
              <a:gd name="connsiteX0" fmla="*/ 0 w 5554663"/>
              <a:gd name="connsiteY0" fmla="*/ 0 h 6135909"/>
              <a:gd name="connsiteX1" fmla="*/ 5554663 w 5554663"/>
              <a:gd name="connsiteY1" fmla="*/ 0 h 6135909"/>
              <a:gd name="connsiteX2" fmla="*/ 5554663 w 5554663"/>
              <a:gd name="connsiteY2" fmla="*/ 4162425 h 6135909"/>
              <a:gd name="connsiteX3" fmla="*/ 0 w 5554663"/>
              <a:gd name="connsiteY3" fmla="*/ 6135909 h 6135909"/>
              <a:gd name="connsiteX4" fmla="*/ 0 w 5554663"/>
              <a:gd name="connsiteY4" fmla="*/ 0 h 6135909"/>
              <a:gd name="connsiteX0" fmla="*/ 0 w 5560450"/>
              <a:gd name="connsiteY0" fmla="*/ 231493 h 6367402"/>
              <a:gd name="connsiteX1" fmla="*/ 5560450 w 5560450"/>
              <a:gd name="connsiteY1" fmla="*/ 0 h 6367402"/>
              <a:gd name="connsiteX2" fmla="*/ 5554663 w 5560450"/>
              <a:gd name="connsiteY2" fmla="*/ 4393918 h 6367402"/>
              <a:gd name="connsiteX3" fmla="*/ 0 w 5560450"/>
              <a:gd name="connsiteY3" fmla="*/ 6367402 h 6367402"/>
              <a:gd name="connsiteX4" fmla="*/ 0 w 5560450"/>
              <a:gd name="connsiteY4" fmla="*/ 231493 h 6367402"/>
              <a:gd name="connsiteX0" fmla="*/ 0 w 5560450"/>
              <a:gd name="connsiteY0" fmla="*/ 244108 h 6380017"/>
              <a:gd name="connsiteX1" fmla="*/ 5560450 w 5560450"/>
              <a:gd name="connsiteY1" fmla="*/ 12615 h 6380017"/>
              <a:gd name="connsiteX2" fmla="*/ 5554663 w 5560450"/>
              <a:gd name="connsiteY2" fmla="*/ 4406533 h 6380017"/>
              <a:gd name="connsiteX3" fmla="*/ 0 w 5560450"/>
              <a:gd name="connsiteY3" fmla="*/ 6380017 h 6380017"/>
              <a:gd name="connsiteX4" fmla="*/ 0 w 5560450"/>
              <a:gd name="connsiteY4" fmla="*/ 244108 h 6380017"/>
              <a:gd name="connsiteX0" fmla="*/ 0 w 5560450"/>
              <a:gd name="connsiteY0" fmla="*/ 252469 h 6388378"/>
              <a:gd name="connsiteX1" fmla="*/ 5560450 w 5560450"/>
              <a:gd name="connsiteY1" fmla="*/ 20976 h 6388378"/>
              <a:gd name="connsiteX2" fmla="*/ 5554663 w 5560450"/>
              <a:gd name="connsiteY2" fmla="*/ 4414894 h 6388378"/>
              <a:gd name="connsiteX3" fmla="*/ 0 w 5560450"/>
              <a:gd name="connsiteY3" fmla="*/ 6388378 h 6388378"/>
              <a:gd name="connsiteX4" fmla="*/ 0 w 5560450"/>
              <a:gd name="connsiteY4" fmla="*/ 252469 h 6388378"/>
              <a:gd name="connsiteX0" fmla="*/ 0 w 5563625"/>
              <a:gd name="connsiteY0" fmla="*/ 189244 h 6401353"/>
              <a:gd name="connsiteX1" fmla="*/ 5563625 w 5563625"/>
              <a:gd name="connsiteY1" fmla="*/ 33951 h 6401353"/>
              <a:gd name="connsiteX2" fmla="*/ 5557838 w 5563625"/>
              <a:gd name="connsiteY2" fmla="*/ 4427869 h 6401353"/>
              <a:gd name="connsiteX3" fmla="*/ 3175 w 5563625"/>
              <a:gd name="connsiteY3" fmla="*/ 6401353 h 6401353"/>
              <a:gd name="connsiteX4" fmla="*/ 0 w 5563625"/>
              <a:gd name="connsiteY4" fmla="*/ 189244 h 6401353"/>
              <a:gd name="connsiteX0" fmla="*/ 0 w 5563625"/>
              <a:gd name="connsiteY0" fmla="*/ 249661 h 6461770"/>
              <a:gd name="connsiteX1" fmla="*/ 5563625 w 5563625"/>
              <a:gd name="connsiteY1" fmla="*/ 21343 h 6461770"/>
              <a:gd name="connsiteX2" fmla="*/ 5557838 w 5563625"/>
              <a:gd name="connsiteY2" fmla="*/ 4488286 h 6461770"/>
              <a:gd name="connsiteX3" fmla="*/ 3175 w 5563625"/>
              <a:gd name="connsiteY3" fmla="*/ 6461770 h 6461770"/>
              <a:gd name="connsiteX4" fmla="*/ 0 w 5563625"/>
              <a:gd name="connsiteY4" fmla="*/ 249661 h 6461770"/>
              <a:gd name="connsiteX0" fmla="*/ 0 w 5563625"/>
              <a:gd name="connsiteY0" fmla="*/ 228318 h 6440427"/>
              <a:gd name="connsiteX1" fmla="*/ 5563625 w 5563625"/>
              <a:gd name="connsiteY1" fmla="*/ 0 h 6440427"/>
              <a:gd name="connsiteX2" fmla="*/ 5557838 w 5563625"/>
              <a:gd name="connsiteY2" fmla="*/ 4466943 h 6440427"/>
              <a:gd name="connsiteX3" fmla="*/ 3175 w 5563625"/>
              <a:gd name="connsiteY3" fmla="*/ 6440427 h 6440427"/>
              <a:gd name="connsiteX4" fmla="*/ 0 w 5563625"/>
              <a:gd name="connsiteY4" fmla="*/ 228318 h 6440427"/>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1804 h 6443913"/>
              <a:gd name="connsiteX1" fmla="*/ 5563625 w 5563625"/>
              <a:gd name="connsiteY1" fmla="*/ 3486 h 6443913"/>
              <a:gd name="connsiteX2" fmla="*/ 5557838 w 5563625"/>
              <a:gd name="connsiteY2" fmla="*/ 4470429 h 6443913"/>
              <a:gd name="connsiteX3" fmla="*/ 3175 w 5563625"/>
              <a:gd name="connsiteY3" fmla="*/ 6443913 h 6443913"/>
              <a:gd name="connsiteX4" fmla="*/ 0 w 5563625"/>
              <a:gd name="connsiteY4" fmla="*/ 231804 h 6443913"/>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5436 h 6511045"/>
              <a:gd name="connsiteX1" fmla="*/ 5563625 w 5563625"/>
              <a:gd name="connsiteY1" fmla="*/ 7118 h 6511045"/>
              <a:gd name="connsiteX2" fmla="*/ 5557838 w 5563625"/>
              <a:gd name="connsiteY2" fmla="*/ 4474061 h 6511045"/>
              <a:gd name="connsiteX3" fmla="*/ 3175 w 5563625"/>
              <a:gd name="connsiteY3" fmla="*/ 6511045 h 6511045"/>
              <a:gd name="connsiteX4" fmla="*/ 0 w 5563625"/>
              <a:gd name="connsiteY4" fmla="*/ 235436 h 6511045"/>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3625" h="6629886">
                <a:moveTo>
                  <a:pt x="0" y="235436"/>
                </a:moveTo>
                <a:cubicBezTo>
                  <a:pt x="1801879" y="36738"/>
                  <a:pt x="3376164" y="-22302"/>
                  <a:pt x="5563625" y="7118"/>
                </a:cubicBezTo>
                <a:cubicBezTo>
                  <a:pt x="4678334" y="2387094"/>
                  <a:pt x="4587523" y="4452277"/>
                  <a:pt x="5561013" y="6629886"/>
                </a:cubicBezTo>
                <a:cubicBezTo>
                  <a:pt x="3530600" y="6564872"/>
                  <a:pt x="1646238" y="6509384"/>
                  <a:pt x="3175" y="6511045"/>
                </a:cubicBezTo>
                <a:cubicBezTo>
                  <a:pt x="2117" y="4440342"/>
                  <a:pt x="1058" y="2306139"/>
                  <a:pt x="0" y="235436"/>
                </a:cubicBezTo>
                <a:close/>
              </a:path>
            </a:pathLst>
          </a:custGeom>
          <a:pattFill prst="lgCheck">
            <a:fgClr>
              <a:schemeClr val="bg2"/>
            </a:fgClr>
            <a:bgClr>
              <a:schemeClr val="bg1"/>
            </a:bgClr>
          </a:pattFill>
          <a:effectLst/>
        </p:spPr>
        <p:txBody>
          <a:bodyPr/>
          <a:lstStyle>
            <a:lvl1pPr marL="0" indent="0">
              <a:buNone/>
              <a:defRPr/>
            </a:lvl1pPr>
          </a:lstStyle>
          <a:p>
            <a:br>
              <a:rPr lang="nb-NO"/>
            </a:br>
            <a:br>
              <a:rPr lang="nb-NO"/>
            </a:br>
            <a:br>
              <a:rPr lang="nb-NO"/>
            </a:br>
            <a:r>
              <a:rPr lang="nb-NO"/>
              <a:t>   Trykk på ikonet</a:t>
            </a:r>
            <a:br>
              <a:rPr lang="nb-NO"/>
            </a:br>
            <a:r>
              <a:rPr lang="nb-NO"/>
              <a:t>   for å sette inn bilde</a:t>
            </a:r>
          </a:p>
        </p:txBody>
      </p:sp>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5680638" y="2148369"/>
            <a:ext cx="5563625" cy="876378"/>
          </a:xfrm>
          <a:prstGeom prst="rect">
            <a:avLst/>
          </a:prstGeom>
        </p:spPr>
        <p:txBody>
          <a:bodyPr anchor="b"/>
          <a:lstStyle>
            <a:lvl1pPr marL="0" indent="0">
              <a:buNone/>
              <a:defRPr sz="5000" b="1">
                <a:solidFill>
                  <a:schemeClr val="accent1"/>
                </a:solidFill>
              </a:defRPr>
            </a:lvl1pPr>
          </a:lstStyle>
          <a:p>
            <a:pPr lvl="0"/>
            <a:r>
              <a:rPr lang="nb-NO"/>
              <a:t>Overskrift</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5680638" y="3038552"/>
            <a:ext cx="5563625" cy="2017695"/>
          </a:xfrm>
          <a:prstGeom prst="rect">
            <a:avLst/>
          </a:prstGeom>
        </p:spPr>
        <p:txBody>
          <a:bodyPr/>
          <a:lstStyle>
            <a:lvl1pPr marL="0" indent="0">
              <a:buNone/>
              <a:defRPr sz="2000">
                <a:solidFill>
                  <a:schemeClr val="accent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Tree>
    <p:extLst>
      <p:ext uri="{BB962C8B-B14F-4D97-AF65-F5344CB8AC3E}">
        <p14:creationId xmlns:p14="http://schemas.microsoft.com/office/powerpoint/2010/main" val="2569962863"/>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e venstre, overskrift og tekst">
    <p:spTree>
      <p:nvGrpSpPr>
        <p:cNvPr id="1" name=""/>
        <p:cNvGrpSpPr/>
        <p:nvPr/>
      </p:nvGrpSpPr>
      <p:grpSpPr>
        <a:xfrm>
          <a:off x="0" y="0"/>
          <a:ext cx="0" cy="0"/>
          <a:chOff x="0" y="0"/>
          <a:chExt cx="0" cy="0"/>
        </a:xfrm>
      </p:grpSpPr>
      <p:sp>
        <p:nvSpPr>
          <p:cNvPr id="2" name="Oval 3">
            <a:extLst>
              <a:ext uri="{FF2B5EF4-FFF2-40B4-BE49-F238E27FC236}">
                <a16:creationId xmlns:a16="http://schemas.microsoft.com/office/drawing/2014/main" id="{D111164C-74E9-CD42-8B94-00226077207E}"/>
              </a:ext>
            </a:extLst>
          </p:cNvPr>
          <p:cNvSpPr/>
          <p:nvPr userDrawn="1"/>
        </p:nvSpPr>
        <p:spPr>
          <a:xfrm flipH="1">
            <a:off x="6698304" y="477498"/>
            <a:ext cx="902838" cy="5919734"/>
          </a:xfrm>
          <a:custGeom>
            <a:avLst/>
            <a:gdLst>
              <a:gd name="connsiteX0" fmla="*/ 0 w 1244184"/>
              <a:gd name="connsiteY0" fmla="*/ 2885607 h 5771213"/>
              <a:gd name="connsiteX1" fmla="*/ 622092 w 1244184"/>
              <a:gd name="connsiteY1" fmla="*/ 0 h 5771213"/>
              <a:gd name="connsiteX2" fmla="*/ 1244184 w 1244184"/>
              <a:gd name="connsiteY2" fmla="*/ 2885607 h 5771213"/>
              <a:gd name="connsiteX3" fmla="*/ 622092 w 1244184"/>
              <a:gd name="connsiteY3" fmla="*/ 5771214 h 5771213"/>
              <a:gd name="connsiteX4" fmla="*/ 0 w 1244184"/>
              <a:gd name="connsiteY4" fmla="*/ 2885607 h 5771213"/>
              <a:gd name="connsiteX0" fmla="*/ 0 w 1244184"/>
              <a:gd name="connsiteY0" fmla="*/ 2885639 h 5771246"/>
              <a:gd name="connsiteX1" fmla="*/ 622092 w 1244184"/>
              <a:gd name="connsiteY1" fmla="*/ 32 h 5771246"/>
              <a:gd name="connsiteX2" fmla="*/ 1244184 w 1244184"/>
              <a:gd name="connsiteY2" fmla="*/ 2885639 h 5771246"/>
              <a:gd name="connsiteX3" fmla="*/ 622092 w 1244184"/>
              <a:gd name="connsiteY3" fmla="*/ 5771246 h 5771246"/>
              <a:gd name="connsiteX4" fmla="*/ 0 w 1244184"/>
              <a:gd name="connsiteY4" fmla="*/ 2885639 h 5771246"/>
              <a:gd name="connsiteX0" fmla="*/ 0 w 1244184"/>
              <a:gd name="connsiteY0" fmla="*/ 2885639 h 5771246"/>
              <a:gd name="connsiteX1" fmla="*/ 622092 w 1244184"/>
              <a:gd name="connsiteY1" fmla="*/ 32 h 5771246"/>
              <a:gd name="connsiteX2" fmla="*/ 1244184 w 1244184"/>
              <a:gd name="connsiteY2" fmla="*/ 2885639 h 5771246"/>
              <a:gd name="connsiteX3" fmla="*/ 622092 w 1244184"/>
              <a:gd name="connsiteY3" fmla="*/ 5771246 h 5771246"/>
              <a:gd name="connsiteX4" fmla="*/ 0 w 1244184"/>
              <a:gd name="connsiteY4" fmla="*/ 2885639 h 5771246"/>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742865"/>
              <a:gd name="connsiteY0" fmla="*/ 2885607 h 5771214"/>
              <a:gd name="connsiteX1" fmla="*/ 622092 w 742865"/>
              <a:gd name="connsiteY1" fmla="*/ 0 h 5771214"/>
              <a:gd name="connsiteX2" fmla="*/ 639595 w 742865"/>
              <a:gd name="connsiteY2" fmla="*/ 2885607 h 5771214"/>
              <a:gd name="connsiteX3" fmla="*/ 622092 w 742865"/>
              <a:gd name="connsiteY3" fmla="*/ 5771214 h 5771214"/>
              <a:gd name="connsiteX4" fmla="*/ 0 w 742865"/>
              <a:gd name="connsiteY4" fmla="*/ 2885607 h 5771214"/>
              <a:gd name="connsiteX0" fmla="*/ 0 w 739540"/>
              <a:gd name="connsiteY0" fmla="*/ 2885607 h 5771214"/>
              <a:gd name="connsiteX1" fmla="*/ 622092 w 739540"/>
              <a:gd name="connsiteY1" fmla="*/ 0 h 5771214"/>
              <a:gd name="connsiteX2" fmla="*/ 639595 w 739540"/>
              <a:gd name="connsiteY2" fmla="*/ 2885607 h 5771214"/>
              <a:gd name="connsiteX3" fmla="*/ 622092 w 739540"/>
              <a:gd name="connsiteY3" fmla="*/ 5771214 h 5771214"/>
              <a:gd name="connsiteX4" fmla="*/ 0 w 739540"/>
              <a:gd name="connsiteY4" fmla="*/ 2885607 h 5771214"/>
              <a:gd name="connsiteX0" fmla="*/ 2958 w 856947"/>
              <a:gd name="connsiteY0" fmla="*/ 2833141 h 5718748"/>
              <a:gd name="connsiteX1" fmla="*/ 856947 w 856947"/>
              <a:gd name="connsiteY1" fmla="*/ 0 h 5718748"/>
              <a:gd name="connsiteX2" fmla="*/ 642553 w 856947"/>
              <a:gd name="connsiteY2" fmla="*/ 2833141 h 5718748"/>
              <a:gd name="connsiteX3" fmla="*/ 625050 w 856947"/>
              <a:gd name="connsiteY3" fmla="*/ 5718748 h 5718748"/>
              <a:gd name="connsiteX4" fmla="*/ 2958 w 856947"/>
              <a:gd name="connsiteY4" fmla="*/ 2833141 h 5718748"/>
              <a:gd name="connsiteX0" fmla="*/ 2958 w 856947"/>
              <a:gd name="connsiteY0" fmla="*/ 2833141 h 5718748"/>
              <a:gd name="connsiteX1" fmla="*/ 856947 w 856947"/>
              <a:gd name="connsiteY1" fmla="*/ 0 h 5718748"/>
              <a:gd name="connsiteX2" fmla="*/ 642553 w 856947"/>
              <a:gd name="connsiteY2" fmla="*/ 2833141 h 5718748"/>
              <a:gd name="connsiteX3" fmla="*/ 625050 w 856947"/>
              <a:gd name="connsiteY3" fmla="*/ 5718748 h 5718748"/>
              <a:gd name="connsiteX4" fmla="*/ 2958 w 856947"/>
              <a:gd name="connsiteY4" fmla="*/ 2833141 h 5718748"/>
              <a:gd name="connsiteX0" fmla="*/ 244 w 937054"/>
              <a:gd name="connsiteY0" fmla="*/ 2833141 h 5711253"/>
              <a:gd name="connsiteX1" fmla="*/ 854233 w 937054"/>
              <a:gd name="connsiteY1" fmla="*/ 0 h 5711253"/>
              <a:gd name="connsiteX2" fmla="*/ 639839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708 w 998143"/>
              <a:gd name="connsiteY0" fmla="*/ 2833141 h 5703937"/>
              <a:gd name="connsiteX1" fmla="*/ 854697 w 998143"/>
              <a:gd name="connsiteY1" fmla="*/ 0 h 5703937"/>
              <a:gd name="connsiteX2" fmla="*/ 549200 w 998143"/>
              <a:gd name="connsiteY2" fmla="*/ 2833141 h 5703937"/>
              <a:gd name="connsiteX3" fmla="*/ 998143 w 998143"/>
              <a:gd name="connsiteY3" fmla="*/ 5703937 h 5703937"/>
              <a:gd name="connsiteX4" fmla="*/ 708 w 998143"/>
              <a:gd name="connsiteY4" fmla="*/ 2833141 h 5703937"/>
              <a:gd name="connsiteX0" fmla="*/ 708 w 998143"/>
              <a:gd name="connsiteY0" fmla="*/ 2833141 h 5703937"/>
              <a:gd name="connsiteX1" fmla="*/ 854697 w 998143"/>
              <a:gd name="connsiteY1" fmla="*/ 0 h 5703937"/>
              <a:gd name="connsiteX2" fmla="*/ 549200 w 998143"/>
              <a:gd name="connsiteY2" fmla="*/ 2833141 h 5703937"/>
              <a:gd name="connsiteX3" fmla="*/ 998143 w 998143"/>
              <a:gd name="connsiteY3" fmla="*/ 5703937 h 5703937"/>
              <a:gd name="connsiteX4" fmla="*/ 708 w 998143"/>
              <a:gd name="connsiteY4" fmla="*/ 2833141 h 5703937"/>
              <a:gd name="connsiteX0" fmla="*/ 708 w 998143"/>
              <a:gd name="connsiteY0" fmla="*/ 2833141 h 5703937"/>
              <a:gd name="connsiteX1" fmla="*/ 854697 w 998143"/>
              <a:gd name="connsiteY1" fmla="*/ 0 h 5703937"/>
              <a:gd name="connsiteX2" fmla="*/ 516867 w 998143"/>
              <a:gd name="connsiteY2" fmla="*/ 2734386 h 5703937"/>
              <a:gd name="connsiteX3" fmla="*/ 998143 w 998143"/>
              <a:gd name="connsiteY3" fmla="*/ 5703937 h 5703937"/>
              <a:gd name="connsiteX4" fmla="*/ 708 w 998143"/>
              <a:gd name="connsiteY4" fmla="*/ 2833141 h 5703937"/>
              <a:gd name="connsiteX0" fmla="*/ 410 w 997845"/>
              <a:gd name="connsiteY0" fmla="*/ 2928238 h 5799034"/>
              <a:gd name="connsiteX1" fmla="*/ 886731 w 997845"/>
              <a:gd name="connsiteY1" fmla="*/ 0 h 5799034"/>
              <a:gd name="connsiteX2" fmla="*/ 516569 w 997845"/>
              <a:gd name="connsiteY2" fmla="*/ 2829483 h 5799034"/>
              <a:gd name="connsiteX3" fmla="*/ 997845 w 997845"/>
              <a:gd name="connsiteY3" fmla="*/ 5799034 h 5799034"/>
              <a:gd name="connsiteX4" fmla="*/ 410 w 997845"/>
              <a:gd name="connsiteY4" fmla="*/ 2928238 h 5799034"/>
              <a:gd name="connsiteX0" fmla="*/ 511 w 997946"/>
              <a:gd name="connsiteY0" fmla="*/ 2928238 h 5799034"/>
              <a:gd name="connsiteX1" fmla="*/ 874707 w 997946"/>
              <a:gd name="connsiteY1" fmla="*/ 0 h 5799034"/>
              <a:gd name="connsiteX2" fmla="*/ 516670 w 997946"/>
              <a:gd name="connsiteY2" fmla="*/ 2829483 h 5799034"/>
              <a:gd name="connsiteX3" fmla="*/ 997946 w 997946"/>
              <a:gd name="connsiteY3" fmla="*/ 5799034 h 5799034"/>
              <a:gd name="connsiteX4" fmla="*/ 511 w 997946"/>
              <a:gd name="connsiteY4" fmla="*/ 2928238 h 5799034"/>
              <a:gd name="connsiteX0" fmla="*/ 199 w 997634"/>
              <a:gd name="connsiteY0" fmla="*/ 3048938 h 5919734"/>
              <a:gd name="connsiteX1" fmla="*/ 918852 w 997634"/>
              <a:gd name="connsiteY1" fmla="*/ 0 h 5919734"/>
              <a:gd name="connsiteX2" fmla="*/ 516358 w 997634"/>
              <a:gd name="connsiteY2" fmla="*/ 2950183 h 5919734"/>
              <a:gd name="connsiteX3" fmla="*/ 997634 w 997634"/>
              <a:gd name="connsiteY3" fmla="*/ 5919734 h 5919734"/>
              <a:gd name="connsiteX4" fmla="*/ 199 w 997634"/>
              <a:gd name="connsiteY4" fmla="*/ 3048938 h 5919734"/>
              <a:gd name="connsiteX0" fmla="*/ 199 w 997634"/>
              <a:gd name="connsiteY0" fmla="*/ 3048938 h 5919734"/>
              <a:gd name="connsiteX1" fmla="*/ 918852 w 997634"/>
              <a:gd name="connsiteY1" fmla="*/ 0 h 5919734"/>
              <a:gd name="connsiteX2" fmla="*/ 516358 w 997634"/>
              <a:gd name="connsiteY2" fmla="*/ 2950183 h 5919734"/>
              <a:gd name="connsiteX3" fmla="*/ 997634 w 997634"/>
              <a:gd name="connsiteY3" fmla="*/ 5919734 h 5919734"/>
              <a:gd name="connsiteX4" fmla="*/ 199 w 997634"/>
              <a:gd name="connsiteY4" fmla="*/ 3048938 h 5919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634" h="5919734">
                <a:moveTo>
                  <a:pt x="199" y="3048938"/>
                </a:moveTo>
                <a:cubicBezTo>
                  <a:pt x="-12931" y="2062316"/>
                  <a:pt x="627746" y="434715"/>
                  <a:pt x="918852" y="0"/>
                </a:cubicBezTo>
                <a:cubicBezTo>
                  <a:pt x="849889" y="324806"/>
                  <a:pt x="516358" y="1356506"/>
                  <a:pt x="516358" y="2950183"/>
                </a:cubicBezTo>
                <a:cubicBezTo>
                  <a:pt x="516358" y="4543860"/>
                  <a:pt x="838159" y="5413006"/>
                  <a:pt x="997634" y="5919734"/>
                </a:cubicBezTo>
                <a:cubicBezTo>
                  <a:pt x="684043" y="5417563"/>
                  <a:pt x="13329" y="4035560"/>
                  <a:pt x="199" y="3048938"/>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947738" y="1994946"/>
            <a:ext cx="5416241" cy="876378"/>
          </a:xfrm>
          <a:prstGeom prst="rect">
            <a:avLst/>
          </a:prstGeom>
        </p:spPr>
        <p:txBody>
          <a:bodyPr anchor="b"/>
          <a:lstStyle>
            <a:lvl1pPr marL="0" indent="0" algn="r">
              <a:buNone/>
              <a:defRPr sz="5000" b="1">
                <a:solidFill>
                  <a:schemeClr val="accent1"/>
                </a:solidFill>
              </a:defRPr>
            </a:lvl1pPr>
          </a:lstStyle>
          <a:p>
            <a:pPr lvl="0"/>
            <a:r>
              <a:rPr lang="nb-NO"/>
              <a:t>Overskrift</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947738" y="2885129"/>
            <a:ext cx="5416241" cy="2017695"/>
          </a:xfrm>
          <a:prstGeom prst="rect">
            <a:avLst/>
          </a:prstGeom>
        </p:spPr>
        <p:txBody>
          <a:bodyPr/>
          <a:lstStyle>
            <a:lvl1pPr marL="0" indent="0" algn="r">
              <a:buNone/>
              <a:defRPr sz="2000">
                <a:solidFill>
                  <a:schemeClr val="accent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
        <p:nvSpPr>
          <p:cNvPr id="7" name="Picture Placeholder 6">
            <a:extLst>
              <a:ext uri="{FF2B5EF4-FFF2-40B4-BE49-F238E27FC236}">
                <a16:creationId xmlns:a16="http://schemas.microsoft.com/office/drawing/2014/main" id="{FDF7AC50-5F34-E246-B5AC-ECB2A589D24B}"/>
              </a:ext>
            </a:extLst>
          </p:cNvPr>
          <p:cNvSpPr>
            <a:spLocks noGrp="1"/>
          </p:cNvSpPr>
          <p:nvPr>
            <p:ph type="pic" sz="quarter" idx="13"/>
          </p:nvPr>
        </p:nvSpPr>
        <p:spPr>
          <a:xfrm>
            <a:off x="6554851" y="124588"/>
            <a:ext cx="5646674" cy="6631092"/>
          </a:xfrm>
          <a:custGeom>
            <a:avLst/>
            <a:gdLst>
              <a:gd name="connsiteX0" fmla="*/ 91440 w 5646674"/>
              <a:gd name="connsiteY0" fmla="*/ 0 h 6631092"/>
              <a:gd name="connsiteX1" fmla="*/ 4230624 w 5646674"/>
              <a:gd name="connsiteY1" fmla="*/ 81848 h 6631092"/>
              <a:gd name="connsiteX2" fmla="*/ 4230624 w 5646674"/>
              <a:gd name="connsiteY2" fmla="*/ 932104 h 6631092"/>
              <a:gd name="connsiteX3" fmla="*/ 4297548 w 5646674"/>
              <a:gd name="connsiteY3" fmla="*/ 999028 h 6631092"/>
              <a:gd name="connsiteX4" fmla="*/ 5079592 w 5646674"/>
              <a:gd name="connsiteY4" fmla="*/ 999028 h 6631092"/>
              <a:gd name="connsiteX5" fmla="*/ 5146516 w 5646674"/>
              <a:gd name="connsiteY5" fmla="*/ 932104 h 6631092"/>
              <a:gd name="connsiteX6" fmla="*/ 5146516 w 5646674"/>
              <a:gd name="connsiteY6" fmla="*/ 99959 h 6631092"/>
              <a:gd name="connsiteX7" fmla="*/ 5640578 w 5646674"/>
              <a:gd name="connsiteY7" fmla="*/ 109728 h 6631092"/>
              <a:gd name="connsiteX8" fmla="*/ 5646674 w 5646674"/>
              <a:gd name="connsiteY8" fmla="*/ 6407531 h 6631092"/>
              <a:gd name="connsiteX9" fmla="*/ 2930525 w 5646674"/>
              <a:gd name="connsiteY9" fmla="*/ 6611493 h 6631092"/>
              <a:gd name="connsiteX10" fmla="*/ 0 w 5646674"/>
              <a:gd name="connsiteY10" fmla="*/ 6620891 h 6631092"/>
              <a:gd name="connsiteX11" fmla="*/ 91440 w 5646674"/>
              <a:gd name="connsiteY11" fmla="*/ 0 h 663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6674" h="6631092">
                <a:moveTo>
                  <a:pt x="91440" y="0"/>
                </a:moveTo>
                <a:lnTo>
                  <a:pt x="4230624" y="81848"/>
                </a:lnTo>
                <a:lnTo>
                  <a:pt x="4230624" y="932104"/>
                </a:lnTo>
                <a:cubicBezTo>
                  <a:pt x="4230624" y="969065"/>
                  <a:pt x="4260587" y="999028"/>
                  <a:pt x="4297548" y="999028"/>
                </a:cubicBezTo>
                <a:lnTo>
                  <a:pt x="5079592" y="999028"/>
                </a:lnTo>
                <a:cubicBezTo>
                  <a:pt x="5116553" y="999028"/>
                  <a:pt x="5146516" y="969065"/>
                  <a:pt x="5146516" y="932104"/>
                </a:cubicBezTo>
                <a:lnTo>
                  <a:pt x="5146516" y="99959"/>
                </a:lnTo>
                <a:lnTo>
                  <a:pt x="5640578" y="109728"/>
                </a:lnTo>
                <a:lnTo>
                  <a:pt x="5646674" y="6407531"/>
                </a:lnTo>
                <a:cubicBezTo>
                  <a:pt x="4779899" y="6479582"/>
                  <a:pt x="4583684" y="6557730"/>
                  <a:pt x="2930525" y="6611493"/>
                </a:cubicBezTo>
                <a:cubicBezTo>
                  <a:pt x="1892723" y="6651202"/>
                  <a:pt x="976842" y="6617758"/>
                  <a:pt x="0" y="6620891"/>
                </a:cubicBezTo>
                <a:cubicBezTo>
                  <a:pt x="1048512" y="4176183"/>
                  <a:pt x="883920" y="2261828"/>
                  <a:pt x="91440" y="0"/>
                </a:cubicBezTo>
                <a:close/>
              </a:path>
            </a:pathLst>
          </a:custGeom>
          <a:pattFill prst="lgCheck">
            <a:fgClr>
              <a:schemeClr val="bg2"/>
            </a:fgClr>
            <a:bgClr>
              <a:schemeClr val="bg1"/>
            </a:bgClr>
          </a:pattFill>
          <a:effectLst/>
        </p:spPr>
        <p:txBody>
          <a:bodyPr wrap="square">
            <a:noAutofit/>
          </a:bodyPr>
          <a:lstStyle>
            <a:lvl1pPr marL="0" indent="0">
              <a:buNone/>
              <a:defRPr/>
            </a:lvl1pPr>
          </a:lstStyle>
          <a:p>
            <a:r>
              <a:rPr lang="nb-NO"/>
              <a:t>Klikk på ikonet for å legge til et bilde</a:t>
            </a:r>
          </a:p>
        </p:txBody>
      </p:sp>
    </p:spTree>
    <p:extLst>
      <p:ext uri="{BB962C8B-B14F-4D97-AF65-F5344CB8AC3E}">
        <p14:creationId xmlns:p14="http://schemas.microsoft.com/office/powerpoint/2010/main" val="3040926908"/>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e og tekst fullskjerm">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BF7113D-DE20-4946-8D6D-B9F333F05B63}"/>
              </a:ext>
            </a:extLst>
          </p:cNvPr>
          <p:cNvSpPr>
            <a:spLocks noGrp="1"/>
          </p:cNvSpPr>
          <p:nvPr>
            <p:ph type="pic" sz="quarter" idx="10" hasCustomPrompt="1"/>
          </p:nvPr>
        </p:nvSpPr>
        <p:spPr>
          <a:xfrm>
            <a:off x="-3173" y="89536"/>
            <a:ext cx="12213430" cy="6668949"/>
          </a:xfrm>
          <a:custGeom>
            <a:avLst/>
            <a:gdLst>
              <a:gd name="connsiteX0" fmla="*/ 3846824 w 12206597"/>
              <a:gd name="connsiteY0" fmla="*/ 170 h 6647837"/>
              <a:gd name="connsiteX1" fmla="*/ 10334943 w 12206597"/>
              <a:gd name="connsiteY1" fmla="*/ 125535 h 6647837"/>
              <a:gd name="connsiteX2" fmla="*/ 10785474 w 12206597"/>
              <a:gd name="connsiteY2" fmla="*/ 131718 h 6647837"/>
              <a:gd name="connsiteX3" fmla="*/ 10785474 w 12206597"/>
              <a:gd name="connsiteY3" fmla="*/ 954097 h 6647837"/>
              <a:gd name="connsiteX4" fmla="*/ 10856104 w 12206597"/>
              <a:gd name="connsiteY4" fmla="*/ 1024727 h 6647837"/>
              <a:gd name="connsiteX5" fmla="*/ 11633911 w 12206597"/>
              <a:gd name="connsiteY5" fmla="*/ 1024727 h 6647837"/>
              <a:gd name="connsiteX6" fmla="*/ 11704541 w 12206597"/>
              <a:gd name="connsiteY6" fmla="*/ 954097 h 6647837"/>
              <a:gd name="connsiteX7" fmla="*/ 11704541 w 12206597"/>
              <a:gd name="connsiteY7" fmla="*/ 141117 h 6647837"/>
              <a:gd name="connsiteX8" fmla="*/ 12184919 w 12206597"/>
              <a:gd name="connsiteY8" fmla="*/ 144322 h 6647837"/>
              <a:gd name="connsiteX9" fmla="*/ 12200352 w 12206597"/>
              <a:gd name="connsiteY9" fmla="*/ 6417683 h 6647837"/>
              <a:gd name="connsiteX10" fmla="*/ 3175 w 12206597"/>
              <a:gd name="connsiteY10" fmla="*/ 6505576 h 6647837"/>
              <a:gd name="connsiteX11" fmla="*/ 0 w 12206597"/>
              <a:gd name="connsiteY11" fmla="*/ 229967 h 6647837"/>
              <a:gd name="connsiteX12" fmla="*/ 3846824 w 12206597"/>
              <a:gd name="connsiteY12" fmla="*/ 170 h 6647837"/>
              <a:gd name="connsiteX0" fmla="*/ 3846824 w 12207535"/>
              <a:gd name="connsiteY0" fmla="*/ 170 h 6647837"/>
              <a:gd name="connsiteX1" fmla="*/ 10334943 w 12207535"/>
              <a:gd name="connsiteY1" fmla="*/ 125535 h 6647837"/>
              <a:gd name="connsiteX2" fmla="*/ 10785474 w 12207535"/>
              <a:gd name="connsiteY2" fmla="*/ 131718 h 6647837"/>
              <a:gd name="connsiteX3" fmla="*/ 10785474 w 12207535"/>
              <a:gd name="connsiteY3" fmla="*/ 954097 h 6647837"/>
              <a:gd name="connsiteX4" fmla="*/ 10856104 w 12207535"/>
              <a:gd name="connsiteY4" fmla="*/ 1024727 h 6647837"/>
              <a:gd name="connsiteX5" fmla="*/ 11633911 w 12207535"/>
              <a:gd name="connsiteY5" fmla="*/ 1024727 h 6647837"/>
              <a:gd name="connsiteX6" fmla="*/ 11704541 w 12207535"/>
              <a:gd name="connsiteY6" fmla="*/ 954097 h 6647837"/>
              <a:gd name="connsiteX7" fmla="*/ 11704541 w 12207535"/>
              <a:gd name="connsiteY7" fmla="*/ 141117 h 6647837"/>
              <a:gd name="connsiteX8" fmla="*/ 12188094 w 12207535"/>
              <a:gd name="connsiteY8" fmla="*/ 147497 h 6647837"/>
              <a:gd name="connsiteX9" fmla="*/ 12200352 w 12207535"/>
              <a:gd name="connsiteY9" fmla="*/ 6417683 h 6647837"/>
              <a:gd name="connsiteX10" fmla="*/ 3175 w 12207535"/>
              <a:gd name="connsiteY10" fmla="*/ 6505576 h 6647837"/>
              <a:gd name="connsiteX11" fmla="*/ 0 w 12207535"/>
              <a:gd name="connsiteY11" fmla="*/ 229967 h 6647837"/>
              <a:gd name="connsiteX12" fmla="*/ 3846824 w 12207535"/>
              <a:gd name="connsiteY12" fmla="*/ 170 h 6647837"/>
              <a:gd name="connsiteX0" fmla="*/ 3846824 w 12213430"/>
              <a:gd name="connsiteY0" fmla="*/ 170 h 6647837"/>
              <a:gd name="connsiteX1" fmla="*/ 10334943 w 12213430"/>
              <a:gd name="connsiteY1" fmla="*/ 125535 h 6647837"/>
              <a:gd name="connsiteX2" fmla="*/ 10785474 w 12213430"/>
              <a:gd name="connsiteY2" fmla="*/ 131718 h 6647837"/>
              <a:gd name="connsiteX3" fmla="*/ 10785474 w 12213430"/>
              <a:gd name="connsiteY3" fmla="*/ 954097 h 6647837"/>
              <a:gd name="connsiteX4" fmla="*/ 10856104 w 12213430"/>
              <a:gd name="connsiteY4" fmla="*/ 1024727 h 6647837"/>
              <a:gd name="connsiteX5" fmla="*/ 11633911 w 12213430"/>
              <a:gd name="connsiteY5" fmla="*/ 1024727 h 6647837"/>
              <a:gd name="connsiteX6" fmla="*/ 11704541 w 12213430"/>
              <a:gd name="connsiteY6" fmla="*/ 954097 h 6647837"/>
              <a:gd name="connsiteX7" fmla="*/ 11704541 w 12213430"/>
              <a:gd name="connsiteY7" fmla="*/ 141117 h 6647837"/>
              <a:gd name="connsiteX8" fmla="*/ 12200794 w 12213430"/>
              <a:gd name="connsiteY8" fmla="*/ 141147 h 6647837"/>
              <a:gd name="connsiteX9" fmla="*/ 12200352 w 12213430"/>
              <a:gd name="connsiteY9" fmla="*/ 6417683 h 6647837"/>
              <a:gd name="connsiteX10" fmla="*/ 3175 w 12213430"/>
              <a:gd name="connsiteY10" fmla="*/ 6505576 h 6647837"/>
              <a:gd name="connsiteX11" fmla="*/ 0 w 12213430"/>
              <a:gd name="connsiteY11" fmla="*/ 229967 h 6647837"/>
              <a:gd name="connsiteX12" fmla="*/ 3846824 w 12213430"/>
              <a:gd name="connsiteY12" fmla="*/ 170 h 6647837"/>
              <a:gd name="connsiteX0" fmla="*/ 3846824 w 12213430"/>
              <a:gd name="connsiteY0" fmla="*/ 170 h 6656234"/>
              <a:gd name="connsiteX1" fmla="*/ 10334943 w 12213430"/>
              <a:gd name="connsiteY1" fmla="*/ 125535 h 6656234"/>
              <a:gd name="connsiteX2" fmla="*/ 10785474 w 12213430"/>
              <a:gd name="connsiteY2" fmla="*/ 131718 h 6656234"/>
              <a:gd name="connsiteX3" fmla="*/ 10785474 w 12213430"/>
              <a:gd name="connsiteY3" fmla="*/ 954097 h 6656234"/>
              <a:gd name="connsiteX4" fmla="*/ 10856104 w 12213430"/>
              <a:gd name="connsiteY4" fmla="*/ 1024727 h 6656234"/>
              <a:gd name="connsiteX5" fmla="*/ 11633911 w 12213430"/>
              <a:gd name="connsiteY5" fmla="*/ 1024727 h 6656234"/>
              <a:gd name="connsiteX6" fmla="*/ 11704541 w 12213430"/>
              <a:gd name="connsiteY6" fmla="*/ 954097 h 6656234"/>
              <a:gd name="connsiteX7" fmla="*/ 11704541 w 12213430"/>
              <a:gd name="connsiteY7" fmla="*/ 141117 h 6656234"/>
              <a:gd name="connsiteX8" fmla="*/ 12200794 w 12213430"/>
              <a:gd name="connsiteY8" fmla="*/ 141147 h 6656234"/>
              <a:gd name="connsiteX9" fmla="*/ 12200352 w 12213430"/>
              <a:gd name="connsiteY9" fmla="*/ 6417683 h 6656234"/>
              <a:gd name="connsiteX10" fmla="*/ 3175 w 12213430"/>
              <a:gd name="connsiteY10" fmla="*/ 6505576 h 6656234"/>
              <a:gd name="connsiteX11" fmla="*/ 0 w 12213430"/>
              <a:gd name="connsiteY11" fmla="*/ 229967 h 6656234"/>
              <a:gd name="connsiteX12" fmla="*/ 3846824 w 12213430"/>
              <a:gd name="connsiteY12" fmla="*/ 170 h 6656234"/>
              <a:gd name="connsiteX0" fmla="*/ 3846824 w 12213430"/>
              <a:gd name="connsiteY0" fmla="*/ 170 h 6657635"/>
              <a:gd name="connsiteX1" fmla="*/ 10334943 w 12213430"/>
              <a:gd name="connsiteY1" fmla="*/ 125535 h 6657635"/>
              <a:gd name="connsiteX2" fmla="*/ 10785474 w 12213430"/>
              <a:gd name="connsiteY2" fmla="*/ 131718 h 6657635"/>
              <a:gd name="connsiteX3" fmla="*/ 10785474 w 12213430"/>
              <a:gd name="connsiteY3" fmla="*/ 954097 h 6657635"/>
              <a:gd name="connsiteX4" fmla="*/ 10856104 w 12213430"/>
              <a:gd name="connsiteY4" fmla="*/ 1024727 h 6657635"/>
              <a:gd name="connsiteX5" fmla="*/ 11633911 w 12213430"/>
              <a:gd name="connsiteY5" fmla="*/ 1024727 h 6657635"/>
              <a:gd name="connsiteX6" fmla="*/ 11704541 w 12213430"/>
              <a:gd name="connsiteY6" fmla="*/ 954097 h 6657635"/>
              <a:gd name="connsiteX7" fmla="*/ 11704541 w 12213430"/>
              <a:gd name="connsiteY7" fmla="*/ 141117 h 6657635"/>
              <a:gd name="connsiteX8" fmla="*/ 12200794 w 12213430"/>
              <a:gd name="connsiteY8" fmla="*/ 141147 h 6657635"/>
              <a:gd name="connsiteX9" fmla="*/ 12200352 w 12213430"/>
              <a:gd name="connsiteY9" fmla="*/ 6417683 h 6657635"/>
              <a:gd name="connsiteX10" fmla="*/ 3175 w 12213430"/>
              <a:gd name="connsiteY10" fmla="*/ 6505576 h 6657635"/>
              <a:gd name="connsiteX11" fmla="*/ 0 w 12213430"/>
              <a:gd name="connsiteY11" fmla="*/ 229967 h 6657635"/>
              <a:gd name="connsiteX12" fmla="*/ 3846824 w 12213430"/>
              <a:gd name="connsiteY12" fmla="*/ 170 h 6657635"/>
              <a:gd name="connsiteX0" fmla="*/ 3846824 w 12213430"/>
              <a:gd name="connsiteY0" fmla="*/ 170 h 6659594"/>
              <a:gd name="connsiteX1" fmla="*/ 10334943 w 12213430"/>
              <a:gd name="connsiteY1" fmla="*/ 125535 h 6659594"/>
              <a:gd name="connsiteX2" fmla="*/ 10785474 w 12213430"/>
              <a:gd name="connsiteY2" fmla="*/ 131718 h 6659594"/>
              <a:gd name="connsiteX3" fmla="*/ 10785474 w 12213430"/>
              <a:gd name="connsiteY3" fmla="*/ 954097 h 6659594"/>
              <a:gd name="connsiteX4" fmla="*/ 10856104 w 12213430"/>
              <a:gd name="connsiteY4" fmla="*/ 1024727 h 6659594"/>
              <a:gd name="connsiteX5" fmla="*/ 11633911 w 12213430"/>
              <a:gd name="connsiteY5" fmla="*/ 1024727 h 6659594"/>
              <a:gd name="connsiteX6" fmla="*/ 11704541 w 12213430"/>
              <a:gd name="connsiteY6" fmla="*/ 954097 h 6659594"/>
              <a:gd name="connsiteX7" fmla="*/ 11704541 w 12213430"/>
              <a:gd name="connsiteY7" fmla="*/ 141117 h 6659594"/>
              <a:gd name="connsiteX8" fmla="*/ 12200794 w 12213430"/>
              <a:gd name="connsiteY8" fmla="*/ 141147 h 6659594"/>
              <a:gd name="connsiteX9" fmla="*/ 12200352 w 12213430"/>
              <a:gd name="connsiteY9" fmla="*/ 6417683 h 6659594"/>
              <a:gd name="connsiteX10" fmla="*/ 3175 w 12213430"/>
              <a:gd name="connsiteY10" fmla="*/ 6511926 h 6659594"/>
              <a:gd name="connsiteX11" fmla="*/ 0 w 12213430"/>
              <a:gd name="connsiteY11" fmla="*/ 229967 h 6659594"/>
              <a:gd name="connsiteX12" fmla="*/ 3846824 w 12213430"/>
              <a:gd name="connsiteY12" fmla="*/ 170 h 6659594"/>
              <a:gd name="connsiteX0" fmla="*/ 3846824 w 12213430"/>
              <a:gd name="connsiteY0" fmla="*/ 1364 h 6660788"/>
              <a:gd name="connsiteX1" fmla="*/ 10334943 w 12213430"/>
              <a:gd name="connsiteY1" fmla="*/ 126729 h 6660788"/>
              <a:gd name="connsiteX2" fmla="*/ 10785474 w 12213430"/>
              <a:gd name="connsiteY2" fmla="*/ 132912 h 6660788"/>
              <a:gd name="connsiteX3" fmla="*/ 10785474 w 12213430"/>
              <a:gd name="connsiteY3" fmla="*/ 955291 h 6660788"/>
              <a:gd name="connsiteX4" fmla="*/ 10856104 w 12213430"/>
              <a:gd name="connsiteY4" fmla="*/ 1025921 h 6660788"/>
              <a:gd name="connsiteX5" fmla="*/ 11633911 w 12213430"/>
              <a:gd name="connsiteY5" fmla="*/ 1025921 h 6660788"/>
              <a:gd name="connsiteX6" fmla="*/ 11704541 w 12213430"/>
              <a:gd name="connsiteY6" fmla="*/ 955291 h 6660788"/>
              <a:gd name="connsiteX7" fmla="*/ 11704541 w 12213430"/>
              <a:gd name="connsiteY7" fmla="*/ 142311 h 6660788"/>
              <a:gd name="connsiteX8" fmla="*/ 12200794 w 12213430"/>
              <a:gd name="connsiteY8" fmla="*/ 142341 h 6660788"/>
              <a:gd name="connsiteX9" fmla="*/ 12200352 w 12213430"/>
              <a:gd name="connsiteY9" fmla="*/ 6418877 h 6660788"/>
              <a:gd name="connsiteX10" fmla="*/ 3175 w 12213430"/>
              <a:gd name="connsiteY10" fmla="*/ 6513120 h 6660788"/>
              <a:gd name="connsiteX11" fmla="*/ 0 w 12213430"/>
              <a:gd name="connsiteY11" fmla="*/ 231161 h 6660788"/>
              <a:gd name="connsiteX12" fmla="*/ 3846824 w 12213430"/>
              <a:gd name="connsiteY12" fmla="*/ 1364 h 6660788"/>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5864223 w 12213430"/>
              <a:gd name="connsiteY1" fmla="*/ 8888 h 6659424"/>
              <a:gd name="connsiteX2" fmla="*/ 10334943 w 12213430"/>
              <a:gd name="connsiteY2" fmla="*/ 125365 h 6659424"/>
              <a:gd name="connsiteX3" fmla="*/ 10785474 w 12213430"/>
              <a:gd name="connsiteY3" fmla="*/ 131548 h 6659424"/>
              <a:gd name="connsiteX4" fmla="*/ 10785474 w 12213430"/>
              <a:gd name="connsiteY4" fmla="*/ 953927 h 6659424"/>
              <a:gd name="connsiteX5" fmla="*/ 10856104 w 12213430"/>
              <a:gd name="connsiteY5" fmla="*/ 1024557 h 6659424"/>
              <a:gd name="connsiteX6" fmla="*/ 11633911 w 12213430"/>
              <a:gd name="connsiteY6" fmla="*/ 1024557 h 6659424"/>
              <a:gd name="connsiteX7" fmla="*/ 11704541 w 12213430"/>
              <a:gd name="connsiteY7" fmla="*/ 953927 h 6659424"/>
              <a:gd name="connsiteX8" fmla="*/ 11704541 w 12213430"/>
              <a:gd name="connsiteY8" fmla="*/ 140947 h 6659424"/>
              <a:gd name="connsiteX9" fmla="*/ 12200794 w 12213430"/>
              <a:gd name="connsiteY9" fmla="*/ 140977 h 6659424"/>
              <a:gd name="connsiteX10" fmla="*/ 12200352 w 12213430"/>
              <a:gd name="connsiteY10" fmla="*/ 6417513 h 6659424"/>
              <a:gd name="connsiteX11" fmla="*/ 3175 w 12213430"/>
              <a:gd name="connsiteY11" fmla="*/ 6511756 h 6659424"/>
              <a:gd name="connsiteX12" fmla="*/ 0 w 12213430"/>
              <a:gd name="connsiteY12" fmla="*/ 229797 h 6659424"/>
              <a:gd name="connsiteX13" fmla="*/ 3846824 w 12213430"/>
              <a:gd name="connsiteY13" fmla="*/ 0 h 6659424"/>
              <a:gd name="connsiteX0" fmla="*/ 4173849 w 12213430"/>
              <a:gd name="connsiteY0" fmla="*/ 0 h 6668949"/>
              <a:gd name="connsiteX1" fmla="*/ 5864223 w 12213430"/>
              <a:gd name="connsiteY1" fmla="*/ 18413 h 6668949"/>
              <a:gd name="connsiteX2" fmla="*/ 10334943 w 12213430"/>
              <a:gd name="connsiteY2" fmla="*/ 134890 h 6668949"/>
              <a:gd name="connsiteX3" fmla="*/ 10785474 w 12213430"/>
              <a:gd name="connsiteY3" fmla="*/ 141073 h 6668949"/>
              <a:gd name="connsiteX4" fmla="*/ 10785474 w 12213430"/>
              <a:gd name="connsiteY4" fmla="*/ 963452 h 6668949"/>
              <a:gd name="connsiteX5" fmla="*/ 10856104 w 12213430"/>
              <a:gd name="connsiteY5" fmla="*/ 1034082 h 6668949"/>
              <a:gd name="connsiteX6" fmla="*/ 11633911 w 12213430"/>
              <a:gd name="connsiteY6" fmla="*/ 1034082 h 6668949"/>
              <a:gd name="connsiteX7" fmla="*/ 11704541 w 12213430"/>
              <a:gd name="connsiteY7" fmla="*/ 963452 h 6668949"/>
              <a:gd name="connsiteX8" fmla="*/ 11704541 w 12213430"/>
              <a:gd name="connsiteY8" fmla="*/ 150472 h 6668949"/>
              <a:gd name="connsiteX9" fmla="*/ 12200794 w 12213430"/>
              <a:gd name="connsiteY9" fmla="*/ 150502 h 6668949"/>
              <a:gd name="connsiteX10" fmla="*/ 12200352 w 12213430"/>
              <a:gd name="connsiteY10" fmla="*/ 6427038 h 6668949"/>
              <a:gd name="connsiteX11" fmla="*/ 3175 w 12213430"/>
              <a:gd name="connsiteY11" fmla="*/ 6521281 h 6668949"/>
              <a:gd name="connsiteX12" fmla="*/ 0 w 12213430"/>
              <a:gd name="connsiteY12" fmla="*/ 239322 h 6668949"/>
              <a:gd name="connsiteX13" fmla="*/ 4173849 w 12213430"/>
              <a:gd name="connsiteY13" fmla="*/ 0 h 666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13430" h="6668949">
                <a:moveTo>
                  <a:pt x="4173849" y="0"/>
                </a:moveTo>
                <a:lnTo>
                  <a:pt x="5864223" y="18413"/>
                </a:lnTo>
                <a:lnTo>
                  <a:pt x="10334943" y="134890"/>
                </a:lnTo>
                <a:lnTo>
                  <a:pt x="10785474" y="141073"/>
                </a:lnTo>
                <a:lnTo>
                  <a:pt x="10785474" y="963452"/>
                </a:lnTo>
                <a:cubicBezTo>
                  <a:pt x="10785474" y="1002460"/>
                  <a:pt x="10817096" y="1034082"/>
                  <a:pt x="10856104" y="1034082"/>
                </a:cubicBezTo>
                <a:lnTo>
                  <a:pt x="11633911" y="1034082"/>
                </a:lnTo>
                <a:cubicBezTo>
                  <a:pt x="11672919" y="1034082"/>
                  <a:pt x="11704541" y="1002460"/>
                  <a:pt x="11704541" y="963452"/>
                </a:cubicBezTo>
                <a:lnTo>
                  <a:pt x="11704541" y="150472"/>
                </a:lnTo>
                <a:lnTo>
                  <a:pt x="12200794" y="150502"/>
                </a:lnTo>
                <a:cubicBezTo>
                  <a:pt x="12221951" y="2609991"/>
                  <a:pt x="12212824" y="4233526"/>
                  <a:pt x="12200352" y="6427038"/>
                </a:cubicBezTo>
                <a:cubicBezTo>
                  <a:pt x="8292381" y="6924937"/>
                  <a:pt x="3832847" y="6495765"/>
                  <a:pt x="3175" y="6521281"/>
                </a:cubicBezTo>
                <a:cubicBezTo>
                  <a:pt x="2117" y="4450578"/>
                  <a:pt x="1058" y="2310025"/>
                  <a:pt x="0" y="239322"/>
                </a:cubicBezTo>
                <a:cubicBezTo>
                  <a:pt x="1481354" y="69395"/>
                  <a:pt x="3313044" y="9793"/>
                  <a:pt x="4173849" y="0"/>
                </a:cubicBezTo>
                <a:close/>
              </a:path>
            </a:pathLst>
          </a:custGeom>
          <a:pattFill prst="lgCheck">
            <a:fgClr>
              <a:schemeClr val="bg2"/>
            </a:fgClr>
            <a:bgClr>
              <a:schemeClr val="bg1"/>
            </a:bgClr>
          </a:pattFill>
          <a:effectLst/>
        </p:spPr>
        <p:txBody>
          <a:bodyPr wrap="square">
            <a:noAutofit/>
          </a:bodyPr>
          <a:lstStyle>
            <a:lvl1pPr marL="0" indent="0">
              <a:buNone/>
              <a:defRPr sz="2000">
                <a:solidFill>
                  <a:schemeClr val="tx1"/>
                </a:solidFill>
              </a:defRPr>
            </a:lvl1pPr>
          </a:lstStyle>
          <a:p>
            <a:br>
              <a:rPr lang="nb-NO"/>
            </a:br>
            <a:r>
              <a:rPr lang="nb-NO"/>
              <a:t>              Trykk på ikonet får å sette inn bilde</a:t>
            </a:r>
          </a:p>
        </p:txBody>
      </p:sp>
      <p:sp>
        <p:nvSpPr>
          <p:cNvPr id="7" name="Text Placeholder 4">
            <a:extLst>
              <a:ext uri="{FF2B5EF4-FFF2-40B4-BE49-F238E27FC236}">
                <a16:creationId xmlns:a16="http://schemas.microsoft.com/office/drawing/2014/main" id="{C7B4EA86-E703-DC40-81E1-563572BAE55C}"/>
              </a:ext>
            </a:extLst>
          </p:cNvPr>
          <p:cNvSpPr>
            <a:spLocks noGrp="1"/>
          </p:cNvSpPr>
          <p:nvPr>
            <p:ph type="body" sz="quarter" idx="13" hasCustomPrompt="1"/>
          </p:nvPr>
        </p:nvSpPr>
        <p:spPr>
          <a:xfrm>
            <a:off x="947736" y="1623379"/>
            <a:ext cx="10296525" cy="876378"/>
          </a:xfrm>
          <a:prstGeom prst="rect">
            <a:avLst/>
          </a:prstGeom>
        </p:spPr>
        <p:txBody>
          <a:bodyPr/>
          <a:lstStyle>
            <a:lvl1pPr marL="0" indent="0" algn="l">
              <a:buNone/>
              <a:defRPr sz="5400" b="1">
                <a:solidFill>
                  <a:schemeClr val="accent1"/>
                </a:solidFill>
              </a:defRPr>
            </a:lvl1pPr>
          </a:lstStyle>
          <a:p>
            <a:pPr lvl="0"/>
            <a:r>
              <a:rPr lang="nb-NO"/>
              <a:t>Overskrift</a:t>
            </a:r>
          </a:p>
        </p:txBody>
      </p:sp>
      <p:sp>
        <p:nvSpPr>
          <p:cNvPr id="3" name="Text Placeholder 2">
            <a:extLst>
              <a:ext uri="{FF2B5EF4-FFF2-40B4-BE49-F238E27FC236}">
                <a16:creationId xmlns:a16="http://schemas.microsoft.com/office/drawing/2014/main" id="{5AD4B741-2AD2-8F4D-996C-F33E5B10A74E}"/>
              </a:ext>
            </a:extLst>
          </p:cNvPr>
          <p:cNvSpPr>
            <a:spLocks noGrp="1"/>
          </p:cNvSpPr>
          <p:nvPr>
            <p:ph type="body" sz="quarter" idx="14" hasCustomPrompt="1"/>
          </p:nvPr>
        </p:nvSpPr>
        <p:spPr>
          <a:xfrm>
            <a:off x="1019276" y="3872435"/>
            <a:ext cx="8593137" cy="1984375"/>
          </a:xfrm>
          <a:prstGeom prst="rect">
            <a:avLst/>
          </a:prstGeom>
        </p:spPr>
        <p:txBody>
          <a:bodyPr/>
          <a:lstStyle>
            <a:lvl1pPr marL="0" indent="0">
              <a:buNone/>
              <a:defRPr sz="2000">
                <a:solidFill>
                  <a:schemeClr val="accent1"/>
                </a:solidFill>
              </a:defRPr>
            </a:lvl1pPr>
          </a:lstStyle>
          <a:p>
            <a:pPr lvl="0"/>
            <a:r>
              <a:rPr lang="en-GB" err="1"/>
              <a:t>Mengde</a:t>
            </a:r>
            <a:r>
              <a:rPr lang="en-GB"/>
              <a:t> </a:t>
            </a:r>
            <a:r>
              <a:rPr lang="en-GB" err="1"/>
              <a:t>tekst</a:t>
            </a:r>
            <a:r>
              <a:rPr lang="en-GB"/>
              <a:t> </a:t>
            </a:r>
            <a:r>
              <a:rPr lang="en-GB" err="1"/>
              <a:t>bør</a:t>
            </a:r>
            <a:r>
              <a:rPr lang="en-GB"/>
              <a:t> </a:t>
            </a:r>
            <a:r>
              <a:rPr lang="en-GB" err="1"/>
              <a:t>begrenses</a:t>
            </a:r>
            <a:r>
              <a:rPr lang="en-GB"/>
              <a:t>. </a:t>
            </a:r>
            <a:r>
              <a:rPr lang="en-GB" err="1"/>
              <a:t>Brukt</a:t>
            </a:r>
            <a:r>
              <a:rPr lang="en-GB"/>
              <a:t> </a:t>
            </a:r>
            <a:r>
              <a:rPr lang="en-GB" err="1"/>
              <a:t>notatfeltet</a:t>
            </a:r>
            <a:r>
              <a:rPr lang="en-GB"/>
              <a:t> </a:t>
            </a:r>
            <a:r>
              <a:rPr lang="en-GB" err="1"/>
              <a:t>aktivt</a:t>
            </a:r>
            <a:r>
              <a:rPr lang="en-GB"/>
              <a:t>. </a:t>
            </a:r>
            <a:r>
              <a:rPr lang="en-GB" err="1"/>
              <a:t>Tenk</a:t>
            </a:r>
            <a:r>
              <a:rPr lang="en-GB"/>
              <a:t> </a:t>
            </a:r>
            <a:r>
              <a:rPr lang="en-GB" err="1"/>
              <a:t>på</a:t>
            </a:r>
            <a:r>
              <a:rPr lang="en-GB"/>
              <a:t> at </a:t>
            </a:r>
            <a:r>
              <a:rPr lang="en-GB" err="1"/>
              <a:t>mottaker</a:t>
            </a:r>
            <a:r>
              <a:rPr lang="en-GB"/>
              <a:t> </a:t>
            </a:r>
            <a:r>
              <a:rPr lang="en-GB" err="1"/>
              <a:t>skal</a:t>
            </a:r>
            <a:r>
              <a:rPr lang="en-GB"/>
              <a:t> </a:t>
            </a:r>
            <a:r>
              <a:rPr lang="en-GB" err="1"/>
              <a:t>lytte</a:t>
            </a:r>
            <a:r>
              <a:rPr lang="en-GB"/>
              <a:t> </a:t>
            </a:r>
            <a:r>
              <a:rPr lang="en-GB" err="1"/>
              <a:t>istedenfor</a:t>
            </a:r>
            <a:r>
              <a:rPr lang="en-GB"/>
              <a:t> </a:t>
            </a:r>
            <a:r>
              <a:rPr lang="en-GB" err="1"/>
              <a:t>å</a:t>
            </a:r>
            <a:r>
              <a:rPr lang="en-GB"/>
              <a:t> lese. </a:t>
            </a:r>
            <a:r>
              <a:rPr lang="en-GB" err="1"/>
              <a:t>Tenk</a:t>
            </a:r>
            <a:r>
              <a:rPr lang="en-GB"/>
              <a:t> </a:t>
            </a:r>
            <a:r>
              <a:rPr lang="en-GB" err="1"/>
              <a:t>også</a:t>
            </a:r>
            <a:r>
              <a:rPr lang="en-GB"/>
              <a:t> </a:t>
            </a:r>
            <a:r>
              <a:rPr lang="en-GB" err="1"/>
              <a:t>på</a:t>
            </a:r>
            <a:r>
              <a:rPr lang="en-GB"/>
              <a:t> </a:t>
            </a:r>
            <a:r>
              <a:rPr lang="en-GB" err="1"/>
              <a:t>lesbarheten</a:t>
            </a:r>
            <a:r>
              <a:rPr lang="en-GB"/>
              <a:t>, </a:t>
            </a:r>
            <a:r>
              <a:rPr lang="en-GB" err="1"/>
              <a:t>bruk</a:t>
            </a:r>
            <a:r>
              <a:rPr lang="en-GB"/>
              <a:t> </a:t>
            </a:r>
            <a:r>
              <a:rPr lang="en-GB" err="1"/>
              <a:t>helst</a:t>
            </a:r>
            <a:r>
              <a:rPr lang="en-GB"/>
              <a:t> </a:t>
            </a:r>
            <a:r>
              <a:rPr lang="en-GB" err="1"/>
              <a:t>ikke</a:t>
            </a:r>
            <a:r>
              <a:rPr lang="en-GB"/>
              <a:t> </a:t>
            </a:r>
            <a:r>
              <a:rPr lang="en-GB" err="1"/>
              <a:t>mindre</a:t>
            </a:r>
            <a:r>
              <a:rPr lang="en-GB"/>
              <a:t> </a:t>
            </a:r>
            <a:r>
              <a:rPr lang="en-GB" err="1"/>
              <a:t>skriftstørrelse</a:t>
            </a:r>
            <a:r>
              <a:rPr lang="en-GB"/>
              <a:t> </a:t>
            </a:r>
            <a:r>
              <a:rPr lang="en-GB" err="1"/>
              <a:t>enn</a:t>
            </a:r>
            <a:r>
              <a:rPr lang="en-GB"/>
              <a:t> 20. Husk at </a:t>
            </a:r>
            <a:r>
              <a:rPr lang="en-GB" err="1"/>
              <a:t>tekst</a:t>
            </a:r>
            <a:r>
              <a:rPr lang="en-GB"/>
              <a:t> </a:t>
            </a:r>
            <a:r>
              <a:rPr lang="en-GB" err="1"/>
              <a:t>på</a:t>
            </a:r>
            <a:r>
              <a:rPr lang="en-GB"/>
              <a:t> </a:t>
            </a:r>
            <a:r>
              <a:rPr lang="en-GB" err="1"/>
              <a:t>bilder</a:t>
            </a:r>
            <a:r>
              <a:rPr lang="en-GB"/>
              <a:t> </a:t>
            </a:r>
            <a:r>
              <a:rPr lang="en-GB" err="1"/>
              <a:t>påvirker</a:t>
            </a:r>
            <a:r>
              <a:rPr lang="en-GB"/>
              <a:t> </a:t>
            </a:r>
            <a:r>
              <a:rPr lang="en-GB" err="1"/>
              <a:t>kontrast</a:t>
            </a:r>
            <a:r>
              <a:rPr lang="en-GB"/>
              <a:t> </a:t>
            </a:r>
            <a:r>
              <a:rPr lang="en-GB" err="1"/>
              <a:t>og</a:t>
            </a:r>
            <a:r>
              <a:rPr lang="en-GB"/>
              <a:t> </a:t>
            </a:r>
            <a:r>
              <a:rPr lang="en-GB" err="1"/>
              <a:t>lesbarhet</a:t>
            </a:r>
            <a:r>
              <a:rPr lang="en-GB"/>
              <a:t>. </a:t>
            </a:r>
            <a:r>
              <a:rPr lang="en-GB" err="1"/>
              <a:t>Tekst</a:t>
            </a:r>
            <a:r>
              <a:rPr lang="en-GB"/>
              <a:t> </a:t>
            </a:r>
            <a:r>
              <a:rPr lang="en-GB" err="1"/>
              <a:t>plasseres</a:t>
            </a:r>
            <a:r>
              <a:rPr lang="en-GB"/>
              <a:t> der det er </a:t>
            </a:r>
            <a:r>
              <a:rPr lang="en-GB" err="1"/>
              <a:t>hensiktsmessig</a:t>
            </a:r>
            <a:r>
              <a:rPr lang="en-GB"/>
              <a:t>. </a:t>
            </a:r>
            <a:r>
              <a:rPr lang="nb-NO"/>
              <a:t>Husk alternativ tekst og fotokreditering på bildet.</a:t>
            </a:r>
          </a:p>
        </p:txBody>
      </p:sp>
    </p:spTree>
    <p:extLst>
      <p:ext uri="{BB962C8B-B14F-4D97-AF65-F5344CB8AC3E}">
        <p14:creationId xmlns:p14="http://schemas.microsoft.com/office/powerpoint/2010/main" val="2155664175"/>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fullskjerm">
    <p:spTree>
      <p:nvGrpSpPr>
        <p:cNvPr id="1" name=""/>
        <p:cNvGrpSpPr/>
        <p:nvPr/>
      </p:nvGrpSpPr>
      <p:grpSpPr>
        <a:xfrm>
          <a:off x="0" y="0"/>
          <a:ext cx="0" cy="0"/>
          <a:chOff x="0" y="0"/>
          <a:chExt cx="0" cy="0"/>
        </a:xfrm>
      </p:grpSpPr>
      <p:sp>
        <p:nvSpPr>
          <p:cNvPr id="9" name="Media Placeholder 8">
            <a:extLst>
              <a:ext uri="{FF2B5EF4-FFF2-40B4-BE49-F238E27FC236}">
                <a16:creationId xmlns:a16="http://schemas.microsoft.com/office/drawing/2014/main" id="{665E623C-94E5-8945-9866-E6D264106E59}"/>
              </a:ext>
            </a:extLst>
          </p:cNvPr>
          <p:cNvSpPr>
            <a:spLocks noGrp="1"/>
          </p:cNvSpPr>
          <p:nvPr>
            <p:ph type="media" sz="quarter" idx="11" hasCustomPrompt="1"/>
          </p:nvPr>
        </p:nvSpPr>
        <p:spPr>
          <a:xfrm>
            <a:off x="-3173" y="89536"/>
            <a:ext cx="12213430" cy="6668949"/>
          </a:xfrm>
          <a:custGeom>
            <a:avLst/>
            <a:gdLst>
              <a:gd name="connsiteX0" fmla="*/ 4173849 w 12213430"/>
              <a:gd name="connsiteY0" fmla="*/ 0 h 6668949"/>
              <a:gd name="connsiteX1" fmla="*/ 5864223 w 12213430"/>
              <a:gd name="connsiteY1" fmla="*/ 18413 h 6668949"/>
              <a:gd name="connsiteX2" fmla="*/ 10334943 w 12213430"/>
              <a:gd name="connsiteY2" fmla="*/ 134890 h 6668949"/>
              <a:gd name="connsiteX3" fmla="*/ 10785474 w 12213430"/>
              <a:gd name="connsiteY3" fmla="*/ 141073 h 6668949"/>
              <a:gd name="connsiteX4" fmla="*/ 10785474 w 12213430"/>
              <a:gd name="connsiteY4" fmla="*/ 963452 h 6668949"/>
              <a:gd name="connsiteX5" fmla="*/ 10856104 w 12213430"/>
              <a:gd name="connsiteY5" fmla="*/ 1034082 h 6668949"/>
              <a:gd name="connsiteX6" fmla="*/ 11633911 w 12213430"/>
              <a:gd name="connsiteY6" fmla="*/ 1034082 h 6668949"/>
              <a:gd name="connsiteX7" fmla="*/ 11704541 w 12213430"/>
              <a:gd name="connsiteY7" fmla="*/ 963452 h 6668949"/>
              <a:gd name="connsiteX8" fmla="*/ 11704541 w 12213430"/>
              <a:gd name="connsiteY8" fmla="*/ 150472 h 6668949"/>
              <a:gd name="connsiteX9" fmla="*/ 12200794 w 12213430"/>
              <a:gd name="connsiteY9" fmla="*/ 150502 h 6668949"/>
              <a:gd name="connsiteX10" fmla="*/ 12200352 w 12213430"/>
              <a:gd name="connsiteY10" fmla="*/ 6427038 h 6668949"/>
              <a:gd name="connsiteX11" fmla="*/ 3175 w 12213430"/>
              <a:gd name="connsiteY11" fmla="*/ 6521281 h 6668949"/>
              <a:gd name="connsiteX12" fmla="*/ 0 w 12213430"/>
              <a:gd name="connsiteY12" fmla="*/ 239322 h 6668949"/>
              <a:gd name="connsiteX13" fmla="*/ 4173849 w 12213430"/>
              <a:gd name="connsiteY13" fmla="*/ 0 h 666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13430" h="6668949">
                <a:moveTo>
                  <a:pt x="4173849" y="0"/>
                </a:moveTo>
                <a:lnTo>
                  <a:pt x="5864223" y="18413"/>
                </a:lnTo>
                <a:lnTo>
                  <a:pt x="10334943" y="134890"/>
                </a:lnTo>
                <a:lnTo>
                  <a:pt x="10785474" y="141073"/>
                </a:lnTo>
                <a:lnTo>
                  <a:pt x="10785474" y="963452"/>
                </a:lnTo>
                <a:cubicBezTo>
                  <a:pt x="10785474" y="1002460"/>
                  <a:pt x="10817096" y="1034082"/>
                  <a:pt x="10856104" y="1034082"/>
                </a:cubicBezTo>
                <a:lnTo>
                  <a:pt x="11633911" y="1034082"/>
                </a:lnTo>
                <a:cubicBezTo>
                  <a:pt x="11672919" y="1034082"/>
                  <a:pt x="11704541" y="1002460"/>
                  <a:pt x="11704541" y="963452"/>
                </a:cubicBezTo>
                <a:lnTo>
                  <a:pt x="11704541" y="150472"/>
                </a:lnTo>
                <a:lnTo>
                  <a:pt x="12200794" y="150502"/>
                </a:lnTo>
                <a:cubicBezTo>
                  <a:pt x="12221951" y="2609991"/>
                  <a:pt x="12212824" y="4233526"/>
                  <a:pt x="12200352" y="6427038"/>
                </a:cubicBezTo>
                <a:cubicBezTo>
                  <a:pt x="8292381" y="6924937"/>
                  <a:pt x="3832847" y="6495765"/>
                  <a:pt x="3175" y="6521281"/>
                </a:cubicBezTo>
                <a:cubicBezTo>
                  <a:pt x="2117" y="4450578"/>
                  <a:pt x="1058" y="2310025"/>
                  <a:pt x="0" y="239322"/>
                </a:cubicBezTo>
                <a:cubicBezTo>
                  <a:pt x="1481354" y="69395"/>
                  <a:pt x="3313044" y="9793"/>
                  <a:pt x="4173849" y="0"/>
                </a:cubicBezTo>
                <a:close/>
              </a:path>
            </a:pathLst>
          </a:custGeom>
          <a:pattFill prst="lgCheck">
            <a:fgClr>
              <a:schemeClr val="bg1">
                <a:lumMod val="85000"/>
              </a:schemeClr>
            </a:fgClr>
            <a:bgClr>
              <a:schemeClr val="bg1"/>
            </a:bgClr>
          </a:pattFill>
        </p:spPr>
        <p:txBody>
          <a:bodyPr wrap="square">
            <a:noAutofit/>
          </a:bodyPr>
          <a:lstStyle>
            <a:lvl1pPr marL="0" indent="0">
              <a:buNone/>
              <a:defRPr/>
            </a:lvl1pPr>
          </a:lstStyle>
          <a:p>
            <a:r>
              <a:rPr lang="nb-NO"/>
              <a:t>		</a:t>
            </a:r>
          </a:p>
          <a:p>
            <a:endParaRPr lang="nb-NO"/>
          </a:p>
          <a:p>
            <a:r>
              <a:rPr lang="nb-NO"/>
              <a:t>		</a:t>
            </a:r>
          </a:p>
          <a:p>
            <a:endParaRPr lang="nb-NO"/>
          </a:p>
          <a:p>
            <a:r>
              <a:rPr lang="nb-NO"/>
              <a:t>					Trykk på ikonet får å sette inn video</a:t>
            </a:r>
          </a:p>
        </p:txBody>
      </p:sp>
    </p:spTree>
    <p:extLst>
      <p:ext uri="{BB962C8B-B14F-4D97-AF65-F5344CB8AC3E}">
        <p14:creationId xmlns:p14="http://schemas.microsoft.com/office/powerpoint/2010/main" val="2539940211"/>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kråbild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276C7B2-1516-3E4F-A044-785CAEBB6812}"/>
              </a:ext>
            </a:extLst>
          </p:cNvPr>
          <p:cNvSpPr>
            <a:spLocks noGrp="1"/>
          </p:cNvSpPr>
          <p:nvPr>
            <p:ph type="pic" sz="quarter" idx="12" hasCustomPrompt="1"/>
          </p:nvPr>
        </p:nvSpPr>
        <p:spPr>
          <a:xfrm>
            <a:off x="7436762" y="206093"/>
            <a:ext cx="4008947" cy="6557775"/>
          </a:xfrm>
          <a:custGeom>
            <a:avLst/>
            <a:gdLst>
              <a:gd name="connsiteX0" fmla="*/ 1671904 w 4008947"/>
              <a:gd name="connsiteY0" fmla="*/ 0 h 6557775"/>
              <a:gd name="connsiteX1" fmla="*/ 3194878 w 4008947"/>
              <a:gd name="connsiteY1" fmla="*/ 36537 h 6557775"/>
              <a:gd name="connsiteX2" fmla="*/ 3342363 w 4008947"/>
              <a:gd name="connsiteY2" fmla="*/ 37168 h 6557775"/>
              <a:gd name="connsiteX3" fmla="*/ 3348713 w 4008947"/>
              <a:gd name="connsiteY3" fmla="*/ 850063 h 6557775"/>
              <a:gd name="connsiteX4" fmla="*/ 3416173 w 4008947"/>
              <a:gd name="connsiteY4" fmla="*/ 917523 h 6557775"/>
              <a:gd name="connsiteX5" fmla="*/ 4008947 w 4008947"/>
              <a:gd name="connsiteY5" fmla="*/ 917523 h 6557775"/>
              <a:gd name="connsiteX6" fmla="*/ 3700290 w 4008947"/>
              <a:gd name="connsiteY6" fmla="*/ 2138772 h 6557775"/>
              <a:gd name="connsiteX7" fmla="*/ 3696964 w 4008947"/>
              <a:gd name="connsiteY7" fmla="*/ 2138772 h 6557775"/>
              <a:gd name="connsiteX8" fmla="*/ 3142479 w 4008947"/>
              <a:gd name="connsiteY8" fmla="*/ 4349958 h 6557775"/>
              <a:gd name="connsiteX9" fmla="*/ 3143397 w 4008947"/>
              <a:gd name="connsiteY9" fmla="*/ 4349958 h 6557775"/>
              <a:gd name="connsiteX10" fmla="*/ 2610068 w 4008947"/>
              <a:gd name="connsiteY10" fmla="*/ 6495080 h 6557775"/>
              <a:gd name="connsiteX11" fmla="*/ 0 w 4008947"/>
              <a:gd name="connsiteY11" fmla="*/ 6549055 h 6557775"/>
              <a:gd name="connsiteX12" fmla="*/ 562632 w 4008947"/>
              <a:gd name="connsiteY12" fmla="*/ 4349958 h 6557775"/>
              <a:gd name="connsiteX13" fmla="*/ 560986 w 4008947"/>
              <a:gd name="connsiteY13" fmla="*/ 4349958 h 6557775"/>
              <a:gd name="connsiteX14" fmla="*/ 1117268 w 4008947"/>
              <a:gd name="connsiteY14" fmla="*/ 2134509 h 6557775"/>
              <a:gd name="connsiteX15" fmla="*/ 1119891 w 4008947"/>
              <a:gd name="connsiteY15" fmla="*/ 2134509 h 6557775"/>
              <a:gd name="connsiteX16" fmla="*/ 1257371 w 4008947"/>
              <a:gd name="connsiteY16" fmla="*/ 1598721 h 6557775"/>
              <a:gd name="connsiteX17" fmla="*/ 1671904 w 4008947"/>
              <a:gd name="connsiteY17" fmla="*/ 0 h 65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08947" h="6557775">
                <a:moveTo>
                  <a:pt x="1671904" y="0"/>
                </a:moveTo>
                <a:lnTo>
                  <a:pt x="3194878" y="36537"/>
                </a:lnTo>
                <a:lnTo>
                  <a:pt x="3342363" y="37168"/>
                </a:lnTo>
                <a:cubicBezTo>
                  <a:pt x="3343421" y="304958"/>
                  <a:pt x="3347655" y="582273"/>
                  <a:pt x="3348713" y="850063"/>
                </a:cubicBezTo>
                <a:cubicBezTo>
                  <a:pt x="3348713" y="887320"/>
                  <a:pt x="3378916" y="917523"/>
                  <a:pt x="3416173" y="917523"/>
                </a:cubicBezTo>
                <a:lnTo>
                  <a:pt x="4008947" y="917523"/>
                </a:lnTo>
                <a:lnTo>
                  <a:pt x="3700290" y="2138772"/>
                </a:lnTo>
                <a:lnTo>
                  <a:pt x="3696964" y="2138772"/>
                </a:lnTo>
                <a:lnTo>
                  <a:pt x="3142479" y="4349958"/>
                </a:lnTo>
                <a:lnTo>
                  <a:pt x="3143397" y="4349958"/>
                </a:lnTo>
                <a:lnTo>
                  <a:pt x="2610068" y="6495080"/>
                </a:lnTo>
                <a:cubicBezTo>
                  <a:pt x="1682895" y="6517305"/>
                  <a:pt x="1060523" y="6580805"/>
                  <a:pt x="0" y="6549055"/>
                </a:cubicBezTo>
                <a:lnTo>
                  <a:pt x="562632" y="4349958"/>
                </a:lnTo>
                <a:lnTo>
                  <a:pt x="560986" y="4349958"/>
                </a:lnTo>
                <a:lnTo>
                  <a:pt x="1117268" y="2134509"/>
                </a:lnTo>
                <a:lnTo>
                  <a:pt x="1119891" y="2134509"/>
                </a:lnTo>
                <a:lnTo>
                  <a:pt x="1257371" y="1598721"/>
                </a:lnTo>
                <a:cubicBezTo>
                  <a:pt x="1395549" y="1065814"/>
                  <a:pt x="1532834" y="548981"/>
                  <a:pt x="1671904" y="0"/>
                </a:cubicBezTo>
                <a:close/>
              </a:path>
            </a:pathLst>
          </a:custGeom>
          <a:pattFill prst="lgCheck">
            <a:fgClr>
              <a:schemeClr val="bg2"/>
            </a:fgClr>
            <a:bgClr>
              <a:schemeClr val="bg1"/>
            </a:bgClr>
          </a:pattFill>
        </p:spPr>
        <p:txBody>
          <a:bodyPr wrap="square">
            <a:noAutofit/>
          </a:bodyPr>
          <a:lstStyle>
            <a:lvl1pPr marL="0" indent="0">
              <a:buNone/>
              <a:defRPr sz="2000"/>
            </a:lvl1pPr>
          </a:lstStyle>
          <a:p>
            <a:r>
              <a:rPr lang="nb-NO"/>
              <a:t>		</a:t>
            </a:r>
          </a:p>
          <a:p>
            <a:endParaRPr lang="nb-NO"/>
          </a:p>
          <a:p>
            <a:endParaRPr lang="nb-NO"/>
          </a:p>
          <a:p>
            <a:endParaRPr lang="nb-NO"/>
          </a:p>
          <a:p>
            <a:endParaRPr lang="nb-NO"/>
          </a:p>
          <a:p>
            <a:endParaRPr lang="nb-NO"/>
          </a:p>
          <a:p>
            <a:r>
              <a:rPr lang="nb-NO"/>
              <a:t>		Trykk på ikonet</a:t>
            </a:r>
            <a:br>
              <a:rPr lang="nb-NO"/>
            </a:br>
            <a:r>
              <a:rPr lang="nb-NO"/>
              <a:t>		får å sette inn bilde</a:t>
            </a:r>
          </a:p>
        </p:txBody>
      </p:sp>
      <p:sp>
        <p:nvSpPr>
          <p:cNvPr id="43" name="Text Placeholder 4">
            <a:extLst>
              <a:ext uri="{FF2B5EF4-FFF2-40B4-BE49-F238E27FC236}">
                <a16:creationId xmlns:a16="http://schemas.microsoft.com/office/drawing/2014/main" id="{CB75A9EE-34F2-C04E-A6AA-1C79900F164A}"/>
              </a:ext>
            </a:extLst>
          </p:cNvPr>
          <p:cNvSpPr>
            <a:spLocks noGrp="1"/>
          </p:cNvSpPr>
          <p:nvPr>
            <p:ph type="body" sz="quarter" idx="11" hasCustomPrompt="1"/>
          </p:nvPr>
        </p:nvSpPr>
        <p:spPr>
          <a:xfrm>
            <a:off x="947738" y="1906676"/>
            <a:ext cx="5563625" cy="876378"/>
          </a:xfrm>
          <a:prstGeom prst="rect">
            <a:avLst/>
          </a:prstGeom>
        </p:spPr>
        <p:txBody>
          <a:bodyPr anchor="b"/>
          <a:lstStyle>
            <a:lvl1pPr marL="0" indent="0">
              <a:buNone/>
              <a:defRPr sz="5000" b="1">
                <a:solidFill>
                  <a:schemeClr val="accent1"/>
                </a:solidFill>
              </a:defRPr>
            </a:lvl1pPr>
          </a:lstStyle>
          <a:p>
            <a:pPr lvl="0"/>
            <a:r>
              <a:rPr lang="nb-NO"/>
              <a:t>Overskrift</a:t>
            </a:r>
          </a:p>
        </p:txBody>
      </p:sp>
      <p:sp>
        <p:nvSpPr>
          <p:cNvPr id="44" name="Text Placeholder 4">
            <a:extLst>
              <a:ext uri="{FF2B5EF4-FFF2-40B4-BE49-F238E27FC236}">
                <a16:creationId xmlns:a16="http://schemas.microsoft.com/office/drawing/2014/main" id="{B413EE75-C434-F048-A403-D8E34533E7B3}"/>
              </a:ext>
            </a:extLst>
          </p:cNvPr>
          <p:cNvSpPr>
            <a:spLocks noGrp="1"/>
          </p:cNvSpPr>
          <p:nvPr>
            <p:ph type="body" sz="quarter" idx="12" hasCustomPrompt="1"/>
          </p:nvPr>
        </p:nvSpPr>
        <p:spPr>
          <a:xfrm>
            <a:off x="947738" y="2796859"/>
            <a:ext cx="5563625" cy="2017695"/>
          </a:xfrm>
          <a:prstGeom prst="rect">
            <a:avLst/>
          </a:prstGeom>
        </p:spPr>
        <p:txBody>
          <a:bodyPr/>
          <a:lstStyle>
            <a:lvl1pPr marL="0" indent="0">
              <a:buNone/>
              <a:defRPr sz="2000">
                <a:solidFill>
                  <a:schemeClr val="accent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Tree>
    <p:extLst>
      <p:ext uri="{BB962C8B-B14F-4D97-AF65-F5344CB8AC3E}">
        <p14:creationId xmlns:p14="http://schemas.microsoft.com/office/powerpoint/2010/main" val="2935578062"/>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892669"/>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ak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D720E-9728-9048-900E-3A6CB272C027}"/>
              </a:ext>
            </a:extLst>
          </p:cNvPr>
          <p:cNvSpPr/>
          <p:nvPr userDrawn="1"/>
        </p:nvSpPr>
        <p:spPr>
          <a:xfrm>
            <a:off x="9358411" y="0"/>
            <a:ext cx="2833589" cy="6893538"/>
          </a:xfrm>
          <a:prstGeom prst="rect">
            <a:avLst/>
          </a:prstGeom>
          <a:solidFill>
            <a:schemeClr val="accent3"/>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Rectangle 8">
            <a:extLst>
              <a:ext uri="{FF2B5EF4-FFF2-40B4-BE49-F238E27FC236}">
                <a16:creationId xmlns:a16="http://schemas.microsoft.com/office/drawing/2014/main" id="{446F71E2-D40A-B346-8644-1450E9BD33C2}"/>
              </a:ext>
            </a:extLst>
          </p:cNvPr>
          <p:cNvSpPr/>
          <p:nvPr userDrawn="1"/>
        </p:nvSpPr>
        <p:spPr>
          <a:xfrm>
            <a:off x="-5787" y="-11575"/>
            <a:ext cx="11145170" cy="6908972"/>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cxnSp>
        <p:nvCxnSpPr>
          <p:cNvPr id="12" name="Straight Connector 11">
            <a:extLst>
              <a:ext uri="{FF2B5EF4-FFF2-40B4-BE49-F238E27FC236}">
                <a16:creationId xmlns:a16="http://schemas.microsoft.com/office/drawing/2014/main" id="{F3188A1F-4814-FE4E-AF70-22B66EFE7F43}"/>
              </a:ext>
            </a:extLst>
          </p:cNvPr>
          <p:cNvCxnSpPr>
            <a:cxnSpLocks/>
          </p:cNvCxnSpPr>
          <p:nvPr userDrawn="1"/>
        </p:nvCxnSpPr>
        <p:spPr>
          <a:xfrm>
            <a:off x="955119" y="3662651"/>
            <a:ext cx="615041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947738" y="4003392"/>
            <a:ext cx="4339542" cy="949091"/>
          </a:xfrm>
          <a:prstGeom prst="rect">
            <a:avLst/>
          </a:prstGeom>
        </p:spPr>
        <p:txBody>
          <a:bodyPr/>
          <a:lstStyle>
            <a:lvl1pPr marL="0" indent="0">
              <a:buNone/>
              <a:defRPr sz="2400">
                <a:solidFill>
                  <a:schemeClr val="bg1"/>
                </a:solidFill>
              </a:defRPr>
            </a:lvl1pPr>
          </a:lstStyle>
          <a:p>
            <a:pPr lvl="0"/>
            <a:r>
              <a:rPr lang="nb-NO"/>
              <a:t>Avsluttende tekst eller kanskje kontaktinformasjon.</a:t>
            </a:r>
          </a:p>
        </p:txBody>
      </p:sp>
      <p:grpSp>
        <p:nvGrpSpPr>
          <p:cNvPr id="2" name="Group 1">
            <a:extLst>
              <a:ext uri="{FF2B5EF4-FFF2-40B4-BE49-F238E27FC236}">
                <a16:creationId xmlns:a16="http://schemas.microsoft.com/office/drawing/2014/main" id="{09F98765-4D04-A240-A1CA-4D22222578E7}"/>
              </a:ext>
            </a:extLst>
          </p:cNvPr>
          <p:cNvGrpSpPr/>
          <p:nvPr userDrawn="1"/>
        </p:nvGrpSpPr>
        <p:grpSpPr>
          <a:xfrm>
            <a:off x="707705" y="1520393"/>
            <a:ext cx="7666996" cy="2028014"/>
            <a:chOff x="600568" y="2449857"/>
            <a:chExt cx="7666996" cy="2028014"/>
          </a:xfrm>
        </p:grpSpPr>
        <p:sp>
          <p:nvSpPr>
            <p:cNvPr id="13" name="TextBox 12">
              <a:extLst>
                <a:ext uri="{FF2B5EF4-FFF2-40B4-BE49-F238E27FC236}">
                  <a16:creationId xmlns:a16="http://schemas.microsoft.com/office/drawing/2014/main" id="{5D17A3FE-1B85-044F-8601-1722B646A412}"/>
                </a:ext>
              </a:extLst>
            </p:cNvPr>
            <p:cNvSpPr txBox="1"/>
            <p:nvPr userDrawn="1"/>
          </p:nvSpPr>
          <p:spPr>
            <a:xfrm>
              <a:off x="2800701" y="2493760"/>
              <a:ext cx="5466863" cy="1877437"/>
            </a:xfrm>
            <a:prstGeom prst="rect">
              <a:avLst/>
            </a:prstGeom>
            <a:noFill/>
          </p:spPr>
          <p:txBody>
            <a:bodyPr wrap="square" rtlCol="0">
              <a:spAutoFit/>
            </a:bodyPr>
            <a:lstStyle/>
            <a:p>
              <a:r>
                <a:rPr lang="en-NO" sz="4400" b="1">
                  <a:solidFill>
                    <a:schemeClr val="bg1"/>
                  </a:solidFill>
                  <a:ea typeface="Open Sans" panose="020B0606030504020204" pitchFamily="34" charset="0"/>
                  <a:cs typeface="Open Sans" panose="020B0606030504020204" pitchFamily="34" charset="0"/>
                </a:rPr>
                <a:t>For mer informasjon se:</a:t>
              </a:r>
              <a:br>
                <a:rPr lang="en-NO" sz="5400" b="1">
                  <a:solidFill>
                    <a:schemeClr val="bg1"/>
                  </a:solidFill>
                  <a:ea typeface="Open Sans" panose="020B0606030504020204" pitchFamily="34" charset="0"/>
                  <a:cs typeface="Open Sans" panose="020B0606030504020204" pitchFamily="34" charset="0"/>
                </a:rPr>
              </a:br>
              <a:r>
                <a:rPr lang="en-NO" sz="2800">
                  <a:solidFill>
                    <a:schemeClr val="bg1"/>
                  </a:solidFill>
                  <a:ea typeface="Open Sans" panose="020B0606030504020204" pitchFamily="34" charset="0"/>
                  <a:cs typeface="Open Sans" panose="020B0606030504020204" pitchFamily="34" charset="0"/>
                </a:rPr>
                <a:t>www.ntnu.no</a:t>
              </a:r>
            </a:p>
          </p:txBody>
        </p:sp>
        <p:pic>
          <p:nvPicPr>
            <p:cNvPr id="15" name="Picture 14" descr="QR-kode med link til ntnu.no">
              <a:hlinkClick r:id="rId2"/>
              <a:extLst>
                <a:ext uri="{FF2B5EF4-FFF2-40B4-BE49-F238E27FC236}">
                  <a16:creationId xmlns:a16="http://schemas.microsoft.com/office/drawing/2014/main" id="{B3DD55C2-73F3-D64D-B847-73777262FBBB}"/>
                </a:ext>
              </a:extLst>
            </p:cNvPr>
            <p:cNvPicPr>
              <a:picLocks noChangeAspect="1"/>
            </p:cNvPicPr>
            <p:nvPr userDrawn="1"/>
          </p:nvPicPr>
          <p:blipFill>
            <a:blip r:embed="rId3"/>
            <a:stretch>
              <a:fillRect/>
            </a:stretch>
          </p:blipFill>
          <p:spPr>
            <a:xfrm>
              <a:off x="600568" y="2449857"/>
              <a:ext cx="2028014" cy="2028014"/>
            </a:xfrm>
            <a:prstGeom prst="rect">
              <a:avLst/>
            </a:prstGeom>
          </p:spPr>
        </p:pic>
      </p:grpSp>
      <p:grpSp>
        <p:nvGrpSpPr>
          <p:cNvPr id="20" name="Group 19" descr="Bilde av Hovedbygningen fra Trondheim, Gneis-bygget i Gjøvik og Ankeret i Ålesund.">
            <a:extLst>
              <a:ext uri="{FF2B5EF4-FFF2-40B4-BE49-F238E27FC236}">
                <a16:creationId xmlns:a16="http://schemas.microsoft.com/office/drawing/2014/main" id="{EF2C9705-DF6A-E545-A00E-46A6E97CBDC9}"/>
              </a:ext>
            </a:extLst>
          </p:cNvPr>
          <p:cNvGrpSpPr/>
          <p:nvPr userDrawn="1"/>
        </p:nvGrpSpPr>
        <p:grpSpPr>
          <a:xfrm>
            <a:off x="6850553" y="-11576"/>
            <a:ext cx="4353265" cy="6975914"/>
            <a:chOff x="6850553" y="-11576"/>
            <a:chExt cx="4353265" cy="6975914"/>
          </a:xfrm>
        </p:grpSpPr>
        <p:pic>
          <p:nvPicPr>
            <p:cNvPr id="21" name="Picture 20">
              <a:extLst>
                <a:ext uri="{FF2B5EF4-FFF2-40B4-BE49-F238E27FC236}">
                  <a16:creationId xmlns:a16="http://schemas.microsoft.com/office/drawing/2014/main" id="{419E9650-7725-144B-92F4-A214A47A432B}"/>
                </a:ext>
              </a:extLst>
            </p:cNvPr>
            <p:cNvPicPr>
              <a:picLocks noChangeAspect="1"/>
            </p:cNvPicPr>
            <p:nvPr userDrawn="1"/>
          </p:nvPicPr>
          <p:blipFill>
            <a:blip r:embed="rId4"/>
            <a:srcRect/>
            <a:stretch/>
          </p:blipFill>
          <p:spPr>
            <a:xfrm>
              <a:off x="6858340" y="4609"/>
              <a:ext cx="4345478" cy="6891507"/>
            </a:xfrm>
            <a:prstGeom prst="rect">
              <a:avLst/>
            </a:prstGeom>
          </p:spPr>
        </p:pic>
        <p:cxnSp>
          <p:nvCxnSpPr>
            <p:cNvPr id="22" name="Straight Connector 21">
              <a:extLst>
                <a:ext uri="{FF2B5EF4-FFF2-40B4-BE49-F238E27FC236}">
                  <a16:creationId xmlns:a16="http://schemas.microsoft.com/office/drawing/2014/main" id="{9CC2325E-003E-A548-9F83-98A116DD3148}"/>
                </a:ext>
              </a:extLst>
            </p:cNvPr>
            <p:cNvCxnSpPr>
              <a:cxnSpLocks/>
            </p:cNvCxnSpPr>
            <p:nvPr userDrawn="1"/>
          </p:nvCxnSpPr>
          <p:spPr>
            <a:xfrm flipH="1">
              <a:off x="6850553" y="-11576"/>
              <a:ext cx="1758320" cy="691668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AFCDC42B-0307-5B46-94D7-F05DACB7C353}"/>
                </a:ext>
              </a:extLst>
            </p:cNvPr>
            <p:cNvCxnSpPr>
              <a:cxnSpLocks/>
            </p:cNvCxnSpPr>
            <p:nvPr userDrawn="1"/>
          </p:nvCxnSpPr>
          <p:spPr>
            <a:xfrm flipH="1">
              <a:off x="9426366" y="-1830"/>
              <a:ext cx="1758320" cy="696616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52024999"/>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E28842A-71EB-7348-B20C-4E2C6F14E39F}"/>
              </a:ext>
              <a:ext uri="{C183D7F6-B498-43B3-948B-1728B52AA6E4}">
                <adec:decorative xmlns:adec="http://schemas.microsoft.com/office/drawing/2017/decorative" val="1"/>
              </a:ext>
            </a:extLst>
          </p:cNvPr>
          <p:cNvSpPr/>
          <p:nvPr userDrawn="1"/>
        </p:nvSpPr>
        <p:spPr>
          <a:xfrm>
            <a:off x="0" y="-6519"/>
            <a:ext cx="12192000" cy="337749"/>
          </a:xfrm>
          <a:custGeom>
            <a:avLst/>
            <a:gdLst>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7749">
                <a:moveTo>
                  <a:pt x="0" y="0"/>
                </a:moveTo>
                <a:lnTo>
                  <a:pt x="12192000" y="0"/>
                </a:lnTo>
                <a:lnTo>
                  <a:pt x="12192000" y="247133"/>
                </a:lnTo>
                <a:cubicBezTo>
                  <a:pt x="7971481" y="304798"/>
                  <a:pt x="4599459" y="-172998"/>
                  <a:pt x="0" y="337749"/>
                </a:cubicBezTo>
                <a:lnTo>
                  <a:pt x="0" y="0"/>
                </a:lnTo>
                <a:close/>
              </a:path>
            </a:pathLst>
          </a:custGeom>
          <a:solidFill>
            <a:schemeClr val="accent3"/>
          </a:solidFill>
          <a:ln>
            <a:noFill/>
          </a:ln>
          <a:effectLst>
            <a:innerShdw blurRad="63500" dist="50800" dir="54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accent3"/>
              </a:solidFill>
            </a:endParaRPr>
          </a:p>
        </p:txBody>
      </p:sp>
      <p:sp>
        <p:nvSpPr>
          <p:cNvPr id="9" name="Rectangle 6">
            <a:extLst>
              <a:ext uri="{FF2B5EF4-FFF2-40B4-BE49-F238E27FC236}">
                <a16:creationId xmlns:a16="http://schemas.microsoft.com/office/drawing/2014/main" id="{19ABD9E8-43B4-EF43-A770-91272F2CC39E}"/>
              </a:ext>
              <a:ext uri="{C183D7F6-B498-43B3-948B-1728B52AA6E4}">
                <adec:decorative xmlns:adec="http://schemas.microsoft.com/office/drawing/2017/decorative" val="1"/>
              </a:ext>
            </a:extLst>
          </p:cNvPr>
          <p:cNvSpPr/>
          <p:nvPr userDrawn="1"/>
        </p:nvSpPr>
        <p:spPr>
          <a:xfrm rot="10800000">
            <a:off x="0" y="6520251"/>
            <a:ext cx="12192000" cy="337749"/>
          </a:xfrm>
          <a:custGeom>
            <a:avLst/>
            <a:gdLst>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7749">
                <a:moveTo>
                  <a:pt x="0" y="0"/>
                </a:moveTo>
                <a:lnTo>
                  <a:pt x="12192000" y="0"/>
                </a:lnTo>
                <a:lnTo>
                  <a:pt x="12192000" y="247133"/>
                </a:lnTo>
                <a:cubicBezTo>
                  <a:pt x="7971481" y="304798"/>
                  <a:pt x="4599459" y="-172998"/>
                  <a:pt x="0" y="337749"/>
                </a:cubicBezTo>
                <a:lnTo>
                  <a:pt x="0" y="0"/>
                </a:lnTo>
                <a:close/>
              </a:path>
            </a:pathLst>
          </a:custGeom>
          <a:solidFill>
            <a:schemeClr val="accent3"/>
          </a:solidFill>
          <a:ln>
            <a:noFill/>
          </a:ln>
          <a:effectLst>
            <a:innerShdw blurRad="63500" dist="50800" dir="54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accent3"/>
              </a:solidFill>
            </a:endParaRPr>
          </a:p>
        </p:txBody>
      </p:sp>
      <p:sp>
        <p:nvSpPr>
          <p:cNvPr id="4" name="TextBox 3" descr="Sidenummer">
            <a:extLst>
              <a:ext uri="{FF2B5EF4-FFF2-40B4-BE49-F238E27FC236}">
                <a16:creationId xmlns:a16="http://schemas.microsoft.com/office/drawing/2014/main" id="{FB94DF09-4857-DE42-8023-5A11DB4897A7}"/>
              </a:ext>
            </a:extLst>
          </p:cNvPr>
          <p:cNvSpPr txBox="1"/>
          <p:nvPr userDrawn="1"/>
        </p:nvSpPr>
        <p:spPr>
          <a:xfrm>
            <a:off x="10947083" y="6150919"/>
            <a:ext cx="594360" cy="369332"/>
          </a:xfrm>
          <a:prstGeom prst="rect">
            <a:avLst/>
          </a:prstGeom>
          <a:noFill/>
        </p:spPr>
        <p:txBody>
          <a:bodyPr wrap="square" rtlCol="0">
            <a:spAutoFit/>
          </a:bodyPr>
          <a:lstStyle/>
          <a:p>
            <a:pPr algn="ctr"/>
            <a:fld id="{724FCAE7-F3FB-8A47-8F25-E38F3A8BCB3B}" type="slidenum">
              <a:rPr lang="en-NO"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pPr algn="ctr"/>
              <a:t>‹#›</a:t>
            </a:fld>
            <a:endParaRPr lang="en-NO"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NTNU logo">
            <a:extLst>
              <a:ext uri="{FF2B5EF4-FFF2-40B4-BE49-F238E27FC236}">
                <a16:creationId xmlns:a16="http://schemas.microsoft.com/office/drawing/2014/main" id="{0B4324C8-2CD5-A04C-BEEC-EB40A21E85AB}"/>
              </a:ext>
            </a:extLst>
          </p:cNvPr>
          <p:cNvPicPr>
            <a:picLocks noChangeAspect="1"/>
          </p:cNvPicPr>
          <p:nvPr userDrawn="1"/>
        </p:nvPicPr>
        <p:blipFill>
          <a:blip r:embed="rId12"/>
          <a:stretch>
            <a:fillRect/>
          </a:stretch>
        </p:blipFill>
        <p:spPr>
          <a:xfrm>
            <a:off x="10649432" y="101007"/>
            <a:ext cx="1051935" cy="1022609"/>
          </a:xfrm>
          <a:prstGeom prst="rect">
            <a:avLst/>
          </a:prstGeom>
          <a:effectLst>
            <a:outerShdw blurRad="63500" sx="102000" sy="102000" algn="ctr" rotWithShape="0">
              <a:prstClr val="black">
                <a:alpha val="53093"/>
              </a:prstClr>
            </a:outerShdw>
          </a:effectLst>
        </p:spPr>
      </p:pic>
    </p:spTree>
    <p:extLst>
      <p:ext uri="{BB962C8B-B14F-4D97-AF65-F5344CB8AC3E}">
        <p14:creationId xmlns:p14="http://schemas.microsoft.com/office/powerpoint/2010/main" val="1261535119"/>
      </p:ext>
    </p:extLst>
  </p:cSld>
  <p:clrMap bg1="lt1" tx1="dk1" bg2="lt2" tx2="dk2" accent1="accent1" accent2="accent2" accent3="accent3" accent4="accent4" accent5="accent5" accent6="accent6" hlink="hlink" folHlink="folHlink"/>
  <p:sldLayoutIdLst>
    <p:sldLayoutId id="2147483666" r:id="rId1"/>
    <p:sldLayoutId id="2147483671" r:id="rId2"/>
    <p:sldLayoutId id="2147483662" r:id="rId3"/>
    <p:sldLayoutId id="2147483668" r:id="rId4"/>
    <p:sldLayoutId id="2147483664" r:id="rId5"/>
    <p:sldLayoutId id="2147483670" r:id="rId6"/>
    <p:sldLayoutId id="2147483669" r:id="rId7"/>
    <p:sldLayoutId id="2147483661" r:id="rId8"/>
    <p:sldLayoutId id="2147483667" r:id="rId9"/>
    <p:sldLayoutId id="2147483672" r:id="rId10"/>
  </p:sldLayoutIdLst>
  <p:transition spd="slow">
    <p:cover/>
  </p:transition>
  <p:hf hdr="0" ftr="0" dt="0"/>
  <p:txStyles>
    <p:titleStyle>
      <a:lvl1pPr algn="l" defTabSz="609585" rtl="0" eaLnBrk="1" latinLnBrk="0" hangingPunct="1">
        <a:spcBef>
          <a:spcPct val="0"/>
        </a:spcBef>
        <a:buNone/>
        <a:defRPr sz="4800" b="1" i="0"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083" userDrawn="1">
          <p15:clr>
            <a:srgbClr val="F26B43"/>
          </p15:clr>
        </p15:guide>
        <p15:guide id="3" pos="597" userDrawn="1">
          <p15:clr>
            <a:srgbClr val="F26B43"/>
          </p15:clr>
        </p15:guide>
        <p15:guide id="4" orient="horz" pos="3770" userDrawn="1">
          <p15:clr>
            <a:srgbClr val="F26B43"/>
          </p15:clr>
        </p15:guide>
        <p15:guide id="5" orient="horz" pos="550" userDrawn="1">
          <p15:clr>
            <a:srgbClr val="F26B43"/>
          </p15:clr>
        </p15:guide>
        <p15:guide id="6"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mailto:merittering@ntnu.no" TargetMode="External"/><Relationship Id="rId2" Type="http://schemas.openxmlformats.org/officeDocument/2006/relationships/hyperlink" Target="https://www.ntnu.no/merittering/utdanningssnak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heidi.wold@ntnu.no"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tekst, Menneskeansikt, skjermbilde, person&#10;&#10;Automatisk generert beskrivelse">
            <a:extLst>
              <a:ext uri="{FF2B5EF4-FFF2-40B4-BE49-F238E27FC236}">
                <a16:creationId xmlns:a16="http://schemas.microsoft.com/office/drawing/2014/main" id="{485F0560-9345-2000-8D85-5B594573AA2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74027441"/>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B4E7AF59-9041-E6BE-22B6-EAFE260359CC}"/>
              </a:ext>
            </a:extLst>
          </p:cNvPr>
          <p:cNvSpPr>
            <a:spLocks noGrp="1"/>
          </p:cNvSpPr>
          <p:nvPr>
            <p:ph type="body" sz="quarter" idx="11"/>
          </p:nvPr>
        </p:nvSpPr>
        <p:spPr>
          <a:xfrm>
            <a:off x="0" y="1994946"/>
            <a:ext cx="6711351" cy="876378"/>
          </a:xfrm>
        </p:spPr>
        <p:txBody>
          <a:bodyPr anchor="b">
            <a:noAutofit/>
          </a:bodyPr>
          <a:lstStyle/>
          <a:p>
            <a:pPr algn="ctr">
              <a:lnSpc>
                <a:spcPct val="90000"/>
              </a:lnSpc>
            </a:pPr>
            <a:r>
              <a:rPr lang="nb-NO" sz="4000" dirty="0"/>
              <a:t>Helseprofesjoner og handlingskompetanse</a:t>
            </a:r>
          </a:p>
        </p:txBody>
      </p:sp>
      <p:sp>
        <p:nvSpPr>
          <p:cNvPr id="3" name="Plassholder for tekst 2">
            <a:extLst>
              <a:ext uri="{FF2B5EF4-FFF2-40B4-BE49-F238E27FC236}">
                <a16:creationId xmlns:a16="http://schemas.microsoft.com/office/drawing/2014/main" id="{47753CBC-9773-64A4-4F63-AE87DDD3E8E1}"/>
              </a:ext>
            </a:extLst>
          </p:cNvPr>
          <p:cNvSpPr>
            <a:spLocks noGrp="1"/>
          </p:cNvSpPr>
          <p:nvPr>
            <p:ph type="body" sz="quarter" idx="12"/>
          </p:nvPr>
        </p:nvSpPr>
        <p:spPr>
          <a:xfrm>
            <a:off x="0" y="3299196"/>
            <a:ext cx="6711351" cy="2359731"/>
          </a:xfrm>
        </p:spPr>
        <p:txBody>
          <a:bodyPr>
            <a:normAutofit/>
          </a:bodyPr>
          <a:lstStyle/>
          <a:p>
            <a:pPr algn="ctr"/>
            <a:endParaRPr lang="nb-NO" dirty="0"/>
          </a:p>
          <a:p>
            <a:pPr algn="ctr"/>
            <a:r>
              <a:rPr lang="nb-NO" sz="2800" dirty="0"/>
              <a:t>Kombinere Kunnskaper og Ferdigheter til</a:t>
            </a:r>
          </a:p>
          <a:p>
            <a:pPr algn="ctr"/>
            <a:r>
              <a:rPr lang="nb-NO" sz="2800" dirty="0"/>
              <a:t>Praktisk klokskap</a:t>
            </a:r>
          </a:p>
        </p:txBody>
      </p:sp>
      <p:pic>
        <p:nvPicPr>
          <p:cNvPr id="16" name="Plassholder for bilde 15" descr="Et bilde som inneholder person, klær, Menneskeansikt, skjorte&#10;&#10;Automatisk generert beskrivelse">
            <a:extLst>
              <a:ext uri="{FF2B5EF4-FFF2-40B4-BE49-F238E27FC236}">
                <a16:creationId xmlns:a16="http://schemas.microsoft.com/office/drawing/2014/main" id="{2D0ECEBB-8AE0-E2C7-11C4-252941BBF2AF}"/>
              </a:ext>
            </a:extLst>
          </p:cNvPr>
          <p:cNvPicPr>
            <a:picLocks noGrp="1" noChangeAspect="1"/>
          </p:cNvPicPr>
          <p:nvPr>
            <p:ph type="pic" sz="quarter" idx="13"/>
          </p:nvPr>
        </p:nvPicPr>
        <p:blipFill>
          <a:blip r:embed="rId3"/>
          <a:srcRect r="3782" b="2"/>
          <a:stretch/>
        </p:blipFill>
        <p:spPr>
          <a:xfrm>
            <a:off x="6554851" y="124588"/>
            <a:ext cx="5646674" cy="6631092"/>
          </a:xfrm>
          <a:noFill/>
        </p:spPr>
      </p:pic>
    </p:spTree>
    <p:extLst>
      <p:ext uri="{BB962C8B-B14F-4D97-AF65-F5344CB8AC3E}">
        <p14:creationId xmlns:p14="http://schemas.microsoft.com/office/powerpoint/2010/main" val="1403753872"/>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76DBC7-6CAA-BE0A-F3E4-9B2D7BD12E04}"/>
              </a:ext>
            </a:extLst>
          </p:cNvPr>
          <p:cNvSpPr>
            <a:spLocks noGrp="1"/>
          </p:cNvSpPr>
          <p:nvPr>
            <p:ph type="title"/>
          </p:nvPr>
        </p:nvSpPr>
        <p:spPr>
          <a:xfrm>
            <a:off x="337961" y="731154"/>
            <a:ext cx="11336616" cy="833178"/>
          </a:xfrm>
        </p:spPr>
        <p:txBody>
          <a:bodyPr/>
          <a:lstStyle/>
          <a:p>
            <a:r>
              <a:rPr lang="nb-NO" dirty="0"/>
              <a:t>Relevans og mening</a:t>
            </a:r>
          </a:p>
        </p:txBody>
      </p:sp>
      <p:sp>
        <p:nvSpPr>
          <p:cNvPr id="3" name="Plassholder for innhold 2">
            <a:extLst>
              <a:ext uri="{FF2B5EF4-FFF2-40B4-BE49-F238E27FC236}">
                <a16:creationId xmlns:a16="http://schemas.microsoft.com/office/drawing/2014/main" id="{0D098757-FFE3-FEC8-81F2-116E1BECF8CC}"/>
              </a:ext>
            </a:extLst>
          </p:cNvPr>
          <p:cNvSpPr>
            <a:spLocks noGrp="1"/>
          </p:cNvSpPr>
          <p:nvPr>
            <p:ph idx="1"/>
          </p:nvPr>
        </p:nvSpPr>
        <p:spPr/>
        <p:txBody>
          <a:bodyPr/>
          <a:lstStyle/>
          <a:p>
            <a:endParaRPr lang="nb-NO" dirty="0"/>
          </a:p>
          <a:p>
            <a:r>
              <a:rPr lang="nb-NO" dirty="0"/>
              <a:t>Hospitering</a:t>
            </a:r>
          </a:p>
          <a:p>
            <a:endParaRPr lang="nb-NO" dirty="0"/>
          </a:p>
          <a:p>
            <a:r>
              <a:rPr lang="nb-NO" dirty="0"/>
              <a:t>Induktiv tilnærming</a:t>
            </a:r>
          </a:p>
          <a:p>
            <a:endParaRPr lang="nb-NO" dirty="0"/>
          </a:p>
          <a:p>
            <a:r>
              <a:rPr lang="nb-NO" dirty="0" err="1"/>
              <a:t>Prehospitalt</a:t>
            </a:r>
            <a:r>
              <a:rPr lang="nb-NO" dirty="0"/>
              <a:t> ansatte er med på simulering</a:t>
            </a:r>
          </a:p>
          <a:p>
            <a:endParaRPr lang="nb-NO" dirty="0"/>
          </a:p>
          <a:p>
            <a:r>
              <a:rPr lang="nb-NO" dirty="0"/>
              <a:t>Bruk av fortellinger/</a:t>
            </a:r>
            <a:r>
              <a:rPr lang="nb-NO" dirty="0" err="1"/>
              <a:t>narrativer</a:t>
            </a:r>
            <a:endParaRPr lang="nb-NO" dirty="0"/>
          </a:p>
          <a:p>
            <a:pPr marL="0" indent="0">
              <a:buNone/>
            </a:pPr>
            <a:endParaRPr lang="nb-NO" dirty="0"/>
          </a:p>
        </p:txBody>
      </p:sp>
      <p:sp>
        <p:nvSpPr>
          <p:cNvPr id="4" name="TekstSylinder 3">
            <a:extLst>
              <a:ext uri="{FF2B5EF4-FFF2-40B4-BE49-F238E27FC236}">
                <a16:creationId xmlns:a16="http://schemas.microsoft.com/office/drawing/2014/main" id="{9F00198B-7D0F-470F-A44E-FCAAFD10D952}"/>
              </a:ext>
            </a:extLst>
          </p:cNvPr>
          <p:cNvSpPr txBox="1"/>
          <p:nvPr/>
        </p:nvSpPr>
        <p:spPr>
          <a:xfrm rot="2378689">
            <a:off x="6555227" y="3339873"/>
            <a:ext cx="5776519" cy="584775"/>
          </a:xfrm>
          <a:prstGeom prst="rect">
            <a:avLst/>
          </a:prstGeom>
          <a:noFill/>
        </p:spPr>
        <p:txBody>
          <a:bodyPr wrap="square" rtlCol="0">
            <a:spAutoFit/>
          </a:bodyPr>
          <a:lstStyle/>
          <a:p>
            <a:r>
              <a:rPr lang="nb-NO" sz="3200" b="1" dirty="0">
                <a:solidFill>
                  <a:srgbClr val="FF0000"/>
                </a:solidFill>
              </a:rPr>
              <a:t>Samarbeid med yrkesfeltet!</a:t>
            </a:r>
          </a:p>
        </p:txBody>
      </p:sp>
    </p:spTree>
    <p:extLst>
      <p:ext uri="{BB962C8B-B14F-4D97-AF65-F5344CB8AC3E}">
        <p14:creationId xmlns:p14="http://schemas.microsoft.com/office/powerpoint/2010/main" val="319024044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6F4C49-2A21-CF65-48C7-634CE757DE6C}"/>
              </a:ext>
            </a:extLst>
          </p:cNvPr>
          <p:cNvSpPr>
            <a:spLocks noGrp="1"/>
          </p:cNvSpPr>
          <p:nvPr>
            <p:ph type="title"/>
          </p:nvPr>
        </p:nvSpPr>
        <p:spPr>
          <a:xfrm>
            <a:off x="337961" y="731154"/>
            <a:ext cx="11336616" cy="510012"/>
          </a:xfrm>
        </p:spPr>
        <p:txBody>
          <a:bodyPr/>
          <a:lstStyle/>
          <a:p>
            <a:r>
              <a:rPr lang="nb-NO" altLang="nb-NO" sz="2700" dirty="0"/>
              <a:t>Reliabilitet og Validitet i studiedesign, og i innhenting av data</a:t>
            </a:r>
            <a:endParaRPr lang="nb-NO" sz="2700" dirty="0"/>
          </a:p>
        </p:txBody>
      </p:sp>
      <p:pic>
        <p:nvPicPr>
          <p:cNvPr id="4" name="Picture 2">
            <a:extLst>
              <a:ext uri="{FF2B5EF4-FFF2-40B4-BE49-F238E27FC236}">
                <a16:creationId xmlns:a16="http://schemas.microsoft.com/office/drawing/2014/main" id="{D25E9DED-40BA-0F65-7FD1-C637FBA5F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35132"/>
            <a:ext cx="5573208" cy="3797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C7EC0DEF-6FE9-896E-B9BD-16692CCADC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3011" y="1318111"/>
            <a:ext cx="6001567" cy="43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Sylinder 6">
            <a:extLst>
              <a:ext uri="{FF2B5EF4-FFF2-40B4-BE49-F238E27FC236}">
                <a16:creationId xmlns:a16="http://schemas.microsoft.com/office/drawing/2014/main" id="{6648662B-7E77-91BB-11A6-14BB5CCE7764}"/>
              </a:ext>
            </a:extLst>
          </p:cNvPr>
          <p:cNvSpPr txBox="1"/>
          <p:nvPr/>
        </p:nvSpPr>
        <p:spPr>
          <a:xfrm>
            <a:off x="6006269" y="5772903"/>
            <a:ext cx="6099048" cy="646331"/>
          </a:xfrm>
          <a:prstGeom prst="rect">
            <a:avLst/>
          </a:prstGeom>
          <a:noFill/>
        </p:spPr>
        <p:txBody>
          <a:bodyPr wrap="square">
            <a:spAutoFit/>
          </a:bodyPr>
          <a:lstStyle/>
          <a:p>
            <a:pPr eaLnBrk="1" hangingPunct="1"/>
            <a:r>
              <a:rPr lang="nb-NO" altLang="nb-NO" b="0" dirty="0"/>
              <a:t>"Når du går på jakt med ballong, så er det forferdelig viktig at biene ikke vet at du kommer"</a:t>
            </a:r>
          </a:p>
        </p:txBody>
      </p:sp>
      <p:sp>
        <p:nvSpPr>
          <p:cNvPr id="9" name="TekstSylinder 8">
            <a:extLst>
              <a:ext uri="{FF2B5EF4-FFF2-40B4-BE49-F238E27FC236}">
                <a16:creationId xmlns:a16="http://schemas.microsoft.com/office/drawing/2014/main" id="{534DF1CE-E2C7-2DBC-2F0D-1CC29F97B272}"/>
              </a:ext>
            </a:extLst>
          </p:cNvPr>
          <p:cNvSpPr txBox="1"/>
          <p:nvPr/>
        </p:nvSpPr>
        <p:spPr>
          <a:xfrm>
            <a:off x="0" y="5668432"/>
            <a:ext cx="5673011" cy="923330"/>
          </a:xfrm>
          <a:prstGeom prst="rect">
            <a:avLst/>
          </a:prstGeom>
          <a:noFill/>
        </p:spPr>
        <p:txBody>
          <a:bodyPr wrap="square">
            <a:spAutoFit/>
          </a:bodyPr>
          <a:lstStyle/>
          <a:p>
            <a:pPr eaLnBrk="1" hangingPunct="1"/>
            <a:r>
              <a:rPr lang="nb-NO" altLang="nb-NO" b="0" dirty="0"/>
              <a:t>"Hallo, Sprett, er det deg? "</a:t>
            </a:r>
          </a:p>
          <a:p>
            <a:pPr eaLnBrk="1" hangingPunct="1"/>
            <a:r>
              <a:rPr lang="nb-NO" altLang="nb-NO" b="0" dirty="0"/>
              <a:t>"Skal vi kanskje late som det ikke er meg, " sa Sprett, "og se hva som hender da? "</a:t>
            </a:r>
          </a:p>
        </p:txBody>
      </p:sp>
    </p:spTree>
    <p:extLst>
      <p:ext uri="{BB962C8B-B14F-4D97-AF65-F5344CB8AC3E}">
        <p14:creationId xmlns:p14="http://schemas.microsoft.com/office/powerpoint/2010/main" val="3915294726"/>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1236A7-F556-F8C6-EAAB-6813F37B518B}"/>
              </a:ext>
            </a:extLst>
          </p:cNvPr>
          <p:cNvSpPr>
            <a:spLocks noGrp="1"/>
          </p:cNvSpPr>
          <p:nvPr>
            <p:ph type="ctrTitle"/>
          </p:nvPr>
        </p:nvSpPr>
        <p:spPr/>
        <p:txBody>
          <a:bodyPr/>
          <a:lstStyle/>
          <a:p>
            <a:endParaRPr lang="nb-NO"/>
          </a:p>
        </p:txBody>
      </p:sp>
      <p:sp>
        <p:nvSpPr>
          <p:cNvPr id="3" name="Undertittel 2">
            <a:extLst>
              <a:ext uri="{FF2B5EF4-FFF2-40B4-BE49-F238E27FC236}">
                <a16:creationId xmlns:a16="http://schemas.microsoft.com/office/drawing/2014/main" id="{EFE7223A-E6C9-BCE1-CC0B-41285F2DA82A}"/>
              </a:ext>
            </a:extLst>
          </p:cNvPr>
          <p:cNvSpPr>
            <a:spLocks noGrp="1"/>
          </p:cNvSpPr>
          <p:nvPr>
            <p:ph type="subTitle" idx="1"/>
          </p:nvPr>
        </p:nvSpPr>
        <p:spPr/>
        <p:txBody>
          <a:bodyPr/>
          <a:lstStyle/>
          <a:p>
            <a:endParaRPr lang="nb-NO"/>
          </a:p>
        </p:txBody>
      </p:sp>
      <p:pic>
        <p:nvPicPr>
          <p:cNvPr id="5" name="Bilde 4" descr="Et bilde som inneholder tekst, skjermbilde, Font&#10;&#10;Automatisk generert beskrivelse">
            <a:extLst>
              <a:ext uri="{FF2B5EF4-FFF2-40B4-BE49-F238E27FC236}">
                <a16:creationId xmlns:a16="http://schemas.microsoft.com/office/drawing/2014/main" id="{09FC8A2C-F50B-0B80-5F1E-C3881F8D25E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26675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EA182B75-43E2-B121-B0B6-B4F38CC868B8}"/>
              </a:ext>
            </a:extLst>
          </p:cNvPr>
          <p:cNvSpPr txBox="1"/>
          <p:nvPr/>
        </p:nvSpPr>
        <p:spPr>
          <a:xfrm>
            <a:off x="526773" y="1520689"/>
            <a:ext cx="10187610" cy="2554545"/>
          </a:xfrm>
          <a:prstGeom prst="rect">
            <a:avLst/>
          </a:prstGeom>
          <a:noFill/>
        </p:spPr>
        <p:txBody>
          <a:bodyPr wrap="square">
            <a:spAutoFit/>
          </a:bodyPr>
          <a:lstStyle/>
          <a:p>
            <a:r>
              <a:rPr lang="nb-NO" sz="3200" i="1" dirty="0">
                <a:effectLst/>
                <a:latin typeface="Calibri" panose="020F0502020204030204" pitchFamily="34" charset="0"/>
                <a:ea typeface="Calibri" panose="020F0502020204030204" pitchFamily="34" charset="0"/>
                <a:cs typeface="Times New Roman" panose="02020603050405020304" pitchFamily="18" charset="0"/>
              </a:rPr>
              <a:t>Det er godt når en ikke tør gjøre det en ikke synes er vakkert, sa fru Åshild og lo litt. Men det er ikke så godt når en synes en ting ikke er vakker fordi en ikke tør gjøre det.</a:t>
            </a:r>
          </a:p>
          <a:p>
            <a:endParaRPr lang="nb-NO" sz="3200" dirty="0">
              <a:effectLst/>
              <a:latin typeface="Calibri" panose="020F0502020204030204" pitchFamily="34" charset="0"/>
              <a:ea typeface="Calibri" panose="020F0502020204030204" pitchFamily="34" charset="0"/>
              <a:cs typeface="Times New Roman" panose="02020603050405020304" pitchFamily="18" charset="0"/>
            </a:endParaRPr>
          </a:p>
          <a:p>
            <a:r>
              <a:rPr lang="nb-NO" sz="3200" b="1" i="1" dirty="0">
                <a:solidFill>
                  <a:srgbClr val="1F4E79"/>
                </a:solidFill>
                <a:effectLst/>
                <a:latin typeface="Calibri" panose="020F0502020204030204" pitchFamily="34" charset="0"/>
                <a:ea typeface="Calibri" panose="020F0502020204030204" pitchFamily="34" charset="0"/>
                <a:cs typeface="Times New Roman" panose="02020603050405020304" pitchFamily="18" charset="0"/>
              </a:rPr>
              <a:t>Sigrid Undset</a:t>
            </a:r>
            <a:endParaRPr lang="nb-NO"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kstSylinder 1">
            <a:extLst>
              <a:ext uri="{FF2B5EF4-FFF2-40B4-BE49-F238E27FC236}">
                <a16:creationId xmlns:a16="http://schemas.microsoft.com/office/drawing/2014/main" id="{E3EAE2B2-4289-479E-AFEC-F270ADFC244E}"/>
              </a:ext>
            </a:extLst>
          </p:cNvPr>
          <p:cNvSpPr txBox="1"/>
          <p:nvPr/>
        </p:nvSpPr>
        <p:spPr>
          <a:xfrm>
            <a:off x="2346386" y="4710023"/>
            <a:ext cx="8971472" cy="1569660"/>
          </a:xfrm>
          <a:prstGeom prst="rect">
            <a:avLst/>
          </a:prstGeom>
          <a:noFill/>
        </p:spPr>
        <p:txBody>
          <a:bodyPr wrap="square" rtlCol="0">
            <a:spAutoFit/>
          </a:bodyPr>
          <a:lstStyle/>
          <a:p>
            <a:r>
              <a:rPr lang="nb-NO" sz="3200" b="1" dirty="0">
                <a:solidFill>
                  <a:schemeClr val="accent3">
                    <a:lumMod val="50000"/>
                  </a:schemeClr>
                </a:solidFill>
              </a:rPr>
              <a:t>Sosial trygghet – for å tørre</a:t>
            </a:r>
          </a:p>
          <a:p>
            <a:endParaRPr lang="nb-NO" sz="3200" b="1" dirty="0">
              <a:solidFill>
                <a:schemeClr val="accent3">
                  <a:lumMod val="50000"/>
                </a:schemeClr>
              </a:solidFill>
            </a:endParaRPr>
          </a:p>
          <a:p>
            <a:r>
              <a:rPr lang="nb-NO" sz="3200" b="1" dirty="0">
                <a:solidFill>
                  <a:schemeClr val="accent3">
                    <a:lumMod val="50000"/>
                  </a:schemeClr>
                </a:solidFill>
              </a:rPr>
              <a:t>Relevans og mening – for å ønske/ville delta</a:t>
            </a:r>
          </a:p>
        </p:txBody>
      </p:sp>
    </p:spTree>
    <p:extLst>
      <p:ext uri="{BB962C8B-B14F-4D97-AF65-F5344CB8AC3E}">
        <p14:creationId xmlns:p14="http://schemas.microsoft.com/office/powerpoint/2010/main" val="1539964918"/>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C5011C-9AF5-C800-CF5C-373AFCAECAD1}"/>
              </a:ext>
            </a:extLst>
          </p:cNvPr>
          <p:cNvSpPr>
            <a:spLocks noGrp="1"/>
          </p:cNvSpPr>
          <p:nvPr>
            <p:ph type="title"/>
          </p:nvPr>
        </p:nvSpPr>
        <p:spPr/>
        <p:txBody>
          <a:bodyPr/>
          <a:lstStyle/>
          <a:p>
            <a:r>
              <a:rPr lang="nb-NO" dirty="0"/>
              <a:t>Webinarserien «Utdanningssnakk»</a:t>
            </a:r>
          </a:p>
        </p:txBody>
      </p:sp>
      <p:sp>
        <p:nvSpPr>
          <p:cNvPr id="3" name="Plassholder for innhold 2">
            <a:extLst>
              <a:ext uri="{FF2B5EF4-FFF2-40B4-BE49-F238E27FC236}">
                <a16:creationId xmlns:a16="http://schemas.microsoft.com/office/drawing/2014/main" id="{5B3C31EC-C530-89FC-4736-E51137F36996}"/>
              </a:ext>
            </a:extLst>
          </p:cNvPr>
          <p:cNvSpPr>
            <a:spLocks noGrp="1"/>
          </p:cNvSpPr>
          <p:nvPr>
            <p:ph idx="1"/>
          </p:nvPr>
        </p:nvSpPr>
        <p:spPr>
          <a:xfrm>
            <a:off x="337961" y="1679056"/>
            <a:ext cx="11336615" cy="4866278"/>
          </a:xfrm>
        </p:spPr>
        <p:txBody>
          <a:bodyPr/>
          <a:lstStyle/>
          <a:p>
            <a:r>
              <a:rPr lang="nb-NO" sz="2800" dirty="0"/>
              <a:t>Et bidrag til </a:t>
            </a:r>
            <a:r>
              <a:rPr lang="nb-NO" sz="2800" b="1" dirty="0"/>
              <a:t>kunnskapsbaserte</a:t>
            </a:r>
            <a:r>
              <a:rPr lang="nb-NO" sz="2800" dirty="0"/>
              <a:t> undervisningsmetoder i høyere utdanning. </a:t>
            </a:r>
          </a:p>
          <a:p>
            <a:r>
              <a:rPr lang="nb-NO" sz="2800" dirty="0"/>
              <a:t>For oss som </a:t>
            </a:r>
            <a:r>
              <a:rPr lang="nb-NO" sz="2800" b="1" dirty="0"/>
              <a:t>underviser </a:t>
            </a:r>
            <a:r>
              <a:rPr lang="nb-NO" sz="2800" dirty="0"/>
              <a:t>i høyere utdanning. </a:t>
            </a:r>
          </a:p>
          <a:p>
            <a:r>
              <a:rPr lang="nb-NO" sz="2800" dirty="0"/>
              <a:t>Gratis og åpne for </a:t>
            </a:r>
            <a:r>
              <a:rPr lang="nb-NO" sz="2800" b="1" dirty="0"/>
              <a:t>alle</a:t>
            </a:r>
            <a:r>
              <a:rPr lang="nb-NO" sz="2800" dirty="0"/>
              <a:t>. </a:t>
            </a:r>
          </a:p>
          <a:p>
            <a:r>
              <a:rPr lang="nb-NO" sz="2800" dirty="0"/>
              <a:t>Sendes i hovedsak hver </a:t>
            </a:r>
            <a:r>
              <a:rPr lang="nb-NO" sz="2800" b="1" dirty="0"/>
              <a:t>tredje fredag </a:t>
            </a:r>
            <a:r>
              <a:rPr lang="nb-NO" sz="2800" dirty="0"/>
              <a:t>kl. 08:30-09:00. </a:t>
            </a:r>
          </a:p>
          <a:p>
            <a:r>
              <a:rPr lang="nb-NO" sz="2800" b="1" dirty="0"/>
              <a:t>Opptak</a:t>
            </a:r>
            <a:r>
              <a:rPr lang="nb-NO" sz="2800" dirty="0"/>
              <a:t> legges ut på </a:t>
            </a:r>
            <a:r>
              <a:rPr lang="nb-NO" sz="2800" dirty="0">
                <a:hlinkClick r:id="rId2"/>
              </a:rPr>
              <a:t>https://www.ntnu.no/merittering/utdanningssnakk</a:t>
            </a:r>
            <a:r>
              <a:rPr lang="nb-NO" sz="2800" dirty="0"/>
              <a:t> </a:t>
            </a:r>
          </a:p>
          <a:p>
            <a:r>
              <a:rPr lang="nb-NO" sz="2800" dirty="0"/>
              <a:t>Ønsker om tema/format eller om å bidra selv:</a:t>
            </a:r>
          </a:p>
          <a:p>
            <a:pPr lvl="1"/>
            <a:r>
              <a:rPr lang="nb-NO" sz="2800" dirty="0"/>
              <a:t>Ta kontakt på </a:t>
            </a:r>
            <a:r>
              <a:rPr lang="nb-NO" sz="2800" dirty="0">
                <a:hlinkClick r:id="rId3"/>
              </a:rPr>
              <a:t>merittering@ntnu.no</a:t>
            </a:r>
            <a:r>
              <a:rPr lang="nb-NO" sz="2800" dirty="0"/>
              <a:t> </a:t>
            </a:r>
          </a:p>
          <a:p>
            <a:endParaRPr lang="nb-NO" dirty="0"/>
          </a:p>
        </p:txBody>
      </p:sp>
    </p:spTree>
    <p:extLst>
      <p:ext uri="{BB962C8B-B14F-4D97-AF65-F5344CB8AC3E}">
        <p14:creationId xmlns:p14="http://schemas.microsoft.com/office/powerpoint/2010/main" val="134767614"/>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C59642-95E1-B69F-B2B2-090AD15F6475}"/>
              </a:ext>
            </a:extLst>
          </p:cNvPr>
          <p:cNvSpPr>
            <a:spLocks noGrp="1"/>
          </p:cNvSpPr>
          <p:nvPr>
            <p:ph type="title"/>
          </p:nvPr>
        </p:nvSpPr>
        <p:spPr/>
        <p:txBody>
          <a:bodyPr/>
          <a:lstStyle/>
          <a:p>
            <a:r>
              <a:rPr lang="nb-NO" dirty="0"/>
              <a:t>Praktisk info</a:t>
            </a:r>
          </a:p>
        </p:txBody>
      </p:sp>
      <p:sp>
        <p:nvSpPr>
          <p:cNvPr id="3" name="Plassholder for innhold 2">
            <a:extLst>
              <a:ext uri="{FF2B5EF4-FFF2-40B4-BE49-F238E27FC236}">
                <a16:creationId xmlns:a16="http://schemas.microsoft.com/office/drawing/2014/main" id="{BF8950F1-6CBA-1DE9-5F9E-19F02CF76C1B}"/>
              </a:ext>
            </a:extLst>
          </p:cNvPr>
          <p:cNvSpPr>
            <a:spLocks noGrp="1"/>
          </p:cNvSpPr>
          <p:nvPr>
            <p:ph idx="1"/>
          </p:nvPr>
        </p:nvSpPr>
        <p:spPr>
          <a:xfrm>
            <a:off x="337962" y="2133306"/>
            <a:ext cx="11336615" cy="4866278"/>
          </a:xfrm>
        </p:spPr>
        <p:txBody>
          <a:bodyPr/>
          <a:lstStyle/>
          <a:p>
            <a:r>
              <a:rPr lang="nb-NO" dirty="0"/>
              <a:t>Presentasjon i 20-25 minutter, </a:t>
            </a:r>
            <a:br>
              <a:rPr lang="nb-NO" dirty="0"/>
            </a:br>
            <a:r>
              <a:rPr lang="nb-NO" dirty="0"/>
              <a:t>spørsmål/diskusjon i 5-10 minutter</a:t>
            </a:r>
          </a:p>
          <a:p>
            <a:r>
              <a:rPr lang="nb-NO" dirty="0" err="1"/>
              <a:t>Q&amp;A</a:t>
            </a:r>
            <a:r>
              <a:rPr lang="nb-NO" dirty="0"/>
              <a:t> i Zoom for kommentarer og/eller spørsmål</a:t>
            </a:r>
          </a:p>
          <a:p>
            <a:endParaRPr lang="nb-NO" dirty="0"/>
          </a:p>
          <a:p>
            <a:r>
              <a:rPr lang="nb-NO" b="1" dirty="0"/>
              <a:t>Alt</a:t>
            </a:r>
            <a:r>
              <a:rPr lang="nb-NO" dirty="0"/>
              <a:t> blir tatt opp og lagt ut  </a:t>
            </a:r>
          </a:p>
          <a:p>
            <a:pPr lvl="1"/>
            <a:r>
              <a:rPr lang="nb-NO" dirty="0"/>
              <a:t>Ikke still spørsmål med eget navn hvis du ikke ønsker det med på opptaket</a:t>
            </a:r>
          </a:p>
          <a:p>
            <a:endParaRPr lang="nb-NO" dirty="0"/>
          </a:p>
        </p:txBody>
      </p:sp>
      <p:pic>
        <p:nvPicPr>
          <p:cNvPr id="4" name="Picture 2" descr="Recording Sign Rec Icon Isolated Vector Recording Black With Red Vector  Stock Illustration - Download Image Now - iStock">
            <a:extLst>
              <a:ext uri="{FF2B5EF4-FFF2-40B4-BE49-F238E27FC236}">
                <a16:creationId xmlns:a16="http://schemas.microsoft.com/office/drawing/2014/main" id="{A034B6D0-7CCF-FB1B-C106-CBA7CFFF05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478" t="33371" r="17656" b="31876"/>
          <a:stretch/>
        </p:blipFill>
        <p:spPr bwMode="auto">
          <a:xfrm>
            <a:off x="5611972" y="4370526"/>
            <a:ext cx="1861458" cy="60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08728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6A94CE-853E-D2FC-6316-8C5DA7B115F4}"/>
              </a:ext>
            </a:extLst>
          </p:cNvPr>
          <p:cNvSpPr>
            <a:spLocks noGrp="1"/>
          </p:cNvSpPr>
          <p:nvPr>
            <p:ph type="body" sz="quarter" idx="11"/>
          </p:nvPr>
        </p:nvSpPr>
        <p:spPr>
          <a:xfrm>
            <a:off x="0" y="1994946"/>
            <a:ext cx="6554851" cy="876378"/>
          </a:xfrm>
        </p:spPr>
        <p:txBody>
          <a:bodyPr anchor="b">
            <a:normAutofit/>
          </a:bodyPr>
          <a:lstStyle/>
          <a:p>
            <a:pPr>
              <a:lnSpc>
                <a:spcPct val="90000"/>
              </a:lnSpc>
            </a:pPr>
            <a:r>
              <a:rPr lang="nb-NO" sz="2800" dirty="0"/>
              <a:t>Om å tørre, og om å ønske/ville, lære.</a:t>
            </a:r>
          </a:p>
        </p:txBody>
      </p:sp>
      <p:sp>
        <p:nvSpPr>
          <p:cNvPr id="5" name="Subtitle 4">
            <a:extLst>
              <a:ext uri="{FF2B5EF4-FFF2-40B4-BE49-F238E27FC236}">
                <a16:creationId xmlns:a16="http://schemas.microsoft.com/office/drawing/2014/main" id="{1AB6E6CD-ACCC-02AE-2973-202D07C21E97}"/>
              </a:ext>
            </a:extLst>
          </p:cNvPr>
          <p:cNvSpPr>
            <a:spLocks noGrp="1"/>
          </p:cNvSpPr>
          <p:nvPr>
            <p:ph type="body" sz="quarter" idx="12"/>
          </p:nvPr>
        </p:nvSpPr>
        <p:spPr>
          <a:xfrm>
            <a:off x="0" y="2977829"/>
            <a:ext cx="6554851" cy="2017695"/>
          </a:xfrm>
        </p:spPr>
        <p:txBody>
          <a:bodyPr>
            <a:normAutofit/>
          </a:bodyPr>
          <a:lstStyle/>
          <a:p>
            <a:endParaRPr lang="nb-NO" dirty="0"/>
          </a:p>
          <a:p>
            <a:pPr algn="ctr"/>
            <a:r>
              <a:rPr lang="nb-NO" dirty="0"/>
              <a:t>Heidi Libæk Wold, </a:t>
            </a:r>
            <a:r>
              <a:rPr lang="nb-NO" dirty="0">
                <a:hlinkClick r:id="rId3"/>
              </a:rPr>
              <a:t>heidi.wold@ntnu.no</a:t>
            </a:r>
            <a:endParaRPr lang="nb-NO" dirty="0"/>
          </a:p>
          <a:p>
            <a:pPr algn="ctr"/>
            <a:r>
              <a:rPr lang="nb-NO" dirty="0"/>
              <a:t>Institutt for helsevitenskap Gjøvik</a:t>
            </a:r>
          </a:p>
        </p:txBody>
      </p:sp>
      <p:pic>
        <p:nvPicPr>
          <p:cNvPr id="7" name="Plassholder for bilde 6" descr="Et bilde som inneholder klær, person, Medisinsk utstyr, innendørs&#10;&#10;Automatisk generert beskrivelse">
            <a:extLst>
              <a:ext uri="{FF2B5EF4-FFF2-40B4-BE49-F238E27FC236}">
                <a16:creationId xmlns:a16="http://schemas.microsoft.com/office/drawing/2014/main" id="{2AE52E76-D4BD-54D8-D086-D14DE2519D4E}"/>
              </a:ext>
            </a:extLst>
          </p:cNvPr>
          <p:cNvPicPr>
            <a:picLocks noGrp="1" noChangeAspect="1"/>
          </p:cNvPicPr>
          <p:nvPr>
            <p:ph type="pic" sz="quarter" idx="13"/>
          </p:nvPr>
        </p:nvPicPr>
        <p:blipFill>
          <a:blip r:embed="rId4"/>
          <a:srcRect l="11920" r="31241" b="2"/>
          <a:stretch/>
        </p:blipFill>
        <p:spPr>
          <a:xfrm>
            <a:off x="6554851" y="124588"/>
            <a:ext cx="5646674" cy="6631092"/>
          </a:xfrm>
          <a:noFill/>
        </p:spPr>
      </p:pic>
      <p:sp>
        <p:nvSpPr>
          <p:cNvPr id="2" name="TekstSylinder 1">
            <a:extLst>
              <a:ext uri="{FF2B5EF4-FFF2-40B4-BE49-F238E27FC236}">
                <a16:creationId xmlns:a16="http://schemas.microsoft.com/office/drawing/2014/main" id="{36C05D6E-6E0B-019F-4E4D-DFE331CE0211}"/>
              </a:ext>
            </a:extLst>
          </p:cNvPr>
          <p:cNvSpPr txBox="1"/>
          <p:nvPr/>
        </p:nvSpPr>
        <p:spPr>
          <a:xfrm>
            <a:off x="1" y="4995524"/>
            <a:ext cx="6554850" cy="1200329"/>
          </a:xfrm>
          <a:prstGeom prst="rect">
            <a:avLst/>
          </a:prstGeom>
          <a:noFill/>
        </p:spPr>
        <p:txBody>
          <a:bodyPr wrap="square" rtlCol="0">
            <a:spAutoFit/>
          </a:bodyPr>
          <a:lstStyle/>
          <a:p>
            <a:pPr algn="ctr"/>
            <a:r>
              <a:rPr lang="nb-NO" sz="2400" b="1" dirty="0">
                <a:solidFill>
                  <a:srgbClr val="FF0000"/>
                </a:solidFill>
              </a:rPr>
              <a:t>Mål:</a:t>
            </a:r>
          </a:p>
          <a:p>
            <a:pPr algn="ctr"/>
            <a:r>
              <a:rPr lang="nb-NO" sz="2400" b="1" dirty="0">
                <a:solidFill>
                  <a:srgbClr val="FF0000"/>
                </a:solidFill>
              </a:rPr>
              <a:t>Utøvelse av praktisk handlingskompetanse (praktisk klokskap) i et profesjonsyrke.</a:t>
            </a:r>
          </a:p>
        </p:txBody>
      </p:sp>
    </p:spTree>
    <p:extLst>
      <p:ext uri="{BB962C8B-B14F-4D97-AF65-F5344CB8AC3E}">
        <p14:creationId xmlns:p14="http://schemas.microsoft.com/office/powerpoint/2010/main" val="1772926637"/>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211340-56DA-4EBB-3DF2-9D1F7095D9C8}"/>
              </a:ext>
            </a:extLst>
          </p:cNvPr>
          <p:cNvSpPr>
            <a:spLocks noGrp="1"/>
          </p:cNvSpPr>
          <p:nvPr>
            <p:ph type="title"/>
          </p:nvPr>
        </p:nvSpPr>
        <p:spPr/>
        <p:txBody>
          <a:bodyPr/>
          <a:lstStyle/>
          <a:p>
            <a:r>
              <a:rPr lang="nb-NO" dirty="0"/>
              <a:t>Studentaktive læringsformer</a:t>
            </a:r>
          </a:p>
        </p:txBody>
      </p:sp>
      <p:sp>
        <p:nvSpPr>
          <p:cNvPr id="3" name="Plassholder for innhold 2">
            <a:extLst>
              <a:ext uri="{FF2B5EF4-FFF2-40B4-BE49-F238E27FC236}">
                <a16:creationId xmlns:a16="http://schemas.microsoft.com/office/drawing/2014/main" id="{2F9EF749-E3C7-7391-626B-02E5A7142C52}"/>
              </a:ext>
            </a:extLst>
          </p:cNvPr>
          <p:cNvSpPr>
            <a:spLocks noGrp="1"/>
          </p:cNvSpPr>
          <p:nvPr>
            <p:ph idx="1"/>
          </p:nvPr>
        </p:nvSpPr>
        <p:spPr/>
        <p:txBody>
          <a:bodyPr/>
          <a:lstStyle/>
          <a:p>
            <a:endParaRPr lang="nb-NO" dirty="0"/>
          </a:p>
          <a:p>
            <a:r>
              <a:rPr lang="nb-NO" dirty="0"/>
              <a:t>De som deltar på dette har best læringsutbytte.</a:t>
            </a:r>
          </a:p>
          <a:p>
            <a:endParaRPr lang="nb-NO" dirty="0"/>
          </a:p>
          <a:p>
            <a:endParaRPr lang="nb-NO" dirty="0"/>
          </a:p>
          <a:p>
            <a:r>
              <a:rPr lang="nb-NO" dirty="0"/>
              <a:t>Hvorfor deltar de? (Hvorfor deltar ikke alle?)</a:t>
            </a:r>
          </a:p>
          <a:p>
            <a:r>
              <a:rPr lang="nb-NO" dirty="0"/>
              <a:t>Hva mener studentene selv gir best læringsutbytte?</a:t>
            </a:r>
          </a:p>
        </p:txBody>
      </p:sp>
      <p:sp>
        <p:nvSpPr>
          <p:cNvPr id="4" name="TekstSylinder 3">
            <a:extLst>
              <a:ext uri="{FF2B5EF4-FFF2-40B4-BE49-F238E27FC236}">
                <a16:creationId xmlns:a16="http://schemas.microsoft.com/office/drawing/2014/main" id="{8A52976C-B309-213C-B607-3026C7EE5D40}"/>
              </a:ext>
            </a:extLst>
          </p:cNvPr>
          <p:cNvSpPr txBox="1"/>
          <p:nvPr/>
        </p:nvSpPr>
        <p:spPr>
          <a:xfrm rot="1784998">
            <a:off x="9901877" y="1303483"/>
            <a:ext cx="1950914" cy="523220"/>
          </a:xfrm>
          <a:prstGeom prst="rect">
            <a:avLst/>
          </a:prstGeom>
          <a:noFill/>
        </p:spPr>
        <p:txBody>
          <a:bodyPr wrap="square" rtlCol="0">
            <a:spAutoFit/>
          </a:bodyPr>
          <a:lstStyle/>
          <a:p>
            <a:r>
              <a:rPr lang="nb-NO" sz="2800" b="1" dirty="0">
                <a:solidFill>
                  <a:srgbClr val="FF0000"/>
                </a:solidFill>
              </a:rPr>
              <a:t>Variasjon</a:t>
            </a:r>
          </a:p>
        </p:txBody>
      </p:sp>
    </p:spTree>
    <p:extLst>
      <p:ext uri="{BB962C8B-B14F-4D97-AF65-F5344CB8AC3E}">
        <p14:creationId xmlns:p14="http://schemas.microsoft.com/office/powerpoint/2010/main" val="2059658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ngen bildebeskrivelse er tilgjengelig.">
            <a:extLst>
              <a:ext uri="{FF2B5EF4-FFF2-40B4-BE49-F238E27FC236}">
                <a16:creationId xmlns:a16="http://schemas.microsoft.com/office/drawing/2014/main" id="{854F002D-53D1-63EE-B576-0875FE17AB95}"/>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8531" r="18532" b="2"/>
          <a:stretch/>
        </p:blipFill>
        <p:spPr bwMode="auto">
          <a:xfrm>
            <a:off x="0" y="100584"/>
            <a:ext cx="5586238" cy="6656832"/>
          </a:xfrm>
          <a:prstGeom prst="rect">
            <a:avLst/>
          </a:prstGeom>
          <a:solidFill>
            <a:srgbClr val="FFFFFF"/>
          </a:solidFill>
        </p:spPr>
      </p:pic>
      <p:sp>
        <p:nvSpPr>
          <p:cNvPr id="4" name="Plassholder for tekst 3">
            <a:extLst>
              <a:ext uri="{FF2B5EF4-FFF2-40B4-BE49-F238E27FC236}">
                <a16:creationId xmlns:a16="http://schemas.microsoft.com/office/drawing/2014/main" id="{F6030767-D194-62A0-DF82-C807812B0560}"/>
              </a:ext>
            </a:extLst>
          </p:cNvPr>
          <p:cNvSpPr>
            <a:spLocks noGrp="1"/>
          </p:cNvSpPr>
          <p:nvPr>
            <p:ph type="body" sz="quarter" idx="11"/>
          </p:nvPr>
        </p:nvSpPr>
        <p:spPr>
          <a:xfrm>
            <a:off x="5888736" y="2468880"/>
            <a:ext cx="6303264" cy="2926080"/>
          </a:xfrm>
        </p:spPr>
        <p:txBody>
          <a:bodyPr/>
          <a:lstStyle/>
          <a:p>
            <a:r>
              <a:rPr lang="nb-NO" sz="2600" b="0" i="0" dirty="0">
                <a:solidFill>
                  <a:srgbClr val="080809"/>
                </a:solidFill>
                <a:effectLst/>
                <a:latin typeface="Segoe UI Historic" panose="020B0502040204020203" pitchFamily="34" charset="0"/>
              </a:rPr>
              <a:t>"Det var ikke særlig klokt sagt, Brum "</a:t>
            </a:r>
          </a:p>
          <a:p>
            <a:r>
              <a:rPr lang="nb-NO" sz="2600" b="0" i="0" dirty="0">
                <a:solidFill>
                  <a:srgbClr val="080809"/>
                </a:solidFill>
                <a:effectLst/>
                <a:latin typeface="Segoe UI Historic" panose="020B0502040204020203" pitchFamily="34" charset="0"/>
              </a:rPr>
              <a:t>sa </a:t>
            </a:r>
            <a:r>
              <a:rPr lang="nb-NO" sz="2600" b="0" i="0" dirty="0" err="1">
                <a:solidFill>
                  <a:srgbClr val="080809"/>
                </a:solidFill>
                <a:effectLst/>
                <a:latin typeface="Segoe UI Historic" panose="020B0502040204020203" pitchFamily="34" charset="0"/>
              </a:rPr>
              <a:t>Nasse</a:t>
            </a:r>
            <a:r>
              <a:rPr lang="nb-NO" sz="2600" b="0" i="0" dirty="0">
                <a:solidFill>
                  <a:srgbClr val="080809"/>
                </a:solidFill>
                <a:effectLst/>
                <a:latin typeface="Segoe UI Historic" panose="020B0502040204020203" pitchFamily="34" charset="0"/>
              </a:rPr>
              <a:t> Nøff. </a:t>
            </a:r>
          </a:p>
          <a:p>
            <a:br>
              <a:rPr lang="nb-NO" sz="2600" b="0" i="0" dirty="0">
                <a:solidFill>
                  <a:srgbClr val="080809"/>
                </a:solidFill>
                <a:effectLst/>
                <a:latin typeface="Segoe UI Historic" panose="020B0502040204020203" pitchFamily="34" charset="0"/>
              </a:rPr>
            </a:br>
            <a:r>
              <a:rPr lang="nb-NO" sz="2600" b="0" i="0" dirty="0">
                <a:solidFill>
                  <a:srgbClr val="080809"/>
                </a:solidFill>
                <a:effectLst/>
                <a:latin typeface="Segoe UI Historic" panose="020B0502040204020203" pitchFamily="34" charset="0"/>
              </a:rPr>
              <a:t>Ole Brum:</a:t>
            </a:r>
          </a:p>
          <a:p>
            <a:r>
              <a:rPr lang="nb-NO" sz="2600" b="0" i="0" dirty="0">
                <a:solidFill>
                  <a:srgbClr val="080809"/>
                </a:solidFill>
                <a:effectLst/>
                <a:latin typeface="Segoe UI Historic" panose="020B0502040204020203" pitchFamily="34" charset="0"/>
              </a:rPr>
              <a:t>"Det var klokt når det var inni hodet mitt, men så skjedde det noe på veien ut!"</a:t>
            </a:r>
            <a:endParaRPr lang="nb-NO" sz="2600" b="0" dirty="0"/>
          </a:p>
        </p:txBody>
      </p:sp>
    </p:spTree>
    <p:extLst>
      <p:ext uri="{BB962C8B-B14F-4D97-AF65-F5344CB8AC3E}">
        <p14:creationId xmlns:p14="http://schemas.microsoft.com/office/powerpoint/2010/main" val="2755796539"/>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F61B0980-CBC1-EA61-FA0B-BA2E01F2025F}"/>
              </a:ext>
            </a:extLst>
          </p:cNvPr>
          <p:cNvSpPr txBox="1"/>
          <p:nvPr/>
        </p:nvSpPr>
        <p:spPr>
          <a:xfrm>
            <a:off x="658368" y="1353312"/>
            <a:ext cx="11301984" cy="3844322"/>
          </a:xfrm>
          <a:prstGeom prst="rect">
            <a:avLst/>
          </a:prstGeom>
          <a:noFill/>
        </p:spPr>
        <p:txBody>
          <a:bodyPr wrap="square">
            <a:spAutoFit/>
          </a:bodyPr>
          <a:lstStyle/>
          <a:p>
            <a:pPr>
              <a:lnSpc>
                <a:spcPct val="107000"/>
              </a:lnSpc>
              <a:spcAft>
                <a:spcPts val="800"/>
              </a:spcAft>
            </a:pPr>
            <a:r>
              <a:rPr lang="en-US" sz="3600" kern="100" dirty="0" err="1">
                <a:effectLst/>
                <a:latin typeface="Calibri" panose="020F0502020204030204" pitchFamily="34" charset="0"/>
                <a:ea typeface="Calibri" panose="020F0502020204030204" pitchFamily="34" charset="0"/>
                <a:cs typeface="Times New Roman" panose="02020603050405020304" pitchFamily="18" charset="0"/>
              </a:rPr>
              <a:t>Deslauriers</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L. </a:t>
            </a:r>
            <a:r>
              <a:rPr lang="en-US" sz="3600" i="1" kern="100" dirty="0">
                <a:effectLst/>
                <a:latin typeface="Calibri" panose="020F0502020204030204" pitchFamily="34" charset="0"/>
                <a:ea typeface="Calibri" panose="020F0502020204030204" pitchFamily="34" charset="0"/>
                <a:cs typeface="Times New Roman" panose="02020603050405020304" pitchFamily="18" charset="0"/>
              </a:rPr>
              <a:t>et.al.</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(2019)</a:t>
            </a:r>
          </a:p>
          <a:p>
            <a:pPr>
              <a:lnSpc>
                <a:spcPct val="107000"/>
              </a:lnSpc>
              <a:spcAft>
                <a:spcPts val="800"/>
              </a:spcAft>
            </a:pP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Measuring actual learning versus feeling of learning in </a:t>
            </a:r>
            <a:r>
              <a:rPr lang="en-US" sz="4000" kern="100" dirty="0" err="1">
                <a:effectLst/>
                <a:latin typeface="Calibri" panose="020F0502020204030204" pitchFamily="34" charset="0"/>
                <a:ea typeface="Calibri" panose="020F0502020204030204" pitchFamily="34" charset="0"/>
                <a:cs typeface="Times New Roman" panose="02020603050405020304" pitchFamily="18" charset="0"/>
              </a:rPr>
              <a:t>respons</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to being actively engaged in the classroom.</a:t>
            </a:r>
          </a:p>
          <a:p>
            <a:pPr>
              <a:lnSpc>
                <a:spcPct val="107000"/>
              </a:lnSpc>
              <a:spcAft>
                <a:spcPts val="800"/>
              </a:spcAft>
            </a:pPr>
            <a:endParaRPr lang="en-US" sz="3200" i="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2400" i="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Proceedings of the National Academy of Sciences</a:t>
            </a:r>
            <a:r>
              <a:rPr lang="en-US"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Vol.116 (39), p.19251-19257</a:t>
            </a:r>
            <a:endParaRPr lang="nb-NO"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0754028"/>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5E8B18-5DE8-FBFB-7362-72F79C356747}"/>
              </a:ext>
            </a:extLst>
          </p:cNvPr>
          <p:cNvSpPr>
            <a:spLocks noGrp="1"/>
          </p:cNvSpPr>
          <p:nvPr>
            <p:ph type="title"/>
          </p:nvPr>
        </p:nvSpPr>
        <p:spPr/>
        <p:txBody>
          <a:bodyPr/>
          <a:lstStyle/>
          <a:p>
            <a:r>
              <a:rPr lang="nb-NO" dirty="0"/>
              <a:t>Om å tørre, og ønske/ville, lære.</a:t>
            </a:r>
          </a:p>
        </p:txBody>
      </p:sp>
      <p:sp>
        <p:nvSpPr>
          <p:cNvPr id="3" name="Plassholder for innhold 2">
            <a:extLst>
              <a:ext uri="{FF2B5EF4-FFF2-40B4-BE49-F238E27FC236}">
                <a16:creationId xmlns:a16="http://schemas.microsoft.com/office/drawing/2014/main" id="{FE2CECD3-8314-E157-9242-745C1739DD47}"/>
              </a:ext>
            </a:extLst>
          </p:cNvPr>
          <p:cNvSpPr>
            <a:spLocks noGrp="1"/>
          </p:cNvSpPr>
          <p:nvPr>
            <p:ph idx="1"/>
          </p:nvPr>
        </p:nvSpPr>
        <p:spPr/>
        <p:txBody>
          <a:bodyPr/>
          <a:lstStyle/>
          <a:p>
            <a:endParaRPr lang="nb-NO" dirty="0"/>
          </a:p>
          <a:p>
            <a:endParaRPr lang="nb-NO" dirty="0"/>
          </a:p>
          <a:p>
            <a:r>
              <a:rPr lang="nb-NO" dirty="0"/>
              <a:t>Læringsmiljøet og tryggheten i det.</a:t>
            </a:r>
          </a:p>
          <a:p>
            <a:endParaRPr lang="nb-NO" dirty="0"/>
          </a:p>
          <a:p>
            <a:endParaRPr lang="nb-NO" dirty="0"/>
          </a:p>
          <a:p>
            <a:r>
              <a:rPr lang="nb-NO" dirty="0"/>
              <a:t>Opplevelsen av relevans og mening i læringsaktivitetene – for det yrke de skal ut i.</a:t>
            </a:r>
          </a:p>
        </p:txBody>
      </p:sp>
    </p:spTree>
    <p:extLst>
      <p:ext uri="{BB962C8B-B14F-4D97-AF65-F5344CB8AC3E}">
        <p14:creationId xmlns:p14="http://schemas.microsoft.com/office/powerpoint/2010/main" val="2435091777"/>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E49F0C-D96E-44AB-499A-C762F1E497B3}"/>
              </a:ext>
            </a:extLst>
          </p:cNvPr>
          <p:cNvSpPr>
            <a:spLocks noGrp="1"/>
          </p:cNvSpPr>
          <p:nvPr>
            <p:ph type="title"/>
          </p:nvPr>
        </p:nvSpPr>
        <p:spPr/>
        <p:txBody>
          <a:bodyPr/>
          <a:lstStyle/>
          <a:p>
            <a:r>
              <a:rPr lang="nb-NO" dirty="0"/>
              <a:t>Trygt læringsmiljø</a:t>
            </a:r>
          </a:p>
        </p:txBody>
      </p:sp>
      <p:sp>
        <p:nvSpPr>
          <p:cNvPr id="3" name="Plassholder for innhold 2">
            <a:extLst>
              <a:ext uri="{FF2B5EF4-FFF2-40B4-BE49-F238E27FC236}">
                <a16:creationId xmlns:a16="http://schemas.microsoft.com/office/drawing/2014/main" id="{EC3DE4F9-37AA-5CFF-425A-5A24BFC0C4F2}"/>
              </a:ext>
            </a:extLst>
          </p:cNvPr>
          <p:cNvSpPr>
            <a:spLocks noGrp="1"/>
          </p:cNvSpPr>
          <p:nvPr>
            <p:ph idx="1"/>
          </p:nvPr>
        </p:nvSpPr>
        <p:spPr/>
        <p:txBody>
          <a:bodyPr/>
          <a:lstStyle/>
          <a:p>
            <a:endParaRPr lang="nb-NO" dirty="0"/>
          </a:p>
          <a:p>
            <a:r>
              <a:rPr lang="nb-NO" dirty="0"/>
              <a:t>Studiestart: Bli kjent og trygg! Små grupper.</a:t>
            </a:r>
          </a:p>
          <a:p>
            <a:endParaRPr lang="nb-NO" dirty="0"/>
          </a:p>
          <a:p>
            <a:r>
              <a:rPr lang="nb-NO" dirty="0"/>
              <a:t>Læringsassistenter. Studentmedvirkning. Variasjon! </a:t>
            </a:r>
          </a:p>
          <a:p>
            <a:endParaRPr lang="nb-NO" dirty="0"/>
          </a:p>
          <a:p>
            <a:r>
              <a:rPr lang="nb-NO" dirty="0"/>
              <a:t>Hjelp til logistikk. Forutsigbarhet, struktur og rammer.</a:t>
            </a:r>
          </a:p>
          <a:p>
            <a:endParaRPr lang="nb-NO" dirty="0"/>
          </a:p>
          <a:p>
            <a:r>
              <a:rPr lang="nb-NO" dirty="0"/>
              <a:t>Gradvis mer utfordrende.</a:t>
            </a:r>
          </a:p>
          <a:p>
            <a:endParaRPr lang="nb-NO" dirty="0"/>
          </a:p>
        </p:txBody>
      </p:sp>
      <p:sp>
        <p:nvSpPr>
          <p:cNvPr id="5" name="TekstSylinder 4">
            <a:extLst>
              <a:ext uri="{FF2B5EF4-FFF2-40B4-BE49-F238E27FC236}">
                <a16:creationId xmlns:a16="http://schemas.microsoft.com/office/drawing/2014/main" id="{CE64F79B-68A9-C2D0-28F4-066C130BC5A8}"/>
              </a:ext>
            </a:extLst>
          </p:cNvPr>
          <p:cNvSpPr txBox="1"/>
          <p:nvPr/>
        </p:nvSpPr>
        <p:spPr>
          <a:xfrm rot="1275124">
            <a:off x="9352001" y="2266520"/>
            <a:ext cx="2322576" cy="369332"/>
          </a:xfrm>
          <a:prstGeom prst="rect">
            <a:avLst/>
          </a:prstGeom>
          <a:noFill/>
        </p:spPr>
        <p:txBody>
          <a:bodyPr wrap="square" rtlCol="0">
            <a:spAutoFit/>
          </a:bodyPr>
          <a:lstStyle/>
          <a:p>
            <a:r>
              <a:rPr lang="nb-NO" dirty="0"/>
              <a:t>Amy C. </a:t>
            </a:r>
            <a:r>
              <a:rPr lang="nb-NO" dirty="0" err="1"/>
              <a:t>Edmonson</a:t>
            </a:r>
            <a:endParaRPr lang="nb-NO" dirty="0"/>
          </a:p>
        </p:txBody>
      </p:sp>
    </p:spTree>
    <p:extLst>
      <p:ext uri="{BB962C8B-B14F-4D97-AF65-F5344CB8AC3E}">
        <p14:creationId xmlns:p14="http://schemas.microsoft.com/office/powerpoint/2010/main" val="401909111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TNU Mal - 2021">
  <a:themeElements>
    <a:clrScheme name="NTNU farger">
      <a:dk1>
        <a:srgbClr val="000000"/>
      </a:dk1>
      <a:lt1>
        <a:srgbClr val="FFFFFF"/>
      </a:lt1>
      <a:dk2>
        <a:srgbClr val="014693"/>
      </a:dk2>
      <a:lt2>
        <a:srgbClr val="D6D7D6"/>
      </a:lt2>
      <a:accent1>
        <a:srgbClr val="59595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okmålmal.pptx" id="{EC071237-0CD5-4256-8352-F3268C457FDA}" vid="{EC63358C-A31B-41CC-A272-3412BF83E7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C28648A522184EA36A2635563BFE17" ma:contentTypeVersion="11" ma:contentTypeDescription="Create a new document." ma:contentTypeScope="" ma:versionID="d1534136fceb264713be298793b8324a">
  <xsd:schema xmlns:xsd="http://www.w3.org/2001/XMLSchema" xmlns:xs="http://www.w3.org/2001/XMLSchema" xmlns:p="http://schemas.microsoft.com/office/2006/metadata/properties" xmlns:ns3="a610463c-cf77-4be4-9cab-a37d6e5b2b79" xmlns:ns4="70404a6c-3db2-4fe3-97dd-ea7ac57d8e39" targetNamespace="http://schemas.microsoft.com/office/2006/metadata/properties" ma:root="true" ma:fieldsID="c67445ad124704675ca10f52264fc10a" ns3:_="" ns4:_="">
    <xsd:import namespace="a610463c-cf77-4be4-9cab-a37d6e5b2b79"/>
    <xsd:import namespace="70404a6c-3db2-4fe3-97dd-ea7ac57d8e3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10463c-cf77-4be4-9cab-a37d6e5b2b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404a6c-3db2-4fe3-97dd-ea7ac57d8e3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969B56-9208-48E2-BAB9-367A2E0B804F}">
  <ds:schemaRefs>
    <ds:schemaRef ds:uri="http://schemas.microsoft.com/sharepoint/v3/contenttype/forms"/>
  </ds:schemaRefs>
</ds:datastoreItem>
</file>

<file path=customXml/itemProps2.xml><?xml version="1.0" encoding="utf-8"?>
<ds:datastoreItem xmlns:ds="http://schemas.openxmlformats.org/officeDocument/2006/customXml" ds:itemID="{72730278-8214-41FD-8701-84B09B6881A4}">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70404a6c-3db2-4fe3-97dd-ea7ac57d8e39"/>
    <ds:schemaRef ds:uri="a610463c-cf77-4be4-9cab-a37d6e5b2b79"/>
    <ds:schemaRef ds:uri="http://www.w3.org/XML/1998/namespace"/>
  </ds:schemaRefs>
</ds:datastoreItem>
</file>

<file path=customXml/itemProps3.xml><?xml version="1.0" encoding="utf-8"?>
<ds:datastoreItem xmlns:ds="http://schemas.openxmlformats.org/officeDocument/2006/customXml" ds:itemID="{EA917193-5E94-4372-AFDE-0330C61FFB00}">
  <ds:schemaRefs>
    <ds:schemaRef ds:uri="70404a6c-3db2-4fe3-97dd-ea7ac57d8e39"/>
    <ds:schemaRef ds:uri="a610463c-cf77-4be4-9cab-a37d6e5b2b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NTNU_mal_widescreen_16_9_bokm</Template>
  <TotalTime>0</TotalTime>
  <Words>509</Words>
  <Application>Microsoft Office PowerPoint</Application>
  <PresentationFormat>Widescreen</PresentationFormat>
  <Paragraphs>87</Paragraphs>
  <Slides>14</Slides>
  <Notes>9</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14</vt:i4>
      </vt:variant>
    </vt:vector>
  </HeadingPairs>
  <TitlesOfParts>
    <vt:vector size="19" baseType="lpstr">
      <vt:lpstr>Arial</vt:lpstr>
      <vt:lpstr>Calibri</vt:lpstr>
      <vt:lpstr>Open Sans</vt:lpstr>
      <vt:lpstr>Segoe UI Historic</vt:lpstr>
      <vt:lpstr>NTNU Mal - 2021</vt:lpstr>
      <vt:lpstr>PowerPoint-presentasjon</vt:lpstr>
      <vt:lpstr>Webinarserien «Utdanningssnakk»</vt:lpstr>
      <vt:lpstr>Praktisk info</vt:lpstr>
      <vt:lpstr>PowerPoint-presentasjon</vt:lpstr>
      <vt:lpstr>Studentaktive læringsformer</vt:lpstr>
      <vt:lpstr>PowerPoint-presentasjon</vt:lpstr>
      <vt:lpstr>PowerPoint-presentasjon</vt:lpstr>
      <vt:lpstr>Om å tørre, og ønske/ville, lære.</vt:lpstr>
      <vt:lpstr>Trygt læringsmiljø</vt:lpstr>
      <vt:lpstr>PowerPoint-presentasjon</vt:lpstr>
      <vt:lpstr>Relevans og mening</vt:lpstr>
      <vt:lpstr>Reliabilitet og Validitet i studiedesign, og i innhenting av data</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Ellen Kathrine Fossvoll</dc:creator>
  <cp:lastModifiedBy>Heidi Libæk Wold</cp:lastModifiedBy>
  <cp:revision>134</cp:revision>
  <cp:lastPrinted>2024-12-05T11:54:50Z</cp:lastPrinted>
  <dcterms:created xsi:type="dcterms:W3CDTF">2023-09-20T08:49:05Z</dcterms:created>
  <dcterms:modified xsi:type="dcterms:W3CDTF">2024-12-05T20:43:27Z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0x010100AAC28648A522184EA36A2635563BFE17</vt:lpwstr>
  </property>
</Properties>
</file>