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19"/>
  </p:notesMasterIdLst>
  <p:sldIdLst>
    <p:sldId id="256" r:id="rId2"/>
    <p:sldId id="275" r:id="rId3"/>
    <p:sldId id="276" r:id="rId4"/>
    <p:sldId id="278" r:id="rId5"/>
    <p:sldId id="263" r:id="rId6"/>
    <p:sldId id="269" r:id="rId7"/>
    <p:sldId id="260" r:id="rId8"/>
    <p:sldId id="264" r:id="rId9"/>
    <p:sldId id="265" r:id="rId10"/>
    <p:sldId id="266" r:id="rId11"/>
    <p:sldId id="267" r:id="rId12"/>
    <p:sldId id="270" r:id="rId13"/>
    <p:sldId id="272" r:id="rId14"/>
    <p:sldId id="274" r:id="rId15"/>
    <p:sldId id="261" r:id="rId16"/>
    <p:sldId id="277"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18A6E-0C9A-42D1-A261-E892955B6924}" v="150" dt="2023-10-19T09:39:07.35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1" autoAdjust="0"/>
    <p:restoredTop sz="64006" autoAdjust="0"/>
  </p:normalViewPr>
  <p:slideViewPr>
    <p:cSldViewPr snapToGrid="0">
      <p:cViewPr>
        <p:scale>
          <a:sx n="30" d="100"/>
          <a:sy n="30" d="100"/>
        </p:scale>
        <p:origin x="2100" y="268"/>
      </p:cViewPr>
      <p:guideLst/>
    </p:cSldViewPr>
  </p:slideViewPr>
  <p:notesTextViewPr>
    <p:cViewPr>
      <p:scale>
        <a:sx n="100" d="100"/>
        <a:sy n="100" d="100"/>
      </p:scale>
      <p:origin x="0" y="-114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ander Haugen" userId="ad8f75a28d6a0b38" providerId="LiveId" clId="{83418A6E-0C9A-42D1-A261-E892955B6924}"/>
    <pc:docChg chg="undo redo custSel addSld delSld modSld sldOrd">
      <pc:chgData name="Aleksander Haugen" userId="ad8f75a28d6a0b38" providerId="LiveId" clId="{83418A6E-0C9A-42D1-A261-E892955B6924}" dt="2023-10-20T06:52:05.852" v="9151" actId="20577"/>
      <pc:docMkLst>
        <pc:docMk/>
      </pc:docMkLst>
      <pc:sldChg chg="addSp delSp modSp mod setBg setClrOvrMap modNotesTx">
        <pc:chgData name="Aleksander Haugen" userId="ad8f75a28d6a0b38" providerId="LiveId" clId="{83418A6E-0C9A-42D1-A261-E892955B6924}" dt="2023-10-19T08:45:22.023" v="6681" actId="20577"/>
        <pc:sldMkLst>
          <pc:docMk/>
          <pc:sldMk cId="3606299263" sldId="256"/>
        </pc:sldMkLst>
        <pc:spChg chg="mod ord">
          <ac:chgData name="Aleksander Haugen" userId="ad8f75a28d6a0b38" providerId="LiveId" clId="{83418A6E-0C9A-42D1-A261-E892955B6924}" dt="2023-10-18T18:05:23.200" v="26" actId="404"/>
          <ac:spMkLst>
            <pc:docMk/>
            <pc:sldMk cId="3606299263" sldId="256"/>
            <ac:spMk id="2" creationId="{D5A6B0D3-BD8E-864E-A46E-7DA267E3DE95}"/>
          </ac:spMkLst>
        </pc:spChg>
        <pc:spChg chg="mod">
          <ac:chgData name="Aleksander Haugen" userId="ad8f75a28d6a0b38" providerId="LiveId" clId="{83418A6E-0C9A-42D1-A261-E892955B6924}" dt="2023-10-18T18:05:16.129" v="19" actId="26606"/>
          <ac:spMkLst>
            <pc:docMk/>
            <pc:sldMk cId="3606299263" sldId="256"/>
            <ac:spMk id="3" creationId="{966271A1-8DC3-DE5A-47FB-B0B892C11AE2}"/>
          </ac:spMkLst>
        </pc:spChg>
        <pc:spChg chg="add del">
          <ac:chgData name="Aleksander Haugen" userId="ad8f75a28d6a0b38" providerId="LiveId" clId="{83418A6E-0C9A-42D1-A261-E892955B6924}" dt="2023-10-18T18:05:16.112" v="18" actId="26606"/>
          <ac:spMkLst>
            <pc:docMk/>
            <pc:sldMk cId="3606299263" sldId="256"/>
            <ac:spMk id="8" creationId="{5ABA7F3F-D56F-4C06-84AC-03FC83B0642E}"/>
          </ac:spMkLst>
        </pc:spChg>
        <pc:spChg chg="add">
          <ac:chgData name="Aleksander Haugen" userId="ad8f75a28d6a0b38" providerId="LiveId" clId="{83418A6E-0C9A-42D1-A261-E892955B6924}" dt="2023-10-18T18:05:16.129" v="19" actId="26606"/>
          <ac:spMkLst>
            <pc:docMk/>
            <pc:sldMk cId="3606299263" sldId="256"/>
            <ac:spMk id="15" creationId="{51D149FF-24EA-4575-93C6-D58A02586552}"/>
          </ac:spMkLst>
        </pc:spChg>
        <pc:spChg chg="add">
          <ac:chgData name="Aleksander Haugen" userId="ad8f75a28d6a0b38" providerId="LiveId" clId="{83418A6E-0C9A-42D1-A261-E892955B6924}" dt="2023-10-18T18:05:16.129" v="19" actId="26606"/>
          <ac:spMkLst>
            <pc:docMk/>
            <pc:sldMk cId="3606299263" sldId="256"/>
            <ac:spMk id="16" creationId="{CC965133-69F4-4869-A4C0-97C9B2B600FB}"/>
          </ac:spMkLst>
        </pc:spChg>
        <pc:spChg chg="add">
          <ac:chgData name="Aleksander Haugen" userId="ad8f75a28d6a0b38" providerId="LiveId" clId="{83418A6E-0C9A-42D1-A261-E892955B6924}" dt="2023-10-18T18:05:16.129" v="19" actId="26606"/>
          <ac:spMkLst>
            <pc:docMk/>
            <pc:sldMk cId="3606299263" sldId="256"/>
            <ac:spMk id="17" creationId="{43FEB8E0-28C6-45D4-B8D7-F36F09074E43}"/>
          </ac:spMkLst>
        </pc:spChg>
        <pc:grpChg chg="add del">
          <ac:chgData name="Aleksander Haugen" userId="ad8f75a28d6a0b38" providerId="LiveId" clId="{83418A6E-0C9A-42D1-A261-E892955B6924}" dt="2023-10-18T18:05:16.112" v="18" actId="26606"/>
          <ac:grpSpMkLst>
            <pc:docMk/>
            <pc:sldMk cId="3606299263" sldId="256"/>
            <ac:grpSpMk id="10" creationId="{715374B5-D7C8-4AA9-BE65-DB7A0CA9B420}"/>
          </ac:grpSpMkLst>
        </pc:grpChg>
        <pc:picChg chg="add mod">
          <ac:chgData name="Aleksander Haugen" userId="ad8f75a28d6a0b38" providerId="LiveId" clId="{83418A6E-0C9A-42D1-A261-E892955B6924}" dt="2023-10-18T18:59:19.386" v="633" actId="1076"/>
          <ac:picMkLst>
            <pc:docMk/>
            <pc:sldMk cId="3606299263" sldId="256"/>
            <ac:picMk id="4" creationId="{91B42076-2568-F18D-DE6D-955982BEBD1B}"/>
          </ac:picMkLst>
        </pc:picChg>
        <pc:cxnChg chg="add">
          <ac:chgData name="Aleksander Haugen" userId="ad8f75a28d6a0b38" providerId="LiveId" clId="{83418A6E-0C9A-42D1-A261-E892955B6924}" dt="2023-10-18T18:05:16.129" v="19" actId="26606"/>
          <ac:cxnSpMkLst>
            <pc:docMk/>
            <pc:sldMk cId="3606299263" sldId="256"/>
            <ac:cxnSpMk id="14" creationId="{409EBF91-BD5B-4CA7-8B07-993751CD3975}"/>
          </ac:cxnSpMkLst>
        </pc:cxnChg>
      </pc:sldChg>
      <pc:sldChg chg="del mod modShow">
        <pc:chgData name="Aleksander Haugen" userId="ad8f75a28d6a0b38" providerId="LiveId" clId="{83418A6E-0C9A-42D1-A261-E892955B6924}" dt="2023-10-18T19:20:33.272" v="815" actId="47"/>
        <pc:sldMkLst>
          <pc:docMk/>
          <pc:sldMk cId="1568850678" sldId="257"/>
        </pc:sldMkLst>
      </pc:sldChg>
      <pc:sldChg chg="addSp delSp modSp del mod setBg modShow chgLayout">
        <pc:chgData name="Aleksander Haugen" userId="ad8f75a28d6a0b38" providerId="LiveId" clId="{83418A6E-0C9A-42D1-A261-E892955B6924}" dt="2023-10-18T19:20:34.053" v="816" actId="47"/>
        <pc:sldMkLst>
          <pc:docMk/>
          <pc:sldMk cId="3239007761" sldId="258"/>
        </pc:sldMkLst>
        <pc:spChg chg="mod ord">
          <ac:chgData name="Aleksander Haugen" userId="ad8f75a28d6a0b38" providerId="LiveId" clId="{83418A6E-0C9A-42D1-A261-E892955B6924}" dt="2023-10-18T19:18:37.396" v="787" actId="26606"/>
          <ac:spMkLst>
            <pc:docMk/>
            <pc:sldMk cId="3239007761" sldId="258"/>
            <ac:spMk id="2" creationId="{9E5F7419-CAA2-D303-BF53-90BF3994AA9B}"/>
          </ac:spMkLst>
        </pc:spChg>
        <pc:spChg chg="add del mod ord">
          <ac:chgData name="Aleksander Haugen" userId="ad8f75a28d6a0b38" providerId="LiveId" clId="{83418A6E-0C9A-42D1-A261-E892955B6924}" dt="2023-10-18T19:04:32.474" v="665" actId="26606"/>
          <ac:spMkLst>
            <pc:docMk/>
            <pc:sldMk cId="3239007761" sldId="258"/>
            <ac:spMk id="3" creationId="{18518EBE-37F5-7DB5-15D8-525ECA20CF94}"/>
          </ac:spMkLst>
        </pc:spChg>
        <pc:spChg chg="add del mod">
          <ac:chgData name="Aleksander Haugen" userId="ad8f75a28d6a0b38" providerId="LiveId" clId="{83418A6E-0C9A-42D1-A261-E892955B6924}" dt="2023-10-18T19:03:27.532" v="644" actId="6264"/>
          <ac:spMkLst>
            <pc:docMk/>
            <pc:sldMk cId="3239007761" sldId="258"/>
            <ac:spMk id="9" creationId="{BE2D7045-F183-C3C6-8F65-A14335E8BA09}"/>
          </ac:spMkLst>
        </pc:spChg>
        <pc:spChg chg="add del mod">
          <ac:chgData name="Aleksander Haugen" userId="ad8f75a28d6a0b38" providerId="LiveId" clId="{83418A6E-0C9A-42D1-A261-E892955B6924}" dt="2023-10-18T19:03:27.532" v="644" actId="6264"/>
          <ac:spMkLst>
            <pc:docMk/>
            <pc:sldMk cId="3239007761" sldId="258"/>
            <ac:spMk id="10" creationId="{764064E7-E2E9-4EFE-C16D-65E6A860A35D}"/>
          </ac:spMkLst>
        </pc:spChg>
        <pc:spChg chg="add del">
          <ac:chgData name="Aleksander Haugen" userId="ad8f75a28d6a0b38" providerId="LiveId" clId="{83418A6E-0C9A-42D1-A261-E892955B6924}" dt="2023-10-18T19:04:03.338" v="650" actId="26606"/>
          <ac:spMkLst>
            <pc:docMk/>
            <pc:sldMk cId="3239007761" sldId="258"/>
            <ac:spMk id="12" creationId="{49484204-AAC3-4FE4-AA51-51757C84A72D}"/>
          </ac:spMkLst>
        </pc:spChg>
        <pc:spChg chg="add del">
          <ac:chgData name="Aleksander Haugen" userId="ad8f75a28d6a0b38" providerId="LiveId" clId="{83418A6E-0C9A-42D1-A261-E892955B6924}" dt="2023-10-18T19:04:03.941" v="652" actId="26606"/>
          <ac:spMkLst>
            <pc:docMk/>
            <pc:sldMk cId="3239007761" sldId="258"/>
            <ac:spMk id="15" creationId="{B8DE41E0-A43A-4E72-8B83-065678475156}"/>
          </ac:spMkLst>
        </pc:spChg>
        <pc:spChg chg="add del">
          <ac:chgData name="Aleksander Haugen" userId="ad8f75a28d6a0b38" providerId="LiveId" clId="{83418A6E-0C9A-42D1-A261-E892955B6924}" dt="2023-10-18T19:04:06.325" v="654" actId="26606"/>
          <ac:spMkLst>
            <pc:docMk/>
            <pc:sldMk cId="3239007761" sldId="258"/>
            <ac:spMk id="18" creationId="{49484204-AAC3-4FE4-AA51-51757C84A72D}"/>
          </ac:spMkLst>
        </pc:spChg>
        <pc:spChg chg="add del">
          <ac:chgData name="Aleksander Haugen" userId="ad8f75a28d6a0b38" providerId="LiveId" clId="{83418A6E-0C9A-42D1-A261-E892955B6924}" dt="2023-10-18T19:04:07.117" v="656" actId="26606"/>
          <ac:spMkLst>
            <pc:docMk/>
            <pc:sldMk cId="3239007761" sldId="258"/>
            <ac:spMk id="21" creationId="{3FF7DD9D-228D-4B97-A6AC-6D8FB2042686}"/>
          </ac:spMkLst>
        </pc:spChg>
        <pc:spChg chg="add del">
          <ac:chgData name="Aleksander Haugen" userId="ad8f75a28d6a0b38" providerId="LiveId" clId="{83418A6E-0C9A-42D1-A261-E892955B6924}" dt="2023-10-18T19:04:07.117" v="656" actId="26606"/>
          <ac:spMkLst>
            <pc:docMk/>
            <pc:sldMk cId="3239007761" sldId="258"/>
            <ac:spMk id="22" creationId="{18518EBE-37F5-7DB5-15D8-525ECA20CF94}"/>
          </ac:spMkLst>
        </pc:spChg>
        <pc:spChg chg="add del">
          <ac:chgData name="Aleksander Haugen" userId="ad8f75a28d6a0b38" providerId="LiveId" clId="{83418A6E-0C9A-42D1-A261-E892955B6924}" dt="2023-10-18T19:04:07.117" v="656" actId="26606"/>
          <ac:spMkLst>
            <pc:docMk/>
            <pc:sldMk cId="3239007761" sldId="258"/>
            <ac:spMk id="23" creationId="{2AE37DBE-5576-4E27-97C0-75925347A297}"/>
          </ac:spMkLst>
        </pc:spChg>
        <pc:spChg chg="add del">
          <ac:chgData name="Aleksander Haugen" userId="ad8f75a28d6a0b38" providerId="LiveId" clId="{83418A6E-0C9A-42D1-A261-E892955B6924}" dt="2023-10-18T19:04:32.446" v="664" actId="26606"/>
          <ac:spMkLst>
            <pc:docMk/>
            <pc:sldMk cId="3239007761" sldId="258"/>
            <ac:spMk id="32" creationId="{49484204-AAC3-4FE4-AA51-51757C84A72D}"/>
          </ac:spMkLst>
        </pc:spChg>
        <pc:spChg chg="add del">
          <ac:chgData name="Aleksander Haugen" userId="ad8f75a28d6a0b38" providerId="LiveId" clId="{83418A6E-0C9A-42D1-A261-E892955B6924}" dt="2023-10-18T19:17:48.568" v="782" actId="26606"/>
          <ac:spMkLst>
            <pc:docMk/>
            <pc:sldMk cId="3239007761" sldId="258"/>
            <ac:spMk id="35" creationId="{49484204-AAC3-4FE4-AA51-51757C84A72D}"/>
          </ac:spMkLst>
        </pc:spChg>
        <pc:spChg chg="add del">
          <ac:chgData name="Aleksander Haugen" userId="ad8f75a28d6a0b38" providerId="LiveId" clId="{83418A6E-0C9A-42D1-A261-E892955B6924}" dt="2023-10-18T19:17:47.114" v="779" actId="26606"/>
          <ac:spMkLst>
            <pc:docMk/>
            <pc:sldMk cId="3239007761" sldId="258"/>
            <ac:spMk id="41" creationId="{B8DE41E0-A43A-4E72-8B83-065678475156}"/>
          </ac:spMkLst>
        </pc:spChg>
        <pc:spChg chg="add del">
          <ac:chgData name="Aleksander Haugen" userId="ad8f75a28d6a0b38" providerId="LiveId" clId="{83418A6E-0C9A-42D1-A261-E892955B6924}" dt="2023-10-18T19:17:48.547" v="781" actId="26606"/>
          <ac:spMkLst>
            <pc:docMk/>
            <pc:sldMk cId="3239007761" sldId="258"/>
            <ac:spMk id="43" creationId="{49484204-AAC3-4FE4-AA51-51757C84A72D}"/>
          </ac:spMkLst>
        </pc:spChg>
        <pc:spChg chg="add del">
          <ac:chgData name="Aleksander Haugen" userId="ad8f75a28d6a0b38" providerId="LiveId" clId="{83418A6E-0C9A-42D1-A261-E892955B6924}" dt="2023-10-18T19:18:37.396" v="787" actId="26606"/>
          <ac:spMkLst>
            <pc:docMk/>
            <pc:sldMk cId="3239007761" sldId="258"/>
            <ac:spMk id="45" creationId="{49484204-AAC3-4FE4-AA51-51757C84A72D}"/>
          </ac:spMkLst>
        </pc:spChg>
        <pc:spChg chg="add">
          <ac:chgData name="Aleksander Haugen" userId="ad8f75a28d6a0b38" providerId="LiveId" clId="{83418A6E-0C9A-42D1-A261-E892955B6924}" dt="2023-10-18T19:18:37.396" v="787" actId="26606"/>
          <ac:spMkLst>
            <pc:docMk/>
            <pc:sldMk cId="3239007761" sldId="258"/>
            <ac:spMk id="47" creationId="{B8DE41E0-A43A-4E72-8B83-065678475156}"/>
          </ac:spMkLst>
        </pc:spChg>
        <pc:spChg chg="add del">
          <ac:chgData name="Aleksander Haugen" userId="ad8f75a28d6a0b38" providerId="LiveId" clId="{83418A6E-0C9A-42D1-A261-E892955B6924}" dt="2023-10-18T19:18:35.184" v="784" actId="26606"/>
          <ac:spMkLst>
            <pc:docMk/>
            <pc:sldMk cId="3239007761" sldId="258"/>
            <ac:spMk id="50" creationId="{B8DE41E0-A43A-4E72-8B83-065678475156}"/>
          </ac:spMkLst>
        </pc:spChg>
        <pc:graphicFrameChg chg="add del">
          <ac:chgData name="Aleksander Haugen" userId="ad8f75a28d6a0b38" providerId="LiveId" clId="{83418A6E-0C9A-42D1-A261-E892955B6924}" dt="2023-10-18T19:04:02.589" v="648" actId="26606"/>
          <ac:graphicFrameMkLst>
            <pc:docMk/>
            <pc:sldMk cId="3239007761" sldId="258"/>
            <ac:graphicFrameMk id="6" creationId="{1346BDDF-EC48-19E1-309E-20DA60E23047}"/>
          </ac:graphicFrameMkLst>
        </pc:graphicFrameChg>
        <pc:graphicFrameChg chg="add del modGraphic">
          <ac:chgData name="Aleksander Haugen" userId="ad8f75a28d6a0b38" providerId="LiveId" clId="{83418A6E-0C9A-42D1-A261-E892955B6924}" dt="2023-10-18T19:02:43.929" v="643" actId="1032"/>
          <ac:graphicFrameMkLst>
            <pc:docMk/>
            <pc:sldMk cId="3239007761" sldId="258"/>
            <ac:graphicFrameMk id="8" creationId="{C67E85F7-9030-6C2C-996F-82413B12DCC0}"/>
          </ac:graphicFrameMkLst>
        </pc:graphicFrameChg>
        <pc:graphicFrameChg chg="add del modGraphic">
          <ac:chgData name="Aleksander Haugen" userId="ad8f75a28d6a0b38" providerId="LiveId" clId="{83418A6E-0C9A-42D1-A261-E892955B6924}" dt="2023-10-18T19:03:53.879" v="646" actId="1032"/>
          <ac:graphicFrameMkLst>
            <pc:docMk/>
            <pc:sldMk cId="3239007761" sldId="258"/>
            <ac:graphicFrameMk id="11" creationId="{7E123C0B-604F-7504-632D-D1D4FFBEC271}"/>
          </ac:graphicFrameMkLst>
        </pc:graphicFrameChg>
        <pc:graphicFrameChg chg="add del">
          <ac:chgData name="Aleksander Haugen" userId="ad8f75a28d6a0b38" providerId="LiveId" clId="{83418A6E-0C9A-42D1-A261-E892955B6924}" dt="2023-10-18T19:04:03.338" v="650" actId="26606"/>
          <ac:graphicFrameMkLst>
            <pc:docMk/>
            <pc:sldMk cId="3239007761" sldId="258"/>
            <ac:graphicFrameMk id="13" creationId="{50AF8870-6324-54CF-1AED-B036A54DA593}"/>
          </ac:graphicFrameMkLst>
        </pc:graphicFrameChg>
        <pc:graphicFrameChg chg="add del">
          <ac:chgData name="Aleksander Haugen" userId="ad8f75a28d6a0b38" providerId="LiveId" clId="{83418A6E-0C9A-42D1-A261-E892955B6924}" dt="2023-10-18T19:04:03.941" v="652" actId="26606"/>
          <ac:graphicFrameMkLst>
            <pc:docMk/>
            <pc:sldMk cId="3239007761" sldId="258"/>
            <ac:graphicFrameMk id="16" creationId="{B2FD080B-5A9F-4987-6CA1-43A1F00E0AF8}"/>
          </ac:graphicFrameMkLst>
        </pc:graphicFrameChg>
        <pc:graphicFrameChg chg="add del">
          <ac:chgData name="Aleksander Haugen" userId="ad8f75a28d6a0b38" providerId="LiveId" clId="{83418A6E-0C9A-42D1-A261-E892955B6924}" dt="2023-10-18T19:04:06.325" v="654" actId="26606"/>
          <ac:graphicFrameMkLst>
            <pc:docMk/>
            <pc:sldMk cId="3239007761" sldId="258"/>
            <ac:graphicFrameMk id="19" creationId="{20ECD0EB-D267-FE9E-A98C-33DF90A8B842}"/>
          </ac:graphicFrameMkLst>
        </pc:graphicFrameChg>
        <pc:graphicFrameChg chg="add del">
          <ac:chgData name="Aleksander Haugen" userId="ad8f75a28d6a0b38" providerId="LiveId" clId="{83418A6E-0C9A-42D1-A261-E892955B6924}" dt="2023-10-18T19:04:07.826" v="658" actId="26606"/>
          <ac:graphicFrameMkLst>
            <pc:docMk/>
            <pc:sldMk cId="3239007761" sldId="258"/>
            <ac:graphicFrameMk id="26" creationId="{276C952B-61D8-8848-0953-B0D1EE0E3385}"/>
          </ac:graphicFrameMkLst>
        </pc:graphicFrameChg>
        <pc:graphicFrameChg chg="add del">
          <ac:chgData name="Aleksander Haugen" userId="ad8f75a28d6a0b38" providerId="LiveId" clId="{83418A6E-0C9A-42D1-A261-E892955B6924}" dt="2023-10-18T19:04:09.221" v="660" actId="26606"/>
          <ac:graphicFrameMkLst>
            <pc:docMk/>
            <pc:sldMk cId="3239007761" sldId="258"/>
            <ac:graphicFrameMk id="28" creationId="{529D639D-7122-566F-416C-0CE794B025D7}"/>
          </ac:graphicFrameMkLst>
        </pc:graphicFrameChg>
        <pc:graphicFrameChg chg="add del">
          <ac:chgData name="Aleksander Haugen" userId="ad8f75a28d6a0b38" providerId="LiveId" clId="{83418A6E-0C9A-42D1-A261-E892955B6924}" dt="2023-10-18T19:04:16.467" v="662" actId="26606"/>
          <ac:graphicFrameMkLst>
            <pc:docMk/>
            <pc:sldMk cId="3239007761" sldId="258"/>
            <ac:graphicFrameMk id="30" creationId="{09F18F78-3EEF-6AB3-1548-D650879FDF5C}"/>
          </ac:graphicFrameMkLst>
        </pc:graphicFrameChg>
        <pc:graphicFrameChg chg="add del">
          <ac:chgData name="Aleksander Haugen" userId="ad8f75a28d6a0b38" providerId="LiveId" clId="{83418A6E-0C9A-42D1-A261-E892955B6924}" dt="2023-10-18T19:04:32.446" v="664" actId="26606"/>
          <ac:graphicFrameMkLst>
            <pc:docMk/>
            <pc:sldMk cId="3239007761" sldId="258"/>
            <ac:graphicFrameMk id="33" creationId="{20ECD0EB-D267-FE9E-A98C-33DF90A8B842}"/>
          </ac:graphicFrameMkLst>
        </pc:graphicFrameChg>
        <pc:graphicFrameChg chg="add mod modGraphic">
          <ac:chgData name="Aleksander Haugen" userId="ad8f75a28d6a0b38" providerId="LiveId" clId="{83418A6E-0C9A-42D1-A261-E892955B6924}" dt="2023-10-18T19:18:37.396" v="787" actId="26606"/>
          <ac:graphicFrameMkLst>
            <pc:docMk/>
            <pc:sldMk cId="3239007761" sldId="258"/>
            <ac:graphicFrameMk id="36" creationId="{50AF8870-6324-54CF-1AED-B036A54DA593}"/>
          </ac:graphicFrameMkLst>
        </pc:graphicFrameChg>
        <pc:picChg chg="add del mod">
          <ac:chgData name="Aleksander Haugen" userId="ad8f75a28d6a0b38" providerId="LiveId" clId="{83418A6E-0C9A-42D1-A261-E892955B6924}" dt="2023-10-18T18:48:32.653" v="565" actId="478"/>
          <ac:picMkLst>
            <pc:docMk/>
            <pc:sldMk cId="3239007761" sldId="258"/>
            <ac:picMk id="5" creationId="{1B5DF07D-8803-22B7-1D9F-90F9FF6D1395}"/>
          </ac:picMkLst>
        </pc:picChg>
        <pc:picChg chg="add del mod">
          <ac:chgData name="Aleksander Haugen" userId="ad8f75a28d6a0b38" providerId="LiveId" clId="{83418A6E-0C9A-42D1-A261-E892955B6924}" dt="2023-10-18T18:48:31.922" v="564" actId="478"/>
          <ac:picMkLst>
            <pc:docMk/>
            <pc:sldMk cId="3239007761" sldId="258"/>
            <ac:picMk id="7" creationId="{7F9E4AF6-69ED-69E3-11FA-52893C8294EE}"/>
          </ac:picMkLst>
        </pc:picChg>
        <pc:picChg chg="add del">
          <ac:chgData name="Aleksander Haugen" userId="ad8f75a28d6a0b38" providerId="LiveId" clId="{83418A6E-0C9A-42D1-A261-E892955B6924}" dt="2023-10-18T19:04:07.117" v="656" actId="26606"/>
          <ac:picMkLst>
            <pc:docMk/>
            <pc:sldMk cId="3239007761" sldId="258"/>
            <ac:picMk id="24" creationId="{B0B47010-09E4-44CB-AE2D-59299C48BAA7}"/>
          </ac:picMkLst>
        </pc:picChg>
        <pc:picChg chg="add del mod">
          <ac:chgData name="Aleksander Haugen" userId="ad8f75a28d6a0b38" providerId="LiveId" clId="{83418A6E-0C9A-42D1-A261-E892955B6924}" dt="2023-10-18T19:02:11.399" v="641" actId="478"/>
          <ac:picMkLst>
            <pc:docMk/>
            <pc:sldMk cId="3239007761" sldId="258"/>
            <ac:picMk id="1026" creationId="{CD83E8E4-31CA-D9EA-C5F1-21AB25EC1640}"/>
          </ac:picMkLst>
        </pc:picChg>
        <pc:picChg chg="add del mod">
          <ac:chgData name="Aleksander Haugen" userId="ad8f75a28d6a0b38" providerId="LiveId" clId="{83418A6E-0C9A-42D1-A261-E892955B6924}" dt="2023-10-18T18:57:37.549" v="624" actId="478"/>
          <ac:picMkLst>
            <pc:docMk/>
            <pc:sldMk cId="3239007761" sldId="258"/>
            <ac:picMk id="1028" creationId="{3CDFE827-A824-5F07-7D76-555F3FB4444A}"/>
          </ac:picMkLst>
        </pc:picChg>
        <pc:picChg chg="add del mod">
          <ac:chgData name="Aleksander Haugen" userId="ad8f75a28d6a0b38" providerId="LiveId" clId="{83418A6E-0C9A-42D1-A261-E892955B6924}" dt="2023-10-18T19:02:11.399" v="641" actId="478"/>
          <ac:picMkLst>
            <pc:docMk/>
            <pc:sldMk cId="3239007761" sldId="258"/>
            <ac:picMk id="1030" creationId="{CF837B32-EE4A-F4F8-B54A-AE1639648722}"/>
          </ac:picMkLst>
        </pc:picChg>
      </pc:sldChg>
      <pc:sldChg chg="addSp delSp modSp del mod setBg setClrOvrMap delDesignElem modShow chgLayout modNotesTx">
        <pc:chgData name="Aleksander Haugen" userId="ad8f75a28d6a0b38" providerId="LiveId" clId="{83418A6E-0C9A-42D1-A261-E892955B6924}" dt="2023-10-19T07:05:35.782" v="1619" actId="47"/>
        <pc:sldMkLst>
          <pc:docMk/>
          <pc:sldMk cId="4287882774" sldId="259"/>
        </pc:sldMkLst>
        <pc:spChg chg="mod ord">
          <ac:chgData name="Aleksander Haugen" userId="ad8f75a28d6a0b38" providerId="LiveId" clId="{83418A6E-0C9A-42D1-A261-E892955B6924}" dt="2023-10-18T19:07:17.219" v="693" actId="20577"/>
          <ac:spMkLst>
            <pc:docMk/>
            <pc:sldMk cId="4287882774" sldId="259"/>
            <ac:spMk id="2" creationId="{C58F73C0-B3D5-1F6A-88F0-7DA77BC504DA}"/>
          </ac:spMkLst>
        </pc:spChg>
        <pc:spChg chg="add del mod ord">
          <ac:chgData name="Aleksander Haugen" userId="ad8f75a28d6a0b38" providerId="LiveId" clId="{83418A6E-0C9A-42D1-A261-E892955B6924}" dt="2023-10-18T19:06:43.239" v="685" actId="26606"/>
          <ac:spMkLst>
            <pc:docMk/>
            <pc:sldMk cId="4287882774" sldId="259"/>
            <ac:spMk id="4" creationId="{3FB86A6E-8BBC-5AD9-5485-41A0CE6C2364}"/>
          </ac:spMkLst>
        </pc:spChg>
        <pc:spChg chg="add del mod ord">
          <ac:chgData name="Aleksander Haugen" userId="ad8f75a28d6a0b38" providerId="LiveId" clId="{83418A6E-0C9A-42D1-A261-E892955B6924}" dt="2023-10-18T19:06:43.239" v="685" actId="26606"/>
          <ac:spMkLst>
            <pc:docMk/>
            <pc:sldMk cId="4287882774" sldId="259"/>
            <ac:spMk id="5" creationId="{966676A6-7F04-BBDE-90BC-EF2833B93760}"/>
          </ac:spMkLst>
        </pc:spChg>
        <pc:spChg chg="add del mod">
          <ac:chgData name="Aleksander Haugen" userId="ad8f75a28d6a0b38" providerId="LiveId" clId="{83418A6E-0C9A-42D1-A261-E892955B6924}" dt="2023-10-18T19:05:01.059" v="666" actId="6264"/>
          <ac:spMkLst>
            <pc:docMk/>
            <pc:sldMk cId="4287882774" sldId="259"/>
            <ac:spMk id="7" creationId="{8F932E61-719A-A419-67D3-6E3CECBD14AA}"/>
          </ac:spMkLst>
        </pc:spChg>
        <pc:spChg chg="add del mod">
          <ac:chgData name="Aleksander Haugen" userId="ad8f75a28d6a0b38" providerId="LiveId" clId="{83418A6E-0C9A-42D1-A261-E892955B6924}" dt="2023-10-18T19:05:01.059" v="666" actId="6264"/>
          <ac:spMkLst>
            <pc:docMk/>
            <pc:sldMk cId="4287882774" sldId="259"/>
            <ac:spMk id="8" creationId="{8635C09B-0478-CFF0-64D9-21B670DE1492}"/>
          </ac:spMkLst>
        </pc:spChg>
        <pc:spChg chg="add del mod">
          <ac:chgData name="Aleksander Haugen" userId="ad8f75a28d6a0b38" providerId="LiveId" clId="{83418A6E-0C9A-42D1-A261-E892955B6924}" dt="2023-10-18T19:05:01.059" v="666" actId="6264"/>
          <ac:spMkLst>
            <pc:docMk/>
            <pc:sldMk cId="4287882774" sldId="259"/>
            <ac:spMk id="9" creationId="{FE916956-B6FB-C605-04B9-750FE32062B4}"/>
          </ac:spMkLst>
        </pc:spChg>
        <pc:spChg chg="add del">
          <ac:chgData name="Aleksander Haugen" userId="ad8f75a28d6a0b38" providerId="LiveId" clId="{83418A6E-0C9A-42D1-A261-E892955B6924}" dt="2023-10-18T19:05:01.059" v="666" actId="6264"/>
          <ac:spMkLst>
            <pc:docMk/>
            <pc:sldMk cId="4287882774" sldId="259"/>
            <ac:spMk id="10" creationId="{B3D4F919-9926-42A5-8EB4-1A29C4C9FF0B}"/>
          </ac:spMkLst>
        </pc:spChg>
        <pc:spChg chg="add mod">
          <ac:chgData name="Aleksander Haugen" userId="ad8f75a28d6a0b38" providerId="LiveId" clId="{83418A6E-0C9A-42D1-A261-E892955B6924}" dt="2023-10-18T19:05:12.319" v="668" actId="571"/>
          <ac:spMkLst>
            <pc:docMk/>
            <pc:sldMk cId="4287882774" sldId="259"/>
            <ac:spMk id="11" creationId="{0D0477E8-A5B5-4533-788B-AE36B65F13C5}"/>
          </ac:spMkLst>
        </pc:spChg>
        <pc:spChg chg="add mod">
          <ac:chgData name="Aleksander Haugen" userId="ad8f75a28d6a0b38" providerId="LiveId" clId="{83418A6E-0C9A-42D1-A261-E892955B6924}" dt="2023-10-18T19:05:12.319" v="668" actId="571"/>
          <ac:spMkLst>
            <pc:docMk/>
            <pc:sldMk cId="4287882774" sldId="259"/>
            <ac:spMk id="12" creationId="{D8172163-0B0D-2787-EFC4-A023BF3AD7A5}"/>
          </ac:spMkLst>
        </pc:spChg>
        <pc:spChg chg="add del">
          <ac:chgData name="Aleksander Haugen" userId="ad8f75a28d6a0b38" providerId="LiveId" clId="{83418A6E-0C9A-42D1-A261-E892955B6924}" dt="2023-10-18T19:06:38.472" v="678" actId="26606"/>
          <ac:spMkLst>
            <pc:docMk/>
            <pc:sldMk cId="4287882774" sldId="259"/>
            <ac:spMk id="16" creationId="{B3D4F919-9926-42A5-8EB4-1A29C4C9FF0B}"/>
          </ac:spMkLst>
        </pc:spChg>
        <pc:spChg chg="add del">
          <ac:chgData name="Aleksander Haugen" userId="ad8f75a28d6a0b38" providerId="LiveId" clId="{83418A6E-0C9A-42D1-A261-E892955B6924}" dt="2023-10-18T19:06:39.433" v="680" actId="26606"/>
          <ac:spMkLst>
            <pc:docMk/>
            <pc:sldMk cId="4287882774" sldId="259"/>
            <ac:spMk id="18" creationId="{B3D4F919-9926-42A5-8EB4-1A29C4C9FF0B}"/>
          </ac:spMkLst>
        </pc:spChg>
        <pc:spChg chg="add del">
          <ac:chgData name="Aleksander Haugen" userId="ad8f75a28d6a0b38" providerId="LiveId" clId="{83418A6E-0C9A-42D1-A261-E892955B6924}" dt="2023-10-18T19:06:39.433" v="680" actId="26606"/>
          <ac:spMkLst>
            <pc:docMk/>
            <pc:sldMk cId="4287882774" sldId="259"/>
            <ac:spMk id="19" creationId="{49484204-AAC3-4FE4-AA51-51757C84A72D}"/>
          </ac:spMkLst>
        </pc:spChg>
        <pc:spChg chg="add del">
          <ac:chgData name="Aleksander Haugen" userId="ad8f75a28d6a0b38" providerId="LiveId" clId="{83418A6E-0C9A-42D1-A261-E892955B6924}" dt="2023-10-18T19:06:41.432" v="682" actId="26606"/>
          <ac:spMkLst>
            <pc:docMk/>
            <pc:sldMk cId="4287882774" sldId="259"/>
            <ac:spMk id="21" creationId="{B3D4F919-9926-42A5-8EB4-1A29C4C9FF0B}"/>
          </ac:spMkLst>
        </pc:spChg>
        <pc:spChg chg="add del">
          <ac:chgData name="Aleksander Haugen" userId="ad8f75a28d6a0b38" providerId="LiveId" clId="{83418A6E-0C9A-42D1-A261-E892955B6924}" dt="2023-10-18T19:06:43.229" v="684" actId="26606"/>
          <ac:spMkLst>
            <pc:docMk/>
            <pc:sldMk cId="4287882774" sldId="259"/>
            <ac:spMk id="23" creationId="{B3D4F919-9926-42A5-8EB4-1A29C4C9FF0B}"/>
          </ac:spMkLst>
        </pc:spChg>
        <pc:spChg chg="add del">
          <ac:chgData name="Aleksander Haugen" userId="ad8f75a28d6a0b38" providerId="LiveId" clId="{83418A6E-0C9A-42D1-A261-E892955B6924}" dt="2023-10-18T19:06:43.229" v="684" actId="26606"/>
          <ac:spMkLst>
            <pc:docMk/>
            <pc:sldMk cId="4287882774" sldId="259"/>
            <ac:spMk id="24" creationId="{9479F3E9-1FE6-4767-B362-C4BAB31D37CE}"/>
          </ac:spMkLst>
        </pc:spChg>
        <pc:spChg chg="add del">
          <ac:chgData name="Aleksander Haugen" userId="ad8f75a28d6a0b38" providerId="LiveId" clId="{83418A6E-0C9A-42D1-A261-E892955B6924}" dt="2023-10-18T19:06:43.229" v="684" actId="26606"/>
          <ac:spMkLst>
            <pc:docMk/>
            <pc:sldMk cId="4287882774" sldId="259"/>
            <ac:spMk id="25" creationId="{206AAD10-473C-49FD-B311-6694A76D418D}"/>
          </ac:spMkLst>
        </pc:spChg>
        <pc:spChg chg="add">
          <ac:chgData name="Aleksander Haugen" userId="ad8f75a28d6a0b38" providerId="LiveId" clId="{83418A6E-0C9A-42D1-A261-E892955B6924}" dt="2023-10-18T19:06:43.239" v="685" actId="26606"/>
          <ac:spMkLst>
            <pc:docMk/>
            <pc:sldMk cId="4287882774" sldId="259"/>
            <ac:spMk id="27" creationId="{B3D4F919-9926-42A5-8EB4-1A29C4C9FF0B}"/>
          </ac:spMkLst>
        </pc:spChg>
        <pc:graphicFrameChg chg="add del modGraphic">
          <ac:chgData name="Aleksander Haugen" userId="ad8f75a28d6a0b38" providerId="LiveId" clId="{83418A6E-0C9A-42D1-A261-E892955B6924}" dt="2023-10-18T19:01:22.403" v="637" actId="1032"/>
          <ac:graphicFrameMkLst>
            <pc:docMk/>
            <pc:sldMk cId="4287882774" sldId="259"/>
            <ac:graphicFrameMk id="3" creationId="{85C4A3B1-0CB0-1EC0-D465-3A1FC3090DA0}"/>
          </ac:graphicFrameMkLst>
        </pc:graphicFrameChg>
        <pc:graphicFrameChg chg="add del modGraphic">
          <ac:chgData name="Aleksander Haugen" userId="ad8f75a28d6a0b38" providerId="LiveId" clId="{83418A6E-0C9A-42D1-A261-E892955B6924}" dt="2023-10-18T19:01:54.690" v="640" actId="1032"/>
          <ac:graphicFrameMkLst>
            <pc:docMk/>
            <pc:sldMk cId="4287882774" sldId="259"/>
            <ac:graphicFrameMk id="6" creationId="{8B09ECD3-AAF3-7B81-DBF9-BAB7F861EB83}"/>
          </ac:graphicFrameMkLst>
        </pc:graphicFrameChg>
        <pc:graphicFrameChg chg="add del mod">
          <ac:chgData name="Aleksander Haugen" userId="ad8f75a28d6a0b38" providerId="LiveId" clId="{83418A6E-0C9A-42D1-A261-E892955B6924}" dt="2023-10-18T19:06:04.469" v="672" actId="12084"/>
          <ac:graphicFrameMkLst>
            <pc:docMk/>
            <pc:sldMk cId="4287882774" sldId="259"/>
            <ac:graphicFrameMk id="13" creationId="{4B67C11A-2C24-38FB-C503-5E314721C0E6}"/>
          </ac:graphicFrameMkLst>
        </pc:graphicFrameChg>
        <pc:graphicFrameChg chg="add del mod">
          <ac:chgData name="Aleksander Haugen" userId="ad8f75a28d6a0b38" providerId="LiveId" clId="{83418A6E-0C9A-42D1-A261-E892955B6924}" dt="2023-10-18T19:06:33.359" v="676" actId="12084"/>
          <ac:graphicFrameMkLst>
            <pc:docMk/>
            <pc:sldMk cId="4287882774" sldId="259"/>
            <ac:graphicFrameMk id="14" creationId="{EF7B9F1F-6AF5-C302-E882-D7F7E7937B38}"/>
          </ac:graphicFrameMkLst>
        </pc:graphicFrameChg>
        <pc:graphicFrameChg chg="add del mod">
          <ac:chgData name="Aleksander Haugen" userId="ad8f75a28d6a0b38" providerId="LiveId" clId="{83418A6E-0C9A-42D1-A261-E892955B6924}" dt="2023-10-18T19:06:32.859" v="675" actId="12084"/>
          <ac:graphicFrameMkLst>
            <pc:docMk/>
            <pc:sldMk cId="4287882774" sldId="259"/>
            <ac:graphicFrameMk id="15" creationId="{A0357A5A-BAED-E668-22D1-E5C74404E017}"/>
          </ac:graphicFrameMkLst>
        </pc:graphicFrameChg>
        <pc:picChg chg="add mod">
          <ac:chgData name="Aleksander Haugen" userId="ad8f75a28d6a0b38" providerId="LiveId" clId="{83418A6E-0C9A-42D1-A261-E892955B6924}" dt="2023-10-18T19:48:55.776" v="1199"/>
          <ac:picMkLst>
            <pc:docMk/>
            <pc:sldMk cId="4287882774" sldId="259"/>
            <ac:picMk id="17" creationId="{4F7AECB0-F34D-5C97-00A6-D53C867F168E}"/>
          </ac:picMkLst>
        </pc:picChg>
      </pc:sldChg>
      <pc:sldChg chg="addSp delSp modSp mod setBg setClrOvrMap modNotesTx">
        <pc:chgData name="Aleksander Haugen" userId="ad8f75a28d6a0b38" providerId="LiveId" clId="{83418A6E-0C9A-42D1-A261-E892955B6924}" dt="2023-10-20T06:52:05.852" v="9151" actId="20577"/>
        <pc:sldMkLst>
          <pc:docMk/>
          <pc:sldMk cId="801518066" sldId="260"/>
        </pc:sldMkLst>
        <pc:spChg chg="mod">
          <ac:chgData name="Aleksander Haugen" userId="ad8f75a28d6a0b38" providerId="LiveId" clId="{83418A6E-0C9A-42D1-A261-E892955B6924}" dt="2023-10-18T19:12:38.614" v="768" actId="26606"/>
          <ac:spMkLst>
            <pc:docMk/>
            <pc:sldMk cId="801518066" sldId="260"/>
            <ac:spMk id="2" creationId="{2CB43187-0EAB-6F6E-FCD7-631CFD53B2ED}"/>
          </ac:spMkLst>
        </pc:spChg>
        <pc:spChg chg="add del mod">
          <ac:chgData name="Aleksander Haugen" userId="ad8f75a28d6a0b38" providerId="LiveId" clId="{83418A6E-0C9A-42D1-A261-E892955B6924}" dt="2023-10-18T19:12:31.358" v="766" actId="26606"/>
          <ac:spMkLst>
            <pc:docMk/>
            <pc:sldMk cId="801518066" sldId="260"/>
            <ac:spMk id="12" creationId="{6F2E662F-331B-CFAE-2FC5-DAFED820040F}"/>
          </ac:spMkLst>
        </pc:spChg>
        <pc:spChg chg="add del">
          <ac:chgData name="Aleksander Haugen" userId="ad8f75a28d6a0b38" providerId="LiveId" clId="{83418A6E-0C9A-42D1-A261-E892955B6924}" dt="2023-10-18T19:12:15.188" v="755" actId="26606"/>
          <ac:spMkLst>
            <pc:docMk/>
            <pc:sldMk cId="801518066" sldId="260"/>
            <ac:spMk id="18" creationId="{29474F7A-C90E-4979-90EB-8783E10DFF95}"/>
          </ac:spMkLst>
        </pc:spChg>
        <pc:spChg chg="add del">
          <ac:chgData name="Aleksander Haugen" userId="ad8f75a28d6a0b38" providerId="LiveId" clId="{83418A6E-0C9A-42D1-A261-E892955B6924}" dt="2023-10-18T19:12:15.188" v="755" actId="26606"/>
          <ac:spMkLst>
            <pc:docMk/>
            <pc:sldMk cId="801518066" sldId="260"/>
            <ac:spMk id="20" creationId="{B89F1C51-9A32-41EF-A4FB-15FDD4142FD8}"/>
          </ac:spMkLst>
        </pc:spChg>
        <pc:spChg chg="add del">
          <ac:chgData name="Aleksander Haugen" userId="ad8f75a28d6a0b38" providerId="LiveId" clId="{83418A6E-0C9A-42D1-A261-E892955B6924}" dt="2023-10-18T19:12:18.160" v="757" actId="26606"/>
          <ac:spMkLst>
            <pc:docMk/>
            <pc:sldMk cId="801518066" sldId="260"/>
            <ac:spMk id="22" creationId="{9F024D02-87BB-4538-BB35-BD297D94EDBE}"/>
          </ac:spMkLst>
        </pc:spChg>
        <pc:spChg chg="add del">
          <ac:chgData name="Aleksander Haugen" userId="ad8f75a28d6a0b38" providerId="LiveId" clId="{83418A6E-0C9A-42D1-A261-E892955B6924}" dt="2023-10-18T19:12:18.160" v="757" actId="26606"/>
          <ac:spMkLst>
            <pc:docMk/>
            <pc:sldMk cId="801518066" sldId="260"/>
            <ac:spMk id="24" creationId="{673DA661-0AB2-4196-A6A3-7A92321CCBA5}"/>
          </ac:spMkLst>
        </pc:spChg>
        <pc:spChg chg="add del">
          <ac:chgData name="Aleksander Haugen" userId="ad8f75a28d6a0b38" providerId="LiveId" clId="{83418A6E-0C9A-42D1-A261-E892955B6924}" dt="2023-10-18T19:12:25.792" v="759" actId="26606"/>
          <ac:spMkLst>
            <pc:docMk/>
            <pc:sldMk cId="801518066" sldId="260"/>
            <ac:spMk id="27" creationId="{E0FADC6C-CEA4-406D-B03E-64C04B7EC0DA}"/>
          </ac:spMkLst>
        </pc:spChg>
        <pc:spChg chg="add del">
          <ac:chgData name="Aleksander Haugen" userId="ad8f75a28d6a0b38" providerId="LiveId" clId="{83418A6E-0C9A-42D1-A261-E892955B6924}" dt="2023-10-18T19:12:38.614" v="768" actId="26606"/>
          <ac:spMkLst>
            <pc:docMk/>
            <pc:sldMk cId="801518066" sldId="260"/>
            <ac:spMk id="36" creationId="{E0FADC6C-CEA4-406D-B03E-64C04B7EC0DA}"/>
          </ac:spMkLst>
        </pc:spChg>
        <pc:spChg chg="add mod">
          <ac:chgData name="Aleksander Haugen" userId="ad8f75a28d6a0b38" providerId="LiveId" clId="{83418A6E-0C9A-42D1-A261-E892955B6924}" dt="2023-10-18T19:12:38.614" v="768" actId="26606"/>
          <ac:spMkLst>
            <pc:docMk/>
            <pc:sldMk cId="801518066" sldId="260"/>
            <ac:spMk id="37" creationId="{6F2E662F-331B-CFAE-2FC5-DAFED820040F}"/>
          </ac:spMkLst>
        </pc:spChg>
        <pc:spChg chg="add">
          <ac:chgData name="Aleksander Haugen" userId="ad8f75a28d6a0b38" providerId="LiveId" clId="{83418A6E-0C9A-42D1-A261-E892955B6924}" dt="2023-10-18T19:12:38.614" v="768" actId="26606"/>
          <ac:spMkLst>
            <pc:docMk/>
            <pc:sldMk cId="801518066" sldId="260"/>
            <ac:spMk id="42" creationId="{3362DFFC-4DCC-48EE-B781-94D04B95F1E8}"/>
          </ac:spMkLst>
        </pc:spChg>
        <pc:spChg chg="add">
          <ac:chgData name="Aleksander Haugen" userId="ad8f75a28d6a0b38" providerId="LiveId" clId="{83418A6E-0C9A-42D1-A261-E892955B6924}" dt="2023-10-18T19:12:38.614" v="768" actId="26606"/>
          <ac:spMkLst>
            <pc:docMk/>
            <pc:sldMk cId="801518066" sldId="260"/>
            <ac:spMk id="44" creationId="{18B8B265-E68C-4B64-9238-781F0102C57B}"/>
          </ac:spMkLst>
        </pc:spChg>
        <pc:graphicFrameChg chg="add del">
          <ac:chgData name="Aleksander Haugen" userId="ad8f75a28d6a0b38" providerId="LiveId" clId="{83418A6E-0C9A-42D1-A261-E892955B6924}" dt="2023-10-18T19:12:28.220" v="761" actId="26606"/>
          <ac:graphicFrameMkLst>
            <pc:docMk/>
            <pc:sldMk cId="801518066" sldId="260"/>
            <ac:graphicFrameMk id="29" creationId="{8337475A-BA7A-BB90-DE98-6D3A42C2659B}"/>
          </ac:graphicFrameMkLst>
        </pc:graphicFrameChg>
        <pc:graphicFrameChg chg="add del">
          <ac:chgData name="Aleksander Haugen" userId="ad8f75a28d6a0b38" providerId="LiveId" clId="{83418A6E-0C9A-42D1-A261-E892955B6924}" dt="2023-10-18T19:12:29.700" v="763" actId="26606"/>
          <ac:graphicFrameMkLst>
            <pc:docMk/>
            <pc:sldMk cId="801518066" sldId="260"/>
            <ac:graphicFrameMk id="31" creationId="{C85C711F-4DD4-CDBD-C459-D834CAC1CAB3}"/>
          </ac:graphicFrameMkLst>
        </pc:graphicFrameChg>
        <pc:graphicFrameChg chg="add del">
          <ac:chgData name="Aleksander Haugen" userId="ad8f75a28d6a0b38" providerId="LiveId" clId="{83418A6E-0C9A-42D1-A261-E892955B6924}" dt="2023-10-18T19:12:31.340" v="765" actId="26606"/>
          <ac:graphicFrameMkLst>
            <pc:docMk/>
            <pc:sldMk cId="801518066" sldId="260"/>
            <ac:graphicFrameMk id="33" creationId="{D26164CA-1A2C-FB7B-5E94-D40730CE010A}"/>
          </ac:graphicFrameMkLst>
        </pc:graphicFrameChg>
        <pc:picChg chg="add mod">
          <ac:chgData name="Aleksander Haugen" userId="ad8f75a28d6a0b38" providerId="LiveId" clId="{83418A6E-0C9A-42D1-A261-E892955B6924}" dt="2023-10-18T19:49:11.063" v="1203"/>
          <ac:picMkLst>
            <pc:docMk/>
            <pc:sldMk cId="801518066" sldId="260"/>
            <ac:picMk id="3" creationId="{89152700-DFCB-CDAB-C99B-E3B0FF3CA764}"/>
          </ac:picMkLst>
        </pc:picChg>
        <pc:picChg chg="add del">
          <ac:chgData name="Aleksander Haugen" userId="ad8f75a28d6a0b38" providerId="LiveId" clId="{83418A6E-0C9A-42D1-A261-E892955B6924}" dt="2023-10-18T19:12:15.188" v="755" actId="26606"/>
          <ac:picMkLst>
            <pc:docMk/>
            <pc:sldMk cId="801518066" sldId="260"/>
            <ac:picMk id="14" creationId="{E507E720-C989-0D39-7F88-4F803D2641D2}"/>
          </ac:picMkLst>
        </pc:picChg>
        <pc:picChg chg="add del">
          <ac:chgData name="Aleksander Haugen" userId="ad8f75a28d6a0b38" providerId="LiveId" clId="{83418A6E-0C9A-42D1-A261-E892955B6924}" dt="2023-10-18T19:12:18.160" v="757" actId="26606"/>
          <ac:picMkLst>
            <pc:docMk/>
            <pc:sldMk cId="801518066" sldId="260"/>
            <ac:picMk id="23" creationId="{8181B543-7A80-AC07-5FEE-138AC40B73A8}"/>
          </ac:picMkLst>
        </pc:picChg>
        <pc:picChg chg="add del">
          <ac:chgData name="Aleksander Haugen" userId="ad8f75a28d6a0b38" providerId="LiveId" clId="{83418A6E-0C9A-42D1-A261-E892955B6924}" dt="2023-10-18T19:12:25.792" v="759" actId="26606"/>
          <ac:picMkLst>
            <pc:docMk/>
            <pc:sldMk cId="801518066" sldId="260"/>
            <ac:picMk id="26" creationId="{1BAA0992-2089-FBCD-8C4E-1EDBE928D146}"/>
          </ac:picMkLst>
        </pc:picChg>
        <pc:picChg chg="add del">
          <ac:chgData name="Aleksander Haugen" userId="ad8f75a28d6a0b38" providerId="LiveId" clId="{83418A6E-0C9A-42D1-A261-E892955B6924}" dt="2023-10-18T19:12:33.481" v="767" actId="478"/>
          <ac:picMkLst>
            <pc:docMk/>
            <pc:sldMk cId="801518066" sldId="260"/>
            <ac:picMk id="35" creationId="{1BAA0992-2089-FBCD-8C4E-1EDBE928D146}"/>
          </ac:picMkLst>
        </pc:picChg>
      </pc:sldChg>
      <pc:sldChg chg="addSp delSp modSp mod ord setBg modNotesTx">
        <pc:chgData name="Aleksander Haugen" userId="ad8f75a28d6a0b38" providerId="LiveId" clId="{83418A6E-0C9A-42D1-A261-E892955B6924}" dt="2023-10-20T06:45:34.581" v="9129" actId="20577"/>
        <pc:sldMkLst>
          <pc:docMk/>
          <pc:sldMk cId="4082499915" sldId="261"/>
        </pc:sldMkLst>
        <pc:spChg chg="mod">
          <ac:chgData name="Aleksander Haugen" userId="ad8f75a28d6a0b38" providerId="LiveId" clId="{83418A6E-0C9A-42D1-A261-E892955B6924}" dt="2023-10-19T07:12:10.848" v="1731" actId="20577"/>
          <ac:spMkLst>
            <pc:docMk/>
            <pc:sldMk cId="4082499915" sldId="261"/>
            <ac:spMk id="2" creationId="{18E894CF-FCEE-6889-5EC5-AF2D8593B24C}"/>
          </ac:spMkLst>
        </pc:spChg>
        <pc:spChg chg="add del">
          <ac:chgData name="Aleksander Haugen" userId="ad8f75a28d6a0b38" providerId="LiveId" clId="{83418A6E-0C9A-42D1-A261-E892955B6924}" dt="2023-10-18T18:09:25.126" v="53" actId="26606"/>
          <ac:spMkLst>
            <pc:docMk/>
            <pc:sldMk cId="4082499915" sldId="261"/>
            <ac:spMk id="11" creationId="{B8DE41E0-A43A-4E72-8B83-065678475156}"/>
          </ac:spMkLst>
        </pc:spChg>
        <pc:graphicFrameChg chg="mod modGraphic">
          <ac:chgData name="Aleksander Haugen" userId="ad8f75a28d6a0b38" providerId="LiveId" clId="{83418A6E-0C9A-42D1-A261-E892955B6924}" dt="2023-10-19T09:34:31.676" v="8520" actId="313"/>
          <ac:graphicFrameMkLst>
            <pc:docMk/>
            <pc:sldMk cId="4082499915" sldId="261"/>
            <ac:graphicFrameMk id="6" creationId="{0766480C-6A69-AD64-3AEB-DD4B06D7F27D}"/>
          </ac:graphicFrameMkLst>
        </pc:graphicFrameChg>
        <pc:picChg chg="add mod">
          <ac:chgData name="Aleksander Haugen" userId="ad8f75a28d6a0b38" providerId="LiveId" clId="{83418A6E-0C9A-42D1-A261-E892955B6924}" dt="2023-10-18T19:49:31.202" v="1210"/>
          <ac:picMkLst>
            <pc:docMk/>
            <pc:sldMk cId="4082499915" sldId="261"/>
            <ac:picMk id="3" creationId="{63F70EB2-B850-253A-A279-A533129F61A3}"/>
          </ac:picMkLst>
        </pc:picChg>
      </pc:sldChg>
      <pc:sldChg chg="addSp delSp modSp mod setBg modNotesTx">
        <pc:chgData name="Aleksander Haugen" userId="ad8f75a28d6a0b38" providerId="LiveId" clId="{83418A6E-0C9A-42D1-A261-E892955B6924}" dt="2023-10-19T07:08:54.453" v="1655" actId="20577"/>
        <pc:sldMkLst>
          <pc:docMk/>
          <pc:sldMk cId="3755974494" sldId="263"/>
        </pc:sldMkLst>
        <pc:spChg chg="mod">
          <ac:chgData name="Aleksander Haugen" userId="ad8f75a28d6a0b38" providerId="LiveId" clId="{83418A6E-0C9A-42D1-A261-E892955B6924}" dt="2023-10-18T19:09:03.968" v="717" actId="20577"/>
          <ac:spMkLst>
            <pc:docMk/>
            <pc:sldMk cId="3755974494" sldId="263"/>
            <ac:spMk id="2" creationId="{027D5546-9093-5DE0-E6B0-76A48AB2CCC9}"/>
          </ac:spMkLst>
        </pc:spChg>
        <pc:spChg chg="del">
          <ac:chgData name="Aleksander Haugen" userId="ad8f75a28d6a0b38" providerId="LiveId" clId="{83418A6E-0C9A-42D1-A261-E892955B6924}" dt="2023-10-18T19:07:48.398" v="694" actId="12084"/>
          <ac:spMkLst>
            <pc:docMk/>
            <pc:sldMk cId="3755974494" sldId="263"/>
            <ac:spMk id="5" creationId="{49F2BF2C-6EA6-3B84-BEA8-996096BC051B}"/>
          </ac:spMkLst>
        </pc:spChg>
        <pc:spChg chg="add del">
          <ac:chgData name="Aleksander Haugen" userId="ad8f75a28d6a0b38" providerId="LiveId" clId="{83418A6E-0C9A-42D1-A261-E892955B6924}" dt="2023-10-18T19:08:14.749" v="702" actId="26606"/>
          <ac:spMkLst>
            <pc:docMk/>
            <pc:sldMk cId="3755974494" sldId="263"/>
            <ac:spMk id="6" creationId="{B3D4F919-9926-42A5-8EB4-1A29C4C9FF0B}"/>
          </ac:spMkLst>
        </pc:spChg>
        <pc:spChg chg="add del">
          <ac:chgData name="Aleksander Haugen" userId="ad8f75a28d6a0b38" providerId="LiveId" clId="{83418A6E-0C9A-42D1-A261-E892955B6924}" dt="2023-10-18T19:08:14.749" v="702" actId="26606"/>
          <ac:spMkLst>
            <pc:docMk/>
            <pc:sldMk cId="3755974494" sldId="263"/>
            <ac:spMk id="7" creationId="{49484204-AAC3-4FE4-AA51-51757C84A72D}"/>
          </ac:spMkLst>
        </pc:spChg>
        <pc:spChg chg="add del">
          <ac:chgData name="Aleksander Haugen" userId="ad8f75a28d6a0b38" providerId="LiveId" clId="{83418A6E-0C9A-42D1-A261-E892955B6924}" dt="2023-10-18T19:08:04.227" v="696" actId="26606"/>
          <ac:spMkLst>
            <pc:docMk/>
            <pc:sldMk cId="3755974494" sldId="263"/>
            <ac:spMk id="8" creationId="{B3D4F919-9926-42A5-8EB4-1A29C4C9FF0B}"/>
          </ac:spMkLst>
        </pc:spChg>
        <pc:spChg chg="add del">
          <ac:chgData name="Aleksander Haugen" userId="ad8f75a28d6a0b38" providerId="LiveId" clId="{83418A6E-0C9A-42D1-A261-E892955B6924}" dt="2023-10-18T19:08:27.180" v="704" actId="26606"/>
          <ac:spMkLst>
            <pc:docMk/>
            <pc:sldMk cId="3755974494" sldId="263"/>
            <ac:spMk id="9" creationId="{B3D4F919-9926-42A5-8EB4-1A29C4C9FF0B}"/>
          </ac:spMkLst>
        </pc:spChg>
        <pc:spChg chg="add del">
          <ac:chgData name="Aleksander Haugen" userId="ad8f75a28d6a0b38" providerId="LiveId" clId="{83418A6E-0C9A-42D1-A261-E892955B6924}" dt="2023-10-18T19:08:04.227" v="696" actId="26606"/>
          <ac:spMkLst>
            <pc:docMk/>
            <pc:sldMk cId="3755974494" sldId="263"/>
            <ac:spMk id="10" creationId="{49484204-AAC3-4FE4-AA51-51757C84A72D}"/>
          </ac:spMkLst>
        </pc:spChg>
        <pc:spChg chg="add">
          <ac:chgData name="Aleksander Haugen" userId="ad8f75a28d6a0b38" providerId="LiveId" clId="{83418A6E-0C9A-42D1-A261-E892955B6924}" dt="2023-10-18T19:08:27.290" v="705" actId="26606"/>
          <ac:spMkLst>
            <pc:docMk/>
            <pc:sldMk cId="3755974494" sldId="263"/>
            <ac:spMk id="11" creationId="{B3D4F919-9926-42A5-8EB4-1A29C4C9FF0B}"/>
          </ac:spMkLst>
        </pc:spChg>
        <pc:spChg chg="add del">
          <ac:chgData name="Aleksander Haugen" userId="ad8f75a28d6a0b38" providerId="LiveId" clId="{83418A6E-0C9A-42D1-A261-E892955B6924}" dt="2023-10-18T19:08:08.036" v="698" actId="26606"/>
          <ac:spMkLst>
            <pc:docMk/>
            <pc:sldMk cId="3755974494" sldId="263"/>
            <ac:spMk id="12" creationId="{B3D4F919-9926-42A5-8EB4-1A29C4C9FF0B}"/>
          </ac:spMkLst>
        </pc:spChg>
        <pc:spChg chg="add del">
          <ac:chgData name="Aleksander Haugen" userId="ad8f75a28d6a0b38" providerId="LiveId" clId="{83418A6E-0C9A-42D1-A261-E892955B6924}" dt="2023-10-18T19:08:08.036" v="698" actId="26606"/>
          <ac:spMkLst>
            <pc:docMk/>
            <pc:sldMk cId="3755974494" sldId="263"/>
            <ac:spMk id="13" creationId="{CA33CE0E-76B0-4536-AB65-CBA0AE77748C}"/>
          </ac:spMkLst>
        </pc:spChg>
        <pc:spChg chg="add">
          <ac:chgData name="Aleksander Haugen" userId="ad8f75a28d6a0b38" providerId="LiveId" clId="{83418A6E-0C9A-42D1-A261-E892955B6924}" dt="2023-10-18T19:08:27.290" v="705" actId="26606"/>
          <ac:spMkLst>
            <pc:docMk/>
            <pc:sldMk cId="3755974494" sldId="263"/>
            <ac:spMk id="14" creationId="{B8DE41E0-A43A-4E72-8B83-065678475156}"/>
          </ac:spMkLst>
        </pc:spChg>
        <pc:graphicFrameChg chg="add mod modGraphic">
          <ac:chgData name="Aleksander Haugen" userId="ad8f75a28d6a0b38" providerId="LiveId" clId="{83418A6E-0C9A-42D1-A261-E892955B6924}" dt="2023-10-19T07:08:54.453" v="1655" actId="20577"/>
          <ac:graphicFrameMkLst>
            <pc:docMk/>
            <pc:sldMk cId="3755974494" sldId="263"/>
            <ac:graphicFrameMk id="3" creationId="{B0239F05-605F-00FC-DA51-F56E2AD42843}"/>
          </ac:graphicFrameMkLst>
        </pc:graphicFrameChg>
        <pc:picChg chg="add mod">
          <ac:chgData name="Aleksander Haugen" userId="ad8f75a28d6a0b38" providerId="LiveId" clId="{83418A6E-0C9A-42D1-A261-E892955B6924}" dt="2023-10-18T19:49:05.801" v="1202"/>
          <ac:picMkLst>
            <pc:docMk/>
            <pc:sldMk cId="3755974494" sldId="263"/>
            <ac:picMk id="4" creationId="{4CE8D3BE-A9F8-D78C-8811-86BB675463A2}"/>
          </ac:picMkLst>
        </pc:picChg>
      </pc:sldChg>
      <pc:sldChg chg="addSp delSp modSp mod setBg modNotesTx">
        <pc:chgData name="Aleksander Haugen" userId="ad8f75a28d6a0b38" providerId="LiveId" clId="{83418A6E-0C9A-42D1-A261-E892955B6924}" dt="2023-10-19T09:15:20.206" v="7913" actId="20577"/>
        <pc:sldMkLst>
          <pc:docMk/>
          <pc:sldMk cId="3072607733" sldId="264"/>
        </pc:sldMkLst>
        <pc:spChg chg="mod">
          <ac:chgData name="Aleksander Haugen" userId="ad8f75a28d6a0b38" providerId="LiveId" clId="{83418A6E-0C9A-42D1-A261-E892955B6924}" dt="2023-10-19T09:14:18.917" v="7878" actId="26606"/>
          <ac:spMkLst>
            <pc:docMk/>
            <pc:sldMk cId="3072607733" sldId="264"/>
            <ac:spMk id="2" creationId="{2CB43187-0EAB-6F6E-FCD7-631CFD53B2ED}"/>
          </ac:spMkLst>
        </pc:spChg>
        <pc:spChg chg="add del mod">
          <ac:chgData name="Aleksander Haugen" userId="ad8f75a28d6a0b38" providerId="LiveId" clId="{83418A6E-0C9A-42D1-A261-E892955B6924}" dt="2023-10-19T09:13:53.211" v="7874" actId="26606"/>
          <ac:spMkLst>
            <pc:docMk/>
            <pc:sldMk cId="3072607733" sldId="264"/>
            <ac:spMk id="5" creationId="{BAFCDF97-05C1-DADE-0540-A014DCE527A0}"/>
          </ac:spMkLst>
        </pc:spChg>
        <pc:spChg chg="del mod">
          <ac:chgData name="Aleksander Haugen" userId="ad8f75a28d6a0b38" providerId="LiveId" clId="{83418A6E-0C9A-42D1-A261-E892955B6924}" dt="2023-10-19T09:13:34.681" v="7872" actId="478"/>
          <ac:spMkLst>
            <pc:docMk/>
            <pc:sldMk cId="3072607733" sldId="264"/>
            <ac:spMk id="12" creationId="{6F2E662F-331B-CFAE-2FC5-DAFED820040F}"/>
          </ac:spMkLst>
        </pc:spChg>
        <pc:spChg chg="add del">
          <ac:chgData name="Aleksander Haugen" userId="ad8f75a28d6a0b38" providerId="LiveId" clId="{83418A6E-0C9A-42D1-A261-E892955B6924}" dt="2023-10-19T09:14:18.917" v="7878" actId="26606"/>
          <ac:spMkLst>
            <pc:docMk/>
            <pc:sldMk cId="3072607733" sldId="264"/>
            <ac:spMk id="15" creationId="{A8D972A3-BC4D-42D0-B5E6-18AF3B9A5D93}"/>
          </ac:spMkLst>
        </pc:spChg>
        <pc:spChg chg="add del">
          <ac:chgData name="Aleksander Haugen" userId="ad8f75a28d6a0b38" providerId="LiveId" clId="{83418A6E-0C9A-42D1-A261-E892955B6924}" dt="2023-10-19T09:14:18.917" v="7878" actId="26606"/>
          <ac:spMkLst>
            <pc:docMk/>
            <pc:sldMk cId="3072607733" sldId="264"/>
            <ac:spMk id="17" creationId="{DC08C121-C8A4-4D89-BF57-08D986601657}"/>
          </ac:spMkLst>
        </pc:spChg>
        <pc:spChg chg="add del">
          <ac:chgData name="Aleksander Haugen" userId="ad8f75a28d6a0b38" providerId="LiveId" clId="{83418A6E-0C9A-42D1-A261-E892955B6924}" dt="2023-10-19T09:14:18.917" v="7878" actId="26606"/>
          <ac:spMkLst>
            <pc:docMk/>
            <pc:sldMk cId="3072607733" sldId="264"/>
            <ac:spMk id="19" creationId="{EB1E1686-FA28-4AC0-BDBD-F301BFEBD814}"/>
          </ac:spMkLst>
        </pc:spChg>
        <pc:spChg chg="add del">
          <ac:chgData name="Aleksander Haugen" userId="ad8f75a28d6a0b38" providerId="LiveId" clId="{83418A6E-0C9A-42D1-A261-E892955B6924}" dt="2023-10-19T09:14:18.917" v="7878" actId="26606"/>
          <ac:spMkLst>
            <pc:docMk/>
            <pc:sldMk cId="3072607733" sldId="264"/>
            <ac:spMk id="28" creationId="{6A3CE357-085C-4A92-B449-FE002B321F4B}"/>
          </ac:spMkLst>
        </pc:spChg>
        <pc:spChg chg="add del">
          <ac:chgData name="Aleksander Haugen" userId="ad8f75a28d6a0b38" providerId="LiveId" clId="{83418A6E-0C9A-42D1-A261-E892955B6924}" dt="2023-10-19T09:14:18.917" v="7878" actId="26606"/>
          <ac:spMkLst>
            <pc:docMk/>
            <pc:sldMk cId="3072607733" sldId="264"/>
            <ac:spMk id="30" creationId="{678B98E6-A6AE-4D5B-9E5F-6187174489C3}"/>
          </ac:spMkLst>
        </pc:spChg>
        <pc:spChg chg="add del">
          <ac:chgData name="Aleksander Haugen" userId="ad8f75a28d6a0b38" providerId="LiveId" clId="{83418A6E-0C9A-42D1-A261-E892955B6924}" dt="2023-10-19T09:14:18.917" v="7878" actId="26606"/>
          <ac:spMkLst>
            <pc:docMk/>
            <pc:sldMk cId="3072607733" sldId="264"/>
            <ac:spMk id="32" creationId="{2DF66964-FD6C-411A-B66E-0EAE1C782CAF}"/>
          </ac:spMkLst>
        </pc:spChg>
        <pc:grpChg chg="add del">
          <ac:chgData name="Aleksander Haugen" userId="ad8f75a28d6a0b38" providerId="LiveId" clId="{83418A6E-0C9A-42D1-A261-E892955B6924}" dt="2023-10-19T09:14:18.917" v="7878" actId="26606"/>
          <ac:grpSpMkLst>
            <pc:docMk/>
            <pc:sldMk cId="3072607733" sldId="264"/>
            <ac:grpSpMk id="11" creationId="{3CDAEBAD-F3BE-433C-BEE5-D8EB4DF7BF42}"/>
          </ac:grpSpMkLst>
        </pc:grpChg>
        <pc:grpChg chg="add del">
          <ac:chgData name="Aleksander Haugen" userId="ad8f75a28d6a0b38" providerId="LiveId" clId="{83418A6E-0C9A-42D1-A261-E892955B6924}" dt="2023-10-19T09:14:18.917" v="7878" actId="26606"/>
          <ac:grpSpMkLst>
            <pc:docMk/>
            <pc:sldMk cId="3072607733" sldId="264"/>
            <ac:grpSpMk id="24" creationId="{3CDAEBAD-F3BE-433C-BEE5-D8EB4DF7BF42}"/>
          </ac:grpSpMkLst>
        </pc:grpChg>
        <pc:picChg chg="add del mod">
          <ac:chgData name="Aleksander Haugen" userId="ad8f75a28d6a0b38" providerId="LiveId" clId="{83418A6E-0C9A-42D1-A261-E892955B6924}" dt="2023-10-19T09:13:40.721" v="7873" actId="21"/>
          <ac:picMkLst>
            <pc:docMk/>
            <pc:sldMk cId="3072607733" sldId="264"/>
            <ac:picMk id="3" creationId="{C398C772-EE86-31AA-595B-CC64D0709A41}"/>
          </ac:picMkLst>
        </pc:picChg>
        <pc:picChg chg="add mod">
          <ac:chgData name="Aleksander Haugen" userId="ad8f75a28d6a0b38" providerId="LiveId" clId="{83418A6E-0C9A-42D1-A261-E892955B6924}" dt="2023-10-19T09:13:56.153" v="7875"/>
          <ac:picMkLst>
            <pc:docMk/>
            <pc:sldMk cId="3072607733" sldId="264"/>
            <ac:picMk id="6" creationId="{A72897B8-6CDE-C52C-B8B2-CBC3BA638B9C}"/>
          </ac:picMkLst>
        </pc:picChg>
        <pc:picChg chg="add">
          <ac:chgData name="Aleksander Haugen" userId="ad8f75a28d6a0b38" providerId="LiveId" clId="{83418A6E-0C9A-42D1-A261-E892955B6924}" dt="2023-10-19T09:13:53.211" v="7874" actId="26606"/>
          <ac:picMkLst>
            <pc:docMk/>
            <pc:sldMk cId="3072607733" sldId="264"/>
            <ac:picMk id="7" creationId="{7EE3E705-AB1D-C8F3-0100-C316D603DF80}"/>
          </ac:picMkLst>
        </pc:picChg>
      </pc:sldChg>
      <pc:sldChg chg="addSp delSp modSp mod setBg modNotesTx">
        <pc:chgData name="Aleksander Haugen" userId="ad8f75a28d6a0b38" providerId="LiveId" clId="{83418A6E-0C9A-42D1-A261-E892955B6924}" dt="2023-10-19T08:57:07.436" v="6757" actId="313"/>
        <pc:sldMkLst>
          <pc:docMk/>
          <pc:sldMk cId="2460260946" sldId="265"/>
        </pc:sldMkLst>
        <pc:spChg chg="mod">
          <ac:chgData name="Aleksander Haugen" userId="ad8f75a28d6a0b38" providerId="LiveId" clId="{83418A6E-0C9A-42D1-A261-E892955B6924}" dt="2023-10-18T19:14:33.762" v="773" actId="26606"/>
          <ac:spMkLst>
            <pc:docMk/>
            <pc:sldMk cId="2460260946" sldId="265"/>
            <ac:spMk id="2" creationId="{2CB43187-0EAB-6F6E-FCD7-631CFD53B2ED}"/>
          </ac:spMkLst>
        </pc:spChg>
        <pc:spChg chg="add del mod">
          <ac:chgData name="Aleksander Haugen" userId="ad8f75a28d6a0b38" providerId="LiveId" clId="{83418A6E-0C9A-42D1-A261-E892955B6924}" dt="2023-10-18T19:14:06.126" v="772" actId="12084"/>
          <ac:spMkLst>
            <pc:docMk/>
            <pc:sldMk cId="2460260946" sldId="265"/>
            <ac:spMk id="12" creationId="{6F2E662F-331B-CFAE-2FC5-DAFED820040F}"/>
          </ac:spMkLst>
        </pc:spChg>
        <pc:spChg chg="add del">
          <ac:chgData name="Aleksander Haugen" userId="ad8f75a28d6a0b38" providerId="LiveId" clId="{83418A6E-0C9A-42D1-A261-E892955B6924}" dt="2023-10-18T19:14:33.762" v="773" actId="26606"/>
          <ac:spMkLst>
            <pc:docMk/>
            <pc:sldMk cId="2460260946" sldId="265"/>
            <ac:spMk id="17" creationId="{32812C54-7AEF-4ABB-826E-221F51CB0F30}"/>
          </ac:spMkLst>
        </pc:spChg>
        <pc:spChg chg="add del">
          <ac:chgData name="Aleksander Haugen" userId="ad8f75a28d6a0b38" providerId="LiveId" clId="{83418A6E-0C9A-42D1-A261-E892955B6924}" dt="2023-10-18T19:14:33.762" v="773" actId="26606"/>
          <ac:spMkLst>
            <pc:docMk/>
            <pc:sldMk cId="2460260946" sldId="265"/>
            <ac:spMk id="19" creationId="{891F40E4-8A76-44CF-91EC-907367352626}"/>
          </ac:spMkLst>
        </pc:spChg>
        <pc:spChg chg="add del">
          <ac:chgData name="Aleksander Haugen" userId="ad8f75a28d6a0b38" providerId="LiveId" clId="{83418A6E-0C9A-42D1-A261-E892955B6924}" dt="2023-10-18T19:14:33.762" v="773" actId="26606"/>
          <ac:spMkLst>
            <pc:docMk/>
            <pc:sldMk cId="2460260946" sldId="265"/>
            <ac:spMk id="21" creationId="{72171013-D973-4187-9CF2-EE098EEF8194}"/>
          </ac:spMkLst>
        </pc:spChg>
        <pc:spChg chg="add">
          <ac:chgData name="Aleksander Haugen" userId="ad8f75a28d6a0b38" providerId="LiveId" clId="{83418A6E-0C9A-42D1-A261-E892955B6924}" dt="2023-10-18T19:14:33.762" v="773" actId="26606"/>
          <ac:spMkLst>
            <pc:docMk/>
            <pc:sldMk cId="2460260946" sldId="265"/>
            <ac:spMk id="26" creationId="{49484204-AAC3-4FE4-AA51-51757C84A72D}"/>
          </ac:spMkLst>
        </pc:spChg>
        <pc:graphicFrameChg chg="add del mod">
          <ac:chgData name="Aleksander Haugen" userId="ad8f75a28d6a0b38" providerId="LiveId" clId="{83418A6E-0C9A-42D1-A261-E892955B6924}" dt="2023-10-18T19:13:42.971" v="771" actId="12084"/>
          <ac:graphicFrameMkLst>
            <pc:docMk/>
            <pc:sldMk cId="2460260946" sldId="265"/>
            <ac:graphicFrameMk id="3" creationId="{A8810709-016C-52A8-D46D-45EE870029E7}"/>
          </ac:graphicFrameMkLst>
        </pc:graphicFrameChg>
        <pc:graphicFrameChg chg="add mod modGraphic">
          <ac:chgData name="Aleksander Haugen" userId="ad8f75a28d6a0b38" providerId="LiveId" clId="{83418A6E-0C9A-42D1-A261-E892955B6924}" dt="2023-10-19T08:56:54.524" v="6753" actId="313"/>
          <ac:graphicFrameMkLst>
            <pc:docMk/>
            <pc:sldMk cId="2460260946" sldId="265"/>
            <ac:graphicFrameMk id="4" creationId="{7BEE7454-A038-02B5-F3D1-C37DA8C6C5FE}"/>
          </ac:graphicFrameMkLst>
        </pc:graphicFrameChg>
        <pc:picChg chg="add mod">
          <ac:chgData name="Aleksander Haugen" userId="ad8f75a28d6a0b38" providerId="LiveId" clId="{83418A6E-0C9A-42D1-A261-E892955B6924}" dt="2023-10-18T19:49:19.266" v="1205"/>
          <ac:picMkLst>
            <pc:docMk/>
            <pc:sldMk cId="2460260946" sldId="265"/>
            <ac:picMk id="5" creationId="{7B1748F3-72D1-D4CB-2AF0-B0BC2A19B06D}"/>
          </ac:picMkLst>
        </pc:picChg>
      </pc:sldChg>
      <pc:sldChg chg="addSp delSp modSp mod">
        <pc:chgData name="Aleksander Haugen" userId="ad8f75a28d6a0b38" providerId="LiveId" clId="{83418A6E-0C9A-42D1-A261-E892955B6924}" dt="2023-10-18T19:49:21.744" v="1206"/>
        <pc:sldMkLst>
          <pc:docMk/>
          <pc:sldMk cId="3779022672" sldId="266"/>
        </pc:sldMkLst>
        <pc:spChg chg="mod">
          <ac:chgData name="Aleksander Haugen" userId="ad8f75a28d6a0b38" providerId="LiveId" clId="{83418A6E-0C9A-42D1-A261-E892955B6924}" dt="2023-10-18T18:09:11.459" v="51" actId="26606"/>
          <ac:spMkLst>
            <pc:docMk/>
            <pc:sldMk cId="3779022672" sldId="266"/>
            <ac:spMk id="2" creationId="{2CB43187-0EAB-6F6E-FCD7-631CFD53B2ED}"/>
          </ac:spMkLst>
        </pc:spChg>
        <pc:spChg chg="add del">
          <ac:chgData name="Aleksander Haugen" userId="ad8f75a28d6a0b38" providerId="LiveId" clId="{83418A6E-0C9A-42D1-A261-E892955B6924}" dt="2023-10-18T18:09:11.459" v="51" actId="26606"/>
          <ac:spMkLst>
            <pc:docMk/>
            <pc:sldMk cId="3779022672" sldId="266"/>
            <ac:spMk id="19" creationId="{49484204-AAC3-4FE4-AA51-51757C84A72D}"/>
          </ac:spMkLst>
        </pc:spChg>
        <pc:graphicFrameChg chg="mod modGraphic">
          <ac:chgData name="Aleksander Haugen" userId="ad8f75a28d6a0b38" providerId="LiveId" clId="{83418A6E-0C9A-42D1-A261-E892955B6924}" dt="2023-10-18T19:43:15.894" v="1161" actId="12100"/>
          <ac:graphicFrameMkLst>
            <pc:docMk/>
            <pc:sldMk cId="3779022672" sldId="266"/>
            <ac:graphicFrameMk id="14" creationId="{898C228E-4B41-F5AE-7DC5-0E10DEAC74FD}"/>
          </ac:graphicFrameMkLst>
        </pc:graphicFrameChg>
        <pc:picChg chg="add mod">
          <ac:chgData name="Aleksander Haugen" userId="ad8f75a28d6a0b38" providerId="LiveId" clId="{83418A6E-0C9A-42D1-A261-E892955B6924}" dt="2023-10-18T19:49:21.744" v="1206"/>
          <ac:picMkLst>
            <pc:docMk/>
            <pc:sldMk cId="3779022672" sldId="266"/>
            <ac:picMk id="3" creationId="{4EB8855F-6646-ECCB-844D-ADFE383983BE}"/>
          </ac:picMkLst>
        </pc:picChg>
      </pc:sldChg>
      <pc:sldChg chg="addSp modSp mod modNotesTx">
        <pc:chgData name="Aleksander Haugen" userId="ad8f75a28d6a0b38" providerId="LiveId" clId="{83418A6E-0C9A-42D1-A261-E892955B6924}" dt="2023-10-19T09:32:49.271" v="8519" actId="14"/>
        <pc:sldMkLst>
          <pc:docMk/>
          <pc:sldMk cId="395203518" sldId="267"/>
        </pc:sldMkLst>
        <pc:spChg chg="mod">
          <ac:chgData name="Aleksander Haugen" userId="ad8f75a28d6a0b38" providerId="LiveId" clId="{83418A6E-0C9A-42D1-A261-E892955B6924}" dt="2023-10-18T18:09:40.251" v="60" actId="20577"/>
          <ac:spMkLst>
            <pc:docMk/>
            <pc:sldMk cId="395203518" sldId="267"/>
            <ac:spMk id="2" creationId="{2CB43187-0EAB-6F6E-FCD7-631CFD53B2ED}"/>
          </ac:spMkLst>
        </pc:spChg>
        <pc:spChg chg="mod">
          <ac:chgData name="Aleksander Haugen" userId="ad8f75a28d6a0b38" providerId="LiveId" clId="{83418A6E-0C9A-42D1-A261-E892955B6924}" dt="2023-10-19T09:23:57.705" v="8060" actId="20577"/>
          <ac:spMkLst>
            <pc:docMk/>
            <pc:sldMk cId="395203518" sldId="267"/>
            <ac:spMk id="12" creationId="{6F2E662F-331B-CFAE-2FC5-DAFED820040F}"/>
          </ac:spMkLst>
        </pc:spChg>
        <pc:picChg chg="add mod">
          <ac:chgData name="Aleksander Haugen" userId="ad8f75a28d6a0b38" providerId="LiveId" clId="{83418A6E-0C9A-42D1-A261-E892955B6924}" dt="2023-10-18T19:49:24.388" v="1207"/>
          <ac:picMkLst>
            <pc:docMk/>
            <pc:sldMk cId="395203518" sldId="267"/>
            <ac:picMk id="3" creationId="{B0B3FDA1-E7A5-C6AD-9A7F-6D9E73C8A79B}"/>
          </ac:picMkLst>
        </pc:picChg>
      </pc:sldChg>
      <pc:sldChg chg="addSp delSp modSp del mod setBg modNotesTx">
        <pc:chgData name="Aleksander Haugen" userId="ad8f75a28d6a0b38" providerId="LiveId" clId="{83418A6E-0C9A-42D1-A261-E892955B6924}" dt="2023-10-18T19:34:30.044" v="1097" actId="47"/>
        <pc:sldMkLst>
          <pc:docMk/>
          <pc:sldMk cId="2974403288" sldId="268"/>
        </pc:sldMkLst>
        <pc:spChg chg="mod">
          <ac:chgData name="Aleksander Haugen" userId="ad8f75a28d6a0b38" providerId="LiveId" clId="{83418A6E-0C9A-42D1-A261-E892955B6924}" dt="2023-10-18T18:12:56.620" v="146" actId="26606"/>
          <ac:spMkLst>
            <pc:docMk/>
            <pc:sldMk cId="2974403288" sldId="268"/>
            <ac:spMk id="2" creationId="{5633612D-6578-609A-1777-39DEDDC679BD}"/>
          </ac:spMkLst>
        </pc:spChg>
        <pc:spChg chg="del">
          <ac:chgData name="Aleksander Haugen" userId="ad8f75a28d6a0b38" providerId="LiveId" clId="{83418A6E-0C9A-42D1-A261-E892955B6924}" dt="2023-10-18T18:12:56.620" v="146" actId="26606"/>
          <ac:spMkLst>
            <pc:docMk/>
            <pc:sldMk cId="2974403288" sldId="268"/>
            <ac:spMk id="3" creationId="{07B62070-FAB7-0E99-C077-D9C0C79C7CD7}"/>
          </ac:spMkLst>
        </pc:spChg>
        <pc:graphicFrameChg chg="add mod">
          <ac:chgData name="Aleksander Haugen" userId="ad8f75a28d6a0b38" providerId="LiveId" clId="{83418A6E-0C9A-42D1-A261-E892955B6924}" dt="2023-10-18T18:42:30.860" v="529" actId="13782"/>
          <ac:graphicFrameMkLst>
            <pc:docMk/>
            <pc:sldMk cId="2974403288" sldId="268"/>
            <ac:graphicFrameMk id="5" creationId="{34FFA482-9AAD-6170-AD83-F7B8FAEF0D6E}"/>
          </ac:graphicFrameMkLst>
        </pc:graphicFrameChg>
      </pc:sldChg>
      <pc:sldChg chg="modSp new mod setBg">
        <pc:chgData name="Aleksander Haugen" userId="ad8f75a28d6a0b38" providerId="LiveId" clId="{83418A6E-0C9A-42D1-A261-E892955B6924}" dt="2023-10-18T18:07:25.165" v="47"/>
        <pc:sldMkLst>
          <pc:docMk/>
          <pc:sldMk cId="695645905" sldId="269"/>
        </pc:sldMkLst>
        <pc:spChg chg="mod">
          <ac:chgData name="Aleksander Haugen" userId="ad8f75a28d6a0b38" providerId="LiveId" clId="{83418A6E-0C9A-42D1-A261-E892955B6924}" dt="2023-10-18T18:06:12.729" v="37" actId="20577"/>
          <ac:spMkLst>
            <pc:docMk/>
            <pc:sldMk cId="695645905" sldId="269"/>
            <ac:spMk id="2" creationId="{80A2A5FB-7C35-9227-46A8-9607F98D651A}"/>
          </ac:spMkLst>
        </pc:spChg>
      </pc:sldChg>
      <pc:sldChg chg="modSp add mod ord">
        <pc:chgData name="Aleksander Haugen" userId="ad8f75a28d6a0b38" providerId="LiveId" clId="{83418A6E-0C9A-42D1-A261-E892955B6924}" dt="2023-10-18T18:09:44.830" v="69" actId="20577"/>
        <pc:sldMkLst>
          <pc:docMk/>
          <pc:sldMk cId="3365403376" sldId="270"/>
        </pc:sldMkLst>
        <pc:spChg chg="mod">
          <ac:chgData name="Aleksander Haugen" userId="ad8f75a28d6a0b38" providerId="LiveId" clId="{83418A6E-0C9A-42D1-A261-E892955B6924}" dt="2023-10-18T18:09:44.830" v="69" actId="20577"/>
          <ac:spMkLst>
            <pc:docMk/>
            <pc:sldMk cId="3365403376" sldId="270"/>
            <ac:spMk id="2" creationId="{80A2A5FB-7C35-9227-46A8-9607F98D651A}"/>
          </ac:spMkLst>
        </pc:spChg>
      </pc:sldChg>
      <pc:sldChg chg="addSp delSp modSp add del mod modClrScheme chgLayout">
        <pc:chgData name="Aleksander Haugen" userId="ad8f75a28d6a0b38" providerId="LiveId" clId="{83418A6E-0C9A-42D1-A261-E892955B6924}" dt="2023-10-18T18:12:45.508" v="145" actId="47"/>
        <pc:sldMkLst>
          <pc:docMk/>
          <pc:sldMk cId="2193958108" sldId="271"/>
        </pc:sldMkLst>
        <pc:spChg chg="mod ord">
          <ac:chgData name="Aleksander Haugen" userId="ad8f75a28d6a0b38" providerId="LiveId" clId="{83418A6E-0C9A-42D1-A261-E892955B6924}" dt="2023-10-18T18:12:43.391" v="144" actId="20577"/>
          <ac:spMkLst>
            <pc:docMk/>
            <pc:sldMk cId="2193958108" sldId="271"/>
            <ac:spMk id="2" creationId="{18E894CF-FCEE-6889-5EC5-AF2D8593B24C}"/>
          </ac:spMkLst>
        </pc:spChg>
        <pc:spChg chg="add del mod ord">
          <ac:chgData name="Aleksander Haugen" userId="ad8f75a28d6a0b38" providerId="LiveId" clId="{83418A6E-0C9A-42D1-A261-E892955B6924}" dt="2023-10-18T18:11:49.286" v="136" actId="700"/>
          <ac:spMkLst>
            <pc:docMk/>
            <pc:sldMk cId="2193958108" sldId="271"/>
            <ac:spMk id="4" creationId="{85DF1FBF-50DA-33BF-1805-454480EF6EE8}"/>
          </ac:spMkLst>
        </pc:spChg>
        <pc:spChg chg="add mod">
          <ac:chgData name="Aleksander Haugen" userId="ad8f75a28d6a0b38" providerId="LiveId" clId="{83418A6E-0C9A-42D1-A261-E892955B6924}" dt="2023-10-18T18:11:42.761" v="134"/>
          <ac:spMkLst>
            <pc:docMk/>
            <pc:sldMk cId="2193958108" sldId="271"/>
            <ac:spMk id="5" creationId="{DB2FB5C3-C51B-9D38-D2C5-728599973413}"/>
          </ac:spMkLst>
        </pc:spChg>
        <pc:spChg chg="add mod ord">
          <ac:chgData name="Aleksander Haugen" userId="ad8f75a28d6a0b38" providerId="LiveId" clId="{83418A6E-0C9A-42D1-A261-E892955B6924}" dt="2023-10-18T18:11:49.286" v="136" actId="700"/>
          <ac:spMkLst>
            <pc:docMk/>
            <pc:sldMk cId="2193958108" sldId="271"/>
            <ac:spMk id="7" creationId="{E24265A8-B53D-6C0B-6C84-5F98A9627A7D}"/>
          </ac:spMkLst>
        </pc:spChg>
        <pc:spChg chg="add mod ord">
          <ac:chgData name="Aleksander Haugen" userId="ad8f75a28d6a0b38" providerId="LiveId" clId="{83418A6E-0C9A-42D1-A261-E892955B6924}" dt="2023-10-18T18:11:49.286" v="136" actId="700"/>
          <ac:spMkLst>
            <pc:docMk/>
            <pc:sldMk cId="2193958108" sldId="271"/>
            <ac:spMk id="8" creationId="{5A2D78E2-3683-0F01-A0C6-D864958EF0F3}"/>
          </ac:spMkLst>
        </pc:spChg>
        <pc:spChg chg="add mod ord">
          <ac:chgData name="Aleksander Haugen" userId="ad8f75a28d6a0b38" providerId="LiveId" clId="{83418A6E-0C9A-42D1-A261-E892955B6924}" dt="2023-10-18T18:11:49.286" v="136" actId="700"/>
          <ac:spMkLst>
            <pc:docMk/>
            <pc:sldMk cId="2193958108" sldId="271"/>
            <ac:spMk id="9" creationId="{D8E0BF8D-9389-DBFF-A293-B5281B165201}"/>
          </ac:spMkLst>
        </pc:spChg>
        <pc:spChg chg="add mod ord">
          <ac:chgData name="Aleksander Haugen" userId="ad8f75a28d6a0b38" providerId="LiveId" clId="{83418A6E-0C9A-42D1-A261-E892955B6924}" dt="2023-10-18T18:11:49.286" v="136" actId="700"/>
          <ac:spMkLst>
            <pc:docMk/>
            <pc:sldMk cId="2193958108" sldId="271"/>
            <ac:spMk id="10" creationId="{3C04FCA1-F539-488B-2CDF-52AB63EBA3CC}"/>
          </ac:spMkLst>
        </pc:spChg>
        <pc:graphicFrameChg chg="del modGraphic">
          <ac:chgData name="Aleksander Haugen" userId="ad8f75a28d6a0b38" providerId="LiveId" clId="{83418A6E-0C9A-42D1-A261-E892955B6924}" dt="2023-10-18T18:11:31.280" v="130" actId="478"/>
          <ac:graphicFrameMkLst>
            <pc:docMk/>
            <pc:sldMk cId="2193958108" sldId="271"/>
            <ac:graphicFrameMk id="6" creationId="{0766480C-6A69-AD64-3AEB-DD4B06D7F27D}"/>
          </ac:graphicFrameMkLst>
        </pc:graphicFrameChg>
      </pc:sldChg>
      <pc:sldChg chg="addSp delSp modSp new mod setBg modNotesTx">
        <pc:chgData name="Aleksander Haugen" userId="ad8f75a28d6a0b38" providerId="LiveId" clId="{83418A6E-0C9A-42D1-A261-E892955B6924}" dt="2023-10-19T09:41:26.829" v="9036" actId="313"/>
        <pc:sldMkLst>
          <pc:docMk/>
          <pc:sldMk cId="3867516012" sldId="271"/>
        </pc:sldMkLst>
        <pc:spChg chg="mod">
          <ac:chgData name="Aleksander Haugen" userId="ad8f75a28d6a0b38" providerId="LiveId" clId="{83418A6E-0C9A-42D1-A261-E892955B6924}" dt="2023-10-18T18:43:17.170" v="534" actId="12789"/>
          <ac:spMkLst>
            <pc:docMk/>
            <pc:sldMk cId="3867516012" sldId="271"/>
            <ac:spMk id="2" creationId="{EEEFEC02-5CE4-2A7B-8892-4114FA3D50F3}"/>
          </ac:spMkLst>
        </pc:spChg>
        <pc:spChg chg="del mod">
          <ac:chgData name="Aleksander Haugen" userId="ad8f75a28d6a0b38" providerId="LiveId" clId="{83418A6E-0C9A-42D1-A261-E892955B6924}" dt="2023-10-18T18:42:57.795" v="531" actId="478"/>
          <ac:spMkLst>
            <pc:docMk/>
            <pc:sldMk cId="3867516012" sldId="271"/>
            <ac:spMk id="3" creationId="{34984DC6-1314-47E1-6441-B76915CF3AE1}"/>
          </ac:spMkLst>
        </pc:spChg>
        <pc:spChg chg="add">
          <ac:chgData name="Aleksander Haugen" userId="ad8f75a28d6a0b38" providerId="LiveId" clId="{83418A6E-0C9A-42D1-A261-E892955B6924}" dt="2023-10-18T18:42:54.940" v="530" actId="26606"/>
          <ac:spMkLst>
            <pc:docMk/>
            <pc:sldMk cId="3867516012" sldId="271"/>
            <ac:spMk id="12" creationId="{5ABA7F3F-D56F-4C06-84AC-03FC83B0642E}"/>
          </ac:spMkLst>
        </pc:spChg>
        <pc:grpChg chg="add">
          <ac:chgData name="Aleksander Haugen" userId="ad8f75a28d6a0b38" providerId="LiveId" clId="{83418A6E-0C9A-42D1-A261-E892955B6924}" dt="2023-10-18T18:42:54.940" v="530" actId="26606"/>
          <ac:grpSpMkLst>
            <pc:docMk/>
            <pc:sldMk cId="3867516012" sldId="271"/>
            <ac:grpSpMk id="8" creationId="{B5FEBB1F-508E-4ACE-A53B-525FFA077C6B}"/>
          </ac:grpSpMkLst>
        </pc:grpChg>
        <pc:grpChg chg="add">
          <ac:chgData name="Aleksander Haugen" userId="ad8f75a28d6a0b38" providerId="LiveId" clId="{83418A6E-0C9A-42D1-A261-E892955B6924}" dt="2023-10-18T18:42:54.940" v="530" actId="26606"/>
          <ac:grpSpMkLst>
            <pc:docMk/>
            <pc:sldMk cId="3867516012" sldId="271"/>
            <ac:grpSpMk id="14" creationId="{715374B5-D7C8-4AA9-BE65-DB7A0CA9B420}"/>
          </ac:grpSpMkLst>
        </pc:grpChg>
        <pc:picChg chg="add mod">
          <ac:chgData name="Aleksander Haugen" userId="ad8f75a28d6a0b38" providerId="LiveId" clId="{83418A6E-0C9A-42D1-A261-E892955B6924}" dt="2023-10-18T19:22:43.342" v="823" actId="1076"/>
          <ac:picMkLst>
            <pc:docMk/>
            <pc:sldMk cId="3867516012" sldId="271"/>
            <ac:picMk id="4" creationId="{41D6CF6C-EBC9-D607-2514-334D2A107C04}"/>
          </ac:picMkLst>
        </pc:picChg>
        <pc:picChg chg="add mod">
          <ac:chgData name="Aleksander Haugen" userId="ad8f75a28d6a0b38" providerId="LiveId" clId="{83418A6E-0C9A-42D1-A261-E892955B6924}" dt="2023-10-18T19:23:08.711" v="826"/>
          <ac:picMkLst>
            <pc:docMk/>
            <pc:sldMk cId="3867516012" sldId="271"/>
            <ac:picMk id="5" creationId="{F2D98ABB-A36C-ACE4-9F07-D143F60EBBEF}"/>
          </ac:picMkLst>
        </pc:picChg>
      </pc:sldChg>
      <pc:sldChg chg="addSp delSp modSp new mod modNotesTx">
        <pc:chgData name="Aleksander Haugen" userId="ad8f75a28d6a0b38" providerId="LiveId" clId="{83418A6E-0C9A-42D1-A261-E892955B6924}" dt="2023-10-20T06:43:07.972" v="9062" actId="20577"/>
        <pc:sldMkLst>
          <pc:docMk/>
          <pc:sldMk cId="3785654854" sldId="272"/>
        </pc:sldMkLst>
        <pc:spChg chg="mod">
          <ac:chgData name="Aleksander Haugen" userId="ad8f75a28d6a0b38" providerId="LiveId" clId="{83418A6E-0C9A-42D1-A261-E892955B6924}" dt="2023-10-20T06:43:07.972" v="9062" actId="20577"/>
          <ac:spMkLst>
            <pc:docMk/>
            <pc:sldMk cId="3785654854" sldId="272"/>
            <ac:spMk id="2" creationId="{C748B79D-3429-6FFB-1C2D-89D54E4D67FD}"/>
          </ac:spMkLst>
        </pc:spChg>
        <pc:spChg chg="mod">
          <ac:chgData name="Aleksander Haugen" userId="ad8f75a28d6a0b38" providerId="LiveId" clId="{83418A6E-0C9A-42D1-A261-E892955B6924}" dt="2023-10-18T18:27:27.792" v="365" actId="1076"/>
          <ac:spMkLst>
            <pc:docMk/>
            <pc:sldMk cId="3785654854" sldId="272"/>
            <ac:spMk id="3" creationId="{2ED2EF6D-2914-0E61-3FBD-FA37763DC097}"/>
          </ac:spMkLst>
        </pc:spChg>
        <pc:spChg chg="add mod">
          <ac:chgData name="Aleksander Haugen" userId="ad8f75a28d6a0b38" providerId="LiveId" clId="{83418A6E-0C9A-42D1-A261-E892955B6924}" dt="2023-10-18T18:26:57.305" v="358" actId="122"/>
          <ac:spMkLst>
            <pc:docMk/>
            <pc:sldMk cId="3785654854" sldId="272"/>
            <ac:spMk id="13" creationId="{291215C6-BA81-A814-BA7B-41078A98513A}"/>
          </ac:spMkLst>
        </pc:spChg>
        <pc:spChg chg="add mod">
          <ac:chgData name="Aleksander Haugen" userId="ad8f75a28d6a0b38" providerId="LiveId" clId="{83418A6E-0C9A-42D1-A261-E892955B6924}" dt="2023-10-18T18:27:22.567" v="364" actId="1076"/>
          <ac:spMkLst>
            <pc:docMk/>
            <pc:sldMk cId="3785654854" sldId="272"/>
            <ac:spMk id="14" creationId="{B02F3E62-2571-9B27-BBFB-1988BFDFC62B}"/>
          </ac:spMkLst>
        </pc:spChg>
        <pc:spChg chg="add del mod">
          <ac:chgData name="Aleksander Haugen" userId="ad8f75a28d6a0b38" providerId="LiveId" clId="{83418A6E-0C9A-42D1-A261-E892955B6924}" dt="2023-10-18T18:25:52.025" v="342" actId="478"/>
          <ac:spMkLst>
            <pc:docMk/>
            <pc:sldMk cId="3785654854" sldId="272"/>
            <ac:spMk id="15" creationId="{BD3B14D1-E6D8-9045-FF63-269663E4CA1F}"/>
          </ac:spMkLst>
        </pc:spChg>
        <pc:spChg chg="add mod">
          <ac:chgData name="Aleksander Haugen" userId="ad8f75a28d6a0b38" providerId="LiveId" clId="{83418A6E-0C9A-42D1-A261-E892955B6924}" dt="2023-10-18T18:26:57.305" v="358" actId="122"/>
          <ac:spMkLst>
            <pc:docMk/>
            <pc:sldMk cId="3785654854" sldId="272"/>
            <ac:spMk id="16" creationId="{661AE99E-A869-C03E-0946-46D5656FCD6A}"/>
          </ac:spMkLst>
        </pc:spChg>
        <pc:grpChg chg="add del mod">
          <ac:chgData name="Aleksander Haugen" userId="ad8f75a28d6a0b38" providerId="LiveId" clId="{83418A6E-0C9A-42D1-A261-E892955B6924}" dt="2023-10-18T18:22:54.942" v="297" actId="165"/>
          <ac:grpSpMkLst>
            <pc:docMk/>
            <pc:sldMk cId="3785654854" sldId="272"/>
            <ac:grpSpMk id="12" creationId="{C6DA0B9F-C608-0FD9-8DA6-FB2F017AB1F6}"/>
          </ac:grpSpMkLst>
        </pc:grpChg>
        <pc:picChg chg="add mod topLvl">
          <ac:chgData name="Aleksander Haugen" userId="ad8f75a28d6a0b38" providerId="LiveId" clId="{83418A6E-0C9A-42D1-A261-E892955B6924}" dt="2023-10-18T18:22:54.942" v="297" actId="165"/>
          <ac:picMkLst>
            <pc:docMk/>
            <pc:sldMk cId="3785654854" sldId="272"/>
            <ac:picMk id="5" creationId="{6FF4EC6B-4801-3508-D32B-F34E186E57DD}"/>
          </ac:picMkLst>
        </pc:picChg>
        <pc:picChg chg="add mod topLvl">
          <ac:chgData name="Aleksander Haugen" userId="ad8f75a28d6a0b38" providerId="LiveId" clId="{83418A6E-0C9A-42D1-A261-E892955B6924}" dt="2023-10-18T18:22:54.942" v="297" actId="165"/>
          <ac:picMkLst>
            <pc:docMk/>
            <pc:sldMk cId="3785654854" sldId="272"/>
            <ac:picMk id="7" creationId="{9FE88484-0455-994F-1B51-E3A4BAC4588C}"/>
          </ac:picMkLst>
        </pc:picChg>
        <pc:picChg chg="add mod topLvl">
          <ac:chgData name="Aleksander Haugen" userId="ad8f75a28d6a0b38" providerId="LiveId" clId="{83418A6E-0C9A-42D1-A261-E892955B6924}" dt="2023-10-18T18:22:54.942" v="297" actId="165"/>
          <ac:picMkLst>
            <pc:docMk/>
            <pc:sldMk cId="3785654854" sldId="272"/>
            <ac:picMk id="9" creationId="{77D973D9-B60D-28A0-EED6-956079202E91}"/>
          </ac:picMkLst>
        </pc:picChg>
        <pc:picChg chg="add mod topLvl">
          <ac:chgData name="Aleksander Haugen" userId="ad8f75a28d6a0b38" providerId="LiveId" clId="{83418A6E-0C9A-42D1-A261-E892955B6924}" dt="2023-10-18T18:22:54.942" v="297" actId="165"/>
          <ac:picMkLst>
            <pc:docMk/>
            <pc:sldMk cId="3785654854" sldId="272"/>
            <ac:picMk id="11" creationId="{D050173C-4CF5-102B-7A46-6886A3785D08}"/>
          </ac:picMkLst>
        </pc:picChg>
        <pc:picChg chg="add mod">
          <ac:chgData name="Aleksander Haugen" userId="ad8f75a28d6a0b38" providerId="LiveId" clId="{83418A6E-0C9A-42D1-A261-E892955B6924}" dt="2023-10-18T19:49:27.202" v="1208"/>
          <ac:picMkLst>
            <pc:docMk/>
            <pc:sldMk cId="3785654854" sldId="272"/>
            <ac:picMk id="17" creationId="{5A859247-1AFE-330F-E498-AF595BFFDEB7}"/>
          </ac:picMkLst>
        </pc:picChg>
      </pc:sldChg>
      <pc:sldChg chg="modSp new del mod">
        <pc:chgData name="Aleksander Haugen" userId="ad8f75a28d6a0b38" providerId="LiveId" clId="{83418A6E-0C9A-42D1-A261-E892955B6924}" dt="2023-10-18T18:36:28.076" v="499" actId="47"/>
        <pc:sldMkLst>
          <pc:docMk/>
          <pc:sldMk cId="2890325456" sldId="273"/>
        </pc:sldMkLst>
        <pc:spChg chg="mod">
          <ac:chgData name="Aleksander Haugen" userId="ad8f75a28d6a0b38" providerId="LiveId" clId="{83418A6E-0C9A-42D1-A261-E892955B6924}" dt="2023-10-18T18:16:25.065" v="263" actId="20577"/>
          <ac:spMkLst>
            <pc:docMk/>
            <pc:sldMk cId="2890325456" sldId="273"/>
            <ac:spMk id="2" creationId="{422AAA8D-9EA5-74E6-02E8-235A601541E5}"/>
          </ac:spMkLst>
        </pc:spChg>
        <pc:spChg chg="mod">
          <ac:chgData name="Aleksander Haugen" userId="ad8f75a28d6a0b38" providerId="LiveId" clId="{83418A6E-0C9A-42D1-A261-E892955B6924}" dt="2023-10-18T18:17:26.844" v="270"/>
          <ac:spMkLst>
            <pc:docMk/>
            <pc:sldMk cId="2890325456" sldId="273"/>
            <ac:spMk id="3" creationId="{216C26CF-FEDE-54DF-A619-F01D84B2CBA4}"/>
          </ac:spMkLst>
        </pc:spChg>
      </pc:sldChg>
      <pc:sldChg chg="addSp delSp modSp add mod modNotesTx">
        <pc:chgData name="Aleksander Haugen" userId="ad8f75a28d6a0b38" providerId="LiveId" clId="{83418A6E-0C9A-42D1-A261-E892955B6924}" dt="2023-10-20T06:43:26.287" v="9097" actId="20577"/>
        <pc:sldMkLst>
          <pc:docMk/>
          <pc:sldMk cId="3733272228" sldId="274"/>
        </pc:sldMkLst>
        <pc:spChg chg="mod">
          <ac:chgData name="Aleksander Haugen" userId="ad8f75a28d6a0b38" providerId="LiveId" clId="{83418A6E-0C9A-42D1-A261-E892955B6924}" dt="2023-10-20T06:43:26.287" v="9097" actId="20577"/>
          <ac:spMkLst>
            <pc:docMk/>
            <pc:sldMk cId="3733272228" sldId="274"/>
            <ac:spMk id="2" creationId="{C748B79D-3429-6FFB-1C2D-89D54E4D67FD}"/>
          </ac:spMkLst>
        </pc:spChg>
        <pc:spChg chg="del mod">
          <ac:chgData name="Aleksander Haugen" userId="ad8f75a28d6a0b38" providerId="LiveId" clId="{83418A6E-0C9A-42D1-A261-E892955B6924}" dt="2023-10-18T18:31:07.448" v="406" actId="478"/>
          <ac:spMkLst>
            <pc:docMk/>
            <pc:sldMk cId="3733272228" sldId="274"/>
            <ac:spMk id="3" creationId="{2ED2EF6D-2914-0E61-3FBD-FA37763DC097}"/>
          </ac:spMkLst>
        </pc:spChg>
        <pc:spChg chg="add mod">
          <ac:chgData name="Aleksander Haugen" userId="ad8f75a28d6a0b38" providerId="LiveId" clId="{83418A6E-0C9A-42D1-A261-E892955B6924}" dt="2023-10-18T18:34:34.931" v="495" actId="114"/>
          <ac:spMkLst>
            <pc:docMk/>
            <pc:sldMk cId="3733272228" sldId="274"/>
            <ac:spMk id="6" creationId="{8ED08BB6-150B-3765-03FC-CFD00B982C6E}"/>
          </ac:spMkLst>
        </pc:spChg>
        <pc:spChg chg="add del mod">
          <ac:chgData name="Aleksander Haugen" userId="ad8f75a28d6a0b38" providerId="LiveId" clId="{83418A6E-0C9A-42D1-A261-E892955B6924}" dt="2023-10-18T18:31:10.316" v="407" actId="478"/>
          <ac:spMkLst>
            <pc:docMk/>
            <pc:sldMk cId="3733272228" sldId="274"/>
            <ac:spMk id="10" creationId="{89506F09-37D6-C78C-395E-44AAAF25D6DD}"/>
          </ac:spMkLst>
        </pc:spChg>
        <pc:spChg chg="add mod">
          <ac:chgData name="Aleksander Haugen" userId="ad8f75a28d6a0b38" providerId="LiveId" clId="{83418A6E-0C9A-42D1-A261-E892955B6924}" dt="2023-10-19T07:28:13.890" v="2023" actId="20577"/>
          <ac:spMkLst>
            <pc:docMk/>
            <pc:sldMk cId="3733272228" sldId="274"/>
            <ac:spMk id="12" creationId="{54A1137B-D34B-94CF-2470-4F3ACD3C56F6}"/>
          </ac:spMkLst>
        </pc:spChg>
        <pc:spChg chg="mod">
          <ac:chgData name="Aleksander Haugen" userId="ad8f75a28d6a0b38" providerId="LiveId" clId="{83418A6E-0C9A-42D1-A261-E892955B6924}" dt="2023-10-18T18:34:02.316" v="485" actId="20577"/>
          <ac:spMkLst>
            <pc:docMk/>
            <pc:sldMk cId="3733272228" sldId="274"/>
            <ac:spMk id="13" creationId="{291215C6-BA81-A814-BA7B-41078A98513A}"/>
          </ac:spMkLst>
        </pc:spChg>
        <pc:spChg chg="mod">
          <ac:chgData name="Aleksander Haugen" userId="ad8f75a28d6a0b38" providerId="LiveId" clId="{83418A6E-0C9A-42D1-A261-E892955B6924}" dt="2023-10-18T18:33:17.879" v="461" actId="122"/>
          <ac:spMkLst>
            <pc:docMk/>
            <pc:sldMk cId="3733272228" sldId="274"/>
            <ac:spMk id="14" creationId="{B02F3E62-2571-9B27-BBFB-1988BFDFC62B}"/>
          </ac:spMkLst>
        </pc:spChg>
        <pc:spChg chg="mod">
          <ac:chgData name="Aleksander Haugen" userId="ad8f75a28d6a0b38" providerId="LiveId" clId="{83418A6E-0C9A-42D1-A261-E892955B6924}" dt="2023-10-18T18:40:14.873" v="528" actId="27636"/>
          <ac:spMkLst>
            <pc:docMk/>
            <pc:sldMk cId="3733272228" sldId="274"/>
            <ac:spMk id="16" creationId="{661AE99E-A869-C03E-0946-46D5656FCD6A}"/>
          </ac:spMkLst>
        </pc:spChg>
        <pc:spChg chg="mod">
          <ac:chgData name="Aleksander Haugen" userId="ad8f75a28d6a0b38" providerId="LiveId" clId="{83418A6E-0C9A-42D1-A261-E892955B6924}" dt="2023-10-18T18:36:58.614" v="502" actId="27803"/>
          <ac:spMkLst>
            <pc:docMk/>
            <pc:sldMk cId="3733272228" sldId="274"/>
            <ac:spMk id="17" creationId="{FF28F6B7-DF97-4D44-8A21-116BFF759D40}"/>
          </ac:spMkLst>
        </pc:spChg>
        <pc:spChg chg="mod">
          <ac:chgData name="Aleksander Haugen" userId="ad8f75a28d6a0b38" providerId="LiveId" clId="{83418A6E-0C9A-42D1-A261-E892955B6924}" dt="2023-10-18T18:36:58.614" v="502" actId="27803"/>
          <ac:spMkLst>
            <pc:docMk/>
            <pc:sldMk cId="3733272228" sldId="274"/>
            <ac:spMk id="18" creationId="{43B28D8B-3A88-E556-EC7F-80B8CE6CCBA2}"/>
          </ac:spMkLst>
        </pc:spChg>
        <pc:spChg chg="mod">
          <ac:chgData name="Aleksander Haugen" userId="ad8f75a28d6a0b38" providerId="LiveId" clId="{83418A6E-0C9A-42D1-A261-E892955B6924}" dt="2023-10-18T18:36:58.614" v="502" actId="27803"/>
          <ac:spMkLst>
            <pc:docMk/>
            <pc:sldMk cId="3733272228" sldId="274"/>
            <ac:spMk id="19" creationId="{BF2DA7FD-7CC3-4E3F-1A0A-4BC1E5E46B1C}"/>
          </ac:spMkLst>
        </pc:spChg>
        <pc:spChg chg="mod">
          <ac:chgData name="Aleksander Haugen" userId="ad8f75a28d6a0b38" providerId="LiveId" clId="{83418A6E-0C9A-42D1-A261-E892955B6924}" dt="2023-10-18T18:36:58.614" v="502" actId="27803"/>
          <ac:spMkLst>
            <pc:docMk/>
            <pc:sldMk cId="3733272228" sldId="274"/>
            <ac:spMk id="20" creationId="{12FA6C37-1D22-BFC6-B491-D344751A96A5}"/>
          </ac:spMkLst>
        </pc:spChg>
        <pc:grpChg chg="add del mod">
          <ac:chgData name="Aleksander Haugen" userId="ad8f75a28d6a0b38" providerId="LiveId" clId="{83418A6E-0C9A-42D1-A261-E892955B6924}" dt="2023-10-18T18:36:58.614" v="502" actId="27803"/>
          <ac:grpSpMkLst>
            <pc:docMk/>
            <pc:sldMk cId="3733272228" sldId="274"/>
            <ac:grpSpMk id="15" creationId="{9EA892B0-B4BC-E3F4-53B5-5EBDEEA4DEAF}"/>
          </ac:grpSpMkLst>
        </pc:grpChg>
        <pc:picChg chg="add mod">
          <ac:chgData name="Aleksander Haugen" userId="ad8f75a28d6a0b38" providerId="LiveId" clId="{83418A6E-0C9A-42D1-A261-E892955B6924}" dt="2023-10-18T18:35:19.017" v="496" actId="14826"/>
          <ac:picMkLst>
            <pc:docMk/>
            <pc:sldMk cId="3733272228" sldId="274"/>
            <ac:picMk id="4" creationId="{C61342F2-7D37-A444-0859-CEDA189C6CAE}"/>
          </ac:picMkLst>
        </pc:picChg>
        <pc:picChg chg="add del mod">
          <ac:chgData name="Aleksander Haugen" userId="ad8f75a28d6a0b38" providerId="LiveId" clId="{83418A6E-0C9A-42D1-A261-E892955B6924}" dt="2023-10-18T18:39:49.644" v="503" actId="14826"/>
          <ac:picMkLst>
            <pc:docMk/>
            <pc:sldMk cId="3733272228" sldId="274"/>
            <ac:picMk id="5" creationId="{6FF4EC6B-4801-3508-D32B-F34E186E57DD}"/>
          </ac:picMkLst>
        </pc:picChg>
        <pc:picChg chg="mod">
          <ac:chgData name="Aleksander Haugen" userId="ad8f75a28d6a0b38" providerId="LiveId" clId="{83418A6E-0C9A-42D1-A261-E892955B6924}" dt="2023-10-18T18:36:00.413" v="498" actId="14826"/>
          <ac:picMkLst>
            <pc:docMk/>
            <pc:sldMk cId="3733272228" sldId="274"/>
            <ac:picMk id="7" creationId="{9FE88484-0455-994F-1B51-E3A4BAC4588C}"/>
          </ac:picMkLst>
        </pc:picChg>
        <pc:picChg chg="mod">
          <ac:chgData name="Aleksander Haugen" userId="ad8f75a28d6a0b38" providerId="LiveId" clId="{83418A6E-0C9A-42D1-A261-E892955B6924}" dt="2023-10-18T18:32:32.051" v="455" actId="1076"/>
          <ac:picMkLst>
            <pc:docMk/>
            <pc:sldMk cId="3733272228" sldId="274"/>
            <ac:picMk id="9" creationId="{77D973D9-B60D-28A0-EED6-956079202E91}"/>
          </ac:picMkLst>
        </pc:picChg>
        <pc:picChg chg="mod">
          <ac:chgData name="Aleksander Haugen" userId="ad8f75a28d6a0b38" providerId="LiveId" clId="{83418A6E-0C9A-42D1-A261-E892955B6924}" dt="2023-10-18T18:35:36.420" v="497" actId="14826"/>
          <ac:picMkLst>
            <pc:docMk/>
            <pc:sldMk cId="3733272228" sldId="274"/>
            <ac:picMk id="11" creationId="{D050173C-4CF5-102B-7A46-6886A3785D08}"/>
          </ac:picMkLst>
        </pc:picChg>
        <pc:picChg chg="add mod">
          <ac:chgData name="Aleksander Haugen" userId="ad8f75a28d6a0b38" providerId="LiveId" clId="{83418A6E-0C9A-42D1-A261-E892955B6924}" dt="2023-10-18T19:49:29.078" v="1209"/>
          <ac:picMkLst>
            <pc:docMk/>
            <pc:sldMk cId="3733272228" sldId="274"/>
            <ac:picMk id="21" creationId="{79DBEF5B-B774-059C-1DE4-84B247F92FAB}"/>
          </ac:picMkLst>
        </pc:picChg>
      </pc:sldChg>
      <pc:sldChg chg="addSp delSp modSp add mod setBg modNotesTx">
        <pc:chgData name="Aleksander Haugen" userId="ad8f75a28d6a0b38" providerId="LiveId" clId="{83418A6E-0C9A-42D1-A261-E892955B6924}" dt="2023-10-18T19:48:47.658" v="1197" actId="1076"/>
        <pc:sldMkLst>
          <pc:docMk/>
          <pc:sldMk cId="2420068448" sldId="275"/>
        </pc:sldMkLst>
        <pc:spChg chg="del">
          <ac:chgData name="Aleksander Haugen" userId="ad8f75a28d6a0b38" providerId="LiveId" clId="{83418A6E-0C9A-42D1-A261-E892955B6924}" dt="2023-10-18T18:48:01.726" v="557" actId="478"/>
          <ac:spMkLst>
            <pc:docMk/>
            <pc:sldMk cId="2420068448" sldId="275"/>
            <ac:spMk id="2" creationId="{9E5F7419-CAA2-D303-BF53-90BF3994AA9B}"/>
          </ac:spMkLst>
        </pc:spChg>
        <pc:spChg chg="del">
          <ac:chgData name="Aleksander Haugen" userId="ad8f75a28d6a0b38" providerId="LiveId" clId="{83418A6E-0C9A-42D1-A261-E892955B6924}" dt="2023-10-18T18:47:00.302" v="541" actId="478"/>
          <ac:spMkLst>
            <pc:docMk/>
            <pc:sldMk cId="2420068448" sldId="275"/>
            <ac:spMk id="3" creationId="{18518EBE-37F5-7DB5-15D8-525ECA20CF94}"/>
          </ac:spMkLst>
        </pc:spChg>
        <pc:spChg chg="add del mod">
          <ac:chgData name="Aleksander Haugen" userId="ad8f75a28d6a0b38" providerId="LiveId" clId="{83418A6E-0C9A-42D1-A261-E892955B6924}" dt="2023-10-18T18:47:03.410" v="542" actId="478"/>
          <ac:spMkLst>
            <pc:docMk/>
            <pc:sldMk cId="2420068448" sldId="275"/>
            <ac:spMk id="6" creationId="{87944F48-D76F-1A2D-ABC1-2BD26C1A33B8}"/>
          </ac:spMkLst>
        </pc:spChg>
        <pc:spChg chg="add del mod">
          <ac:chgData name="Aleksander Haugen" userId="ad8f75a28d6a0b38" providerId="LiveId" clId="{83418A6E-0C9A-42D1-A261-E892955B6924}" dt="2023-10-18T18:48:04.046" v="558" actId="478"/>
          <ac:spMkLst>
            <pc:docMk/>
            <pc:sldMk cId="2420068448" sldId="275"/>
            <ac:spMk id="9" creationId="{20AC19DE-9475-EF00-B82D-285F6D636A2F}"/>
          </ac:spMkLst>
        </pc:spChg>
        <pc:spChg chg="add del">
          <ac:chgData name="Aleksander Haugen" userId="ad8f75a28d6a0b38" providerId="LiveId" clId="{83418A6E-0C9A-42D1-A261-E892955B6924}" dt="2023-10-18T18:48:15.592" v="560" actId="26606"/>
          <ac:spMkLst>
            <pc:docMk/>
            <pc:sldMk cId="2420068448" sldId="275"/>
            <ac:spMk id="12" creationId="{9E8A3474-A3A2-4200-9E98-3433E3D193E2}"/>
          </ac:spMkLst>
        </pc:spChg>
        <pc:spChg chg="add del">
          <ac:chgData name="Aleksander Haugen" userId="ad8f75a28d6a0b38" providerId="LiveId" clId="{83418A6E-0C9A-42D1-A261-E892955B6924}" dt="2023-10-18T18:48:15.592" v="560" actId="26606"/>
          <ac:spMkLst>
            <pc:docMk/>
            <pc:sldMk cId="2420068448" sldId="275"/>
            <ac:spMk id="14" creationId="{9A5A698B-F644-41A9-BD67-6316EDB7A951}"/>
          </ac:spMkLst>
        </pc:spChg>
        <pc:spChg chg="add del">
          <ac:chgData name="Aleksander Haugen" userId="ad8f75a28d6a0b38" providerId="LiveId" clId="{83418A6E-0C9A-42D1-A261-E892955B6924}" dt="2023-10-18T18:48:15.592" v="560" actId="26606"/>
          <ac:spMkLst>
            <pc:docMk/>
            <pc:sldMk cId="2420068448" sldId="275"/>
            <ac:spMk id="20" creationId="{35E7CCC3-B903-495C-835D-87A78FB05A01}"/>
          </ac:spMkLst>
        </pc:spChg>
        <pc:spChg chg="add del">
          <ac:chgData name="Aleksander Haugen" userId="ad8f75a28d6a0b38" providerId="LiveId" clId="{83418A6E-0C9A-42D1-A261-E892955B6924}" dt="2023-10-18T18:48:15.592" v="560" actId="26606"/>
          <ac:spMkLst>
            <pc:docMk/>
            <pc:sldMk cId="2420068448" sldId="275"/>
            <ac:spMk id="22" creationId="{584170D1-B32B-4D7D-AA30-9D84747A0574}"/>
          </ac:spMkLst>
        </pc:spChg>
        <pc:spChg chg="add del">
          <ac:chgData name="Aleksander Haugen" userId="ad8f75a28d6a0b38" providerId="LiveId" clId="{83418A6E-0C9A-42D1-A261-E892955B6924}" dt="2023-10-18T18:48:17.529" v="562" actId="26606"/>
          <ac:spMkLst>
            <pc:docMk/>
            <pc:sldMk cId="2420068448" sldId="275"/>
            <ac:spMk id="24" creationId="{9E8A3474-A3A2-4200-9E98-3433E3D193E2}"/>
          </ac:spMkLst>
        </pc:spChg>
        <pc:spChg chg="add del">
          <ac:chgData name="Aleksander Haugen" userId="ad8f75a28d6a0b38" providerId="LiveId" clId="{83418A6E-0C9A-42D1-A261-E892955B6924}" dt="2023-10-18T18:48:17.529" v="562" actId="26606"/>
          <ac:spMkLst>
            <pc:docMk/>
            <pc:sldMk cId="2420068448" sldId="275"/>
            <ac:spMk id="25" creationId="{A3AF7353-AA7B-44CA-A158-F6CD00E620A0}"/>
          </ac:spMkLst>
        </pc:spChg>
        <pc:spChg chg="add del">
          <ac:chgData name="Aleksander Haugen" userId="ad8f75a28d6a0b38" providerId="LiveId" clId="{83418A6E-0C9A-42D1-A261-E892955B6924}" dt="2023-10-18T18:48:17.529" v="562" actId="26606"/>
          <ac:spMkLst>
            <pc:docMk/>
            <pc:sldMk cId="2420068448" sldId="275"/>
            <ac:spMk id="26" creationId="{F3239D45-CB10-45B8-A280-57992205D212}"/>
          </ac:spMkLst>
        </pc:spChg>
        <pc:spChg chg="add">
          <ac:chgData name="Aleksander Haugen" userId="ad8f75a28d6a0b38" providerId="LiveId" clId="{83418A6E-0C9A-42D1-A261-E892955B6924}" dt="2023-10-18T18:48:17.539" v="563" actId="26606"/>
          <ac:spMkLst>
            <pc:docMk/>
            <pc:sldMk cId="2420068448" sldId="275"/>
            <ac:spMk id="28" creationId="{F39856C9-B699-4894-AF50-7025D59A5895}"/>
          </ac:spMkLst>
        </pc:spChg>
        <pc:spChg chg="add">
          <ac:chgData name="Aleksander Haugen" userId="ad8f75a28d6a0b38" providerId="LiveId" clId="{83418A6E-0C9A-42D1-A261-E892955B6924}" dt="2023-10-18T18:48:17.539" v="563" actId="26606"/>
          <ac:spMkLst>
            <pc:docMk/>
            <pc:sldMk cId="2420068448" sldId="275"/>
            <ac:spMk id="29" creationId="{5C3DE70B-05C6-46E4-AB06-592B97E54B8C}"/>
          </ac:spMkLst>
        </pc:spChg>
        <pc:grpChg chg="add del">
          <ac:chgData name="Aleksander Haugen" userId="ad8f75a28d6a0b38" providerId="LiveId" clId="{83418A6E-0C9A-42D1-A261-E892955B6924}" dt="2023-10-18T18:48:15.592" v="560" actId="26606"/>
          <ac:grpSpMkLst>
            <pc:docMk/>
            <pc:sldMk cId="2420068448" sldId="275"/>
            <ac:grpSpMk id="16" creationId="{BA916D8B-8E5E-442C-93D2-F10B324962F3}"/>
          </ac:grpSpMkLst>
        </pc:grpChg>
        <pc:grpChg chg="add">
          <ac:chgData name="Aleksander Haugen" userId="ad8f75a28d6a0b38" providerId="LiveId" clId="{83418A6E-0C9A-42D1-A261-E892955B6924}" dt="2023-10-18T18:48:17.539" v="563" actId="26606"/>
          <ac:grpSpMkLst>
            <pc:docMk/>
            <pc:sldMk cId="2420068448" sldId="275"/>
            <ac:grpSpMk id="30" creationId="{3F6B1F72-3DFE-41AE-801A-429F74DFAC76}"/>
          </ac:grpSpMkLst>
        </pc:grpChg>
        <pc:picChg chg="mod ord">
          <ac:chgData name="Aleksander Haugen" userId="ad8f75a28d6a0b38" providerId="LiveId" clId="{83418A6E-0C9A-42D1-A261-E892955B6924}" dt="2023-10-18T18:48:17.539" v="563" actId="26606"/>
          <ac:picMkLst>
            <pc:docMk/>
            <pc:sldMk cId="2420068448" sldId="275"/>
            <ac:picMk id="5" creationId="{1B5DF07D-8803-22B7-1D9F-90F9FF6D1395}"/>
          </ac:picMkLst>
        </pc:picChg>
        <pc:picChg chg="mod">
          <ac:chgData name="Aleksander Haugen" userId="ad8f75a28d6a0b38" providerId="LiveId" clId="{83418A6E-0C9A-42D1-A261-E892955B6924}" dt="2023-10-18T18:48:17.539" v="563" actId="26606"/>
          <ac:picMkLst>
            <pc:docMk/>
            <pc:sldMk cId="2420068448" sldId="275"/>
            <ac:picMk id="7" creationId="{7F9E4AF6-69ED-69E3-11FA-52893C8294EE}"/>
          </ac:picMkLst>
        </pc:picChg>
        <pc:picChg chg="add mod">
          <ac:chgData name="Aleksander Haugen" userId="ad8f75a28d6a0b38" providerId="LiveId" clId="{83418A6E-0C9A-42D1-A261-E892955B6924}" dt="2023-10-18T19:48:47.658" v="1197" actId="1076"/>
          <ac:picMkLst>
            <pc:docMk/>
            <pc:sldMk cId="2420068448" sldId="275"/>
            <ac:picMk id="10" creationId="{A2282F98-6EE4-30BA-D419-6F3172C7B668}"/>
          </ac:picMkLst>
        </pc:picChg>
      </pc:sldChg>
      <pc:sldChg chg="addSp delSp modSp add mod setBg modNotesTx">
        <pc:chgData name="Aleksander Haugen" userId="ad8f75a28d6a0b38" providerId="LiveId" clId="{83418A6E-0C9A-42D1-A261-E892955B6924}" dt="2023-10-18T19:48:52.639" v="1198"/>
        <pc:sldMkLst>
          <pc:docMk/>
          <pc:sldMk cId="2126952790" sldId="276"/>
        </pc:sldMkLst>
        <pc:spChg chg="del">
          <ac:chgData name="Aleksander Haugen" userId="ad8f75a28d6a0b38" providerId="LiveId" clId="{83418A6E-0C9A-42D1-A261-E892955B6924}" dt="2023-10-18T18:51:40.800" v="611" actId="26606"/>
          <ac:spMkLst>
            <pc:docMk/>
            <pc:sldMk cId="2126952790" sldId="276"/>
            <ac:spMk id="28" creationId="{F39856C9-B699-4894-AF50-7025D59A5895}"/>
          </ac:spMkLst>
        </pc:spChg>
        <pc:spChg chg="del">
          <ac:chgData name="Aleksander Haugen" userId="ad8f75a28d6a0b38" providerId="LiveId" clId="{83418A6E-0C9A-42D1-A261-E892955B6924}" dt="2023-10-18T18:51:40.800" v="611" actId="26606"/>
          <ac:spMkLst>
            <pc:docMk/>
            <pc:sldMk cId="2126952790" sldId="276"/>
            <ac:spMk id="29" creationId="{5C3DE70B-05C6-46E4-AB06-592B97E54B8C}"/>
          </ac:spMkLst>
        </pc:spChg>
        <pc:spChg chg="add del">
          <ac:chgData name="Aleksander Haugen" userId="ad8f75a28d6a0b38" providerId="LiveId" clId="{83418A6E-0C9A-42D1-A261-E892955B6924}" dt="2023-10-18T18:54:05.979" v="614" actId="26606"/>
          <ac:spMkLst>
            <pc:docMk/>
            <pc:sldMk cId="2126952790" sldId="276"/>
            <ac:spMk id="35" creationId="{42A4FC2C-047E-45A5-965D-8E1E3BF09BC6}"/>
          </ac:spMkLst>
        </pc:spChg>
        <pc:spChg chg="add del">
          <ac:chgData name="Aleksander Haugen" userId="ad8f75a28d6a0b38" providerId="LiveId" clId="{83418A6E-0C9A-42D1-A261-E892955B6924}" dt="2023-10-18T18:54:05.979" v="614" actId="26606"/>
          <ac:spMkLst>
            <pc:docMk/>
            <pc:sldMk cId="2126952790" sldId="276"/>
            <ac:spMk id="40" creationId="{FABB624F-BF77-4AE1-B71D-2D681D4731B8}"/>
          </ac:spMkLst>
        </pc:spChg>
        <pc:grpChg chg="del">
          <ac:chgData name="Aleksander Haugen" userId="ad8f75a28d6a0b38" providerId="LiveId" clId="{83418A6E-0C9A-42D1-A261-E892955B6924}" dt="2023-10-18T18:51:40.800" v="611" actId="26606"/>
          <ac:grpSpMkLst>
            <pc:docMk/>
            <pc:sldMk cId="2126952790" sldId="276"/>
            <ac:grpSpMk id="30" creationId="{3F6B1F72-3DFE-41AE-801A-429F74DFAC76}"/>
          </ac:grpSpMkLst>
        </pc:grpChg>
        <pc:picChg chg="add mod modCrop">
          <ac:chgData name="Aleksander Haugen" userId="ad8f75a28d6a0b38" providerId="LiveId" clId="{83418A6E-0C9A-42D1-A261-E892955B6924}" dt="2023-10-18T18:54:05.979" v="614" actId="26606"/>
          <ac:picMkLst>
            <pc:docMk/>
            <pc:sldMk cId="2126952790" sldId="276"/>
            <ac:picMk id="3" creationId="{A89722BB-8E39-1B01-0BFB-1B16896BC908}"/>
          </ac:picMkLst>
        </pc:picChg>
        <pc:picChg chg="del">
          <ac:chgData name="Aleksander Haugen" userId="ad8f75a28d6a0b38" providerId="LiveId" clId="{83418A6E-0C9A-42D1-A261-E892955B6924}" dt="2023-10-18T18:49:14.768" v="568" actId="478"/>
          <ac:picMkLst>
            <pc:docMk/>
            <pc:sldMk cId="2126952790" sldId="276"/>
            <ac:picMk id="5" creationId="{1B5DF07D-8803-22B7-1D9F-90F9FF6D1395}"/>
          </ac:picMkLst>
        </pc:picChg>
        <pc:picChg chg="add mod modCrop">
          <ac:chgData name="Aleksander Haugen" userId="ad8f75a28d6a0b38" providerId="LiveId" clId="{83418A6E-0C9A-42D1-A261-E892955B6924}" dt="2023-10-18T18:54:05.979" v="614" actId="26606"/>
          <ac:picMkLst>
            <pc:docMk/>
            <pc:sldMk cId="2126952790" sldId="276"/>
            <ac:picMk id="6" creationId="{AE9B662D-1AD8-2B6D-10AD-844D13E57D0B}"/>
          </ac:picMkLst>
        </pc:picChg>
        <pc:picChg chg="del">
          <ac:chgData name="Aleksander Haugen" userId="ad8f75a28d6a0b38" providerId="LiveId" clId="{83418A6E-0C9A-42D1-A261-E892955B6924}" dt="2023-10-18T18:49:13.784" v="567" actId="478"/>
          <ac:picMkLst>
            <pc:docMk/>
            <pc:sldMk cId="2126952790" sldId="276"/>
            <ac:picMk id="7" creationId="{7F9E4AF6-69ED-69E3-11FA-52893C8294EE}"/>
          </ac:picMkLst>
        </pc:picChg>
        <pc:picChg chg="add mod ord modCrop">
          <ac:chgData name="Aleksander Haugen" userId="ad8f75a28d6a0b38" providerId="LiveId" clId="{83418A6E-0C9A-42D1-A261-E892955B6924}" dt="2023-10-18T18:54:05.979" v="614" actId="26606"/>
          <ac:picMkLst>
            <pc:docMk/>
            <pc:sldMk cId="2126952790" sldId="276"/>
            <ac:picMk id="9" creationId="{FE9E2DFA-8A37-AB15-B46B-CF6831857406}"/>
          </ac:picMkLst>
        </pc:picChg>
        <pc:picChg chg="add mod">
          <ac:chgData name="Aleksander Haugen" userId="ad8f75a28d6a0b38" providerId="LiveId" clId="{83418A6E-0C9A-42D1-A261-E892955B6924}" dt="2023-10-18T19:48:52.639" v="1198"/>
          <ac:picMkLst>
            <pc:docMk/>
            <pc:sldMk cId="2126952790" sldId="276"/>
            <ac:picMk id="10" creationId="{09D23404-7AF4-D6C3-B30B-8457263D3692}"/>
          </ac:picMkLst>
        </pc:picChg>
      </pc:sldChg>
      <pc:sldChg chg="addSp delSp modSp new mod setBg modNotesTx">
        <pc:chgData name="Aleksander Haugen" userId="ad8f75a28d6a0b38" providerId="LiveId" clId="{83418A6E-0C9A-42D1-A261-E892955B6924}" dt="2023-10-20T06:48:00.830" v="9150" actId="20577"/>
        <pc:sldMkLst>
          <pc:docMk/>
          <pc:sldMk cId="372784669" sldId="277"/>
        </pc:sldMkLst>
        <pc:spChg chg="mod">
          <ac:chgData name="Aleksander Haugen" userId="ad8f75a28d6a0b38" providerId="LiveId" clId="{83418A6E-0C9A-42D1-A261-E892955B6924}" dt="2023-10-19T07:49:02.295" v="2621" actId="20577"/>
          <ac:spMkLst>
            <pc:docMk/>
            <pc:sldMk cId="372784669" sldId="277"/>
            <ac:spMk id="2" creationId="{3048A912-0E5F-155F-F3C7-1766144AD35D}"/>
          </ac:spMkLst>
        </pc:spChg>
        <pc:spChg chg="add del mod">
          <ac:chgData name="Aleksander Haugen" userId="ad8f75a28d6a0b38" providerId="LiveId" clId="{83418A6E-0C9A-42D1-A261-E892955B6924}" dt="2023-10-19T09:40:59.819" v="8962" actId="27636"/>
          <ac:spMkLst>
            <pc:docMk/>
            <pc:sldMk cId="372784669" sldId="277"/>
            <ac:spMk id="3" creationId="{9AC4A542-ECE7-4680-5687-3A52F0F072B6}"/>
          </ac:spMkLst>
        </pc:spChg>
        <pc:spChg chg="add del">
          <ac:chgData name="Aleksander Haugen" userId="ad8f75a28d6a0b38" providerId="LiveId" clId="{83418A6E-0C9A-42D1-A261-E892955B6924}" dt="2023-10-18T19:36:23.350" v="1108" actId="26606"/>
          <ac:spMkLst>
            <pc:docMk/>
            <pc:sldMk cId="372784669" sldId="277"/>
            <ac:spMk id="6" creationId="{B8DE41E0-A43A-4E72-8B83-065678475156}"/>
          </ac:spMkLst>
        </pc:spChg>
        <pc:spChg chg="add del">
          <ac:chgData name="Aleksander Haugen" userId="ad8f75a28d6a0b38" providerId="LiveId" clId="{83418A6E-0C9A-42D1-A261-E892955B6924}" dt="2023-10-18T19:36:24.918" v="1110" actId="26606"/>
          <ac:spMkLst>
            <pc:docMk/>
            <pc:sldMk cId="372784669" sldId="277"/>
            <ac:spMk id="10" creationId="{B8DE41E0-A43A-4E72-8B83-065678475156}"/>
          </ac:spMkLst>
        </pc:spChg>
        <pc:spChg chg="add del">
          <ac:chgData name="Aleksander Haugen" userId="ad8f75a28d6a0b38" providerId="LiveId" clId="{83418A6E-0C9A-42D1-A261-E892955B6924}" dt="2023-10-18T19:40:14.876" v="1129" actId="26606"/>
          <ac:spMkLst>
            <pc:docMk/>
            <pc:sldMk cId="372784669" sldId="277"/>
            <ac:spMk id="22" creationId="{4FCF627C-AB57-4042-8805-913BB9D0DF37}"/>
          </ac:spMkLst>
        </pc:spChg>
        <pc:spChg chg="add del">
          <ac:chgData name="Aleksander Haugen" userId="ad8f75a28d6a0b38" providerId="LiveId" clId="{83418A6E-0C9A-42D1-A261-E892955B6924}" dt="2023-10-18T19:40:14.876" v="1129" actId="26606"/>
          <ac:spMkLst>
            <pc:docMk/>
            <pc:sldMk cId="372784669" sldId="277"/>
            <ac:spMk id="24" creationId="{B7F814E5-B8DC-48E9-8500-1A15C550BDF1}"/>
          </ac:spMkLst>
        </pc:spChg>
        <pc:spChg chg="add">
          <ac:chgData name="Aleksander Haugen" userId="ad8f75a28d6a0b38" providerId="LiveId" clId="{83418A6E-0C9A-42D1-A261-E892955B6924}" dt="2023-10-18T19:40:14.889" v="1130" actId="26606"/>
          <ac:spMkLst>
            <pc:docMk/>
            <pc:sldMk cId="372784669" sldId="277"/>
            <ac:spMk id="26" creationId="{3FF7DD9D-228D-4B97-A6AC-6D8FB2042686}"/>
          </ac:spMkLst>
        </pc:spChg>
        <pc:spChg chg="add">
          <ac:chgData name="Aleksander Haugen" userId="ad8f75a28d6a0b38" providerId="LiveId" clId="{83418A6E-0C9A-42D1-A261-E892955B6924}" dt="2023-10-18T19:40:14.889" v="1130" actId="26606"/>
          <ac:spMkLst>
            <pc:docMk/>
            <pc:sldMk cId="372784669" sldId="277"/>
            <ac:spMk id="27" creationId="{2AE37DBE-5576-4E27-97C0-75925347A297}"/>
          </ac:spMkLst>
        </pc:spChg>
        <pc:graphicFrameChg chg="add del mod modGraphic">
          <ac:chgData name="Aleksander Haugen" userId="ad8f75a28d6a0b38" providerId="LiveId" clId="{83418A6E-0C9A-42D1-A261-E892955B6924}" dt="2023-10-18T19:37:32.154" v="1115" actId="1032"/>
          <ac:graphicFrameMkLst>
            <pc:docMk/>
            <pc:sldMk cId="372784669" sldId="277"/>
            <ac:graphicFrameMk id="4" creationId="{AFEA7C82-AF74-AA7E-4604-6553A59853BC}"/>
          </ac:graphicFrameMkLst>
        </pc:graphicFrameChg>
        <pc:graphicFrameChg chg="add del">
          <ac:chgData name="Aleksander Haugen" userId="ad8f75a28d6a0b38" providerId="LiveId" clId="{83418A6E-0C9A-42D1-A261-E892955B6924}" dt="2023-10-18T19:36:05.259" v="1100" actId="26606"/>
          <ac:graphicFrameMkLst>
            <pc:docMk/>
            <pc:sldMk cId="372784669" sldId="277"/>
            <ac:graphicFrameMk id="5" creationId="{63987FEE-112E-09BB-18C0-2CD5BCA7388D}"/>
          </ac:graphicFrameMkLst>
        </pc:graphicFrameChg>
        <pc:graphicFrameChg chg="add del">
          <ac:chgData name="Aleksander Haugen" userId="ad8f75a28d6a0b38" providerId="LiveId" clId="{83418A6E-0C9A-42D1-A261-E892955B6924}" dt="2023-10-18T19:36:06.822" v="1102" actId="26606"/>
          <ac:graphicFrameMkLst>
            <pc:docMk/>
            <pc:sldMk cId="372784669" sldId="277"/>
            <ac:graphicFrameMk id="7" creationId="{86F468AD-B1DA-07BF-4FB7-AB8B48CD4D3B}"/>
          </ac:graphicFrameMkLst>
        </pc:graphicFrameChg>
        <pc:graphicFrameChg chg="add del">
          <ac:chgData name="Aleksander Haugen" userId="ad8f75a28d6a0b38" providerId="LiveId" clId="{83418A6E-0C9A-42D1-A261-E892955B6924}" dt="2023-10-18T19:36:23.350" v="1108" actId="26606"/>
          <ac:graphicFrameMkLst>
            <pc:docMk/>
            <pc:sldMk cId="372784669" sldId="277"/>
            <ac:graphicFrameMk id="8" creationId="{3D9FF0C8-F42D-DF8D-F178-1A297DFBD54E}"/>
          </ac:graphicFrameMkLst>
        </pc:graphicFrameChg>
        <pc:graphicFrameChg chg="add del">
          <ac:chgData name="Aleksander Haugen" userId="ad8f75a28d6a0b38" providerId="LiveId" clId="{83418A6E-0C9A-42D1-A261-E892955B6924}" dt="2023-10-18T19:36:08.924" v="1104" actId="26606"/>
          <ac:graphicFrameMkLst>
            <pc:docMk/>
            <pc:sldMk cId="372784669" sldId="277"/>
            <ac:graphicFrameMk id="9" creationId="{9B07AE69-84E2-9C48-3AE4-58EB6A0E99F8}"/>
          </ac:graphicFrameMkLst>
        </pc:graphicFrameChg>
        <pc:graphicFrameChg chg="add del">
          <ac:chgData name="Aleksander Haugen" userId="ad8f75a28d6a0b38" providerId="LiveId" clId="{83418A6E-0C9A-42D1-A261-E892955B6924}" dt="2023-10-18T19:36:12.955" v="1106" actId="26606"/>
          <ac:graphicFrameMkLst>
            <pc:docMk/>
            <pc:sldMk cId="372784669" sldId="277"/>
            <ac:graphicFrameMk id="11" creationId="{2BD14A95-4E63-05BB-A352-934CD3D0B1FE}"/>
          </ac:graphicFrameMkLst>
        </pc:graphicFrameChg>
        <pc:graphicFrameChg chg="add del">
          <ac:chgData name="Aleksander Haugen" userId="ad8f75a28d6a0b38" providerId="LiveId" clId="{83418A6E-0C9A-42D1-A261-E892955B6924}" dt="2023-10-18T19:36:24.918" v="1110" actId="26606"/>
          <ac:graphicFrameMkLst>
            <pc:docMk/>
            <pc:sldMk cId="372784669" sldId="277"/>
            <ac:graphicFrameMk id="12" creationId="{6D95DA16-18A1-8810-5276-0463F0151538}"/>
          </ac:graphicFrameMkLst>
        </pc:graphicFrameChg>
        <pc:graphicFrameChg chg="add del mod">
          <ac:chgData name="Aleksander Haugen" userId="ad8f75a28d6a0b38" providerId="LiveId" clId="{83418A6E-0C9A-42D1-A261-E892955B6924}" dt="2023-10-18T19:38:13.343" v="1117" actId="12084"/>
          <ac:graphicFrameMkLst>
            <pc:docMk/>
            <pc:sldMk cId="372784669" sldId="277"/>
            <ac:graphicFrameMk id="13" creationId="{1E05D14B-E353-775F-8523-0271D79801C3}"/>
          </ac:graphicFrameMkLst>
        </pc:graphicFrameChg>
        <pc:graphicFrameChg chg="add del">
          <ac:chgData name="Aleksander Haugen" userId="ad8f75a28d6a0b38" providerId="LiveId" clId="{83418A6E-0C9A-42D1-A261-E892955B6924}" dt="2023-10-18T19:36:36.520" v="1112" actId="26606"/>
          <ac:graphicFrameMkLst>
            <pc:docMk/>
            <pc:sldMk cId="372784669" sldId="277"/>
            <ac:graphicFrameMk id="14" creationId="{477BA23D-7E7B-B714-7D8F-662756FFA367}"/>
          </ac:graphicFrameMkLst>
        </pc:graphicFrameChg>
        <pc:graphicFrameChg chg="add del mod">
          <ac:chgData name="Aleksander Haugen" userId="ad8f75a28d6a0b38" providerId="LiveId" clId="{83418A6E-0C9A-42D1-A261-E892955B6924}" dt="2023-10-18T19:39:09.379" v="1120" actId="12084"/>
          <ac:graphicFrameMkLst>
            <pc:docMk/>
            <pc:sldMk cId="372784669" sldId="277"/>
            <ac:graphicFrameMk id="15" creationId="{149DCF01-A95F-D7B7-A4CF-477E3BF7D9C9}"/>
          </ac:graphicFrameMkLst>
        </pc:graphicFrameChg>
        <pc:picChg chg="add del mod">
          <ac:chgData name="Aleksander Haugen" userId="ad8f75a28d6a0b38" providerId="LiveId" clId="{83418A6E-0C9A-42D1-A261-E892955B6924}" dt="2023-10-18T19:39:45.928" v="1125" actId="478"/>
          <ac:picMkLst>
            <pc:docMk/>
            <pc:sldMk cId="372784669" sldId="277"/>
            <ac:picMk id="16" creationId="{EDFBF6D6-06FB-476E-C5D9-3BEA715205D0}"/>
          </ac:picMkLst>
        </pc:picChg>
        <pc:picChg chg="add mod ord">
          <ac:chgData name="Aleksander Haugen" userId="ad8f75a28d6a0b38" providerId="LiveId" clId="{83418A6E-0C9A-42D1-A261-E892955B6924}" dt="2023-10-18T19:40:14.889" v="1130" actId="26606"/>
          <ac:picMkLst>
            <pc:docMk/>
            <pc:sldMk cId="372784669" sldId="277"/>
            <ac:picMk id="17" creationId="{32768D61-925F-6FE9-EB33-9EFA700AE171}"/>
          </ac:picMkLst>
        </pc:picChg>
        <pc:picChg chg="add mod">
          <ac:chgData name="Aleksander Haugen" userId="ad8f75a28d6a0b38" providerId="LiveId" clId="{83418A6E-0C9A-42D1-A261-E892955B6924}" dt="2023-10-18T19:49:33.479" v="1211"/>
          <ac:picMkLst>
            <pc:docMk/>
            <pc:sldMk cId="372784669" sldId="277"/>
            <ac:picMk id="18" creationId="{583144C0-3593-C7EE-775E-FEA6B0EF94CE}"/>
          </ac:picMkLst>
        </pc:picChg>
      </pc:sldChg>
      <pc:sldChg chg="modSp add del mod">
        <pc:chgData name="Aleksander Haugen" userId="ad8f75a28d6a0b38" providerId="LiveId" clId="{83418A6E-0C9A-42D1-A261-E892955B6924}" dt="2023-10-18T19:34:26.497" v="1096" actId="47"/>
        <pc:sldMkLst>
          <pc:docMk/>
          <pc:sldMk cId="1014866532" sldId="278"/>
        </pc:sldMkLst>
        <pc:spChg chg="mod">
          <ac:chgData name="Aleksander Haugen" userId="ad8f75a28d6a0b38" providerId="LiveId" clId="{83418A6E-0C9A-42D1-A261-E892955B6924}" dt="2023-10-18T19:34:23.833" v="1095" actId="20577"/>
          <ac:spMkLst>
            <pc:docMk/>
            <pc:sldMk cId="1014866532" sldId="278"/>
            <ac:spMk id="2" creationId="{3048A912-0E5F-155F-F3C7-1766144AD35D}"/>
          </ac:spMkLst>
        </pc:spChg>
      </pc:sldChg>
      <pc:sldChg chg="addSp delSp modSp add mod modNotesTx">
        <pc:chgData name="Aleksander Haugen" userId="ad8f75a28d6a0b38" providerId="LiveId" clId="{83418A6E-0C9A-42D1-A261-E892955B6924}" dt="2023-10-19T09:00:18.914" v="6829" actId="20577"/>
        <pc:sldMkLst>
          <pc:docMk/>
          <pc:sldMk cId="1519833672" sldId="278"/>
        </pc:sldMkLst>
        <pc:spChg chg="del mod">
          <ac:chgData name="Aleksander Haugen" userId="ad8f75a28d6a0b38" providerId="LiveId" clId="{83418A6E-0C9A-42D1-A261-E892955B6924}" dt="2023-10-18T19:47:38.353" v="1184" actId="12084"/>
          <ac:spMkLst>
            <pc:docMk/>
            <pc:sldMk cId="1519833672" sldId="278"/>
            <ac:spMk id="4" creationId="{3FB86A6E-8BBC-5AD9-5485-41A0CE6C2364}"/>
          </ac:spMkLst>
        </pc:spChg>
        <pc:spChg chg="del">
          <ac:chgData name="Aleksander Haugen" userId="ad8f75a28d6a0b38" providerId="LiveId" clId="{83418A6E-0C9A-42D1-A261-E892955B6924}" dt="2023-10-18T19:45:17.707" v="1171" actId="478"/>
          <ac:spMkLst>
            <pc:docMk/>
            <pc:sldMk cId="1519833672" sldId="278"/>
            <ac:spMk id="5" creationId="{966676A6-7F04-BBDE-90BC-EF2833B93760}"/>
          </ac:spMkLst>
        </pc:spChg>
        <pc:spChg chg="add del mod">
          <ac:chgData name="Aleksander Haugen" userId="ad8f75a28d6a0b38" providerId="LiveId" clId="{83418A6E-0C9A-42D1-A261-E892955B6924}" dt="2023-10-18T19:45:20.343" v="1172" actId="478"/>
          <ac:spMkLst>
            <pc:docMk/>
            <pc:sldMk cId="1519833672" sldId="278"/>
            <ac:spMk id="6" creationId="{DC6D687F-6CB2-C8BB-67BE-13FAFC134B4D}"/>
          </ac:spMkLst>
        </pc:spChg>
        <pc:graphicFrameChg chg="add mod">
          <ac:chgData name="Aleksander Haugen" userId="ad8f75a28d6a0b38" providerId="LiveId" clId="{83418A6E-0C9A-42D1-A261-E892955B6924}" dt="2023-10-18T19:48:08.806" v="1193" actId="12100"/>
          <ac:graphicFrameMkLst>
            <pc:docMk/>
            <pc:sldMk cId="1519833672" sldId="278"/>
            <ac:graphicFrameMk id="7" creationId="{766804F0-7BB8-E1FD-E60C-F25DA89762D0}"/>
          </ac:graphicFrameMkLst>
        </pc:graphicFrameChg>
        <pc:picChg chg="add mod">
          <ac:chgData name="Aleksander Haugen" userId="ad8f75a28d6a0b38" providerId="LiveId" clId="{83418A6E-0C9A-42D1-A261-E892955B6924}" dt="2023-10-18T19:49:03.513" v="1201"/>
          <ac:picMkLst>
            <pc:docMk/>
            <pc:sldMk cId="1519833672" sldId="278"/>
            <ac:picMk id="8" creationId="{802ED67A-3EB2-D591-5B42-47EDE49EFB4C}"/>
          </ac:picMkLst>
        </pc:pic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685985-8BC3-4AD0-ACD7-720D91B15B8A}"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nb-NO"/>
        </a:p>
      </dgm:t>
    </dgm:pt>
    <dgm:pt modelId="{4224C4C5-5D06-4DC1-AF56-A3ECF0BCAB2D}">
      <dgm:prSet/>
      <dgm:spPr/>
      <dgm:t>
        <a:bodyPr/>
        <a:lstStyle/>
        <a:p>
          <a:r>
            <a:rPr lang="nb-NO" baseline="0"/>
            <a:t>Intervjuene</a:t>
          </a:r>
          <a:endParaRPr lang="nb-NO"/>
        </a:p>
      </dgm:t>
    </dgm:pt>
    <dgm:pt modelId="{0BD7E939-13E8-4BF4-BE96-EE0AB97F73BA}" type="parTrans" cxnId="{046D66F6-F11C-4CC3-9BA1-50CCFE3600A0}">
      <dgm:prSet/>
      <dgm:spPr/>
      <dgm:t>
        <a:bodyPr/>
        <a:lstStyle/>
        <a:p>
          <a:endParaRPr lang="nb-NO"/>
        </a:p>
      </dgm:t>
    </dgm:pt>
    <dgm:pt modelId="{0AA8CD56-D9D8-42F2-951D-7E2E7276E4D0}" type="sibTrans" cxnId="{046D66F6-F11C-4CC3-9BA1-50CCFE3600A0}">
      <dgm:prSet/>
      <dgm:spPr/>
      <dgm:t>
        <a:bodyPr/>
        <a:lstStyle/>
        <a:p>
          <a:endParaRPr lang="nb-NO"/>
        </a:p>
      </dgm:t>
    </dgm:pt>
    <dgm:pt modelId="{E151F85B-EB85-45FF-A655-EB253B90FF13}">
      <dgm:prSet/>
      <dgm:spPr/>
      <dgm:t>
        <a:bodyPr/>
        <a:lstStyle/>
        <a:p>
          <a:r>
            <a:rPr lang="nb-NO" i="1" baseline="0"/>
            <a:t>Dybdeintervju </a:t>
          </a:r>
          <a:endParaRPr lang="nb-NO"/>
        </a:p>
      </dgm:t>
    </dgm:pt>
    <dgm:pt modelId="{BCD57642-CC0A-463F-A521-7675ABBED07A}" type="parTrans" cxnId="{FB9C193E-30DB-4E07-87E2-DE0E296B23BF}">
      <dgm:prSet/>
      <dgm:spPr/>
      <dgm:t>
        <a:bodyPr/>
        <a:lstStyle/>
        <a:p>
          <a:endParaRPr lang="nb-NO"/>
        </a:p>
      </dgm:t>
    </dgm:pt>
    <dgm:pt modelId="{45A6B4D9-F4F7-4006-9CB8-FBBC698E6486}" type="sibTrans" cxnId="{FB9C193E-30DB-4E07-87E2-DE0E296B23BF}">
      <dgm:prSet/>
      <dgm:spPr/>
      <dgm:t>
        <a:bodyPr/>
        <a:lstStyle/>
        <a:p>
          <a:endParaRPr lang="nb-NO"/>
        </a:p>
      </dgm:t>
    </dgm:pt>
    <dgm:pt modelId="{473FEF36-4197-421A-8422-C98B680390CD}">
      <dgm:prSet/>
      <dgm:spPr/>
      <dgm:t>
        <a:bodyPr/>
        <a:lstStyle/>
        <a:p>
          <a:r>
            <a:rPr lang="nb-NO" i="1" baseline="0"/>
            <a:t>Intervjuguiden </a:t>
          </a:r>
          <a:endParaRPr lang="nb-NO"/>
        </a:p>
      </dgm:t>
    </dgm:pt>
    <dgm:pt modelId="{A3679DC6-DF03-4480-8C3A-9CD6FD6D6831}" type="parTrans" cxnId="{B9DCF4EA-A487-430E-B6AE-9034F475B4F5}">
      <dgm:prSet/>
      <dgm:spPr/>
      <dgm:t>
        <a:bodyPr/>
        <a:lstStyle/>
        <a:p>
          <a:endParaRPr lang="nb-NO"/>
        </a:p>
      </dgm:t>
    </dgm:pt>
    <dgm:pt modelId="{AAD2CFBE-3DBD-4BDF-9BAF-407097AA5794}" type="sibTrans" cxnId="{B9DCF4EA-A487-430E-B6AE-9034F475B4F5}">
      <dgm:prSet/>
      <dgm:spPr/>
      <dgm:t>
        <a:bodyPr/>
        <a:lstStyle/>
        <a:p>
          <a:endParaRPr lang="nb-NO"/>
        </a:p>
      </dgm:t>
    </dgm:pt>
    <dgm:pt modelId="{1AD8AB46-055F-4DEF-91AD-7513C1FBD49A}">
      <dgm:prSet/>
      <dgm:spPr/>
      <dgm:t>
        <a:bodyPr/>
        <a:lstStyle/>
        <a:p>
          <a:r>
            <a:rPr lang="nb-NO" i="1" baseline="0"/>
            <a:t>Utvalget og rekrutering</a:t>
          </a:r>
          <a:endParaRPr lang="nb-NO"/>
        </a:p>
      </dgm:t>
    </dgm:pt>
    <dgm:pt modelId="{FD850872-1ABE-4A49-AF9D-44101AC734DF}" type="parTrans" cxnId="{D8E2C2B6-D2D6-42B2-9674-EE35C538108D}">
      <dgm:prSet/>
      <dgm:spPr/>
      <dgm:t>
        <a:bodyPr/>
        <a:lstStyle/>
        <a:p>
          <a:endParaRPr lang="nb-NO"/>
        </a:p>
      </dgm:t>
    </dgm:pt>
    <dgm:pt modelId="{B297371D-B315-4ECA-BD41-AFD40CBFF527}" type="sibTrans" cxnId="{D8E2C2B6-D2D6-42B2-9674-EE35C538108D}">
      <dgm:prSet/>
      <dgm:spPr/>
      <dgm:t>
        <a:bodyPr/>
        <a:lstStyle/>
        <a:p>
          <a:endParaRPr lang="nb-NO"/>
        </a:p>
      </dgm:t>
    </dgm:pt>
    <dgm:pt modelId="{A80F4DCF-03B5-4E7B-8F4D-AB947FA83535}">
      <dgm:prSet/>
      <dgm:spPr/>
      <dgm:t>
        <a:bodyPr/>
        <a:lstStyle/>
        <a:p>
          <a:r>
            <a:rPr lang="nb-NO" baseline="0"/>
            <a:t>Observasjon</a:t>
          </a:r>
          <a:endParaRPr lang="nb-NO"/>
        </a:p>
      </dgm:t>
    </dgm:pt>
    <dgm:pt modelId="{C94C12EC-A4C2-4455-9197-4AC113981856}" type="parTrans" cxnId="{DE5397CD-4A36-4795-B6AB-26835C0A304B}">
      <dgm:prSet/>
      <dgm:spPr/>
      <dgm:t>
        <a:bodyPr/>
        <a:lstStyle/>
        <a:p>
          <a:endParaRPr lang="nb-NO"/>
        </a:p>
      </dgm:t>
    </dgm:pt>
    <dgm:pt modelId="{BE63BC61-C2C3-449C-9006-4E8E91721C96}" type="sibTrans" cxnId="{DE5397CD-4A36-4795-B6AB-26835C0A304B}">
      <dgm:prSet/>
      <dgm:spPr/>
      <dgm:t>
        <a:bodyPr/>
        <a:lstStyle/>
        <a:p>
          <a:endParaRPr lang="nb-NO"/>
        </a:p>
      </dgm:t>
    </dgm:pt>
    <dgm:pt modelId="{A164C0AE-281D-41A4-88D8-DA8655F953BE}">
      <dgm:prSet/>
      <dgm:spPr/>
      <dgm:t>
        <a:bodyPr/>
        <a:lstStyle/>
        <a:p>
          <a:r>
            <a:rPr lang="nb-NO" i="1" baseline="0"/>
            <a:t>Når og hvordan?</a:t>
          </a:r>
          <a:endParaRPr lang="nb-NO"/>
        </a:p>
      </dgm:t>
    </dgm:pt>
    <dgm:pt modelId="{9F1C90A0-D723-4F20-A3D7-E3A0AA46BE58}" type="parTrans" cxnId="{7EB6A9DB-1384-441E-A424-98D6DC210714}">
      <dgm:prSet/>
      <dgm:spPr/>
      <dgm:t>
        <a:bodyPr/>
        <a:lstStyle/>
        <a:p>
          <a:endParaRPr lang="nb-NO"/>
        </a:p>
      </dgm:t>
    </dgm:pt>
    <dgm:pt modelId="{9C2A5D83-BAEF-4EC9-BCD8-27ED63466F96}" type="sibTrans" cxnId="{7EB6A9DB-1384-441E-A424-98D6DC210714}">
      <dgm:prSet/>
      <dgm:spPr/>
      <dgm:t>
        <a:bodyPr/>
        <a:lstStyle/>
        <a:p>
          <a:endParaRPr lang="nb-NO"/>
        </a:p>
      </dgm:t>
    </dgm:pt>
    <dgm:pt modelId="{F98A44DB-7B3C-4AEF-A564-AEE55E6853DC}">
      <dgm:prSet/>
      <dgm:spPr/>
      <dgm:t>
        <a:bodyPr/>
        <a:lstStyle/>
        <a:p>
          <a:r>
            <a:rPr lang="nb-NO" i="1" baseline="0"/>
            <a:t>Fokusert etnografi</a:t>
          </a:r>
          <a:endParaRPr lang="nb-NO"/>
        </a:p>
      </dgm:t>
    </dgm:pt>
    <dgm:pt modelId="{77B10379-5BE2-4075-AF7C-63BB5190414F}" type="parTrans" cxnId="{88016C2A-FA9D-4024-AF07-F223F4E1D83E}">
      <dgm:prSet/>
      <dgm:spPr/>
      <dgm:t>
        <a:bodyPr/>
        <a:lstStyle/>
        <a:p>
          <a:endParaRPr lang="nb-NO"/>
        </a:p>
      </dgm:t>
    </dgm:pt>
    <dgm:pt modelId="{B2BEE76A-4F7D-44D9-A104-5051ADD75F76}" type="sibTrans" cxnId="{88016C2A-FA9D-4024-AF07-F223F4E1D83E}">
      <dgm:prSet/>
      <dgm:spPr/>
      <dgm:t>
        <a:bodyPr/>
        <a:lstStyle/>
        <a:p>
          <a:endParaRPr lang="nb-NO"/>
        </a:p>
      </dgm:t>
    </dgm:pt>
    <dgm:pt modelId="{B3BF1957-A56E-4017-8F52-2750C313EAF3}" type="pres">
      <dgm:prSet presAssocID="{16685985-8BC3-4AD0-ACD7-720D91B15B8A}" presName="Name0" presStyleCnt="0">
        <dgm:presLayoutVars>
          <dgm:chPref val="3"/>
          <dgm:dir/>
          <dgm:animLvl val="lvl"/>
          <dgm:resizeHandles/>
        </dgm:presLayoutVars>
      </dgm:prSet>
      <dgm:spPr/>
    </dgm:pt>
    <dgm:pt modelId="{39D432DF-BAA8-474E-B1B8-4D64CFCB5029}" type="pres">
      <dgm:prSet presAssocID="{4224C4C5-5D06-4DC1-AF56-A3ECF0BCAB2D}" presName="horFlow" presStyleCnt="0"/>
      <dgm:spPr/>
    </dgm:pt>
    <dgm:pt modelId="{0943FED9-B2A6-4709-9998-2A959D07E03B}" type="pres">
      <dgm:prSet presAssocID="{4224C4C5-5D06-4DC1-AF56-A3ECF0BCAB2D}" presName="bigChev" presStyleLbl="node1" presStyleIdx="0" presStyleCnt="2"/>
      <dgm:spPr/>
    </dgm:pt>
    <dgm:pt modelId="{B91FDF59-7CB6-4148-8C44-6B265AD3988B}" type="pres">
      <dgm:prSet presAssocID="{BCD57642-CC0A-463F-A521-7675ABBED07A}" presName="parTrans" presStyleCnt="0"/>
      <dgm:spPr/>
    </dgm:pt>
    <dgm:pt modelId="{1C14545C-D73E-4565-9FC1-86A59A7EAC86}" type="pres">
      <dgm:prSet presAssocID="{E151F85B-EB85-45FF-A655-EB253B90FF13}" presName="node" presStyleLbl="alignAccFollowNode1" presStyleIdx="0" presStyleCnt="5">
        <dgm:presLayoutVars>
          <dgm:bulletEnabled val="1"/>
        </dgm:presLayoutVars>
      </dgm:prSet>
      <dgm:spPr/>
    </dgm:pt>
    <dgm:pt modelId="{018EE038-973A-47DA-930F-05B1CA666A2C}" type="pres">
      <dgm:prSet presAssocID="{45A6B4D9-F4F7-4006-9CB8-FBBC698E6486}" presName="sibTrans" presStyleCnt="0"/>
      <dgm:spPr/>
    </dgm:pt>
    <dgm:pt modelId="{4CE93BCF-75EA-4A85-BE17-247A31F832CC}" type="pres">
      <dgm:prSet presAssocID="{473FEF36-4197-421A-8422-C98B680390CD}" presName="node" presStyleLbl="alignAccFollowNode1" presStyleIdx="1" presStyleCnt="5">
        <dgm:presLayoutVars>
          <dgm:bulletEnabled val="1"/>
        </dgm:presLayoutVars>
      </dgm:prSet>
      <dgm:spPr/>
    </dgm:pt>
    <dgm:pt modelId="{8BC62A46-C8E1-4526-8795-92E071D2EAAD}" type="pres">
      <dgm:prSet presAssocID="{AAD2CFBE-3DBD-4BDF-9BAF-407097AA5794}" presName="sibTrans" presStyleCnt="0"/>
      <dgm:spPr/>
    </dgm:pt>
    <dgm:pt modelId="{EC19100C-DE65-4F02-839C-0204341678B6}" type="pres">
      <dgm:prSet presAssocID="{1AD8AB46-055F-4DEF-91AD-7513C1FBD49A}" presName="node" presStyleLbl="alignAccFollowNode1" presStyleIdx="2" presStyleCnt="5">
        <dgm:presLayoutVars>
          <dgm:bulletEnabled val="1"/>
        </dgm:presLayoutVars>
      </dgm:prSet>
      <dgm:spPr/>
    </dgm:pt>
    <dgm:pt modelId="{8579A58F-1792-4641-82FB-4FA8817D102A}" type="pres">
      <dgm:prSet presAssocID="{4224C4C5-5D06-4DC1-AF56-A3ECF0BCAB2D}" presName="vSp" presStyleCnt="0"/>
      <dgm:spPr/>
    </dgm:pt>
    <dgm:pt modelId="{6D6F109D-5834-4F62-80A7-8B7604B98DF1}" type="pres">
      <dgm:prSet presAssocID="{A80F4DCF-03B5-4E7B-8F4D-AB947FA83535}" presName="horFlow" presStyleCnt="0"/>
      <dgm:spPr/>
    </dgm:pt>
    <dgm:pt modelId="{BE7DB7FD-513C-4B3C-8D39-BAF45754B85E}" type="pres">
      <dgm:prSet presAssocID="{A80F4DCF-03B5-4E7B-8F4D-AB947FA83535}" presName="bigChev" presStyleLbl="node1" presStyleIdx="1" presStyleCnt="2"/>
      <dgm:spPr/>
    </dgm:pt>
    <dgm:pt modelId="{B63FB400-CDB8-4200-81B2-ACAC2159E075}" type="pres">
      <dgm:prSet presAssocID="{9F1C90A0-D723-4F20-A3D7-E3A0AA46BE58}" presName="parTrans" presStyleCnt="0"/>
      <dgm:spPr/>
    </dgm:pt>
    <dgm:pt modelId="{D55BFEC1-65B5-4DCC-976B-DB72B4033EE2}" type="pres">
      <dgm:prSet presAssocID="{A164C0AE-281D-41A4-88D8-DA8655F953BE}" presName="node" presStyleLbl="alignAccFollowNode1" presStyleIdx="3" presStyleCnt="5">
        <dgm:presLayoutVars>
          <dgm:bulletEnabled val="1"/>
        </dgm:presLayoutVars>
      </dgm:prSet>
      <dgm:spPr/>
    </dgm:pt>
    <dgm:pt modelId="{04DC1B86-7263-4D16-8E22-36567BF1BF0E}" type="pres">
      <dgm:prSet presAssocID="{9C2A5D83-BAEF-4EC9-BCD8-27ED63466F96}" presName="sibTrans" presStyleCnt="0"/>
      <dgm:spPr/>
    </dgm:pt>
    <dgm:pt modelId="{C0567B43-7F3C-4D88-AD94-97DC7A985A3D}" type="pres">
      <dgm:prSet presAssocID="{F98A44DB-7B3C-4AEF-A564-AEE55E6853DC}" presName="node" presStyleLbl="alignAccFollowNode1" presStyleIdx="4" presStyleCnt="5">
        <dgm:presLayoutVars>
          <dgm:bulletEnabled val="1"/>
        </dgm:presLayoutVars>
      </dgm:prSet>
      <dgm:spPr/>
    </dgm:pt>
  </dgm:ptLst>
  <dgm:cxnLst>
    <dgm:cxn modelId="{88016C2A-FA9D-4024-AF07-F223F4E1D83E}" srcId="{A80F4DCF-03B5-4E7B-8F4D-AB947FA83535}" destId="{F98A44DB-7B3C-4AEF-A564-AEE55E6853DC}" srcOrd="1" destOrd="0" parTransId="{77B10379-5BE2-4075-AF7C-63BB5190414F}" sibTransId="{B2BEE76A-4F7D-44D9-A104-5051ADD75F76}"/>
    <dgm:cxn modelId="{FB9C193E-30DB-4E07-87E2-DE0E296B23BF}" srcId="{4224C4C5-5D06-4DC1-AF56-A3ECF0BCAB2D}" destId="{E151F85B-EB85-45FF-A655-EB253B90FF13}" srcOrd="0" destOrd="0" parTransId="{BCD57642-CC0A-463F-A521-7675ABBED07A}" sibTransId="{45A6B4D9-F4F7-4006-9CB8-FBBC698E6486}"/>
    <dgm:cxn modelId="{931B164A-C8A8-4891-B633-C4A92D075039}" type="presOf" srcId="{4224C4C5-5D06-4DC1-AF56-A3ECF0BCAB2D}" destId="{0943FED9-B2A6-4709-9998-2A959D07E03B}" srcOrd="0" destOrd="0" presId="urn:microsoft.com/office/officeart/2005/8/layout/lProcess3"/>
    <dgm:cxn modelId="{2BF64355-4A66-414D-ABD9-5DED1C0283FC}" type="presOf" srcId="{16685985-8BC3-4AD0-ACD7-720D91B15B8A}" destId="{B3BF1957-A56E-4017-8F52-2750C313EAF3}" srcOrd="0" destOrd="0" presId="urn:microsoft.com/office/officeart/2005/8/layout/lProcess3"/>
    <dgm:cxn modelId="{4ADED189-536B-4B2A-952C-592B4EF63A54}" type="presOf" srcId="{1AD8AB46-055F-4DEF-91AD-7513C1FBD49A}" destId="{EC19100C-DE65-4F02-839C-0204341678B6}" srcOrd="0" destOrd="0" presId="urn:microsoft.com/office/officeart/2005/8/layout/lProcess3"/>
    <dgm:cxn modelId="{2C76E79A-5C01-4B4A-B398-D8835E39AC7F}" type="presOf" srcId="{A80F4DCF-03B5-4E7B-8F4D-AB947FA83535}" destId="{BE7DB7FD-513C-4B3C-8D39-BAF45754B85E}" srcOrd="0" destOrd="0" presId="urn:microsoft.com/office/officeart/2005/8/layout/lProcess3"/>
    <dgm:cxn modelId="{6EC84BA2-6FEB-46C8-BB1A-ABBBA78631B1}" type="presOf" srcId="{F98A44DB-7B3C-4AEF-A564-AEE55E6853DC}" destId="{C0567B43-7F3C-4D88-AD94-97DC7A985A3D}" srcOrd="0" destOrd="0" presId="urn:microsoft.com/office/officeart/2005/8/layout/lProcess3"/>
    <dgm:cxn modelId="{E5A4C5AE-16F7-4D1C-916C-90353595C841}" type="presOf" srcId="{473FEF36-4197-421A-8422-C98B680390CD}" destId="{4CE93BCF-75EA-4A85-BE17-247A31F832CC}" srcOrd="0" destOrd="0" presId="urn:microsoft.com/office/officeart/2005/8/layout/lProcess3"/>
    <dgm:cxn modelId="{D8E2C2B6-D2D6-42B2-9674-EE35C538108D}" srcId="{4224C4C5-5D06-4DC1-AF56-A3ECF0BCAB2D}" destId="{1AD8AB46-055F-4DEF-91AD-7513C1FBD49A}" srcOrd="2" destOrd="0" parTransId="{FD850872-1ABE-4A49-AF9D-44101AC734DF}" sibTransId="{B297371D-B315-4ECA-BD41-AFD40CBFF527}"/>
    <dgm:cxn modelId="{DE5397CD-4A36-4795-B6AB-26835C0A304B}" srcId="{16685985-8BC3-4AD0-ACD7-720D91B15B8A}" destId="{A80F4DCF-03B5-4E7B-8F4D-AB947FA83535}" srcOrd="1" destOrd="0" parTransId="{C94C12EC-A4C2-4455-9197-4AC113981856}" sibTransId="{BE63BC61-C2C3-449C-9006-4E8E91721C96}"/>
    <dgm:cxn modelId="{1F03F2D2-2868-442F-A8AA-28FF1AB69AB7}" type="presOf" srcId="{A164C0AE-281D-41A4-88D8-DA8655F953BE}" destId="{D55BFEC1-65B5-4DCC-976B-DB72B4033EE2}" srcOrd="0" destOrd="0" presId="urn:microsoft.com/office/officeart/2005/8/layout/lProcess3"/>
    <dgm:cxn modelId="{7EB6A9DB-1384-441E-A424-98D6DC210714}" srcId="{A80F4DCF-03B5-4E7B-8F4D-AB947FA83535}" destId="{A164C0AE-281D-41A4-88D8-DA8655F953BE}" srcOrd="0" destOrd="0" parTransId="{9F1C90A0-D723-4F20-A3D7-E3A0AA46BE58}" sibTransId="{9C2A5D83-BAEF-4EC9-BCD8-27ED63466F96}"/>
    <dgm:cxn modelId="{B9DCF4EA-A487-430E-B6AE-9034F475B4F5}" srcId="{4224C4C5-5D06-4DC1-AF56-A3ECF0BCAB2D}" destId="{473FEF36-4197-421A-8422-C98B680390CD}" srcOrd="1" destOrd="0" parTransId="{A3679DC6-DF03-4480-8C3A-9CD6FD6D6831}" sibTransId="{AAD2CFBE-3DBD-4BDF-9BAF-407097AA5794}"/>
    <dgm:cxn modelId="{046D66F6-F11C-4CC3-9BA1-50CCFE3600A0}" srcId="{16685985-8BC3-4AD0-ACD7-720D91B15B8A}" destId="{4224C4C5-5D06-4DC1-AF56-A3ECF0BCAB2D}" srcOrd="0" destOrd="0" parTransId="{0BD7E939-13E8-4BF4-BE96-EE0AB97F73BA}" sibTransId="{0AA8CD56-D9D8-42F2-951D-7E2E7276E4D0}"/>
    <dgm:cxn modelId="{24E34AFE-F6F3-4D99-94EB-B8F257C8A591}" type="presOf" srcId="{E151F85B-EB85-45FF-A655-EB253B90FF13}" destId="{1C14545C-D73E-4565-9FC1-86A59A7EAC86}" srcOrd="0" destOrd="0" presId="urn:microsoft.com/office/officeart/2005/8/layout/lProcess3"/>
    <dgm:cxn modelId="{22E94C63-0DFE-4EC9-8C5D-DCCF20B111B7}" type="presParOf" srcId="{B3BF1957-A56E-4017-8F52-2750C313EAF3}" destId="{39D432DF-BAA8-474E-B1B8-4D64CFCB5029}" srcOrd="0" destOrd="0" presId="urn:microsoft.com/office/officeart/2005/8/layout/lProcess3"/>
    <dgm:cxn modelId="{7391DB9D-CD96-4A2E-93FF-E805EC165EB4}" type="presParOf" srcId="{39D432DF-BAA8-474E-B1B8-4D64CFCB5029}" destId="{0943FED9-B2A6-4709-9998-2A959D07E03B}" srcOrd="0" destOrd="0" presId="urn:microsoft.com/office/officeart/2005/8/layout/lProcess3"/>
    <dgm:cxn modelId="{68CB5447-2872-409C-9BBA-C6284DCEA3E6}" type="presParOf" srcId="{39D432DF-BAA8-474E-B1B8-4D64CFCB5029}" destId="{B91FDF59-7CB6-4148-8C44-6B265AD3988B}" srcOrd="1" destOrd="0" presId="urn:microsoft.com/office/officeart/2005/8/layout/lProcess3"/>
    <dgm:cxn modelId="{4D703481-74E6-4D5F-A515-79C98FFD8B9E}" type="presParOf" srcId="{39D432DF-BAA8-474E-B1B8-4D64CFCB5029}" destId="{1C14545C-D73E-4565-9FC1-86A59A7EAC86}" srcOrd="2" destOrd="0" presId="urn:microsoft.com/office/officeart/2005/8/layout/lProcess3"/>
    <dgm:cxn modelId="{5713384F-F4D2-4316-9719-74B1051AEA63}" type="presParOf" srcId="{39D432DF-BAA8-474E-B1B8-4D64CFCB5029}" destId="{018EE038-973A-47DA-930F-05B1CA666A2C}" srcOrd="3" destOrd="0" presId="urn:microsoft.com/office/officeart/2005/8/layout/lProcess3"/>
    <dgm:cxn modelId="{B2207D84-F120-4C5F-8BB7-4117BE8CD658}" type="presParOf" srcId="{39D432DF-BAA8-474E-B1B8-4D64CFCB5029}" destId="{4CE93BCF-75EA-4A85-BE17-247A31F832CC}" srcOrd="4" destOrd="0" presId="urn:microsoft.com/office/officeart/2005/8/layout/lProcess3"/>
    <dgm:cxn modelId="{B6882DD8-A856-4ED9-9A70-60A18ED70816}" type="presParOf" srcId="{39D432DF-BAA8-474E-B1B8-4D64CFCB5029}" destId="{8BC62A46-C8E1-4526-8795-92E071D2EAAD}" srcOrd="5" destOrd="0" presId="urn:microsoft.com/office/officeart/2005/8/layout/lProcess3"/>
    <dgm:cxn modelId="{04E6F6FE-6C9E-4753-88B1-01C5BBAB0D76}" type="presParOf" srcId="{39D432DF-BAA8-474E-B1B8-4D64CFCB5029}" destId="{EC19100C-DE65-4F02-839C-0204341678B6}" srcOrd="6" destOrd="0" presId="urn:microsoft.com/office/officeart/2005/8/layout/lProcess3"/>
    <dgm:cxn modelId="{DF9E0474-11B4-4169-B8C9-5F7F3AFAF300}" type="presParOf" srcId="{B3BF1957-A56E-4017-8F52-2750C313EAF3}" destId="{8579A58F-1792-4641-82FB-4FA8817D102A}" srcOrd="1" destOrd="0" presId="urn:microsoft.com/office/officeart/2005/8/layout/lProcess3"/>
    <dgm:cxn modelId="{7615872C-C69E-4D39-8672-4559142584F5}" type="presParOf" srcId="{B3BF1957-A56E-4017-8F52-2750C313EAF3}" destId="{6D6F109D-5834-4F62-80A7-8B7604B98DF1}" srcOrd="2" destOrd="0" presId="urn:microsoft.com/office/officeart/2005/8/layout/lProcess3"/>
    <dgm:cxn modelId="{2FE79351-66CB-47B3-8936-547231CCBBB3}" type="presParOf" srcId="{6D6F109D-5834-4F62-80A7-8B7604B98DF1}" destId="{BE7DB7FD-513C-4B3C-8D39-BAF45754B85E}" srcOrd="0" destOrd="0" presId="urn:microsoft.com/office/officeart/2005/8/layout/lProcess3"/>
    <dgm:cxn modelId="{2348D7E9-78A3-4E1B-974C-4FD5365818D8}" type="presParOf" srcId="{6D6F109D-5834-4F62-80A7-8B7604B98DF1}" destId="{B63FB400-CDB8-4200-81B2-ACAC2159E075}" srcOrd="1" destOrd="0" presId="urn:microsoft.com/office/officeart/2005/8/layout/lProcess3"/>
    <dgm:cxn modelId="{195A678F-1A82-4A96-A225-31680C13CDA2}" type="presParOf" srcId="{6D6F109D-5834-4F62-80A7-8B7604B98DF1}" destId="{D55BFEC1-65B5-4DCC-976B-DB72B4033EE2}" srcOrd="2" destOrd="0" presId="urn:microsoft.com/office/officeart/2005/8/layout/lProcess3"/>
    <dgm:cxn modelId="{8617B126-336B-4A3D-83F6-8BD8C3DF0E56}" type="presParOf" srcId="{6D6F109D-5834-4F62-80A7-8B7604B98DF1}" destId="{04DC1B86-7263-4D16-8E22-36567BF1BF0E}" srcOrd="3" destOrd="0" presId="urn:microsoft.com/office/officeart/2005/8/layout/lProcess3"/>
    <dgm:cxn modelId="{AB63DC1A-8D73-42BA-AD2B-CADD73966B15}" type="presParOf" srcId="{6D6F109D-5834-4F62-80A7-8B7604B98DF1}" destId="{C0567B43-7F3C-4D88-AD94-97DC7A985A3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1557EB-0A6B-4C00-B715-C7D0611E7CC6}" type="doc">
      <dgm:prSet loTypeId="urn:microsoft.com/office/officeart/2016/7/layout/LinearBlockProcessNumbered" loCatId="process" qsTypeId="urn:microsoft.com/office/officeart/2005/8/quickstyle/simple1" qsCatId="simple" csTypeId="urn:microsoft.com/office/officeart/2005/8/colors/accent1_4" csCatId="accent1" phldr="1"/>
      <dgm:spPr/>
      <dgm:t>
        <a:bodyPr/>
        <a:lstStyle/>
        <a:p>
          <a:endParaRPr lang="nb-NO"/>
        </a:p>
      </dgm:t>
    </dgm:pt>
    <dgm:pt modelId="{E0ABC4AE-3D82-4F8C-95F4-03D7A3212913}">
      <dgm:prSet/>
      <dgm:spPr/>
      <dgm:t>
        <a:bodyPr/>
        <a:lstStyle/>
        <a:p>
          <a:r>
            <a:rPr lang="nb-NO" dirty="0"/>
            <a:t>Feltnotater og Intervjutranskripsjoner</a:t>
          </a:r>
        </a:p>
      </dgm:t>
    </dgm:pt>
    <dgm:pt modelId="{5E59C5CF-42F6-4031-BC01-61313D7E837B}" type="parTrans" cxnId="{8E81C21F-D59D-479F-8EAA-55C76BD68320}">
      <dgm:prSet/>
      <dgm:spPr/>
      <dgm:t>
        <a:bodyPr/>
        <a:lstStyle/>
        <a:p>
          <a:endParaRPr lang="nb-NO"/>
        </a:p>
      </dgm:t>
    </dgm:pt>
    <dgm:pt modelId="{B0D25102-EC9E-4833-90A9-6F95C306396D}" type="sibTrans" cxnId="{8E81C21F-D59D-479F-8EAA-55C76BD68320}">
      <dgm:prSet phldrT="01" phldr="0"/>
      <dgm:spPr/>
      <dgm:t>
        <a:bodyPr/>
        <a:lstStyle/>
        <a:p>
          <a:r>
            <a:rPr lang="nb-NO"/>
            <a:t>01</a:t>
          </a:r>
        </a:p>
      </dgm:t>
    </dgm:pt>
    <dgm:pt modelId="{00F677D1-8225-4E3D-B2A2-1DA4D6001DF3}">
      <dgm:prSet/>
      <dgm:spPr/>
      <dgm:t>
        <a:bodyPr/>
        <a:lstStyle/>
        <a:p>
          <a:r>
            <a:rPr lang="nb-NO" dirty="0"/>
            <a:t>Anonymisering &amp; standardisering</a:t>
          </a:r>
        </a:p>
      </dgm:t>
    </dgm:pt>
    <dgm:pt modelId="{CA933695-FF56-426F-B6CB-72378B5170C9}" type="parTrans" cxnId="{95B062F6-F9BB-402A-936F-40BF8A6A169C}">
      <dgm:prSet/>
      <dgm:spPr/>
      <dgm:t>
        <a:bodyPr/>
        <a:lstStyle/>
        <a:p>
          <a:endParaRPr lang="nb-NO"/>
        </a:p>
      </dgm:t>
    </dgm:pt>
    <dgm:pt modelId="{A019ACA3-0E21-495E-9DBD-A4A8637AA5C0}" type="sibTrans" cxnId="{95B062F6-F9BB-402A-936F-40BF8A6A169C}">
      <dgm:prSet phldrT="02" phldr="0"/>
      <dgm:spPr/>
      <dgm:t>
        <a:bodyPr/>
        <a:lstStyle/>
        <a:p>
          <a:r>
            <a:rPr lang="nb-NO"/>
            <a:t>02</a:t>
          </a:r>
        </a:p>
      </dgm:t>
    </dgm:pt>
    <dgm:pt modelId="{35DC15B8-97D6-4E38-B940-8F963B59A847}">
      <dgm:prSet/>
      <dgm:spPr/>
      <dgm:t>
        <a:bodyPr/>
        <a:lstStyle/>
        <a:p>
          <a:r>
            <a:rPr lang="nb-NO" dirty="0" err="1"/>
            <a:t>Empirinær</a:t>
          </a:r>
          <a:r>
            <a:rPr lang="nb-NO" dirty="0"/>
            <a:t> koding</a:t>
          </a:r>
        </a:p>
      </dgm:t>
    </dgm:pt>
    <dgm:pt modelId="{097B21AE-C6BE-4E2D-BB3C-744CC24041B3}" type="parTrans" cxnId="{480230E9-0A38-4661-89D8-BB931A83F145}">
      <dgm:prSet/>
      <dgm:spPr/>
      <dgm:t>
        <a:bodyPr/>
        <a:lstStyle/>
        <a:p>
          <a:endParaRPr lang="nb-NO"/>
        </a:p>
      </dgm:t>
    </dgm:pt>
    <dgm:pt modelId="{DE98888C-1A61-4177-91EF-26A6FAD35291}" type="sibTrans" cxnId="{480230E9-0A38-4661-89D8-BB931A83F145}">
      <dgm:prSet phldrT="03" phldr="0"/>
      <dgm:spPr/>
      <dgm:t>
        <a:bodyPr/>
        <a:lstStyle/>
        <a:p>
          <a:r>
            <a:rPr lang="nb-NO"/>
            <a:t>03</a:t>
          </a:r>
        </a:p>
      </dgm:t>
    </dgm:pt>
    <dgm:pt modelId="{43F7ECA9-ADED-4FC6-A94B-B34D742C8B7B}">
      <dgm:prSet/>
      <dgm:spPr/>
      <dgm:t>
        <a:bodyPr/>
        <a:lstStyle/>
        <a:p>
          <a:r>
            <a:rPr lang="nb-NO" dirty="0"/>
            <a:t>376 Kvalitative koder</a:t>
          </a:r>
        </a:p>
      </dgm:t>
    </dgm:pt>
    <dgm:pt modelId="{3A0D5481-FF30-4648-8853-66CEFA554939}" type="parTrans" cxnId="{C622DBFD-FC5F-493E-B29C-6F3551CB4BAA}">
      <dgm:prSet/>
      <dgm:spPr/>
      <dgm:t>
        <a:bodyPr/>
        <a:lstStyle/>
        <a:p>
          <a:endParaRPr lang="nb-NO"/>
        </a:p>
      </dgm:t>
    </dgm:pt>
    <dgm:pt modelId="{C4BFBDC0-C643-49E0-BA73-2A289AF827F4}" type="sibTrans" cxnId="{C622DBFD-FC5F-493E-B29C-6F3551CB4BAA}">
      <dgm:prSet/>
      <dgm:spPr/>
      <dgm:t>
        <a:bodyPr/>
        <a:lstStyle/>
        <a:p>
          <a:endParaRPr lang="nb-NO"/>
        </a:p>
      </dgm:t>
    </dgm:pt>
    <dgm:pt modelId="{D9A7969E-1756-4EC5-A90B-56E3A52166F3}">
      <dgm:prSet/>
      <dgm:spPr/>
      <dgm:t>
        <a:bodyPr/>
        <a:lstStyle/>
        <a:p>
          <a:r>
            <a:rPr lang="nb-NO" dirty="0"/>
            <a:t>16 Kodegrupper</a:t>
          </a:r>
        </a:p>
      </dgm:t>
    </dgm:pt>
    <dgm:pt modelId="{F6EE1572-61E4-4B72-BE1F-567CE9A5C221}" type="parTrans" cxnId="{B9602BC4-601C-4900-A700-160F0C515875}">
      <dgm:prSet/>
      <dgm:spPr/>
      <dgm:t>
        <a:bodyPr/>
        <a:lstStyle/>
        <a:p>
          <a:endParaRPr lang="nb-NO"/>
        </a:p>
      </dgm:t>
    </dgm:pt>
    <dgm:pt modelId="{42236079-4B54-49FA-AB0C-93CAA6554C9E}" type="sibTrans" cxnId="{B9602BC4-601C-4900-A700-160F0C515875}">
      <dgm:prSet/>
      <dgm:spPr/>
      <dgm:t>
        <a:bodyPr/>
        <a:lstStyle/>
        <a:p>
          <a:endParaRPr lang="nb-NO"/>
        </a:p>
      </dgm:t>
    </dgm:pt>
    <dgm:pt modelId="{C47FB0BD-2C37-40A7-B979-AEB944E1F54E}">
      <dgm:prSet/>
      <dgm:spPr/>
      <dgm:t>
        <a:bodyPr/>
        <a:lstStyle/>
        <a:p>
          <a:r>
            <a:rPr lang="nb-NO" dirty="0"/>
            <a:t>7 Hovedkodegrupper</a:t>
          </a:r>
        </a:p>
      </dgm:t>
    </dgm:pt>
    <dgm:pt modelId="{3A6125D3-B237-40B2-A9C8-83C6AF45D1D4}" type="parTrans" cxnId="{52FC1D9C-7E1D-466F-B214-BC0C7578A506}">
      <dgm:prSet/>
      <dgm:spPr/>
      <dgm:t>
        <a:bodyPr/>
        <a:lstStyle/>
        <a:p>
          <a:endParaRPr lang="nb-NO"/>
        </a:p>
      </dgm:t>
    </dgm:pt>
    <dgm:pt modelId="{E38D27A7-EA33-4907-8B22-6D1CB27AC3E9}" type="sibTrans" cxnId="{52FC1D9C-7E1D-466F-B214-BC0C7578A506}">
      <dgm:prSet/>
      <dgm:spPr/>
      <dgm:t>
        <a:bodyPr/>
        <a:lstStyle/>
        <a:p>
          <a:endParaRPr lang="nb-NO"/>
        </a:p>
      </dgm:t>
    </dgm:pt>
    <dgm:pt modelId="{C2F064E0-75C4-42D8-9787-F684A32A938B}" type="pres">
      <dgm:prSet presAssocID="{491557EB-0A6B-4C00-B715-C7D0611E7CC6}" presName="Name0" presStyleCnt="0">
        <dgm:presLayoutVars>
          <dgm:animLvl val="lvl"/>
          <dgm:resizeHandles val="exact"/>
        </dgm:presLayoutVars>
      </dgm:prSet>
      <dgm:spPr/>
    </dgm:pt>
    <dgm:pt modelId="{3A8A8135-4CA6-4798-8038-B76FBB596F6D}" type="pres">
      <dgm:prSet presAssocID="{E0ABC4AE-3D82-4F8C-95F4-03D7A3212913}" presName="compositeNode" presStyleCnt="0">
        <dgm:presLayoutVars>
          <dgm:bulletEnabled val="1"/>
        </dgm:presLayoutVars>
      </dgm:prSet>
      <dgm:spPr/>
    </dgm:pt>
    <dgm:pt modelId="{FE03F182-51C4-411D-BFB2-E0D5977ECC57}" type="pres">
      <dgm:prSet presAssocID="{E0ABC4AE-3D82-4F8C-95F4-03D7A3212913}" presName="bgRect" presStyleLbl="alignNode1" presStyleIdx="0" presStyleCnt="3"/>
      <dgm:spPr/>
    </dgm:pt>
    <dgm:pt modelId="{7FA3E079-8BF7-41D5-8DD7-3F35846AC9C7}" type="pres">
      <dgm:prSet presAssocID="{B0D25102-EC9E-4833-90A9-6F95C306396D}" presName="sibTransNodeRect" presStyleLbl="alignNode1" presStyleIdx="0" presStyleCnt="3">
        <dgm:presLayoutVars>
          <dgm:chMax val="0"/>
          <dgm:bulletEnabled val="1"/>
        </dgm:presLayoutVars>
      </dgm:prSet>
      <dgm:spPr/>
    </dgm:pt>
    <dgm:pt modelId="{8CC891E5-C013-4196-91C0-8614A1872422}" type="pres">
      <dgm:prSet presAssocID="{E0ABC4AE-3D82-4F8C-95F4-03D7A3212913}" presName="nodeRect" presStyleLbl="alignNode1" presStyleIdx="0" presStyleCnt="3">
        <dgm:presLayoutVars>
          <dgm:bulletEnabled val="1"/>
        </dgm:presLayoutVars>
      </dgm:prSet>
      <dgm:spPr/>
    </dgm:pt>
    <dgm:pt modelId="{B3E412A0-3EB0-4BD2-BE87-25A81E6D9846}" type="pres">
      <dgm:prSet presAssocID="{B0D25102-EC9E-4833-90A9-6F95C306396D}" presName="sibTrans" presStyleCnt="0"/>
      <dgm:spPr/>
    </dgm:pt>
    <dgm:pt modelId="{C12C0F2C-468C-4A0A-9737-EEC5C1EEDDD7}" type="pres">
      <dgm:prSet presAssocID="{00F677D1-8225-4E3D-B2A2-1DA4D6001DF3}" presName="compositeNode" presStyleCnt="0">
        <dgm:presLayoutVars>
          <dgm:bulletEnabled val="1"/>
        </dgm:presLayoutVars>
      </dgm:prSet>
      <dgm:spPr/>
    </dgm:pt>
    <dgm:pt modelId="{36E6EC6F-76CC-4349-8163-1F780868EC73}" type="pres">
      <dgm:prSet presAssocID="{00F677D1-8225-4E3D-B2A2-1DA4D6001DF3}" presName="bgRect" presStyleLbl="alignNode1" presStyleIdx="1" presStyleCnt="3"/>
      <dgm:spPr/>
    </dgm:pt>
    <dgm:pt modelId="{632D5727-F324-4D39-859A-40C0F39C0359}" type="pres">
      <dgm:prSet presAssocID="{A019ACA3-0E21-495E-9DBD-A4A8637AA5C0}" presName="sibTransNodeRect" presStyleLbl="alignNode1" presStyleIdx="1" presStyleCnt="3">
        <dgm:presLayoutVars>
          <dgm:chMax val="0"/>
          <dgm:bulletEnabled val="1"/>
        </dgm:presLayoutVars>
      </dgm:prSet>
      <dgm:spPr/>
    </dgm:pt>
    <dgm:pt modelId="{AABB4D53-4E8D-4BD9-8C6C-4B46957892FE}" type="pres">
      <dgm:prSet presAssocID="{00F677D1-8225-4E3D-B2A2-1DA4D6001DF3}" presName="nodeRect" presStyleLbl="alignNode1" presStyleIdx="1" presStyleCnt="3">
        <dgm:presLayoutVars>
          <dgm:bulletEnabled val="1"/>
        </dgm:presLayoutVars>
      </dgm:prSet>
      <dgm:spPr/>
    </dgm:pt>
    <dgm:pt modelId="{51E79E8E-A3FA-4673-A3C2-9C6EFEA37160}" type="pres">
      <dgm:prSet presAssocID="{A019ACA3-0E21-495E-9DBD-A4A8637AA5C0}" presName="sibTrans" presStyleCnt="0"/>
      <dgm:spPr/>
    </dgm:pt>
    <dgm:pt modelId="{FAECD203-838B-41BD-AC4A-59E1EA2B5B1A}" type="pres">
      <dgm:prSet presAssocID="{35DC15B8-97D6-4E38-B940-8F963B59A847}" presName="compositeNode" presStyleCnt="0">
        <dgm:presLayoutVars>
          <dgm:bulletEnabled val="1"/>
        </dgm:presLayoutVars>
      </dgm:prSet>
      <dgm:spPr/>
    </dgm:pt>
    <dgm:pt modelId="{12E3D1C2-549B-4E6F-8985-9312A46E2ED0}" type="pres">
      <dgm:prSet presAssocID="{35DC15B8-97D6-4E38-B940-8F963B59A847}" presName="bgRect" presStyleLbl="alignNode1" presStyleIdx="2" presStyleCnt="3"/>
      <dgm:spPr/>
    </dgm:pt>
    <dgm:pt modelId="{4F5EA0A9-B9AD-4229-8A52-87360CDC37E2}" type="pres">
      <dgm:prSet presAssocID="{DE98888C-1A61-4177-91EF-26A6FAD35291}" presName="sibTransNodeRect" presStyleLbl="alignNode1" presStyleIdx="2" presStyleCnt="3">
        <dgm:presLayoutVars>
          <dgm:chMax val="0"/>
          <dgm:bulletEnabled val="1"/>
        </dgm:presLayoutVars>
      </dgm:prSet>
      <dgm:spPr/>
    </dgm:pt>
    <dgm:pt modelId="{BDFF55FF-C857-4823-8621-412810799676}" type="pres">
      <dgm:prSet presAssocID="{35DC15B8-97D6-4E38-B940-8F963B59A847}" presName="nodeRect" presStyleLbl="alignNode1" presStyleIdx="2" presStyleCnt="3">
        <dgm:presLayoutVars>
          <dgm:bulletEnabled val="1"/>
        </dgm:presLayoutVars>
      </dgm:prSet>
      <dgm:spPr/>
    </dgm:pt>
  </dgm:ptLst>
  <dgm:cxnLst>
    <dgm:cxn modelId="{8E81C21F-D59D-479F-8EAA-55C76BD68320}" srcId="{491557EB-0A6B-4C00-B715-C7D0611E7CC6}" destId="{E0ABC4AE-3D82-4F8C-95F4-03D7A3212913}" srcOrd="0" destOrd="0" parTransId="{5E59C5CF-42F6-4031-BC01-61313D7E837B}" sibTransId="{B0D25102-EC9E-4833-90A9-6F95C306396D}"/>
    <dgm:cxn modelId="{1FD2C838-B1D0-4C90-97A9-5CCDF973A734}" type="presOf" srcId="{00F677D1-8225-4E3D-B2A2-1DA4D6001DF3}" destId="{AABB4D53-4E8D-4BD9-8C6C-4B46957892FE}" srcOrd="1" destOrd="0" presId="urn:microsoft.com/office/officeart/2016/7/layout/LinearBlockProcessNumbered"/>
    <dgm:cxn modelId="{FC9B1A63-0BCB-4477-92A6-2DFED02B6FEE}" type="presOf" srcId="{35DC15B8-97D6-4E38-B940-8F963B59A847}" destId="{12E3D1C2-549B-4E6F-8985-9312A46E2ED0}" srcOrd="0" destOrd="0" presId="urn:microsoft.com/office/officeart/2016/7/layout/LinearBlockProcessNumbered"/>
    <dgm:cxn modelId="{1038804C-5E58-4816-BD90-C0E37DC4FE65}" type="presOf" srcId="{E0ABC4AE-3D82-4F8C-95F4-03D7A3212913}" destId="{FE03F182-51C4-411D-BFB2-E0D5977ECC57}" srcOrd="0" destOrd="0" presId="urn:microsoft.com/office/officeart/2016/7/layout/LinearBlockProcessNumbered"/>
    <dgm:cxn modelId="{BB667C52-ED79-4DEB-A2EF-D115F5E9258E}" type="presOf" srcId="{A019ACA3-0E21-495E-9DBD-A4A8637AA5C0}" destId="{632D5727-F324-4D39-859A-40C0F39C0359}" srcOrd="0" destOrd="0" presId="urn:microsoft.com/office/officeart/2016/7/layout/LinearBlockProcessNumbered"/>
    <dgm:cxn modelId="{E810568E-A9DA-4D39-9BAD-8F52BD271591}" type="presOf" srcId="{C47FB0BD-2C37-40A7-B979-AEB944E1F54E}" destId="{BDFF55FF-C857-4823-8621-412810799676}" srcOrd="0" destOrd="3" presId="urn:microsoft.com/office/officeart/2016/7/layout/LinearBlockProcessNumbered"/>
    <dgm:cxn modelId="{52FC1D9C-7E1D-466F-B214-BC0C7578A506}" srcId="{35DC15B8-97D6-4E38-B940-8F963B59A847}" destId="{C47FB0BD-2C37-40A7-B979-AEB944E1F54E}" srcOrd="2" destOrd="0" parTransId="{3A6125D3-B237-40B2-A9C8-83C6AF45D1D4}" sibTransId="{E38D27A7-EA33-4907-8B22-6D1CB27AC3E9}"/>
    <dgm:cxn modelId="{47C2129D-9519-4A2A-A09A-3EBFB669A3A6}" type="presOf" srcId="{D9A7969E-1756-4EC5-A90B-56E3A52166F3}" destId="{BDFF55FF-C857-4823-8621-412810799676}" srcOrd="0" destOrd="2" presId="urn:microsoft.com/office/officeart/2016/7/layout/LinearBlockProcessNumbered"/>
    <dgm:cxn modelId="{31C5189E-C9B3-43DC-986E-CBA9D9AA3C1C}" type="presOf" srcId="{491557EB-0A6B-4C00-B715-C7D0611E7CC6}" destId="{C2F064E0-75C4-42D8-9787-F684A32A938B}" srcOrd="0" destOrd="0" presId="urn:microsoft.com/office/officeart/2016/7/layout/LinearBlockProcessNumbered"/>
    <dgm:cxn modelId="{1CCC14B1-15B4-48D6-B343-82AD698FF604}" type="presOf" srcId="{DE98888C-1A61-4177-91EF-26A6FAD35291}" destId="{4F5EA0A9-B9AD-4229-8A52-87360CDC37E2}" srcOrd="0" destOrd="0" presId="urn:microsoft.com/office/officeart/2016/7/layout/LinearBlockProcessNumbered"/>
    <dgm:cxn modelId="{E4FCFFB9-0FDC-4DA6-8CFA-6585C101DC45}" type="presOf" srcId="{35DC15B8-97D6-4E38-B940-8F963B59A847}" destId="{BDFF55FF-C857-4823-8621-412810799676}" srcOrd="1" destOrd="0" presId="urn:microsoft.com/office/officeart/2016/7/layout/LinearBlockProcessNumbered"/>
    <dgm:cxn modelId="{896898C1-6807-4720-8DD0-6CBB7692619E}" type="presOf" srcId="{E0ABC4AE-3D82-4F8C-95F4-03D7A3212913}" destId="{8CC891E5-C013-4196-91C0-8614A1872422}" srcOrd="1" destOrd="0" presId="urn:microsoft.com/office/officeart/2016/7/layout/LinearBlockProcessNumbered"/>
    <dgm:cxn modelId="{B9602BC4-601C-4900-A700-160F0C515875}" srcId="{35DC15B8-97D6-4E38-B940-8F963B59A847}" destId="{D9A7969E-1756-4EC5-A90B-56E3A52166F3}" srcOrd="1" destOrd="0" parTransId="{F6EE1572-61E4-4B72-BE1F-567CE9A5C221}" sibTransId="{42236079-4B54-49FA-AB0C-93CAA6554C9E}"/>
    <dgm:cxn modelId="{4B06FCDE-9090-4253-BD6D-58E6B34FFE68}" type="presOf" srcId="{00F677D1-8225-4E3D-B2A2-1DA4D6001DF3}" destId="{36E6EC6F-76CC-4349-8163-1F780868EC73}" srcOrd="0" destOrd="0" presId="urn:microsoft.com/office/officeart/2016/7/layout/LinearBlockProcessNumbered"/>
    <dgm:cxn modelId="{C490E7E1-9866-41DF-B399-F539A814F904}" type="presOf" srcId="{B0D25102-EC9E-4833-90A9-6F95C306396D}" destId="{7FA3E079-8BF7-41D5-8DD7-3F35846AC9C7}" srcOrd="0" destOrd="0" presId="urn:microsoft.com/office/officeart/2016/7/layout/LinearBlockProcessNumbered"/>
    <dgm:cxn modelId="{7FB998E3-E213-47BA-9465-0F5BA82306FD}" type="presOf" srcId="{43F7ECA9-ADED-4FC6-A94B-B34D742C8B7B}" destId="{BDFF55FF-C857-4823-8621-412810799676}" srcOrd="0" destOrd="1" presId="urn:microsoft.com/office/officeart/2016/7/layout/LinearBlockProcessNumbered"/>
    <dgm:cxn modelId="{480230E9-0A38-4661-89D8-BB931A83F145}" srcId="{491557EB-0A6B-4C00-B715-C7D0611E7CC6}" destId="{35DC15B8-97D6-4E38-B940-8F963B59A847}" srcOrd="2" destOrd="0" parTransId="{097B21AE-C6BE-4E2D-BB3C-744CC24041B3}" sibTransId="{DE98888C-1A61-4177-91EF-26A6FAD35291}"/>
    <dgm:cxn modelId="{95B062F6-F9BB-402A-936F-40BF8A6A169C}" srcId="{491557EB-0A6B-4C00-B715-C7D0611E7CC6}" destId="{00F677D1-8225-4E3D-B2A2-1DA4D6001DF3}" srcOrd="1" destOrd="0" parTransId="{CA933695-FF56-426F-B6CB-72378B5170C9}" sibTransId="{A019ACA3-0E21-495E-9DBD-A4A8637AA5C0}"/>
    <dgm:cxn modelId="{C622DBFD-FC5F-493E-B29C-6F3551CB4BAA}" srcId="{35DC15B8-97D6-4E38-B940-8F963B59A847}" destId="{43F7ECA9-ADED-4FC6-A94B-B34D742C8B7B}" srcOrd="0" destOrd="0" parTransId="{3A0D5481-FF30-4648-8853-66CEFA554939}" sibTransId="{C4BFBDC0-C643-49E0-BA73-2A289AF827F4}"/>
    <dgm:cxn modelId="{56B5D1D6-5D4A-4C05-B9AF-F7918D28EFE5}" type="presParOf" srcId="{C2F064E0-75C4-42D8-9787-F684A32A938B}" destId="{3A8A8135-4CA6-4798-8038-B76FBB596F6D}" srcOrd="0" destOrd="0" presId="urn:microsoft.com/office/officeart/2016/7/layout/LinearBlockProcessNumbered"/>
    <dgm:cxn modelId="{834AE55E-382B-4D52-97D3-DF1DEF92EE5C}" type="presParOf" srcId="{3A8A8135-4CA6-4798-8038-B76FBB596F6D}" destId="{FE03F182-51C4-411D-BFB2-E0D5977ECC57}" srcOrd="0" destOrd="0" presId="urn:microsoft.com/office/officeart/2016/7/layout/LinearBlockProcessNumbered"/>
    <dgm:cxn modelId="{F23139B8-0FFA-4B04-BA49-4F68B6DD880D}" type="presParOf" srcId="{3A8A8135-4CA6-4798-8038-B76FBB596F6D}" destId="{7FA3E079-8BF7-41D5-8DD7-3F35846AC9C7}" srcOrd="1" destOrd="0" presId="urn:microsoft.com/office/officeart/2016/7/layout/LinearBlockProcessNumbered"/>
    <dgm:cxn modelId="{24B79157-3149-4DDB-B7A8-12021FFC319A}" type="presParOf" srcId="{3A8A8135-4CA6-4798-8038-B76FBB596F6D}" destId="{8CC891E5-C013-4196-91C0-8614A1872422}" srcOrd="2" destOrd="0" presId="urn:microsoft.com/office/officeart/2016/7/layout/LinearBlockProcessNumbered"/>
    <dgm:cxn modelId="{07C58733-2D82-4B24-8FC4-5353F9ED2212}" type="presParOf" srcId="{C2F064E0-75C4-42D8-9787-F684A32A938B}" destId="{B3E412A0-3EB0-4BD2-BE87-25A81E6D9846}" srcOrd="1" destOrd="0" presId="urn:microsoft.com/office/officeart/2016/7/layout/LinearBlockProcessNumbered"/>
    <dgm:cxn modelId="{D98C8B30-6DC2-44A0-BBD3-2ABB3C305BF0}" type="presParOf" srcId="{C2F064E0-75C4-42D8-9787-F684A32A938B}" destId="{C12C0F2C-468C-4A0A-9737-EEC5C1EEDDD7}" srcOrd="2" destOrd="0" presId="urn:microsoft.com/office/officeart/2016/7/layout/LinearBlockProcessNumbered"/>
    <dgm:cxn modelId="{909143D2-A330-4842-B4B3-D177E0EA4AAD}" type="presParOf" srcId="{C12C0F2C-468C-4A0A-9737-EEC5C1EEDDD7}" destId="{36E6EC6F-76CC-4349-8163-1F780868EC73}" srcOrd="0" destOrd="0" presId="urn:microsoft.com/office/officeart/2016/7/layout/LinearBlockProcessNumbered"/>
    <dgm:cxn modelId="{325FBA67-62BB-4B9C-863F-00A5AA09D333}" type="presParOf" srcId="{C12C0F2C-468C-4A0A-9737-EEC5C1EEDDD7}" destId="{632D5727-F324-4D39-859A-40C0F39C0359}" srcOrd="1" destOrd="0" presId="urn:microsoft.com/office/officeart/2016/7/layout/LinearBlockProcessNumbered"/>
    <dgm:cxn modelId="{9D180ECF-541C-4D42-A484-798984BEB573}" type="presParOf" srcId="{C12C0F2C-468C-4A0A-9737-EEC5C1EEDDD7}" destId="{AABB4D53-4E8D-4BD9-8C6C-4B46957892FE}" srcOrd="2" destOrd="0" presId="urn:microsoft.com/office/officeart/2016/7/layout/LinearBlockProcessNumbered"/>
    <dgm:cxn modelId="{9E658064-2B88-4DFE-BC85-B655BE6498F0}" type="presParOf" srcId="{C2F064E0-75C4-42D8-9787-F684A32A938B}" destId="{51E79E8E-A3FA-4673-A3C2-9C6EFEA37160}" srcOrd="3" destOrd="0" presId="urn:microsoft.com/office/officeart/2016/7/layout/LinearBlockProcessNumbered"/>
    <dgm:cxn modelId="{7CA7B1A4-FD74-4791-A6B9-BFE75DEC941A}" type="presParOf" srcId="{C2F064E0-75C4-42D8-9787-F684A32A938B}" destId="{FAECD203-838B-41BD-AC4A-59E1EA2B5B1A}" srcOrd="4" destOrd="0" presId="urn:microsoft.com/office/officeart/2016/7/layout/LinearBlockProcessNumbered"/>
    <dgm:cxn modelId="{1ED7E89E-6DA6-4BA5-B9F5-0684E2108FC8}" type="presParOf" srcId="{FAECD203-838B-41BD-AC4A-59E1EA2B5B1A}" destId="{12E3D1C2-549B-4E6F-8985-9312A46E2ED0}" srcOrd="0" destOrd="0" presId="urn:microsoft.com/office/officeart/2016/7/layout/LinearBlockProcessNumbered"/>
    <dgm:cxn modelId="{D11E20F9-31C8-4BA6-9BE1-9247B724C6BE}" type="presParOf" srcId="{FAECD203-838B-41BD-AC4A-59E1EA2B5B1A}" destId="{4F5EA0A9-B9AD-4229-8A52-87360CDC37E2}" srcOrd="1" destOrd="0" presId="urn:microsoft.com/office/officeart/2016/7/layout/LinearBlockProcessNumbered"/>
    <dgm:cxn modelId="{04E4A434-2C7F-43E8-B127-C75CBBE5D767}" type="presParOf" srcId="{FAECD203-838B-41BD-AC4A-59E1EA2B5B1A}" destId="{BDFF55FF-C857-4823-8621-412810799676}"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3FBAED-4F88-4CCE-9A25-5845E1C12B42}"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nb-NO"/>
        </a:p>
      </dgm:t>
    </dgm:pt>
    <dgm:pt modelId="{D9BF0653-EC95-47C3-BEF4-503FA08EB698}">
      <dgm:prSet/>
      <dgm:spPr/>
      <dgm:t>
        <a:bodyPr/>
        <a:lstStyle/>
        <a:p>
          <a:r>
            <a:rPr lang="nb-NO" baseline="0" dirty="0"/>
            <a:t>En faglig sosial møteplass</a:t>
          </a:r>
          <a:endParaRPr lang="nb-NO" dirty="0"/>
        </a:p>
      </dgm:t>
    </dgm:pt>
    <dgm:pt modelId="{12D1A478-C9D7-461A-AFD0-6A3F91DC0DC8}" type="parTrans" cxnId="{9234F8B5-E3D4-4AA7-AA6C-148A513EF543}">
      <dgm:prSet/>
      <dgm:spPr/>
      <dgm:t>
        <a:bodyPr/>
        <a:lstStyle/>
        <a:p>
          <a:endParaRPr lang="nb-NO"/>
        </a:p>
      </dgm:t>
    </dgm:pt>
    <dgm:pt modelId="{0BD1BE08-1D25-4A1B-A500-4C3AA7A6EAF0}" type="sibTrans" cxnId="{9234F8B5-E3D4-4AA7-AA6C-148A513EF543}">
      <dgm:prSet/>
      <dgm:spPr/>
      <dgm:t>
        <a:bodyPr/>
        <a:lstStyle/>
        <a:p>
          <a:endParaRPr lang="nb-NO"/>
        </a:p>
      </dgm:t>
    </dgm:pt>
    <dgm:pt modelId="{FC877038-8F5A-4144-885B-08F846E5EE6E}">
      <dgm:prSet/>
      <dgm:spPr/>
      <dgm:t>
        <a:bodyPr/>
        <a:lstStyle/>
        <a:p>
          <a:r>
            <a:rPr lang="nb-NO" i="1" baseline="0"/>
            <a:t>Samlokalisering og distanse</a:t>
          </a:r>
          <a:endParaRPr lang="nb-NO"/>
        </a:p>
      </dgm:t>
    </dgm:pt>
    <dgm:pt modelId="{C48B4931-FD94-47AF-B896-2F8F46DA1244}" type="parTrans" cxnId="{7F59FCBA-915D-4B92-BE27-19E842074105}">
      <dgm:prSet/>
      <dgm:spPr/>
      <dgm:t>
        <a:bodyPr/>
        <a:lstStyle/>
        <a:p>
          <a:endParaRPr lang="nb-NO"/>
        </a:p>
      </dgm:t>
    </dgm:pt>
    <dgm:pt modelId="{C6A3C2E0-F45E-4C96-924B-4B8DBC1A2478}" type="sibTrans" cxnId="{7F59FCBA-915D-4B92-BE27-19E842074105}">
      <dgm:prSet/>
      <dgm:spPr/>
      <dgm:t>
        <a:bodyPr/>
        <a:lstStyle/>
        <a:p>
          <a:endParaRPr lang="nb-NO"/>
        </a:p>
      </dgm:t>
    </dgm:pt>
    <dgm:pt modelId="{FDE888D2-DB11-4013-8C86-5BC901DD76F4}">
      <dgm:prSet/>
      <dgm:spPr/>
      <dgm:t>
        <a:bodyPr/>
        <a:lstStyle/>
        <a:p>
          <a:r>
            <a:rPr lang="nb-NO" baseline="0"/>
            <a:t>Hubens (u)tilgjengelighet</a:t>
          </a:r>
          <a:endParaRPr lang="nb-NO"/>
        </a:p>
      </dgm:t>
    </dgm:pt>
    <dgm:pt modelId="{88AC8919-5886-40D2-A10F-D75A42931688}" type="parTrans" cxnId="{726EBF53-FF59-4180-9D82-F88C94868098}">
      <dgm:prSet/>
      <dgm:spPr/>
      <dgm:t>
        <a:bodyPr/>
        <a:lstStyle/>
        <a:p>
          <a:endParaRPr lang="nb-NO"/>
        </a:p>
      </dgm:t>
    </dgm:pt>
    <dgm:pt modelId="{3298F8A7-F6A0-4C35-AF96-0AD3843D5977}" type="sibTrans" cxnId="{726EBF53-FF59-4180-9D82-F88C94868098}">
      <dgm:prSet/>
      <dgm:spPr/>
      <dgm:t>
        <a:bodyPr/>
        <a:lstStyle/>
        <a:p>
          <a:endParaRPr lang="nb-NO"/>
        </a:p>
      </dgm:t>
    </dgm:pt>
    <dgm:pt modelId="{CF298524-93EB-45A3-8531-71E75849AF7A}">
      <dgm:prSet/>
      <dgm:spPr/>
      <dgm:t>
        <a:bodyPr/>
        <a:lstStyle/>
        <a:p>
          <a:r>
            <a:rPr lang="nb-NO" i="1" baseline="0"/>
            <a:t>Fysisk</a:t>
          </a:r>
          <a:endParaRPr lang="nb-NO"/>
        </a:p>
      </dgm:t>
    </dgm:pt>
    <dgm:pt modelId="{C351C3AF-5E73-4F67-B762-5BD667574842}" type="parTrans" cxnId="{05141FAA-D32D-41E7-821E-8DAE2926A334}">
      <dgm:prSet/>
      <dgm:spPr/>
      <dgm:t>
        <a:bodyPr/>
        <a:lstStyle/>
        <a:p>
          <a:endParaRPr lang="nb-NO"/>
        </a:p>
      </dgm:t>
    </dgm:pt>
    <dgm:pt modelId="{0FD2A56C-4C69-4250-8516-5397A3A5CB3C}" type="sibTrans" cxnId="{05141FAA-D32D-41E7-821E-8DAE2926A334}">
      <dgm:prSet/>
      <dgm:spPr/>
      <dgm:t>
        <a:bodyPr/>
        <a:lstStyle/>
        <a:p>
          <a:endParaRPr lang="nb-NO"/>
        </a:p>
      </dgm:t>
    </dgm:pt>
    <dgm:pt modelId="{5558ED71-025B-4EA1-8FE7-03397BBD36FB}">
      <dgm:prSet/>
      <dgm:spPr/>
      <dgm:t>
        <a:bodyPr/>
        <a:lstStyle/>
        <a:p>
          <a:r>
            <a:rPr lang="nb-NO" i="1" baseline="0"/>
            <a:t>Symbolsk</a:t>
          </a:r>
          <a:endParaRPr lang="nb-NO"/>
        </a:p>
      </dgm:t>
    </dgm:pt>
    <dgm:pt modelId="{30761046-8943-48F8-A75F-E40160068187}" type="parTrans" cxnId="{2351B3D9-2529-437C-8504-522043B40276}">
      <dgm:prSet/>
      <dgm:spPr/>
      <dgm:t>
        <a:bodyPr/>
        <a:lstStyle/>
        <a:p>
          <a:endParaRPr lang="nb-NO"/>
        </a:p>
      </dgm:t>
    </dgm:pt>
    <dgm:pt modelId="{49787902-EE66-4F23-AF1D-C68102849FF4}" type="sibTrans" cxnId="{2351B3D9-2529-437C-8504-522043B40276}">
      <dgm:prSet/>
      <dgm:spPr/>
      <dgm:t>
        <a:bodyPr/>
        <a:lstStyle/>
        <a:p>
          <a:endParaRPr lang="nb-NO"/>
        </a:p>
      </dgm:t>
    </dgm:pt>
    <dgm:pt modelId="{13BF212F-CE76-4A11-9A45-BD3F555D8942}">
      <dgm:prSet/>
      <dgm:spPr/>
      <dgm:t>
        <a:bodyPr/>
        <a:lstStyle/>
        <a:p>
          <a:r>
            <a:rPr lang="nb-NO" i="1" baseline="0" dirty="0"/>
            <a:t>seriøsitet</a:t>
          </a:r>
          <a:endParaRPr lang="nb-NO" dirty="0"/>
        </a:p>
      </dgm:t>
    </dgm:pt>
    <dgm:pt modelId="{8800BD34-D78E-4943-A8D0-94F356F79576}" type="parTrans" cxnId="{6C6CB8B3-BE03-4163-B9A1-4618C4FFFAA6}">
      <dgm:prSet/>
      <dgm:spPr/>
      <dgm:t>
        <a:bodyPr/>
        <a:lstStyle/>
        <a:p>
          <a:endParaRPr lang="nb-NO"/>
        </a:p>
      </dgm:t>
    </dgm:pt>
    <dgm:pt modelId="{E6E4D66E-1CF4-4D44-83F9-D7C07EC73120}" type="sibTrans" cxnId="{6C6CB8B3-BE03-4163-B9A1-4618C4FFFAA6}">
      <dgm:prSet/>
      <dgm:spPr/>
      <dgm:t>
        <a:bodyPr/>
        <a:lstStyle/>
        <a:p>
          <a:endParaRPr lang="nb-NO"/>
        </a:p>
      </dgm:t>
    </dgm:pt>
    <dgm:pt modelId="{F064ED65-0C47-4295-864A-2690D4A6F9FC}">
      <dgm:prSet/>
      <dgm:spPr/>
      <dgm:t>
        <a:bodyPr/>
        <a:lstStyle/>
        <a:p>
          <a:r>
            <a:rPr lang="nb-NO" baseline="0"/>
            <a:t>Huben og etablerte pauseareal</a:t>
          </a:r>
          <a:endParaRPr lang="nb-NO"/>
        </a:p>
      </dgm:t>
    </dgm:pt>
    <dgm:pt modelId="{F2CB537A-95F1-4474-8F94-3251A3A5BF2D}" type="parTrans" cxnId="{F301DA3B-7886-4692-9D20-12354901668D}">
      <dgm:prSet/>
      <dgm:spPr/>
      <dgm:t>
        <a:bodyPr/>
        <a:lstStyle/>
        <a:p>
          <a:endParaRPr lang="nb-NO"/>
        </a:p>
      </dgm:t>
    </dgm:pt>
    <dgm:pt modelId="{E44295B7-84D4-4911-9B39-6366395DD68D}" type="sibTrans" cxnId="{F301DA3B-7886-4692-9D20-12354901668D}">
      <dgm:prSet/>
      <dgm:spPr/>
      <dgm:t>
        <a:bodyPr/>
        <a:lstStyle/>
        <a:p>
          <a:endParaRPr lang="nb-NO"/>
        </a:p>
      </dgm:t>
    </dgm:pt>
    <dgm:pt modelId="{22F11241-4846-49F8-A8BD-1C903DBCAD46}" type="pres">
      <dgm:prSet presAssocID="{633FBAED-4F88-4CCE-9A25-5845E1C12B42}" presName="linear" presStyleCnt="0">
        <dgm:presLayoutVars>
          <dgm:dir/>
          <dgm:animLvl val="lvl"/>
          <dgm:resizeHandles val="exact"/>
        </dgm:presLayoutVars>
      </dgm:prSet>
      <dgm:spPr/>
    </dgm:pt>
    <dgm:pt modelId="{3E69DF30-7187-4144-B985-BDE407F36776}" type="pres">
      <dgm:prSet presAssocID="{D9BF0653-EC95-47C3-BEF4-503FA08EB698}" presName="parentLin" presStyleCnt="0"/>
      <dgm:spPr/>
    </dgm:pt>
    <dgm:pt modelId="{75456361-C3F9-4A65-811A-7D9C1D2CC204}" type="pres">
      <dgm:prSet presAssocID="{D9BF0653-EC95-47C3-BEF4-503FA08EB698}" presName="parentLeftMargin" presStyleLbl="node1" presStyleIdx="0" presStyleCnt="3"/>
      <dgm:spPr/>
    </dgm:pt>
    <dgm:pt modelId="{59CD222C-5C1C-48C0-8D41-935A1C4322B0}" type="pres">
      <dgm:prSet presAssocID="{D9BF0653-EC95-47C3-BEF4-503FA08EB698}" presName="parentText" presStyleLbl="node1" presStyleIdx="0" presStyleCnt="3">
        <dgm:presLayoutVars>
          <dgm:chMax val="0"/>
          <dgm:bulletEnabled val="1"/>
        </dgm:presLayoutVars>
      </dgm:prSet>
      <dgm:spPr/>
    </dgm:pt>
    <dgm:pt modelId="{AC149E26-AB10-480C-936F-A7EC600865A2}" type="pres">
      <dgm:prSet presAssocID="{D9BF0653-EC95-47C3-BEF4-503FA08EB698}" presName="negativeSpace" presStyleCnt="0"/>
      <dgm:spPr/>
    </dgm:pt>
    <dgm:pt modelId="{F4084451-6661-4D6F-B022-1820C5AE7872}" type="pres">
      <dgm:prSet presAssocID="{D9BF0653-EC95-47C3-BEF4-503FA08EB698}" presName="childText" presStyleLbl="conFgAcc1" presStyleIdx="0" presStyleCnt="3">
        <dgm:presLayoutVars>
          <dgm:bulletEnabled val="1"/>
        </dgm:presLayoutVars>
      </dgm:prSet>
      <dgm:spPr/>
    </dgm:pt>
    <dgm:pt modelId="{DBD8C686-D583-4533-9F3B-BC8C1EDAEAC7}" type="pres">
      <dgm:prSet presAssocID="{0BD1BE08-1D25-4A1B-A500-4C3AA7A6EAF0}" presName="spaceBetweenRectangles" presStyleCnt="0"/>
      <dgm:spPr/>
    </dgm:pt>
    <dgm:pt modelId="{95731A29-7C0B-4317-8E1F-A4136695B8FB}" type="pres">
      <dgm:prSet presAssocID="{FDE888D2-DB11-4013-8C86-5BC901DD76F4}" presName="parentLin" presStyleCnt="0"/>
      <dgm:spPr/>
    </dgm:pt>
    <dgm:pt modelId="{54457F91-9131-4FDB-AFD8-396FF30D1C53}" type="pres">
      <dgm:prSet presAssocID="{FDE888D2-DB11-4013-8C86-5BC901DD76F4}" presName="parentLeftMargin" presStyleLbl="node1" presStyleIdx="0" presStyleCnt="3"/>
      <dgm:spPr/>
    </dgm:pt>
    <dgm:pt modelId="{6BCB820B-1DFB-4022-B47A-D4B09FB0F58D}" type="pres">
      <dgm:prSet presAssocID="{FDE888D2-DB11-4013-8C86-5BC901DD76F4}" presName="parentText" presStyleLbl="node1" presStyleIdx="1" presStyleCnt="3">
        <dgm:presLayoutVars>
          <dgm:chMax val="0"/>
          <dgm:bulletEnabled val="1"/>
        </dgm:presLayoutVars>
      </dgm:prSet>
      <dgm:spPr/>
    </dgm:pt>
    <dgm:pt modelId="{A227C4ED-FC46-4220-AC8F-3363F4D37C7F}" type="pres">
      <dgm:prSet presAssocID="{FDE888D2-DB11-4013-8C86-5BC901DD76F4}" presName="negativeSpace" presStyleCnt="0"/>
      <dgm:spPr/>
    </dgm:pt>
    <dgm:pt modelId="{50A94687-685A-421E-AF3B-246D8C157E60}" type="pres">
      <dgm:prSet presAssocID="{FDE888D2-DB11-4013-8C86-5BC901DD76F4}" presName="childText" presStyleLbl="conFgAcc1" presStyleIdx="1" presStyleCnt="3">
        <dgm:presLayoutVars>
          <dgm:bulletEnabled val="1"/>
        </dgm:presLayoutVars>
      </dgm:prSet>
      <dgm:spPr/>
    </dgm:pt>
    <dgm:pt modelId="{842894DF-E184-4730-BC31-68DD01FD801A}" type="pres">
      <dgm:prSet presAssocID="{3298F8A7-F6A0-4C35-AF96-0AD3843D5977}" presName="spaceBetweenRectangles" presStyleCnt="0"/>
      <dgm:spPr/>
    </dgm:pt>
    <dgm:pt modelId="{3DA90A15-467F-4A76-B991-488970641F06}" type="pres">
      <dgm:prSet presAssocID="{F064ED65-0C47-4295-864A-2690D4A6F9FC}" presName="parentLin" presStyleCnt="0"/>
      <dgm:spPr/>
    </dgm:pt>
    <dgm:pt modelId="{27AD6181-E03B-474F-9D56-195A3975BD51}" type="pres">
      <dgm:prSet presAssocID="{F064ED65-0C47-4295-864A-2690D4A6F9FC}" presName="parentLeftMargin" presStyleLbl="node1" presStyleIdx="1" presStyleCnt="3"/>
      <dgm:spPr/>
    </dgm:pt>
    <dgm:pt modelId="{A84EA654-C313-49A2-A4F7-13E41CEF961B}" type="pres">
      <dgm:prSet presAssocID="{F064ED65-0C47-4295-864A-2690D4A6F9FC}" presName="parentText" presStyleLbl="node1" presStyleIdx="2" presStyleCnt="3">
        <dgm:presLayoutVars>
          <dgm:chMax val="0"/>
          <dgm:bulletEnabled val="1"/>
        </dgm:presLayoutVars>
      </dgm:prSet>
      <dgm:spPr/>
    </dgm:pt>
    <dgm:pt modelId="{08AAC98D-B124-469E-8FD1-2131A853C693}" type="pres">
      <dgm:prSet presAssocID="{F064ED65-0C47-4295-864A-2690D4A6F9FC}" presName="negativeSpace" presStyleCnt="0"/>
      <dgm:spPr/>
    </dgm:pt>
    <dgm:pt modelId="{F26AF62F-4B19-4093-8F73-4B1931F2CD75}" type="pres">
      <dgm:prSet presAssocID="{F064ED65-0C47-4295-864A-2690D4A6F9FC}" presName="childText" presStyleLbl="conFgAcc1" presStyleIdx="2" presStyleCnt="3">
        <dgm:presLayoutVars>
          <dgm:bulletEnabled val="1"/>
        </dgm:presLayoutVars>
      </dgm:prSet>
      <dgm:spPr/>
    </dgm:pt>
  </dgm:ptLst>
  <dgm:cxnLst>
    <dgm:cxn modelId="{A478890A-E4B8-461D-BA60-14953E6AA874}" type="presOf" srcId="{FDE888D2-DB11-4013-8C86-5BC901DD76F4}" destId="{6BCB820B-1DFB-4022-B47A-D4B09FB0F58D}" srcOrd="1" destOrd="0" presId="urn:microsoft.com/office/officeart/2005/8/layout/list1"/>
    <dgm:cxn modelId="{97633B30-BFA7-4F64-A5FD-79B2E5ED6AB5}" type="presOf" srcId="{5558ED71-025B-4EA1-8FE7-03397BBD36FB}" destId="{50A94687-685A-421E-AF3B-246D8C157E60}" srcOrd="0" destOrd="1" presId="urn:microsoft.com/office/officeart/2005/8/layout/list1"/>
    <dgm:cxn modelId="{C6BFEC37-FA1E-49DE-93C4-8701E5C0CD58}" type="presOf" srcId="{FDE888D2-DB11-4013-8C86-5BC901DD76F4}" destId="{54457F91-9131-4FDB-AFD8-396FF30D1C53}" srcOrd="0" destOrd="0" presId="urn:microsoft.com/office/officeart/2005/8/layout/list1"/>
    <dgm:cxn modelId="{F301DA3B-7886-4692-9D20-12354901668D}" srcId="{633FBAED-4F88-4CCE-9A25-5845E1C12B42}" destId="{F064ED65-0C47-4295-864A-2690D4A6F9FC}" srcOrd="2" destOrd="0" parTransId="{F2CB537A-95F1-4474-8F94-3251A3A5BF2D}" sibTransId="{E44295B7-84D4-4911-9B39-6366395DD68D}"/>
    <dgm:cxn modelId="{726EBF53-FF59-4180-9D82-F88C94868098}" srcId="{633FBAED-4F88-4CCE-9A25-5845E1C12B42}" destId="{FDE888D2-DB11-4013-8C86-5BC901DD76F4}" srcOrd="1" destOrd="0" parTransId="{88AC8919-5886-40D2-A10F-D75A42931688}" sibTransId="{3298F8A7-F6A0-4C35-AF96-0AD3843D5977}"/>
    <dgm:cxn modelId="{EA28747E-4B5E-4BCE-A760-4A2EB27ABADA}" type="presOf" srcId="{F064ED65-0C47-4295-864A-2690D4A6F9FC}" destId="{A84EA654-C313-49A2-A4F7-13E41CEF961B}" srcOrd="1" destOrd="0" presId="urn:microsoft.com/office/officeart/2005/8/layout/list1"/>
    <dgm:cxn modelId="{5F5E3486-99CD-492A-953D-58D3A1DA0C0C}" type="presOf" srcId="{D9BF0653-EC95-47C3-BEF4-503FA08EB698}" destId="{75456361-C3F9-4A65-811A-7D9C1D2CC204}" srcOrd="0" destOrd="0" presId="urn:microsoft.com/office/officeart/2005/8/layout/list1"/>
    <dgm:cxn modelId="{F291C28E-E309-4B5B-86AF-AAAD7D5E98E0}" type="presOf" srcId="{F064ED65-0C47-4295-864A-2690D4A6F9FC}" destId="{27AD6181-E03B-474F-9D56-195A3975BD51}" srcOrd="0" destOrd="0" presId="urn:microsoft.com/office/officeart/2005/8/layout/list1"/>
    <dgm:cxn modelId="{05141FAA-D32D-41E7-821E-8DAE2926A334}" srcId="{FDE888D2-DB11-4013-8C86-5BC901DD76F4}" destId="{CF298524-93EB-45A3-8531-71E75849AF7A}" srcOrd="0" destOrd="0" parTransId="{C351C3AF-5E73-4F67-B762-5BD667574842}" sibTransId="{0FD2A56C-4C69-4250-8516-5397A3A5CB3C}"/>
    <dgm:cxn modelId="{6C6CB8B3-BE03-4163-B9A1-4618C4FFFAA6}" srcId="{FDE888D2-DB11-4013-8C86-5BC901DD76F4}" destId="{13BF212F-CE76-4A11-9A45-BD3F555D8942}" srcOrd="2" destOrd="0" parTransId="{8800BD34-D78E-4943-A8D0-94F356F79576}" sibTransId="{E6E4D66E-1CF4-4D44-83F9-D7C07EC73120}"/>
    <dgm:cxn modelId="{9234F8B5-E3D4-4AA7-AA6C-148A513EF543}" srcId="{633FBAED-4F88-4CCE-9A25-5845E1C12B42}" destId="{D9BF0653-EC95-47C3-BEF4-503FA08EB698}" srcOrd="0" destOrd="0" parTransId="{12D1A478-C9D7-461A-AFD0-6A3F91DC0DC8}" sibTransId="{0BD1BE08-1D25-4A1B-A500-4C3AA7A6EAF0}"/>
    <dgm:cxn modelId="{7F59FCBA-915D-4B92-BE27-19E842074105}" srcId="{D9BF0653-EC95-47C3-BEF4-503FA08EB698}" destId="{FC877038-8F5A-4144-885B-08F846E5EE6E}" srcOrd="0" destOrd="0" parTransId="{C48B4931-FD94-47AF-B896-2F8F46DA1244}" sibTransId="{C6A3C2E0-F45E-4C96-924B-4B8DBC1A2478}"/>
    <dgm:cxn modelId="{D4DE45D1-F5D1-4A81-9AFB-6FD03546C9B5}" type="presOf" srcId="{13BF212F-CE76-4A11-9A45-BD3F555D8942}" destId="{50A94687-685A-421E-AF3B-246D8C157E60}" srcOrd="0" destOrd="2" presId="urn:microsoft.com/office/officeart/2005/8/layout/list1"/>
    <dgm:cxn modelId="{2351B3D9-2529-437C-8504-522043B40276}" srcId="{FDE888D2-DB11-4013-8C86-5BC901DD76F4}" destId="{5558ED71-025B-4EA1-8FE7-03397BBD36FB}" srcOrd="1" destOrd="0" parTransId="{30761046-8943-48F8-A75F-E40160068187}" sibTransId="{49787902-EE66-4F23-AF1D-C68102849FF4}"/>
    <dgm:cxn modelId="{840953DD-A720-41BB-8985-E6B5322778CB}" type="presOf" srcId="{FC877038-8F5A-4144-885B-08F846E5EE6E}" destId="{F4084451-6661-4D6F-B022-1820C5AE7872}" srcOrd="0" destOrd="0" presId="urn:microsoft.com/office/officeart/2005/8/layout/list1"/>
    <dgm:cxn modelId="{756DAFDE-B7EA-41B5-8580-23EC47D978BB}" type="presOf" srcId="{633FBAED-4F88-4CCE-9A25-5845E1C12B42}" destId="{22F11241-4846-49F8-A8BD-1C903DBCAD46}" srcOrd="0" destOrd="0" presId="urn:microsoft.com/office/officeart/2005/8/layout/list1"/>
    <dgm:cxn modelId="{3FCEB6F0-17E9-4BA0-A390-BD3C29825F0A}" type="presOf" srcId="{D9BF0653-EC95-47C3-BEF4-503FA08EB698}" destId="{59CD222C-5C1C-48C0-8D41-935A1C4322B0}" srcOrd="1" destOrd="0" presId="urn:microsoft.com/office/officeart/2005/8/layout/list1"/>
    <dgm:cxn modelId="{04355BF7-F2A1-41E5-93C9-3AAD59BCB96A}" type="presOf" srcId="{CF298524-93EB-45A3-8531-71E75849AF7A}" destId="{50A94687-685A-421E-AF3B-246D8C157E60}" srcOrd="0" destOrd="0" presId="urn:microsoft.com/office/officeart/2005/8/layout/list1"/>
    <dgm:cxn modelId="{B81B9551-8371-4A83-8B69-A0DC3A3C9E23}" type="presParOf" srcId="{22F11241-4846-49F8-A8BD-1C903DBCAD46}" destId="{3E69DF30-7187-4144-B985-BDE407F36776}" srcOrd="0" destOrd="0" presId="urn:microsoft.com/office/officeart/2005/8/layout/list1"/>
    <dgm:cxn modelId="{8F2A1334-8029-4C81-A517-229C97BC336F}" type="presParOf" srcId="{3E69DF30-7187-4144-B985-BDE407F36776}" destId="{75456361-C3F9-4A65-811A-7D9C1D2CC204}" srcOrd="0" destOrd="0" presId="urn:microsoft.com/office/officeart/2005/8/layout/list1"/>
    <dgm:cxn modelId="{82FF80DC-E837-4E7B-AFE8-6B6863E2BC57}" type="presParOf" srcId="{3E69DF30-7187-4144-B985-BDE407F36776}" destId="{59CD222C-5C1C-48C0-8D41-935A1C4322B0}" srcOrd="1" destOrd="0" presId="urn:microsoft.com/office/officeart/2005/8/layout/list1"/>
    <dgm:cxn modelId="{F7F7350E-8891-453B-8E0B-594FC2573C96}" type="presParOf" srcId="{22F11241-4846-49F8-A8BD-1C903DBCAD46}" destId="{AC149E26-AB10-480C-936F-A7EC600865A2}" srcOrd="1" destOrd="0" presId="urn:microsoft.com/office/officeart/2005/8/layout/list1"/>
    <dgm:cxn modelId="{64AC57C9-44A0-4C58-A5BC-77F7902703AF}" type="presParOf" srcId="{22F11241-4846-49F8-A8BD-1C903DBCAD46}" destId="{F4084451-6661-4D6F-B022-1820C5AE7872}" srcOrd="2" destOrd="0" presId="urn:microsoft.com/office/officeart/2005/8/layout/list1"/>
    <dgm:cxn modelId="{443A1F24-3736-4ED8-AEFC-0B678DB2F8D1}" type="presParOf" srcId="{22F11241-4846-49F8-A8BD-1C903DBCAD46}" destId="{DBD8C686-D583-4533-9F3B-BC8C1EDAEAC7}" srcOrd="3" destOrd="0" presId="urn:microsoft.com/office/officeart/2005/8/layout/list1"/>
    <dgm:cxn modelId="{DDEEE034-688C-4729-AEC7-BB5B08160B9E}" type="presParOf" srcId="{22F11241-4846-49F8-A8BD-1C903DBCAD46}" destId="{95731A29-7C0B-4317-8E1F-A4136695B8FB}" srcOrd="4" destOrd="0" presId="urn:microsoft.com/office/officeart/2005/8/layout/list1"/>
    <dgm:cxn modelId="{AC04573A-C8B1-4AAC-BCF6-DC8F884BB4DF}" type="presParOf" srcId="{95731A29-7C0B-4317-8E1F-A4136695B8FB}" destId="{54457F91-9131-4FDB-AFD8-396FF30D1C53}" srcOrd="0" destOrd="0" presId="urn:microsoft.com/office/officeart/2005/8/layout/list1"/>
    <dgm:cxn modelId="{C022C3B6-A65A-4747-9A3D-F2EE05E18D06}" type="presParOf" srcId="{95731A29-7C0B-4317-8E1F-A4136695B8FB}" destId="{6BCB820B-1DFB-4022-B47A-D4B09FB0F58D}" srcOrd="1" destOrd="0" presId="urn:microsoft.com/office/officeart/2005/8/layout/list1"/>
    <dgm:cxn modelId="{3F4F0F3B-5DFA-402A-A876-9911D0707A48}" type="presParOf" srcId="{22F11241-4846-49F8-A8BD-1C903DBCAD46}" destId="{A227C4ED-FC46-4220-AC8F-3363F4D37C7F}" srcOrd="5" destOrd="0" presId="urn:microsoft.com/office/officeart/2005/8/layout/list1"/>
    <dgm:cxn modelId="{7A042966-895A-4577-8018-C312B6CF51E2}" type="presParOf" srcId="{22F11241-4846-49F8-A8BD-1C903DBCAD46}" destId="{50A94687-685A-421E-AF3B-246D8C157E60}" srcOrd="6" destOrd="0" presId="urn:microsoft.com/office/officeart/2005/8/layout/list1"/>
    <dgm:cxn modelId="{DE8D2EF8-EFDC-494F-9D43-DEEC2996239F}" type="presParOf" srcId="{22F11241-4846-49F8-A8BD-1C903DBCAD46}" destId="{842894DF-E184-4730-BC31-68DD01FD801A}" srcOrd="7" destOrd="0" presId="urn:microsoft.com/office/officeart/2005/8/layout/list1"/>
    <dgm:cxn modelId="{FD24C0F8-20E8-41F7-A93E-22B8D64E14A0}" type="presParOf" srcId="{22F11241-4846-49F8-A8BD-1C903DBCAD46}" destId="{3DA90A15-467F-4A76-B991-488970641F06}" srcOrd="8" destOrd="0" presId="urn:microsoft.com/office/officeart/2005/8/layout/list1"/>
    <dgm:cxn modelId="{D38BD018-E665-443A-9643-0130948FEFAC}" type="presParOf" srcId="{3DA90A15-467F-4A76-B991-488970641F06}" destId="{27AD6181-E03B-474F-9D56-195A3975BD51}" srcOrd="0" destOrd="0" presId="urn:microsoft.com/office/officeart/2005/8/layout/list1"/>
    <dgm:cxn modelId="{44D316B8-8E11-45EE-9EE8-A20E8D4B2EE7}" type="presParOf" srcId="{3DA90A15-467F-4A76-B991-488970641F06}" destId="{A84EA654-C313-49A2-A4F7-13E41CEF961B}" srcOrd="1" destOrd="0" presId="urn:microsoft.com/office/officeart/2005/8/layout/list1"/>
    <dgm:cxn modelId="{F482D79D-05DB-44DB-A8B7-0BBBF4C38470}" type="presParOf" srcId="{22F11241-4846-49F8-A8BD-1C903DBCAD46}" destId="{08AAC98D-B124-469E-8FD1-2131A853C693}" srcOrd="9" destOrd="0" presId="urn:microsoft.com/office/officeart/2005/8/layout/list1"/>
    <dgm:cxn modelId="{82669B1B-4C25-445B-B4C8-C56C4066CCAC}" type="presParOf" srcId="{22F11241-4846-49F8-A8BD-1C903DBCAD46}" destId="{F26AF62F-4B19-4093-8F73-4B1931F2CD7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3BAE34-6FC5-4D80-BEE1-94CD46B7D3E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85D2B55-E5E4-43C3-91C4-39E83F18AB3E}">
      <dgm:prSet/>
      <dgm:spPr/>
      <dgm:t>
        <a:bodyPr/>
        <a:lstStyle/>
        <a:p>
          <a:pPr>
            <a:lnSpc>
              <a:spcPct val="100000"/>
            </a:lnSpc>
          </a:pPr>
          <a:r>
            <a:rPr lang="nb-NO" baseline="0" dirty="0"/>
            <a:t>Bruk</a:t>
          </a:r>
          <a:br>
            <a:rPr lang="nb-NO" baseline="0" dirty="0"/>
          </a:br>
          <a:r>
            <a:rPr lang="nb-NO" i="1" baseline="0" dirty="0"/>
            <a:t>Hvor mye og hvordan?</a:t>
          </a:r>
          <a:endParaRPr lang="en-US" i="1" dirty="0"/>
        </a:p>
      </dgm:t>
    </dgm:pt>
    <dgm:pt modelId="{5B7C1831-C84D-472B-9041-A9E8184662D1}" type="parTrans" cxnId="{7F6A15D2-1344-4335-A91D-039DF91D2B55}">
      <dgm:prSet/>
      <dgm:spPr/>
      <dgm:t>
        <a:bodyPr/>
        <a:lstStyle/>
        <a:p>
          <a:endParaRPr lang="en-US"/>
        </a:p>
      </dgm:t>
    </dgm:pt>
    <dgm:pt modelId="{AA1D7CC8-B96A-450E-9B74-DA7E31C67D2D}" type="sibTrans" cxnId="{7F6A15D2-1344-4335-A91D-039DF91D2B55}">
      <dgm:prSet/>
      <dgm:spPr/>
      <dgm:t>
        <a:bodyPr/>
        <a:lstStyle/>
        <a:p>
          <a:endParaRPr lang="en-US"/>
        </a:p>
      </dgm:t>
    </dgm:pt>
    <dgm:pt modelId="{F34AA720-A90B-4271-B96A-16C3946B1BB2}">
      <dgm:prSet/>
      <dgm:spPr/>
      <dgm:t>
        <a:bodyPr/>
        <a:lstStyle/>
        <a:p>
          <a:pPr>
            <a:lnSpc>
              <a:spcPct val="100000"/>
            </a:lnSpc>
          </a:pPr>
          <a:r>
            <a:rPr lang="nb-NO" i="1" baseline="0" dirty="0"/>
            <a:t>Støy</a:t>
          </a:r>
          <a:br>
            <a:rPr lang="nb-NO" i="1" baseline="0" dirty="0"/>
          </a:br>
          <a:r>
            <a:rPr lang="nb-NO" i="1" baseline="0" dirty="0"/>
            <a:t>Lyd, lys og fraværet av «</a:t>
          </a:r>
          <a:r>
            <a:rPr lang="nb-NO" i="1" baseline="0" dirty="0" err="1"/>
            <a:t>buzz</a:t>
          </a:r>
          <a:r>
            <a:rPr lang="nb-NO" i="1" baseline="0" dirty="0"/>
            <a:t>»</a:t>
          </a:r>
          <a:endParaRPr lang="en-US" i="1" dirty="0"/>
        </a:p>
      </dgm:t>
    </dgm:pt>
    <dgm:pt modelId="{4F01556B-7312-4EAA-912B-F0654B7DCDF0}" type="parTrans" cxnId="{AACC2532-07A5-4455-8AD2-A8077F722BBA}">
      <dgm:prSet/>
      <dgm:spPr/>
      <dgm:t>
        <a:bodyPr/>
        <a:lstStyle/>
        <a:p>
          <a:endParaRPr lang="en-US"/>
        </a:p>
      </dgm:t>
    </dgm:pt>
    <dgm:pt modelId="{ECEB1EBB-8D16-4DF9-8FDB-8AC5BC3655F0}" type="sibTrans" cxnId="{AACC2532-07A5-4455-8AD2-A8077F722BBA}">
      <dgm:prSet/>
      <dgm:spPr/>
      <dgm:t>
        <a:bodyPr/>
        <a:lstStyle/>
        <a:p>
          <a:endParaRPr lang="en-US"/>
        </a:p>
      </dgm:t>
    </dgm:pt>
    <dgm:pt modelId="{8BF80B9B-1A9E-4718-B620-A284875CC0A6}">
      <dgm:prSet/>
      <dgm:spPr/>
      <dgm:t>
        <a:bodyPr/>
        <a:lstStyle/>
        <a:p>
          <a:pPr>
            <a:lnSpc>
              <a:spcPct val="100000"/>
            </a:lnSpc>
          </a:pPr>
          <a:r>
            <a:rPr lang="nb-NO" baseline="0" dirty="0"/>
            <a:t>Kontoret som alternativ </a:t>
          </a:r>
          <a:endParaRPr lang="en-US" dirty="0"/>
        </a:p>
      </dgm:t>
    </dgm:pt>
    <dgm:pt modelId="{294F783D-1021-4318-8246-127224970483}" type="parTrans" cxnId="{5BEB2EE2-62D0-4086-A851-52A76165F0BE}">
      <dgm:prSet/>
      <dgm:spPr/>
      <dgm:t>
        <a:bodyPr/>
        <a:lstStyle/>
        <a:p>
          <a:endParaRPr lang="en-US"/>
        </a:p>
      </dgm:t>
    </dgm:pt>
    <dgm:pt modelId="{B6CBD4DC-72DD-4443-B729-8B5C37D631ED}" type="sibTrans" cxnId="{5BEB2EE2-62D0-4086-A851-52A76165F0BE}">
      <dgm:prSet/>
      <dgm:spPr/>
      <dgm:t>
        <a:bodyPr/>
        <a:lstStyle/>
        <a:p>
          <a:endParaRPr lang="en-US"/>
        </a:p>
      </dgm:t>
    </dgm:pt>
    <dgm:pt modelId="{35240F80-9555-46D9-A02C-FC10ECBFF996}" type="pres">
      <dgm:prSet presAssocID="{813BAE34-6FC5-4D80-BEE1-94CD46B7D3EE}" presName="root" presStyleCnt="0">
        <dgm:presLayoutVars>
          <dgm:dir/>
          <dgm:resizeHandles val="exact"/>
        </dgm:presLayoutVars>
      </dgm:prSet>
      <dgm:spPr/>
    </dgm:pt>
    <dgm:pt modelId="{BAC497DD-3023-4830-8044-DA48A6C9D248}" type="pres">
      <dgm:prSet presAssocID="{A85D2B55-E5E4-43C3-91C4-39E83F18AB3E}" presName="compNode" presStyleCnt="0"/>
      <dgm:spPr/>
    </dgm:pt>
    <dgm:pt modelId="{D9D1430E-57F7-410A-8156-C3A80EBFD297}" type="pres">
      <dgm:prSet presAssocID="{A85D2B55-E5E4-43C3-91C4-39E83F18AB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ålgruppe med heldekkende fyll"/>
        </a:ext>
      </dgm:extLst>
    </dgm:pt>
    <dgm:pt modelId="{0591B959-BFE4-4B0A-9E22-BA5DDEFE88DE}" type="pres">
      <dgm:prSet presAssocID="{A85D2B55-E5E4-43C3-91C4-39E83F18AB3E}" presName="spaceRect" presStyleCnt="0"/>
      <dgm:spPr/>
    </dgm:pt>
    <dgm:pt modelId="{73261E25-815F-4C3C-A16D-676CDFA2707D}" type="pres">
      <dgm:prSet presAssocID="{A85D2B55-E5E4-43C3-91C4-39E83F18AB3E}" presName="textRect" presStyleLbl="revTx" presStyleIdx="0" presStyleCnt="3">
        <dgm:presLayoutVars>
          <dgm:chMax val="1"/>
          <dgm:chPref val="1"/>
        </dgm:presLayoutVars>
      </dgm:prSet>
      <dgm:spPr/>
    </dgm:pt>
    <dgm:pt modelId="{64675B9F-8036-4BE2-82B0-7FE5DD1F9527}" type="pres">
      <dgm:prSet presAssocID="{AA1D7CC8-B96A-450E-9B74-DA7E31C67D2D}" presName="sibTrans" presStyleCnt="0"/>
      <dgm:spPr/>
    </dgm:pt>
    <dgm:pt modelId="{4787B9DC-2733-4250-B84F-AA425A5F3DC9}" type="pres">
      <dgm:prSet presAssocID="{F34AA720-A90B-4271-B96A-16C3946B1BB2}" presName="compNode" presStyleCnt="0"/>
      <dgm:spPr/>
    </dgm:pt>
    <dgm:pt modelId="{1EED4711-B4AD-4003-96E3-C4C45635F803}" type="pres">
      <dgm:prSet presAssocID="{F34AA720-A90B-4271-B96A-16C3946B1B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øv"/>
        </a:ext>
      </dgm:extLst>
    </dgm:pt>
    <dgm:pt modelId="{E05639B9-B4C5-4EE4-BC5A-85C7F6F377F5}" type="pres">
      <dgm:prSet presAssocID="{F34AA720-A90B-4271-B96A-16C3946B1BB2}" presName="spaceRect" presStyleCnt="0"/>
      <dgm:spPr/>
    </dgm:pt>
    <dgm:pt modelId="{BFE3DDD5-CD02-44C1-9CBC-38D955224000}" type="pres">
      <dgm:prSet presAssocID="{F34AA720-A90B-4271-B96A-16C3946B1BB2}" presName="textRect" presStyleLbl="revTx" presStyleIdx="1" presStyleCnt="3" custScaleX="124529">
        <dgm:presLayoutVars>
          <dgm:chMax val="1"/>
          <dgm:chPref val="1"/>
        </dgm:presLayoutVars>
      </dgm:prSet>
      <dgm:spPr/>
    </dgm:pt>
    <dgm:pt modelId="{4E594126-6048-47EC-9183-9EABAA980348}" type="pres">
      <dgm:prSet presAssocID="{ECEB1EBB-8D16-4DF9-8FDB-8AC5BC3655F0}" presName="sibTrans" presStyleCnt="0"/>
      <dgm:spPr/>
    </dgm:pt>
    <dgm:pt modelId="{176C728E-A347-44BD-97C2-4A4C9ABEC058}" type="pres">
      <dgm:prSet presAssocID="{8BF80B9B-1A9E-4718-B620-A284875CC0A6}" presName="compNode" presStyleCnt="0"/>
      <dgm:spPr/>
    </dgm:pt>
    <dgm:pt modelId="{445FAEA2-6246-454F-B6D8-80CD7999CEE5}" type="pres">
      <dgm:prSet presAssocID="{8BF80B9B-1A9E-4718-B620-A284875CC0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ygning"/>
        </a:ext>
      </dgm:extLst>
    </dgm:pt>
    <dgm:pt modelId="{B3788974-CD27-4F5C-B7A0-6E9A728FC308}" type="pres">
      <dgm:prSet presAssocID="{8BF80B9B-1A9E-4718-B620-A284875CC0A6}" presName="spaceRect" presStyleCnt="0"/>
      <dgm:spPr/>
    </dgm:pt>
    <dgm:pt modelId="{7B91D95F-4882-4ADF-A0FF-027CBD7F0853}" type="pres">
      <dgm:prSet presAssocID="{8BF80B9B-1A9E-4718-B620-A284875CC0A6}" presName="textRect" presStyleLbl="revTx" presStyleIdx="2" presStyleCnt="3">
        <dgm:presLayoutVars>
          <dgm:chMax val="1"/>
          <dgm:chPref val="1"/>
        </dgm:presLayoutVars>
      </dgm:prSet>
      <dgm:spPr/>
    </dgm:pt>
  </dgm:ptLst>
  <dgm:cxnLst>
    <dgm:cxn modelId="{CE9FC324-28EE-4BBD-B20C-AE17A54B31F2}" type="presOf" srcId="{F34AA720-A90B-4271-B96A-16C3946B1BB2}" destId="{BFE3DDD5-CD02-44C1-9CBC-38D955224000}" srcOrd="0" destOrd="0" presId="urn:microsoft.com/office/officeart/2018/2/layout/IconLabelList"/>
    <dgm:cxn modelId="{AACC2532-07A5-4455-8AD2-A8077F722BBA}" srcId="{813BAE34-6FC5-4D80-BEE1-94CD46B7D3EE}" destId="{F34AA720-A90B-4271-B96A-16C3946B1BB2}" srcOrd="1" destOrd="0" parTransId="{4F01556B-7312-4EAA-912B-F0654B7DCDF0}" sibTransId="{ECEB1EBB-8D16-4DF9-8FDB-8AC5BC3655F0}"/>
    <dgm:cxn modelId="{AC9CBD3C-1045-4636-B615-C4B77724FD11}" type="presOf" srcId="{A85D2B55-E5E4-43C3-91C4-39E83F18AB3E}" destId="{73261E25-815F-4C3C-A16D-676CDFA2707D}" srcOrd="0" destOrd="0" presId="urn:microsoft.com/office/officeart/2018/2/layout/IconLabelList"/>
    <dgm:cxn modelId="{797BEC55-73E7-4D94-915A-3140D95ED0E3}" type="presOf" srcId="{8BF80B9B-1A9E-4718-B620-A284875CC0A6}" destId="{7B91D95F-4882-4ADF-A0FF-027CBD7F0853}" srcOrd="0" destOrd="0" presId="urn:microsoft.com/office/officeart/2018/2/layout/IconLabelList"/>
    <dgm:cxn modelId="{D473E37C-5005-4718-B0BA-365F7EEBAA5D}" type="presOf" srcId="{813BAE34-6FC5-4D80-BEE1-94CD46B7D3EE}" destId="{35240F80-9555-46D9-A02C-FC10ECBFF996}" srcOrd="0" destOrd="0" presId="urn:microsoft.com/office/officeart/2018/2/layout/IconLabelList"/>
    <dgm:cxn modelId="{7F6A15D2-1344-4335-A91D-039DF91D2B55}" srcId="{813BAE34-6FC5-4D80-BEE1-94CD46B7D3EE}" destId="{A85D2B55-E5E4-43C3-91C4-39E83F18AB3E}" srcOrd="0" destOrd="0" parTransId="{5B7C1831-C84D-472B-9041-A9E8184662D1}" sibTransId="{AA1D7CC8-B96A-450E-9B74-DA7E31C67D2D}"/>
    <dgm:cxn modelId="{5BEB2EE2-62D0-4086-A851-52A76165F0BE}" srcId="{813BAE34-6FC5-4D80-BEE1-94CD46B7D3EE}" destId="{8BF80B9B-1A9E-4718-B620-A284875CC0A6}" srcOrd="2" destOrd="0" parTransId="{294F783D-1021-4318-8246-127224970483}" sibTransId="{B6CBD4DC-72DD-4443-B729-8B5C37D631ED}"/>
    <dgm:cxn modelId="{611ED543-4D69-4A6C-A2C6-984547D644B5}" type="presParOf" srcId="{35240F80-9555-46D9-A02C-FC10ECBFF996}" destId="{BAC497DD-3023-4830-8044-DA48A6C9D248}" srcOrd="0" destOrd="0" presId="urn:microsoft.com/office/officeart/2018/2/layout/IconLabelList"/>
    <dgm:cxn modelId="{F469138A-31E5-4479-8683-E4F85F3EAA00}" type="presParOf" srcId="{BAC497DD-3023-4830-8044-DA48A6C9D248}" destId="{D9D1430E-57F7-410A-8156-C3A80EBFD297}" srcOrd="0" destOrd="0" presId="urn:microsoft.com/office/officeart/2018/2/layout/IconLabelList"/>
    <dgm:cxn modelId="{D337136B-7984-41BB-ADC3-F1FB79BF6BDF}" type="presParOf" srcId="{BAC497DD-3023-4830-8044-DA48A6C9D248}" destId="{0591B959-BFE4-4B0A-9E22-BA5DDEFE88DE}" srcOrd="1" destOrd="0" presId="urn:microsoft.com/office/officeart/2018/2/layout/IconLabelList"/>
    <dgm:cxn modelId="{DE2DBB8B-213C-499A-A3B4-DD407F889041}" type="presParOf" srcId="{BAC497DD-3023-4830-8044-DA48A6C9D248}" destId="{73261E25-815F-4C3C-A16D-676CDFA2707D}" srcOrd="2" destOrd="0" presId="urn:microsoft.com/office/officeart/2018/2/layout/IconLabelList"/>
    <dgm:cxn modelId="{A46F1A80-DFB5-45BD-BFC0-02873F13C148}" type="presParOf" srcId="{35240F80-9555-46D9-A02C-FC10ECBFF996}" destId="{64675B9F-8036-4BE2-82B0-7FE5DD1F9527}" srcOrd="1" destOrd="0" presId="urn:microsoft.com/office/officeart/2018/2/layout/IconLabelList"/>
    <dgm:cxn modelId="{C0BC5B72-666A-4F40-9F74-F824489E11B2}" type="presParOf" srcId="{35240F80-9555-46D9-A02C-FC10ECBFF996}" destId="{4787B9DC-2733-4250-B84F-AA425A5F3DC9}" srcOrd="2" destOrd="0" presId="urn:microsoft.com/office/officeart/2018/2/layout/IconLabelList"/>
    <dgm:cxn modelId="{F5A50E9E-41CC-4BA0-9C7A-6CFDE2BF2E88}" type="presParOf" srcId="{4787B9DC-2733-4250-B84F-AA425A5F3DC9}" destId="{1EED4711-B4AD-4003-96E3-C4C45635F803}" srcOrd="0" destOrd="0" presId="urn:microsoft.com/office/officeart/2018/2/layout/IconLabelList"/>
    <dgm:cxn modelId="{F9067FE4-488F-42CD-BD31-F258A794B2EF}" type="presParOf" srcId="{4787B9DC-2733-4250-B84F-AA425A5F3DC9}" destId="{E05639B9-B4C5-4EE4-BC5A-85C7F6F377F5}" srcOrd="1" destOrd="0" presId="urn:microsoft.com/office/officeart/2018/2/layout/IconLabelList"/>
    <dgm:cxn modelId="{4665DE5A-AB33-4FC5-96C8-C94163666CB4}" type="presParOf" srcId="{4787B9DC-2733-4250-B84F-AA425A5F3DC9}" destId="{BFE3DDD5-CD02-44C1-9CBC-38D955224000}" srcOrd="2" destOrd="0" presId="urn:microsoft.com/office/officeart/2018/2/layout/IconLabelList"/>
    <dgm:cxn modelId="{232EF1EF-891F-4ECF-9017-49111B8F980F}" type="presParOf" srcId="{35240F80-9555-46D9-A02C-FC10ECBFF996}" destId="{4E594126-6048-47EC-9183-9EABAA980348}" srcOrd="3" destOrd="0" presId="urn:microsoft.com/office/officeart/2018/2/layout/IconLabelList"/>
    <dgm:cxn modelId="{8D586787-56A0-4A40-86B4-8AF486A7813A}" type="presParOf" srcId="{35240F80-9555-46D9-A02C-FC10ECBFF996}" destId="{176C728E-A347-44BD-97C2-4A4C9ABEC058}" srcOrd="4" destOrd="0" presId="urn:microsoft.com/office/officeart/2018/2/layout/IconLabelList"/>
    <dgm:cxn modelId="{D341B4AB-0B1C-4ADC-B22C-8B27CB441E89}" type="presParOf" srcId="{176C728E-A347-44BD-97C2-4A4C9ABEC058}" destId="{445FAEA2-6246-454F-B6D8-80CD7999CEE5}" srcOrd="0" destOrd="0" presId="urn:microsoft.com/office/officeart/2018/2/layout/IconLabelList"/>
    <dgm:cxn modelId="{469089AD-AA4E-4812-909E-168FE34AAE29}" type="presParOf" srcId="{176C728E-A347-44BD-97C2-4A4C9ABEC058}" destId="{B3788974-CD27-4F5C-B7A0-6E9A728FC308}" srcOrd="1" destOrd="0" presId="urn:microsoft.com/office/officeart/2018/2/layout/IconLabelList"/>
    <dgm:cxn modelId="{0EBF91F6-C289-4478-AFAC-5A2FCA7CFEE4}" type="presParOf" srcId="{176C728E-A347-44BD-97C2-4A4C9ABEC058}" destId="{7B91D95F-4882-4ADF-A0FF-027CBD7F085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3FED9-B2A6-4709-9998-2A959D07E03B}">
      <dsp:nvSpPr>
        <dsp:cNvPr id="0" name=""/>
        <dsp:cNvSpPr/>
      </dsp:nvSpPr>
      <dsp:spPr>
        <a:xfrm>
          <a:off x="6016" y="469605"/>
          <a:ext cx="3086668" cy="1234667"/>
        </a:xfrm>
        <a:prstGeom prst="chevron">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nb-NO" sz="2700" kern="1200" baseline="0"/>
            <a:t>Intervjuene</a:t>
          </a:r>
          <a:endParaRPr lang="nb-NO" sz="2700" kern="1200"/>
        </a:p>
      </dsp:txBody>
      <dsp:txXfrm>
        <a:off x="623350" y="469605"/>
        <a:ext cx="1852001" cy="1234667"/>
      </dsp:txXfrm>
    </dsp:sp>
    <dsp:sp modelId="{1C14545C-D73E-4565-9FC1-86A59A7EAC86}">
      <dsp:nvSpPr>
        <dsp:cNvPr id="0" name=""/>
        <dsp:cNvSpPr/>
      </dsp:nvSpPr>
      <dsp:spPr>
        <a:xfrm>
          <a:off x="2691418" y="574552"/>
          <a:ext cx="2561934" cy="1024773"/>
        </a:xfrm>
        <a:prstGeom prst="chevron">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nb-NO" sz="1900" i="1" kern="1200" baseline="0"/>
            <a:t>Dybdeintervju </a:t>
          </a:r>
          <a:endParaRPr lang="nb-NO" sz="1900" kern="1200"/>
        </a:p>
      </dsp:txBody>
      <dsp:txXfrm>
        <a:off x="3203805" y="574552"/>
        <a:ext cx="1537161" cy="1024773"/>
      </dsp:txXfrm>
    </dsp:sp>
    <dsp:sp modelId="{4CE93BCF-75EA-4A85-BE17-247A31F832CC}">
      <dsp:nvSpPr>
        <dsp:cNvPr id="0" name=""/>
        <dsp:cNvSpPr/>
      </dsp:nvSpPr>
      <dsp:spPr>
        <a:xfrm>
          <a:off x="4894682" y="574552"/>
          <a:ext cx="2561934" cy="1024773"/>
        </a:xfrm>
        <a:prstGeom prst="chevron">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nb-NO" sz="1900" i="1" kern="1200" baseline="0"/>
            <a:t>Intervjuguiden </a:t>
          </a:r>
          <a:endParaRPr lang="nb-NO" sz="1900" kern="1200"/>
        </a:p>
      </dsp:txBody>
      <dsp:txXfrm>
        <a:off x="5407069" y="574552"/>
        <a:ext cx="1537161" cy="1024773"/>
      </dsp:txXfrm>
    </dsp:sp>
    <dsp:sp modelId="{EC19100C-DE65-4F02-839C-0204341678B6}">
      <dsp:nvSpPr>
        <dsp:cNvPr id="0" name=""/>
        <dsp:cNvSpPr/>
      </dsp:nvSpPr>
      <dsp:spPr>
        <a:xfrm>
          <a:off x="7097946" y="574552"/>
          <a:ext cx="2561934" cy="1024773"/>
        </a:xfrm>
        <a:prstGeom prst="chevron">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nb-NO" sz="1900" i="1" kern="1200" baseline="0"/>
            <a:t>Utvalget og rekrutering</a:t>
          </a:r>
          <a:endParaRPr lang="nb-NO" sz="1900" kern="1200"/>
        </a:p>
      </dsp:txBody>
      <dsp:txXfrm>
        <a:off x="7610333" y="574552"/>
        <a:ext cx="1537161" cy="1024773"/>
      </dsp:txXfrm>
    </dsp:sp>
    <dsp:sp modelId="{BE7DB7FD-513C-4B3C-8D39-BAF45754B85E}">
      <dsp:nvSpPr>
        <dsp:cNvPr id="0" name=""/>
        <dsp:cNvSpPr/>
      </dsp:nvSpPr>
      <dsp:spPr>
        <a:xfrm>
          <a:off x="6016" y="1877126"/>
          <a:ext cx="3086668" cy="1234667"/>
        </a:xfrm>
        <a:prstGeom prst="chevron">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nb-NO" sz="2700" kern="1200" baseline="0"/>
            <a:t>Observasjon</a:t>
          </a:r>
          <a:endParaRPr lang="nb-NO" sz="2700" kern="1200"/>
        </a:p>
      </dsp:txBody>
      <dsp:txXfrm>
        <a:off x="623350" y="1877126"/>
        <a:ext cx="1852001" cy="1234667"/>
      </dsp:txXfrm>
    </dsp:sp>
    <dsp:sp modelId="{D55BFEC1-65B5-4DCC-976B-DB72B4033EE2}">
      <dsp:nvSpPr>
        <dsp:cNvPr id="0" name=""/>
        <dsp:cNvSpPr/>
      </dsp:nvSpPr>
      <dsp:spPr>
        <a:xfrm>
          <a:off x="2691418" y="1982073"/>
          <a:ext cx="2561934" cy="1024773"/>
        </a:xfrm>
        <a:prstGeom prst="chevron">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nb-NO" sz="1900" i="1" kern="1200" baseline="0"/>
            <a:t>Når og hvordan?</a:t>
          </a:r>
          <a:endParaRPr lang="nb-NO" sz="1900" kern="1200"/>
        </a:p>
      </dsp:txBody>
      <dsp:txXfrm>
        <a:off x="3203805" y="1982073"/>
        <a:ext cx="1537161" cy="1024773"/>
      </dsp:txXfrm>
    </dsp:sp>
    <dsp:sp modelId="{C0567B43-7F3C-4D88-AD94-97DC7A985A3D}">
      <dsp:nvSpPr>
        <dsp:cNvPr id="0" name=""/>
        <dsp:cNvSpPr/>
      </dsp:nvSpPr>
      <dsp:spPr>
        <a:xfrm>
          <a:off x="4894682" y="1982073"/>
          <a:ext cx="2561934" cy="1024773"/>
        </a:xfrm>
        <a:prstGeom prst="chevron">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nb-NO" sz="1900" i="1" kern="1200" baseline="0"/>
            <a:t>Fokusert etnografi</a:t>
          </a:r>
          <a:endParaRPr lang="nb-NO" sz="1900" kern="1200"/>
        </a:p>
      </dsp:txBody>
      <dsp:txXfrm>
        <a:off x="5407069" y="1982073"/>
        <a:ext cx="1537161" cy="1024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3F182-51C4-411D-BFB2-E0D5977ECC57}">
      <dsp:nvSpPr>
        <dsp:cNvPr id="0" name=""/>
        <dsp:cNvSpPr/>
      </dsp:nvSpPr>
      <dsp:spPr>
        <a:xfrm>
          <a:off x="777" y="0"/>
          <a:ext cx="3146994" cy="3581400"/>
        </a:xfrm>
        <a:prstGeom prst="rect">
          <a:avLst/>
        </a:prstGeom>
        <a:solidFill>
          <a:schemeClr val="accent1">
            <a:shade val="50000"/>
            <a:hueOff val="0"/>
            <a:satOff val="0"/>
            <a:lumOff val="0"/>
            <a:alphaOff val="0"/>
          </a:schemeClr>
        </a:solidFill>
        <a:ln w="34925" cap="flat" cmpd="sng" algn="in">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853" tIns="0" rIns="310853" bIns="330200" numCol="1" spcCol="1270" anchor="t" anchorCtr="0">
          <a:noAutofit/>
        </a:bodyPr>
        <a:lstStyle/>
        <a:p>
          <a:pPr marL="0" lvl="0" indent="0" algn="l" defTabSz="889000">
            <a:lnSpc>
              <a:spcPct val="90000"/>
            </a:lnSpc>
            <a:spcBef>
              <a:spcPct val="0"/>
            </a:spcBef>
            <a:spcAft>
              <a:spcPct val="35000"/>
            </a:spcAft>
            <a:buNone/>
          </a:pPr>
          <a:r>
            <a:rPr lang="nb-NO" sz="2000" kern="1200" dirty="0"/>
            <a:t>Feltnotater og Intervjutranskripsjoner</a:t>
          </a:r>
        </a:p>
      </dsp:txBody>
      <dsp:txXfrm>
        <a:off x="777" y="1432559"/>
        <a:ext cx="3146994" cy="2148840"/>
      </dsp:txXfrm>
    </dsp:sp>
    <dsp:sp modelId="{7FA3E079-8BF7-41D5-8DD7-3F35846AC9C7}">
      <dsp:nvSpPr>
        <dsp:cNvPr id="0" name=""/>
        <dsp:cNvSpPr/>
      </dsp:nvSpPr>
      <dsp:spPr>
        <a:xfrm>
          <a:off x="777" y="0"/>
          <a:ext cx="3146994" cy="1432560"/>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0853" tIns="165100" rIns="310853" bIns="165100" numCol="1" spcCol="1270" anchor="ctr" anchorCtr="0">
          <a:noAutofit/>
        </a:bodyPr>
        <a:lstStyle/>
        <a:p>
          <a:pPr marL="0" lvl="0" indent="0" algn="l" defTabSz="2933700">
            <a:lnSpc>
              <a:spcPct val="90000"/>
            </a:lnSpc>
            <a:spcBef>
              <a:spcPct val="0"/>
            </a:spcBef>
            <a:spcAft>
              <a:spcPct val="35000"/>
            </a:spcAft>
            <a:buNone/>
          </a:pPr>
          <a:r>
            <a:rPr lang="nb-NO" sz="6600" kern="1200"/>
            <a:t>01</a:t>
          </a:r>
        </a:p>
      </dsp:txBody>
      <dsp:txXfrm>
        <a:off x="777" y="0"/>
        <a:ext cx="3146994" cy="1432560"/>
      </dsp:txXfrm>
    </dsp:sp>
    <dsp:sp modelId="{36E6EC6F-76CC-4349-8163-1F780868EC73}">
      <dsp:nvSpPr>
        <dsp:cNvPr id="0" name=""/>
        <dsp:cNvSpPr/>
      </dsp:nvSpPr>
      <dsp:spPr>
        <a:xfrm>
          <a:off x="3399530" y="0"/>
          <a:ext cx="3146994" cy="3581400"/>
        </a:xfrm>
        <a:prstGeom prst="rect">
          <a:avLst/>
        </a:prstGeom>
        <a:solidFill>
          <a:schemeClr val="accent1">
            <a:shade val="50000"/>
            <a:hueOff val="-384674"/>
            <a:satOff val="-7749"/>
            <a:lumOff val="30037"/>
            <a:alphaOff val="0"/>
          </a:schemeClr>
        </a:solidFill>
        <a:ln w="34925" cap="flat" cmpd="sng" algn="in">
          <a:solidFill>
            <a:schemeClr val="accent1">
              <a:shade val="50000"/>
              <a:hueOff val="-384674"/>
              <a:satOff val="-7749"/>
              <a:lumOff val="300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853" tIns="0" rIns="310853" bIns="330200" numCol="1" spcCol="1270" anchor="t" anchorCtr="0">
          <a:noAutofit/>
        </a:bodyPr>
        <a:lstStyle/>
        <a:p>
          <a:pPr marL="0" lvl="0" indent="0" algn="l" defTabSz="889000">
            <a:lnSpc>
              <a:spcPct val="90000"/>
            </a:lnSpc>
            <a:spcBef>
              <a:spcPct val="0"/>
            </a:spcBef>
            <a:spcAft>
              <a:spcPct val="35000"/>
            </a:spcAft>
            <a:buNone/>
          </a:pPr>
          <a:r>
            <a:rPr lang="nb-NO" sz="2000" kern="1200" dirty="0"/>
            <a:t>Anonymisering &amp; standardisering</a:t>
          </a:r>
        </a:p>
      </dsp:txBody>
      <dsp:txXfrm>
        <a:off x="3399530" y="1432559"/>
        <a:ext cx="3146994" cy="2148840"/>
      </dsp:txXfrm>
    </dsp:sp>
    <dsp:sp modelId="{632D5727-F324-4D39-859A-40C0F39C0359}">
      <dsp:nvSpPr>
        <dsp:cNvPr id="0" name=""/>
        <dsp:cNvSpPr/>
      </dsp:nvSpPr>
      <dsp:spPr>
        <a:xfrm>
          <a:off x="3399530" y="0"/>
          <a:ext cx="3146994" cy="1432560"/>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0853" tIns="165100" rIns="310853" bIns="165100" numCol="1" spcCol="1270" anchor="ctr" anchorCtr="0">
          <a:noAutofit/>
        </a:bodyPr>
        <a:lstStyle/>
        <a:p>
          <a:pPr marL="0" lvl="0" indent="0" algn="l" defTabSz="2933700">
            <a:lnSpc>
              <a:spcPct val="90000"/>
            </a:lnSpc>
            <a:spcBef>
              <a:spcPct val="0"/>
            </a:spcBef>
            <a:spcAft>
              <a:spcPct val="35000"/>
            </a:spcAft>
            <a:buNone/>
          </a:pPr>
          <a:r>
            <a:rPr lang="nb-NO" sz="6600" kern="1200"/>
            <a:t>02</a:t>
          </a:r>
        </a:p>
      </dsp:txBody>
      <dsp:txXfrm>
        <a:off x="3399530" y="0"/>
        <a:ext cx="3146994" cy="1432560"/>
      </dsp:txXfrm>
    </dsp:sp>
    <dsp:sp modelId="{12E3D1C2-549B-4E6F-8985-9312A46E2ED0}">
      <dsp:nvSpPr>
        <dsp:cNvPr id="0" name=""/>
        <dsp:cNvSpPr/>
      </dsp:nvSpPr>
      <dsp:spPr>
        <a:xfrm>
          <a:off x="6798284" y="0"/>
          <a:ext cx="3146994" cy="3581400"/>
        </a:xfrm>
        <a:prstGeom prst="rect">
          <a:avLst/>
        </a:prstGeom>
        <a:solidFill>
          <a:schemeClr val="accent1">
            <a:shade val="50000"/>
            <a:hueOff val="-384674"/>
            <a:satOff val="-7749"/>
            <a:lumOff val="30037"/>
            <a:alphaOff val="0"/>
          </a:schemeClr>
        </a:solidFill>
        <a:ln w="34925" cap="flat" cmpd="sng" algn="in">
          <a:solidFill>
            <a:schemeClr val="accent1">
              <a:shade val="50000"/>
              <a:hueOff val="-384674"/>
              <a:satOff val="-7749"/>
              <a:lumOff val="300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853" tIns="0" rIns="310853" bIns="330200" numCol="1" spcCol="1270" anchor="t" anchorCtr="0">
          <a:noAutofit/>
        </a:bodyPr>
        <a:lstStyle/>
        <a:p>
          <a:pPr marL="0" lvl="0" indent="0" algn="l" defTabSz="889000">
            <a:lnSpc>
              <a:spcPct val="90000"/>
            </a:lnSpc>
            <a:spcBef>
              <a:spcPct val="0"/>
            </a:spcBef>
            <a:spcAft>
              <a:spcPct val="35000"/>
            </a:spcAft>
            <a:buNone/>
          </a:pPr>
          <a:r>
            <a:rPr lang="nb-NO" sz="2000" kern="1200" dirty="0" err="1"/>
            <a:t>Empirinær</a:t>
          </a:r>
          <a:r>
            <a:rPr lang="nb-NO" sz="2000" kern="1200" dirty="0"/>
            <a:t> koding</a:t>
          </a:r>
        </a:p>
        <a:p>
          <a:pPr marL="171450" lvl="1" indent="-171450" algn="l" defTabSz="711200">
            <a:lnSpc>
              <a:spcPct val="90000"/>
            </a:lnSpc>
            <a:spcBef>
              <a:spcPct val="0"/>
            </a:spcBef>
            <a:spcAft>
              <a:spcPct val="15000"/>
            </a:spcAft>
            <a:buChar char="•"/>
          </a:pPr>
          <a:r>
            <a:rPr lang="nb-NO" sz="1600" kern="1200" dirty="0"/>
            <a:t>376 Kvalitative koder</a:t>
          </a:r>
        </a:p>
        <a:p>
          <a:pPr marL="171450" lvl="1" indent="-171450" algn="l" defTabSz="711200">
            <a:lnSpc>
              <a:spcPct val="90000"/>
            </a:lnSpc>
            <a:spcBef>
              <a:spcPct val="0"/>
            </a:spcBef>
            <a:spcAft>
              <a:spcPct val="15000"/>
            </a:spcAft>
            <a:buChar char="•"/>
          </a:pPr>
          <a:r>
            <a:rPr lang="nb-NO" sz="1600" kern="1200" dirty="0"/>
            <a:t>16 Kodegrupper</a:t>
          </a:r>
        </a:p>
        <a:p>
          <a:pPr marL="171450" lvl="1" indent="-171450" algn="l" defTabSz="711200">
            <a:lnSpc>
              <a:spcPct val="90000"/>
            </a:lnSpc>
            <a:spcBef>
              <a:spcPct val="0"/>
            </a:spcBef>
            <a:spcAft>
              <a:spcPct val="15000"/>
            </a:spcAft>
            <a:buChar char="•"/>
          </a:pPr>
          <a:r>
            <a:rPr lang="nb-NO" sz="1600" kern="1200" dirty="0"/>
            <a:t>7 Hovedkodegrupper</a:t>
          </a:r>
        </a:p>
      </dsp:txBody>
      <dsp:txXfrm>
        <a:off x="6798284" y="1432559"/>
        <a:ext cx="3146994" cy="2148840"/>
      </dsp:txXfrm>
    </dsp:sp>
    <dsp:sp modelId="{4F5EA0A9-B9AD-4229-8A52-87360CDC37E2}">
      <dsp:nvSpPr>
        <dsp:cNvPr id="0" name=""/>
        <dsp:cNvSpPr/>
      </dsp:nvSpPr>
      <dsp:spPr>
        <a:xfrm>
          <a:off x="6798284" y="0"/>
          <a:ext cx="3146994" cy="1432560"/>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0853" tIns="165100" rIns="310853" bIns="165100" numCol="1" spcCol="1270" anchor="ctr" anchorCtr="0">
          <a:noAutofit/>
        </a:bodyPr>
        <a:lstStyle/>
        <a:p>
          <a:pPr marL="0" lvl="0" indent="0" algn="l" defTabSz="2933700">
            <a:lnSpc>
              <a:spcPct val="90000"/>
            </a:lnSpc>
            <a:spcBef>
              <a:spcPct val="0"/>
            </a:spcBef>
            <a:spcAft>
              <a:spcPct val="35000"/>
            </a:spcAft>
            <a:buNone/>
          </a:pPr>
          <a:r>
            <a:rPr lang="nb-NO" sz="6600" kern="1200"/>
            <a:t>03</a:t>
          </a:r>
        </a:p>
      </dsp:txBody>
      <dsp:txXfrm>
        <a:off x="6798284" y="0"/>
        <a:ext cx="3146994" cy="1432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84451-6661-4D6F-B022-1820C5AE7872}">
      <dsp:nvSpPr>
        <dsp:cNvPr id="0" name=""/>
        <dsp:cNvSpPr/>
      </dsp:nvSpPr>
      <dsp:spPr>
        <a:xfrm>
          <a:off x="0" y="490679"/>
          <a:ext cx="6506304" cy="1146600"/>
        </a:xfrm>
        <a:prstGeom prst="rect">
          <a:avLst/>
        </a:prstGeom>
        <a:solidFill>
          <a:schemeClr val="lt1">
            <a:alpha val="90000"/>
            <a:hueOff val="0"/>
            <a:satOff val="0"/>
            <a:lumOff val="0"/>
            <a:alphaOff val="0"/>
          </a:schemeClr>
        </a:solidFill>
        <a:ln w="6350" cap="flat" cmpd="sng" algn="in">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504961" tIns="583184" rIns="504961" bIns="199136" numCol="1" spcCol="1270" anchor="t" anchorCtr="0">
          <a:noAutofit/>
        </a:bodyPr>
        <a:lstStyle/>
        <a:p>
          <a:pPr marL="285750" lvl="1" indent="-285750" algn="l" defTabSz="1244600">
            <a:lnSpc>
              <a:spcPct val="90000"/>
            </a:lnSpc>
            <a:spcBef>
              <a:spcPct val="0"/>
            </a:spcBef>
            <a:spcAft>
              <a:spcPct val="15000"/>
            </a:spcAft>
            <a:buChar char="•"/>
          </a:pPr>
          <a:r>
            <a:rPr lang="nb-NO" sz="2800" i="1" kern="1200" baseline="0"/>
            <a:t>Samlokalisering og distanse</a:t>
          </a:r>
          <a:endParaRPr lang="nb-NO" sz="2800" kern="1200"/>
        </a:p>
      </dsp:txBody>
      <dsp:txXfrm>
        <a:off x="0" y="490679"/>
        <a:ext cx="6506304" cy="1146600"/>
      </dsp:txXfrm>
    </dsp:sp>
    <dsp:sp modelId="{59CD222C-5C1C-48C0-8D41-935A1C4322B0}">
      <dsp:nvSpPr>
        <dsp:cNvPr id="0" name=""/>
        <dsp:cNvSpPr/>
      </dsp:nvSpPr>
      <dsp:spPr>
        <a:xfrm>
          <a:off x="325315" y="77399"/>
          <a:ext cx="4554412" cy="82656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1244600">
            <a:lnSpc>
              <a:spcPct val="90000"/>
            </a:lnSpc>
            <a:spcBef>
              <a:spcPct val="0"/>
            </a:spcBef>
            <a:spcAft>
              <a:spcPct val="35000"/>
            </a:spcAft>
            <a:buNone/>
          </a:pPr>
          <a:r>
            <a:rPr lang="nb-NO" sz="2800" kern="1200" baseline="0" dirty="0"/>
            <a:t>En faglig sosial møteplass</a:t>
          </a:r>
          <a:endParaRPr lang="nb-NO" sz="2800" kern="1200" dirty="0"/>
        </a:p>
      </dsp:txBody>
      <dsp:txXfrm>
        <a:off x="365664" y="117748"/>
        <a:ext cx="4473714" cy="745862"/>
      </dsp:txXfrm>
    </dsp:sp>
    <dsp:sp modelId="{50A94687-685A-421E-AF3B-246D8C157E60}">
      <dsp:nvSpPr>
        <dsp:cNvPr id="0" name=""/>
        <dsp:cNvSpPr/>
      </dsp:nvSpPr>
      <dsp:spPr>
        <a:xfrm>
          <a:off x="0" y="2201760"/>
          <a:ext cx="6506304" cy="2028600"/>
        </a:xfrm>
        <a:prstGeom prst="rect">
          <a:avLst/>
        </a:prstGeom>
        <a:solidFill>
          <a:schemeClr val="lt1">
            <a:alpha val="90000"/>
            <a:hueOff val="0"/>
            <a:satOff val="0"/>
            <a:lumOff val="0"/>
            <a:alphaOff val="0"/>
          </a:schemeClr>
        </a:solidFill>
        <a:ln w="6350" cap="flat" cmpd="sng" algn="in">
          <a:solidFill>
            <a:schemeClr val="accent3">
              <a:hueOff val="3647009"/>
              <a:satOff val="-11340"/>
              <a:lumOff val="2646"/>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504961" tIns="583184" rIns="504961" bIns="199136" numCol="1" spcCol="1270" anchor="t" anchorCtr="0">
          <a:noAutofit/>
        </a:bodyPr>
        <a:lstStyle/>
        <a:p>
          <a:pPr marL="285750" lvl="1" indent="-285750" algn="l" defTabSz="1244600">
            <a:lnSpc>
              <a:spcPct val="90000"/>
            </a:lnSpc>
            <a:spcBef>
              <a:spcPct val="0"/>
            </a:spcBef>
            <a:spcAft>
              <a:spcPct val="15000"/>
            </a:spcAft>
            <a:buChar char="•"/>
          </a:pPr>
          <a:r>
            <a:rPr lang="nb-NO" sz="2800" i="1" kern="1200" baseline="0"/>
            <a:t>Fysisk</a:t>
          </a:r>
          <a:endParaRPr lang="nb-NO" sz="2800" kern="1200"/>
        </a:p>
        <a:p>
          <a:pPr marL="285750" lvl="1" indent="-285750" algn="l" defTabSz="1244600">
            <a:lnSpc>
              <a:spcPct val="90000"/>
            </a:lnSpc>
            <a:spcBef>
              <a:spcPct val="0"/>
            </a:spcBef>
            <a:spcAft>
              <a:spcPct val="15000"/>
            </a:spcAft>
            <a:buChar char="•"/>
          </a:pPr>
          <a:r>
            <a:rPr lang="nb-NO" sz="2800" i="1" kern="1200" baseline="0"/>
            <a:t>Symbolsk</a:t>
          </a:r>
          <a:endParaRPr lang="nb-NO" sz="2800" kern="1200"/>
        </a:p>
        <a:p>
          <a:pPr marL="285750" lvl="1" indent="-285750" algn="l" defTabSz="1244600">
            <a:lnSpc>
              <a:spcPct val="90000"/>
            </a:lnSpc>
            <a:spcBef>
              <a:spcPct val="0"/>
            </a:spcBef>
            <a:spcAft>
              <a:spcPct val="15000"/>
            </a:spcAft>
            <a:buChar char="•"/>
          </a:pPr>
          <a:r>
            <a:rPr lang="nb-NO" sz="2800" i="1" kern="1200" baseline="0" dirty="0"/>
            <a:t>seriøsitet</a:t>
          </a:r>
          <a:endParaRPr lang="nb-NO" sz="2800" kern="1200" dirty="0"/>
        </a:p>
      </dsp:txBody>
      <dsp:txXfrm>
        <a:off x="0" y="2201760"/>
        <a:ext cx="6506304" cy="2028600"/>
      </dsp:txXfrm>
    </dsp:sp>
    <dsp:sp modelId="{6BCB820B-1DFB-4022-B47A-D4B09FB0F58D}">
      <dsp:nvSpPr>
        <dsp:cNvPr id="0" name=""/>
        <dsp:cNvSpPr/>
      </dsp:nvSpPr>
      <dsp:spPr>
        <a:xfrm>
          <a:off x="325315" y="1788480"/>
          <a:ext cx="4554412" cy="826560"/>
        </a:xfrm>
        <a:prstGeom prst="roundRect">
          <a:avLst/>
        </a:prstGeom>
        <a:gradFill rotWithShape="0">
          <a:gsLst>
            <a:gs pos="0">
              <a:schemeClr val="accent3">
                <a:hueOff val="3647009"/>
                <a:satOff val="-11340"/>
                <a:lumOff val="2646"/>
                <a:alphaOff val="0"/>
                <a:tint val="94000"/>
                <a:satMod val="103000"/>
                <a:lumMod val="102000"/>
              </a:schemeClr>
            </a:gs>
            <a:gs pos="50000">
              <a:schemeClr val="accent3">
                <a:hueOff val="3647009"/>
                <a:satOff val="-11340"/>
                <a:lumOff val="2646"/>
                <a:alphaOff val="0"/>
                <a:shade val="100000"/>
                <a:satMod val="110000"/>
                <a:lumMod val="100000"/>
              </a:schemeClr>
            </a:gs>
            <a:gs pos="100000">
              <a:schemeClr val="accent3">
                <a:hueOff val="3647009"/>
                <a:satOff val="-11340"/>
                <a:lumOff val="2646"/>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1244600">
            <a:lnSpc>
              <a:spcPct val="90000"/>
            </a:lnSpc>
            <a:spcBef>
              <a:spcPct val="0"/>
            </a:spcBef>
            <a:spcAft>
              <a:spcPct val="35000"/>
            </a:spcAft>
            <a:buNone/>
          </a:pPr>
          <a:r>
            <a:rPr lang="nb-NO" sz="2800" kern="1200" baseline="0"/>
            <a:t>Hubens (u)tilgjengelighet</a:t>
          </a:r>
          <a:endParaRPr lang="nb-NO" sz="2800" kern="1200"/>
        </a:p>
      </dsp:txBody>
      <dsp:txXfrm>
        <a:off x="365664" y="1828829"/>
        <a:ext cx="4473714" cy="745862"/>
      </dsp:txXfrm>
    </dsp:sp>
    <dsp:sp modelId="{F26AF62F-4B19-4093-8F73-4B1931F2CD75}">
      <dsp:nvSpPr>
        <dsp:cNvPr id="0" name=""/>
        <dsp:cNvSpPr/>
      </dsp:nvSpPr>
      <dsp:spPr>
        <a:xfrm>
          <a:off x="0" y="4794840"/>
          <a:ext cx="6506304" cy="705600"/>
        </a:xfrm>
        <a:prstGeom prst="rect">
          <a:avLst/>
        </a:prstGeom>
        <a:solidFill>
          <a:schemeClr val="lt1">
            <a:alpha val="90000"/>
            <a:hueOff val="0"/>
            <a:satOff val="0"/>
            <a:lumOff val="0"/>
            <a:alphaOff val="0"/>
          </a:schemeClr>
        </a:solidFill>
        <a:ln w="6350" cap="flat" cmpd="sng" algn="in">
          <a:solidFill>
            <a:schemeClr val="accent3">
              <a:hueOff val="7294017"/>
              <a:satOff val="-22680"/>
              <a:lumOff val="5293"/>
              <a:alphaOff val="0"/>
            </a:schemeClr>
          </a:solidFill>
          <a:prstDash val="solid"/>
        </a:ln>
        <a:effectLst/>
      </dsp:spPr>
      <dsp:style>
        <a:lnRef idx="1">
          <a:scrgbClr r="0" g="0" b="0"/>
        </a:lnRef>
        <a:fillRef idx="1">
          <a:scrgbClr r="0" g="0" b="0"/>
        </a:fillRef>
        <a:effectRef idx="2">
          <a:scrgbClr r="0" g="0" b="0"/>
        </a:effectRef>
        <a:fontRef idx="minor"/>
      </dsp:style>
    </dsp:sp>
    <dsp:sp modelId="{A84EA654-C313-49A2-A4F7-13E41CEF961B}">
      <dsp:nvSpPr>
        <dsp:cNvPr id="0" name=""/>
        <dsp:cNvSpPr/>
      </dsp:nvSpPr>
      <dsp:spPr>
        <a:xfrm>
          <a:off x="325315" y="4381560"/>
          <a:ext cx="4554412" cy="826560"/>
        </a:xfrm>
        <a:prstGeom prst="roundRect">
          <a:avLst/>
        </a:prstGeom>
        <a:gradFill rotWithShape="0">
          <a:gsLst>
            <a:gs pos="0">
              <a:schemeClr val="accent3">
                <a:hueOff val="7294017"/>
                <a:satOff val="-22680"/>
                <a:lumOff val="5293"/>
                <a:alphaOff val="0"/>
                <a:tint val="94000"/>
                <a:satMod val="103000"/>
                <a:lumMod val="102000"/>
              </a:schemeClr>
            </a:gs>
            <a:gs pos="50000">
              <a:schemeClr val="accent3">
                <a:hueOff val="7294017"/>
                <a:satOff val="-22680"/>
                <a:lumOff val="5293"/>
                <a:alphaOff val="0"/>
                <a:shade val="100000"/>
                <a:satMod val="110000"/>
                <a:lumMod val="100000"/>
              </a:schemeClr>
            </a:gs>
            <a:gs pos="100000">
              <a:schemeClr val="accent3">
                <a:hueOff val="7294017"/>
                <a:satOff val="-22680"/>
                <a:lumOff val="5293"/>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1244600">
            <a:lnSpc>
              <a:spcPct val="90000"/>
            </a:lnSpc>
            <a:spcBef>
              <a:spcPct val="0"/>
            </a:spcBef>
            <a:spcAft>
              <a:spcPct val="35000"/>
            </a:spcAft>
            <a:buNone/>
          </a:pPr>
          <a:r>
            <a:rPr lang="nb-NO" sz="2800" kern="1200" baseline="0"/>
            <a:t>Huben og etablerte pauseareal</a:t>
          </a:r>
          <a:endParaRPr lang="nb-NO" sz="2800" kern="1200"/>
        </a:p>
      </dsp:txBody>
      <dsp:txXfrm>
        <a:off x="365664" y="4421909"/>
        <a:ext cx="4473714"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1430E-57F7-410A-8156-C3A80EBFD297}">
      <dsp:nvSpPr>
        <dsp:cNvPr id="0" name=""/>
        <dsp:cNvSpPr/>
      </dsp:nvSpPr>
      <dsp:spPr>
        <a:xfrm>
          <a:off x="946233" y="697042"/>
          <a:ext cx="1139113" cy="11391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261E25-815F-4C3C-A16D-676CDFA2707D}">
      <dsp:nvSpPr>
        <dsp:cNvPr id="0" name=""/>
        <dsp:cNvSpPr/>
      </dsp:nvSpPr>
      <dsp:spPr>
        <a:xfrm>
          <a:off x="250108" y="2164357"/>
          <a:ext cx="2531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nb-NO" sz="1900" kern="1200" baseline="0" dirty="0"/>
            <a:t>Bruk</a:t>
          </a:r>
          <a:br>
            <a:rPr lang="nb-NO" sz="1900" kern="1200" baseline="0" dirty="0"/>
          </a:br>
          <a:r>
            <a:rPr lang="nb-NO" sz="1900" i="1" kern="1200" baseline="0" dirty="0"/>
            <a:t>Hvor mye og hvordan?</a:t>
          </a:r>
          <a:endParaRPr lang="en-US" sz="1900" i="1" kern="1200" dirty="0"/>
        </a:p>
      </dsp:txBody>
      <dsp:txXfrm>
        <a:off x="250108" y="2164357"/>
        <a:ext cx="2531362" cy="720000"/>
      </dsp:txXfrm>
    </dsp:sp>
    <dsp:sp modelId="{1EED4711-B4AD-4003-96E3-C4C45635F803}">
      <dsp:nvSpPr>
        <dsp:cNvPr id="0" name=""/>
        <dsp:cNvSpPr/>
      </dsp:nvSpPr>
      <dsp:spPr>
        <a:xfrm>
          <a:off x="4231043" y="697042"/>
          <a:ext cx="1139113" cy="11391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3DDD5-CD02-44C1-9CBC-38D955224000}">
      <dsp:nvSpPr>
        <dsp:cNvPr id="0" name=""/>
        <dsp:cNvSpPr/>
      </dsp:nvSpPr>
      <dsp:spPr>
        <a:xfrm>
          <a:off x="3224459" y="2164357"/>
          <a:ext cx="315228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nb-NO" sz="1900" i="1" kern="1200" baseline="0" dirty="0"/>
            <a:t>Støy</a:t>
          </a:r>
          <a:br>
            <a:rPr lang="nb-NO" sz="1900" i="1" kern="1200" baseline="0" dirty="0"/>
          </a:br>
          <a:r>
            <a:rPr lang="nb-NO" sz="1900" i="1" kern="1200" baseline="0" dirty="0"/>
            <a:t>Lyd, lys og fraværet av «</a:t>
          </a:r>
          <a:r>
            <a:rPr lang="nb-NO" sz="1900" i="1" kern="1200" baseline="0" dirty="0" err="1"/>
            <a:t>buzz</a:t>
          </a:r>
          <a:r>
            <a:rPr lang="nb-NO" sz="1900" i="1" kern="1200" baseline="0" dirty="0"/>
            <a:t>»</a:t>
          </a:r>
          <a:endParaRPr lang="en-US" sz="1900" i="1" kern="1200" dirty="0"/>
        </a:p>
      </dsp:txBody>
      <dsp:txXfrm>
        <a:off x="3224459" y="2164357"/>
        <a:ext cx="3152280" cy="720000"/>
      </dsp:txXfrm>
    </dsp:sp>
    <dsp:sp modelId="{445FAEA2-6246-454F-B6D8-80CD7999CEE5}">
      <dsp:nvSpPr>
        <dsp:cNvPr id="0" name=""/>
        <dsp:cNvSpPr/>
      </dsp:nvSpPr>
      <dsp:spPr>
        <a:xfrm>
          <a:off x="7515853" y="697042"/>
          <a:ext cx="1139113" cy="11391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91D95F-4882-4ADF-A0FF-027CBD7F0853}">
      <dsp:nvSpPr>
        <dsp:cNvPr id="0" name=""/>
        <dsp:cNvSpPr/>
      </dsp:nvSpPr>
      <dsp:spPr>
        <a:xfrm>
          <a:off x="6819728" y="2164357"/>
          <a:ext cx="2531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nb-NO" sz="1900" kern="1200" baseline="0" dirty="0"/>
            <a:t>Kontoret som alternativ </a:t>
          </a:r>
          <a:endParaRPr lang="en-US" sz="1900" kern="1200" dirty="0"/>
        </a:p>
      </dsp:txBody>
      <dsp:txXfrm>
        <a:off x="6819728" y="2164357"/>
        <a:ext cx="2531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103EF-8B69-470C-8F42-4D85E2B06558}" type="datetimeFigureOut">
              <a:rPr lang="nb-NO" smtClean="0"/>
              <a:t>19.10.2023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3A307-532F-451C-BC87-23CBF12D3819}" type="slidenum">
              <a:rPr lang="nb-NO" smtClean="0"/>
              <a:t>‹#›</a:t>
            </a:fld>
            <a:endParaRPr lang="nb-NO"/>
          </a:p>
        </p:txBody>
      </p:sp>
    </p:spTree>
    <p:extLst>
      <p:ext uri="{BB962C8B-B14F-4D97-AF65-F5344CB8AC3E}">
        <p14:creationId xmlns:p14="http://schemas.microsoft.com/office/powerpoint/2010/main" val="232226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a:r>
            <a:r>
              <a:rPr lang="nb-NO" b="1" dirty="0"/>
              <a:t>Hilse</a:t>
            </a:r>
            <a:r>
              <a:rPr lang="nb-NO" dirty="0"/>
              <a:t>]</a:t>
            </a:r>
          </a:p>
          <a:p>
            <a:pPr marL="171450" indent="-171450">
              <a:lnSpc>
                <a:spcPct val="150000"/>
              </a:lnSpc>
              <a:spcAft>
                <a:spcPts val="800"/>
              </a:spcAft>
              <a:buFont typeface="Arial" panose="020B0604020202020204" pitchFamily="34" charset="0"/>
              <a:buChar char="•"/>
            </a:pP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Hvem er jeg</a:t>
            </a:r>
          </a:p>
          <a:p>
            <a:pPr marL="171450" indent="-171450">
              <a:lnSpc>
                <a:spcPct val="150000"/>
              </a:lnSpc>
              <a:spcAft>
                <a:spcPts val="800"/>
              </a:spcAft>
              <a:buFont typeface="Arial" panose="020B0604020202020204" pitchFamily="34" charset="0"/>
              <a:buChar char="•"/>
            </a:pP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Jeg er frivillig på sosiologisk poliklinikk som er et studentdrevet selskap ledet av professor Aksel Tjora, og vi jobber med kvalitative oppdragsforskning.</a:t>
            </a:r>
          </a:p>
          <a:p>
            <a:pPr>
              <a:lnSpc>
                <a:spcPct val="150000"/>
              </a:lnSpc>
              <a:spcAft>
                <a:spcPts val="800"/>
              </a:spcAft>
            </a:pP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800"/>
              </a:spcAft>
              <a:buFont typeface="Calibri" panose="020F0502020204030204" pitchFamily="34" charset="0"/>
              <a:buNone/>
            </a:pPr>
            <a:r>
              <a:rPr lang="nb-NO" sz="1200" b="1" kern="100" dirty="0">
                <a:effectLst/>
                <a:latin typeface="Calibri" panose="020F0502020204030204" pitchFamily="34" charset="0"/>
                <a:ea typeface="Calibri" panose="020F0502020204030204" pitchFamily="34" charset="0"/>
                <a:cs typeface="Times New Roman" panose="02020603050405020304" pitchFamily="18" charset="0"/>
              </a:rPr>
              <a:t>Om oppdraget</a:t>
            </a:r>
          </a:p>
          <a:p>
            <a:pPr>
              <a:lnSpc>
                <a:spcPct val="150000"/>
              </a:lnSpc>
              <a:spcAft>
                <a:spcPts val="800"/>
              </a:spcAft>
            </a:pP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Vi har fått i oppdrag av NTNU Samfunnsforskning å evaluere bruken og utviklingen av NTNU-IT sin nye IT-</a:t>
            </a:r>
            <a:r>
              <a:rPr lang="nb-NO" sz="1200" kern="100" dirty="0" err="1">
                <a:effectLst/>
                <a:latin typeface="Calibri" panose="020F0502020204030204" pitchFamily="34" charset="0"/>
                <a:ea typeface="Calibri" panose="020F0502020204030204" pitchFamily="34" charset="0"/>
                <a:cs typeface="Times New Roman" panose="02020603050405020304" pitchFamily="18" charset="0"/>
              </a:rPr>
              <a:t>hub</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som en del av det større forskningsprosjektet «fremtidens campus», som handler om kompetanseutvikling</a:t>
            </a:r>
          </a:p>
          <a:p>
            <a:pPr marL="0" lvl="0" indent="0">
              <a:lnSpc>
                <a:spcPct val="150000"/>
              </a:lnSpc>
              <a:spcAft>
                <a:spcPts val="800"/>
              </a:spcAft>
              <a:buFont typeface="Calibri" panose="020F0502020204030204" pitchFamily="34" charset="0"/>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800"/>
              </a:spcAft>
              <a:buFont typeface="Calibri" panose="020F0502020204030204" pitchFamily="34" charset="0"/>
              <a:buNone/>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Om </a:t>
            </a:r>
            <a:r>
              <a:rPr lang="nb-NO" sz="1800" b="1" kern="100" dirty="0" err="1">
                <a:effectLst/>
                <a:latin typeface="Calibri" panose="020F0502020204030204" pitchFamily="34" charset="0"/>
                <a:ea typeface="Calibri" panose="020F0502020204030204" pitchFamily="34" charset="0"/>
                <a:cs typeface="Times New Roman" panose="02020603050405020304" pitchFamily="18" charset="0"/>
              </a:rPr>
              <a:t>huben</a:t>
            </a:r>
            <a:endParaRPr lang="nb-NO" sz="18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dirty="0"/>
              <a:t>IT-</a:t>
            </a:r>
            <a:r>
              <a:rPr lang="nb-NO" dirty="0" err="1"/>
              <a:t>huben</a:t>
            </a:r>
            <a:r>
              <a:rPr lang="nb-NO" dirty="0"/>
              <a:t> står på første etasje ved NTNU-IT sitt samlede kontorbygg på sluppen, og er tilgjengelig umiddelbart fra inngangspartiet i første etasje.</a:t>
            </a:r>
          </a:p>
          <a:p>
            <a:r>
              <a:rPr lang="nb-NO" dirty="0"/>
              <a:t>Huben i seg selv var et eksperimentelt tiltak for de ansatte, som skulle hjelpe de ansatte med å møtes fysisk i en slags arbeidslounge - eller en felles </a:t>
            </a:r>
            <a:r>
              <a:rPr lang="nb-NO" dirty="0" err="1"/>
              <a:t>arbeidshub</a:t>
            </a:r>
            <a:r>
              <a:rPr lang="nb-NO" dirty="0"/>
              <a:t>.</a:t>
            </a:r>
          </a:p>
          <a:p>
            <a:pPr>
              <a:lnSpc>
                <a:spcPct val="150000"/>
              </a:lnSpc>
              <a:spcAft>
                <a:spcPts val="800"/>
              </a:spcAft>
            </a:pP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800"/>
              </a:spcAft>
              <a:buFont typeface="Calibri" panose="020F0502020204030204" pitchFamily="34" charset="0"/>
              <a:buNone/>
            </a:pPr>
            <a:r>
              <a:rPr lang="nb-NO" b="1" dirty="0" err="1"/>
              <a:t>Sospol</a:t>
            </a:r>
            <a:endParaRPr lang="nb-NO" b="1" dirty="0"/>
          </a:p>
          <a:p>
            <a:pPr marL="0" lvl="0" indent="0">
              <a:lnSpc>
                <a:spcPct val="150000"/>
              </a:lnSpc>
              <a:spcAft>
                <a:spcPts val="800"/>
              </a:spcAft>
              <a:buFont typeface="Calibri" panose="020F0502020204030204" pitchFamily="34" charset="0"/>
              <a:buNone/>
            </a:pPr>
            <a:r>
              <a:rPr lang="nb-NO" dirty="0"/>
              <a:t>Vi er da en tredjepart, og ikke en del av NTNU-IT og NTNU-Samfunnsforskning. Vi møtte både </a:t>
            </a:r>
            <a:r>
              <a:rPr lang="nb-NO" dirty="0" err="1"/>
              <a:t>samforsk</a:t>
            </a:r>
            <a:r>
              <a:rPr lang="nb-NO" dirty="0"/>
              <a:t> og NTNU-IT, også designet vi et kvalitativt prosjekt som ville gi oss innsikt i arbeidstakeres bruk og oppfattelser knyttet til </a:t>
            </a:r>
            <a:r>
              <a:rPr lang="nb-NO" dirty="0" err="1"/>
              <a:t>huben</a:t>
            </a:r>
            <a:endParaRPr lang="nb-NO" dirty="0"/>
          </a:p>
          <a:p>
            <a:pPr marL="0" lvl="0" indent="0">
              <a:lnSpc>
                <a:spcPct val="150000"/>
              </a:lnSpc>
              <a:spcAft>
                <a:spcPts val="800"/>
              </a:spcAft>
              <a:buFont typeface="Calibri" panose="020F0502020204030204" pitchFamily="34" charset="0"/>
              <a:buNone/>
            </a:pPr>
            <a:endParaRPr lang="nb-NO" dirty="0"/>
          </a:p>
          <a:p>
            <a:pPr marL="0" lvl="0" indent="0">
              <a:lnSpc>
                <a:spcPct val="150000"/>
              </a:lnSpc>
              <a:spcAft>
                <a:spcPts val="800"/>
              </a:spcAft>
              <a:buFont typeface="Calibri" panose="020F0502020204030204" pitchFamily="34" charset="0"/>
              <a:buNone/>
            </a:pPr>
            <a:r>
              <a:rPr lang="nb-NO" b="1" dirty="0"/>
              <a:t>Presentasjonen</a:t>
            </a:r>
          </a:p>
          <a:p>
            <a:pPr marL="0" lvl="0" indent="0">
              <a:lnSpc>
                <a:spcPct val="150000"/>
              </a:lnSpc>
              <a:spcAft>
                <a:spcPts val="800"/>
              </a:spcAft>
              <a:buFont typeface="Calibri" panose="020F0502020204030204" pitchFamily="34" charset="0"/>
              <a:buNone/>
            </a:pPr>
            <a:r>
              <a:rPr lang="nb-NO" b="0" dirty="0"/>
              <a:t>Jeg vil presentere i tre deler. </a:t>
            </a:r>
          </a:p>
          <a:p>
            <a:pPr marL="0" lvl="0" indent="0">
              <a:lnSpc>
                <a:spcPct val="150000"/>
              </a:lnSpc>
              <a:spcAft>
                <a:spcPts val="800"/>
              </a:spcAft>
              <a:buFont typeface="Calibri" panose="020F0502020204030204" pitchFamily="34" charset="0"/>
              <a:buNone/>
            </a:pPr>
            <a:r>
              <a:rPr lang="nb-NO" b="0" dirty="0"/>
              <a:t>Innledningsvis vil jeg kort vise fremgangsmåten vår</a:t>
            </a:r>
          </a:p>
          <a:p>
            <a:pPr marL="0" lvl="0" indent="0">
              <a:lnSpc>
                <a:spcPct val="150000"/>
              </a:lnSpc>
              <a:spcAft>
                <a:spcPts val="800"/>
              </a:spcAft>
              <a:buFont typeface="Calibri" panose="020F0502020204030204" pitchFamily="34" charset="0"/>
              <a:buNone/>
            </a:pPr>
            <a:r>
              <a:rPr lang="nb-NO" b="0" dirty="0"/>
              <a:t>Deretter vil jeg legge frem resultatet vårt</a:t>
            </a:r>
          </a:p>
          <a:p>
            <a:pPr marL="0" lvl="0" indent="0">
              <a:lnSpc>
                <a:spcPct val="150000"/>
              </a:lnSpc>
              <a:spcAft>
                <a:spcPts val="800"/>
              </a:spcAft>
              <a:buFont typeface="Calibri" panose="020F0502020204030204" pitchFamily="34" charset="0"/>
              <a:buNone/>
            </a:pPr>
            <a:r>
              <a:rPr lang="nb-NO" b="0" dirty="0"/>
              <a:t>Avslutningsvis vil jeg komme med sosiologiske poliklinikk sine oppfordringer</a:t>
            </a:r>
          </a:p>
          <a:p>
            <a:pPr marL="0" lvl="0" indent="0">
              <a:lnSpc>
                <a:spcPct val="150000"/>
              </a:lnSpc>
              <a:spcAft>
                <a:spcPts val="800"/>
              </a:spcAft>
              <a:buFont typeface="Calibri" panose="020F0502020204030204" pitchFamily="34" charset="0"/>
              <a:buNone/>
            </a:pPr>
            <a:endParaRPr lang="nb-NO" b="0" dirty="0"/>
          </a:p>
          <a:p>
            <a:pPr marL="0" lvl="0" indent="0">
              <a:lnSpc>
                <a:spcPct val="150000"/>
              </a:lnSpc>
              <a:spcAft>
                <a:spcPts val="800"/>
              </a:spcAft>
              <a:buFont typeface="Calibri" panose="020F0502020204030204" pitchFamily="34" charset="0"/>
              <a:buNone/>
            </a:pPr>
            <a:endParaRPr lang="nb-NO" b="0" dirty="0"/>
          </a:p>
        </p:txBody>
      </p:sp>
      <p:sp>
        <p:nvSpPr>
          <p:cNvPr id="4" name="Plassholder for lysbildenummer 3"/>
          <p:cNvSpPr>
            <a:spLocks noGrp="1"/>
          </p:cNvSpPr>
          <p:nvPr>
            <p:ph type="sldNum" sz="quarter" idx="5"/>
          </p:nvPr>
        </p:nvSpPr>
        <p:spPr/>
        <p:txBody>
          <a:bodyPr/>
          <a:lstStyle/>
          <a:p>
            <a:fld id="{6EC3A307-532F-451C-BC87-23CBF12D3819}" type="slidenum">
              <a:rPr lang="nb-NO" smtClean="0"/>
              <a:t>1</a:t>
            </a:fld>
            <a:endParaRPr lang="nb-NO"/>
          </a:p>
        </p:txBody>
      </p:sp>
    </p:spTree>
    <p:extLst>
      <p:ext uri="{BB962C8B-B14F-4D97-AF65-F5344CB8AC3E}">
        <p14:creationId xmlns:p14="http://schemas.microsoft.com/office/powerpoint/2010/main" val="2398996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 fleste ansatte fortalte hvordan setter pris på fysisk tilstedeværelse og felleskap, og det kan være på tvers av arbeidsgrupper eller seksjon. </a:t>
            </a:r>
          </a:p>
          <a:p>
            <a:pPr marL="285750" lvl="0" indent="-285750">
              <a:lnSpc>
                <a:spcPct val="15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Terskelen for å spørre om noe fysisk er mye lavere enn å spørre på e-post eller teams.</a:t>
            </a:r>
          </a:p>
          <a:p>
            <a:pPr marL="285750" lvl="0" indent="-285750">
              <a:lnSpc>
                <a:spcPct val="15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Møte fysisk gjør det lettere å se hvordan folk har det</a:t>
            </a:r>
          </a:p>
          <a:p>
            <a:pPr marL="285750" lvl="0" indent="-285750">
              <a:lnSpc>
                <a:spcPct val="15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 fysiske møtene skaper et miljø</a:t>
            </a:r>
          </a:p>
          <a:p>
            <a:pPr lvl="0">
              <a:lnSpc>
                <a:spcPct val="150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Men arbeidsmiljø handler om mer enn bare oppmøte, det handler om hvordan de ansatte jobber. Vi oppfatter her at ledelsen tilrettelegge for et sosialt miljø, men at godt arbeidsmiljø også handler om utstyr og oppgaver.</a:t>
            </a:r>
          </a:p>
        </p:txBody>
      </p:sp>
      <p:sp>
        <p:nvSpPr>
          <p:cNvPr id="4" name="Plassholder for lysbildenummer 3"/>
          <p:cNvSpPr>
            <a:spLocks noGrp="1"/>
          </p:cNvSpPr>
          <p:nvPr>
            <p:ph type="sldNum" sz="quarter" idx="5"/>
          </p:nvPr>
        </p:nvSpPr>
        <p:spPr/>
        <p:txBody>
          <a:bodyPr/>
          <a:lstStyle/>
          <a:p>
            <a:fld id="{6EC3A307-532F-451C-BC87-23CBF12D3819}" type="slidenum">
              <a:rPr lang="nb-NO" smtClean="0"/>
              <a:t>11</a:t>
            </a:fld>
            <a:endParaRPr lang="nb-NO"/>
          </a:p>
        </p:txBody>
      </p:sp>
    </p:spTree>
    <p:extLst>
      <p:ext uri="{BB962C8B-B14F-4D97-AF65-F5344CB8AC3E}">
        <p14:creationId xmlns:p14="http://schemas.microsoft.com/office/powerpoint/2010/main" val="393196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00" dirty="0">
                <a:effectLst/>
                <a:latin typeface="Calibri" panose="020F0502020204030204" pitchFamily="34" charset="0"/>
                <a:cs typeface="Times New Roman" panose="02020603050405020304" pitchFamily="18" charset="0"/>
              </a:rPr>
              <a:t>Summerte materielle problemer</a:t>
            </a:r>
          </a:p>
        </p:txBody>
      </p:sp>
      <p:sp>
        <p:nvSpPr>
          <p:cNvPr id="4" name="Plassholder for lysbildenummer 3"/>
          <p:cNvSpPr>
            <a:spLocks noGrp="1"/>
          </p:cNvSpPr>
          <p:nvPr>
            <p:ph type="sldNum" sz="quarter" idx="5"/>
          </p:nvPr>
        </p:nvSpPr>
        <p:spPr/>
        <p:txBody>
          <a:bodyPr/>
          <a:lstStyle/>
          <a:p>
            <a:fld id="{6EC3A307-532F-451C-BC87-23CBF12D3819}" type="slidenum">
              <a:rPr lang="nb-NO" smtClean="0"/>
              <a:t>13</a:t>
            </a:fld>
            <a:endParaRPr lang="nb-NO"/>
          </a:p>
        </p:txBody>
      </p:sp>
    </p:spTree>
    <p:extLst>
      <p:ext uri="{BB962C8B-B14F-4D97-AF65-F5344CB8AC3E}">
        <p14:creationId xmlns:p14="http://schemas.microsoft.com/office/powerpoint/2010/main" val="391080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00" dirty="0">
                <a:effectLst/>
                <a:latin typeface="Calibri" panose="020F0502020204030204" pitchFamily="34" charset="0"/>
                <a:cs typeface="Times New Roman" panose="02020603050405020304" pitchFamily="18" charset="0"/>
              </a:rPr>
              <a:t>Summerte sosiale problemer</a:t>
            </a:r>
          </a:p>
        </p:txBody>
      </p:sp>
      <p:sp>
        <p:nvSpPr>
          <p:cNvPr id="4" name="Plassholder for lysbildenummer 3"/>
          <p:cNvSpPr>
            <a:spLocks noGrp="1"/>
          </p:cNvSpPr>
          <p:nvPr>
            <p:ph type="sldNum" sz="quarter" idx="5"/>
          </p:nvPr>
        </p:nvSpPr>
        <p:spPr/>
        <p:txBody>
          <a:bodyPr/>
          <a:lstStyle/>
          <a:p>
            <a:fld id="{6EC3A307-532F-451C-BC87-23CBF12D3819}" type="slidenum">
              <a:rPr lang="nb-NO" smtClean="0"/>
              <a:t>14</a:t>
            </a:fld>
            <a:endParaRPr lang="nb-NO"/>
          </a:p>
        </p:txBody>
      </p:sp>
    </p:spTree>
    <p:extLst>
      <p:ext uri="{BB962C8B-B14F-4D97-AF65-F5344CB8AC3E}">
        <p14:creationId xmlns:p14="http://schemas.microsoft.com/office/powerpoint/2010/main" val="129778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Calibri" panose="020F0502020204030204" pitchFamily="34" charset="0"/>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dobbelsjekke</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matrisen)</a:t>
            </a:r>
          </a:p>
          <a:p>
            <a:pPr marL="0" lvl="0" indent="0">
              <a:lnSpc>
                <a:spcPct val="150000"/>
              </a:lnSpc>
              <a:buFont typeface="Calibri" panose="020F0502020204030204" pitchFamily="34" charset="0"/>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Vi lagde her da en matrise som viser de materielle og symbolske utfordringer opp mot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interne og eksterne spesifikke forhold. </a:t>
            </a:r>
          </a:p>
          <a:p>
            <a:pPr marL="0" lvl="0" indent="0">
              <a:lnSpc>
                <a:spcPct val="150000"/>
              </a:lnSpc>
              <a:buFont typeface="Calibri" panose="020F0502020204030204" pitchFamily="34" charset="0"/>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Calibri" panose="020F0502020204030204" pitchFamily="34" charset="0"/>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Man kan gjøre noe med materielle utfordringer, som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internt støy, ved å implementere aktiv brunstøy og skillevegger. </a:t>
            </a:r>
          </a:p>
          <a:p>
            <a:pPr marL="0" lvl="0" indent="0">
              <a:lnSpc>
                <a:spcPct val="150000"/>
              </a:lnSpc>
              <a:buFont typeface="Calibri" panose="020F0502020204030204" pitchFamily="34" charset="0"/>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buFont typeface="Calibri" panose="020F0502020204030204" pitchFamily="34" charset="0"/>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Men fordi det er svært vanskelig og skulle «skape» kultur er det vanskelig å gjøre noe med de sosiale forholdene, men som jeg straks vil gå gjennom har vi noen forslag til hvordan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fasilitere</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en kulturendring. </a:t>
            </a:r>
          </a:p>
        </p:txBody>
      </p:sp>
      <p:sp>
        <p:nvSpPr>
          <p:cNvPr id="4" name="Plassholder for lysbildenummer 3"/>
          <p:cNvSpPr>
            <a:spLocks noGrp="1"/>
          </p:cNvSpPr>
          <p:nvPr>
            <p:ph type="sldNum" sz="quarter" idx="5"/>
          </p:nvPr>
        </p:nvSpPr>
        <p:spPr/>
        <p:txBody>
          <a:bodyPr/>
          <a:lstStyle/>
          <a:p>
            <a:fld id="{6EC3A307-532F-451C-BC87-23CBF12D3819}" type="slidenum">
              <a:rPr lang="nb-NO" smtClean="0"/>
              <a:t>15</a:t>
            </a:fld>
            <a:endParaRPr lang="nb-NO"/>
          </a:p>
        </p:txBody>
      </p:sp>
    </p:spTree>
    <p:extLst>
      <p:ext uri="{BB962C8B-B14F-4D97-AF65-F5344CB8AC3E}">
        <p14:creationId xmlns:p14="http://schemas.microsoft.com/office/powerpoint/2010/main" val="221417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1. </a:t>
            </a:r>
            <a:r>
              <a:rPr lang="nb-NO" b="1" dirty="0" err="1"/>
              <a:t>Affordance</a:t>
            </a:r>
            <a:endParaRPr lang="nb-NO" b="1" dirty="0"/>
          </a:p>
          <a:p>
            <a:r>
              <a:rPr lang="nb-NO" dirty="0"/>
              <a:t>Dette handler om teknologiers evne til å kommunisere sin instinktive brukbarhet og anvendelighet. Som vi har poengtert er usikkerheten rundt hva </a:t>
            </a:r>
            <a:r>
              <a:rPr lang="nb-NO" dirty="0" err="1"/>
              <a:t>huben</a:t>
            </a:r>
            <a:r>
              <a:rPr lang="nb-NO" dirty="0"/>
              <a:t> er, og manglende definisjoner en utfordring som holder folk tilbake. </a:t>
            </a:r>
          </a:p>
          <a:p>
            <a:endParaRPr lang="nb-NO" dirty="0"/>
          </a:p>
          <a:p>
            <a:r>
              <a:rPr lang="nb-NO" dirty="0"/>
              <a:t>Vi mener dermed at det kan være nyttig å forlate ideen om flytende lokalet, og heller tilskrive den en funksjonsbestemt identitet, fordi oppfattelsen av hvilken anvendelighet </a:t>
            </a:r>
            <a:r>
              <a:rPr lang="nb-NO" dirty="0" err="1"/>
              <a:t>huben</a:t>
            </a:r>
            <a:r>
              <a:rPr lang="nb-NO" dirty="0"/>
              <a:t> har vil gi den en spesifikk bruksegenskap som oppfordrer til en spesifikk type bruk.</a:t>
            </a:r>
          </a:p>
          <a:p>
            <a:endParaRPr lang="nb-NO" dirty="0"/>
          </a:p>
          <a:p>
            <a:r>
              <a:rPr lang="nb-NO" b="1" dirty="0"/>
              <a:t>2. Domestisering</a:t>
            </a:r>
            <a:r>
              <a:rPr lang="nb-NO" dirty="0"/>
              <a:t> </a:t>
            </a:r>
          </a:p>
          <a:p>
            <a:r>
              <a:rPr lang="nb-NO" dirty="0"/>
              <a:t>Domestisering handler om integreringen av teknologi og utstyr i personlig  vaner. </a:t>
            </a:r>
          </a:p>
          <a:p>
            <a:endParaRPr lang="nb-NO" dirty="0"/>
          </a:p>
          <a:p>
            <a:r>
              <a:rPr lang="nb-NO" dirty="0"/>
              <a:t>1- Her må </a:t>
            </a:r>
            <a:r>
              <a:rPr lang="nb-NO" dirty="0" err="1"/>
              <a:t>huben</a:t>
            </a:r>
            <a:r>
              <a:rPr lang="nb-NO" dirty="0"/>
              <a:t> oppfattet av arbeiderne som en tilgjengelig arbeidsplass</a:t>
            </a:r>
          </a:p>
          <a:p>
            <a:r>
              <a:rPr lang="nb-NO" dirty="0"/>
              <a:t>2- Huben må inkluderes i aktivt i ansattes rutiner</a:t>
            </a:r>
          </a:p>
          <a:p>
            <a:r>
              <a:rPr lang="nb-NO" dirty="0"/>
              <a:t>3- Og her oppfatter andre </a:t>
            </a:r>
            <a:r>
              <a:rPr lang="nb-NO" dirty="0" err="1"/>
              <a:t>huben</a:t>
            </a:r>
            <a:r>
              <a:rPr lang="nb-NO" dirty="0"/>
              <a:t> som en legitim plass for disse rutinene</a:t>
            </a:r>
          </a:p>
          <a:p>
            <a:endParaRPr lang="nb-NO" dirty="0"/>
          </a:p>
          <a:p>
            <a:r>
              <a:rPr lang="nb-NO" dirty="0"/>
              <a:t>Domestiseringen er dermed en organisk prosess hvor nye brukermønstre  skaper en </a:t>
            </a:r>
            <a:r>
              <a:rPr lang="nb-NO" dirty="0" err="1"/>
              <a:t>huben</a:t>
            </a:r>
            <a:r>
              <a:rPr lang="nb-NO" dirty="0"/>
              <a:t> som en situasjon. Her har vi hørt at </a:t>
            </a:r>
            <a:r>
              <a:rPr lang="nb-NO" dirty="0" err="1"/>
              <a:t>admin</a:t>
            </a:r>
            <a:r>
              <a:rPr lang="nb-NO" dirty="0"/>
              <a:t> oppfordrer til bruk av </a:t>
            </a:r>
            <a:r>
              <a:rPr lang="nb-NO" dirty="0" err="1"/>
              <a:t>huben</a:t>
            </a:r>
            <a:r>
              <a:rPr lang="nb-NO" dirty="0"/>
              <a:t>, og vi anbefaler at de fortsetter med å AKTIVT oppfordre ansatte å sitte i </a:t>
            </a:r>
            <a:r>
              <a:rPr lang="nb-NO" dirty="0" err="1"/>
              <a:t>huben</a:t>
            </a:r>
            <a:r>
              <a:rPr lang="nb-NO" dirty="0"/>
              <a:t>.</a:t>
            </a:r>
          </a:p>
          <a:p>
            <a:endParaRPr lang="nb-NO" dirty="0"/>
          </a:p>
          <a:p>
            <a:r>
              <a:rPr lang="nb-NO" b="1" dirty="0"/>
              <a:t>3. Institusjonalisering</a:t>
            </a:r>
          </a:p>
          <a:p>
            <a:r>
              <a:rPr lang="nb-NO" dirty="0"/>
              <a:t>Den siste mekanismen vi legger frem er institusjonalisering, og dette handler om hvordan noe blir oppfattet som personavhengig og «selvfølgelig». </a:t>
            </a:r>
          </a:p>
          <a:p>
            <a:endParaRPr lang="nb-NO" dirty="0"/>
          </a:p>
          <a:p>
            <a:r>
              <a:rPr lang="nb-NO" dirty="0"/>
              <a:t>Når det arrangeres spesifikke aktiviteter jevnt over tid legitimeres </a:t>
            </a:r>
            <a:r>
              <a:rPr lang="nb-NO" dirty="0" err="1"/>
              <a:t>hubens</a:t>
            </a:r>
            <a:r>
              <a:rPr lang="nb-NO" dirty="0"/>
              <a:t> bruksområder, og her vil over tid bruksområdet bli tatt for gitt. På </a:t>
            </a:r>
            <a:r>
              <a:rPr lang="nb-NO" dirty="0" err="1"/>
              <a:t>huben</a:t>
            </a:r>
            <a:r>
              <a:rPr lang="nb-NO" dirty="0"/>
              <a:t> er det månedlige workshops, og disse krystalliserer workshop som en «greie man kan gjøre der».</a:t>
            </a:r>
          </a:p>
          <a:p>
            <a:endParaRPr lang="nb-NO" dirty="0"/>
          </a:p>
          <a:p>
            <a:r>
              <a:rPr lang="nb-NO" dirty="0"/>
              <a:t>Her er vår anbefaling at man fortsetter å tilrettelegge for spesifikke praksiser. </a:t>
            </a:r>
          </a:p>
          <a:p>
            <a:endParaRPr lang="nb-NO" dirty="0"/>
          </a:p>
        </p:txBody>
      </p:sp>
      <p:sp>
        <p:nvSpPr>
          <p:cNvPr id="4" name="Plassholder for lysbildenummer 3"/>
          <p:cNvSpPr>
            <a:spLocks noGrp="1"/>
          </p:cNvSpPr>
          <p:nvPr>
            <p:ph type="sldNum" sz="quarter" idx="5"/>
          </p:nvPr>
        </p:nvSpPr>
        <p:spPr/>
        <p:txBody>
          <a:bodyPr/>
          <a:lstStyle/>
          <a:p>
            <a:fld id="{6EC3A307-532F-451C-BC87-23CBF12D3819}" type="slidenum">
              <a:rPr lang="nb-NO" smtClean="0"/>
              <a:t>16</a:t>
            </a:fld>
            <a:endParaRPr lang="nb-NO"/>
          </a:p>
        </p:txBody>
      </p:sp>
    </p:spTree>
    <p:extLst>
      <p:ext uri="{BB962C8B-B14F-4D97-AF65-F5344CB8AC3E}">
        <p14:creationId xmlns:p14="http://schemas.microsoft.com/office/powerpoint/2010/main" val="3070134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Takk for oppmerksomheten, jeg tar gjerne imot spørsmål.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6EC3A307-532F-451C-BC87-23CBF12D3819}" type="slidenum">
              <a:rPr lang="nb-NO" smtClean="0"/>
              <a:t>17</a:t>
            </a:fld>
            <a:endParaRPr lang="nb-NO"/>
          </a:p>
        </p:txBody>
      </p:sp>
    </p:spTree>
    <p:extLst>
      <p:ext uri="{BB962C8B-B14F-4D97-AF65-F5344CB8AC3E}">
        <p14:creationId xmlns:p14="http://schemas.microsoft.com/office/powerpoint/2010/main" val="212221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Calibri" panose="020F0502020204030204" pitchFamily="34" charset="0"/>
              <a:buChar char="-"/>
            </a:pPr>
            <a:endParaRPr lang="nb-NO" dirty="0"/>
          </a:p>
        </p:txBody>
      </p:sp>
      <p:sp>
        <p:nvSpPr>
          <p:cNvPr id="4" name="Plassholder for lysbildenummer 3"/>
          <p:cNvSpPr>
            <a:spLocks noGrp="1"/>
          </p:cNvSpPr>
          <p:nvPr>
            <p:ph type="sldNum" sz="quarter" idx="5"/>
          </p:nvPr>
        </p:nvSpPr>
        <p:spPr/>
        <p:txBody>
          <a:bodyPr/>
          <a:lstStyle/>
          <a:p>
            <a:fld id="{6EC3A307-532F-451C-BC87-23CBF12D3819}" type="slidenum">
              <a:rPr lang="nb-NO" smtClean="0"/>
              <a:t>2</a:t>
            </a:fld>
            <a:endParaRPr lang="nb-NO"/>
          </a:p>
        </p:txBody>
      </p:sp>
    </p:spTree>
    <p:extLst>
      <p:ext uri="{BB962C8B-B14F-4D97-AF65-F5344CB8AC3E}">
        <p14:creationId xmlns:p14="http://schemas.microsoft.com/office/powerpoint/2010/main" val="334238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endParaRPr lang="nb-NO" dirty="0"/>
          </a:p>
        </p:txBody>
      </p:sp>
      <p:sp>
        <p:nvSpPr>
          <p:cNvPr id="4" name="Plassholder for lysbildenummer 3"/>
          <p:cNvSpPr>
            <a:spLocks noGrp="1"/>
          </p:cNvSpPr>
          <p:nvPr>
            <p:ph type="sldNum" sz="quarter" idx="5"/>
          </p:nvPr>
        </p:nvSpPr>
        <p:spPr/>
        <p:txBody>
          <a:bodyPr/>
          <a:lstStyle/>
          <a:p>
            <a:fld id="{6EC3A307-532F-451C-BC87-23CBF12D3819}" type="slidenum">
              <a:rPr lang="nb-NO" smtClean="0"/>
              <a:t>3</a:t>
            </a:fld>
            <a:endParaRPr lang="nb-NO"/>
          </a:p>
        </p:txBody>
      </p:sp>
    </p:spTree>
    <p:extLst>
      <p:ext uri="{BB962C8B-B14F-4D97-AF65-F5344CB8AC3E}">
        <p14:creationId xmlns:p14="http://schemas.microsoft.com/office/powerpoint/2010/main" val="114245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buFont typeface="Calibri" panose="020F0502020204030204" pitchFamily="34" charset="0"/>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Så jeg vil redegjøre for fremgangsmåten vår. Vi designet et prosjekt med både observasjon og intervju som utgangspunkt for empirien vår. </a:t>
            </a:r>
          </a:p>
          <a:p>
            <a:pPr marL="0" lvl="0" indent="0">
              <a:lnSpc>
                <a:spcPct val="150000"/>
              </a:lnSpc>
              <a:buFont typeface="Calibri" panose="020F0502020204030204" pitchFamily="34" charset="0"/>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 typeface="Calibri" panose="020F0502020204030204" pitchFamily="34" charset="0"/>
              <a:buNone/>
              <a:tabLst/>
              <a:defRPr/>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Intervju</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50000"/>
              </a:lnSpc>
              <a:buFont typeface="Calibri" panose="020F0502020204030204" pitchFamily="34" charset="0"/>
              <a:buNone/>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Fordi det er et kvalitativt prosjekt var vi interessert i opplevelser enn frekvenser. Derfor utformet vi en intervjuguide som spurte om oppfattelser knyttet til en vanlig arbeidsdag og refleksjoner rundt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50000"/>
              </a:lnSpc>
              <a:buFont typeface="Calibri" panose="020F0502020204030204" pitchFamily="34" charset="0"/>
              <a:buNone/>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 typeface="Calibri" panose="020F050202020403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Utvalget vårt besto av ansatte på NTNU-IT, og vi forsøkte og rekruttere på tvers av alle seksjonene. Vi ba seksjonslederne invitere deltakere for oss, også inviterte vi selv deltakere på e-post, som vi fulgte opp med SMS om vi ikke fikk svar. (34 ansatte)</a:t>
            </a:r>
          </a:p>
          <a:p>
            <a:pPr marL="0" marR="0" lvl="0" indent="0" algn="l" defTabSz="914400" rtl="0" eaLnBrk="1" fontAlgn="auto" latinLnBrk="0" hangingPunct="1">
              <a:lnSpc>
                <a:spcPct val="150000"/>
              </a:lnSpc>
              <a:spcBef>
                <a:spcPts val="0"/>
              </a:spcBef>
              <a:spcAft>
                <a:spcPts val="0"/>
              </a:spcAft>
              <a:buClrTx/>
              <a:buSzTx/>
              <a:buFont typeface="Calibri" panose="020F0502020204030204" pitchFamily="34" charset="0"/>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800"/>
              </a:spcAft>
              <a:buFont typeface="Calibri" panose="020F0502020204030204" pitchFamily="34" charset="0"/>
              <a:buNone/>
            </a:pPr>
            <a:r>
              <a:rPr lang="nb-NO" sz="1200" b="1" kern="100" dirty="0">
                <a:effectLst/>
                <a:latin typeface="Calibri" panose="020F0502020204030204" pitchFamily="34" charset="0"/>
                <a:ea typeface="Calibri" panose="020F0502020204030204" pitchFamily="34" charset="0"/>
                <a:cs typeface="Times New Roman" panose="02020603050405020304" pitchFamily="18" charset="0"/>
              </a:rPr>
              <a:t>Observasjon</a:t>
            </a:r>
          </a:p>
          <a:p>
            <a:r>
              <a:rPr lang="nb-NO" dirty="0"/>
              <a:t>Vi forsøkte så mye som mulig å legge intervju og observasjon fysisk på samme dag, fordi da kunne vi jobbe fra </a:t>
            </a:r>
            <a:r>
              <a:rPr lang="nb-NO" dirty="0" err="1"/>
              <a:t>huben</a:t>
            </a:r>
            <a:r>
              <a:rPr lang="nb-NO" dirty="0"/>
              <a:t> og observere der ifra. Denne former for observasjon kalles fokusert etnografi, og vi får både observert bruken av lokalet men selv også jobbet fra lokalet og få en følelse av det. </a:t>
            </a:r>
          </a:p>
          <a:p>
            <a:endParaRPr lang="nb-NO" dirty="0"/>
          </a:p>
          <a:p>
            <a:r>
              <a:rPr lang="nb-NO" dirty="0"/>
              <a:t>Vi har også vært på lokalet før den offisielle åpningen sammen med </a:t>
            </a:r>
            <a:r>
              <a:rPr lang="nb-NO" dirty="0" err="1"/>
              <a:t>hubens</a:t>
            </a:r>
            <a:r>
              <a:rPr lang="nb-NO" dirty="0"/>
              <a:t> prosjektleder og fått sett utviklingen av lokalet.</a:t>
            </a:r>
          </a:p>
          <a:p>
            <a:endParaRPr lang="nb-NO" dirty="0"/>
          </a:p>
          <a:p>
            <a:endParaRPr lang="nb-NO" dirty="0"/>
          </a:p>
        </p:txBody>
      </p:sp>
      <p:sp>
        <p:nvSpPr>
          <p:cNvPr id="4" name="Plassholder for lysbildenummer 3"/>
          <p:cNvSpPr>
            <a:spLocks noGrp="1"/>
          </p:cNvSpPr>
          <p:nvPr>
            <p:ph type="sldNum" sz="quarter" idx="5"/>
          </p:nvPr>
        </p:nvSpPr>
        <p:spPr/>
        <p:txBody>
          <a:bodyPr/>
          <a:lstStyle/>
          <a:p>
            <a:fld id="{6EC3A307-532F-451C-BC87-23CBF12D3819}" type="slidenum">
              <a:rPr lang="nb-NO" smtClean="0"/>
              <a:t>4</a:t>
            </a:fld>
            <a:endParaRPr lang="nb-NO"/>
          </a:p>
        </p:txBody>
      </p:sp>
    </p:spTree>
    <p:extLst>
      <p:ext uri="{BB962C8B-B14F-4D97-AF65-F5344CB8AC3E}">
        <p14:creationId xmlns:p14="http://schemas.microsoft.com/office/powerpoint/2010/main" val="177350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Feltnotater fra observasjonene er renskrevet, og intervjuopptakene ble transkribert. </a:t>
            </a:r>
          </a:p>
          <a:p>
            <a:endParaRPr lang="nb-NO" dirty="0"/>
          </a:p>
          <a:p>
            <a:r>
              <a:rPr lang="nb-NO" dirty="0"/>
              <a:t>Vi anonymiserte navn, og identifiserbare personopplysninger, og vi transkriberte på bokmål for å verne dialekt. Vi informerte om personvernsrettigheter før intervjuene ble gjennomført, og ga deltakerne mulighet å trekke seg når som helst.</a:t>
            </a:r>
          </a:p>
          <a:p>
            <a:endParaRPr lang="nb-NO" dirty="0"/>
          </a:p>
          <a:p>
            <a:r>
              <a:rPr lang="nb-NO" dirty="0"/>
              <a:t>Fra transkripsjonene fikk vi en del tekst som vi analyserte gjennom en </a:t>
            </a:r>
            <a:r>
              <a:rPr lang="nb-NO" i="1" dirty="0" err="1"/>
              <a:t>empirinær</a:t>
            </a:r>
            <a:r>
              <a:rPr lang="nb-NO" i="1" dirty="0"/>
              <a:t> koding</a:t>
            </a:r>
            <a:r>
              <a:rPr lang="nb-NO" i="0" dirty="0"/>
              <a:t> ved hjelp av HyperResearch; hvor vi utviklet koder i form av tekststrenger. Dette ga oss tematikker på tvers av intervjuene, og ga oss innsikt i hva de ansatte utrykte om spesifikke tema.</a:t>
            </a:r>
            <a:endParaRPr lang="nb-NO" i="1" dirty="0"/>
          </a:p>
          <a:p>
            <a:endParaRPr lang="nb-NO" i="1" dirty="0"/>
          </a:p>
          <a:p>
            <a:r>
              <a:rPr lang="nb-NO" i="0" dirty="0"/>
              <a:t>Her sorterte vi kodene i grupper med andre like koder, også sorterte vi disse kodegruppene i tematiske kategorier som viser hva kategoriene og derav kodene handler om. Dette var basisen for analysen. </a:t>
            </a:r>
          </a:p>
        </p:txBody>
      </p:sp>
      <p:sp>
        <p:nvSpPr>
          <p:cNvPr id="4" name="Plassholder for lysbildenummer 3"/>
          <p:cNvSpPr>
            <a:spLocks noGrp="1"/>
          </p:cNvSpPr>
          <p:nvPr>
            <p:ph type="sldNum" sz="quarter" idx="5"/>
          </p:nvPr>
        </p:nvSpPr>
        <p:spPr/>
        <p:txBody>
          <a:bodyPr/>
          <a:lstStyle/>
          <a:p>
            <a:fld id="{6EC3A307-532F-451C-BC87-23CBF12D3819}" type="slidenum">
              <a:rPr lang="nb-NO" smtClean="0"/>
              <a:t>5</a:t>
            </a:fld>
            <a:endParaRPr lang="nb-NO"/>
          </a:p>
        </p:txBody>
      </p:sp>
    </p:spTree>
    <p:extLst>
      <p:ext uri="{BB962C8B-B14F-4D97-AF65-F5344CB8AC3E}">
        <p14:creationId xmlns:p14="http://schemas.microsoft.com/office/powerpoint/2010/main" val="3849052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Atmosfære</a:t>
            </a:r>
          </a:p>
          <a:p>
            <a:pPr marL="0" marR="0" lvl="0" indent="0" algn="l" defTabSz="914400" rtl="0" eaLnBrk="1" fontAlgn="auto" latinLnBrk="0" hangingPunct="1">
              <a:lnSpc>
                <a:spcPct val="150000"/>
              </a:lnSpc>
              <a:spcBef>
                <a:spcPts val="0"/>
              </a:spcBef>
              <a:spcAft>
                <a:spcPts val="800"/>
              </a:spcAft>
              <a:buClrTx/>
              <a:buSzTx/>
              <a:buFontTx/>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Noe som slo oss når vi satt i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etter den var blitt åpnet var at det var </a:t>
            </a:r>
            <a:r>
              <a:rPr lang="nb-NO" sz="1800" kern="100">
                <a:effectLst/>
                <a:latin typeface="Calibri" panose="020F0502020204030204" pitchFamily="34" charset="0"/>
                <a:ea typeface="Calibri" panose="020F0502020204030204" pitchFamily="34" charset="0"/>
                <a:cs typeface="Times New Roman" panose="02020603050405020304" pitchFamily="18" charset="0"/>
              </a:rPr>
              <a:t>et fint </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lokalet. Det er veldig lyst og luftig med fint inventar og moderne fargepalett. </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I plantegningen var det skissert ganske kreative ideer som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idee</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-tre og sanserom, men lokalet har mer konvensjonelt inventar. </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Om vi ser til inventaret som er i lokalet og sammenligner det med hva ansatte etterspurte i en spørreundersøkelse et år tidligere kjenner vi igjen en del ting , om spillmaskin, bokhylle, sakkostoler og popcornmaskin. </a:t>
            </a: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Erfaring</a:t>
            </a: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Vi jobbet selv med transkribering og koding i lokalet, og vi fikk jobbet godt med våre oppgaver. </a:t>
            </a: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Vi opplevde at det ble litt kjølig derimot fordi det føltes så tomt når det ikke var noen der. Det er et stort og avlangt rom, og vi følte oss desto synlig.</a:t>
            </a: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Andres bruk</a:t>
            </a:r>
          </a:p>
          <a:p>
            <a:pPr marL="0" marR="0" lvl="0" indent="0" algn="l" defTabSz="914400" rtl="0" eaLnBrk="1" fontAlgn="auto" latinLnBrk="0" hangingPunct="1">
              <a:lnSpc>
                <a:spcPct val="150000"/>
              </a:lnSpc>
              <a:spcBef>
                <a:spcPts val="0"/>
              </a:spcBef>
              <a:spcAft>
                <a:spcPts val="800"/>
              </a:spcAft>
              <a:buClrTx/>
              <a:buSzTx/>
              <a:buFontTx/>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Vi så at noen kom innom å hentet kaffe eller sjokolade, og eventuelt var noen innom og spiste lunsj. </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Vi har sett folk har jobbe i lokalet men vi har også sittet timevis alene å jobbet i lokalet uten å se noen.</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Vi har også observert at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har blitt brukt av ansatte til egne arrangementer, og måtte komme tilbake en annen gang</a:t>
            </a:r>
          </a:p>
          <a:p>
            <a:pPr marL="0" marR="0" lvl="0" indent="0" algn="l" defTabSz="914400" rtl="0" eaLnBrk="1" fontAlgn="auto" latinLnBrk="0" hangingPunct="1">
              <a:lnSpc>
                <a:spcPct val="150000"/>
              </a:lnSpc>
              <a:spcBef>
                <a:spcPts val="0"/>
              </a:spcBef>
              <a:spcAft>
                <a:spcPts val="800"/>
              </a:spcAft>
              <a:buClrTx/>
              <a:buSzTx/>
              <a:buFont typeface="Arial" panose="020B0604020202020204" pitchFamily="34" charset="0"/>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6EC3A307-532F-451C-BC87-23CBF12D3819}" type="slidenum">
              <a:rPr lang="nb-NO" smtClean="0"/>
              <a:t>7</a:t>
            </a:fld>
            <a:endParaRPr lang="nb-NO"/>
          </a:p>
        </p:txBody>
      </p:sp>
    </p:spTree>
    <p:extLst>
      <p:ext uri="{BB962C8B-B14F-4D97-AF65-F5344CB8AC3E}">
        <p14:creationId xmlns:p14="http://schemas.microsoft.com/office/powerpoint/2010/main" val="221978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 ansatte virker svært fornøyd med konseptet om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når de blir spurt. Men rundt medvirkning var stor sprik i responsen deres.</a:t>
            </a:r>
          </a:p>
          <a:p>
            <a:pPr>
              <a:lnSpc>
                <a:spcPct val="150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Noen opplevde at det var mye påvirkningsmuligheter mens andre opplevde og ikke bli hørt. </a:t>
            </a:r>
          </a:p>
          <a:p>
            <a:pPr>
              <a:lnSpc>
                <a:spcPct val="150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Generelt virker det som de fleste har fått invitasjon til å delta, men med svært varierende engasjement eller interesse i prosessen.</a:t>
            </a:r>
          </a:p>
        </p:txBody>
      </p:sp>
      <p:sp>
        <p:nvSpPr>
          <p:cNvPr id="4" name="Plassholder for lysbildenummer 3"/>
          <p:cNvSpPr>
            <a:spLocks noGrp="1"/>
          </p:cNvSpPr>
          <p:nvPr>
            <p:ph type="sldNum" sz="quarter" idx="5"/>
          </p:nvPr>
        </p:nvSpPr>
        <p:spPr/>
        <p:txBody>
          <a:bodyPr/>
          <a:lstStyle/>
          <a:p>
            <a:fld id="{6EC3A307-532F-451C-BC87-23CBF12D3819}" type="slidenum">
              <a:rPr lang="nb-NO" smtClean="0"/>
              <a:t>8</a:t>
            </a:fld>
            <a:endParaRPr lang="nb-NO"/>
          </a:p>
        </p:txBody>
      </p:sp>
    </p:spTree>
    <p:extLst>
      <p:ext uri="{BB962C8B-B14F-4D97-AF65-F5344CB8AC3E}">
        <p14:creationId xmlns:p14="http://schemas.microsoft.com/office/powerpoint/2010/main" val="25024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Samlokalisering og distanse</a:t>
            </a:r>
          </a:p>
          <a:p>
            <a:pPr marL="0" indent="0">
              <a:buFont typeface="Arial" panose="020B0604020202020204" pitchFamily="34" charset="0"/>
              <a:buNone/>
            </a:pPr>
            <a:r>
              <a:rPr lang="nb-NO" dirty="0"/>
              <a:t>De ansatte vi snakket med  uttrykte at de ønsket noe sosiale tiltak som </a:t>
            </a:r>
            <a:r>
              <a:rPr lang="nb-NO" dirty="0" err="1"/>
              <a:t>huben</a:t>
            </a:r>
            <a:r>
              <a:rPr lang="nb-NO" dirty="0"/>
              <a:t>, fordi de følte at det var alt for stor avstand mellom etasjene og seksjonene.</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Det fremsto som at det var en del distanse på arbeidsplassen, og at selv om de var samlokalisert så møtte de ikke hverandre.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Det var et sosialt behov som </a:t>
            </a:r>
            <a:r>
              <a:rPr lang="nb-NO" dirty="0" err="1"/>
              <a:t>huben</a:t>
            </a:r>
            <a:r>
              <a:rPr lang="nb-NO" dirty="0"/>
              <a:t> ideelt kunne fylle, men hvor godt det sosiale behovet blir tilfredsstilt kan stilles spørsmål ved.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Det henger sammen med hvordan </a:t>
            </a:r>
            <a:r>
              <a:rPr lang="nb-NO" dirty="0" err="1"/>
              <a:t>huben</a:t>
            </a:r>
            <a:r>
              <a:rPr lang="nb-NO" dirty="0"/>
              <a:t> kan oppleves som utilgjengelig og hvordan andre lokaler kan utkonkurrere </a:t>
            </a:r>
            <a:r>
              <a:rPr lang="nb-NO" dirty="0" err="1"/>
              <a:t>huben</a:t>
            </a:r>
            <a:endParaRPr lang="nb-NO" dirty="0"/>
          </a:p>
          <a:p>
            <a:pPr marL="0" indent="0">
              <a:buFont typeface="Arial" panose="020B0604020202020204" pitchFamily="34" charset="0"/>
              <a:buNone/>
            </a:pPr>
            <a:endParaRPr lang="nb-NO" dirty="0"/>
          </a:p>
          <a:p>
            <a:pPr marL="0" indent="0">
              <a:buFont typeface="Arial" panose="020B0604020202020204" pitchFamily="34" charset="0"/>
              <a:buNone/>
            </a:pPr>
            <a:r>
              <a:rPr lang="nb-NO" b="1" dirty="0"/>
              <a:t>Hubens (u)tilgjengelighet</a:t>
            </a:r>
          </a:p>
          <a:p>
            <a:pPr marL="171450" lvl="0" indent="-171450">
              <a:buFont typeface="Arial" panose="020B0604020202020204" pitchFamily="34" charset="0"/>
              <a:buChar char="•"/>
            </a:pPr>
            <a:r>
              <a:rPr lang="nb-NO" b="1" dirty="0"/>
              <a:t>Fysisk</a:t>
            </a:r>
          </a:p>
          <a:p>
            <a:pPr marL="0" lvl="0" indent="0">
              <a:buFont typeface="Arial" panose="020B0604020202020204" pitchFamily="34" charset="0"/>
              <a:buNone/>
            </a:pPr>
            <a:r>
              <a:rPr lang="nb-NO" b="0" dirty="0"/>
              <a:t>Å gå ned til første etasje kan for mange bli unaturlig ved at de gjerne skal jobbe effektivt, og omveien blir for lang ned dit når de likeså kan finne et grupperom eller en sosial krok i egen etasje. Selv om distansen ikke er lang, er den lang nokk til at det blir en «greie»</a:t>
            </a:r>
          </a:p>
          <a:p>
            <a:pPr marL="0" lvl="0" indent="0">
              <a:buFont typeface="Arial" panose="020B0604020202020204" pitchFamily="34" charset="0"/>
              <a:buNone/>
            </a:pPr>
            <a:endParaRPr lang="nb-NO" b="0" dirty="0"/>
          </a:p>
          <a:p>
            <a:pPr marL="171450" lvl="0" indent="-171450">
              <a:buFont typeface="Arial" panose="020B0604020202020204" pitchFamily="34" charset="0"/>
              <a:buChar char="•"/>
            </a:pPr>
            <a:r>
              <a:rPr lang="nb-NO" b="1" dirty="0"/>
              <a:t>Symbolsk</a:t>
            </a:r>
          </a:p>
          <a:p>
            <a:pPr marL="0" lvl="0" indent="0">
              <a:buFont typeface="Arial" panose="020B0604020202020204" pitchFamily="34" charset="0"/>
              <a:buNone/>
            </a:pPr>
            <a:r>
              <a:rPr lang="nb-NO" b="0" dirty="0"/>
              <a:t>Manglende definisjoner eller normer for hva lokalet er og hvordan det skal brukes blir en opplevd distanse, ved at de ansatte ikke kan være sikker på hva de går til. Hvis man forventer at noen har møter, er sosial eller jobber for seg selv blir terskelen høyere å gå ned i tilfelle man forstyrrer andre eller må gå tilbake</a:t>
            </a:r>
          </a:p>
          <a:p>
            <a:pPr marL="0" lvl="0" indent="0">
              <a:buFont typeface="Arial" panose="020B0604020202020204" pitchFamily="34" charset="0"/>
              <a:buNone/>
            </a:pPr>
            <a:endParaRPr lang="nb-NO" b="0" dirty="0"/>
          </a:p>
          <a:p>
            <a:pPr marL="171450" lvl="0" indent="-171450">
              <a:buFont typeface="Arial" panose="020B0604020202020204" pitchFamily="34" charset="0"/>
              <a:buChar char="•"/>
            </a:pPr>
            <a:r>
              <a:rPr lang="nb-NO" b="1" dirty="0" err="1"/>
              <a:t>Serriøsitet</a:t>
            </a:r>
            <a:endParaRPr lang="nb-NO" b="1" dirty="0"/>
          </a:p>
          <a:p>
            <a:pPr marL="0" lvl="0" indent="0">
              <a:buFont typeface="Arial" panose="020B0604020202020204" pitchFamily="34" charset="0"/>
              <a:buNone/>
            </a:pPr>
            <a:r>
              <a:rPr lang="nb-NO" b="0" dirty="0"/>
              <a:t>«På jobb må man jobbe», og for noen oppleves det usikkerhet rundt hvor greit det er å jobbe fra </a:t>
            </a:r>
            <a:r>
              <a:rPr lang="nb-NO" b="0" dirty="0" err="1"/>
              <a:t>huben</a:t>
            </a:r>
            <a:r>
              <a:rPr lang="nb-NO" b="0" dirty="0"/>
              <a:t>. Om de er mindre produktive og mer sosiale, vil de fremstå som de sluntrer unna? Det kan oppleves som tryggere og jobbe fra kontor enn </a:t>
            </a:r>
            <a:r>
              <a:rPr lang="nb-NO" b="0" dirty="0" err="1"/>
              <a:t>huben</a:t>
            </a:r>
            <a:endParaRPr lang="nb-NO" b="0" dirty="0"/>
          </a:p>
          <a:p>
            <a:pPr marL="0" lvl="0" indent="0">
              <a:buFont typeface="Arial" panose="020B0604020202020204" pitchFamily="34" charset="0"/>
              <a:buNone/>
            </a:pPr>
            <a:endParaRPr lang="nb-NO" b="0" dirty="0"/>
          </a:p>
          <a:p>
            <a:pPr marL="0" indent="0">
              <a:buFont typeface="Arial" panose="020B0604020202020204" pitchFamily="34" charset="0"/>
              <a:buNone/>
            </a:pPr>
            <a:r>
              <a:rPr lang="nb-NO" b="1" dirty="0"/>
              <a:t>Huben og etablerte pauseareal</a:t>
            </a:r>
            <a:endParaRPr lang="nb-NO" b="0" dirty="0"/>
          </a:p>
          <a:p>
            <a:pPr marL="0" indent="0">
              <a:buFont typeface="Arial" panose="020B0604020202020204" pitchFamily="34" charset="0"/>
              <a:buNone/>
            </a:pPr>
            <a:r>
              <a:rPr lang="nb-NO" b="0" dirty="0"/>
              <a:t>Huben konkurrerer også i sosiale sammenhenger med kaffekrokene og pausearealene på de ulike etasjene. Dette kommer hovedsakelig frem gjennom etablerte vaner og rutiner, men også som et resultat av distanse.  </a:t>
            </a:r>
          </a:p>
          <a:p>
            <a:pPr marL="0" indent="0">
              <a:buFont typeface="Arial" panose="020B0604020202020204" pitchFamily="34" charset="0"/>
              <a:buNone/>
            </a:pPr>
            <a:r>
              <a:rPr lang="nb-NO" b="0" dirty="0"/>
              <a:t>Hvis det er i kaffekroken din du treffer kollegaene dine, og det er der du har brukt å møtt de, så er praksisen er allerede etablert.</a:t>
            </a:r>
          </a:p>
          <a:p>
            <a:pPr marL="0" indent="0">
              <a:buFont typeface="Arial" panose="020B0604020202020204" pitchFamily="34" charset="0"/>
              <a:buNone/>
            </a:pPr>
            <a:endParaRPr lang="nb-NO" b="0" dirty="0"/>
          </a:p>
          <a:p>
            <a:pPr marL="0" indent="0">
              <a:buFont typeface="Arial" panose="020B0604020202020204" pitchFamily="34" charset="0"/>
              <a:buNone/>
            </a:pPr>
            <a:r>
              <a:rPr lang="nb-NO" b="0" dirty="0"/>
              <a:t>Mange ansatte løfter </a:t>
            </a:r>
            <a:r>
              <a:rPr lang="nb-NO" b="0" dirty="0" err="1"/>
              <a:t>huben</a:t>
            </a:r>
            <a:r>
              <a:rPr lang="nb-NO" b="0" dirty="0"/>
              <a:t> som en plass de kan gå å spise lunsj, og </a:t>
            </a:r>
            <a:r>
              <a:rPr lang="nb-NO" b="0" dirty="0" err="1"/>
              <a:t>huben</a:t>
            </a:r>
            <a:r>
              <a:rPr lang="nb-NO" b="0" dirty="0"/>
              <a:t> fremstår gjennom samtalene våre som et areal folk knytter til lunsj. </a:t>
            </a:r>
          </a:p>
          <a:p>
            <a:pPr marL="0" indent="0">
              <a:buFont typeface="Arial" panose="020B0604020202020204" pitchFamily="34" charset="0"/>
              <a:buNone/>
            </a:pPr>
            <a:endParaRPr lang="nb-NO" b="0" dirty="0"/>
          </a:p>
          <a:p>
            <a:pPr marL="0" indent="0">
              <a:buFont typeface="Arial" panose="020B0604020202020204" pitchFamily="34" charset="0"/>
              <a:buNone/>
            </a:pPr>
            <a:r>
              <a:rPr lang="nb-NO" b="0" dirty="0"/>
              <a:t>Huben synes dermed og </a:t>
            </a:r>
            <a:r>
              <a:rPr lang="nb-NO" b="0" dirty="0" err="1"/>
              <a:t>konkurere</a:t>
            </a:r>
            <a:r>
              <a:rPr lang="nb-NO" b="0" dirty="0"/>
              <a:t> med andre sosiale soner som kaffekrok og pauseareal, men frekvensen på lunsjrutiner i </a:t>
            </a:r>
            <a:r>
              <a:rPr lang="nb-NO" b="0" dirty="0" err="1"/>
              <a:t>hub</a:t>
            </a:r>
            <a:r>
              <a:rPr lang="nb-NO" b="0" dirty="0"/>
              <a:t> versus pauseareal har vi ikke empiri på.</a:t>
            </a:r>
          </a:p>
          <a:p>
            <a:pPr marL="0" indent="0">
              <a:buFont typeface="Arial" panose="020B0604020202020204" pitchFamily="34" charset="0"/>
              <a:buNone/>
            </a:pPr>
            <a:endParaRPr lang="nb-NO" b="0" dirty="0"/>
          </a:p>
        </p:txBody>
      </p:sp>
      <p:sp>
        <p:nvSpPr>
          <p:cNvPr id="4" name="Plassholder for lysbildenummer 3"/>
          <p:cNvSpPr>
            <a:spLocks noGrp="1"/>
          </p:cNvSpPr>
          <p:nvPr>
            <p:ph type="sldNum" sz="quarter" idx="5"/>
          </p:nvPr>
        </p:nvSpPr>
        <p:spPr/>
        <p:txBody>
          <a:bodyPr/>
          <a:lstStyle/>
          <a:p>
            <a:fld id="{6EC3A307-532F-451C-BC87-23CBF12D3819}" type="slidenum">
              <a:rPr lang="nb-NO" smtClean="0"/>
              <a:t>9</a:t>
            </a:fld>
            <a:endParaRPr lang="nb-NO"/>
          </a:p>
        </p:txBody>
      </p:sp>
    </p:spTree>
    <p:extLst>
      <p:ext uri="{BB962C8B-B14F-4D97-AF65-F5344CB8AC3E}">
        <p14:creationId xmlns:p14="http://schemas.microsoft.com/office/powerpoint/2010/main" val="144617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Bruk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 fleste vi har snakket med utalte at de er innom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1-3 ganger i uka, mens noen andre sier at de er der en gang i måneden. Dette er interessant opp mot observasjonene våre, hvor vi opplevde lite bruk. </a:t>
            </a: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Det kan tenkes at noen dager er mer eller mindre populære enn andre, men dette er igjen noe som kunne vært interessant og kryssjekket med frekvensene på smartsensorene i lokalet. </a:t>
            </a:r>
          </a:p>
          <a:p>
            <a:pPr>
              <a:lnSpc>
                <a:spcPct val="150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Huben brukes til lavterskelmøter «hvor man ikke trenger referat», og skal fungere som et lokalet man kan gå ned til om man skal ha et avslappet møte eller trykke litt på laptopen. </a:t>
            </a: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Andre ser på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som et workshop lokalet</a:t>
            </a:r>
          </a:p>
          <a:p>
            <a:pPr>
              <a:lnSpc>
                <a:spcPct val="150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Men som en ansatt utrykte ville de ikke bruke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som arbeidsplass, fordi de vil heller bruke arbeidstiden på å bli ferdig med arbeidsoppgavene sine; fordi det er ikke et like produktivt område.</a:t>
            </a:r>
          </a:p>
          <a:p>
            <a:pPr>
              <a:lnSpc>
                <a:spcPct val="150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Støy </a:t>
            </a:r>
          </a:p>
          <a:p>
            <a:pPr>
              <a:lnSpc>
                <a:spcPct val="150000"/>
              </a:lnSpc>
              <a:spcAft>
                <a:spcPts val="800"/>
              </a:spcAft>
            </a:pP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Det at det ikke alltid er så mange der gjør at ansatte føler seg synlig eller utsatt, og hvis man har et møte der utsetter man alle i rommet for støy fra møtet. Man kan på en måte ikke blende seg inn fordi det ikke så mye støy å blende seg inn i. Denne jevne støyen som lar møter blende inn fungerer også som noe som hjelper konsentrasjon, og stillheten i lokalet gjør alt av støy mer distraherende. </a:t>
            </a: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Visuelt og lydmessig støy som spilling, samtaler eller gjennomgang kan bli veldig distraherende for arbeid nettopp fordi det blir så synlig. Dette er igjen en distansefaktor fordi en kan være redd for å forstyrre andre, eller at en selv ikke er produktiv som følge av støyet</a:t>
            </a: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1" kern="100" dirty="0">
                <a:effectLst/>
                <a:latin typeface="Calibri" panose="020F0502020204030204" pitchFamily="34" charset="0"/>
                <a:ea typeface="Calibri" panose="020F0502020204030204" pitchFamily="34" charset="0"/>
                <a:cs typeface="Times New Roman" panose="02020603050405020304" pitchFamily="18" charset="0"/>
              </a:rPr>
              <a:t>Kontoret</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En kommer heller ikke unna at de vi snakket med hadde enten kontor eller kontorlandskap, og hadde de trengte av utstyr, sosiale knutepunkt og andre goder hvor de satt. </a:t>
            </a: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Kontoret er nærmere kaffekroken enn fra </a:t>
            </a:r>
            <a:r>
              <a:rPr lang="nb-NO" sz="1800" b="0" kern="100" dirty="0" err="1">
                <a:effectLst/>
                <a:latin typeface="Calibri" panose="020F0502020204030204" pitchFamily="34" charset="0"/>
                <a:ea typeface="Calibri" panose="020F0502020204030204" pitchFamily="34" charset="0"/>
                <a:cs typeface="Times New Roman" panose="02020603050405020304" pitchFamily="18" charset="0"/>
              </a:rPr>
              <a:t>huben</a:t>
            </a: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 om de må raskt tilbake. På kontoret/landskapet hadde allerede rigget opp og logget inn på alt de trengte, og dermed oppleves det som litt unødvendig å flytte seg. </a:t>
            </a: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0" kern="100" dirty="0">
                <a:effectLst/>
                <a:latin typeface="Calibri" panose="020F0502020204030204" pitchFamily="34" charset="0"/>
                <a:ea typeface="Calibri" panose="020F0502020204030204" pitchFamily="34" charset="0"/>
                <a:cs typeface="Times New Roman" panose="02020603050405020304" pitchFamily="18" charset="0"/>
              </a:rPr>
              <a:t>Det er også en del møter og samtaler som ikke burde være tatt i åpent landskap, og møterom eller kontor blir bedre ved at man kan enkelt lukke døra.</a:t>
            </a: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nb-NO"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6EC3A307-532F-451C-BC87-23CBF12D3819}" type="slidenum">
              <a:rPr lang="nb-NO" smtClean="0"/>
              <a:t>10</a:t>
            </a:fld>
            <a:endParaRPr lang="nb-NO"/>
          </a:p>
        </p:txBody>
      </p:sp>
    </p:spTree>
    <p:extLst>
      <p:ext uri="{BB962C8B-B14F-4D97-AF65-F5344CB8AC3E}">
        <p14:creationId xmlns:p14="http://schemas.microsoft.com/office/powerpoint/2010/main" val="13405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b-NO"/>
              <a:t>Klikk for å redigere tittelstil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326D6A1-337D-4573-8542-F1F0CB6CA50F}" type="datetimeFigureOut">
              <a:rPr lang="nb-NO" smtClean="0"/>
              <a:t>19.10.2023</a:t>
            </a:fld>
            <a:endParaRPr lang="nb-NO"/>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b-NO"/>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E531D8C-A246-46E7-81B0-E5314A86DCEE}" type="slidenum">
              <a:rPr lang="nb-NO" smtClean="0"/>
              <a:t>‹#›</a:t>
            </a:fld>
            <a:endParaRPr lang="nb-NO"/>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54030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326D6A1-337D-4573-8542-F1F0CB6CA50F}" type="datetimeFigureOut">
              <a:rPr lang="nb-NO" smtClean="0"/>
              <a:t>19.10.2023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407859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326D6A1-337D-4573-8542-F1F0CB6CA50F}" type="datetimeFigureOut">
              <a:rPr lang="nb-NO" smtClean="0"/>
              <a:t>19.10.2023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333314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326D6A1-337D-4573-8542-F1F0CB6CA50F}" type="datetimeFigureOut">
              <a:rPr lang="nb-NO" smtClean="0"/>
              <a:t>19.10.2023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281952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nb-NO"/>
              <a:t>Klikk for å redigere tittelstil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326D6A1-337D-4573-8542-F1F0CB6CA50F}" type="datetimeFigureOut">
              <a:rPr lang="nb-NO" smtClean="0"/>
              <a:t>19.10.2023</a:t>
            </a:fld>
            <a:endParaRPr lang="nb-NO"/>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b-NO"/>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E531D8C-A246-46E7-81B0-E5314A86DCEE}" type="slidenum">
              <a:rPr lang="nb-NO" smtClean="0"/>
              <a:t>‹#›</a:t>
            </a:fld>
            <a:endParaRPr lang="nb-NO"/>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9229479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b-NO"/>
              <a:t>Klikk for å redigere tittelstil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326D6A1-337D-4573-8542-F1F0CB6CA50F}" type="datetimeFigureOut">
              <a:rPr lang="nb-NO" smtClean="0"/>
              <a:t>19.10.2023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7783551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b-NO"/>
              <a:t>Klikk for å redigere tittelstil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C326D6A1-337D-4573-8542-F1F0CB6CA50F}" type="datetimeFigureOut">
              <a:rPr lang="nb-NO" smtClean="0"/>
              <a:t>19.10.2023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181684130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C326D6A1-337D-4573-8542-F1F0CB6CA50F}" type="datetimeFigureOut">
              <a:rPr lang="nb-NO" smtClean="0"/>
              <a:t>19.10.2023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236387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6D6A1-337D-4573-8542-F1F0CB6CA50F}" type="datetimeFigureOut">
              <a:rPr lang="nb-NO" smtClean="0"/>
              <a:t>19.10.2023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E531D8C-A246-46E7-81B0-E5314A86DCEE}" type="slidenum">
              <a:rPr lang="nb-NO" smtClean="0"/>
              <a:t>‹#›</a:t>
            </a:fld>
            <a:endParaRPr lang="nb-NO"/>
          </a:p>
        </p:txBody>
      </p:sp>
    </p:spTree>
    <p:extLst>
      <p:ext uri="{BB962C8B-B14F-4D97-AF65-F5344CB8AC3E}">
        <p14:creationId xmlns:p14="http://schemas.microsoft.com/office/powerpoint/2010/main" val="46676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b-NO"/>
              <a:t>Klikk for å redigere tittelstil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326D6A1-337D-4573-8542-F1F0CB6CA50F}" type="datetimeFigureOut">
              <a:rPr lang="nb-NO" smtClean="0"/>
              <a:t>19.10.2023</a:t>
            </a:fld>
            <a:endParaRPr lang="nb-NO"/>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b-NO"/>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E531D8C-A246-46E7-81B0-E5314A86DCEE}" type="slidenum">
              <a:rPr lang="nb-NO" smtClean="0"/>
              <a:t>‹#›</a:t>
            </a:fld>
            <a:endParaRPr lang="nb-NO"/>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06485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b-NO"/>
              <a:t>Klikk for å redigere tittelstil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326D6A1-337D-4573-8542-F1F0CB6CA50F}" type="datetimeFigureOut">
              <a:rPr lang="nb-NO" smtClean="0"/>
              <a:t>19.10.2023</a:t>
            </a:fld>
            <a:endParaRPr lang="nb-NO"/>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b-NO"/>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E531D8C-A246-46E7-81B0-E5314A86DCEE}" type="slidenum">
              <a:rPr lang="nb-NO" smtClean="0"/>
              <a:t>‹#›</a:t>
            </a:fld>
            <a:endParaRPr lang="nb-NO"/>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1152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326D6A1-337D-4573-8542-F1F0CB6CA50F}" type="datetimeFigureOut">
              <a:rPr lang="nb-NO" smtClean="0"/>
              <a:t>19.10.2023</a:t>
            </a:fld>
            <a:endParaRPr lang="nb-NO"/>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b-NO"/>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E531D8C-A246-46E7-81B0-E5314A86DCEE}" type="slidenum">
              <a:rPr lang="nb-NO" smtClean="0"/>
              <a:t>‹#›</a:t>
            </a:fld>
            <a:endParaRPr lang="nb-NO"/>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001676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1.jpe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jpeg"/><Relationship Id="rId3" Type="http://schemas.openxmlformats.org/officeDocument/2006/relationships/image" Target="../media/image22.png"/><Relationship Id="rId7" Type="http://schemas.openxmlformats.org/officeDocument/2006/relationships/image" Target="../media/image18.png"/><Relationship Id="rId12"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51D149FF-24EA-4575-93C6-D58A02586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tel 2">
            <a:extLst>
              <a:ext uri="{FF2B5EF4-FFF2-40B4-BE49-F238E27FC236}">
                <a16:creationId xmlns:a16="http://schemas.microsoft.com/office/drawing/2014/main" id="{966271A1-8DC3-DE5A-47FB-B0B892C11AE2}"/>
              </a:ext>
            </a:extLst>
          </p:cNvPr>
          <p:cNvSpPr>
            <a:spLocks noGrp="1"/>
          </p:cNvSpPr>
          <p:nvPr>
            <p:ph type="subTitle" idx="1"/>
          </p:nvPr>
        </p:nvSpPr>
        <p:spPr>
          <a:xfrm>
            <a:off x="8698058" y="1480930"/>
            <a:ext cx="2728917" cy="3732515"/>
          </a:xfrm>
        </p:spPr>
        <p:txBody>
          <a:bodyPr anchor="ctr">
            <a:normAutofit/>
          </a:bodyPr>
          <a:lstStyle/>
          <a:p>
            <a:pPr algn="l">
              <a:spcAft>
                <a:spcPts val="600"/>
              </a:spcAft>
            </a:pPr>
            <a:r>
              <a:rPr lang="nb-NO" sz="2000">
                <a:solidFill>
                  <a:schemeClr val="tx2"/>
                </a:solidFill>
              </a:rPr>
              <a:t>En kvalitativ analyse av Sosiologisk Poliklinikk</a:t>
            </a:r>
          </a:p>
        </p:txBody>
      </p:sp>
      <p:sp>
        <p:nvSpPr>
          <p:cNvPr id="16" name="Rectangle 9">
            <a:extLst>
              <a:ext uri="{FF2B5EF4-FFF2-40B4-BE49-F238E27FC236}">
                <a16:creationId xmlns:a16="http://schemas.microsoft.com/office/drawing/2014/main" id="{CC965133-69F4-4869-A4C0-97C9B2B60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2108425" cy="68576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Freeform 6">
            <a:extLst>
              <a:ext uri="{FF2B5EF4-FFF2-40B4-BE49-F238E27FC236}">
                <a16:creationId xmlns:a16="http://schemas.microsoft.com/office/drawing/2014/main" id="{43FEB8E0-28C6-45D4-B8D7-F36F09074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125266"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nb-NO"/>
          </a:p>
        </p:txBody>
      </p:sp>
      <p:sp>
        <p:nvSpPr>
          <p:cNvPr id="2" name="Tittel 1">
            <a:extLst>
              <a:ext uri="{FF2B5EF4-FFF2-40B4-BE49-F238E27FC236}">
                <a16:creationId xmlns:a16="http://schemas.microsoft.com/office/drawing/2014/main" id="{D5A6B0D3-BD8E-864E-A46E-7DA267E3DE95}"/>
              </a:ext>
            </a:extLst>
          </p:cNvPr>
          <p:cNvSpPr>
            <a:spLocks noGrp="1"/>
          </p:cNvSpPr>
          <p:nvPr>
            <p:ph type="ctrTitle"/>
          </p:nvPr>
        </p:nvSpPr>
        <p:spPr>
          <a:xfrm>
            <a:off x="2558956" y="1480930"/>
            <a:ext cx="4975700" cy="3672027"/>
          </a:xfrm>
        </p:spPr>
        <p:txBody>
          <a:bodyPr anchor="ctr">
            <a:normAutofit/>
          </a:bodyPr>
          <a:lstStyle/>
          <a:p>
            <a:pPr algn="r"/>
            <a:r>
              <a:rPr lang="nb-NO" sz="4800" dirty="0"/>
              <a:t>IT-</a:t>
            </a:r>
            <a:r>
              <a:rPr lang="nb-NO" sz="4800" dirty="0" err="1"/>
              <a:t>huben</a:t>
            </a:r>
            <a:br>
              <a:rPr lang="nb-NO" sz="4800" dirty="0"/>
            </a:br>
            <a:r>
              <a:rPr lang="nb-NO" sz="2000" dirty="0"/>
              <a:t>En analyse av nytt lokale for NTNU-IT</a:t>
            </a:r>
            <a:endParaRPr lang="nb-NO" sz="4800" dirty="0"/>
          </a:p>
        </p:txBody>
      </p:sp>
      <p:cxnSp>
        <p:nvCxnSpPr>
          <p:cNvPr id="14" name="Straight Connector 13">
            <a:extLst>
              <a:ext uri="{FF2B5EF4-FFF2-40B4-BE49-F238E27FC236}">
                <a16:creationId xmlns:a16="http://schemas.microsoft.com/office/drawing/2014/main" id="{409EBF91-BD5B-4CA7-8B07-993751CD3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6357" y="2463421"/>
            <a:ext cx="0" cy="20335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2" descr="Sosiologisk Poliklinikk | Trondheim">
            <a:extLst>
              <a:ext uri="{FF2B5EF4-FFF2-40B4-BE49-F238E27FC236}">
                <a16:creationId xmlns:a16="http://schemas.microsoft.com/office/drawing/2014/main" id="{91B42076-2568-F18D-DE6D-955982BEB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78" b="36309"/>
          <a:stretch/>
        </p:blipFill>
        <p:spPr bwMode="auto">
          <a:xfrm>
            <a:off x="-34699" y="6274424"/>
            <a:ext cx="2143125" cy="5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992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B43187-0EAB-6F6E-FCD7-631CFD53B2ED}"/>
              </a:ext>
            </a:extLst>
          </p:cNvPr>
          <p:cNvSpPr>
            <a:spLocks noGrp="1"/>
          </p:cNvSpPr>
          <p:nvPr>
            <p:ph type="title"/>
          </p:nvPr>
        </p:nvSpPr>
        <p:spPr>
          <a:xfrm>
            <a:off x="1371600" y="685800"/>
            <a:ext cx="9601200" cy="1485900"/>
          </a:xfrm>
        </p:spPr>
        <p:txBody>
          <a:bodyPr>
            <a:normAutofit/>
          </a:bodyPr>
          <a:lstStyle/>
          <a:p>
            <a:r>
              <a:rPr lang="nb-NO"/>
              <a:t>Arbeidsplass</a:t>
            </a:r>
            <a:br>
              <a:rPr lang="nb-NO"/>
            </a:br>
            <a:endParaRPr lang="nb-NO" dirty="0"/>
          </a:p>
        </p:txBody>
      </p:sp>
      <p:graphicFrame>
        <p:nvGraphicFramePr>
          <p:cNvPr id="14" name="Plassholder for innhold 11">
            <a:extLst>
              <a:ext uri="{FF2B5EF4-FFF2-40B4-BE49-F238E27FC236}">
                <a16:creationId xmlns:a16="http://schemas.microsoft.com/office/drawing/2014/main" id="{898C228E-4B41-F5AE-7DC5-0E10DEAC74FD}"/>
              </a:ext>
            </a:extLst>
          </p:cNvPr>
          <p:cNvGraphicFramePr>
            <a:graphicFrameLocks noGrp="1"/>
          </p:cNvGraphicFramePr>
          <p:nvPr>
            <p:ph idx="1"/>
            <p:extLst>
              <p:ext uri="{D42A27DB-BD31-4B8C-83A1-F6EECF244321}">
                <p14:modId xmlns:p14="http://schemas.microsoft.com/office/powerpoint/2010/main" val="2260000023"/>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osiologisk Poliklinikk | Trondheim">
            <a:extLst>
              <a:ext uri="{FF2B5EF4-FFF2-40B4-BE49-F238E27FC236}">
                <a16:creationId xmlns:a16="http://schemas.microsoft.com/office/drawing/2014/main" id="{4EB8855F-6646-ECCB-844D-ADFE383983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02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B43187-0EAB-6F6E-FCD7-631CFD53B2ED}"/>
              </a:ext>
            </a:extLst>
          </p:cNvPr>
          <p:cNvSpPr>
            <a:spLocks noGrp="1"/>
          </p:cNvSpPr>
          <p:nvPr>
            <p:ph type="title"/>
          </p:nvPr>
        </p:nvSpPr>
        <p:spPr/>
        <p:txBody>
          <a:bodyPr/>
          <a:lstStyle/>
          <a:p>
            <a:r>
              <a:rPr lang="nb-NO" dirty="0"/>
              <a:t>Arbeidsmiljø</a:t>
            </a:r>
            <a:br>
              <a:rPr lang="nb-NO" dirty="0"/>
            </a:br>
            <a:endParaRPr lang="nb-NO" dirty="0"/>
          </a:p>
        </p:txBody>
      </p:sp>
      <p:sp>
        <p:nvSpPr>
          <p:cNvPr id="12" name="Plassholder for innhold 11">
            <a:extLst>
              <a:ext uri="{FF2B5EF4-FFF2-40B4-BE49-F238E27FC236}">
                <a16:creationId xmlns:a16="http://schemas.microsoft.com/office/drawing/2014/main" id="{6F2E662F-331B-CFAE-2FC5-DAFED820040F}"/>
              </a:ext>
            </a:extLst>
          </p:cNvPr>
          <p:cNvSpPr>
            <a:spLocks noGrp="1"/>
          </p:cNvSpPr>
          <p:nvPr>
            <p:ph idx="1"/>
          </p:nvPr>
        </p:nvSpPr>
        <p:spPr/>
        <p:txBody>
          <a:bodyPr/>
          <a:lstStyle/>
          <a:p>
            <a:r>
              <a:rPr lang="nb-NO" dirty="0"/>
              <a:t>Fysisk tilstedeværelse og felleskap</a:t>
            </a:r>
          </a:p>
          <a:p>
            <a:pPr lvl="1"/>
            <a:r>
              <a:rPr lang="nb-NO" dirty="0"/>
              <a:t>Kompetanseutvikling og tilhørighet</a:t>
            </a:r>
          </a:p>
          <a:p>
            <a:pPr lvl="1"/>
            <a:r>
              <a:rPr lang="nb-NO" dirty="0"/>
              <a:t>3 av 5 dager i uka må de ansatte møte fysisk</a:t>
            </a:r>
          </a:p>
          <a:p>
            <a:pPr lvl="1"/>
            <a:r>
              <a:rPr lang="nb-NO" dirty="0"/>
              <a:t>Månedlige sosiale arrangementer</a:t>
            </a:r>
          </a:p>
          <a:p>
            <a:r>
              <a:rPr lang="nb-NO" dirty="0"/>
              <a:t>Arbeidsmiljø er mer enn tilstedeværelse</a:t>
            </a:r>
          </a:p>
        </p:txBody>
      </p:sp>
      <p:pic>
        <p:nvPicPr>
          <p:cNvPr id="3" name="Picture 2" descr="Sosiologisk Poliklinikk | Trondheim">
            <a:extLst>
              <a:ext uri="{FF2B5EF4-FFF2-40B4-BE49-F238E27FC236}">
                <a16:creationId xmlns:a16="http://schemas.microsoft.com/office/drawing/2014/main" id="{B0B3FDA1-E7A5-C6AD-9A7F-6D9E73C8A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0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A2A5FB-7C35-9227-46A8-9607F98D651A}"/>
              </a:ext>
            </a:extLst>
          </p:cNvPr>
          <p:cNvSpPr>
            <a:spLocks noGrp="1"/>
          </p:cNvSpPr>
          <p:nvPr>
            <p:ph type="title"/>
          </p:nvPr>
        </p:nvSpPr>
        <p:spPr/>
        <p:txBody>
          <a:bodyPr/>
          <a:lstStyle/>
          <a:p>
            <a:r>
              <a:rPr lang="nb-NO" dirty="0"/>
              <a:t>Diskusjon</a:t>
            </a:r>
          </a:p>
        </p:txBody>
      </p:sp>
      <p:sp>
        <p:nvSpPr>
          <p:cNvPr id="3" name="Plassholder for tekst 2">
            <a:extLst>
              <a:ext uri="{FF2B5EF4-FFF2-40B4-BE49-F238E27FC236}">
                <a16:creationId xmlns:a16="http://schemas.microsoft.com/office/drawing/2014/main" id="{8A105F69-1382-C45D-1649-BD05A963D90A}"/>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3365403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8B79D-3429-6FFB-1C2D-89D54E4D67FD}"/>
              </a:ext>
            </a:extLst>
          </p:cNvPr>
          <p:cNvSpPr>
            <a:spLocks noGrp="1"/>
          </p:cNvSpPr>
          <p:nvPr>
            <p:ph type="title"/>
          </p:nvPr>
        </p:nvSpPr>
        <p:spPr/>
        <p:txBody>
          <a:bodyPr/>
          <a:lstStyle/>
          <a:p>
            <a:r>
              <a:rPr lang="nb-NO" dirty="0"/>
              <a:t>Materielle utfordringer for </a:t>
            </a:r>
            <a:r>
              <a:rPr lang="nb-NO" dirty="0" err="1"/>
              <a:t>huben</a:t>
            </a:r>
            <a:endParaRPr lang="nb-NO" dirty="0"/>
          </a:p>
        </p:txBody>
      </p:sp>
      <p:sp>
        <p:nvSpPr>
          <p:cNvPr id="3" name="Plassholder for innhold 2">
            <a:extLst>
              <a:ext uri="{FF2B5EF4-FFF2-40B4-BE49-F238E27FC236}">
                <a16:creationId xmlns:a16="http://schemas.microsoft.com/office/drawing/2014/main" id="{2ED2EF6D-2914-0E61-3FBD-FA37763DC097}"/>
              </a:ext>
            </a:extLst>
          </p:cNvPr>
          <p:cNvSpPr>
            <a:spLocks noGrp="1"/>
          </p:cNvSpPr>
          <p:nvPr>
            <p:ph idx="1"/>
          </p:nvPr>
        </p:nvSpPr>
        <p:spPr>
          <a:xfrm>
            <a:off x="2223835" y="3818775"/>
            <a:ext cx="1062791" cy="479254"/>
          </a:xfrm>
        </p:spPr>
        <p:txBody>
          <a:bodyPr/>
          <a:lstStyle/>
          <a:p>
            <a:pPr marL="0" indent="0" algn="ctr">
              <a:buNone/>
            </a:pPr>
            <a:r>
              <a:rPr lang="nb-NO" sz="2000" dirty="0"/>
              <a:t>Støy</a:t>
            </a:r>
          </a:p>
        </p:txBody>
      </p:sp>
      <p:pic>
        <p:nvPicPr>
          <p:cNvPr id="5" name="Grafikk 4" descr="Volum med heldekkende fyll">
            <a:extLst>
              <a:ext uri="{FF2B5EF4-FFF2-40B4-BE49-F238E27FC236}">
                <a16:creationId xmlns:a16="http://schemas.microsoft.com/office/drawing/2014/main" id="{6FF4EC6B-4801-3508-D32B-F34E186E57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8031" y="2634916"/>
            <a:ext cx="914400" cy="914400"/>
          </a:xfrm>
          <a:prstGeom prst="rect">
            <a:avLst/>
          </a:prstGeom>
        </p:spPr>
      </p:pic>
      <p:pic>
        <p:nvPicPr>
          <p:cNvPr id="7" name="Grafikk 6" descr="Bygning med heldekkende fyll">
            <a:extLst>
              <a:ext uri="{FF2B5EF4-FFF2-40B4-BE49-F238E27FC236}">
                <a16:creationId xmlns:a16="http://schemas.microsoft.com/office/drawing/2014/main" id="{9FE88484-0455-994F-1B51-E3A4BAC45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6010" y="2634916"/>
            <a:ext cx="914400" cy="914400"/>
          </a:xfrm>
          <a:prstGeom prst="rect">
            <a:avLst/>
          </a:prstGeom>
        </p:spPr>
      </p:pic>
      <p:pic>
        <p:nvPicPr>
          <p:cNvPr id="9" name="Grafikk 8" descr="Kaffe med heldekkende fyll">
            <a:extLst>
              <a:ext uri="{FF2B5EF4-FFF2-40B4-BE49-F238E27FC236}">
                <a16:creationId xmlns:a16="http://schemas.microsoft.com/office/drawing/2014/main" id="{77D973D9-B60D-28A0-EED6-956079202E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3989" y="2634916"/>
            <a:ext cx="914400" cy="914400"/>
          </a:xfrm>
          <a:prstGeom prst="rect">
            <a:avLst/>
          </a:prstGeom>
        </p:spPr>
      </p:pic>
      <p:pic>
        <p:nvPicPr>
          <p:cNvPr id="11" name="Grafikk 10" descr="Datamaskin med heldekkende fyll">
            <a:extLst>
              <a:ext uri="{FF2B5EF4-FFF2-40B4-BE49-F238E27FC236}">
                <a16:creationId xmlns:a16="http://schemas.microsoft.com/office/drawing/2014/main" id="{D050173C-4CF5-102B-7A46-6886A3785D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1968" y="2634916"/>
            <a:ext cx="914400" cy="914400"/>
          </a:xfrm>
          <a:prstGeom prst="rect">
            <a:avLst/>
          </a:prstGeom>
        </p:spPr>
      </p:pic>
      <p:sp>
        <p:nvSpPr>
          <p:cNvPr id="13" name="Plassholder for innhold 2">
            <a:extLst>
              <a:ext uri="{FF2B5EF4-FFF2-40B4-BE49-F238E27FC236}">
                <a16:creationId xmlns:a16="http://schemas.microsoft.com/office/drawing/2014/main" id="{291215C6-BA81-A814-BA7B-41078A98513A}"/>
              </a:ext>
            </a:extLst>
          </p:cNvPr>
          <p:cNvSpPr txBox="1">
            <a:spLocks/>
          </p:cNvSpPr>
          <p:nvPr/>
        </p:nvSpPr>
        <p:spPr>
          <a:xfrm>
            <a:off x="8552447" y="3763127"/>
            <a:ext cx="2073442" cy="106980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nb-NO" dirty="0"/>
              <a:t>Nødvendig utstyr (skjermer) finnes på kontoret</a:t>
            </a:r>
          </a:p>
          <a:p>
            <a:pPr algn="ctr"/>
            <a:endParaRPr lang="nb-NO" dirty="0"/>
          </a:p>
        </p:txBody>
      </p:sp>
      <p:sp>
        <p:nvSpPr>
          <p:cNvPr id="14" name="Plassholder for innhold 2">
            <a:extLst>
              <a:ext uri="{FF2B5EF4-FFF2-40B4-BE49-F238E27FC236}">
                <a16:creationId xmlns:a16="http://schemas.microsoft.com/office/drawing/2014/main" id="{B02F3E62-2571-9B27-BBFB-1988BFDFC62B}"/>
              </a:ext>
            </a:extLst>
          </p:cNvPr>
          <p:cNvSpPr txBox="1">
            <a:spLocks/>
          </p:cNvSpPr>
          <p:nvPr/>
        </p:nvSpPr>
        <p:spPr>
          <a:xfrm>
            <a:off x="3910264" y="3783933"/>
            <a:ext cx="2129589" cy="10281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nb-NO" dirty="0"/>
              <a:t>Huben er i en annen etasje enn arbeidsplassen</a:t>
            </a:r>
          </a:p>
        </p:txBody>
      </p:sp>
      <p:sp>
        <p:nvSpPr>
          <p:cNvPr id="16" name="Plassholder for innhold 2">
            <a:extLst>
              <a:ext uri="{FF2B5EF4-FFF2-40B4-BE49-F238E27FC236}">
                <a16:creationId xmlns:a16="http://schemas.microsoft.com/office/drawing/2014/main" id="{661AE99E-A869-C03E-0946-46D5656FCD6A}"/>
              </a:ext>
            </a:extLst>
          </p:cNvPr>
          <p:cNvSpPr txBox="1">
            <a:spLocks/>
          </p:cNvSpPr>
          <p:nvPr/>
        </p:nvSpPr>
        <p:spPr>
          <a:xfrm>
            <a:off x="6498054" y="3763127"/>
            <a:ext cx="1925053" cy="106980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nb-NO" dirty="0"/>
              <a:t>Kaffe- og pauseareal finnes allerede</a:t>
            </a:r>
          </a:p>
        </p:txBody>
      </p:sp>
      <p:pic>
        <p:nvPicPr>
          <p:cNvPr id="17" name="Picture 2" descr="Sosiologisk Poliklinikk | Trondheim">
            <a:extLst>
              <a:ext uri="{FF2B5EF4-FFF2-40B4-BE49-F238E27FC236}">
                <a16:creationId xmlns:a16="http://schemas.microsoft.com/office/drawing/2014/main" id="{5A859247-1AFE-330F-E498-AF595BFFDEB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5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8B79D-3429-6FFB-1C2D-89D54E4D67FD}"/>
              </a:ext>
            </a:extLst>
          </p:cNvPr>
          <p:cNvSpPr>
            <a:spLocks noGrp="1"/>
          </p:cNvSpPr>
          <p:nvPr>
            <p:ph type="title"/>
          </p:nvPr>
        </p:nvSpPr>
        <p:spPr/>
        <p:txBody>
          <a:bodyPr/>
          <a:lstStyle/>
          <a:p>
            <a:r>
              <a:rPr lang="nb-NO" dirty="0"/>
              <a:t>Sosiale utfordringer for </a:t>
            </a:r>
            <a:r>
              <a:rPr lang="nb-NO" dirty="0" err="1"/>
              <a:t>huben</a:t>
            </a:r>
            <a:endParaRPr lang="nb-NO" dirty="0"/>
          </a:p>
        </p:txBody>
      </p:sp>
      <p:pic>
        <p:nvPicPr>
          <p:cNvPr id="5" name="Grafikk 4" descr="Håndtrykk med heldekkende fyll">
            <a:extLst>
              <a:ext uri="{FF2B5EF4-FFF2-40B4-BE49-F238E27FC236}">
                <a16:creationId xmlns:a16="http://schemas.microsoft.com/office/drawing/2014/main" id="{6FF4EC6B-4801-3508-D32B-F34E186E57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55821" y="2594811"/>
            <a:ext cx="914400" cy="914400"/>
          </a:xfrm>
          <a:prstGeom prst="rect">
            <a:avLst/>
          </a:prstGeom>
        </p:spPr>
      </p:pic>
      <p:pic>
        <p:nvPicPr>
          <p:cNvPr id="7" name="Grafikk 6" descr="Spørsmålstegn med heldekkende fyll">
            <a:extLst>
              <a:ext uri="{FF2B5EF4-FFF2-40B4-BE49-F238E27FC236}">
                <a16:creationId xmlns:a16="http://schemas.microsoft.com/office/drawing/2014/main" id="{9FE88484-0455-994F-1B51-E3A4BAC45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33800" y="2594811"/>
            <a:ext cx="914400" cy="914400"/>
          </a:xfrm>
          <a:prstGeom prst="rect">
            <a:avLst/>
          </a:prstGeom>
        </p:spPr>
      </p:pic>
      <p:pic>
        <p:nvPicPr>
          <p:cNvPr id="9" name="Grafikk 8" descr="Kaffe med heldekkende fyll">
            <a:extLst>
              <a:ext uri="{FF2B5EF4-FFF2-40B4-BE49-F238E27FC236}">
                <a16:creationId xmlns:a16="http://schemas.microsoft.com/office/drawing/2014/main" id="{77D973D9-B60D-28A0-EED6-956079202E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1779" y="2594811"/>
            <a:ext cx="914400" cy="914400"/>
          </a:xfrm>
          <a:prstGeom prst="rect">
            <a:avLst/>
          </a:prstGeom>
        </p:spPr>
      </p:pic>
      <p:pic>
        <p:nvPicPr>
          <p:cNvPr id="11" name="Grafikk 10" descr="Styrerom med heldekkende fyll">
            <a:extLst>
              <a:ext uri="{FF2B5EF4-FFF2-40B4-BE49-F238E27FC236}">
                <a16:creationId xmlns:a16="http://schemas.microsoft.com/office/drawing/2014/main" id="{D050173C-4CF5-102B-7A46-6886A3785D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289758" y="2594811"/>
            <a:ext cx="914400" cy="914400"/>
          </a:xfrm>
          <a:prstGeom prst="rect">
            <a:avLst/>
          </a:prstGeom>
        </p:spPr>
      </p:pic>
      <p:sp>
        <p:nvSpPr>
          <p:cNvPr id="13" name="Plassholder for innhold 2">
            <a:extLst>
              <a:ext uri="{FF2B5EF4-FFF2-40B4-BE49-F238E27FC236}">
                <a16:creationId xmlns:a16="http://schemas.microsoft.com/office/drawing/2014/main" id="{291215C6-BA81-A814-BA7B-41078A98513A}"/>
              </a:ext>
            </a:extLst>
          </p:cNvPr>
          <p:cNvSpPr txBox="1">
            <a:spLocks/>
          </p:cNvSpPr>
          <p:nvPr/>
        </p:nvSpPr>
        <p:spPr>
          <a:xfrm>
            <a:off x="7745659" y="3602520"/>
            <a:ext cx="2073442" cy="1069804"/>
          </a:xfrm>
          <a:prstGeom prst="rect">
            <a:avLst/>
          </a:prstGeom>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nb-NO" sz="2000" dirty="0"/>
              <a:t>Tradisjonelle møterom </a:t>
            </a:r>
            <a:br>
              <a:rPr lang="nb-NO" sz="2000" dirty="0"/>
            </a:br>
            <a:r>
              <a:rPr lang="nb-NO" sz="2000" dirty="0"/>
              <a:t>skaper mer konsentrasjon</a:t>
            </a:r>
          </a:p>
          <a:p>
            <a:pPr algn="ctr"/>
            <a:endParaRPr lang="nb-NO" dirty="0"/>
          </a:p>
        </p:txBody>
      </p:sp>
      <p:sp>
        <p:nvSpPr>
          <p:cNvPr id="14" name="Plassholder for innhold 2">
            <a:extLst>
              <a:ext uri="{FF2B5EF4-FFF2-40B4-BE49-F238E27FC236}">
                <a16:creationId xmlns:a16="http://schemas.microsoft.com/office/drawing/2014/main" id="{B02F3E62-2571-9B27-BBFB-1988BFDFC62B}"/>
              </a:ext>
            </a:extLst>
          </p:cNvPr>
          <p:cNvSpPr txBox="1">
            <a:spLocks/>
          </p:cNvSpPr>
          <p:nvPr/>
        </p:nvSpPr>
        <p:spPr>
          <a:xfrm>
            <a:off x="3070723" y="3623326"/>
            <a:ext cx="2129589" cy="10281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nb-NO" sz="2000" dirty="0"/>
              <a:t>Tvetydig bruk skaper usikkerhet</a:t>
            </a:r>
          </a:p>
        </p:txBody>
      </p:sp>
      <p:sp>
        <p:nvSpPr>
          <p:cNvPr id="16" name="Plassholder for innhold 2">
            <a:extLst>
              <a:ext uri="{FF2B5EF4-FFF2-40B4-BE49-F238E27FC236}">
                <a16:creationId xmlns:a16="http://schemas.microsoft.com/office/drawing/2014/main" id="{661AE99E-A869-C03E-0946-46D5656FCD6A}"/>
              </a:ext>
            </a:extLst>
          </p:cNvPr>
          <p:cNvSpPr txBox="1">
            <a:spLocks/>
          </p:cNvSpPr>
          <p:nvPr/>
        </p:nvSpPr>
        <p:spPr>
          <a:xfrm>
            <a:off x="5510459" y="3602520"/>
            <a:ext cx="1925053" cy="106980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nb-NO" sz="2000" dirty="0"/>
              <a:t>Allerede variasjon i arbeidsområder</a:t>
            </a:r>
          </a:p>
        </p:txBody>
      </p:sp>
      <p:pic>
        <p:nvPicPr>
          <p:cNvPr id="4" name="Grafikk 3" descr="Arbeid fra hjemme-skrive bord med heldekkende fyll">
            <a:extLst>
              <a:ext uri="{FF2B5EF4-FFF2-40B4-BE49-F238E27FC236}">
                <a16:creationId xmlns:a16="http://schemas.microsoft.com/office/drawing/2014/main" id="{C61342F2-7D37-A444-0859-CEDA189C6C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567737" y="2594811"/>
            <a:ext cx="914400" cy="914400"/>
          </a:xfrm>
          <a:prstGeom prst="rect">
            <a:avLst/>
          </a:prstGeom>
        </p:spPr>
      </p:pic>
      <p:sp>
        <p:nvSpPr>
          <p:cNvPr id="6" name="Plassholder for innhold 2">
            <a:extLst>
              <a:ext uri="{FF2B5EF4-FFF2-40B4-BE49-F238E27FC236}">
                <a16:creationId xmlns:a16="http://schemas.microsoft.com/office/drawing/2014/main" id="{8ED08BB6-150B-3765-03FC-CFD00B982C6E}"/>
              </a:ext>
            </a:extLst>
          </p:cNvPr>
          <p:cNvSpPr txBox="1">
            <a:spLocks/>
          </p:cNvSpPr>
          <p:nvPr/>
        </p:nvSpPr>
        <p:spPr>
          <a:xfrm>
            <a:off x="10129249" y="3602520"/>
            <a:ext cx="2073442" cy="106980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nb-NO" sz="2000" i="1" dirty="0"/>
              <a:t>På jobben skal man jobbe</a:t>
            </a:r>
          </a:p>
          <a:p>
            <a:pPr algn="ctr"/>
            <a:endParaRPr lang="nb-NO" dirty="0"/>
          </a:p>
        </p:txBody>
      </p:sp>
      <p:sp>
        <p:nvSpPr>
          <p:cNvPr id="12" name="Plassholder for innhold 2">
            <a:extLst>
              <a:ext uri="{FF2B5EF4-FFF2-40B4-BE49-F238E27FC236}">
                <a16:creationId xmlns:a16="http://schemas.microsoft.com/office/drawing/2014/main" id="{54A1137B-D34B-94CF-2470-4F3ACD3C56F6}"/>
              </a:ext>
            </a:extLst>
          </p:cNvPr>
          <p:cNvSpPr txBox="1">
            <a:spLocks/>
          </p:cNvSpPr>
          <p:nvPr/>
        </p:nvSpPr>
        <p:spPr>
          <a:xfrm>
            <a:off x="630987" y="3617879"/>
            <a:ext cx="2129589" cy="10281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nb-NO" sz="2000" dirty="0"/>
              <a:t>Huben som uformell arbeids-plass</a:t>
            </a:r>
          </a:p>
        </p:txBody>
      </p:sp>
      <p:pic>
        <p:nvPicPr>
          <p:cNvPr id="21" name="Picture 2" descr="Sosiologisk Poliklinikk | Trondheim">
            <a:extLst>
              <a:ext uri="{FF2B5EF4-FFF2-40B4-BE49-F238E27FC236}">
                <a16:creationId xmlns:a16="http://schemas.microsoft.com/office/drawing/2014/main" id="{79DBEF5B-B774-059C-1DE4-84B247F92FA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7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E894CF-FCEE-6889-5EC5-AF2D8593B24C}"/>
              </a:ext>
            </a:extLst>
          </p:cNvPr>
          <p:cNvSpPr>
            <a:spLocks noGrp="1"/>
          </p:cNvSpPr>
          <p:nvPr>
            <p:ph type="title"/>
          </p:nvPr>
        </p:nvSpPr>
        <p:spPr>
          <a:xfrm>
            <a:off x="1371600" y="685800"/>
            <a:ext cx="9601200" cy="1485900"/>
          </a:xfrm>
        </p:spPr>
        <p:txBody>
          <a:bodyPr>
            <a:normAutofit/>
          </a:bodyPr>
          <a:lstStyle/>
          <a:p>
            <a:r>
              <a:rPr lang="nb-NO" dirty="0"/>
              <a:t>Oppsummering</a:t>
            </a:r>
          </a:p>
        </p:txBody>
      </p:sp>
      <p:graphicFrame>
        <p:nvGraphicFramePr>
          <p:cNvPr id="6" name="Plassholder for innhold 5">
            <a:extLst>
              <a:ext uri="{FF2B5EF4-FFF2-40B4-BE49-F238E27FC236}">
                <a16:creationId xmlns:a16="http://schemas.microsoft.com/office/drawing/2014/main" id="{0766480C-6A69-AD64-3AEB-DD4B06D7F27D}"/>
              </a:ext>
            </a:extLst>
          </p:cNvPr>
          <p:cNvGraphicFramePr>
            <a:graphicFrameLocks noGrp="1"/>
          </p:cNvGraphicFramePr>
          <p:nvPr>
            <p:ph idx="1"/>
            <p:extLst>
              <p:ext uri="{D42A27DB-BD31-4B8C-83A1-F6EECF244321}">
                <p14:modId xmlns:p14="http://schemas.microsoft.com/office/powerpoint/2010/main" val="2781861281"/>
              </p:ext>
            </p:extLst>
          </p:nvPr>
        </p:nvGraphicFramePr>
        <p:xfrm>
          <a:off x="1445667" y="2286000"/>
          <a:ext cx="9453067" cy="3581401"/>
        </p:xfrm>
        <a:graphic>
          <a:graphicData uri="http://schemas.openxmlformats.org/drawingml/2006/table">
            <a:tbl>
              <a:tblPr firstRow="1" bandRow="1">
                <a:tableStyleId>{5C22544A-7EE6-4342-B048-85BDC9FD1C3A}</a:tableStyleId>
              </a:tblPr>
              <a:tblGrid>
                <a:gridCol w="1910017">
                  <a:extLst>
                    <a:ext uri="{9D8B030D-6E8A-4147-A177-3AD203B41FA5}">
                      <a16:colId xmlns:a16="http://schemas.microsoft.com/office/drawing/2014/main" val="442342369"/>
                    </a:ext>
                  </a:extLst>
                </a:gridCol>
                <a:gridCol w="3883352">
                  <a:extLst>
                    <a:ext uri="{9D8B030D-6E8A-4147-A177-3AD203B41FA5}">
                      <a16:colId xmlns:a16="http://schemas.microsoft.com/office/drawing/2014/main" val="1517002396"/>
                    </a:ext>
                  </a:extLst>
                </a:gridCol>
                <a:gridCol w="3659698">
                  <a:extLst>
                    <a:ext uri="{9D8B030D-6E8A-4147-A177-3AD203B41FA5}">
                      <a16:colId xmlns:a16="http://schemas.microsoft.com/office/drawing/2014/main" val="2481544812"/>
                    </a:ext>
                  </a:extLst>
                </a:gridCol>
              </a:tblGrid>
              <a:tr h="444024">
                <a:tc>
                  <a:txBody>
                    <a:bodyPr/>
                    <a:lstStyle/>
                    <a:p>
                      <a:endParaRPr lang="nb-NO" sz="2100" dirty="0"/>
                    </a:p>
                  </a:txBody>
                  <a:tcPr marL="80015" marR="80015" marT="43818" marB="43818"/>
                </a:tc>
                <a:tc>
                  <a:txBody>
                    <a:bodyPr/>
                    <a:lstStyle/>
                    <a:p>
                      <a:r>
                        <a:rPr lang="nb-NO" sz="2100" dirty="0"/>
                        <a:t>Materielle fysiske forhold</a:t>
                      </a:r>
                    </a:p>
                  </a:txBody>
                  <a:tcPr marL="80015" marR="80015" marT="43818" marB="43818"/>
                </a:tc>
                <a:tc>
                  <a:txBody>
                    <a:bodyPr/>
                    <a:lstStyle/>
                    <a:p>
                      <a:r>
                        <a:rPr lang="nb-NO" sz="2100" dirty="0"/>
                        <a:t>Sosiale/symbolske forhold</a:t>
                      </a:r>
                    </a:p>
                  </a:txBody>
                  <a:tcPr marL="80015" marR="80015" marT="43818" marB="43818"/>
                </a:tc>
                <a:extLst>
                  <a:ext uri="{0D108BD9-81ED-4DB2-BD59-A6C34878D82A}">
                    <a16:rowId xmlns:a16="http://schemas.microsoft.com/office/drawing/2014/main" val="4250666404"/>
                  </a:ext>
                </a:extLst>
              </a:tr>
              <a:tr h="1408022">
                <a:tc>
                  <a:txBody>
                    <a:bodyPr/>
                    <a:lstStyle/>
                    <a:p>
                      <a:r>
                        <a:rPr lang="nb-NO" sz="2100" dirty="0" err="1"/>
                        <a:t>Hub</a:t>
                      </a:r>
                      <a:r>
                        <a:rPr lang="nb-NO" sz="2100" dirty="0"/>
                        <a:t>-interne forhold</a:t>
                      </a:r>
                    </a:p>
                  </a:txBody>
                  <a:tcPr marL="80015" marR="80015" marT="43818" marB="43818"/>
                </a:tc>
                <a:tc>
                  <a:txBody>
                    <a:bodyPr/>
                    <a:lstStyle/>
                    <a:p>
                      <a:pPr marL="285750" indent="-285750">
                        <a:buFont typeface="Arial" panose="020B0604020202020204" pitchFamily="34" charset="0"/>
                        <a:buChar char="•"/>
                      </a:pPr>
                      <a:r>
                        <a:rPr lang="nb-NO" sz="2100" dirty="0"/>
                        <a:t>Støy[mangel] og synlig støy</a:t>
                      </a:r>
                    </a:p>
                    <a:p>
                      <a:pPr marL="285750" indent="-285750">
                        <a:buFont typeface="Arial" panose="020B0604020202020204" pitchFamily="34" charset="0"/>
                        <a:buChar char="•"/>
                      </a:pPr>
                      <a:r>
                        <a:rPr lang="nb-NO" sz="2100" dirty="0"/>
                        <a:t>Plassert i en annen etasje enn arbeidsplassen</a:t>
                      </a:r>
                    </a:p>
                  </a:txBody>
                  <a:tcPr marL="80015" marR="80015" marT="43818" marB="43818"/>
                </a:tc>
                <a:tc>
                  <a:txBody>
                    <a:bodyPr/>
                    <a:lstStyle/>
                    <a:p>
                      <a:pPr marL="285750" indent="-285750">
                        <a:buFont typeface="Arial" panose="020B0604020202020204" pitchFamily="34" charset="0"/>
                        <a:buChar char="•"/>
                      </a:pPr>
                      <a:r>
                        <a:rPr lang="nb-NO" sz="2100" dirty="0"/>
                        <a:t>Huben som useriøs/uformell</a:t>
                      </a:r>
                    </a:p>
                    <a:p>
                      <a:pPr marL="285750" indent="-285750">
                        <a:buFont typeface="Arial" panose="020B0604020202020204" pitchFamily="34" charset="0"/>
                        <a:buChar char="•"/>
                      </a:pPr>
                      <a:r>
                        <a:rPr lang="nb-NO" sz="2100" dirty="0"/>
                        <a:t>Tvetydig bruk skaper usikkerhet</a:t>
                      </a:r>
                    </a:p>
                  </a:txBody>
                  <a:tcPr marL="80015" marR="80015" marT="43818" marB="43818"/>
                </a:tc>
                <a:extLst>
                  <a:ext uri="{0D108BD9-81ED-4DB2-BD59-A6C34878D82A}">
                    <a16:rowId xmlns:a16="http://schemas.microsoft.com/office/drawing/2014/main" val="763843028"/>
                  </a:ext>
                </a:extLst>
              </a:tr>
              <a:tr h="1729355">
                <a:tc>
                  <a:txBody>
                    <a:bodyPr/>
                    <a:lstStyle/>
                    <a:p>
                      <a:r>
                        <a:rPr lang="nb-NO" sz="2100" dirty="0" err="1"/>
                        <a:t>Hub</a:t>
                      </a:r>
                      <a:r>
                        <a:rPr lang="nb-NO" sz="2100" dirty="0"/>
                        <a:t>-eksterne forhold</a:t>
                      </a:r>
                    </a:p>
                  </a:txBody>
                  <a:tcPr marL="80015" marR="80015" marT="43818" marB="43818"/>
                </a:tc>
                <a:tc>
                  <a:txBody>
                    <a:bodyPr/>
                    <a:lstStyle/>
                    <a:p>
                      <a:pPr marL="285750" indent="-285750">
                        <a:buFont typeface="Arial" panose="020B0604020202020204" pitchFamily="34" charset="0"/>
                        <a:buChar char="•"/>
                      </a:pPr>
                      <a:r>
                        <a:rPr lang="nb-NO" sz="2100" dirty="0"/>
                        <a:t>Kaffe- og pauseareal finnes allerede</a:t>
                      </a:r>
                    </a:p>
                    <a:p>
                      <a:pPr marL="285750" indent="-285750">
                        <a:buFont typeface="Arial" panose="020B0604020202020204" pitchFamily="34" charset="0"/>
                        <a:buChar char="•"/>
                      </a:pPr>
                      <a:r>
                        <a:rPr lang="nb-NO" sz="2100" dirty="0"/>
                        <a:t>Nødvendig utstyr (skjermer) finnes på kontoret</a:t>
                      </a:r>
                    </a:p>
                  </a:txBody>
                  <a:tcPr marL="80015" marR="80015" marT="43818" marB="43818"/>
                </a:tc>
                <a:tc>
                  <a:txBody>
                    <a:bodyPr/>
                    <a:lstStyle/>
                    <a:p>
                      <a:pPr marL="285750" indent="-285750">
                        <a:buFont typeface="Arial" panose="020B0604020202020204" pitchFamily="34" charset="0"/>
                        <a:buChar char="•"/>
                      </a:pPr>
                      <a:r>
                        <a:rPr lang="nb-NO" sz="2100" dirty="0"/>
                        <a:t>Allerede variasjon i arbeidet (hjemmekontor)</a:t>
                      </a:r>
                    </a:p>
                    <a:p>
                      <a:pPr marL="285750" indent="-285750">
                        <a:buFont typeface="Arial" panose="020B0604020202020204" pitchFamily="34" charset="0"/>
                        <a:buChar char="•"/>
                      </a:pPr>
                      <a:r>
                        <a:rPr lang="nb-NO" sz="2100" dirty="0"/>
                        <a:t>Tradisjonelle møterom skaper mer konsentrasjon</a:t>
                      </a:r>
                    </a:p>
                    <a:p>
                      <a:pPr marL="285750" indent="-285750">
                        <a:buFont typeface="Arial" panose="020B0604020202020204" pitchFamily="34" charset="0"/>
                        <a:buChar char="•"/>
                      </a:pPr>
                      <a:r>
                        <a:rPr lang="nb-NO" sz="2100" dirty="0"/>
                        <a:t>På jobben skal man jobbe</a:t>
                      </a:r>
                    </a:p>
                  </a:txBody>
                  <a:tcPr marL="80015" marR="80015" marT="43818" marB="43818"/>
                </a:tc>
                <a:extLst>
                  <a:ext uri="{0D108BD9-81ED-4DB2-BD59-A6C34878D82A}">
                    <a16:rowId xmlns:a16="http://schemas.microsoft.com/office/drawing/2014/main" val="3288802964"/>
                  </a:ext>
                </a:extLst>
              </a:tr>
            </a:tbl>
          </a:graphicData>
        </a:graphic>
      </p:graphicFrame>
      <p:pic>
        <p:nvPicPr>
          <p:cNvPr id="3" name="Picture 2" descr="Sosiologisk Poliklinikk | Trondheim">
            <a:extLst>
              <a:ext uri="{FF2B5EF4-FFF2-40B4-BE49-F238E27FC236}">
                <a16:creationId xmlns:a16="http://schemas.microsoft.com/office/drawing/2014/main" id="{63F70EB2-B850-253A-A279-A533129F6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49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48A912-0E5F-155F-F3C7-1766144AD35D}"/>
              </a:ext>
            </a:extLst>
          </p:cNvPr>
          <p:cNvSpPr>
            <a:spLocks noGrp="1"/>
          </p:cNvSpPr>
          <p:nvPr>
            <p:ph type="title"/>
          </p:nvPr>
        </p:nvSpPr>
        <p:spPr>
          <a:xfrm>
            <a:off x="784743" y="685800"/>
            <a:ext cx="5793475" cy="1485900"/>
          </a:xfrm>
        </p:spPr>
        <p:txBody>
          <a:bodyPr>
            <a:normAutofit/>
          </a:bodyPr>
          <a:lstStyle/>
          <a:p>
            <a:r>
              <a:rPr lang="nb-NO" dirty="0"/>
              <a:t>Hvordan endre sosiale praksiser?</a:t>
            </a:r>
          </a:p>
        </p:txBody>
      </p:sp>
      <p:sp>
        <p:nvSpPr>
          <p:cNvPr id="3" name="Plassholder for innhold 2">
            <a:extLst>
              <a:ext uri="{FF2B5EF4-FFF2-40B4-BE49-F238E27FC236}">
                <a16:creationId xmlns:a16="http://schemas.microsoft.com/office/drawing/2014/main" id="{9AC4A542-ECE7-4680-5687-3A52F0F072B6}"/>
              </a:ext>
            </a:extLst>
          </p:cNvPr>
          <p:cNvSpPr>
            <a:spLocks noGrp="1"/>
          </p:cNvSpPr>
          <p:nvPr>
            <p:ph idx="1"/>
          </p:nvPr>
        </p:nvSpPr>
        <p:spPr>
          <a:xfrm>
            <a:off x="784743" y="2286000"/>
            <a:ext cx="5793475" cy="3581400"/>
          </a:xfrm>
        </p:spPr>
        <p:txBody>
          <a:bodyPr>
            <a:normAutofit/>
          </a:bodyPr>
          <a:lstStyle/>
          <a:p>
            <a:pPr marL="457200" indent="-457200">
              <a:buFont typeface="+mj-lt"/>
              <a:buAutoNum type="arabicPeriod"/>
            </a:pPr>
            <a:r>
              <a:rPr lang="nb-NO" dirty="0"/>
              <a:t>Hubens oppfattede bruksegenskaper</a:t>
            </a:r>
          </a:p>
          <a:p>
            <a:pPr marL="530352" lvl="1" indent="0">
              <a:buNone/>
            </a:pPr>
            <a:r>
              <a:rPr lang="nb-NO" i="1" dirty="0"/>
              <a:t>	</a:t>
            </a:r>
            <a:r>
              <a:rPr lang="nb-NO" i="1" dirty="0" err="1"/>
              <a:t>Affordance</a:t>
            </a:r>
            <a:endParaRPr lang="nb-NO" i="1" dirty="0"/>
          </a:p>
          <a:p>
            <a:pPr marL="457200" indent="-457200">
              <a:buFont typeface="+mj-lt"/>
              <a:buAutoNum type="arabicPeriod"/>
            </a:pPr>
            <a:r>
              <a:rPr lang="nb-NO" dirty="0"/>
              <a:t>Dyrke faste personlige rutiner</a:t>
            </a:r>
          </a:p>
          <a:p>
            <a:pPr marL="530352" lvl="1" indent="0">
              <a:buNone/>
            </a:pPr>
            <a:r>
              <a:rPr lang="nb-NO" i="1" dirty="0"/>
              <a:t>	Domestisering</a:t>
            </a:r>
          </a:p>
          <a:p>
            <a:pPr marL="457200" indent="-457200">
              <a:buFont typeface="+mj-lt"/>
              <a:buAutoNum type="arabicPeriod"/>
            </a:pPr>
            <a:r>
              <a:rPr lang="nb-NO" dirty="0"/>
              <a:t>Etablering av person-uavhengige praksiser</a:t>
            </a:r>
          </a:p>
          <a:p>
            <a:pPr marL="530352" lvl="1" indent="0">
              <a:buNone/>
            </a:pPr>
            <a:r>
              <a:rPr lang="nb-NO" i="1" dirty="0"/>
              <a:t>	Institusjonalisering</a:t>
            </a:r>
          </a:p>
        </p:txBody>
      </p:sp>
      <p:sp>
        <p:nvSpPr>
          <p:cNvPr id="27" name="Rectangle 23">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pic>
        <p:nvPicPr>
          <p:cNvPr id="17" name="Bilde 16" descr="Et bilde som inneholder innendørs, vindu, interiørdesign, sofa&#10;&#10;Automatisk generert beskrivelse">
            <a:extLst>
              <a:ext uri="{FF2B5EF4-FFF2-40B4-BE49-F238E27FC236}">
                <a16:creationId xmlns:a16="http://schemas.microsoft.com/office/drawing/2014/main" id="{32768D61-925F-6FE9-EB33-9EFA700AE171}"/>
              </a:ext>
            </a:extLst>
          </p:cNvPr>
          <p:cNvPicPr>
            <a:picLocks noChangeAspect="1"/>
          </p:cNvPicPr>
          <p:nvPr/>
        </p:nvPicPr>
        <p:blipFill rotWithShape="1">
          <a:blip r:embed="rId3">
            <a:extLst>
              <a:ext uri="{28A0092B-C50C-407E-A947-70E740481C1C}">
                <a14:useLocalDpi xmlns:a14="http://schemas.microsoft.com/office/drawing/2010/main" val="0"/>
              </a:ext>
            </a:extLst>
          </a:blip>
          <a:srcRect l="30355" r="19316"/>
          <a:stretch/>
        </p:blipFill>
        <p:spPr>
          <a:xfrm>
            <a:off x="7589854" y="10"/>
            <a:ext cx="4602146" cy="6857990"/>
          </a:xfrm>
          <a:prstGeom prst="rect">
            <a:avLst/>
          </a:prstGeom>
        </p:spPr>
      </p:pic>
      <p:pic>
        <p:nvPicPr>
          <p:cNvPr id="18" name="Picture 2" descr="Sosiologisk Poliklinikk | Trondheim">
            <a:extLst>
              <a:ext uri="{FF2B5EF4-FFF2-40B4-BE49-F238E27FC236}">
                <a16:creationId xmlns:a16="http://schemas.microsoft.com/office/drawing/2014/main" id="{583144C0-3593-C7EE-775E-FEA6B0EF94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5FEBB1F-508E-4ACE-A53B-525FFA077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B687ADC4-1812-437A-97AA-230888706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nb-NO"/>
            </a:p>
          </p:txBody>
        </p:sp>
        <p:sp>
          <p:nvSpPr>
            <p:cNvPr id="10" name="Freeform 6">
              <a:extLst>
                <a:ext uri="{FF2B5EF4-FFF2-40B4-BE49-F238E27FC236}">
                  <a16:creationId xmlns:a16="http://schemas.microsoft.com/office/drawing/2014/main" id="{6170E629-727E-4A2F-8228-0A71B67BD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nb-NO"/>
            </a:p>
          </p:txBody>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lumMod val="75000"/>
              </a:schemeClr>
            </a:solidFill>
            <a:ln w="0">
              <a:noFill/>
              <a:prstDash val="solid"/>
              <a:round/>
              <a:headEnd/>
              <a:tailEnd/>
            </a:ln>
          </p:spPr>
          <p:txBody>
            <a:bodyPr/>
            <a:lstStyle/>
            <a:p>
              <a:endParaRPr lang="nb-NO"/>
            </a:p>
          </p:txBody>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solidFill>
            <a:ln w="0">
              <a:noFill/>
              <a:prstDash val="solid"/>
              <a:round/>
              <a:headEnd/>
              <a:tailEnd/>
            </a:ln>
          </p:spPr>
          <p:txBody>
            <a:bodyPr/>
            <a:lstStyle/>
            <a:p>
              <a:endParaRPr lang="nb-NO"/>
            </a:p>
          </p:txBody>
        </p:sp>
      </p:grpSp>
      <p:sp>
        <p:nvSpPr>
          <p:cNvPr id="2" name="Tittel 1">
            <a:extLst>
              <a:ext uri="{FF2B5EF4-FFF2-40B4-BE49-F238E27FC236}">
                <a16:creationId xmlns:a16="http://schemas.microsoft.com/office/drawing/2014/main" id="{EEEFEC02-5CE4-2A7B-8892-4114FA3D50F3}"/>
              </a:ext>
            </a:extLst>
          </p:cNvPr>
          <p:cNvSpPr>
            <a:spLocks noGrp="1"/>
          </p:cNvSpPr>
          <p:nvPr>
            <p:ph type="title"/>
          </p:nvPr>
        </p:nvSpPr>
        <p:spPr>
          <a:xfrm>
            <a:off x="1915386" y="2817155"/>
            <a:ext cx="8361229" cy="1223691"/>
          </a:xfrm>
        </p:spPr>
        <p:txBody>
          <a:bodyPr vert="horz" lIns="91440" tIns="45720" rIns="91440" bIns="45720" rtlCol="0" anchor="b">
            <a:normAutofit/>
          </a:bodyPr>
          <a:lstStyle/>
          <a:p>
            <a:pPr algn="ctr"/>
            <a:r>
              <a:rPr lang="en-US" dirty="0" err="1">
                <a:solidFill>
                  <a:schemeClr val="tx2"/>
                </a:solidFill>
              </a:rPr>
              <a:t>Takk</a:t>
            </a:r>
            <a:r>
              <a:rPr lang="en-US" dirty="0">
                <a:solidFill>
                  <a:schemeClr val="tx2"/>
                </a:solidFill>
              </a:rPr>
              <a:t> for meg</a:t>
            </a:r>
          </a:p>
        </p:txBody>
      </p:sp>
      <p:pic>
        <p:nvPicPr>
          <p:cNvPr id="4" name="Picture 2" descr="Sosiologisk Poliklinikk | Trondheim">
            <a:extLst>
              <a:ext uri="{FF2B5EF4-FFF2-40B4-BE49-F238E27FC236}">
                <a16:creationId xmlns:a16="http://schemas.microsoft.com/office/drawing/2014/main" id="{41D6CF6C-EBC9-D607-2514-334D2A107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78" b="36309"/>
          <a:stretch/>
        </p:blipFill>
        <p:spPr bwMode="auto">
          <a:xfrm>
            <a:off x="752858" y="744201"/>
            <a:ext cx="1351987" cy="367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siologisk Poliklinikk | Trondheim">
            <a:extLst>
              <a:ext uri="{FF2B5EF4-FFF2-40B4-BE49-F238E27FC236}">
                <a16:creationId xmlns:a16="http://schemas.microsoft.com/office/drawing/2014/main" id="{F2D98ABB-A36C-ACE4-9F07-D143F60EBBEF}"/>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36478" b="36309"/>
          <a:stretch/>
        </p:blipFill>
        <p:spPr bwMode="auto">
          <a:xfrm>
            <a:off x="10066683" y="5708281"/>
            <a:ext cx="1351987" cy="36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51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11">
            <a:extLst>
              <a:ext uri="{FF2B5EF4-FFF2-40B4-BE49-F238E27FC236}">
                <a16:creationId xmlns:a16="http://schemas.microsoft.com/office/drawing/2014/main" id="{F39856C9-B699-4894-AF50-7025D59A5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9" name="Rectangle 13">
            <a:extLst>
              <a:ext uri="{FF2B5EF4-FFF2-40B4-BE49-F238E27FC236}">
                <a16:creationId xmlns:a16="http://schemas.microsoft.com/office/drawing/2014/main" id="{5C3DE70B-05C6-46E4-AB06-592B97E54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5">
            <a:extLst>
              <a:ext uri="{FF2B5EF4-FFF2-40B4-BE49-F238E27FC236}">
                <a16:creationId xmlns:a16="http://schemas.microsoft.com/office/drawing/2014/main" id="{3F6B1F72-3DFE-41AE-801A-429F74DFAC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id="{3DB8F62F-F6E9-4CED-A8FB-B0BB6CF71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nb-NO"/>
            </a:p>
          </p:txBody>
        </p:sp>
        <p:sp>
          <p:nvSpPr>
            <p:cNvPr id="18" name="Freeform 6">
              <a:extLst>
                <a:ext uri="{FF2B5EF4-FFF2-40B4-BE49-F238E27FC236}">
                  <a16:creationId xmlns:a16="http://schemas.microsoft.com/office/drawing/2014/main" id="{84B88DDB-7580-498C-97DB-603EAE24A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nb-NO"/>
            </a:p>
          </p:txBody>
        </p:sp>
      </p:grpSp>
      <p:pic>
        <p:nvPicPr>
          <p:cNvPr id="7" name="Bilde 6" descr="Et bilde som inneholder stol, møbler, bord, innendørs&#10;&#10;Automatisk generert beskrivelse">
            <a:extLst>
              <a:ext uri="{FF2B5EF4-FFF2-40B4-BE49-F238E27FC236}">
                <a16:creationId xmlns:a16="http://schemas.microsoft.com/office/drawing/2014/main" id="{7F9E4AF6-69ED-69E3-11FA-52893C8294EE}"/>
              </a:ext>
            </a:extLst>
          </p:cNvPr>
          <p:cNvPicPr>
            <a:picLocks noChangeAspect="1"/>
          </p:cNvPicPr>
          <p:nvPr/>
        </p:nvPicPr>
        <p:blipFill rotWithShape="1">
          <a:blip r:embed="rId3">
            <a:extLst>
              <a:ext uri="{28A0092B-C50C-407E-A947-70E740481C1C}">
                <a14:useLocalDpi xmlns:a14="http://schemas.microsoft.com/office/drawing/2010/main" val="0"/>
              </a:ext>
            </a:extLst>
          </a:blip>
          <a:srcRect l="9712" r="12920" b="-1"/>
          <a:stretch/>
        </p:blipFill>
        <p:spPr>
          <a:xfrm>
            <a:off x="1000463" y="981884"/>
            <a:ext cx="5048755" cy="4894232"/>
          </a:xfrm>
          <a:prstGeom prst="rect">
            <a:avLst/>
          </a:prstGeom>
        </p:spPr>
      </p:pic>
      <p:pic>
        <p:nvPicPr>
          <p:cNvPr id="5" name="Bilde 4" descr="Et bilde som inneholder innendørs, vindu, interiørdesign, sofa&#10;&#10;Automatisk generert beskrivelse">
            <a:extLst>
              <a:ext uri="{FF2B5EF4-FFF2-40B4-BE49-F238E27FC236}">
                <a16:creationId xmlns:a16="http://schemas.microsoft.com/office/drawing/2014/main" id="{1B5DF07D-8803-22B7-1D9F-90F9FF6D1395}"/>
              </a:ext>
            </a:extLst>
          </p:cNvPr>
          <p:cNvPicPr>
            <a:picLocks noChangeAspect="1"/>
          </p:cNvPicPr>
          <p:nvPr/>
        </p:nvPicPr>
        <p:blipFill rotWithShape="1">
          <a:blip r:embed="rId4">
            <a:extLst>
              <a:ext uri="{28A0092B-C50C-407E-A947-70E740481C1C}">
                <a14:useLocalDpi xmlns:a14="http://schemas.microsoft.com/office/drawing/2010/main" val="0"/>
              </a:ext>
            </a:extLst>
          </a:blip>
          <a:srcRect l="16836" r="5796" b="-1"/>
          <a:stretch/>
        </p:blipFill>
        <p:spPr>
          <a:xfrm>
            <a:off x="6131270" y="981884"/>
            <a:ext cx="5048755" cy="4894232"/>
          </a:xfrm>
          <a:prstGeom prst="rect">
            <a:avLst/>
          </a:prstGeom>
        </p:spPr>
      </p:pic>
      <p:pic>
        <p:nvPicPr>
          <p:cNvPr id="10" name="Picture 2" descr="Sosiologisk Poliklinikk | Trondheim">
            <a:extLst>
              <a:ext uri="{FF2B5EF4-FFF2-40B4-BE49-F238E27FC236}">
                <a16:creationId xmlns:a16="http://schemas.microsoft.com/office/drawing/2014/main" id="{A2282F98-6EE4-30BA-D419-6F3172C7B6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06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Bilde 8" descr="Et bilde som inneholder innendørs, konstruksjon, ingeniørvitenskap&#10;&#10;Automatisk generert beskrivelse">
            <a:extLst>
              <a:ext uri="{FF2B5EF4-FFF2-40B4-BE49-F238E27FC236}">
                <a16:creationId xmlns:a16="http://schemas.microsoft.com/office/drawing/2014/main" id="{FE9E2DFA-8A37-AB15-B46B-CF6831857406}"/>
              </a:ext>
            </a:extLst>
          </p:cNvPr>
          <p:cNvPicPr>
            <a:picLocks noChangeAspect="1"/>
          </p:cNvPicPr>
          <p:nvPr/>
        </p:nvPicPr>
        <p:blipFill rotWithShape="1">
          <a:blip r:embed="rId3">
            <a:extLst>
              <a:ext uri="{28A0092B-C50C-407E-A947-70E740481C1C}">
                <a14:useLocalDpi xmlns:a14="http://schemas.microsoft.com/office/drawing/2010/main" val="0"/>
              </a:ext>
            </a:extLst>
          </a:blip>
          <a:srcRect l="7394" r="13529" b="-2"/>
          <a:stretch/>
        </p:blipFill>
        <p:spPr>
          <a:xfrm rot="5400000">
            <a:off x="33141" y="329660"/>
            <a:ext cx="6129087" cy="5813197"/>
          </a:xfrm>
          <a:prstGeom prst="rect">
            <a:avLst/>
          </a:prstGeom>
        </p:spPr>
      </p:pic>
      <p:pic>
        <p:nvPicPr>
          <p:cNvPr id="3" name="Bilde 2" descr="Et bilde som inneholder tekst, innendørs, datamaskin, dataskjerm&#10;&#10;Automatisk generert beskrivelse">
            <a:extLst>
              <a:ext uri="{FF2B5EF4-FFF2-40B4-BE49-F238E27FC236}">
                <a16:creationId xmlns:a16="http://schemas.microsoft.com/office/drawing/2014/main" id="{A89722BB-8E39-1B01-0BFB-1B16896BC908}"/>
              </a:ext>
            </a:extLst>
          </p:cNvPr>
          <p:cNvPicPr>
            <a:picLocks noChangeAspect="1"/>
          </p:cNvPicPr>
          <p:nvPr/>
        </p:nvPicPr>
        <p:blipFill rotWithShape="1">
          <a:blip r:embed="rId4">
            <a:extLst>
              <a:ext uri="{28A0092B-C50C-407E-A947-70E740481C1C}">
                <a14:useLocalDpi xmlns:a14="http://schemas.microsoft.com/office/drawing/2010/main" val="0"/>
              </a:ext>
            </a:extLst>
          </a:blip>
          <a:srcRect t="12536" b="14608"/>
          <a:stretch/>
        </p:blipFill>
        <p:spPr>
          <a:xfrm>
            <a:off x="6196929" y="171716"/>
            <a:ext cx="5803986" cy="3171422"/>
          </a:xfrm>
          <a:prstGeom prst="rect">
            <a:avLst/>
          </a:prstGeom>
        </p:spPr>
      </p:pic>
      <p:pic>
        <p:nvPicPr>
          <p:cNvPr id="6" name="Bilde 5" descr="Et bilde som inneholder konstruksjon, tekst, telefon, vegg&#10;&#10;Automatisk generert beskrivelse">
            <a:extLst>
              <a:ext uri="{FF2B5EF4-FFF2-40B4-BE49-F238E27FC236}">
                <a16:creationId xmlns:a16="http://schemas.microsoft.com/office/drawing/2014/main" id="{AE9B662D-1AD8-2B6D-10AD-844D13E57D0B}"/>
              </a:ext>
            </a:extLst>
          </p:cNvPr>
          <p:cNvPicPr>
            <a:picLocks noChangeAspect="1"/>
          </p:cNvPicPr>
          <p:nvPr/>
        </p:nvPicPr>
        <p:blipFill rotWithShape="1">
          <a:blip r:embed="rId5">
            <a:extLst>
              <a:ext uri="{28A0092B-C50C-407E-A947-70E740481C1C}">
                <a14:useLocalDpi xmlns:a14="http://schemas.microsoft.com/office/drawing/2010/main" val="0"/>
              </a:ext>
            </a:extLst>
          </a:blip>
          <a:srcRect l="20889" r="43001"/>
          <a:stretch/>
        </p:blipFill>
        <p:spPr>
          <a:xfrm rot="5400000">
            <a:off x="7697147" y="2014638"/>
            <a:ext cx="2785950" cy="5786386"/>
          </a:xfrm>
          <a:prstGeom prst="rect">
            <a:avLst/>
          </a:prstGeom>
        </p:spPr>
      </p:pic>
      <p:pic>
        <p:nvPicPr>
          <p:cNvPr id="10" name="Picture 2" descr="Sosiologisk Poliklinikk | Trondheim">
            <a:extLst>
              <a:ext uri="{FF2B5EF4-FFF2-40B4-BE49-F238E27FC236}">
                <a16:creationId xmlns:a16="http://schemas.microsoft.com/office/drawing/2014/main" id="{09D23404-7AF4-D6C3-B30B-8457263D36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52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B3D4F919-9926-42A5-8EB4-1A29C4C9F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 name="Tittel 1">
            <a:extLst>
              <a:ext uri="{FF2B5EF4-FFF2-40B4-BE49-F238E27FC236}">
                <a16:creationId xmlns:a16="http://schemas.microsoft.com/office/drawing/2014/main" id="{C58F73C0-B3D5-1F6A-88F0-7DA77BC504DA}"/>
              </a:ext>
            </a:extLst>
          </p:cNvPr>
          <p:cNvSpPr>
            <a:spLocks noGrp="1"/>
          </p:cNvSpPr>
          <p:nvPr>
            <p:ph type="title"/>
          </p:nvPr>
        </p:nvSpPr>
        <p:spPr>
          <a:xfrm>
            <a:off x="1371600" y="685800"/>
            <a:ext cx="9601200" cy="1485900"/>
          </a:xfrm>
        </p:spPr>
        <p:txBody>
          <a:bodyPr vert="horz" lIns="91440" tIns="45720" rIns="91440" bIns="45720" rtlCol="0" anchor="t">
            <a:normAutofit/>
          </a:bodyPr>
          <a:lstStyle/>
          <a:p>
            <a:r>
              <a:rPr lang="en-US" dirty="0"/>
              <a:t>Datainnsamling</a:t>
            </a:r>
          </a:p>
        </p:txBody>
      </p:sp>
      <p:graphicFrame>
        <p:nvGraphicFramePr>
          <p:cNvPr id="7" name="Plassholder for innhold 6">
            <a:extLst>
              <a:ext uri="{FF2B5EF4-FFF2-40B4-BE49-F238E27FC236}">
                <a16:creationId xmlns:a16="http://schemas.microsoft.com/office/drawing/2014/main" id="{766804F0-7BB8-E1FD-E60C-F25DA89762D0}"/>
              </a:ext>
            </a:extLst>
          </p:cNvPr>
          <p:cNvGraphicFramePr>
            <a:graphicFrameLocks noGrp="1"/>
          </p:cNvGraphicFramePr>
          <p:nvPr>
            <p:ph sz="half" idx="1"/>
            <p:extLst>
              <p:ext uri="{D42A27DB-BD31-4B8C-83A1-F6EECF244321}">
                <p14:modId xmlns:p14="http://schemas.microsoft.com/office/powerpoint/2010/main" val="930552202"/>
              </p:ext>
            </p:extLst>
          </p:nvPr>
        </p:nvGraphicFramePr>
        <p:xfrm>
          <a:off x="1435581" y="2286000"/>
          <a:ext cx="9665898"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Sosiologisk Poliklinikk | Trondheim">
            <a:extLst>
              <a:ext uri="{FF2B5EF4-FFF2-40B4-BE49-F238E27FC236}">
                <a16:creationId xmlns:a16="http://schemas.microsoft.com/office/drawing/2014/main" id="{802ED67A-3EB2-D591-5B42-47EDE49EFB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83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B3D4F919-9926-42A5-8EB4-1A29C4C9F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useBgFill="1">
        <p:nvSpPr>
          <p:cNvPr id="14" name="Rectangle 9">
            <a:extLst>
              <a:ext uri="{FF2B5EF4-FFF2-40B4-BE49-F238E27FC236}">
                <a16:creationId xmlns:a16="http://schemas.microsoft.com/office/drawing/2014/main" id="{B8DE41E0-A43A-4E72-8B83-065678475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27D5546-9093-5DE0-E6B0-76A48AB2CCC9}"/>
              </a:ext>
            </a:extLst>
          </p:cNvPr>
          <p:cNvSpPr>
            <a:spLocks noGrp="1"/>
          </p:cNvSpPr>
          <p:nvPr>
            <p:ph type="title"/>
          </p:nvPr>
        </p:nvSpPr>
        <p:spPr>
          <a:xfrm>
            <a:off x="643467" y="685800"/>
            <a:ext cx="10905066" cy="1485900"/>
          </a:xfrm>
          <a:noFill/>
        </p:spPr>
        <p:txBody>
          <a:bodyPr vert="horz" lIns="91440" tIns="45720" rIns="91440" bIns="45720" rtlCol="0" anchor="t">
            <a:normAutofit/>
          </a:bodyPr>
          <a:lstStyle/>
          <a:p>
            <a:pPr algn="ctr"/>
            <a:r>
              <a:rPr lang="en-US" dirty="0" err="1"/>
              <a:t>Databehandling</a:t>
            </a:r>
            <a:endParaRPr lang="en-US" dirty="0"/>
          </a:p>
        </p:txBody>
      </p:sp>
      <p:graphicFrame>
        <p:nvGraphicFramePr>
          <p:cNvPr id="3" name="Diagram 2">
            <a:extLst>
              <a:ext uri="{FF2B5EF4-FFF2-40B4-BE49-F238E27FC236}">
                <a16:creationId xmlns:a16="http://schemas.microsoft.com/office/drawing/2014/main" id="{B0239F05-605F-00FC-DA51-F56E2AD42843}"/>
              </a:ext>
            </a:extLst>
          </p:cNvPr>
          <p:cNvGraphicFramePr/>
          <p:nvPr>
            <p:extLst>
              <p:ext uri="{D42A27DB-BD31-4B8C-83A1-F6EECF244321}">
                <p14:modId xmlns:p14="http://schemas.microsoft.com/office/powerpoint/2010/main" val="1438903639"/>
              </p:ext>
            </p:extLst>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Sosiologisk Poliklinikk | Trondheim">
            <a:extLst>
              <a:ext uri="{FF2B5EF4-FFF2-40B4-BE49-F238E27FC236}">
                <a16:creationId xmlns:a16="http://schemas.microsoft.com/office/drawing/2014/main" id="{4CE8D3BE-A9F8-D78C-8811-86BB675463A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7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A2A5FB-7C35-9227-46A8-9607F98D651A}"/>
              </a:ext>
            </a:extLst>
          </p:cNvPr>
          <p:cNvSpPr>
            <a:spLocks noGrp="1"/>
          </p:cNvSpPr>
          <p:nvPr>
            <p:ph type="title"/>
          </p:nvPr>
        </p:nvSpPr>
        <p:spPr/>
        <p:txBody>
          <a:bodyPr/>
          <a:lstStyle/>
          <a:p>
            <a:r>
              <a:rPr lang="nb-NO" dirty="0"/>
              <a:t>Resultater</a:t>
            </a:r>
          </a:p>
        </p:txBody>
      </p:sp>
      <p:sp>
        <p:nvSpPr>
          <p:cNvPr id="3" name="Plassholder for tekst 2">
            <a:extLst>
              <a:ext uri="{FF2B5EF4-FFF2-40B4-BE49-F238E27FC236}">
                <a16:creationId xmlns:a16="http://schemas.microsoft.com/office/drawing/2014/main" id="{8A105F69-1382-C45D-1649-BD05A963D90A}"/>
              </a:ext>
            </a:extLst>
          </p:cNvPr>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69564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 name="Tittel 1">
            <a:extLst>
              <a:ext uri="{FF2B5EF4-FFF2-40B4-BE49-F238E27FC236}">
                <a16:creationId xmlns:a16="http://schemas.microsoft.com/office/drawing/2014/main" id="{2CB43187-0EAB-6F6E-FCD7-631CFD53B2ED}"/>
              </a:ext>
            </a:extLst>
          </p:cNvPr>
          <p:cNvSpPr>
            <a:spLocks noGrp="1"/>
          </p:cNvSpPr>
          <p:nvPr>
            <p:ph type="title"/>
          </p:nvPr>
        </p:nvSpPr>
        <p:spPr>
          <a:xfrm>
            <a:off x="640081" y="791570"/>
            <a:ext cx="4018839" cy="5262390"/>
          </a:xfrm>
        </p:spPr>
        <p:txBody>
          <a:bodyPr anchor="ctr">
            <a:normAutofit/>
          </a:bodyPr>
          <a:lstStyle/>
          <a:p>
            <a:pPr algn="r"/>
            <a:r>
              <a:rPr lang="nb-NO" sz="4600">
                <a:solidFill>
                  <a:schemeClr val="bg2"/>
                </a:solidFill>
              </a:rPr>
              <a:t>Observasjonen</a:t>
            </a:r>
          </a:p>
        </p:txBody>
      </p:sp>
      <p:sp>
        <p:nvSpPr>
          <p:cNvPr id="44" name="Rectangle 43">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37" name="Plassholder for innhold 11">
            <a:extLst>
              <a:ext uri="{FF2B5EF4-FFF2-40B4-BE49-F238E27FC236}">
                <a16:creationId xmlns:a16="http://schemas.microsoft.com/office/drawing/2014/main" id="{6F2E662F-331B-CFAE-2FC5-DAFED820040F}"/>
              </a:ext>
            </a:extLst>
          </p:cNvPr>
          <p:cNvSpPr>
            <a:spLocks noGrp="1"/>
          </p:cNvSpPr>
          <p:nvPr>
            <p:ph idx="1"/>
          </p:nvPr>
        </p:nvSpPr>
        <p:spPr>
          <a:xfrm>
            <a:off x="6176720" y="791570"/>
            <a:ext cx="4892308" cy="5262390"/>
          </a:xfrm>
        </p:spPr>
        <p:txBody>
          <a:bodyPr anchor="ctr">
            <a:normAutofit/>
          </a:bodyPr>
          <a:lstStyle/>
          <a:p>
            <a:r>
              <a:rPr lang="nb-NO" sz="1800"/>
              <a:t>Atmosfære </a:t>
            </a:r>
          </a:p>
          <a:p>
            <a:pPr lvl="1"/>
            <a:r>
              <a:rPr lang="nb-NO" sz="1800"/>
              <a:t>Etterspørsler og design</a:t>
            </a:r>
          </a:p>
          <a:p>
            <a:r>
              <a:rPr lang="nb-NO" sz="1800"/>
              <a:t>Egne erfaringer</a:t>
            </a:r>
          </a:p>
          <a:p>
            <a:r>
              <a:rPr lang="nb-NO" sz="1800"/>
              <a:t>Observert bruk</a:t>
            </a:r>
          </a:p>
          <a:p>
            <a:pPr lvl="1"/>
            <a:r>
              <a:rPr lang="nb-NO" sz="1800"/>
              <a:t>Ansatte</a:t>
            </a:r>
          </a:p>
          <a:p>
            <a:pPr lvl="1"/>
            <a:r>
              <a:rPr lang="nb-NO" sz="1800"/>
              <a:t>Arrangement</a:t>
            </a:r>
          </a:p>
        </p:txBody>
      </p:sp>
      <p:pic>
        <p:nvPicPr>
          <p:cNvPr id="3" name="Picture 2" descr="Sosiologisk Poliklinikk | Trondheim">
            <a:extLst>
              <a:ext uri="{FF2B5EF4-FFF2-40B4-BE49-F238E27FC236}">
                <a16:creationId xmlns:a16="http://schemas.microsoft.com/office/drawing/2014/main" id="{89152700-DFCB-CDAB-C99B-E3B0FF3CA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1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nb-NO"/>
            </a:p>
          </p:txBody>
        </p:sp>
        <p:sp>
          <p:nvSpPr>
            <p:cNvPr id="26"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nb-NO"/>
            </a:p>
          </p:txBody>
        </p:sp>
      </p:grpSp>
      <p:pic>
        <p:nvPicPr>
          <p:cNvPr id="7" name="Picture 6" descr="Betongbakgrunn">
            <a:extLst>
              <a:ext uri="{FF2B5EF4-FFF2-40B4-BE49-F238E27FC236}">
                <a16:creationId xmlns:a16="http://schemas.microsoft.com/office/drawing/2014/main" id="{7EE3E705-AB1D-C8F3-0100-C316D603DF80}"/>
              </a:ext>
            </a:extLst>
          </p:cNvPr>
          <p:cNvPicPr>
            <a:picLocks noChangeAspect="1"/>
          </p:cNvPicPr>
          <p:nvPr/>
        </p:nvPicPr>
        <p:blipFill rotWithShape="1">
          <a:blip r:embed="rId3"/>
          <a:srcRect t="15714"/>
          <a:stretch/>
        </p:blipFill>
        <p:spPr>
          <a:xfrm>
            <a:off x="20" y="10"/>
            <a:ext cx="12191980" cy="6859300"/>
          </a:xfrm>
          <a:prstGeom prst="rect">
            <a:avLst/>
          </a:prstGeom>
        </p:spPr>
      </p:pic>
      <p:sp>
        <p:nvSpPr>
          <p:cNvPr id="28" name="Rectangle 27">
            <a:extLst>
              <a:ext uri="{FF2B5EF4-FFF2-40B4-BE49-F238E27FC236}">
                <a16:creationId xmlns:a16="http://schemas.microsoft.com/office/drawing/2014/main" id="{6A3CE357-085C-4A92-B449-FE002B321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678B98E6-A6AE-4D5B-9E5F-618717448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nb-NO"/>
          </a:p>
        </p:txBody>
      </p:sp>
      <p:sp>
        <p:nvSpPr>
          <p:cNvPr id="32" name="Freeform 6">
            <a:extLst>
              <a:ext uri="{FF2B5EF4-FFF2-40B4-BE49-F238E27FC236}">
                <a16:creationId xmlns:a16="http://schemas.microsoft.com/office/drawing/2014/main" id="{2DF66964-FD6C-411A-B66E-0EAE1C782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nb-NO"/>
          </a:p>
        </p:txBody>
      </p:sp>
      <p:sp>
        <p:nvSpPr>
          <p:cNvPr id="2" name="Tittel 1">
            <a:extLst>
              <a:ext uri="{FF2B5EF4-FFF2-40B4-BE49-F238E27FC236}">
                <a16:creationId xmlns:a16="http://schemas.microsoft.com/office/drawing/2014/main" id="{2CB43187-0EAB-6F6E-FCD7-631CFD53B2ED}"/>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5000" cap="all"/>
              <a:t>Medvirkning/prosessen</a:t>
            </a:r>
            <a:br>
              <a:rPr lang="en-US" sz="5000" cap="all"/>
            </a:br>
            <a:endParaRPr lang="en-US" sz="5000" cap="all"/>
          </a:p>
        </p:txBody>
      </p:sp>
      <p:pic>
        <p:nvPicPr>
          <p:cNvPr id="6" name="Picture 2" descr="Sosiologisk Poliklinikk | Trondheim">
            <a:extLst>
              <a:ext uri="{FF2B5EF4-FFF2-40B4-BE49-F238E27FC236}">
                <a16:creationId xmlns:a16="http://schemas.microsoft.com/office/drawing/2014/main" id="{A72897B8-6CDE-C52C-B8B2-CBC3BA638B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60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9484204-AAC3-4FE4-AA51-51757C84A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CB43187-0EAB-6F6E-FCD7-631CFD53B2ED}"/>
              </a:ext>
            </a:extLst>
          </p:cNvPr>
          <p:cNvSpPr>
            <a:spLocks noGrp="1"/>
          </p:cNvSpPr>
          <p:nvPr>
            <p:ph type="title"/>
          </p:nvPr>
        </p:nvSpPr>
        <p:spPr>
          <a:xfrm>
            <a:off x="640080" y="639704"/>
            <a:ext cx="3299579" cy="5577840"/>
          </a:xfrm>
        </p:spPr>
        <p:txBody>
          <a:bodyPr anchor="ctr">
            <a:normAutofit/>
          </a:bodyPr>
          <a:lstStyle/>
          <a:p>
            <a:pPr algn="ctr"/>
            <a:r>
              <a:rPr lang="nb-NO" dirty="0"/>
              <a:t>Sosial møteplass</a:t>
            </a:r>
            <a:br>
              <a:rPr lang="nb-NO" dirty="0"/>
            </a:br>
            <a:endParaRPr lang="nb-NO" dirty="0"/>
          </a:p>
        </p:txBody>
      </p:sp>
      <p:graphicFrame>
        <p:nvGraphicFramePr>
          <p:cNvPr id="4" name="Plassholder for innhold 3">
            <a:extLst>
              <a:ext uri="{FF2B5EF4-FFF2-40B4-BE49-F238E27FC236}">
                <a16:creationId xmlns:a16="http://schemas.microsoft.com/office/drawing/2014/main" id="{7BEE7454-A038-02B5-F3D1-C37DA8C6C5FE}"/>
              </a:ext>
            </a:extLst>
          </p:cNvPr>
          <p:cNvGraphicFramePr>
            <a:graphicFrameLocks noGrp="1"/>
          </p:cNvGraphicFramePr>
          <p:nvPr>
            <p:ph idx="1"/>
            <p:extLst>
              <p:ext uri="{D42A27DB-BD31-4B8C-83A1-F6EECF244321}">
                <p14:modId xmlns:p14="http://schemas.microsoft.com/office/powerpoint/2010/main" val="390530628"/>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Sosiologisk Poliklinikk | Trondheim">
            <a:extLst>
              <a:ext uri="{FF2B5EF4-FFF2-40B4-BE49-F238E27FC236}">
                <a16:creationId xmlns:a16="http://schemas.microsoft.com/office/drawing/2014/main" id="{7B1748F3-72D1-D4CB-2AF0-B0BC2A19B0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478" b="36309"/>
          <a:stretch/>
        </p:blipFill>
        <p:spPr bwMode="auto">
          <a:xfrm>
            <a:off x="10748513" y="6465483"/>
            <a:ext cx="1443487" cy="3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260946"/>
      </p:ext>
    </p:extLst>
  </p:cSld>
  <p:clrMapOvr>
    <a:masterClrMapping/>
  </p:clrMapOvr>
</p:sld>
</file>

<file path=ppt/theme/theme1.xml><?xml version="1.0" encoding="utf-8"?>
<a:theme xmlns:a="http://schemas.openxmlformats.org/drawingml/2006/main" name="Beskjæring">
  <a:themeElements>
    <a:clrScheme name="Egendefinert 1">
      <a:dk1>
        <a:sysClr val="windowText" lastClr="000000"/>
      </a:dk1>
      <a:lt1>
        <a:sysClr val="window" lastClr="FFFFFF"/>
      </a:lt1>
      <a:dk2>
        <a:srgbClr val="1A2E40"/>
      </a:dk2>
      <a:lt2>
        <a:srgbClr val="EBE7DD"/>
      </a:lt2>
      <a:accent1>
        <a:srgbClr val="DC9528"/>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Beskjæring">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eskjæring">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DB9AA7E32DB6642B7334468D5F94369" ma:contentTypeVersion="14" ma:contentTypeDescription="Opprett et nytt dokument." ma:contentTypeScope="" ma:versionID="60283d1341bd5c410b5eecdce2ac1cc9">
  <xsd:schema xmlns:xsd="http://www.w3.org/2001/XMLSchema" xmlns:xs="http://www.w3.org/2001/XMLSchema" xmlns:p="http://schemas.microsoft.com/office/2006/metadata/properties" xmlns:ns2="3bcb2822-b318-4829-a79a-e2580a1b11e3" xmlns:ns3="2e6cf807-387c-415e-9a97-eee481b0bef1" targetNamespace="http://schemas.microsoft.com/office/2006/metadata/properties" ma:root="true" ma:fieldsID="a83fe69aa1872d6f0a4394a70888435e" ns2:_="" ns3:_="">
    <xsd:import namespace="3bcb2822-b318-4829-a79a-e2580a1b11e3"/>
    <xsd:import namespace="2e6cf807-387c-415e-9a97-eee481b0be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b2822-b318-4829-a79a-e2580a1b11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7bbfc824-dc3a-413a-ba08-99b8fb92bd8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6cf807-387c-415e-9a97-eee481b0bef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ff6562e-6736-4df3-b261-51d7e7986c62}" ma:internalName="TaxCatchAll" ma:showField="CatchAllData" ma:web="2e6cf807-387c-415e-9a97-eee481b0bef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bcb2822-b318-4829-a79a-e2580a1b11e3">
      <Terms xmlns="http://schemas.microsoft.com/office/infopath/2007/PartnerControls"/>
    </lcf76f155ced4ddcb4097134ff3c332f>
    <TaxCatchAll xmlns="2e6cf807-387c-415e-9a97-eee481b0bef1" xsi:nil="true"/>
  </documentManagement>
</p:properties>
</file>

<file path=customXml/itemProps1.xml><?xml version="1.0" encoding="utf-8"?>
<ds:datastoreItem xmlns:ds="http://schemas.openxmlformats.org/officeDocument/2006/customXml" ds:itemID="{0D7B1D1F-304C-4D8A-A73F-D60E8FB98EEB}"/>
</file>

<file path=customXml/itemProps2.xml><?xml version="1.0" encoding="utf-8"?>
<ds:datastoreItem xmlns:ds="http://schemas.openxmlformats.org/officeDocument/2006/customXml" ds:itemID="{BDDFEEA4-C1EF-4FA4-845B-7E7C0B10BDBB}"/>
</file>

<file path=customXml/itemProps3.xml><?xml version="1.0" encoding="utf-8"?>
<ds:datastoreItem xmlns:ds="http://schemas.openxmlformats.org/officeDocument/2006/customXml" ds:itemID="{251B02C2-CE4B-412E-BEA0-FFC40A5AEF23}"/>
</file>

<file path=docProps/app.xml><?xml version="1.0" encoding="utf-8"?>
<Properties xmlns="http://schemas.openxmlformats.org/officeDocument/2006/extended-properties" xmlns:vt="http://schemas.openxmlformats.org/officeDocument/2006/docPropsVTypes">
  <Template>Beskjæring</Template>
  <TotalTime>3726</TotalTime>
  <Words>2341</Words>
  <Application>Microsoft Office PowerPoint</Application>
  <PresentationFormat>Widescreen</PresentationFormat>
  <Paragraphs>238</Paragraphs>
  <Slides>17</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Arial</vt:lpstr>
      <vt:lpstr>Calibri</vt:lpstr>
      <vt:lpstr>Franklin Gothic Book</vt:lpstr>
      <vt:lpstr>Beskjæring</vt:lpstr>
      <vt:lpstr>IT-huben En analyse av nytt lokale for NTNU-IT</vt:lpstr>
      <vt:lpstr>PowerPoint-presentasjon</vt:lpstr>
      <vt:lpstr>PowerPoint-presentasjon</vt:lpstr>
      <vt:lpstr>Datainnsamling</vt:lpstr>
      <vt:lpstr>Databehandling</vt:lpstr>
      <vt:lpstr>Resultater</vt:lpstr>
      <vt:lpstr>Observasjonen</vt:lpstr>
      <vt:lpstr>Medvirkning/prosessen </vt:lpstr>
      <vt:lpstr>Sosial møteplass </vt:lpstr>
      <vt:lpstr>Arbeidsplass </vt:lpstr>
      <vt:lpstr>Arbeidsmiljø </vt:lpstr>
      <vt:lpstr>Diskusjon</vt:lpstr>
      <vt:lpstr>Materielle utfordringer for huben</vt:lpstr>
      <vt:lpstr>Sosiale utfordringer for huben</vt:lpstr>
      <vt:lpstr>Oppsummering</vt:lpstr>
      <vt:lpstr>Hvordan endre sosiale praksiser?</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Erfaringsbasert evaluering av NTNU-IT sin nye IT-Hub</dc:title>
  <dc:creator>Aleksander Haugen</dc:creator>
  <cp:lastModifiedBy>Aleksander Haugen</cp:lastModifiedBy>
  <cp:revision>2</cp:revision>
  <dcterms:created xsi:type="dcterms:W3CDTF">2023-10-16T08:41:45Z</dcterms:created>
  <dcterms:modified xsi:type="dcterms:W3CDTF">2023-10-20T06:52:13Z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0x010100EDB9AA7E32DB6642B7334468D5F94369</vt:lpwstr>
  </property>
</Properties>
</file>