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95" r:id="rId2"/>
    <p:sldId id="301" r:id="rId3"/>
    <p:sldId id="296" r:id="rId4"/>
    <p:sldId id="302" r:id="rId5"/>
    <p:sldId id="298" r:id="rId6"/>
    <p:sldId id="303" r:id="rId7"/>
    <p:sldId id="305" r:id="rId8"/>
    <p:sldId id="319" r:id="rId9"/>
    <p:sldId id="320" r:id="rId10"/>
  </p:sldIdLst>
  <p:sldSz cx="9144000" cy="6858000" type="screen4x3"/>
  <p:notesSz cx="6794500" cy="9906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9"/>
    <p:restoredTop sz="92867"/>
  </p:normalViewPr>
  <p:slideViewPr>
    <p:cSldViewPr>
      <p:cViewPr varScale="1">
        <p:scale>
          <a:sx n="75" d="100"/>
          <a:sy n="75" d="100"/>
        </p:scale>
        <p:origin x="24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D82E12A-5425-3919-4AD5-97C703FFED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90CD297-9A79-EE7E-90F0-7E677EDDACC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1568C7DE-7C2C-0620-0700-318B3E95763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C24010A-B6CA-481E-F85E-D739D080C3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F7D528-B48A-AB42-B498-5DD883DC6D05}" type="slidenum">
              <a:rPr lang="en-GB" altLang="en-NO"/>
              <a:pPr/>
              <a:t>‹#›</a:t>
            </a:fld>
            <a:endParaRPr lang="en-GB" altLang="en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FF018D8-91EE-E0E0-E82B-D3D5A4A560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F337338-B3FA-CFC9-13A0-A02D348B425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93265EF-E69A-4B5C-0719-D36B06F27E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F5FB55B0-1137-8620-209F-253969EFC3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282B6B20-7CE3-44E1-746B-39AE71A567B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5F9AF808-227D-AB0F-B991-6641F239CB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7260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6653CA-2C58-6A46-AA01-11E3AADB45F4}" type="slidenum">
              <a:rPr lang="nb-NO" altLang="en-NO"/>
              <a:pPr/>
              <a:t>‹#›</a:t>
            </a:fld>
            <a:endParaRPr lang="nb-NO" altLang="e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lassholder for lysbilde 1">
            <a:extLst>
              <a:ext uri="{FF2B5EF4-FFF2-40B4-BE49-F238E27FC236}">
                <a16:creationId xmlns:a16="http://schemas.microsoft.com/office/drawing/2014/main" id="{CBA1F927-B995-9B98-2D51-EA10432A80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Plassholder for notater 2">
            <a:extLst>
              <a:ext uri="{FF2B5EF4-FFF2-40B4-BE49-F238E27FC236}">
                <a16:creationId xmlns:a16="http://schemas.microsoft.com/office/drawing/2014/main" id="{E65E823A-25F6-EEA2-DF7E-3002B2096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O" altLang="en-NO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Plassholder for lysbildenummer 3">
            <a:extLst>
              <a:ext uri="{FF2B5EF4-FFF2-40B4-BE49-F238E27FC236}">
                <a16:creationId xmlns:a16="http://schemas.microsoft.com/office/drawing/2014/main" id="{9A0AF6DD-2E71-9626-23B8-38248C533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24210A9-B684-454B-A1E0-2A22F5A00D3D}" type="slidenum">
              <a:rPr lang="nb-NO" altLang="en-NO" sz="1200"/>
              <a:pPr/>
              <a:t>1</a:t>
            </a:fld>
            <a:endParaRPr lang="nb-NO" altLang="en-NO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90AFA9-8EFD-20C9-5A1C-6B46323A0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836FF0-DDA3-63BF-21A5-1B0E88F80A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534F4D-91B2-7696-FF41-085884F50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828CB-8C37-0641-B292-01ED7BE112F4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123539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296AA8-AC8C-821F-BD18-E790A6E34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D5AD9-F812-9F23-64BF-3AAF7FFBA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0E47B2-3C87-3505-8EEA-BC8A4A2FA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0AF4C-4307-D849-A2E1-7F4A7BB8DB8F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14129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ED1286-E4EB-D121-DEC8-3BDD5C1DB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DA59F-252A-9FB6-B36D-421162E09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68C9C0-5042-EA65-BA78-27ED1AFEB2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4217E-7CB1-0E4D-BD00-B03011F3B49D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88926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239523-1B51-EBA2-BD42-D909639855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85DBB-24E7-6F63-C627-3C4DCA82E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CFE23E-6F59-34DB-AEC2-7903EE8287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D2C9C-0F54-5D4F-B341-2DB68F50D243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360736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9410A0-E80B-34DF-3903-121D8B03D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3D4E0E-C158-3994-9B42-EE078069A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26DF9A-AE86-7129-DCE6-53243079C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B06BD-4D43-224B-B656-E8F407A6C60D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357605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30C8D-566F-D07C-3CD5-9B9B68AEF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796B6-A066-FC5F-8395-3FD1EDD9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AC5A2-F9AE-8797-827B-895B67295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66FC4-8423-6143-9658-6CF6C84220E4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4308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604367-D475-71DF-B7DE-3CC35EE1B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F7CF12-FEB4-98BC-A2C0-1B868657D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AEC266-4E02-B36F-64EC-226B2629A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1A7E-E633-B246-9104-61D8CDBBAD3E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29440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A77927-440E-1306-DE3E-727EF20D8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FE4306-B67D-9F9D-932E-DA847871DF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9B01205-C694-1D50-3397-23BEBC26F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CD037C-643C-2444-846F-472A317B46E3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367106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B70B6F-7D3F-BABD-8453-508F0A02A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E011C88-4699-6FC3-B2D5-14C1A6A88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30AD8D-70DF-19F5-7A1E-6B4730BD3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73C3D-5D30-3845-B73F-D598B8673477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385410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52FE57-BF31-7F51-E196-A9BF15942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D51F8-EA15-3F8E-C877-EBC37D00D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FD2AF-E8C3-0A61-0C30-DAE428A1F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91BA3-E77A-AB48-B437-144F87E73B86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252511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9261FB-7532-EB63-1E50-0A5766EB8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4154C-71E4-ACB8-B91F-FDF904C0A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32CFB-83C8-831C-C745-3E845362BB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81E9D-0CFC-A64B-8C2E-0E2D78D265EF}" type="slidenum">
              <a:rPr lang="nb-NO" altLang="en-NO"/>
              <a:pPr/>
              <a:t>‹#›</a:t>
            </a:fld>
            <a:endParaRPr lang="nb-NO" altLang="en-NO"/>
          </a:p>
        </p:txBody>
      </p:sp>
    </p:spTree>
    <p:extLst>
      <p:ext uri="{BB962C8B-B14F-4D97-AF65-F5344CB8AC3E}">
        <p14:creationId xmlns:p14="http://schemas.microsoft.com/office/powerpoint/2010/main" val="164994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3DFCC-140A-148D-FEB4-65C6525B8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811C8B-1A6A-CE6B-1C6B-B6D3AF270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Click to edit Master text styles</a:t>
            </a:r>
          </a:p>
          <a:p>
            <a:pPr lvl="1"/>
            <a:r>
              <a:rPr lang="nb-NO" altLang="en-NO"/>
              <a:t>Second level</a:t>
            </a:r>
          </a:p>
          <a:p>
            <a:pPr lvl="2"/>
            <a:r>
              <a:rPr lang="nb-NO" altLang="en-NO"/>
              <a:t>Third level</a:t>
            </a:r>
          </a:p>
          <a:p>
            <a:pPr lvl="3"/>
            <a:r>
              <a:rPr lang="nb-NO" altLang="en-NO"/>
              <a:t>Fourth level</a:t>
            </a:r>
          </a:p>
          <a:p>
            <a:pPr lvl="4"/>
            <a:r>
              <a:rPr lang="nb-NO" altLang="en-NO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372AAA-3D0A-B888-189F-0115A1AB2E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F4309-68BC-6A23-7928-DD75E7B1A5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57A7E3-2653-EA4E-49CC-83D8642377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omic Sans MS" panose="030F0902030302020204" pitchFamily="66" charset="0"/>
              </a:defRPr>
            </a:lvl1pPr>
          </a:lstStyle>
          <a:p>
            <a:fld id="{FA0222E5-5F1D-024A-AF76-13B039862172}" type="slidenum">
              <a:rPr lang="nb-NO" altLang="en-NO"/>
              <a:pPr/>
              <a:t>‹#›</a:t>
            </a:fld>
            <a:endParaRPr lang="nb-NO" altLang="e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tel 1">
            <a:extLst>
              <a:ext uri="{FF2B5EF4-FFF2-40B4-BE49-F238E27FC236}">
                <a16:creationId xmlns:a16="http://schemas.microsoft.com/office/drawing/2014/main" id="{D47628E4-DA94-46E5-3EF0-12F6DC023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484313"/>
            <a:ext cx="7772400" cy="1101725"/>
          </a:xfrm>
        </p:spPr>
        <p:txBody>
          <a:bodyPr/>
          <a:lstStyle/>
          <a:p>
            <a:r>
              <a:rPr lang="nb-NO" altLang="en-NO"/>
              <a:t>Møteplass for holistisk problemforståelse</a:t>
            </a:r>
          </a:p>
        </p:txBody>
      </p:sp>
      <p:sp>
        <p:nvSpPr>
          <p:cNvPr id="15362" name="Undertittel 2">
            <a:extLst>
              <a:ext uri="{FF2B5EF4-FFF2-40B4-BE49-F238E27FC236}">
                <a16:creationId xmlns:a16="http://schemas.microsoft.com/office/drawing/2014/main" id="{7594DCD1-D3BD-863B-F018-09B520020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97200"/>
            <a:ext cx="6400800" cy="2279650"/>
          </a:xfrm>
        </p:spPr>
        <p:txBody>
          <a:bodyPr/>
          <a:lstStyle/>
          <a:p>
            <a:r>
              <a:rPr lang="nb-NO" altLang="en-NO"/>
              <a:t>Framtidens campus</a:t>
            </a:r>
          </a:p>
          <a:p>
            <a:endParaRPr lang="nb-NO" altLang="en-NO"/>
          </a:p>
          <a:p>
            <a:r>
              <a:rPr lang="nb-NO" altLang="en-NO"/>
              <a:t>21.11.2023</a:t>
            </a:r>
          </a:p>
          <a:p>
            <a:endParaRPr lang="nb-NO" altLang="en-NO"/>
          </a:p>
          <a:p>
            <a:r>
              <a:rPr lang="nb-NO" altLang="en-NO"/>
              <a:t>Lars Lundheim</a:t>
            </a:r>
            <a:endParaRPr lang="nb-NO" altLang="en-NO" baseline="30000"/>
          </a:p>
          <a:p>
            <a:r>
              <a:rPr lang="nb-NO" altLang="en-NO"/>
              <a:t>Institutt for elektroniske system</a:t>
            </a:r>
          </a:p>
          <a:p>
            <a:r>
              <a:rPr lang="nb-NO" altLang="en-NO"/>
              <a:t>NTNU</a:t>
            </a:r>
          </a:p>
          <a:p>
            <a:endParaRPr lang="nb-NO" altLang="en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E2352B5-9987-945C-EC9B-39D93B1BF63E}"/>
              </a:ext>
            </a:extLst>
          </p:cNvPr>
          <p:cNvGrpSpPr/>
          <p:nvPr/>
        </p:nvGrpSpPr>
        <p:grpSpPr>
          <a:xfrm>
            <a:off x="58602" y="44624"/>
            <a:ext cx="9049901" cy="3301680"/>
            <a:chOff x="58603" y="188640"/>
            <a:chExt cx="9049901" cy="3301680"/>
          </a:xfrm>
        </p:grpSpPr>
        <p:sp>
          <p:nvSpPr>
            <p:cNvPr id="4" name="Plassholder for innhold 2">
              <a:extLst>
                <a:ext uri="{FF2B5EF4-FFF2-40B4-BE49-F238E27FC236}">
                  <a16:creationId xmlns:a16="http://schemas.microsoft.com/office/drawing/2014/main" id="{CA91919C-AB1C-6035-54F2-A80C46CF99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603" y="188640"/>
              <a:ext cx="5781327" cy="51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/>
            <a:lstStyle>
              <a:lvl1pPr marL="257175" indent="-257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8859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2288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5717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nb-NO" sz="2000" kern="0">
                  <a:latin typeface="Calibri" panose="020F0502020204030204" pitchFamily="34" charset="0"/>
                  <a:cs typeface="Calibri" panose="020F0502020204030204" pitchFamily="34" charset="0"/>
                </a:rPr>
                <a:t>Universitetet (ein karikatur): </a:t>
              </a:r>
              <a:endParaRPr lang="nb-NO" sz="20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8938ED-3F78-B53E-BDA3-B7652D555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49" b="33188"/>
            <a:stretch/>
          </p:blipFill>
          <p:spPr>
            <a:xfrm>
              <a:off x="1691680" y="673057"/>
              <a:ext cx="7416824" cy="28172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029958-1EE1-A087-9846-2F5900904BD3}"/>
              </a:ext>
            </a:extLst>
          </p:cNvPr>
          <p:cNvGrpSpPr/>
          <p:nvPr/>
        </p:nvGrpSpPr>
        <p:grpSpPr>
          <a:xfrm>
            <a:off x="35497" y="3140968"/>
            <a:ext cx="6974159" cy="1563654"/>
            <a:chOff x="35497" y="3490320"/>
            <a:chExt cx="6974159" cy="1563654"/>
          </a:xfrm>
        </p:grpSpPr>
        <p:sp>
          <p:nvSpPr>
            <p:cNvPr id="5" name="Plassholder for innhold 2">
              <a:extLst>
                <a:ext uri="{FF2B5EF4-FFF2-40B4-BE49-F238E27FC236}">
                  <a16:creationId xmlns:a16="http://schemas.microsoft.com/office/drawing/2014/main" id="{BE863018-DBFA-0448-44FF-10E89189D6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497" y="3490321"/>
              <a:ext cx="1872208" cy="48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/>
            <a:lstStyle>
              <a:lvl1pPr marL="257175" indent="-257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8859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2288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5717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nb-NO" sz="2000" kern="0">
                  <a:latin typeface="Calibri" panose="020F0502020204030204" pitchFamily="34" charset="0"/>
                  <a:cs typeface="Calibri" panose="020F0502020204030204" pitchFamily="34" charset="0"/>
                </a:rPr>
                <a:t>Problemtypar:</a:t>
              </a:r>
              <a:endParaRPr lang="nb-NO" sz="20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2712FB-1F9C-8339-4682-D98CDC19D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812" r="30544"/>
            <a:stretch/>
          </p:blipFill>
          <p:spPr>
            <a:xfrm>
              <a:off x="1611288" y="3490320"/>
              <a:ext cx="5398368" cy="156365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17A9E4-6CA2-6FE1-1C07-3F4979AF5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95" t="66812" r="4574"/>
          <a:stretch/>
        </p:blipFill>
        <p:spPr>
          <a:xfrm>
            <a:off x="6660232" y="3151656"/>
            <a:ext cx="2170856" cy="15636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990C5C-F74E-1FDA-B67B-19CA0BB82B7E}"/>
              </a:ext>
            </a:extLst>
          </p:cNvPr>
          <p:cNvGrpSpPr/>
          <p:nvPr/>
        </p:nvGrpSpPr>
        <p:grpSpPr>
          <a:xfrm>
            <a:off x="58601" y="4636552"/>
            <a:ext cx="4307991" cy="2325321"/>
            <a:chOff x="58601" y="4636552"/>
            <a:chExt cx="4307991" cy="2325321"/>
          </a:xfrm>
        </p:grpSpPr>
        <p:sp>
          <p:nvSpPr>
            <p:cNvPr id="6" name="Plassholder for innhold 2">
              <a:extLst>
                <a:ext uri="{FF2B5EF4-FFF2-40B4-BE49-F238E27FC236}">
                  <a16:creationId xmlns:a16="http://schemas.microsoft.com/office/drawing/2014/main" id="{B1999154-F8C8-9781-23D3-33A0C13242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601" y="5575002"/>
              <a:ext cx="1993119" cy="51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/>
            <a:lstStyle>
              <a:lvl1pPr marL="257175" indent="-257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8859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2288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5717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nb-NO" sz="2000" kern="0">
                  <a:latin typeface="Calibri" panose="020F0502020204030204" pitchFamily="34" charset="0"/>
                  <a:cs typeface="Calibri" panose="020F0502020204030204" pitchFamily="34" charset="0"/>
                </a:rPr>
                <a:t>Verda slik ho er:</a:t>
              </a:r>
              <a:endParaRPr lang="nb-NO" sz="20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881ADC-4592-D3C8-4617-A1A7FF20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4636552"/>
              <a:ext cx="2170856" cy="2325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6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tel 1">
            <a:extLst>
              <a:ext uri="{FF2B5EF4-FFF2-40B4-BE49-F238E27FC236}">
                <a16:creationId xmlns:a16="http://schemas.microsoft.com/office/drawing/2014/main" id="{5D7229FE-BB4D-525B-050A-81B7374A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NO"/>
              <a:t>Målsetjingar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60FCF3-7F9F-98A8-8467-497DC0222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663824"/>
          </a:xfrm>
        </p:spPr>
        <p:txBody>
          <a:bodyPr/>
          <a:lstStyle/>
          <a:p>
            <a:r>
              <a:rPr lang="nn-NO" altLang="en-NO" sz="2000"/>
              <a:t>Trene studentar til å ha eit perspektiv vidare enn sin eigen disiplin</a:t>
            </a:r>
          </a:p>
          <a:p>
            <a:r>
              <a:rPr lang="nn-NO" altLang="en-NO" sz="2000"/>
              <a:t>Bygge tverrfagleg delingskultur</a:t>
            </a:r>
          </a:p>
          <a:p>
            <a:r>
              <a:rPr lang="nn-NO" altLang="en-NO" sz="2000"/>
              <a:t>Utrusta og bruka studentar på tvers av faggrenser.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tel 1">
            <a:extLst>
              <a:ext uri="{FF2B5EF4-FFF2-40B4-BE49-F238E27FC236}">
                <a16:creationId xmlns:a16="http://schemas.microsoft.com/office/drawing/2014/main" id="{5D7229FE-BB4D-525B-050A-81B7374A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NO"/>
              <a:t>Målsetjingar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60FCF3-7F9F-98A8-8467-497DC0222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167880"/>
          </a:xfrm>
        </p:spPr>
        <p:txBody>
          <a:bodyPr/>
          <a:lstStyle/>
          <a:p>
            <a:r>
              <a:rPr lang="nn-NO" altLang="en-NO" sz="2000"/>
              <a:t>Trene studentar til å ha eit perspektiv vidare enn sin eigen disiplin</a:t>
            </a:r>
          </a:p>
          <a:p>
            <a:r>
              <a:rPr lang="nn-NO" altLang="en-NO" sz="2000"/>
              <a:t>Bygge tverrfagleg delingskultur</a:t>
            </a:r>
          </a:p>
          <a:p>
            <a:r>
              <a:rPr lang="nn-NO" altLang="en-NO" sz="2000"/>
              <a:t>Utrusta og bruka studentar på tvers av faggrenser.</a:t>
            </a:r>
          </a:p>
          <a:p>
            <a:r>
              <a:rPr lang="nn-NO" altLang="en-NO" sz="2000"/>
              <a:t>Gjera </a:t>
            </a:r>
            <a:r>
              <a:rPr lang="nn-NO" altLang="en-NO" sz="2000" i="1"/>
              <a:t>Gruva </a:t>
            </a:r>
            <a:r>
              <a:rPr lang="nn-NO" altLang="en-NO" sz="2000"/>
              <a:t>til ein </a:t>
            </a:r>
            <a:r>
              <a:rPr lang="nn-NO" altLang="en-NO" sz="2000" b="1"/>
              <a:t>møteplass</a:t>
            </a:r>
            <a:r>
              <a:rPr lang="nn-NO" altLang="en-NO" sz="2000"/>
              <a:t> for denne danningsprosessen.</a:t>
            </a:r>
          </a:p>
        </p:txBody>
      </p:sp>
      <p:pic>
        <p:nvPicPr>
          <p:cNvPr id="18436" name="Picture 4" descr="Kristofer Sjersted ønsker alle velkommen i innvoasjonsmiljøet.">
            <a:extLst>
              <a:ext uri="{FF2B5EF4-FFF2-40B4-BE49-F238E27FC236}">
                <a16:creationId xmlns:a16="http://schemas.microsoft.com/office/drawing/2014/main" id="{FEBF02A0-CFA6-ACB1-5440-ED9672E4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82" y="4166505"/>
            <a:ext cx="4084206" cy="23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4">
            <a:extLst>
              <a:ext uri="{FF2B5EF4-FFF2-40B4-BE49-F238E27FC236}">
                <a16:creationId xmlns:a16="http://schemas.microsoft.com/office/drawing/2014/main" id="{BBAE7B4C-680B-B333-4897-9D2316DD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132206"/>
            <a:ext cx="3672408" cy="237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1">
            <a:extLst>
              <a:ext uri="{FF2B5EF4-FFF2-40B4-BE49-F238E27FC236}">
                <a16:creationId xmlns:a16="http://schemas.microsoft.com/office/drawing/2014/main" id="{F5F935A3-C770-9523-6894-6DF78CC9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57163"/>
            <a:ext cx="7772400" cy="1143000"/>
          </a:xfrm>
        </p:spPr>
        <p:txBody>
          <a:bodyPr/>
          <a:lstStyle/>
          <a:p>
            <a:r>
              <a:rPr lang="nb-NO" altLang="en-NO"/>
              <a:t>Inspirasjon frå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8FE2C0-3F39-E6E8-7580-83B56A078CF2}"/>
              </a:ext>
            </a:extLst>
          </p:cNvPr>
          <p:cNvGrpSpPr/>
          <p:nvPr/>
        </p:nvGrpSpPr>
        <p:grpSpPr>
          <a:xfrm>
            <a:off x="144016" y="3356992"/>
            <a:ext cx="4283968" cy="3343844"/>
            <a:chOff x="1" y="3356992"/>
            <a:chExt cx="4283968" cy="3343844"/>
          </a:xfrm>
        </p:grpSpPr>
        <p:pic>
          <p:nvPicPr>
            <p:cNvPr id="19480" name="Picture 24">
              <a:extLst>
                <a:ext uri="{FF2B5EF4-FFF2-40B4-BE49-F238E27FC236}">
                  <a16:creationId xmlns:a16="http://schemas.microsoft.com/office/drawing/2014/main" id="{FD64F8E2-CC93-47A2-31FC-873043AB4F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0"/>
            <a:stretch/>
          </p:blipFill>
          <p:spPr bwMode="auto">
            <a:xfrm>
              <a:off x="1" y="3356992"/>
              <a:ext cx="4283968" cy="251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lassholder for innhold 2">
              <a:extLst>
                <a:ext uri="{FF2B5EF4-FFF2-40B4-BE49-F238E27FC236}">
                  <a16:creationId xmlns:a16="http://schemas.microsoft.com/office/drawing/2014/main" id="{BCA2968A-34D8-ADF7-DFBD-B07D599313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7504" y="5875337"/>
              <a:ext cx="3960440" cy="8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/>
            <a:lstStyle>
              <a:lvl1pPr marL="257175" indent="-257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8859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2288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5717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nb-NO" sz="2000" kern="0">
                  <a:latin typeface="Calibri" panose="020F0502020204030204" pitchFamily="34" charset="0"/>
                  <a:cs typeface="Calibri" panose="020F0502020204030204" pitchFamily="34" charset="0"/>
                </a:rPr>
                <a:t>Aalto Design Factory, Finland</a:t>
              </a:r>
              <a:endParaRPr lang="nb-NO" sz="20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0CA38D-B8EF-C18A-BCBD-25745352D055}"/>
              </a:ext>
            </a:extLst>
          </p:cNvPr>
          <p:cNvGrpSpPr/>
          <p:nvPr/>
        </p:nvGrpSpPr>
        <p:grpSpPr>
          <a:xfrm>
            <a:off x="4740680" y="3275449"/>
            <a:ext cx="4007784" cy="3437148"/>
            <a:chOff x="4464050" y="3275449"/>
            <a:chExt cx="4007784" cy="3437148"/>
          </a:xfrm>
        </p:grpSpPr>
        <p:pic>
          <p:nvPicPr>
            <p:cNvPr id="19482" name="Picture 26" descr="About | Olin College of Engineering">
              <a:extLst>
                <a:ext uri="{FF2B5EF4-FFF2-40B4-BE49-F238E27FC236}">
                  <a16:creationId xmlns:a16="http://schemas.microsoft.com/office/drawing/2014/main" id="{28B45B68-4034-7685-9EA8-590DBB7F3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75449"/>
              <a:ext cx="3899834" cy="259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lassholder for innhold 2">
              <a:extLst>
                <a:ext uri="{FF2B5EF4-FFF2-40B4-BE49-F238E27FC236}">
                  <a16:creationId xmlns:a16="http://schemas.microsoft.com/office/drawing/2014/main" id="{B619C90F-1338-40F6-7BF9-9B520568443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64050" y="5887098"/>
              <a:ext cx="3960440" cy="8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/>
            <a:lstStyle>
              <a:lvl1pPr marL="257175" indent="-257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8859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2288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5717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nb-NO" sz="2000" kern="0">
                  <a:latin typeface="Calibri" panose="020F0502020204030204" pitchFamily="34" charset="0"/>
                  <a:cs typeface="Calibri" panose="020F0502020204030204" pitchFamily="34" charset="0"/>
                </a:rPr>
                <a:t>Olin College, USA</a:t>
              </a:r>
              <a:endParaRPr lang="nb-NO" sz="20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B1ADCB70-009D-1222-AFD0-9430E45CE971}"/>
              </a:ext>
            </a:extLst>
          </p:cNvPr>
          <p:cNvSpPr txBox="1">
            <a:spLocks/>
          </p:cNvSpPr>
          <p:nvPr/>
        </p:nvSpPr>
        <p:spPr bwMode="auto">
          <a:xfrm>
            <a:off x="683568" y="2112864"/>
            <a:ext cx="3960440" cy="82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b-NO" sz="2000" kern="0">
                <a:latin typeface="Calibri" panose="020F0502020204030204" pitchFamily="34" charset="0"/>
                <a:cs typeface="Calibri" panose="020F0502020204030204" pitchFamily="34" charset="0"/>
              </a:rPr>
              <a:t>Mellom anna ...</a:t>
            </a:r>
            <a:endParaRPr lang="nb-NO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6BA3-716D-5D73-B0EE-E69B305F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CAC94-85D2-4661-A6B6-05DA18EB3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38914" name="Picture 2" descr="10 facts about the coronavirus | Faculty of Medicine | UiB">
            <a:extLst>
              <a:ext uri="{FF2B5EF4-FFF2-40B4-BE49-F238E27FC236}">
                <a16:creationId xmlns:a16="http://schemas.microsoft.com/office/drawing/2014/main" id="{155E02FE-54FC-4626-C4CB-1343D9EF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"/>
            <a:ext cx="9144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204412"/>
            <a:ext cx="7772400" cy="776316"/>
          </a:xfrm>
        </p:spPr>
        <p:txBody>
          <a:bodyPr/>
          <a:lstStyle/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Møte mellom tre fagmiljø </a:t>
            </a:r>
            <a:r>
              <a:rPr lang="mr-IN">
                <a:latin typeface="Calibri" panose="020F0502020204030204" pitchFamily="34" charset="0"/>
              </a:rPr>
              <a:t>–</a:t>
            </a:r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 på tre ulike fakultet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9ED4A-7FA4-9342-9054-36B062EABE7E}" type="slidenum">
              <a:rPr lang="en-GB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7</a:t>
            </a:fld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uppe 33"/>
          <p:cNvGrpSpPr/>
          <p:nvPr/>
        </p:nvGrpSpPr>
        <p:grpSpPr>
          <a:xfrm>
            <a:off x="179512" y="908720"/>
            <a:ext cx="2694530" cy="2566491"/>
            <a:chOff x="2813574" y="1289177"/>
            <a:chExt cx="2694530" cy="2566491"/>
          </a:xfrm>
        </p:grpSpPr>
        <p:sp>
          <p:nvSpPr>
            <p:cNvPr id="10" name="Plassholder for innhold 2"/>
            <p:cNvSpPr txBox="1">
              <a:spLocks/>
            </p:cNvSpPr>
            <p:nvPr/>
          </p:nvSpPr>
          <p:spPr bwMode="auto">
            <a:xfrm>
              <a:off x="3028120" y="2157604"/>
              <a:ext cx="2479984" cy="1355267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3200" i="0" kern="0" dirty="0">
                  <a:solidFill>
                    <a:srgbClr val="008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Elektronikk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2813574" y="1289177"/>
              <a:ext cx="2566491" cy="2566491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rgbClr val="0080FF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uppe 32"/>
          <p:cNvGrpSpPr/>
          <p:nvPr/>
        </p:nvGrpSpPr>
        <p:grpSpPr>
          <a:xfrm>
            <a:off x="6542013" y="908720"/>
            <a:ext cx="2566491" cy="2566491"/>
            <a:chOff x="6272782" y="1195298"/>
            <a:chExt cx="2566491" cy="2566491"/>
          </a:xfrm>
        </p:grpSpPr>
        <p:sp>
          <p:nvSpPr>
            <p:cNvPr id="17" name="Ellipse 16"/>
            <p:cNvSpPr/>
            <p:nvPr/>
          </p:nvSpPr>
          <p:spPr>
            <a:xfrm>
              <a:off x="6272782" y="1195298"/>
              <a:ext cx="2566491" cy="2566491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rgbClr val="0080FF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8" name="Plassholder for innhold 2"/>
            <p:cNvSpPr txBox="1">
              <a:spLocks/>
            </p:cNvSpPr>
            <p:nvPr/>
          </p:nvSpPr>
          <p:spPr bwMode="auto">
            <a:xfrm>
              <a:off x="6746197" y="2082751"/>
              <a:ext cx="1498211" cy="698177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3200" i="0" kern="0" dirty="0">
                  <a:solidFill>
                    <a:srgbClr val="008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Design</a:t>
              </a:r>
            </a:p>
          </p:txBody>
        </p:sp>
      </p:grpSp>
      <p:grpSp>
        <p:nvGrpSpPr>
          <p:cNvPr id="35" name="Gruppe 34"/>
          <p:cNvGrpSpPr/>
          <p:nvPr/>
        </p:nvGrpSpPr>
        <p:grpSpPr>
          <a:xfrm>
            <a:off x="3445669" y="4291510"/>
            <a:ext cx="2566491" cy="2566491"/>
            <a:chOff x="437363" y="4139634"/>
            <a:chExt cx="2566491" cy="2566491"/>
          </a:xfrm>
        </p:grpSpPr>
        <p:sp>
          <p:nvSpPr>
            <p:cNvPr id="15" name="Ellipse 14"/>
            <p:cNvSpPr/>
            <p:nvPr/>
          </p:nvSpPr>
          <p:spPr>
            <a:xfrm>
              <a:off x="437363" y="4139634"/>
              <a:ext cx="2566491" cy="2566491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rgbClr val="0080FF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2" name="Plassholder for innhold 2"/>
            <p:cNvSpPr txBox="1">
              <a:spLocks/>
            </p:cNvSpPr>
            <p:nvPr/>
          </p:nvSpPr>
          <p:spPr bwMode="auto">
            <a:xfrm>
              <a:off x="757808" y="4869160"/>
              <a:ext cx="2013992" cy="1205861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3200" i="0" kern="0" dirty="0" err="1">
                  <a:solidFill>
                    <a:srgbClr val="008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Entrepre-nørskap</a:t>
              </a:r>
              <a:endParaRPr lang="nb-NO" sz="3200" i="0" kern="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1033372" y="1220337"/>
            <a:ext cx="7715092" cy="3792839"/>
            <a:chOff x="1033372" y="1220337"/>
            <a:chExt cx="7715092" cy="3792839"/>
          </a:xfrm>
        </p:grpSpPr>
        <p:grpSp>
          <p:nvGrpSpPr>
            <p:cNvPr id="8" name="Gruppe 7"/>
            <p:cNvGrpSpPr/>
            <p:nvPr/>
          </p:nvGrpSpPr>
          <p:grpSpPr>
            <a:xfrm>
              <a:off x="5960371" y="3508458"/>
              <a:ext cx="2788093" cy="1360702"/>
              <a:chOff x="5960371" y="3508458"/>
              <a:chExt cx="2788093" cy="1360702"/>
            </a:xfrm>
          </p:grpSpPr>
          <p:cxnSp>
            <p:nvCxnSpPr>
              <p:cNvPr id="41" name="Rett pil 40"/>
              <p:cNvCxnSpPr/>
              <p:nvPr/>
            </p:nvCxnSpPr>
            <p:spPr bwMode="auto">
              <a:xfrm flipH="1">
                <a:off x="5960371" y="3508458"/>
                <a:ext cx="1059901" cy="121668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Plassholder for innhold 2"/>
              <p:cNvSpPr txBox="1">
                <a:spLocks/>
              </p:cNvSpPr>
              <p:nvPr/>
            </p:nvSpPr>
            <p:spPr bwMode="auto">
              <a:xfrm>
                <a:off x="6426358" y="4115556"/>
                <a:ext cx="2322106" cy="753604"/>
              </a:xfrm>
              <a:prstGeom prst="rect">
                <a:avLst/>
              </a:prstGeom>
              <a:noFill/>
              <a:ln w="38100"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7925" tIns="38963" rIns="77925" bIns="38963" numCol="1" anchor="t" anchorCtr="0" compatLnSpc="1">
                <a:prstTxWarp prst="textNoShape">
                  <a:avLst/>
                </a:prstTxWarp>
              </a:bodyPr>
              <a:lstStyle>
                <a:lvl1pPr marL="292219" indent="-292219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633142" indent="-24351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74065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363690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753316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142942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32568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22194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311820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nb-NO" sz="3200" i="0" kern="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Lærings-</a:t>
                </a:r>
                <a:r>
                  <a:rPr lang="nb-NO" sz="3200" i="0" kern="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assistentar</a:t>
                </a:r>
                <a:endParaRPr lang="nb-NO" sz="3200" i="0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uppe 6"/>
            <p:cNvGrpSpPr/>
            <p:nvPr/>
          </p:nvGrpSpPr>
          <p:grpSpPr>
            <a:xfrm>
              <a:off x="3160715" y="1220337"/>
              <a:ext cx="3008359" cy="1056535"/>
              <a:chOff x="3160715" y="1220337"/>
              <a:chExt cx="3008359" cy="1056535"/>
            </a:xfrm>
          </p:grpSpPr>
          <p:cxnSp>
            <p:nvCxnSpPr>
              <p:cNvPr id="37" name="Rett pil 36"/>
              <p:cNvCxnSpPr/>
              <p:nvPr/>
            </p:nvCxnSpPr>
            <p:spPr bwMode="auto">
              <a:xfrm>
                <a:off x="3160715" y="2276872"/>
                <a:ext cx="3008359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Plassholder for innhold 2"/>
              <p:cNvSpPr txBox="1">
                <a:spLocks/>
              </p:cNvSpPr>
              <p:nvPr/>
            </p:nvSpPr>
            <p:spPr bwMode="auto">
              <a:xfrm>
                <a:off x="3690054" y="1220337"/>
                <a:ext cx="2322106" cy="753604"/>
              </a:xfrm>
              <a:prstGeom prst="rect">
                <a:avLst/>
              </a:prstGeom>
              <a:noFill/>
              <a:ln w="38100"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7925" tIns="38963" rIns="77925" bIns="38963" numCol="1" anchor="t" anchorCtr="0" compatLnSpc="1">
                <a:prstTxWarp prst="textNoShape">
                  <a:avLst/>
                </a:prstTxWarp>
              </a:bodyPr>
              <a:lstStyle>
                <a:lvl1pPr marL="292219" indent="-292219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633142" indent="-24351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74065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363690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753316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142942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32568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22194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311820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nb-NO" sz="3200" i="0" kern="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Lærings-</a:t>
                </a:r>
                <a:r>
                  <a:rPr lang="nb-NO" sz="3200" i="0" kern="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assistentar</a:t>
                </a:r>
                <a:endParaRPr lang="nb-NO" sz="3200" i="0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uppe 8"/>
            <p:cNvGrpSpPr/>
            <p:nvPr/>
          </p:nvGrpSpPr>
          <p:grpSpPr>
            <a:xfrm>
              <a:off x="1033372" y="3581131"/>
              <a:ext cx="2366281" cy="1432045"/>
              <a:chOff x="1033372" y="3581131"/>
              <a:chExt cx="2366281" cy="1432045"/>
            </a:xfrm>
          </p:grpSpPr>
          <p:sp>
            <p:nvSpPr>
              <p:cNvPr id="21" name="Plassholder for innhold 2"/>
              <p:cNvSpPr txBox="1">
                <a:spLocks/>
              </p:cNvSpPr>
              <p:nvPr/>
            </p:nvSpPr>
            <p:spPr bwMode="auto">
              <a:xfrm>
                <a:off x="1033372" y="4259572"/>
                <a:ext cx="2322106" cy="753604"/>
              </a:xfrm>
              <a:prstGeom prst="rect">
                <a:avLst/>
              </a:prstGeom>
              <a:noFill/>
              <a:ln w="38100"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7925" tIns="38963" rIns="77925" bIns="38963" numCol="1" anchor="t" anchorCtr="0" compatLnSpc="1">
                <a:prstTxWarp prst="textNoShape">
                  <a:avLst/>
                </a:prstTxWarp>
              </a:bodyPr>
              <a:lstStyle>
                <a:lvl1pPr marL="292219" indent="-292219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633142" indent="-24351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74065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363690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753316" indent="-1948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142942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32568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22194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311820" indent="-19481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nb-NO" sz="3200" i="0" kern="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Lærings-</a:t>
                </a:r>
                <a:r>
                  <a:rPr lang="nb-NO" sz="3200" i="0" kern="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assistentar</a:t>
                </a:r>
                <a:endParaRPr lang="nb-NO" sz="3200" i="0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" name="Rett pil 21"/>
              <p:cNvCxnSpPr/>
              <p:nvPr/>
            </p:nvCxnSpPr>
            <p:spPr bwMode="auto">
              <a:xfrm>
                <a:off x="2339752" y="3581131"/>
                <a:ext cx="1059901" cy="121668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9611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2C312A-6E9E-464A-A16F-36FBA96A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Nokre røynsler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00A5E6-0BBC-EC49-8FD5-64D9F14F7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628800"/>
            <a:ext cx="7704856" cy="3248000"/>
          </a:xfrm>
        </p:spPr>
        <p:txBody>
          <a:bodyPr/>
          <a:lstStyle/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Prosjektstart utsett fleire gongar grunna byggearbeid og smitteverns-restriksjonar.</a:t>
            </a:r>
          </a:p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Kom aldri i gang med å bruka Gruva i prosjektperioden.</a:t>
            </a:r>
          </a:p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Læringsassistentar vart likevel tilsett og hadde ein viss aktivitet koordinert av dei aktuelle faglærarane</a:t>
            </a:r>
          </a:p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Uvisse blant læringsassistentane om rolleforståing.</a:t>
            </a:r>
          </a:p>
          <a:p>
            <a:pPr marL="0" indent="0">
              <a:buNone/>
            </a:pP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b="1">
                <a:latin typeface="Calibri" panose="020F0502020204030204" pitchFamily="34" charset="0"/>
                <a:cs typeface="Calibri" panose="020F0502020204030204" pitchFamily="34" charset="0"/>
              </a:rPr>
              <a:t>Konklusjon: Det fysiske arealet og dei fysiske møta </a:t>
            </a:r>
            <a:r>
              <a:rPr lang="nb-NO" b="1" i="1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nb-NO" b="1">
                <a:latin typeface="Calibri" panose="020F0502020204030204" pitchFamily="34" charset="0"/>
                <a:cs typeface="Calibri" panose="020F0502020204030204" pitchFamily="34" charset="0"/>
              </a:rPr>
              <a:t> essensielle for å byggja ein delingskultur.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787B853-F6C6-2949-9656-1E3BB3F5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9ED4A-7FA4-9342-9054-36B062EABE7E}" type="slidenum"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8</a:t>
            </a:fld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6A41-849B-2AD7-90B6-18627200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92088"/>
          </a:xfrm>
        </p:spPr>
        <p:txBody>
          <a:bodyPr/>
          <a:lstStyle/>
          <a:p>
            <a:r>
              <a:rPr lang="en-NO" sz="2800">
                <a:latin typeface="Calibri" panose="020F0502020204030204" pitchFamily="34" charset="0"/>
                <a:cs typeface="Calibri" panose="020F0502020204030204" pitchFamily="34" charset="0"/>
              </a:rPr>
              <a:t>Tverrfaglege møteplassar som fungerer: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17D792-D965-7D09-A18E-87F8C72D779C}"/>
              </a:ext>
            </a:extLst>
          </p:cNvPr>
          <p:cNvGrpSpPr/>
          <p:nvPr/>
        </p:nvGrpSpPr>
        <p:grpSpPr>
          <a:xfrm>
            <a:off x="323528" y="908720"/>
            <a:ext cx="3185605" cy="2866544"/>
            <a:chOff x="323528" y="908720"/>
            <a:chExt cx="3185605" cy="2866544"/>
          </a:xfrm>
        </p:grpSpPr>
        <p:pic>
          <p:nvPicPr>
            <p:cNvPr id="39938" name="Picture 2" descr="Omega Verksted">
              <a:extLst>
                <a:ext uri="{FF2B5EF4-FFF2-40B4-BE49-F238E27FC236}">
                  <a16:creationId xmlns:a16="http://schemas.microsoft.com/office/drawing/2014/main" id="{591CF69E-AFF0-CE93-5FB7-0FD24B939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400188"/>
              <a:ext cx="3168352" cy="237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assholder for innhold 2">
              <a:extLst>
                <a:ext uri="{FF2B5EF4-FFF2-40B4-BE49-F238E27FC236}">
                  <a16:creationId xmlns:a16="http://schemas.microsoft.com/office/drawing/2014/main" id="{A9BF20CD-4C11-9E12-A62F-EB33E7233D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0781" y="908720"/>
              <a:ext cx="3168352" cy="517364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2800" i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Omega verksted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7B322E-0241-ED42-8E1B-A6D06F6B7ED4}"/>
              </a:ext>
            </a:extLst>
          </p:cNvPr>
          <p:cNvGrpSpPr/>
          <p:nvPr/>
        </p:nvGrpSpPr>
        <p:grpSpPr>
          <a:xfrm>
            <a:off x="4427984" y="952251"/>
            <a:ext cx="3492500" cy="2824201"/>
            <a:chOff x="4427984" y="952251"/>
            <a:chExt cx="3492500" cy="2824201"/>
          </a:xfrm>
        </p:grpSpPr>
        <p:pic>
          <p:nvPicPr>
            <p:cNvPr id="39940" name="Picture 4" descr="Revolve NTNU">
              <a:extLst>
                <a:ext uri="{FF2B5EF4-FFF2-40B4-BE49-F238E27FC236}">
                  <a16:creationId xmlns:a16="http://schemas.microsoft.com/office/drawing/2014/main" id="{1CD4FF58-F087-4195-4510-5C2FF96B7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452352"/>
              <a:ext cx="3492500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lassholder for innhold 2">
              <a:extLst>
                <a:ext uri="{FF2B5EF4-FFF2-40B4-BE49-F238E27FC236}">
                  <a16:creationId xmlns:a16="http://schemas.microsoft.com/office/drawing/2014/main" id="{BB4C9888-3181-9D24-46DE-DE31B120525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66752" y="952251"/>
              <a:ext cx="3168352" cy="517364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2800" i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Revolve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41F45E-10A9-4420-1443-76458D64E064}"/>
              </a:ext>
            </a:extLst>
          </p:cNvPr>
          <p:cNvGrpSpPr/>
          <p:nvPr/>
        </p:nvGrpSpPr>
        <p:grpSpPr>
          <a:xfrm>
            <a:off x="323528" y="4128631"/>
            <a:ext cx="3384376" cy="2738297"/>
            <a:chOff x="323528" y="4128631"/>
            <a:chExt cx="3384376" cy="2738297"/>
          </a:xfrm>
        </p:grpSpPr>
        <p:pic>
          <p:nvPicPr>
            <p:cNvPr id="39942" name="Picture 6" descr="Vi sponser Fuel Fighter">
              <a:extLst>
                <a:ext uri="{FF2B5EF4-FFF2-40B4-BE49-F238E27FC236}">
                  <a16:creationId xmlns:a16="http://schemas.microsoft.com/office/drawing/2014/main" id="{2E253ECA-C17F-4FAC-434A-B27DAEB50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627540"/>
              <a:ext cx="3144533" cy="223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lassholder for innhold 2">
              <a:extLst>
                <a:ext uri="{FF2B5EF4-FFF2-40B4-BE49-F238E27FC236}">
                  <a16:creationId xmlns:a16="http://schemas.microsoft.com/office/drawing/2014/main" id="{44D2B592-785E-84B7-54D1-39094A8F2E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9552" y="4128631"/>
              <a:ext cx="3168352" cy="517364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28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Fuel Fighter</a:t>
              </a:r>
              <a:endParaRPr lang="nb-NO" sz="2800" i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FBF38D-3995-E93B-FC9C-B01781D7D541}"/>
              </a:ext>
            </a:extLst>
          </p:cNvPr>
          <p:cNvGrpSpPr/>
          <p:nvPr/>
        </p:nvGrpSpPr>
        <p:grpSpPr>
          <a:xfrm>
            <a:off x="4404165" y="4183004"/>
            <a:ext cx="3552211" cy="2702380"/>
            <a:chOff x="4404165" y="4183004"/>
            <a:chExt cx="3552211" cy="2702380"/>
          </a:xfrm>
        </p:grpSpPr>
        <p:pic>
          <p:nvPicPr>
            <p:cNvPr id="39944" name="Picture 8" descr="Orbit NTNU">
              <a:extLst>
                <a:ext uri="{FF2B5EF4-FFF2-40B4-BE49-F238E27FC236}">
                  <a16:creationId xmlns:a16="http://schemas.microsoft.com/office/drawing/2014/main" id="{E0FAEF94-50FE-282C-BFCD-52631AB7FA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1"/>
            <a:stretch/>
          </p:blipFill>
          <p:spPr bwMode="auto">
            <a:xfrm>
              <a:off x="4427984" y="4645995"/>
              <a:ext cx="3528392" cy="223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Plassholder for innhold 2">
              <a:extLst>
                <a:ext uri="{FF2B5EF4-FFF2-40B4-BE49-F238E27FC236}">
                  <a16:creationId xmlns:a16="http://schemas.microsoft.com/office/drawing/2014/main" id="{FAA46127-F972-8C7A-F624-0F2B7BE0C70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04165" y="4183004"/>
              <a:ext cx="3168352" cy="517364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7925" tIns="38963" rIns="77925" bIns="38963" numCol="1" anchor="t" anchorCtr="0" compatLnSpc="1">
              <a:prstTxWarp prst="textNoShape">
                <a:avLst/>
              </a:prstTxWarp>
            </a:bodyPr>
            <a:lstStyle>
              <a:lvl1pPr marL="292219" indent="-292219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633142" indent="-243516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974065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363690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753316" indent="-194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142942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532568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922194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1820" indent="-194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nb-NO" sz="28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Orbit</a:t>
              </a:r>
              <a:endParaRPr lang="nb-NO" sz="2800" i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14057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9AA7E32DB6642B7334468D5F94369" ma:contentTypeVersion="14" ma:contentTypeDescription="Opprett et nytt dokument." ma:contentTypeScope="" ma:versionID="60283d1341bd5c410b5eecdce2ac1cc9">
  <xsd:schema xmlns:xsd="http://www.w3.org/2001/XMLSchema" xmlns:xs="http://www.w3.org/2001/XMLSchema" xmlns:p="http://schemas.microsoft.com/office/2006/metadata/properties" xmlns:ns2="3bcb2822-b318-4829-a79a-e2580a1b11e3" xmlns:ns3="2e6cf807-387c-415e-9a97-eee481b0bef1" targetNamespace="http://schemas.microsoft.com/office/2006/metadata/properties" ma:root="true" ma:fieldsID="a83fe69aa1872d6f0a4394a70888435e" ns2:_="" ns3:_="">
    <xsd:import namespace="3bcb2822-b318-4829-a79a-e2580a1b11e3"/>
    <xsd:import namespace="2e6cf807-387c-415e-9a97-eee481b0b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2822-b318-4829-a79a-e2580a1b1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bbfc824-dc3a-413a-ba08-99b8fb92b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cf807-387c-415e-9a97-eee481b0bef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f6562e-6736-4df3-b261-51d7e7986c62}" ma:internalName="TaxCatchAll" ma:showField="CatchAllData" ma:web="2e6cf807-387c-415e-9a97-eee481b0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cb2822-b318-4829-a79a-e2580a1b11e3">
      <Terms xmlns="http://schemas.microsoft.com/office/infopath/2007/PartnerControls"/>
    </lcf76f155ced4ddcb4097134ff3c332f>
    <TaxCatchAll xmlns="2e6cf807-387c-415e-9a97-eee481b0bef1" xsi:nil="true"/>
  </documentManagement>
</p:properties>
</file>

<file path=customXml/itemProps1.xml><?xml version="1.0" encoding="utf-8"?>
<ds:datastoreItem xmlns:ds="http://schemas.openxmlformats.org/officeDocument/2006/customXml" ds:itemID="{2F391DF8-3E5C-4E45-9162-9B86F738BD66}"/>
</file>

<file path=customXml/itemProps2.xml><?xml version="1.0" encoding="utf-8"?>
<ds:datastoreItem xmlns:ds="http://schemas.openxmlformats.org/officeDocument/2006/customXml" ds:itemID="{42B33228-A383-4823-8145-A90DD0048EDA}"/>
</file>

<file path=customXml/itemProps3.xml><?xml version="1.0" encoding="utf-8"?>
<ds:datastoreItem xmlns:ds="http://schemas.openxmlformats.org/officeDocument/2006/customXml" ds:itemID="{A942E5A5-C3A6-4407-99F4-0E53B6F7B110}"/>
</file>

<file path=docProps/app.xml><?xml version="1.0" encoding="utf-8"?>
<Properties xmlns="http://schemas.openxmlformats.org/officeDocument/2006/extended-properties" xmlns:vt="http://schemas.openxmlformats.org/officeDocument/2006/docPropsVTypes">
  <TotalTime>35559</TotalTime>
  <Words>187</Words>
  <Application>Microsoft Office PowerPoint</Application>
  <PresentationFormat>Skjermfremvisning (4:3)</PresentationFormat>
  <Paragraphs>46</Paragraphs>
  <Slides>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Calibri</vt:lpstr>
      <vt:lpstr>Comic Sans MS</vt:lpstr>
      <vt:lpstr>Times</vt:lpstr>
      <vt:lpstr>Blank Presentation</vt:lpstr>
      <vt:lpstr>Møteplass for holistisk problemforståelse</vt:lpstr>
      <vt:lpstr>PowerPoint-presentasjon</vt:lpstr>
      <vt:lpstr>Målsetjingar</vt:lpstr>
      <vt:lpstr>Målsetjingar</vt:lpstr>
      <vt:lpstr>Inspirasjon frå</vt:lpstr>
      <vt:lpstr>PowerPoint-presentasjon</vt:lpstr>
      <vt:lpstr>Møte mellom tre fagmiljø – på tre ulike fakultet</vt:lpstr>
      <vt:lpstr>Nokre røynsler</vt:lpstr>
      <vt:lpstr>Tverrfaglege møteplassar som fungerer: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Informasjons- og kodingsteori:</dc:title>
  <dc:creator>Lars Lundheim</dc:creator>
  <cp:lastModifiedBy>Eli Skaug Rønning</cp:lastModifiedBy>
  <cp:revision>221</cp:revision>
  <cp:lastPrinted>2008-03-07T08:10:50Z</cp:lastPrinted>
  <dcterms:created xsi:type="dcterms:W3CDTF">2004-02-24T18:08:16Z</dcterms:created>
  <dcterms:modified xsi:type="dcterms:W3CDTF">2023-11-20T12:37:29Z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0x010100EDB9AA7E32DB6642B7334468D5F94369</vt:lpwstr>
  </property>
</Properties>
</file>