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37" r:id="rId2"/>
    <p:sldId id="338" r:id="rId3"/>
    <p:sldId id="351" r:id="rId4"/>
    <p:sldId id="346" r:id="rId5"/>
    <p:sldId id="352" r:id="rId6"/>
    <p:sldId id="347" r:id="rId7"/>
    <p:sldId id="354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64" d="100"/>
          <a:sy n="64" d="100"/>
        </p:scale>
        <p:origin x="6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06A43A-FE1A-C530-070B-8982402E2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80AB8FC-AA81-7F6F-FFF2-636C4EF4F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8BD684-720B-2111-C86C-1A110A426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29CA-9D56-4DFF-BF5D-E7665966C9A4}" type="datetimeFigureOut">
              <a:rPr lang="nb-NO" smtClean="0"/>
              <a:t>20.11.2023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E7B84E3-6680-B7F4-09CA-02E8334F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7376364-FC5C-C6EA-6203-2796EC71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24A8-E6CB-4B70-8AD0-D387E12CBB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554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1D88A5-09ED-61FD-EE3A-24AA52C27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AD7F6A0-991C-FD99-254D-E6B3F888F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A2C04B-3D82-72FA-4770-C928DB70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29CA-9D56-4DFF-BF5D-E7665966C9A4}" type="datetimeFigureOut">
              <a:rPr lang="nb-NO" smtClean="0"/>
              <a:t>20.11.2023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4CBF43-0D2B-D8CC-B136-BDF14A80F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5CC2352-E207-DE19-AEF8-DE9BE9C57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24A8-E6CB-4B70-8AD0-D387E12CBB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644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6C4D047-0770-985F-84B8-2ADB56DAEB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F7DB3BB-64C9-6325-9FD3-BDB5EF961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C0C1240-E617-A396-6881-1D9FC1B4B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29CA-9D56-4DFF-BF5D-E7665966C9A4}" type="datetimeFigureOut">
              <a:rPr lang="nb-NO" smtClean="0"/>
              <a:t>20.11.2023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403DA1-5EA1-509B-097D-440CBCA8C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40BF49-83C3-DEE1-F444-3CE004F6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24A8-E6CB-4B70-8AD0-D387E12CBB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570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20F6B2-8D52-7B51-B6D5-37582307E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47B727-A64F-57BA-C8DF-FD420616A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87C6A8-91FB-210E-74D4-5851532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29CA-9D56-4DFF-BF5D-E7665966C9A4}" type="datetimeFigureOut">
              <a:rPr lang="nb-NO" smtClean="0"/>
              <a:t>20.11.2023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2C596BD-D3ED-D524-5529-FC6ADB06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217405-2608-089E-5DA8-1AA0E632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24A8-E6CB-4B70-8AD0-D387E12CBB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7181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638D5A-AD4E-8476-5412-E998A72DE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1FECAC-3B47-B640-9845-9433CB5B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FED358-6411-1F2F-FDEA-206B6A465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29CA-9D56-4DFF-BF5D-E7665966C9A4}" type="datetimeFigureOut">
              <a:rPr lang="nb-NO" smtClean="0"/>
              <a:t>20.11.2023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A64731-AC45-499A-1D0D-C0786AE18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C286F5-F79B-089F-F6DE-86932E299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24A8-E6CB-4B70-8AD0-D387E12CBB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5453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48A826-B49F-D530-EA10-48E9CD4C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439B1E1-E527-4AD6-2E17-50B7A77E6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C4DF67F-EAAD-9802-333F-F83D46147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BD35DAA-F419-7189-FB8A-1DB997A5C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29CA-9D56-4DFF-BF5D-E7665966C9A4}" type="datetimeFigureOut">
              <a:rPr lang="nb-NO" smtClean="0"/>
              <a:t>20.11.2023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1634CF6-14B9-66C9-3061-A4C930CF2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6C88ABA-4AF9-F24C-CD92-A0E4305F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24A8-E6CB-4B70-8AD0-D387E12CBB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24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B6C8FC-B219-C7D4-471C-228A6804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25E46A4-02E3-0325-906C-389A51898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AEF49B-2223-A444-F38C-BCB087746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639C3DB-1099-510E-A005-65FC5EBCD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C21FA56-9382-F091-E205-01F2B48D0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FB991E0-CEEE-4A0C-8F08-A481794E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29CA-9D56-4DFF-BF5D-E7665966C9A4}" type="datetimeFigureOut">
              <a:rPr lang="nb-NO" smtClean="0"/>
              <a:t>20.11.2023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FF64451-3CC9-11B8-6E24-81EB2878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5354FD8-220B-7AF7-705C-0C0BB010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24A8-E6CB-4B70-8AD0-D387E12CBB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355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B28B72-3C87-439A-7040-1E735669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D7797BE-34BE-4A46-15EF-95D11246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29CA-9D56-4DFF-BF5D-E7665966C9A4}" type="datetimeFigureOut">
              <a:rPr lang="nb-NO" smtClean="0"/>
              <a:t>20.11.2023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E2B6F55-17E5-03CA-13DC-0BA2227A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4B411F6-6DD9-194E-20F9-DDAFF89B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24A8-E6CB-4B70-8AD0-D387E12CBB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399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3838A4A-7558-2080-4947-27234F566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29CA-9D56-4DFF-BF5D-E7665966C9A4}" type="datetimeFigureOut">
              <a:rPr lang="nb-NO" smtClean="0"/>
              <a:t>20.11.2023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4340329-1FC0-7A58-3036-7DCB895C5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A64E677-9A60-2851-988B-0A75BA8F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24A8-E6CB-4B70-8AD0-D387E12CBB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879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C1E3DB-434C-F7DD-9842-031703D3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81B581-5936-FF47-CAB7-9DECEFF48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D91D85A-CBD7-8C76-6EBB-043E37FA3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F060EC4-DB17-413A-74B2-4D84FE5C3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29CA-9D56-4DFF-BF5D-E7665966C9A4}" type="datetimeFigureOut">
              <a:rPr lang="nb-NO" smtClean="0"/>
              <a:t>20.11.2023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71C5E9D-CF38-9CA6-1EEC-6AB5B27C4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CD71D75-FC9A-FD47-D6DE-7039B2D0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24A8-E6CB-4B70-8AD0-D387E12CBB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784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2193FB-0375-42AF-1752-28CE5BB86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0501FC8-5E11-33F0-8F46-06320FAE9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C4E76F-1D39-3413-8216-7EEB85D3D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C085ECF-E1FB-995E-EA91-B756A2ADF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29CA-9D56-4DFF-BF5D-E7665966C9A4}" type="datetimeFigureOut">
              <a:rPr lang="nb-NO" smtClean="0"/>
              <a:t>20.11.2023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83F3AF8-11CC-6EC0-D792-41BB75C5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979B809-3388-D1E9-EFF3-DE9F3A82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24A8-E6CB-4B70-8AD0-D387E12CBB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054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A3ABE9A-804A-15BE-E40E-5944935C5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3B4B792-91BB-EF1B-4BD5-29B5F757A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3F9531-9EF3-91E8-3FC9-3DC6AC3A70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C29CA-9D56-4DFF-BF5D-E7665966C9A4}" type="datetimeFigureOut">
              <a:rPr lang="nb-NO" smtClean="0"/>
              <a:t>20.11.2023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76A1F5F-16D0-3821-C625-1A50D557F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6BEC53B-436E-5133-D62E-2862E4004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024A8-E6CB-4B70-8AD0-D387E12CBB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31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714EA05B-DC29-9A49-9E07-BD359950FF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348DDC63-D03F-4E4B-B5C0-63C3F1A3B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618" y="847725"/>
            <a:ext cx="11153775" cy="2040176"/>
          </a:xfrm>
        </p:spPr>
        <p:txBody>
          <a:bodyPr>
            <a:normAutofit/>
          </a:bodyPr>
          <a:lstStyle/>
          <a:p>
            <a:pPr algn="ctr"/>
            <a:r>
              <a:rPr lang="nb-NO" sz="4267" b="1" dirty="0">
                <a:solidFill>
                  <a:schemeClr val="accent4"/>
                </a:solidFill>
                <a:latin typeface="Calibri Light"/>
                <a:ea typeface="Calibri Light"/>
                <a:cs typeface="Calibri Light"/>
              </a:rPr>
              <a:t>Formelle</a:t>
            </a:r>
            <a:r>
              <a:rPr lang="nb-NO" sz="4267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 og uformelle læringsareal </a:t>
            </a:r>
            <a:br>
              <a:rPr lang="nb-NO" sz="4267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</a:br>
            <a:r>
              <a:rPr lang="nb-NO" sz="4267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– hva vet vi om NTNU sine nye arealer </a:t>
            </a:r>
            <a:br>
              <a:rPr lang="nb-NO" sz="4267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</a:br>
            <a:r>
              <a:rPr lang="nb-NO" sz="4267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og </a:t>
            </a:r>
            <a:r>
              <a:rPr lang="nb-NO" sz="4267" b="1" dirty="0">
                <a:solidFill>
                  <a:schemeClr val="accent4"/>
                </a:solidFill>
                <a:latin typeface="Calibri Light"/>
                <a:ea typeface="Calibri Light"/>
                <a:cs typeface="Calibri Light"/>
              </a:rPr>
              <a:t>hva synes studentene</a:t>
            </a:r>
            <a:r>
              <a:rPr lang="nb-NO" sz="4267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?</a:t>
            </a:r>
            <a:endParaRPr lang="nb-NO" sz="3200" dirty="0">
              <a:solidFill>
                <a:schemeClr val="bg1"/>
              </a:solidFill>
            </a:endParaRPr>
          </a:p>
        </p:txBody>
      </p:sp>
      <p:sp>
        <p:nvSpPr>
          <p:cNvPr id="11" name="Undertittel 10">
            <a:extLst>
              <a:ext uri="{FF2B5EF4-FFF2-40B4-BE49-F238E27FC236}">
                <a16:creationId xmlns:a16="http://schemas.microsoft.com/office/drawing/2014/main" id="{8A363EE9-FD7D-3D1B-03EF-35D3F8728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91" y="5198127"/>
            <a:ext cx="10381086" cy="699899"/>
          </a:xfrm>
        </p:spPr>
        <p:txBody>
          <a:bodyPr/>
          <a:lstStyle/>
          <a:p>
            <a:pPr defTabSz="609585">
              <a:lnSpc>
                <a:spcPct val="100000"/>
              </a:lnSpc>
              <a:spcBef>
                <a:spcPts val="0"/>
              </a:spcBef>
              <a:defRPr/>
            </a:pPr>
            <a:r>
              <a:rPr lang="nb-NO" sz="11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Guri Sivertsen Korpås	        Magnus Strøm Kahrs         Kari Anne Flem Røren         Trine Højberg Andersen          Gabrielle Hansen 	         Aina Ediassen                  Birgitte Linge Hansen    </a:t>
            </a:r>
          </a:p>
          <a:p>
            <a:endParaRPr lang="nb-NO" dirty="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71F1799-6D83-B042-96E3-C1F8A01F9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161" y="5922294"/>
            <a:ext cx="7208479" cy="6724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4483B2E-B3B5-22A8-735B-6E4607E7A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793" y="3363098"/>
            <a:ext cx="1187105" cy="165832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855105C-47BA-730D-56C3-ADB818BA3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01" y="3370507"/>
            <a:ext cx="1187105" cy="166467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F3F22EB-45B3-3748-F98C-5F662A0D0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8129" y="3370507"/>
            <a:ext cx="1187105" cy="165832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0E9CCCD-2B92-17B8-3964-04216FE46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2465" y="3363099"/>
            <a:ext cx="1187105" cy="165832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41DA77A-AF6B-0EA3-7AAB-95029E8E7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9457" y="3363097"/>
            <a:ext cx="1187105" cy="165832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D3436D-81A5-8EA5-CA78-E5ECB032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580" y="3354626"/>
            <a:ext cx="1498234" cy="160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AD695B9-8880-DA34-1B35-32C199240E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4294" y="3363097"/>
            <a:ext cx="1372155" cy="158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0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D0EB142-8F11-AC16-AB3E-C83BF0707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90" b="1209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3FA562D-ADE1-844B-F3A2-D734B982E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Workshop om læringsareal </a:t>
            </a:r>
          </a:p>
        </p:txBody>
      </p:sp>
    </p:spTree>
    <p:extLst>
      <p:ext uri="{BB962C8B-B14F-4D97-AF65-F5344CB8AC3E}">
        <p14:creationId xmlns:p14="http://schemas.microsoft.com/office/powerpoint/2010/main" val="272306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50BEE4-0AAA-ED9C-668B-6F705128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234773"/>
            <a:ext cx="3986155" cy="2160126"/>
          </a:xfrm>
        </p:spPr>
        <p:txBody>
          <a:bodyPr anchor="b">
            <a:normAutofit/>
          </a:bodyPr>
          <a:lstStyle/>
          <a:p>
            <a:r>
              <a:rPr lang="nb-NO" sz="4000" dirty="0"/>
              <a:t>Workshop om læringsareal for studenter: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A1B7491-2247-6C7A-994C-30F41FA99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18" r="1" b="7346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8E7FB2-3955-E995-0A7A-F444445F8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2629672"/>
            <a:ext cx="3986155" cy="3485087"/>
          </a:xfrm>
        </p:spPr>
        <p:txBody>
          <a:bodyPr>
            <a:normAutofit fontScale="92500"/>
          </a:bodyPr>
          <a:lstStyle/>
          <a:p>
            <a:r>
              <a:rPr lang="nb-NO" dirty="0"/>
              <a:t>Areal de foretrekker til undervisning og </a:t>
            </a:r>
            <a:r>
              <a:rPr lang="nb-NO" dirty="0" err="1"/>
              <a:t>egenaktivtet</a:t>
            </a:r>
            <a:r>
              <a:rPr lang="nb-NO" dirty="0"/>
              <a:t>.</a:t>
            </a:r>
          </a:p>
          <a:p>
            <a:r>
              <a:rPr lang="nb-NO" dirty="0"/>
              <a:t>Hva er viktig når de skal finne et sted å jobbe?</a:t>
            </a:r>
          </a:p>
          <a:p>
            <a:r>
              <a:rPr lang="nb-NO" dirty="0"/>
              <a:t>Hvor tilgjengelige er rom?</a:t>
            </a:r>
          </a:p>
          <a:p>
            <a:r>
              <a:rPr lang="nb-NO" dirty="0"/>
              <a:t>Hva kan gjøres for bedre tilgjengelighet?</a:t>
            </a:r>
          </a:p>
          <a:p>
            <a:endParaRPr lang="nb-NO" sz="2000" dirty="0"/>
          </a:p>
          <a:p>
            <a:endParaRPr lang="nb-NO" sz="2000" dirty="0"/>
          </a:p>
          <a:p>
            <a:endParaRPr lang="nb-NO" sz="20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50703BC-0749-C857-0DB1-C728C2DF4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3" r="17164" b="1"/>
          <a:stretch/>
        </p:blipFill>
        <p:spPr>
          <a:xfrm rot="16200000">
            <a:off x="6913579" y="1229850"/>
            <a:ext cx="3352653" cy="68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89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9F55AF8-9E01-26F6-CFD8-D00CCA18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912" y="423169"/>
            <a:ext cx="6881026" cy="1322887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accent2"/>
                </a:solidFill>
              </a:rPr>
              <a:t>Kan jeg gå inn?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9796FE-6D55-8B41-E72E-C1E8CD59D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6" y="1559626"/>
            <a:ext cx="8033839" cy="500097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b-NO" sz="11200" dirty="0"/>
              <a:t>Hvor er rommene?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11200" dirty="0"/>
              <a:t>	</a:t>
            </a:r>
            <a:r>
              <a:rPr lang="nb-NO" sz="11200" i="1" dirty="0"/>
              <a:t>«Finnes superhemmelige lesesalsplasser»</a:t>
            </a:r>
            <a:endParaRPr lang="nb-NO" sz="11200" dirty="0"/>
          </a:p>
          <a:p>
            <a:pPr marL="0" indent="0">
              <a:lnSpc>
                <a:spcPct val="120000"/>
              </a:lnSpc>
              <a:buNone/>
            </a:pPr>
            <a:r>
              <a:rPr lang="nb-NO" sz="11200" dirty="0"/>
              <a:t>Er det lov å bruke rommen?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11200" dirty="0"/>
              <a:t>	«</a:t>
            </a:r>
            <a:r>
              <a:rPr lang="nb-NO" sz="11200" i="1" dirty="0"/>
              <a:t>Mange er litt redde for Sandkassa»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11200" i="1" dirty="0"/>
              <a:t>	«Må sitte med noen som har tilhørighet»</a:t>
            </a:r>
            <a:endParaRPr lang="nb-NO" sz="11200" dirty="0"/>
          </a:p>
          <a:p>
            <a:pPr marL="0" indent="0">
              <a:lnSpc>
                <a:spcPct val="120000"/>
              </a:lnSpc>
              <a:buNone/>
            </a:pPr>
            <a:r>
              <a:rPr lang="nb-NO" sz="11200" dirty="0"/>
              <a:t>Er aktiviteten som foregår organisert eller ikke?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11200" dirty="0"/>
              <a:t>Hvor finnes timeplanen for rom?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11200" dirty="0"/>
              <a:t>	</a:t>
            </a:r>
            <a:r>
              <a:rPr lang="nb-NO" sz="11200" i="1" dirty="0"/>
              <a:t>«Må </a:t>
            </a:r>
            <a:r>
              <a:rPr lang="nb-NO" sz="11200" i="1" dirty="0" err="1"/>
              <a:t>researche</a:t>
            </a:r>
            <a:r>
              <a:rPr lang="nb-NO" sz="11200" i="1" dirty="0"/>
              <a:t> hvordan man booker»</a:t>
            </a:r>
            <a:r>
              <a:rPr lang="nb-NO" sz="11200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11200" dirty="0"/>
              <a:t>Hvordan «oppfører» en seg på rommet?</a:t>
            </a:r>
          </a:p>
          <a:p>
            <a:pPr marL="0" indent="0">
              <a:lnSpc>
                <a:spcPct val="120000"/>
              </a:lnSpc>
              <a:buNone/>
            </a:pPr>
            <a:endParaRPr lang="nb-NO" sz="1900" dirty="0"/>
          </a:p>
          <a:p>
            <a:pPr marL="0" indent="0">
              <a:buNone/>
            </a:pPr>
            <a:endParaRPr lang="nb-NO" sz="1900" dirty="0"/>
          </a:p>
          <a:p>
            <a:pPr marL="0" indent="0">
              <a:buNone/>
            </a:pPr>
            <a:r>
              <a:rPr lang="nb-NO" sz="1900" dirty="0"/>
              <a:t> </a:t>
            </a:r>
          </a:p>
          <a:p>
            <a:pPr marL="0" indent="0">
              <a:buNone/>
            </a:pPr>
            <a:endParaRPr lang="nb-NO" sz="1900" dirty="0"/>
          </a:p>
          <a:p>
            <a:pPr marL="0" indent="0">
              <a:buNone/>
            </a:pPr>
            <a:r>
              <a:rPr lang="nb-NO" sz="1900" dirty="0"/>
              <a:t> </a:t>
            </a:r>
          </a:p>
        </p:txBody>
      </p:sp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0EC01699-9496-0B08-77C5-36A2EC186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806" y="3200399"/>
            <a:ext cx="3851194" cy="17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2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F55AF8-9E01-26F6-CFD8-D00CCA18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5724"/>
            <a:ext cx="4491821" cy="1216241"/>
          </a:xfrm>
        </p:spPr>
        <p:txBody>
          <a:bodyPr anchor="b">
            <a:normAutofit fontScale="90000"/>
          </a:bodyPr>
          <a:lstStyle/>
          <a:p>
            <a:r>
              <a:rPr lang="nb-NO" dirty="0">
                <a:solidFill>
                  <a:schemeClr val="accent2"/>
                </a:solidFill>
              </a:rPr>
              <a:t>Forslag til utforming: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9C223B2-239B-6F32-033F-623EB06BB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" r="5970" b="-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26" name="Plassholder for innhold 13">
            <a:extLst>
              <a:ext uri="{FF2B5EF4-FFF2-40B4-BE49-F238E27FC236}">
                <a16:creationId xmlns:a16="http://schemas.microsoft.com/office/drawing/2014/main" id="{3A3F4408-0F95-B505-BAA2-5B876BD85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8353" y="2290439"/>
            <a:ext cx="5433134" cy="369086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nb-NO" sz="800" dirty="0"/>
          </a:p>
          <a:p>
            <a:pPr marL="0" indent="0">
              <a:buNone/>
            </a:pPr>
            <a:r>
              <a:rPr lang="nb-NO" dirty="0"/>
              <a:t>Dagslys, lydnivå og luft.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Glassvegger og glassdører.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948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D41731-FA15-C901-9E9D-9630AA773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6"/>
          <a:stretch/>
        </p:blipFill>
        <p:spPr>
          <a:xfrm rot="16200000">
            <a:off x="1405822" y="-1405821"/>
            <a:ext cx="6858000" cy="966964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9F55AF8-9E01-26F6-CFD8-D00CCA18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053749" cy="1899912"/>
          </a:xfrm>
        </p:spPr>
        <p:txBody>
          <a:bodyPr>
            <a:normAutofit/>
          </a:bodyPr>
          <a:lstStyle/>
          <a:p>
            <a:r>
              <a:rPr lang="nb-NO" sz="4000" b="1" dirty="0">
                <a:solidFill>
                  <a:schemeClr val="accent2"/>
                </a:solidFill>
              </a:rPr>
              <a:t>Forslag til løsning:</a:t>
            </a:r>
          </a:p>
        </p:txBody>
      </p:sp>
      <p:sp>
        <p:nvSpPr>
          <p:cNvPr id="26" name="Plassholder for innhold 13">
            <a:extLst>
              <a:ext uri="{FF2B5EF4-FFF2-40B4-BE49-F238E27FC236}">
                <a16:creationId xmlns:a16="http://schemas.microsoft.com/office/drawing/2014/main" id="{3A3F4408-0F95-B505-BAA2-5B876BD85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05374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/>
              <a:t>Informasjon om rom og tilgjengelighet ved studiestart.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Timeplan via QR-koder ved rommet.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Informasjonsskjermene på </a:t>
            </a:r>
            <a:r>
              <a:rPr lang="nb-NO" sz="2400" dirty="0" err="1"/>
              <a:t>Akrinn</a:t>
            </a:r>
            <a:r>
              <a:rPr lang="nb-NO" sz="2400" dirty="0"/>
              <a:t> med fargekoder.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1127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714EA05B-DC29-9A49-9E07-BD359950FF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348DDC63-D03F-4E4B-B5C0-63C3F1A3B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618" y="847725"/>
            <a:ext cx="11153775" cy="2040176"/>
          </a:xfrm>
        </p:spPr>
        <p:txBody>
          <a:bodyPr>
            <a:normAutofit/>
          </a:bodyPr>
          <a:lstStyle/>
          <a:p>
            <a:pPr algn="ctr"/>
            <a:r>
              <a:rPr lang="nb-NO" sz="4400" dirty="0">
                <a:solidFill>
                  <a:schemeClr val="bg1"/>
                </a:solidFill>
              </a:rPr>
              <a:t>Vi ønsker å videreutvikle dette workshopkonseptet og håper det kan brukes i ulike sammenhenger</a:t>
            </a:r>
          </a:p>
        </p:txBody>
      </p:sp>
      <p:sp>
        <p:nvSpPr>
          <p:cNvPr id="11" name="Undertittel 10">
            <a:extLst>
              <a:ext uri="{FF2B5EF4-FFF2-40B4-BE49-F238E27FC236}">
                <a16:creationId xmlns:a16="http://schemas.microsoft.com/office/drawing/2014/main" id="{8A363EE9-FD7D-3D1B-03EF-35D3F8728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91" y="5198127"/>
            <a:ext cx="10381086" cy="699899"/>
          </a:xfrm>
        </p:spPr>
        <p:txBody>
          <a:bodyPr/>
          <a:lstStyle/>
          <a:p>
            <a:pPr defTabSz="609585">
              <a:lnSpc>
                <a:spcPct val="100000"/>
              </a:lnSpc>
              <a:spcBef>
                <a:spcPts val="0"/>
              </a:spcBef>
              <a:defRPr/>
            </a:pPr>
            <a:r>
              <a:rPr lang="nb-NO" sz="11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Guri Sivertsen Korpås	        Magnus Strøm Kahrs         Kari Anne Flem Røren         Trine Højberg Andersen          Gabrielle Hansen 	         Aina Ediassen                  Birgitte Linge Hansen    </a:t>
            </a:r>
          </a:p>
          <a:p>
            <a:endParaRPr lang="nb-NO" dirty="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71F1799-6D83-B042-96E3-C1F8A01F9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161" y="5922294"/>
            <a:ext cx="7208479" cy="6724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4483B2E-B3B5-22A8-735B-6E4607E7A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793" y="3363098"/>
            <a:ext cx="1187105" cy="165832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855105C-47BA-730D-56C3-ADB818BA3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01" y="3370507"/>
            <a:ext cx="1187105" cy="166467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F3F22EB-45B3-3748-F98C-5F662A0D0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8129" y="3370507"/>
            <a:ext cx="1187105" cy="165832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0E9CCCD-2B92-17B8-3964-04216FE46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2465" y="3363099"/>
            <a:ext cx="1187105" cy="165832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41DA77A-AF6B-0EA3-7AAB-95029E8E7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9457" y="3363097"/>
            <a:ext cx="1187105" cy="165832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D3436D-81A5-8EA5-CA78-E5ECB032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580" y="3354626"/>
            <a:ext cx="1498234" cy="160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AD695B9-8880-DA34-1B35-32C199240E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4294" y="3363097"/>
            <a:ext cx="1372155" cy="158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59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B9AA7E32DB6642B7334468D5F94369" ma:contentTypeVersion="14" ma:contentTypeDescription="Opprett et nytt dokument." ma:contentTypeScope="" ma:versionID="60283d1341bd5c410b5eecdce2ac1cc9">
  <xsd:schema xmlns:xsd="http://www.w3.org/2001/XMLSchema" xmlns:xs="http://www.w3.org/2001/XMLSchema" xmlns:p="http://schemas.microsoft.com/office/2006/metadata/properties" xmlns:ns2="3bcb2822-b318-4829-a79a-e2580a1b11e3" xmlns:ns3="2e6cf807-387c-415e-9a97-eee481b0bef1" targetNamespace="http://schemas.microsoft.com/office/2006/metadata/properties" ma:root="true" ma:fieldsID="a83fe69aa1872d6f0a4394a70888435e" ns2:_="" ns3:_="">
    <xsd:import namespace="3bcb2822-b318-4829-a79a-e2580a1b11e3"/>
    <xsd:import namespace="2e6cf807-387c-415e-9a97-eee481b0b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b2822-b318-4829-a79a-e2580a1b11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emerkelapper" ma:readOnly="false" ma:fieldId="{5cf76f15-5ced-4ddc-b409-7134ff3c332f}" ma:taxonomyMulti="true" ma:sspId="7bbfc824-dc3a-413a-ba08-99b8fb92bd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cf807-387c-415e-9a97-eee481b0bef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ff6562e-6736-4df3-b261-51d7e7986c62}" ma:internalName="TaxCatchAll" ma:showField="CatchAllData" ma:web="2e6cf807-387c-415e-9a97-eee481b0b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bcb2822-b318-4829-a79a-e2580a1b11e3">
      <Terms xmlns="http://schemas.microsoft.com/office/infopath/2007/PartnerControls"/>
    </lcf76f155ced4ddcb4097134ff3c332f>
    <TaxCatchAll xmlns="2e6cf807-387c-415e-9a97-eee481b0bef1" xsi:nil="true"/>
  </documentManagement>
</p:properties>
</file>

<file path=customXml/itemProps1.xml><?xml version="1.0" encoding="utf-8"?>
<ds:datastoreItem xmlns:ds="http://schemas.openxmlformats.org/officeDocument/2006/customXml" ds:itemID="{A4B9A8EB-F9E7-42FD-A078-AFF0FCBDDD87}"/>
</file>

<file path=customXml/itemProps2.xml><?xml version="1.0" encoding="utf-8"?>
<ds:datastoreItem xmlns:ds="http://schemas.openxmlformats.org/officeDocument/2006/customXml" ds:itemID="{0D86EB7D-30AC-4994-A41B-C58F2D3589AA}"/>
</file>

<file path=customXml/itemProps3.xml><?xml version="1.0" encoding="utf-8"?>
<ds:datastoreItem xmlns:ds="http://schemas.openxmlformats.org/officeDocument/2006/customXml" ds:itemID="{AB575CF6-0E05-47B0-8463-753E3FA8C0E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235</Words>
  <Application>Microsoft Office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Formelle og uformelle læringsareal  – hva vet vi om NTNU sine nye arealer  og hva synes studentene?</vt:lpstr>
      <vt:lpstr>Workshop om læringsareal </vt:lpstr>
      <vt:lpstr>Workshop om læringsareal for studenter:</vt:lpstr>
      <vt:lpstr>Kan jeg gå inn?</vt:lpstr>
      <vt:lpstr>Forslag til utforming:</vt:lpstr>
      <vt:lpstr>Forslag til løsning:</vt:lpstr>
      <vt:lpstr>Vi ønsker å videreutvikle dette workshopkonseptet og håper det kan brukes i ulike sammenhenger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Guri Sivertsen Korpås</dc:creator>
  <cp:lastModifiedBy>Berit Therese Nilsen</cp:lastModifiedBy>
  <cp:revision>26</cp:revision>
  <dcterms:created xsi:type="dcterms:W3CDTF">2023-11-14T20:30:21Z</dcterms:created>
  <dcterms:modified xsi:type="dcterms:W3CDTF">2023-11-20T19:47:35Z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0x010100EDB9AA7E32DB6642B7334468D5F94369</vt:lpwstr>
  </property>
  <property fmtid="{D5CDD505-2E9C-101B-9397-08002B2CF9AE}" pid="3" name="MediaServiceImageTags">
    <vt:lpwstr/>
  </property>
</Properties>
</file>