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Lst>
  <p:sldSz cx="9144000" cy="5143500" type="screen16x9"/>
  <p:notesSz cx="6858000" cy="9144000"/>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4788"/>
    <a:srgbClr val="BBAC76"/>
    <a:srgbClr val="0D347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45" autoAdjust="0"/>
    <p:restoredTop sz="94694"/>
  </p:normalViewPr>
  <p:slideViewPr>
    <p:cSldViewPr snapToGrid="0" snapToObjects="1">
      <p:cViewPr>
        <p:scale>
          <a:sx n="83" d="100"/>
          <a:sy n="83" d="100"/>
        </p:scale>
        <p:origin x="700" y="52"/>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gfinn Døhl Dybvig" userId="e7e43bb4-90f5-4cfb-b990-9229d33ae1a6" providerId="ADAL" clId="{E9A38112-FBB9-46E0-84A3-71F149AC2228}"/>
    <pc:docChg chg="undo custSel addSld delSld modSld">
      <pc:chgData name="Dagfinn Døhl Dybvig" userId="e7e43bb4-90f5-4cfb-b990-9229d33ae1a6" providerId="ADAL" clId="{E9A38112-FBB9-46E0-84A3-71F149AC2228}" dt="2023-11-20T10:51:25.120" v="2860" actId="20577"/>
      <pc:docMkLst>
        <pc:docMk/>
      </pc:docMkLst>
      <pc:sldChg chg="modSp mod">
        <pc:chgData name="Dagfinn Døhl Dybvig" userId="e7e43bb4-90f5-4cfb-b990-9229d33ae1a6" providerId="ADAL" clId="{E9A38112-FBB9-46E0-84A3-71F149AC2228}" dt="2023-11-20T07:51:44.683" v="250" actId="27636"/>
        <pc:sldMkLst>
          <pc:docMk/>
          <pc:sldMk cId="3243102052" sldId="256"/>
        </pc:sldMkLst>
        <pc:spChg chg="mod">
          <ac:chgData name="Dagfinn Døhl Dybvig" userId="e7e43bb4-90f5-4cfb-b990-9229d33ae1a6" providerId="ADAL" clId="{E9A38112-FBB9-46E0-84A3-71F149AC2228}" dt="2023-11-20T07:47:58.327" v="197" actId="20577"/>
          <ac:spMkLst>
            <pc:docMk/>
            <pc:sldMk cId="3243102052" sldId="256"/>
            <ac:spMk id="2" creationId="{00000000-0000-0000-0000-000000000000}"/>
          </ac:spMkLst>
        </pc:spChg>
        <pc:spChg chg="mod">
          <ac:chgData name="Dagfinn Døhl Dybvig" userId="e7e43bb4-90f5-4cfb-b990-9229d33ae1a6" providerId="ADAL" clId="{E9A38112-FBB9-46E0-84A3-71F149AC2228}" dt="2023-11-20T07:51:44.683" v="250" actId="27636"/>
          <ac:spMkLst>
            <pc:docMk/>
            <pc:sldMk cId="3243102052" sldId="256"/>
            <ac:spMk id="3" creationId="{00000000-0000-0000-0000-000000000000}"/>
          </ac:spMkLst>
        </pc:spChg>
      </pc:sldChg>
      <pc:sldChg chg="modSp mod">
        <pc:chgData name="Dagfinn Døhl Dybvig" userId="e7e43bb4-90f5-4cfb-b990-9229d33ae1a6" providerId="ADAL" clId="{E9A38112-FBB9-46E0-84A3-71F149AC2228}" dt="2023-11-20T08:44:22.526" v="1437" actId="313"/>
        <pc:sldMkLst>
          <pc:docMk/>
          <pc:sldMk cId="3580893937" sldId="257"/>
        </pc:sldMkLst>
        <pc:spChg chg="mod">
          <ac:chgData name="Dagfinn Døhl Dybvig" userId="e7e43bb4-90f5-4cfb-b990-9229d33ae1a6" providerId="ADAL" clId="{E9A38112-FBB9-46E0-84A3-71F149AC2228}" dt="2023-11-20T07:55:38.671" v="483" actId="20577"/>
          <ac:spMkLst>
            <pc:docMk/>
            <pc:sldMk cId="3580893937" sldId="257"/>
            <ac:spMk id="2" creationId="{44B6F7FE-1C5B-314E-9EB6-C3D6F936303D}"/>
          </ac:spMkLst>
        </pc:spChg>
        <pc:spChg chg="mod">
          <ac:chgData name="Dagfinn Døhl Dybvig" userId="e7e43bb4-90f5-4cfb-b990-9229d33ae1a6" providerId="ADAL" clId="{E9A38112-FBB9-46E0-84A3-71F149AC2228}" dt="2023-11-20T08:44:22.526" v="1437" actId="313"/>
          <ac:spMkLst>
            <pc:docMk/>
            <pc:sldMk cId="3580893937" sldId="257"/>
            <ac:spMk id="3" creationId="{8B10C514-EF45-4E45-AC21-B580BE9D8E1F}"/>
          </ac:spMkLst>
        </pc:spChg>
      </pc:sldChg>
      <pc:sldChg chg="modSp new mod">
        <pc:chgData name="Dagfinn Døhl Dybvig" userId="e7e43bb4-90f5-4cfb-b990-9229d33ae1a6" providerId="ADAL" clId="{E9A38112-FBB9-46E0-84A3-71F149AC2228}" dt="2023-11-20T08:02:33.845" v="665"/>
        <pc:sldMkLst>
          <pc:docMk/>
          <pc:sldMk cId="3434502974" sldId="258"/>
        </pc:sldMkLst>
        <pc:spChg chg="mod">
          <ac:chgData name="Dagfinn Døhl Dybvig" userId="e7e43bb4-90f5-4cfb-b990-9229d33ae1a6" providerId="ADAL" clId="{E9A38112-FBB9-46E0-84A3-71F149AC2228}" dt="2023-11-20T07:57:47.705" v="584" actId="20577"/>
          <ac:spMkLst>
            <pc:docMk/>
            <pc:sldMk cId="3434502974" sldId="258"/>
            <ac:spMk id="2" creationId="{7FA01B2C-D8F5-6BBF-85FB-89ECA307ED68}"/>
          </ac:spMkLst>
        </pc:spChg>
        <pc:spChg chg="mod">
          <ac:chgData name="Dagfinn Døhl Dybvig" userId="e7e43bb4-90f5-4cfb-b990-9229d33ae1a6" providerId="ADAL" clId="{E9A38112-FBB9-46E0-84A3-71F149AC2228}" dt="2023-11-20T08:02:33.845" v="665"/>
          <ac:spMkLst>
            <pc:docMk/>
            <pc:sldMk cId="3434502974" sldId="258"/>
            <ac:spMk id="3" creationId="{04A8453E-A4CC-09F5-ACF1-8DCE3B239DBB}"/>
          </ac:spMkLst>
        </pc:spChg>
      </pc:sldChg>
      <pc:sldChg chg="modSp new mod">
        <pc:chgData name="Dagfinn Døhl Dybvig" userId="e7e43bb4-90f5-4cfb-b990-9229d33ae1a6" providerId="ADAL" clId="{E9A38112-FBB9-46E0-84A3-71F149AC2228}" dt="2023-11-20T08:28:45.677" v="1061" actId="20577"/>
        <pc:sldMkLst>
          <pc:docMk/>
          <pc:sldMk cId="318322700" sldId="259"/>
        </pc:sldMkLst>
        <pc:spChg chg="mod">
          <ac:chgData name="Dagfinn Døhl Dybvig" userId="e7e43bb4-90f5-4cfb-b990-9229d33ae1a6" providerId="ADAL" clId="{E9A38112-FBB9-46E0-84A3-71F149AC2228}" dt="2023-11-20T08:28:45.677" v="1061" actId="20577"/>
          <ac:spMkLst>
            <pc:docMk/>
            <pc:sldMk cId="318322700" sldId="259"/>
            <ac:spMk id="2" creationId="{E242C9E8-E801-38BD-D516-60D61215A2FB}"/>
          </ac:spMkLst>
        </pc:spChg>
        <pc:spChg chg="mod">
          <ac:chgData name="Dagfinn Døhl Dybvig" userId="e7e43bb4-90f5-4cfb-b990-9229d33ae1a6" providerId="ADAL" clId="{E9A38112-FBB9-46E0-84A3-71F149AC2228}" dt="2023-11-20T08:21:23.474" v="965" actId="20577"/>
          <ac:spMkLst>
            <pc:docMk/>
            <pc:sldMk cId="318322700" sldId="259"/>
            <ac:spMk id="3" creationId="{9F4FBB92-1F52-5E6E-FDDF-3FF51DEB55F3}"/>
          </ac:spMkLst>
        </pc:spChg>
      </pc:sldChg>
      <pc:sldChg chg="modSp new mod">
        <pc:chgData name="Dagfinn Døhl Dybvig" userId="e7e43bb4-90f5-4cfb-b990-9229d33ae1a6" providerId="ADAL" clId="{E9A38112-FBB9-46E0-84A3-71F149AC2228}" dt="2023-11-20T10:50:51.062" v="2853" actId="255"/>
        <pc:sldMkLst>
          <pc:docMk/>
          <pc:sldMk cId="3507456924" sldId="260"/>
        </pc:sldMkLst>
        <pc:spChg chg="mod">
          <ac:chgData name="Dagfinn Døhl Dybvig" userId="e7e43bb4-90f5-4cfb-b990-9229d33ae1a6" providerId="ADAL" clId="{E9A38112-FBB9-46E0-84A3-71F149AC2228}" dt="2023-11-20T08:20:38.371" v="911" actId="20577"/>
          <ac:spMkLst>
            <pc:docMk/>
            <pc:sldMk cId="3507456924" sldId="260"/>
            <ac:spMk id="2" creationId="{B63C780C-CC6C-B7A9-8791-DEC854450361}"/>
          </ac:spMkLst>
        </pc:spChg>
        <pc:spChg chg="mod">
          <ac:chgData name="Dagfinn Døhl Dybvig" userId="e7e43bb4-90f5-4cfb-b990-9229d33ae1a6" providerId="ADAL" clId="{E9A38112-FBB9-46E0-84A3-71F149AC2228}" dt="2023-11-20T10:50:51.062" v="2853" actId="255"/>
          <ac:spMkLst>
            <pc:docMk/>
            <pc:sldMk cId="3507456924" sldId="260"/>
            <ac:spMk id="3" creationId="{1F5B83E3-DC9C-67F0-5722-503B46D37810}"/>
          </ac:spMkLst>
        </pc:spChg>
      </pc:sldChg>
      <pc:sldChg chg="modSp new mod">
        <pc:chgData name="Dagfinn Døhl Dybvig" userId="e7e43bb4-90f5-4cfb-b990-9229d33ae1a6" providerId="ADAL" clId="{E9A38112-FBB9-46E0-84A3-71F149AC2228}" dt="2023-11-20T10:51:25.120" v="2860" actId="20577"/>
        <pc:sldMkLst>
          <pc:docMk/>
          <pc:sldMk cId="258029619" sldId="261"/>
        </pc:sldMkLst>
        <pc:spChg chg="mod">
          <ac:chgData name="Dagfinn Døhl Dybvig" userId="e7e43bb4-90f5-4cfb-b990-9229d33ae1a6" providerId="ADAL" clId="{E9A38112-FBB9-46E0-84A3-71F149AC2228}" dt="2023-11-20T08:29:09.097" v="1077" actId="20577"/>
          <ac:spMkLst>
            <pc:docMk/>
            <pc:sldMk cId="258029619" sldId="261"/>
            <ac:spMk id="2" creationId="{94350836-1A39-6028-40D8-DBB3EF17F308}"/>
          </ac:spMkLst>
        </pc:spChg>
        <pc:spChg chg="mod">
          <ac:chgData name="Dagfinn Døhl Dybvig" userId="e7e43bb4-90f5-4cfb-b990-9229d33ae1a6" providerId="ADAL" clId="{E9A38112-FBB9-46E0-84A3-71F149AC2228}" dt="2023-11-20T10:51:25.120" v="2860" actId="20577"/>
          <ac:spMkLst>
            <pc:docMk/>
            <pc:sldMk cId="258029619" sldId="261"/>
            <ac:spMk id="3" creationId="{4AD60B75-1697-4E72-22BE-F31DE03BBAE0}"/>
          </ac:spMkLst>
        </pc:spChg>
      </pc:sldChg>
      <pc:sldChg chg="modSp new mod">
        <pc:chgData name="Dagfinn Døhl Dybvig" userId="e7e43bb4-90f5-4cfb-b990-9229d33ae1a6" providerId="ADAL" clId="{E9A38112-FBB9-46E0-84A3-71F149AC2228}" dt="2023-11-20T08:32:33.328" v="1091" actId="20577"/>
        <pc:sldMkLst>
          <pc:docMk/>
          <pc:sldMk cId="1605745770" sldId="262"/>
        </pc:sldMkLst>
        <pc:spChg chg="mod">
          <ac:chgData name="Dagfinn Døhl Dybvig" userId="e7e43bb4-90f5-4cfb-b990-9229d33ae1a6" providerId="ADAL" clId="{E9A38112-FBB9-46E0-84A3-71F149AC2228}" dt="2023-11-20T08:28:26.226" v="1052" actId="20577"/>
          <ac:spMkLst>
            <pc:docMk/>
            <pc:sldMk cId="1605745770" sldId="262"/>
            <ac:spMk id="2" creationId="{68E2274A-A742-3720-8AE8-E9F98FA50CF5}"/>
          </ac:spMkLst>
        </pc:spChg>
        <pc:spChg chg="mod">
          <ac:chgData name="Dagfinn Døhl Dybvig" userId="e7e43bb4-90f5-4cfb-b990-9229d33ae1a6" providerId="ADAL" clId="{E9A38112-FBB9-46E0-84A3-71F149AC2228}" dt="2023-11-20T08:32:33.328" v="1091" actId="20577"/>
          <ac:spMkLst>
            <pc:docMk/>
            <pc:sldMk cId="1605745770" sldId="262"/>
            <ac:spMk id="3" creationId="{3E393F08-C475-C178-4B17-46ABC269E321}"/>
          </ac:spMkLst>
        </pc:spChg>
      </pc:sldChg>
      <pc:sldChg chg="modSp new mod">
        <pc:chgData name="Dagfinn Døhl Dybvig" userId="e7e43bb4-90f5-4cfb-b990-9229d33ae1a6" providerId="ADAL" clId="{E9A38112-FBB9-46E0-84A3-71F149AC2228}" dt="2023-11-20T09:36:33.781" v="2814" actId="20577"/>
        <pc:sldMkLst>
          <pc:docMk/>
          <pc:sldMk cId="4019626873" sldId="263"/>
        </pc:sldMkLst>
        <pc:spChg chg="mod">
          <ac:chgData name="Dagfinn Døhl Dybvig" userId="e7e43bb4-90f5-4cfb-b990-9229d33ae1a6" providerId="ADAL" clId="{E9A38112-FBB9-46E0-84A3-71F149AC2228}" dt="2023-11-20T09:25:35.897" v="2490" actId="255"/>
          <ac:spMkLst>
            <pc:docMk/>
            <pc:sldMk cId="4019626873" sldId="263"/>
            <ac:spMk id="2" creationId="{D7C53EB1-AABF-C634-B44F-8CCED8CF3F33}"/>
          </ac:spMkLst>
        </pc:spChg>
        <pc:spChg chg="mod">
          <ac:chgData name="Dagfinn Døhl Dybvig" userId="e7e43bb4-90f5-4cfb-b990-9229d33ae1a6" providerId="ADAL" clId="{E9A38112-FBB9-46E0-84A3-71F149AC2228}" dt="2023-11-20T09:36:33.781" v="2814" actId="20577"/>
          <ac:spMkLst>
            <pc:docMk/>
            <pc:sldMk cId="4019626873" sldId="263"/>
            <ac:spMk id="3" creationId="{9FF62ACE-AFCF-5679-42C9-04E7F8842A8E}"/>
          </ac:spMkLst>
        </pc:spChg>
      </pc:sldChg>
      <pc:sldChg chg="modSp new mod">
        <pc:chgData name="Dagfinn Døhl Dybvig" userId="e7e43bb4-90f5-4cfb-b990-9229d33ae1a6" providerId="ADAL" clId="{E9A38112-FBB9-46E0-84A3-71F149AC2228}" dt="2023-11-20T09:38:08.132" v="2851" actId="20577"/>
        <pc:sldMkLst>
          <pc:docMk/>
          <pc:sldMk cId="1186946006" sldId="264"/>
        </pc:sldMkLst>
        <pc:spChg chg="mod">
          <ac:chgData name="Dagfinn Døhl Dybvig" userId="e7e43bb4-90f5-4cfb-b990-9229d33ae1a6" providerId="ADAL" clId="{E9A38112-FBB9-46E0-84A3-71F149AC2228}" dt="2023-11-20T09:19:55.419" v="2319" actId="255"/>
          <ac:spMkLst>
            <pc:docMk/>
            <pc:sldMk cId="1186946006" sldId="264"/>
            <ac:spMk id="2" creationId="{A9C972B2-D576-9A97-0391-FFF5778CAA08}"/>
          </ac:spMkLst>
        </pc:spChg>
        <pc:spChg chg="mod">
          <ac:chgData name="Dagfinn Døhl Dybvig" userId="e7e43bb4-90f5-4cfb-b990-9229d33ae1a6" providerId="ADAL" clId="{E9A38112-FBB9-46E0-84A3-71F149AC2228}" dt="2023-11-20T09:38:08.132" v="2851" actId="20577"/>
          <ac:spMkLst>
            <pc:docMk/>
            <pc:sldMk cId="1186946006" sldId="264"/>
            <ac:spMk id="3" creationId="{92EED5F4-E3C1-CCF6-561E-2428ED44640A}"/>
          </ac:spMkLst>
        </pc:spChg>
      </pc:sldChg>
      <pc:sldChg chg="addSp modSp new mod modClrScheme chgLayout">
        <pc:chgData name="Dagfinn Døhl Dybvig" userId="e7e43bb4-90f5-4cfb-b990-9229d33ae1a6" providerId="ADAL" clId="{E9A38112-FBB9-46E0-84A3-71F149AC2228}" dt="2023-11-20T09:03:56.772" v="1474" actId="20577"/>
        <pc:sldMkLst>
          <pc:docMk/>
          <pc:sldMk cId="273602127" sldId="265"/>
        </pc:sldMkLst>
        <pc:spChg chg="mod">
          <ac:chgData name="Dagfinn Døhl Dybvig" userId="e7e43bb4-90f5-4cfb-b990-9229d33ae1a6" providerId="ADAL" clId="{E9A38112-FBB9-46E0-84A3-71F149AC2228}" dt="2023-11-20T09:02:53.778" v="1470" actId="21"/>
          <ac:spMkLst>
            <pc:docMk/>
            <pc:sldMk cId="273602127" sldId="265"/>
            <ac:spMk id="2" creationId="{BE380198-6053-E52B-2E38-C5B63D8D82CE}"/>
          </ac:spMkLst>
        </pc:spChg>
        <pc:spChg chg="add mod">
          <ac:chgData name="Dagfinn Døhl Dybvig" userId="e7e43bb4-90f5-4cfb-b990-9229d33ae1a6" providerId="ADAL" clId="{E9A38112-FBB9-46E0-84A3-71F149AC2228}" dt="2023-11-20T09:03:56.772" v="1474" actId="20577"/>
          <ac:spMkLst>
            <pc:docMk/>
            <pc:sldMk cId="273602127" sldId="265"/>
            <ac:spMk id="9" creationId="{19218037-B96A-F03A-D65A-7D51D9DAC8FA}"/>
          </ac:spMkLst>
        </pc:spChg>
        <pc:picChg chg="add mod">
          <ac:chgData name="Dagfinn Døhl Dybvig" userId="e7e43bb4-90f5-4cfb-b990-9229d33ae1a6" providerId="ADAL" clId="{E9A38112-FBB9-46E0-84A3-71F149AC2228}" dt="2023-11-20T09:02:05.674" v="1468" actId="26606"/>
          <ac:picMkLst>
            <pc:docMk/>
            <pc:sldMk cId="273602127" sldId="265"/>
            <ac:picMk id="4" creationId="{9128847F-F33B-E3BC-25BF-0F5A89D4C5E0}"/>
          </ac:picMkLst>
        </pc:picChg>
      </pc:sldChg>
      <pc:sldChg chg="new del">
        <pc:chgData name="Dagfinn Døhl Dybvig" userId="e7e43bb4-90f5-4cfb-b990-9229d33ae1a6" providerId="ADAL" clId="{E9A38112-FBB9-46E0-84A3-71F149AC2228}" dt="2023-11-20T08:58:02.196" v="1440" actId="47"/>
        <pc:sldMkLst>
          <pc:docMk/>
          <pc:sldMk cId="3087678236" sldId="26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368315" y="2008061"/>
            <a:ext cx="7772400" cy="675821"/>
          </a:xfrm>
        </p:spPr>
        <p:txBody>
          <a:bodyPr anchor="t" anchorCtr="0"/>
          <a:lstStyle/>
          <a:p>
            <a:r>
              <a:rPr lang="nb-NO" dirty="0"/>
              <a:t>Klikk for å redigere tittelstil</a:t>
            </a:r>
          </a:p>
        </p:txBody>
      </p:sp>
      <p:sp>
        <p:nvSpPr>
          <p:cNvPr id="3" name="Undertittel 2"/>
          <p:cNvSpPr>
            <a:spLocks noGrp="1"/>
          </p:cNvSpPr>
          <p:nvPr>
            <p:ph type="subTitle" idx="1"/>
          </p:nvPr>
        </p:nvSpPr>
        <p:spPr>
          <a:xfrm>
            <a:off x="368315" y="2733866"/>
            <a:ext cx="7772400" cy="131445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a:t>Klikk for å redigere undertittelstil i malen</a:t>
            </a:r>
          </a:p>
        </p:txBody>
      </p:sp>
    </p:spTree>
    <p:extLst>
      <p:ext uri="{BB962C8B-B14F-4D97-AF65-F5344CB8AC3E}">
        <p14:creationId xmlns:p14="http://schemas.microsoft.com/office/powerpoint/2010/main" val="1000159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983850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05979"/>
            <a:ext cx="2057400" cy="4388644"/>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05979"/>
            <a:ext cx="6019800" cy="4388644"/>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031831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115120" y="4838278"/>
            <a:ext cx="342081" cy="189077"/>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b="1" i="0" smtClean="0">
                <a:solidFill>
                  <a:schemeClr val="bg1"/>
                </a:solidFill>
                <a:latin typeface="Arial"/>
                <a:cs typeface="Arial"/>
              </a:rPr>
              <a:pPr algn="ctr"/>
              <a:t>‹#›</a:t>
            </a:fld>
            <a:endParaRPr lang="nb-NO" b="1" i="0" dirty="0">
              <a:solidFill>
                <a:schemeClr val="bg1"/>
              </a:solidFill>
              <a:latin typeface="Arial"/>
              <a:cs typeface="Arial"/>
            </a:endParaRPr>
          </a:p>
        </p:txBody>
      </p:sp>
      <p:sp>
        <p:nvSpPr>
          <p:cNvPr id="5" name="Tittel 1">
            <a:extLst>
              <a:ext uri="{FF2B5EF4-FFF2-40B4-BE49-F238E27FC236}">
                <a16:creationId xmlns:a16="http://schemas.microsoft.com/office/drawing/2014/main" id="{EDDF0375-0873-B843-9EC0-A06479A80FA9}"/>
              </a:ext>
            </a:extLst>
          </p:cNvPr>
          <p:cNvSpPr>
            <a:spLocks noGrp="1"/>
          </p:cNvSpPr>
          <p:nvPr>
            <p:ph type="title"/>
          </p:nvPr>
        </p:nvSpPr>
        <p:spPr>
          <a:xfrm>
            <a:off x="301385" y="298339"/>
            <a:ext cx="8418747" cy="648512"/>
          </a:xfrm>
          <a:prstGeom prst="rect">
            <a:avLst/>
          </a:prstGeom>
        </p:spPr>
        <p:txBody>
          <a:bodyPr wrap="square" lIns="90000" tIns="46800" rIns="90000" bIns="46800" anchor="t" anchorCtr="0">
            <a:spAutoFit/>
          </a:bodyPr>
          <a:lstStyle/>
          <a:p>
            <a:r>
              <a:rPr lang="nb-NO" dirty="0"/>
              <a:t>Klikk for å redigere tittelstil</a:t>
            </a:r>
          </a:p>
        </p:txBody>
      </p:sp>
      <p:sp>
        <p:nvSpPr>
          <p:cNvPr id="6" name="Plassholder for innhold 2">
            <a:extLst>
              <a:ext uri="{FF2B5EF4-FFF2-40B4-BE49-F238E27FC236}">
                <a16:creationId xmlns:a16="http://schemas.microsoft.com/office/drawing/2014/main" id="{DE8648CE-2671-CD47-B4B1-0ED8BB6803AF}"/>
              </a:ext>
            </a:extLst>
          </p:cNvPr>
          <p:cNvSpPr>
            <a:spLocks noGrp="1"/>
          </p:cNvSpPr>
          <p:nvPr>
            <p:ph idx="1"/>
          </p:nvPr>
        </p:nvSpPr>
        <p:spPr>
          <a:xfrm>
            <a:off x="301385" y="1010266"/>
            <a:ext cx="8418747" cy="3613774"/>
          </a:xfrm>
          <a:prstGeom prst="rect">
            <a:avLst/>
          </a:prstGeom>
        </p:spPr>
        <p:txBody>
          <a:bodyPr lIns="90000" tIns="46800" rIns="90000" bIns="46800">
            <a:no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2060019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3305176"/>
            <a:ext cx="7772400" cy="1021556"/>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7" name="Plassholder for lysbildenummer 5"/>
          <p:cNvSpPr>
            <a:spLocks noGrp="1"/>
          </p:cNvSpPr>
          <p:nvPr>
            <p:ph type="sldNum" sz="quarter" idx="12"/>
          </p:nvPr>
        </p:nvSpPr>
        <p:spPr>
          <a:xfrm>
            <a:off x="8241294" y="4815936"/>
            <a:ext cx="426966" cy="273844"/>
          </a:xfrm>
          <a:prstGeom prst="rect">
            <a:avLst/>
          </a:prstGeom>
        </p:spPr>
        <p:txBody>
          <a:bodyPr/>
          <a:lstStyle>
            <a:lvl1pPr>
              <a:defRPr sz="1000"/>
            </a:lvl1pPr>
          </a:lstStyle>
          <a:p>
            <a:pPr algn="r"/>
            <a:fld id="{91853A39-49B3-554A-AE82-85611CEBD8E3}" type="slidenum">
              <a:rPr lang="nb-NO" smtClean="0">
                <a:latin typeface="Arial"/>
                <a:cs typeface="Arial"/>
              </a:rPr>
              <a:pPr algn="r"/>
              <a:t>‹#›</a:t>
            </a:fld>
            <a:endParaRPr lang="nb-NO" dirty="0">
              <a:latin typeface="Arial"/>
              <a:cs typeface="Arial"/>
            </a:endParaRPr>
          </a:p>
        </p:txBody>
      </p:sp>
    </p:spTree>
    <p:extLst>
      <p:ext uri="{BB962C8B-B14F-4D97-AF65-F5344CB8AC3E}">
        <p14:creationId xmlns:p14="http://schemas.microsoft.com/office/powerpoint/2010/main" val="2982460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249043"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p:cNvSpPr>
            <a:spLocks noGrp="1"/>
          </p:cNvSpPr>
          <p:nvPr>
            <p:ph sz="half" idx="2"/>
          </p:nvPr>
        </p:nvSpPr>
        <p:spPr>
          <a:xfrm>
            <a:off x="4440043"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372914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15AB0DDD-5101-CF40-8356-9C539FE928C5}"/>
              </a:ext>
            </a:extLst>
          </p:cNvPr>
          <p:cNvSpPr>
            <a:spLocks noGrp="1"/>
          </p:cNvSpPr>
          <p:nvPr>
            <p:ph type="title"/>
          </p:nvPr>
        </p:nvSpPr>
        <p:spPr>
          <a:xfrm>
            <a:off x="280219" y="205979"/>
            <a:ext cx="8229600" cy="646331"/>
          </a:xfrm>
        </p:spPr>
        <p:txBody>
          <a:bodyPr/>
          <a:lstStyle>
            <a:lvl1pPr>
              <a:defRPr/>
            </a:lvl1pPr>
          </a:lstStyle>
          <a:p>
            <a:r>
              <a:rPr lang="nb-NO"/>
              <a:t>Klikk for å redigere tittelstil</a:t>
            </a:r>
          </a:p>
        </p:txBody>
      </p:sp>
      <p:sp>
        <p:nvSpPr>
          <p:cNvPr id="8" name="Plassholder for innhold 3">
            <a:extLst>
              <a:ext uri="{FF2B5EF4-FFF2-40B4-BE49-F238E27FC236}">
                <a16:creationId xmlns:a16="http://schemas.microsoft.com/office/drawing/2014/main" id="{234AFF7B-7C34-7B47-812A-63DDBA93AB47}"/>
              </a:ext>
            </a:extLst>
          </p:cNvPr>
          <p:cNvSpPr>
            <a:spLocks noGrp="1"/>
          </p:cNvSpPr>
          <p:nvPr>
            <p:ph sz="half" idx="2"/>
          </p:nvPr>
        </p:nvSpPr>
        <p:spPr>
          <a:xfrm>
            <a:off x="280219" y="1444342"/>
            <a:ext cx="4040188"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tekst 4">
            <a:extLst>
              <a:ext uri="{FF2B5EF4-FFF2-40B4-BE49-F238E27FC236}">
                <a16:creationId xmlns:a16="http://schemas.microsoft.com/office/drawing/2014/main" id="{47B44B46-B0BE-A64D-8CD4-1109D4692A49}"/>
              </a:ext>
            </a:extLst>
          </p:cNvPr>
          <p:cNvSpPr>
            <a:spLocks noGrp="1"/>
          </p:cNvSpPr>
          <p:nvPr>
            <p:ph type="body" sz="quarter" idx="3"/>
          </p:nvPr>
        </p:nvSpPr>
        <p:spPr>
          <a:xfrm>
            <a:off x="4468045" y="964522"/>
            <a:ext cx="4041775" cy="47982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Klikk for å redigere</a:t>
            </a:r>
          </a:p>
        </p:txBody>
      </p:sp>
      <p:sp>
        <p:nvSpPr>
          <p:cNvPr id="10" name="Plassholder for innhold 5">
            <a:extLst>
              <a:ext uri="{FF2B5EF4-FFF2-40B4-BE49-F238E27FC236}">
                <a16:creationId xmlns:a16="http://schemas.microsoft.com/office/drawing/2014/main" id="{1C4D38D1-6ECD-794C-8B46-83AEE26790A5}"/>
              </a:ext>
            </a:extLst>
          </p:cNvPr>
          <p:cNvSpPr>
            <a:spLocks noGrp="1"/>
          </p:cNvSpPr>
          <p:nvPr>
            <p:ph sz="quarter" idx="4"/>
          </p:nvPr>
        </p:nvSpPr>
        <p:spPr>
          <a:xfrm>
            <a:off x="4468045" y="1444342"/>
            <a:ext cx="4041775"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4">
            <a:extLst>
              <a:ext uri="{FF2B5EF4-FFF2-40B4-BE49-F238E27FC236}">
                <a16:creationId xmlns:a16="http://schemas.microsoft.com/office/drawing/2014/main" id="{BD8E673F-9EC8-124B-9ACB-8BF4AAF39D9D}"/>
              </a:ext>
            </a:extLst>
          </p:cNvPr>
          <p:cNvSpPr>
            <a:spLocks noGrp="1"/>
          </p:cNvSpPr>
          <p:nvPr>
            <p:ph type="body" sz="quarter" idx="10"/>
          </p:nvPr>
        </p:nvSpPr>
        <p:spPr>
          <a:xfrm>
            <a:off x="280218" y="964521"/>
            <a:ext cx="4041775" cy="47982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Klikk for å redigere</a:t>
            </a:r>
          </a:p>
        </p:txBody>
      </p:sp>
    </p:spTree>
    <p:extLst>
      <p:ext uri="{BB962C8B-B14F-4D97-AF65-F5344CB8AC3E}">
        <p14:creationId xmlns:p14="http://schemas.microsoft.com/office/powerpoint/2010/main" val="702236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3172249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718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1" y="204787"/>
            <a:ext cx="3008313" cy="871538"/>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159648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3600450"/>
            <a:ext cx="5486400" cy="425054"/>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3532236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249043" y="205979"/>
            <a:ext cx="8552985" cy="646331"/>
          </a:xfrm>
          <a:prstGeom prst="rect">
            <a:avLst/>
          </a:prstGeom>
        </p:spPr>
        <p:txBody>
          <a:bodyPr vert="horz" lIns="91440" tIns="45720" rIns="91440" bIns="45720" rtlCol="0" anchor="t" anchorCtr="0">
            <a:spAutoFit/>
          </a:bodyPr>
          <a:lstStyle/>
          <a:p>
            <a:r>
              <a:rPr lang="nb-NO" dirty="0"/>
              <a:t>Klikk for å redigere tittelstil</a:t>
            </a:r>
          </a:p>
        </p:txBody>
      </p:sp>
      <p:sp>
        <p:nvSpPr>
          <p:cNvPr id="3" name="Plassholder for tekst 2"/>
          <p:cNvSpPr>
            <a:spLocks noGrp="1"/>
          </p:cNvSpPr>
          <p:nvPr>
            <p:ph type="body" idx="1"/>
          </p:nvPr>
        </p:nvSpPr>
        <p:spPr>
          <a:xfrm>
            <a:off x="249043" y="952901"/>
            <a:ext cx="8552985" cy="3641722"/>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5" name="Bilde 4" descr="hor_blaa_stripe.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783836"/>
            <a:ext cx="9144000" cy="359664"/>
          </a:xfrm>
          <a:prstGeom prst="rect">
            <a:avLst/>
          </a:prstGeom>
        </p:spPr>
      </p:pic>
    </p:spTree>
    <p:extLst>
      <p:ext uri="{BB962C8B-B14F-4D97-AF65-F5344CB8AC3E}">
        <p14:creationId xmlns:p14="http://schemas.microsoft.com/office/powerpoint/2010/main" val="5777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6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ntnuopen.ntnu.no/ntnu-xmlui/handle/11250/2836786"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517126" y="1001374"/>
            <a:ext cx="7772400" cy="646331"/>
          </a:xfrm>
        </p:spPr>
        <p:txBody>
          <a:bodyPr/>
          <a:lstStyle/>
          <a:p>
            <a:r>
              <a:rPr lang="nb-NO" dirty="0"/>
              <a:t>Utredningsprosjekt NTNU DH-lab</a:t>
            </a:r>
          </a:p>
        </p:txBody>
      </p:sp>
      <p:sp>
        <p:nvSpPr>
          <p:cNvPr id="3" name="Undertittel 2"/>
          <p:cNvSpPr>
            <a:spLocks noGrp="1"/>
          </p:cNvSpPr>
          <p:nvPr>
            <p:ph type="subTitle" idx="1"/>
          </p:nvPr>
        </p:nvSpPr>
        <p:spPr>
          <a:xfrm>
            <a:off x="495416" y="1651012"/>
            <a:ext cx="7772400" cy="2859515"/>
          </a:xfrm>
        </p:spPr>
        <p:txBody>
          <a:bodyPr>
            <a:normAutofit/>
          </a:bodyPr>
          <a:lstStyle/>
          <a:p>
            <a:r>
              <a:rPr lang="nb-NO" dirty="0"/>
              <a:t>DIGGS 21/11-23</a:t>
            </a:r>
          </a:p>
          <a:p>
            <a:r>
              <a:rPr lang="nb-NO" dirty="0"/>
              <a:t>Utredning: Anders Skare Malvik</a:t>
            </a:r>
          </a:p>
          <a:p>
            <a:r>
              <a:rPr lang="nb-NO" dirty="0"/>
              <a:t>Presentasjon + tillegg: Dagfinn Dybvig</a:t>
            </a:r>
          </a:p>
          <a:p>
            <a:r>
              <a:rPr lang="nb-NO" dirty="0"/>
              <a:t>HF/NTNU</a:t>
            </a:r>
          </a:p>
          <a:p>
            <a:r>
              <a:rPr lang="nb-NO" sz="2000" dirty="0"/>
              <a:t>Utredningen:</a:t>
            </a:r>
          </a:p>
          <a:p>
            <a:r>
              <a:rPr lang="nb-NO" sz="2000" b="0" i="0" dirty="0">
                <a:effectLst/>
                <a:latin typeface="Calibri" panose="020F0502020204030204" pitchFamily="34" charset="0"/>
                <a:hlinkClick r:id="rId2"/>
              </a:rPr>
              <a:t>https://ntnuopen.ntnu.no/ntnu-xmlui/handle/11250/2836786</a:t>
            </a:r>
            <a:endParaRPr lang="nb-NO" sz="2000" dirty="0"/>
          </a:p>
          <a:p>
            <a:endParaRPr lang="nb-NO" dirty="0"/>
          </a:p>
        </p:txBody>
      </p:sp>
      <p:sp>
        <p:nvSpPr>
          <p:cNvPr id="7" name="TekstSylinder 6">
            <a:extLst>
              <a:ext uri="{FF2B5EF4-FFF2-40B4-BE49-F238E27FC236}">
                <a16:creationId xmlns:a16="http://schemas.microsoft.com/office/drawing/2014/main" id="{02E93105-4AEF-5144-BDE5-9DB9B1670EF5}"/>
              </a:ext>
            </a:extLst>
          </p:cNvPr>
          <p:cNvSpPr txBox="1"/>
          <p:nvPr/>
        </p:nvSpPr>
        <p:spPr>
          <a:xfrm rot="16200000">
            <a:off x="7128750" y="1687862"/>
            <a:ext cx="3267983" cy="369332"/>
          </a:xfrm>
          <a:prstGeom prst="rect">
            <a:avLst/>
          </a:prstGeom>
          <a:noFill/>
        </p:spPr>
        <p:txBody>
          <a:bodyPr wrap="square" rtlCol="0">
            <a:spAutoFit/>
          </a:bodyPr>
          <a:lstStyle/>
          <a:p>
            <a:r>
              <a:rPr lang="nb-NO" dirty="0">
                <a:solidFill>
                  <a:srgbClr val="0D4788"/>
                </a:solidFill>
              </a:rPr>
              <a:t>Kunnskap for en bedre verden</a:t>
            </a:r>
          </a:p>
        </p:txBody>
      </p:sp>
    </p:spTree>
    <p:extLst>
      <p:ext uri="{BB962C8B-B14F-4D97-AF65-F5344CB8AC3E}">
        <p14:creationId xmlns:p14="http://schemas.microsoft.com/office/powerpoint/2010/main" val="3243102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80198-6053-E52B-2E38-C5B63D8D82CE}"/>
              </a:ext>
            </a:extLst>
          </p:cNvPr>
          <p:cNvSpPr>
            <a:spLocks noGrp="1"/>
          </p:cNvSpPr>
          <p:nvPr>
            <p:ph type="title"/>
          </p:nvPr>
        </p:nvSpPr>
        <p:spPr>
          <a:xfrm>
            <a:off x="457201" y="353465"/>
            <a:ext cx="3008313" cy="722859"/>
          </a:xfrm>
        </p:spPr>
        <p:txBody>
          <a:bodyPr anchor="b">
            <a:normAutofit/>
          </a:bodyPr>
          <a:lstStyle/>
          <a:p>
            <a:endParaRPr lang="nb-NO" dirty="0"/>
          </a:p>
        </p:txBody>
      </p:sp>
      <p:pic>
        <p:nvPicPr>
          <p:cNvPr id="4" name="Picture 3" descr="A couple of men looking at a computer&#10;&#10;Description automatically generated">
            <a:extLst>
              <a:ext uri="{FF2B5EF4-FFF2-40B4-BE49-F238E27FC236}">
                <a16:creationId xmlns:a16="http://schemas.microsoft.com/office/drawing/2014/main" id="{9128847F-F33B-E3BC-25BF-0F5A89D4C5E0}"/>
              </a:ext>
            </a:extLst>
          </p:cNvPr>
          <p:cNvPicPr>
            <a:picLocks noChangeAspect="1"/>
          </p:cNvPicPr>
          <p:nvPr/>
        </p:nvPicPr>
        <p:blipFill rotWithShape="1">
          <a:blip r:embed="rId2"/>
          <a:srcRect r="-3" b="14120"/>
          <a:stretch/>
        </p:blipFill>
        <p:spPr>
          <a:xfrm>
            <a:off x="3575050" y="204788"/>
            <a:ext cx="5111750" cy="4389835"/>
          </a:xfrm>
          <a:prstGeom prst="rect">
            <a:avLst/>
          </a:prstGeom>
          <a:noFill/>
        </p:spPr>
      </p:pic>
      <p:sp>
        <p:nvSpPr>
          <p:cNvPr id="9" name="Text Placeholder 3">
            <a:extLst>
              <a:ext uri="{FF2B5EF4-FFF2-40B4-BE49-F238E27FC236}">
                <a16:creationId xmlns:a16="http://schemas.microsoft.com/office/drawing/2014/main" id="{19218037-B96A-F03A-D65A-7D51D9DAC8FA}"/>
              </a:ext>
            </a:extLst>
          </p:cNvPr>
          <p:cNvSpPr>
            <a:spLocks noGrp="1"/>
          </p:cNvSpPr>
          <p:nvPr>
            <p:ph type="body" sz="half" idx="2"/>
          </p:nvPr>
        </p:nvSpPr>
        <p:spPr>
          <a:xfrm>
            <a:off x="457201" y="1076326"/>
            <a:ext cx="3008313" cy="3518297"/>
          </a:xfrm>
        </p:spPr>
        <p:txBody>
          <a:bodyPr>
            <a:normAutofit/>
          </a:bodyPr>
          <a:lstStyle/>
          <a:p>
            <a:endParaRPr lang="nb-NO" sz="2400" dirty="0"/>
          </a:p>
          <a:p>
            <a:endParaRPr lang="nb-NO" sz="2400" dirty="0"/>
          </a:p>
          <a:p>
            <a:r>
              <a:rPr lang="nb-NO" sz="2400" dirty="0"/>
              <a:t>Takk for oppmerksomheten!</a:t>
            </a:r>
            <a:endParaRPr lang="en-US" sz="2400" dirty="0"/>
          </a:p>
        </p:txBody>
      </p:sp>
    </p:spTree>
    <p:extLst>
      <p:ext uri="{BB962C8B-B14F-4D97-AF65-F5344CB8AC3E}">
        <p14:creationId xmlns:p14="http://schemas.microsoft.com/office/powerpoint/2010/main" val="273602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B6F7FE-1C5B-314E-9EB6-C3D6F936303D}"/>
              </a:ext>
            </a:extLst>
          </p:cNvPr>
          <p:cNvSpPr>
            <a:spLocks noGrp="1"/>
          </p:cNvSpPr>
          <p:nvPr>
            <p:ph type="title"/>
          </p:nvPr>
        </p:nvSpPr>
        <p:spPr/>
        <p:txBody>
          <a:bodyPr/>
          <a:lstStyle/>
          <a:p>
            <a:r>
              <a:rPr lang="nb-NO" dirty="0"/>
              <a:t>Om rapporten</a:t>
            </a:r>
          </a:p>
        </p:txBody>
      </p:sp>
      <p:sp>
        <p:nvSpPr>
          <p:cNvPr id="3" name="Plassholder for innhold 2">
            <a:extLst>
              <a:ext uri="{FF2B5EF4-FFF2-40B4-BE49-F238E27FC236}">
                <a16:creationId xmlns:a16="http://schemas.microsoft.com/office/drawing/2014/main" id="{8B10C514-EF45-4E45-AC21-B580BE9D8E1F}"/>
              </a:ext>
            </a:extLst>
          </p:cNvPr>
          <p:cNvSpPr>
            <a:spLocks noGrp="1"/>
          </p:cNvSpPr>
          <p:nvPr>
            <p:ph idx="1"/>
          </p:nvPr>
        </p:nvSpPr>
        <p:spPr/>
        <p:txBody>
          <a:bodyPr/>
          <a:lstStyle/>
          <a:p>
            <a:r>
              <a:rPr lang="nb-NO" sz="2000" dirty="0"/>
              <a:t>Forfatter: Anders Skare Malvik, førsteamanuensis på ISL/HF</a:t>
            </a:r>
          </a:p>
          <a:p>
            <a:r>
              <a:rPr lang="nb-NO" sz="2000" dirty="0"/>
              <a:t>Rapporten skal for det første bidra til «Fremtidens campus» sin samlede kunnskapsstatus om ulike typer (fremtidige) arbeidsplasser som kan bidra til at NTNU oppfyller sine målsetninger for campusutvikling.</a:t>
            </a:r>
          </a:p>
          <a:p>
            <a:r>
              <a:rPr lang="nb-NO" sz="2000" dirty="0"/>
              <a:t>For det andre skal rapporten gi et kunnskapsgrunnlag for å kunne etablere en DH-lab ved NTNU.</a:t>
            </a:r>
          </a:p>
          <a:p>
            <a:r>
              <a:rPr lang="nb-NO" sz="2000" dirty="0"/>
              <a:t>Det ble gjort en pilot på en DH-lab i forbindelse med rapporten.</a:t>
            </a:r>
          </a:p>
          <a:p>
            <a:r>
              <a:rPr lang="nb-NO" sz="2000" dirty="0"/>
              <a:t>Piloten videreføres av HF i samarbeid med universitetsbiblioteket på Dragvoll under navnet «D-lab.»</a:t>
            </a:r>
          </a:p>
        </p:txBody>
      </p:sp>
    </p:spTree>
    <p:extLst>
      <p:ext uri="{BB962C8B-B14F-4D97-AF65-F5344CB8AC3E}">
        <p14:creationId xmlns:p14="http://schemas.microsoft.com/office/powerpoint/2010/main" val="3580893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01B2C-D8F5-6BBF-85FB-89ECA307ED68}"/>
              </a:ext>
            </a:extLst>
          </p:cNvPr>
          <p:cNvSpPr>
            <a:spLocks noGrp="1"/>
          </p:cNvSpPr>
          <p:nvPr>
            <p:ph type="title"/>
          </p:nvPr>
        </p:nvSpPr>
        <p:spPr/>
        <p:txBody>
          <a:bodyPr/>
          <a:lstStyle/>
          <a:p>
            <a:r>
              <a:rPr lang="nb-NO" dirty="0"/>
              <a:t>Om DH – Digital Humaniora</a:t>
            </a:r>
          </a:p>
        </p:txBody>
      </p:sp>
      <p:sp>
        <p:nvSpPr>
          <p:cNvPr id="3" name="Content Placeholder 2">
            <a:extLst>
              <a:ext uri="{FF2B5EF4-FFF2-40B4-BE49-F238E27FC236}">
                <a16:creationId xmlns:a16="http://schemas.microsoft.com/office/drawing/2014/main" id="{04A8453E-A4CC-09F5-ACF1-8DCE3B239DBB}"/>
              </a:ext>
            </a:extLst>
          </p:cNvPr>
          <p:cNvSpPr>
            <a:spLocks noGrp="1"/>
          </p:cNvSpPr>
          <p:nvPr>
            <p:ph idx="1"/>
          </p:nvPr>
        </p:nvSpPr>
        <p:spPr/>
        <p:txBody>
          <a:bodyPr/>
          <a:lstStyle/>
          <a:p>
            <a:r>
              <a:rPr lang="nb-NO" sz="2400" dirty="0"/>
              <a:t>Digital humaniora (DH) er en sekkebetegnelse på forsknings- og undervisningsarbeid som utforsker muligheter og utfordringer knyttet til digitalisering i humanistiske fag.</a:t>
            </a:r>
          </a:p>
          <a:p>
            <a:r>
              <a:rPr lang="nb-NO" dirty="0"/>
              <a:t>Uansett hvordan man forholder seg til betegnelsen DH, er det en kjensgjerning for de fleste humanistiske disiplinfag at digitalisering er i ferd med å endre måten vi forholder oss til våre studieobjekter på, og at dette vil kunne endre våre arbeidspraksiser og våre arbeidsplasser i fremtiden.</a:t>
            </a:r>
            <a:endParaRPr lang="nb-NO" sz="2400" dirty="0"/>
          </a:p>
          <a:p>
            <a:endParaRPr lang="nb-NO" dirty="0"/>
          </a:p>
        </p:txBody>
      </p:sp>
    </p:spTree>
    <p:extLst>
      <p:ext uri="{BB962C8B-B14F-4D97-AF65-F5344CB8AC3E}">
        <p14:creationId xmlns:p14="http://schemas.microsoft.com/office/powerpoint/2010/main" val="3434502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2C9E8-E801-38BD-D516-60D61215A2FB}"/>
              </a:ext>
            </a:extLst>
          </p:cNvPr>
          <p:cNvSpPr>
            <a:spLocks noGrp="1"/>
          </p:cNvSpPr>
          <p:nvPr>
            <p:ph type="title"/>
          </p:nvPr>
        </p:nvSpPr>
        <p:spPr/>
        <p:txBody>
          <a:bodyPr/>
          <a:lstStyle/>
          <a:p>
            <a:r>
              <a:rPr lang="nb-NO" dirty="0"/>
              <a:t>Hva er en DH-lab? (Kap. 1)</a:t>
            </a:r>
          </a:p>
        </p:txBody>
      </p:sp>
      <p:sp>
        <p:nvSpPr>
          <p:cNvPr id="3" name="Content Placeholder 2">
            <a:extLst>
              <a:ext uri="{FF2B5EF4-FFF2-40B4-BE49-F238E27FC236}">
                <a16:creationId xmlns:a16="http://schemas.microsoft.com/office/drawing/2014/main" id="{9F4FBB92-1F52-5E6E-FDDF-3FF51DEB55F3}"/>
              </a:ext>
            </a:extLst>
          </p:cNvPr>
          <p:cNvSpPr>
            <a:spLocks noGrp="1"/>
          </p:cNvSpPr>
          <p:nvPr>
            <p:ph idx="1"/>
          </p:nvPr>
        </p:nvSpPr>
        <p:spPr/>
        <p:txBody>
          <a:bodyPr/>
          <a:lstStyle/>
          <a:p>
            <a:r>
              <a:rPr lang="nb-NO" dirty="0"/>
              <a:t>En DH-lab kan defineres som en arbeidsenhet ved et universitet som legger til rette for, initierer, støtter, koordinerer og gjennomfører forskning og undervisning i digital humaniora. </a:t>
            </a:r>
          </a:p>
          <a:p>
            <a:r>
              <a:rPr lang="nb-NO" dirty="0"/>
              <a:t>Forskning, undervisning og miljøbygging er hjørnesteiner i en DH-lab.</a:t>
            </a:r>
          </a:p>
          <a:p>
            <a:r>
              <a:rPr lang="nb-NO" dirty="0"/>
              <a:t>Gjerne tilknyttet universitetsbibliotek.</a:t>
            </a:r>
          </a:p>
          <a:p>
            <a:r>
              <a:rPr lang="nb-NO" dirty="0"/>
              <a:t>Utover det kan en DH-lab organiseres på mange måter!</a:t>
            </a:r>
          </a:p>
          <a:p>
            <a:endParaRPr lang="nb-NO" dirty="0"/>
          </a:p>
        </p:txBody>
      </p:sp>
    </p:spTree>
    <p:extLst>
      <p:ext uri="{BB962C8B-B14F-4D97-AF65-F5344CB8AC3E}">
        <p14:creationId xmlns:p14="http://schemas.microsoft.com/office/powerpoint/2010/main" val="318322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C780C-CC6C-B7A9-8791-DEC854450361}"/>
              </a:ext>
            </a:extLst>
          </p:cNvPr>
          <p:cNvSpPr>
            <a:spLocks noGrp="1"/>
          </p:cNvSpPr>
          <p:nvPr>
            <p:ph type="title"/>
          </p:nvPr>
        </p:nvSpPr>
        <p:spPr/>
        <p:txBody>
          <a:bodyPr/>
          <a:lstStyle/>
          <a:p>
            <a:r>
              <a:rPr lang="nb-NO" dirty="0"/>
              <a:t>Organiseringsformer</a:t>
            </a:r>
          </a:p>
        </p:txBody>
      </p:sp>
      <p:sp>
        <p:nvSpPr>
          <p:cNvPr id="3" name="Content Placeholder 2">
            <a:extLst>
              <a:ext uri="{FF2B5EF4-FFF2-40B4-BE49-F238E27FC236}">
                <a16:creationId xmlns:a16="http://schemas.microsoft.com/office/drawing/2014/main" id="{1F5B83E3-DC9C-67F0-5722-503B46D37810}"/>
              </a:ext>
            </a:extLst>
          </p:cNvPr>
          <p:cNvSpPr>
            <a:spLocks noGrp="1"/>
          </p:cNvSpPr>
          <p:nvPr>
            <p:ph idx="1"/>
          </p:nvPr>
        </p:nvSpPr>
        <p:spPr/>
        <p:txBody>
          <a:bodyPr/>
          <a:lstStyle/>
          <a:p>
            <a:endParaRPr lang="nb-NO" sz="1800" dirty="0"/>
          </a:p>
          <a:p>
            <a:r>
              <a:rPr lang="nb-NO" sz="2000" dirty="0"/>
              <a:t>En DH-lab kan organiseres som et eget institutt eller senter, med faste ansatte og med representasjon i diverse styringsorganer (</a:t>
            </a:r>
            <a:r>
              <a:rPr lang="nb-NO" sz="2000" dirty="0" err="1"/>
              <a:t>Humlab</a:t>
            </a:r>
            <a:r>
              <a:rPr lang="nb-NO" sz="2000" dirty="0"/>
              <a:t>). </a:t>
            </a:r>
          </a:p>
          <a:p>
            <a:r>
              <a:rPr lang="nb-NO" sz="2000" dirty="0"/>
              <a:t>Noen steder plasseres DH-laben organisatorisk ved universitetsbiblioteket, ettersom biblioteket både som «sted» og som institusjon allerede er en tverrfaglig tilbyder av aktiviteter og støtteordninger (Rutgers). </a:t>
            </a:r>
          </a:p>
        </p:txBody>
      </p:sp>
    </p:spTree>
    <p:extLst>
      <p:ext uri="{BB962C8B-B14F-4D97-AF65-F5344CB8AC3E}">
        <p14:creationId xmlns:p14="http://schemas.microsoft.com/office/powerpoint/2010/main" val="3507456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50836-1A39-6028-40D8-DBB3EF17F308}"/>
              </a:ext>
            </a:extLst>
          </p:cNvPr>
          <p:cNvSpPr>
            <a:spLocks noGrp="1"/>
          </p:cNvSpPr>
          <p:nvPr>
            <p:ph type="title"/>
          </p:nvPr>
        </p:nvSpPr>
        <p:spPr/>
        <p:txBody>
          <a:bodyPr/>
          <a:lstStyle/>
          <a:p>
            <a:r>
              <a:rPr lang="nb-NO" dirty="0"/>
              <a:t>Organisering (forts.)</a:t>
            </a:r>
          </a:p>
        </p:txBody>
      </p:sp>
      <p:sp>
        <p:nvSpPr>
          <p:cNvPr id="3" name="Content Placeholder 2">
            <a:extLst>
              <a:ext uri="{FF2B5EF4-FFF2-40B4-BE49-F238E27FC236}">
                <a16:creationId xmlns:a16="http://schemas.microsoft.com/office/drawing/2014/main" id="{4AD60B75-1697-4E72-22BE-F31DE03BBAE0}"/>
              </a:ext>
            </a:extLst>
          </p:cNvPr>
          <p:cNvSpPr>
            <a:spLocks noGrp="1"/>
          </p:cNvSpPr>
          <p:nvPr>
            <p:ph idx="1"/>
          </p:nvPr>
        </p:nvSpPr>
        <p:spPr/>
        <p:txBody>
          <a:bodyPr/>
          <a:lstStyle/>
          <a:p>
            <a:endParaRPr lang="nb-NO" sz="1800"/>
          </a:p>
          <a:p>
            <a:r>
              <a:rPr lang="nb-NO" sz="1800"/>
              <a:t>Økonomisk </a:t>
            </a:r>
            <a:r>
              <a:rPr lang="nb-NO" sz="1800" dirty="0"/>
              <a:t>organisering av DH-laber foregår på veldig forskjellige måter: Noen er direktefinansiert fra rektorat (Basel) eller fakultet (</a:t>
            </a:r>
            <a:r>
              <a:rPr lang="nb-NO" sz="1800" dirty="0" err="1"/>
              <a:t>Humlab</a:t>
            </a:r>
            <a:r>
              <a:rPr lang="nb-NO" sz="1800" dirty="0"/>
              <a:t>), mens andre finansieres ved at allerede eksisterende lønnsmidler kanaliseres til å dekke oppgaver tilknyttet </a:t>
            </a:r>
            <a:r>
              <a:rPr lang="nb-NO" sz="1800" dirty="0" err="1"/>
              <a:t>DHlaben</a:t>
            </a:r>
            <a:r>
              <a:rPr lang="nb-NO" sz="1800" dirty="0"/>
              <a:t> (UWM). </a:t>
            </a:r>
          </a:p>
          <a:p>
            <a:r>
              <a:rPr lang="nb-NO" sz="1800" dirty="0"/>
              <a:t>En DH-lab har gjerne en ansatt med hovedansvar for utvikling og gjennomføring av virksomheten. Noen steder er lederskapet en full professorstilling (Basel), mens andre steder er det en bibliotekarstilling med ekstra ansvar for digital humaniora. </a:t>
            </a:r>
          </a:p>
          <a:p>
            <a:r>
              <a:rPr lang="nb-NO" sz="1800" dirty="0"/>
              <a:t>Utover faste økonomiske rammer fra vertsinstitusjonen, kan en DH-lab hente inn lønnsmidler til midlertidige ansettelser ved å delta i eksternfinansierte prosjekter.</a:t>
            </a:r>
          </a:p>
        </p:txBody>
      </p:sp>
    </p:spTree>
    <p:extLst>
      <p:ext uri="{BB962C8B-B14F-4D97-AF65-F5344CB8AC3E}">
        <p14:creationId xmlns:p14="http://schemas.microsoft.com/office/powerpoint/2010/main" val="258029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2274A-A742-3720-8AE8-E9F98FA50CF5}"/>
              </a:ext>
            </a:extLst>
          </p:cNvPr>
          <p:cNvSpPr>
            <a:spLocks noGrp="1"/>
          </p:cNvSpPr>
          <p:nvPr>
            <p:ph type="title"/>
          </p:nvPr>
        </p:nvSpPr>
        <p:spPr>
          <a:xfrm>
            <a:off x="301385" y="298339"/>
            <a:ext cx="8418747" cy="586957"/>
          </a:xfrm>
        </p:spPr>
        <p:txBody>
          <a:bodyPr/>
          <a:lstStyle/>
          <a:p>
            <a:r>
              <a:rPr lang="nb-NO" sz="3200" dirty="0"/>
              <a:t>DH-lab og NTNU campusutvikling (kap. 2)</a:t>
            </a:r>
          </a:p>
        </p:txBody>
      </p:sp>
      <p:sp>
        <p:nvSpPr>
          <p:cNvPr id="3" name="Content Placeholder 2">
            <a:extLst>
              <a:ext uri="{FF2B5EF4-FFF2-40B4-BE49-F238E27FC236}">
                <a16:creationId xmlns:a16="http://schemas.microsoft.com/office/drawing/2014/main" id="{3E393F08-C475-C178-4B17-46ABC269E321}"/>
              </a:ext>
            </a:extLst>
          </p:cNvPr>
          <p:cNvSpPr>
            <a:spLocks noGrp="1"/>
          </p:cNvSpPr>
          <p:nvPr>
            <p:ph idx="1"/>
          </p:nvPr>
        </p:nvSpPr>
        <p:spPr>
          <a:xfrm>
            <a:off x="301385" y="1010266"/>
            <a:ext cx="8418747" cy="3776888"/>
          </a:xfrm>
        </p:spPr>
        <p:txBody>
          <a:bodyPr/>
          <a:lstStyle/>
          <a:p>
            <a:r>
              <a:rPr lang="nb-NO" sz="2000" dirty="0"/>
              <a:t>Når vi sammenholder det empiriske materialet fra kapittel 1 med styringsdokumenter og planer for campusutvikling, blir det tydelig at en DH-lab, både som konsept og som lokale, oppfyller flere av de funksjonene og prinsippene for vellykket campusareal som NTNU Campusutvikling har satt ord på.</a:t>
            </a:r>
          </a:p>
          <a:p>
            <a:endParaRPr lang="nb-NO" sz="2000" dirty="0"/>
          </a:p>
          <a:p>
            <a:r>
              <a:rPr lang="nb-NO" sz="2000" dirty="0"/>
              <a:t>En DH-lab er et sted som knytter spørsmål om historie og kultur, språk og medier til spørsmål om digital teknologi. Det er dermed ikke urimelig å tro at en DH-lab ved NTNU kunne tilbydd et identitetsareal som bidrar til å integrere humaniora i NTNUs teknisk- naturvitenskapelige hovedprofil på en produktiv måte.</a:t>
            </a:r>
          </a:p>
        </p:txBody>
      </p:sp>
    </p:spTree>
    <p:extLst>
      <p:ext uri="{BB962C8B-B14F-4D97-AF65-F5344CB8AC3E}">
        <p14:creationId xmlns:p14="http://schemas.microsoft.com/office/powerpoint/2010/main" val="1605745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53EB1-AABF-C634-B44F-8CCED8CF3F33}"/>
              </a:ext>
            </a:extLst>
          </p:cNvPr>
          <p:cNvSpPr>
            <a:spLocks noGrp="1"/>
          </p:cNvSpPr>
          <p:nvPr>
            <p:ph type="title"/>
          </p:nvPr>
        </p:nvSpPr>
        <p:spPr>
          <a:xfrm>
            <a:off x="301385" y="298339"/>
            <a:ext cx="8418747" cy="586957"/>
          </a:xfrm>
        </p:spPr>
        <p:txBody>
          <a:bodyPr/>
          <a:lstStyle/>
          <a:p>
            <a:r>
              <a:rPr lang="nb-NO" sz="3200" dirty="0"/>
              <a:t>Trenger vi NTNU DH-lab? (Kap. 3)</a:t>
            </a:r>
          </a:p>
        </p:txBody>
      </p:sp>
      <p:sp>
        <p:nvSpPr>
          <p:cNvPr id="3" name="Content Placeholder 2">
            <a:extLst>
              <a:ext uri="{FF2B5EF4-FFF2-40B4-BE49-F238E27FC236}">
                <a16:creationId xmlns:a16="http://schemas.microsoft.com/office/drawing/2014/main" id="{9FF62ACE-AFCF-5679-42C9-04E7F8842A8E}"/>
              </a:ext>
            </a:extLst>
          </p:cNvPr>
          <p:cNvSpPr>
            <a:spLocks noGrp="1"/>
          </p:cNvSpPr>
          <p:nvPr>
            <p:ph idx="1"/>
          </p:nvPr>
        </p:nvSpPr>
        <p:spPr/>
        <p:txBody>
          <a:bodyPr/>
          <a:lstStyle/>
          <a:p>
            <a:r>
              <a:rPr lang="nb-NO" dirty="0"/>
              <a:t>I tillegg til utredning ble det kjørt pilot og spørreundersøkelse for å teste det opplevde behovet hos ansatte.</a:t>
            </a:r>
          </a:p>
          <a:p>
            <a:r>
              <a:rPr lang="nb-NO" dirty="0"/>
              <a:t>Erfaringene fra ett semester med NTNU DH-lab, og fra spørreundersøkelsen som ble sendt ut, trekker tilsynelatende i forskjellige retninger, og det er derfor vanskelig å skulle konkludere entydig om vi på nåværende tidspunkt trenger NTNU DH-lab.</a:t>
            </a:r>
          </a:p>
          <a:p>
            <a:r>
              <a:rPr lang="nb-NO" dirty="0"/>
              <a:t>Se neste slide for hvordan HF forholder seg til dette.</a:t>
            </a:r>
          </a:p>
        </p:txBody>
      </p:sp>
    </p:spTree>
    <p:extLst>
      <p:ext uri="{BB962C8B-B14F-4D97-AF65-F5344CB8AC3E}">
        <p14:creationId xmlns:p14="http://schemas.microsoft.com/office/powerpoint/2010/main" val="4019626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972B2-D576-9A97-0391-FFF5778CAA08}"/>
              </a:ext>
            </a:extLst>
          </p:cNvPr>
          <p:cNvSpPr>
            <a:spLocks noGrp="1"/>
          </p:cNvSpPr>
          <p:nvPr>
            <p:ph type="title"/>
          </p:nvPr>
        </p:nvSpPr>
        <p:spPr>
          <a:xfrm>
            <a:off x="301385" y="298339"/>
            <a:ext cx="8418747" cy="586957"/>
          </a:xfrm>
        </p:spPr>
        <p:txBody>
          <a:bodyPr/>
          <a:lstStyle/>
          <a:p>
            <a:r>
              <a:rPr lang="nb-NO" sz="3200" dirty="0"/>
              <a:t>Tillegg</a:t>
            </a:r>
          </a:p>
        </p:txBody>
      </p:sp>
      <p:sp>
        <p:nvSpPr>
          <p:cNvPr id="3" name="Content Placeholder 2">
            <a:extLst>
              <a:ext uri="{FF2B5EF4-FFF2-40B4-BE49-F238E27FC236}">
                <a16:creationId xmlns:a16="http://schemas.microsoft.com/office/drawing/2014/main" id="{92EED5F4-E3C1-CCF6-561E-2428ED44640A}"/>
              </a:ext>
            </a:extLst>
          </p:cNvPr>
          <p:cNvSpPr>
            <a:spLocks noGrp="1"/>
          </p:cNvSpPr>
          <p:nvPr>
            <p:ph idx="1"/>
          </p:nvPr>
        </p:nvSpPr>
        <p:spPr/>
        <p:txBody>
          <a:bodyPr/>
          <a:lstStyle/>
          <a:p>
            <a:r>
              <a:rPr lang="nb-NO" sz="1800" dirty="0"/>
              <a:t>På bakgrunn av rapporten har HF kommet frem til at behovet for en DH-lab bør adressers, men at konseptet må gjøres mest mulig inkluderende for å treffe en tilstrekkelig stor målgruppe som opplever et behov.</a:t>
            </a:r>
          </a:p>
          <a:p>
            <a:r>
              <a:rPr lang="nb-NO" sz="1800" dirty="0"/>
              <a:t>DH-lab piloten videreføres med denne forutsetningen som «D-lab» i samarbeid med universitetsbiblioteket på Dragvoll.</a:t>
            </a:r>
          </a:p>
          <a:p>
            <a:r>
              <a:rPr lang="nb-NO" sz="1800" dirty="0"/>
              <a:t>Praktisk ansvarlig fra HF er innovasjonsleder Dagfinn Dybvig.</a:t>
            </a:r>
          </a:p>
          <a:p>
            <a:r>
              <a:rPr lang="nb-NO" sz="1800" dirty="0"/>
              <a:t>Vi har et fysisk rom med noe utstyr (i tillegg til team på Teams.)</a:t>
            </a:r>
          </a:p>
          <a:p>
            <a:r>
              <a:rPr lang="nb-NO" sz="1800" dirty="0"/>
              <a:t>Prøver å bygge miljø og aktivitet rundt dette.</a:t>
            </a:r>
          </a:p>
          <a:p>
            <a:r>
              <a:rPr lang="nb-NO" sz="1800" dirty="0"/>
              <a:t>Sikter bredere enn den opprinnelige piloten:</a:t>
            </a:r>
          </a:p>
          <a:p>
            <a:r>
              <a:rPr lang="nb-NO" sz="1800" dirty="0"/>
              <a:t>Inkludere blant annet mer audiovisuelle tilnærminger i tillegg til tradisjonell alfa-numerisk «data science».</a:t>
            </a:r>
          </a:p>
          <a:p>
            <a:r>
              <a:rPr lang="nb-NO" sz="1800" dirty="0"/>
              <a:t>Bygge mer samarbeid, blant annet med samfunnsvitenskap (SU-fakultetet.)</a:t>
            </a:r>
          </a:p>
        </p:txBody>
      </p:sp>
    </p:spTree>
    <p:extLst>
      <p:ext uri="{BB962C8B-B14F-4D97-AF65-F5344CB8AC3E}">
        <p14:creationId xmlns:p14="http://schemas.microsoft.com/office/powerpoint/2010/main" val="1186946006"/>
      </p:ext>
    </p:extLst>
  </p:cSld>
  <p:clrMapOvr>
    <a:masterClrMapping/>
  </p:clrMapOvr>
</p:sld>
</file>

<file path=ppt/theme/theme1.xml><?xml version="1.0" encoding="utf-8"?>
<a:theme xmlns:a="http://schemas.openxmlformats.org/drawingml/2006/main" name="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DB9AA7E32DB6642B7334468D5F94369" ma:contentTypeVersion="14" ma:contentTypeDescription="Opprett et nytt dokument." ma:contentTypeScope="" ma:versionID="60283d1341bd5c410b5eecdce2ac1cc9">
  <xsd:schema xmlns:xsd="http://www.w3.org/2001/XMLSchema" xmlns:xs="http://www.w3.org/2001/XMLSchema" xmlns:p="http://schemas.microsoft.com/office/2006/metadata/properties" xmlns:ns2="3bcb2822-b318-4829-a79a-e2580a1b11e3" xmlns:ns3="2e6cf807-387c-415e-9a97-eee481b0bef1" targetNamespace="http://schemas.microsoft.com/office/2006/metadata/properties" ma:root="true" ma:fieldsID="a83fe69aa1872d6f0a4394a70888435e" ns2:_="" ns3:_="">
    <xsd:import namespace="3bcb2822-b318-4829-a79a-e2580a1b11e3"/>
    <xsd:import namespace="2e6cf807-387c-415e-9a97-eee481b0bef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cb2822-b318-4829-a79a-e2580a1b11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Location" ma:index="13" nillable="true" ma:displayName="Location" ma:descrip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Bildemerkelapper" ma:readOnly="false" ma:fieldId="{5cf76f15-5ced-4ddc-b409-7134ff3c332f}" ma:taxonomyMulti="true" ma:sspId="7bbfc824-dc3a-413a-ba08-99b8fb92bd8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e6cf807-387c-415e-9a97-eee481b0bef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ff6562e-6736-4df3-b261-51d7e7986c62}" ma:internalName="TaxCatchAll" ma:showField="CatchAllData" ma:web="2e6cf807-387c-415e-9a97-eee481b0bef1">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bcb2822-b318-4829-a79a-e2580a1b11e3">
      <Terms xmlns="http://schemas.microsoft.com/office/infopath/2007/PartnerControls"/>
    </lcf76f155ced4ddcb4097134ff3c332f>
    <TaxCatchAll xmlns="2e6cf807-387c-415e-9a97-eee481b0bef1" xsi:nil="true"/>
  </documentManagement>
</p:properties>
</file>

<file path=customXml/itemProps1.xml><?xml version="1.0" encoding="utf-8"?>
<ds:datastoreItem xmlns:ds="http://schemas.openxmlformats.org/officeDocument/2006/customXml" ds:itemID="{1B1EE157-6BDA-4C85-A45D-D33C1AF56FC6}"/>
</file>

<file path=customXml/itemProps2.xml><?xml version="1.0" encoding="utf-8"?>
<ds:datastoreItem xmlns:ds="http://schemas.openxmlformats.org/officeDocument/2006/customXml" ds:itemID="{49FA18E5-7120-4B25-A97C-58CFC56735F4}">
  <ds:schemaRefs>
    <ds:schemaRef ds:uri="http://schemas.microsoft.com/sharepoint/v3/contenttype/forms"/>
  </ds:schemaRefs>
</ds:datastoreItem>
</file>

<file path=customXml/itemProps3.xml><?xml version="1.0" encoding="utf-8"?>
<ds:datastoreItem xmlns:ds="http://schemas.openxmlformats.org/officeDocument/2006/customXml" ds:itemID="{F7BA4C2E-D94E-4BDC-9C47-A9604C46D859}">
  <ds:schemaRefs>
    <ds:schemaRef ds:uri="http://purl.org/dc/elements/1.1/"/>
    <ds:schemaRef ds:uri="e3bebc04-41cd-4c9b-8948-0bf19cce4780"/>
    <ds:schemaRef ds:uri="http://purl.org/dc/dcmitype/"/>
    <ds:schemaRef ds:uri="1d2ad661-40b4-4211-810e-9f8311f21e61"/>
    <ds:schemaRef ds:uri="http://schemas.microsoft.com/office/2006/metadata/properties"/>
    <ds:schemaRef ds:uri="http://www.w3.org/XML/1998/namespace"/>
    <ds:schemaRef ds:uri="http://purl.org/dc/terms/"/>
    <ds:schemaRef ds:uri="http://schemas.microsoft.com/office/2006/documentManagement/type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0</TotalTime>
  <Words>751</Words>
  <Application>Microsoft Office PowerPoint</Application>
  <PresentationFormat>On-screen Show (16:9)</PresentationFormat>
  <Paragraphs>51</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Office-tema</vt:lpstr>
      <vt:lpstr>Utredningsprosjekt NTNU DH-lab</vt:lpstr>
      <vt:lpstr>Om rapporten</vt:lpstr>
      <vt:lpstr>Om DH – Digital Humaniora</vt:lpstr>
      <vt:lpstr>Hva er en DH-lab? (Kap. 1)</vt:lpstr>
      <vt:lpstr>Organiseringsformer</vt:lpstr>
      <vt:lpstr>Organisering (forts.)</vt:lpstr>
      <vt:lpstr>DH-lab og NTNU campusutvikling (kap. 2)</vt:lpstr>
      <vt:lpstr>Trenger vi NTNU DH-lab? (Kap. 3)</vt:lpstr>
      <vt:lpstr>Tillegg</vt:lpstr>
      <vt:lpstr>PowerPoint Presentation</vt:lpstr>
    </vt:vector>
  </TitlesOfParts>
  <Company>NTNU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Kolbjørn Skarpnes</dc:creator>
  <cp:lastModifiedBy>Dagfinn Døhl Dybvig</cp:lastModifiedBy>
  <cp:revision>114</cp:revision>
  <dcterms:created xsi:type="dcterms:W3CDTF">2013-06-10T16:56:09Z</dcterms:created>
  <dcterms:modified xsi:type="dcterms:W3CDTF">2023-11-20T10:51:28Z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0x01010085DB58C8134B304E8722528DF46508C9</vt:lpwstr>
  </property>
  <property fmtid="{D5CDD505-2E9C-101B-9397-08002B2CF9AE}" pid="3" name="MediaServiceImageTags">
    <vt:lpwstr/>
  </property>
</Properties>
</file>