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49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D4D9E8-CF46-66C9-ACE1-89119926B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DDE1FB-60F1-BB1E-362E-09C48E911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5A7966-23F6-49D6-DBAE-69403F96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E2D45A-36B1-C289-438B-1E418C03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146E31-DD67-EC0C-52CA-4108F4CD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40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031A5C-D994-7223-77B9-1F86CFE3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7F41CA4-21CC-85E1-315F-5EAF79B37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315B59-0EC6-36C1-8980-A88899EA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5582D0-B49D-BB49-D2D5-699B81D3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D60E47-F634-F86F-030A-9B09D779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88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ACB001F-4F77-AAEA-04D5-62DF314DD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1D139C6-0825-05FC-BB43-8E5584075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D53DCF-BCAE-CBCE-4DE4-01750E13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801FF1-F3DC-A10F-4F7A-A4F04F04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37ACFF-9675-E496-4479-539E62E8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99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7606AD-4526-60D8-29D6-518015BB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919144-A65C-2FB1-CA30-2B00AF11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19C834-48DA-4EBB-3FE3-A740B891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17516C-8192-97D3-B049-540B1E6D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99FEBB-9341-6538-1FD6-55665D15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66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AA8119-E21E-0438-FC8A-27D50F38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DEFBDA-6757-F152-C8B5-CB119E3F8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9DAFF2-A1BD-54FF-49C2-81F8EF53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24C990-3F32-E820-6757-AF00BF7B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B9D591-63BE-F027-2F64-A463BF40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7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795AC-7F37-737A-67B8-3D81E0CD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39FC60-C40D-B54C-8F2D-9F6295B9F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708D7D1-C686-0319-31BF-EDB6CF7E4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A39897-DFE0-0355-4D58-723B9CEB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BBC9C2-8581-FBCA-E8E1-1EFA0804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8F5CAA-7C0C-CB91-7BDB-B6D8EC44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9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518C11-39B9-A7AE-1012-CC633E00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67484D-42CB-38DB-A78B-CE22F4FC4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7A4B55-3901-E845-9575-BED73E3C7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16259CA-D8CB-81CF-0116-7F1329DB2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7A92A0C-0335-8BBC-F423-DFA45CB8E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9342A1F-4AE9-3649-467E-CEA26D5E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6CA9FC0-858C-50D1-28A0-6C12F7E5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5D4418C-7837-2AE2-0C2B-1A38FC7C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05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0AA038-56CC-82C9-C1DA-45ED472C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9B57B36-E437-F82D-3DAD-579D9860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121154-35E8-3204-30EE-8F0A1EC4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F05A86-BC78-1908-F162-871EAEF1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69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EEB1C8E-0CBC-AAB0-CC48-9353D3D1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E9180B5-F5F2-80EA-CAB7-2BC217A1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0286B57-4FD7-BE3B-B244-6DE5AD5C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4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2209A9-8FC4-8C5B-E2DF-29275540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CE089-3C22-DC15-512F-594CB507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A113975-42AB-8231-9104-5F9F675D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8DA6A53-D545-6935-B7BA-9AE6B953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B210D7-E70A-889E-0DD2-1F5D2CD6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DC1872-17C9-8F03-00D4-76F314E3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26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04CB8F-9F18-2DF2-430E-F7DAE037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4C576C-8712-BDEA-31C5-14AA0533F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115228-4751-0C4F-166D-3261F5FBC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0C5562-499C-7081-01F9-5F4F925B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8BFFC8B-0FF9-C297-AD5C-6E5E8456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2DEADB-4DF0-F6E9-2E73-839F0A2B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21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056B120-4762-56E7-6AFF-90093E91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BB5F15-9C32-8A3D-C746-603DD0DC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E61D5E-FC4C-E70E-CB4B-959C0817C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B12CDF-1266-4D36-AC6C-DF45C3D3FD09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AE3CC8-0AE2-BA08-15A9-9516C5C72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8CBF76-B318-F378-A43D-D85FEEE97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806F5-832F-4067-A05C-4FAE64C4E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50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view of people discussing and shaking hands">
            <a:extLst>
              <a:ext uri="{FF2B5EF4-FFF2-40B4-BE49-F238E27FC236}">
                <a16:creationId xmlns:a16="http://schemas.microsoft.com/office/drawing/2014/main" id="{D85ACE58-C020-4E4A-9BB6-C050247D8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EEAABBD-01FD-E514-B2E7-03239B11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The Campus of the Future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130B46-B893-3B9C-DFDE-BB78FAAD0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Samarbeidsprosjekt og workshops mellom NTNU og TU Delft</a:t>
            </a:r>
          </a:p>
        </p:txBody>
      </p:sp>
    </p:spTree>
    <p:extLst>
      <p:ext uri="{BB962C8B-B14F-4D97-AF65-F5344CB8AC3E}">
        <p14:creationId xmlns:p14="http://schemas.microsoft.com/office/powerpoint/2010/main" val="13437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6A452C-849F-BD21-EBAE-545AB7F5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2319A0-2E2B-5910-E7C9-2D01DEAC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Mål om å etablere kunnskapsstatur på sentrale områder for campusutvikling, særli</a:t>
            </a:r>
            <a:r>
              <a:rPr lang="nb-NO" dirty="0">
                <a:solidFill>
                  <a:srgbClr val="272833"/>
                </a:solidFill>
                <a:latin typeface="Open Sans" panose="020B0606030504020204" pitchFamily="34" charset="0"/>
              </a:rPr>
              <a:t>g på utforming og organisering av arbeidsplasser for ansatte og studenter og utvikling av mer bærekraftige løsninger for fremtidens universitetsbygninger.</a:t>
            </a:r>
          </a:p>
          <a:p>
            <a:r>
              <a:rPr lang="nb-NO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Bidra til ny kunnskap om organisering og gjennomføring av store, offentlige byggeprosjekter. </a:t>
            </a:r>
          </a:p>
        </p:txBody>
      </p:sp>
    </p:spTree>
    <p:extLst>
      <p:ext uri="{BB962C8B-B14F-4D97-AF65-F5344CB8AC3E}">
        <p14:creationId xmlns:p14="http://schemas.microsoft.com/office/powerpoint/2010/main" val="165338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20C8D4-A6A1-BDF5-1809-54A940CE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AB1273-C771-58D7-19A2-E71BBB045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Noen begrensninger på grunn av Covid-19.</a:t>
            </a:r>
          </a:p>
          <a:p>
            <a:r>
              <a:rPr lang="nb-NO" dirty="0"/>
              <a:t>«Campus Research Forum» </a:t>
            </a:r>
          </a:p>
          <a:p>
            <a:pPr lvl="1"/>
            <a:r>
              <a:rPr lang="nb-NO" dirty="0"/>
              <a:t>Digitalt forum med representanter fra Helsinki </a:t>
            </a:r>
            <a:r>
              <a:rPr lang="nb-NO" dirty="0" err="1"/>
              <a:t>University</a:t>
            </a:r>
            <a:r>
              <a:rPr lang="nb-NO" dirty="0"/>
              <a:t>, Aalto </a:t>
            </a:r>
            <a:r>
              <a:rPr lang="nb-NO" dirty="0" err="1"/>
              <a:t>University</a:t>
            </a:r>
            <a:r>
              <a:rPr lang="nb-NO" dirty="0"/>
              <a:t>, ZHAW, TU Delft og NTNU. </a:t>
            </a:r>
          </a:p>
          <a:p>
            <a:r>
              <a:rPr lang="nb-NO" dirty="0"/>
              <a:t>Theresa Wheele, </a:t>
            </a:r>
            <a:r>
              <a:rPr lang="nb-NO" dirty="0" err="1"/>
              <a:t>PhD</a:t>
            </a:r>
            <a:r>
              <a:rPr lang="nb-NO" dirty="0"/>
              <a:t>-kandidat ZHAW/NTNU </a:t>
            </a:r>
            <a:br>
              <a:rPr lang="nb-NO" dirty="0"/>
            </a:br>
            <a:r>
              <a:rPr lang="nb-NO" dirty="0"/>
              <a:t>– Hybrid Learning Environments </a:t>
            </a:r>
          </a:p>
          <a:p>
            <a:r>
              <a:rPr lang="nb-NO" dirty="0"/>
              <a:t>Andre nettverk</a:t>
            </a:r>
          </a:p>
          <a:p>
            <a:pPr lvl="1"/>
            <a:r>
              <a:rPr lang="nb-NO" dirty="0"/>
              <a:t>TWR.</a:t>
            </a:r>
          </a:p>
          <a:p>
            <a:pPr lvl="1"/>
            <a:r>
              <a:rPr lang="nb-NO" dirty="0" err="1"/>
              <a:t>EuroFM</a:t>
            </a:r>
            <a:r>
              <a:rPr lang="nb-NO" dirty="0"/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383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F5240065-31B1-B03C-933A-634EE43DC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832" b="11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65E04AA-A6EE-AB19-7565-CA2D752B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Fagnettverk for bærekraftig campus- og arbeidsplassutvikling</a:t>
            </a:r>
          </a:p>
        </p:txBody>
      </p:sp>
    </p:spTree>
    <p:extLst>
      <p:ext uri="{BB962C8B-B14F-4D97-AF65-F5344CB8AC3E}">
        <p14:creationId xmlns:p14="http://schemas.microsoft.com/office/powerpoint/2010/main" val="279290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908279-0884-7924-E233-EF1A919F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Nettverksaktiviteter, nasjonalt nettverk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9A065C-0A6D-5C0A-F563-CFDBA671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Statsbygg er initiativtaker sammen med FoU-programmet Fremtidens Campus NTNU. </a:t>
            </a:r>
          </a:p>
          <a:p>
            <a:r>
              <a:rPr lang="nb-NO" sz="2800" b="1" dirty="0"/>
              <a:t>30.-31. mai:</a:t>
            </a:r>
            <a:r>
              <a:rPr lang="nb-NO" sz="2800" dirty="0"/>
              <a:t> Oppstart og befaring i Oslo </a:t>
            </a:r>
          </a:p>
          <a:p>
            <a:pPr lvl="1"/>
            <a:r>
              <a:rPr lang="nb-NO" dirty="0" err="1"/>
              <a:t>OsloMet</a:t>
            </a:r>
            <a:endParaRPr lang="nb-NO" dirty="0"/>
          </a:p>
          <a:p>
            <a:pPr lvl="1"/>
            <a:r>
              <a:rPr lang="nb-NO" dirty="0"/>
              <a:t>UiO – Domus </a:t>
            </a:r>
            <a:r>
              <a:rPr lang="nb-NO" dirty="0" err="1"/>
              <a:t>Juridica</a:t>
            </a:r>
            <a:endParaRPr lang="nb-NO" dirty="0"/>
          </a:p>
          <a:p>
            <a:pPr lvl="1"/>
            <a:r>
              <a:rPr lang="nb-NO" dirty="0"/>
              <a:t>Nasjonalmuseet </a:t>
            </a:r>
          </a:p>
          <a:p>
            <a:pPr lvl="1"/>
            <a:r>
              <a:rPr lang="nb-NO" dirty="0"/>
              <a:t>Høyskolen Kristiania</a:t>
            </a:r>
          </a:p>
          <a:p>
            <a:r>
              <a:rPr lang="nb-NO" sz="2800" b="1" dirty="0"/>
              <a:t>2. </a:t>
            </a:r>
            <a:r>
              <a:rPr lang="nb-NO" sz="2800" b="1" dirty="0" err="1"/>
              <a:t>okt</a:t>
            </a:r>
            <a:r>
              <a:rPr lang="nb-NO" sz="2800" b="1" dirty="0"/>
              <a:t>: </a:t>
            </a:r>
            <a:r>
              <a:rPr lang="nb-NO" sz="2800" dirty="0"/>
              <a:t>Nettverksmøte/</a:t>
            </a:r>
            <a:r>
              <a:rPr lang="nb-NO" sz="2800" dirty="0" err="1"/>
              <a:t>webinar</a:t>
            </a:r>
            <a:r>
              <a:rPr lang="nb-NO" sz="2800" dirty="0"/>
              <a:t>: Evaluering av nytt mediebygg ved </a:t>
            </a:r>
            <a:r>
              <a:rPr lang="nb-NO" sz="2800" dirty="0" err="1"/>
              <a:t>Høgskulen</a:t>
            </a:r>
            <a:r>
              <a:rPr lang="nb-NO" sz="2800" dirty="0"/>
              <a:t> i Volda</a:t>
            </a:r>
          </a:p>
          <a:p>
            <a:r>
              <a:rPr lang="nb-NO" sz="2800" b="1" dirty="0"/>
              <a:t>20. nov: </a:t>
            </a:r>
            <a:r>
              <a:rPr lang="nb-NO" sz="2800" dirty="0"/>
              <a:t>Nettverkskonferanse i Trondheim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350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B9AA7E32DB6642B7334468D5F94369" ma:contentTypeVersion="14" ma:contentTypeDescription="Opprett et nytt dokument." ma:contentTypeScope="" ma:versionID="60283d1341bd5c410b5eecdce2ac1cc9">
  <xsd:schema xmlns:xsd="http://www.w3.org/2001/XMLSchema" xmlns:xs="http://www.w3.org/2001/XMLSchema" xmlns:p="http://schemas.microsoft.com/office/2006/metadata/properties" xmlns:ns2="3bcb2822-b318-4829-a79a-e2580a1b11e3" xmlns:ns3="2e6cf807-387c-415e-9a97-eee481b0bef1" targetNamespace="http://schemas.microsoft.com/office/2006/metadata/properties" ma:root="true" ma:fieldsID="a83fe69aa1872d6f0a4394a70888435e" ns2:_="" ns3:_="">
    <xsd:import namespace="3bcb2822-b318-4829-a79a-e2580a1b11e3"/>
    <xsd:import namespace="2e6cf807-387c-415e-9a97-eee481b0b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2822-b318-4829-a79a-e2580a1b1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7bbfc824-dc3a-413a-ba08-99b8fb92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cf807-387c-415e-9a97-eee481b0bef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f6562e-6736-4df3-b261-51d7e7986c62}" ma:internalName="TaxCatchAll" ma:showField="CatchAllData" ma:web="2e6cf807-387c-415e-9a97-eee481b0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cb2822-b318-4829-a79a-e2580a1b11e3">
      <Terms xmlns="http://schemas.microsoft.com/office/infopath/2007/PartnerControls"/>
    </lcf76f155ced4ddcb4097134ff3c332f>
    <TaxCatchAll xmlns="2e6cf807-387c-415e-9a97-eee481b0bef1" xsi:nil="true"/>
  </documentManagement>
</p:properties>
</file>

<file path=customXml/itemProps1.xml><?xml version="1.0" encoding="utf-8"?>
<ds:datastoreItem xmlns:ds="http://schemas.openxmlformats.org/officeDocument/2006/customXml" ds:itemID="{FAC1EB24-5918-4FCB-905B-E4603FD01278}"/>
</file>

<file path=customXml/itemProps2.xml><?xml version="1.0" encoding="utf-8"?>
<ds:datastoreItem xmlns:ds="http://schemas.openxmlformats.org/officeDocument/2006/customXml" ds:itemID="{9FDBE8B4-0B66-411A-9E82-AC96E578A9E7}"/>
</file>

<file path=customXml/itemProps3.xml><?xml version="1.0" encoding="utf-8"?>
<ds:datastoreItem xmlns:ds="http://schemas.openxmlformats.org/officeDocument/2006/customXml" ds:itemID="{D4EBEA96-CDD8-41D3-B9E5-0EEF7CF1DA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Open Sans</vt:lpstr>
      <vt:lpstr>Office-tema</vt:lpstr>
      <vt:lpstr>The Campus of the Future</vt:lpstr>
      <vt:lpstr>PowerPoint-presentasjon</vt:lpstr>
      <vt:lpstr>PowerPoint-presentasjon</vt:lpstr>
      <vt:lpstr>Fagnettverk for bærekraftig campus- og arbeidsplassutvikling</vt:lpstr>
      <vt:lpstr>Nettverksaktiviteter, nasjonalt nettverk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Campus of the Future</dc:title>
  <dc:creator>Eli Skaug Rønning</dc:creator>
  <cp:lastModifiedBy>Eli Skaug Rønning</cp:lastModifiedBy>
  <cp:revision>1</cp:revision>
  <dcterms:created xsi:type="dcterms:W3CDTF">2023-11-23T12:20:33Z</dcterms:created>
  <dcterms:modified xsi:type="dcterms:W3CDTF">2023-11-23T12:21:01Z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0x010100EDB9AA7E32DB6642B7334468D5F94369</vt:lpwstr>
  </property>
</Properties>
</file>