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5273" autoAdjust="0"/>
  </p:normalViewPr>
  <p:slideViewPr>
    <p:cSldViewPr snapToGrid="0">
      <p:cViewPr varScale="1">
        <p:scale>
          <a:sx n="135" d="100"/>
          <a:sy n="135" d="100"/>
        </p:scale>
        <p:origin x="83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D0C3B-155E-47D8-AA92-AAD2F068000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EE1AFAB-FA80-4C88-BB14-DAD14A3F8926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PhD</a:t>
          </a:r>
          <a:r>
            <a:rPr lang="nb-NO" dirty="0"/>
            <a:t> </a:t>
          </a:r>
          <a:r>
            <a:rPr lang="nb-NO" dirty="0" err="1"/>
            <a:t>project</a:t>
          </a:r>
          <a:r>
            <a:rPr lang="nb-NO" dirty="0"/>
            <a:t>: H. </a:t>
          </a:r>
          <a:r>
            <a:rPr lang="nb-NO" dirty="0" err="1"/>
            <a:t>Daniali</a:t>
          </a:r>
          <a:r>
            <a:rPr lang="nb-NO" dirty="0"/>
            <a:t>. </a:t>
          </a:r>
          <a:r>
            <a:rPr lang="nb-NO" dirty="0" err="1"/>
            <a:t>Olfactory</a:t>
          </a:r>
          <a:r>
            <a:rPr lang="nb-NO" dirty="0"/>
            <a:t> </a:t>
          </a:r>
          <a:r>
            <a:rPr lang="nb-NO" dirty="0" err="1"/>
            <a:t>study</a:t>
          </a:r>
          <a:endParaRPr lang="en-US" dirty="0"/>
        </a:p>
      </dgm:t>
    </dgm:pt>
    <dgm:pt modelId="{400E3097-5710-4134-9D81-681B619C1D6D}" type="parTrans" cxnId="{77CD7ED8-131E-455C-A82A-9416F1E651F0}">
      <dgm:prSet/>
      <dgm:spPr/>
      <dgm:t>
        <a:bodyPr/>
        <a:lstStyle/>
        <a:p>
          <a:endParaRPr lang="en-US"/>
        </a:p>
      </dgm:t>
    </dgm:pt>
    <dgm:pt modelId="{5FAF1A96-EA00-4C69-AE57-B42A15F357B9}" type="sibTrans" cxnId="{77CD7ED8-131E-455C-A82A-9416F1E651F0}">
      <dgm:prSet/>
      <dgm:spPr/>
      <dgm:t>
        <a:bodyPr/>
        <a:lstStyle/>
        <a:p>
          <a:endParaRPr lang="en-US"/>
        </a:p>
      </dgm:t>
    </dgm:pt>
    <dgm:pt modelId="{32F426C7-0264-459B-9B46-6412652FCED0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 err="1"/>
            <a:t>Master’s</a:t>
          </a:r>
          <a:r>
            <a:rPr lang="nb-NO" dirty="0"/>
            <a:t> Project: D. </a:t>
          </a:r>
          <a:r>
            <a:rPr lang="nb-NO" dirty="0" err="1"/>
            <a:t>Behne</a:t>
          </a:r>
          <a:r>
            <a:rPr lang="nb-NO" dirty="0"/>
            <a:t> &amp; </a:t>
          </a:r>
          <a:r>
            <a:rPr lang="nb-NO" dirty="0" err="1"/>
            <a:t>X</a:t>
          </a:r>
          <a:r>
            <a:rPr lang="nb-NO" dirty="0"/>
            <a:t>. Chu: Equipment for Heart Rate </a:t>
          </a:r>
          <a:r>
            <a:rPr lang="nb-NO" dirty="0" err="1"/>
            <a:t>measuments</a:t>
          </a:r>
          <a:r>
            <a:rPr lang="nb-NO" dirty="0"/>
            <a:t>.</a:t>
          </a:r>
          <a:endParaRPr lang="en-US" dirty="0"/>
        </a:p>
      </dgm:t>
    </dgm:pt>
    <dgm:pt modelId="{1CF78D7F-2410-4BAF-A6A9-5FDD06DE5E22}" type="parTrans" cxnId="{DB1CCB4A-0C66-476B-8FC8-94AE1D210758}">
      <dgm:prSet/>
      <dgm:spPr/>
      <dgm:t>
        <a:bodyPr/>
        <a:lstStyle/>
        <a:p>
          <a:endParaRPr lang="en-US"/>
        </a:p>
      </dgm:t>
    </dgm:pt>
    <dgm:pt modelId="{9396D0D7-01C0-44B7-BB7A-46FD3FEE32E3}" type="sibTrans" cxnId="{DB1CCB4A-0C66-476B-8FC8-94AE1D210758}">
      <dgm:prSet/>
      <dgm:spPr/>
      <dgm:t>
        <a:bodyPr/>
        <a:lstStyle/>
        <a:p>
          <a:endParaRPr lang="en-US"/>
        </a:p>
      </dgm:t>
    </dgm:pt>
    <dgm:pt modelId="{78F457A3-7CA4-42EC-BE01-56FB17B305AA}">
      <dgm:prSet/>
      <dgm:spPr/>
      <dgm:t>
        <a:bodyPr/>
        <a:lstStyle/>
        <a:p>
          <a:pPr>
            <a:lnSpc>
              <a:spcPct val="100000"/>
            </a:lnSpc>
          </a:pPr>
          <a:r>
            <a:rPr lang="nb-NO" dirty="0"/>
            <a:t>Course: G. </a:t>
          </a:r>
          <a:r>
            <a:rPr lang="nb-NO" dirty="0" err="1"/>
            <a:t>Pfuhl</a:t>
          </a:r>
          <a:r>
            <a:rPr lang="nb-NO" dirty="0"/>
            <a:t>: </a:t>
          </a:r>
          <a:r>
            <a:rPr lang="nb-NO" dirty="0" err="1"/>
            <a:t>Eyetracking</a:t>
          </a:r>
          <a:r>
            <a:rPr lang="nb-NO" dirty="0"/>
            <a:t> and Heart Rate </a:t>
          </a:r>
          <a:r>
            <a:rPr lang="nb-NO" dirty="0" err="1"/>
            <a:t>measurements</a:t>
          </a:r>
          <a:r>
            <a:rPr lang="nb-NO" dirty="0"/>
            <a:t>.</a:t>
          </a:r>
          <a:endParaRPr lang="en-US" dirty="0"/>
        </a:p>
      </dgm:t>
    </dgm:pt>
    <dgm:pt modelId="{77FEEF62-AE0C-4F64-8D97-940B33F41994}" type="parTrans" cxnId="{BE41E868-38A5-4561-A2BF-B7FEA2F3D275}">
      <dgm:prSet/>
      <dgm:spPr/>
      <dgm:t>
        <a:bodyPr/>
        <a:lstStyle/>
        <a:p>
          <a:endParaRPr lang="en-US"/>
        </a:p>
      </dgm:t>
    </dgm:pt>
    <dgm:pt modelId="{C210023F-DCEA-4D10-A78D-99625E0A3680}" type="sibTrans" cxnId="{BE41E868-38A5-4561-A2BF-B7FEA2F3D275}">
      <dgm:prSet/>
      <dgm:spPr/>
      <dgm:t>
        <a:bodyPr/>
        <a:lstStyle/>
        <a:p>
          <a:endParaRPr lang="en-US"/>
        </a:p>
      </dgm:t>
    </dgm:pt>
    <dgm:pt modelId="{63FBE7D9-C89E-4BCF-8610-FB6BD40DE45F}" type="pres">
      <dgm:prSet presAssocID="{C1DD0C3B-155E-47D8-AA92-AAD2F0680007}" presName="root" presStyleCnt="0">
        <dgm:presLayoutVars>
          <dgm:dir/>
          <dgm:resizeHandles val="exact"/>
        </dgm:presLayoutVars>
      </dgm:prSet>
      <dgm:spPr/>
    </dgm:pt>
    <dgm:pt modelId="{69DC82D6-C438-49E4-A451-740B11A6BAB0}" type="pres">
      <dgm:prSet presAssocID="{6EE1AFAB-FA80-4C88-BB14-DAD14A3F8926}" presName="compNode" presStyleCnt="0"/>
      <dgm:spPr/>
    </dgm:pt>
    <dgm:pt modelId="{16A684CB-9870-43C6-968A-0BF5AF6BE77E}" type="pres">
      <dgm:prSet presAssocID="{6EE1AFAB-FA80-4C88-BB14-DAD14A3F8926}" presName="bgRect" presStyleLbl="bgShp" presStyleIdx="0" presStyleCnt="3"/>
      <dgm:spPr/>
    </dgm:pt>
    <dgm:pt modelId="{9A8B4179-9AAB-439D-8B2E-38EB5A720AFC}" type="pres">
      <dgm:prSet presAssocID="{6EE1AFAB-FA80-4C88-BB14-DAD14A3F892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2F978106-D64A-4EB1-8F3A-24B792C3F866}" type="pres">
      <dgm:prSet presAssocID="{6EE1AFAB-FA80-4C88-BB14-DAD14A3F8926}" presName="spaceRect" presStyleCnt="0"/>
      <dgm:spPr/>
    </dgm:pt>
    <dgm:pt modelId="{E42A249D-E85B-475A-8AED-7F6CF08A32B9}" type="pres">
      <dgm:prSet presAssocID="{6EE1AFAB-FA80-4C88-BB14-DAD14A3F8926}" presName="parTx" presStyleLbl="revTx" presStyleIdx="0" presStyleCnt="3">
        <dgm:presLayoutVars>
          <dgm:chMax val="0"/>
          <dgm:chPref val="0"/>
        </dgm:presLayoutVars>
      </dgm:prSet>
      <dgm:spPr/>
    </dgm:pt>
    <dgm:pt modelId="{546A61F9-5AB9-4D0D-960E-EAE322F7F5BA}" type="pres">
      <dgm:prSet presAssocID="{5FAF1A96-EA00-4C69-AE57-B42A15F357B9}" presName="sibTrans" presStyleCnt="0"/>
      <dgm:spPr/>
    </dgm:pt>
    <dgm:pt modelId="{812D1F19-EF01-4258-BCE5-B02423EB2E0C}" type="pres">
      <dgm:prSet presAssocID="{32F426C7-0264-459B-9B46-6412652FCED0}" presName="compNode" presStyleCnt="0"/>
      <dgm:spPr/>
    </dgm:pt>
    <dgm:pt modelId="{BDB0AD89-421E-45DC-81E6-A7AC51996B3C}" type="pres">
      <dgm:prSet presAssocID="{32F426C7-0264-459B-9B46-6412652FCED0}" presName="bgRect" presStyleLbl="bgShp" presStyleIdx="1" presStyleCnt="3"/>
      <dgm:spPr/>
    </dgm:pt>
    <dgm:pt modelId="{A7D14313-BFD2-4877-90C5-FD4ABB73DB2B}" type="pres">
      <dgm:prSet presAssocID="{32F426C7-0264-459B-9B46-6412652FCED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01512FD1-DD89-4BC0-876D-1C3D1168ED2B}" type="pres">
      <dgm:prSet presAssocID="{32F426C7-0264-459B-9B46-6412652FCED0}" presName="spaceRect" presStyleCnt="0"/>
      <dgm:spPr/>
    </dgm:pt>
    <dgm:pt modelId="{88C217EB-3D3F-4893-B566-436B084BA64C}" type="pres">
      <dgm:prSet presAssocID="{32F426C7-0264-459B-9B46-6412652FCED0}" presName="parTx" presStyleLbl="revTx" presStyleIdx="1" presStyleCnt="3">
        <dgm:presLayoutVars>
          <dgm:chMax val="0"/>
          <dgm:chPref val="0"/>
        </dgm:presLayoutVars>
      </dgm:prSet>
      <dgm:spPr/>
    </dgm:pt>
    <dgm:pt modelId="{4A4127DA-F5ED-4215-AAD1-1F159D584EE0}" type="pres">
      <dgm:prSet presAssocID="{9396D0D7-01C0-44B7-BB7A-46FD3FEE32E3}" presName="sibTrans" presStyleCnt="0"/>
      <dgm:spPr/>
    </dgm:pt>
    <dgm:pt modelId="{A0FDC69F-FA72-4ED6-9B02-B48BE25E77FE}" type="pres">
      <dgm:prSet presAssocID="{78F457A3-7CA4-42EC-BE01-56FB17B305AA}" presName="compNode" presStyleCnt="0"/>
      <dgm:spPr/>
    </dgm:pt>
    <dgm:pt modelId="{C1AC8ADB-6B3D-47B2-9216-8D1C5A90142D}" type="pres">
      <dgm:prSet presAssocID="{78F457A3-7CA4-42EC-BE01-56FB17B305AA}" presName="bgRect" presStyleLbl="bgShp" presStyleIdx="2" presStyleCnt="3"/>
      <dgm:spPr/>
    </dgm:pt>
    <dgm:pt modelId="{D5EAC63A-351F-415F-9EDC-11F95DFD3876}" type="pres">
      <dgm:prSet presAssocID="{78F457A3-7CA4-42EC-BE01-56FB17B305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C5C74196-68EA-4931-A97C-DD202E8C2E00}" type="pres">
      <dgm:prSet presAssocID="{78F457A3-7CA4-42EC-BE01-56FB17B305AA}" presName="spaceRect" presStyleCnt="0"/>
      <dgm:spPr/>
    </dgm:pt>
    <dgm:pt modelId="{20EAE9BE-75D7-4D6C-8ECE-B9B7D09F0911}" type="pres">
      <dgm:prSet presAssocID="{78F457A3-7CA4-42EC-BE01-56FB17B305A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7B0C61A-EBB5-2B48-9D21-3F2F5613010E}" type="presOf" srcId="{6EE1AFAB-FA80-4C88-BB14-DAD14A3F8926}" destId="{E42A249D-E85B-475A-8AED-7F6CF08A32B9}" srcOrd="0" destOrd="0" presId="urn:microsoft.com/office/officeart/2018/2/layout/IconVerticalSolidList"/>
    <dgm:cxn modelId="{BE41E868-38A5-4561-A2BF-B7FEA2F3D275}" srcId="{C1DD0C3B-155E-47D8-AA92-AAD2F0680007}" destId="{78F457A3-7CA4-42EC-BE01-56FB17B305AA}" srcOrd="2" destOrd="0" parTransId="{77FEEF62-AE0C-4F64-8D97-940B33F41994}" sibTransId="{C210023F-DCEA-4D10-A78D-99625E0A3680}"/>
    <dgm:cxn modelId="{DB1CCB4A-0C66-476B-8FC8-94AE1D210758}" srcId="{C1DD0C3B-155E-47D8-AA92-AAD2F0680007}" destId="{32F426C7-0264-459B-9B46-6412652FCED0}" srcOrd="1" destOrd="0" parTransId="{1CF78D7F-2410-4BAF-A6A9-5FDD06DE5E22}" sibTransId="{9396D0D7-01C0-44B7-BB7A-46FD3FEE32E3}"/>
    <dgm:cxn modelId="{C1DCEAD7-0BB5-3942-86C2-7994A136959C}" type="presOf" srcId="{C1DD0C3B-155E-47D8-AA92-AAD2F0680007}" destId="{63FBE7D9-C89E-4BCF-8610-FB6BD40DE45F}" srcOrd="0" destOrd="0" presId="urn:microsoft.com/office/officeart/2018/2/layout/IconVerticalSolidList"/>
    <dgm:cxn modelId="{77CD7ED8-131E-455C-A82A-9416F1E651F0}" srcId="{C1DD0C3B-155E-47D8-AA92-AAD2F0680007}" destId="{6EE1AFAB-FA80-4C88-BB14-DAD14A3F8926}" srcOrd="0" destOrd="0" parTransId="{400E3097-5710-4134-9D81-681B619C1D6D}" sibTransId="{5FAF1A96-EA00-4C69-AE57-B42A15F357B9}"/>
    <dgm:cxn modelId="{D11590E8-5C07-F441-8D76-F1F8B17862F9}" type="presOf" srcId="{32F426C7-0264-459B-9B46-6412652FCED0}" destId="{88C217EB-3D3F-4893-B566-436B084BA64C}" srcOrd="0" destOrd="0" presId="urn:microsoft.com/office/officeart/2018/2/layout/IconVerticalSolidList"/>
    <dgm:cxn modelId="{2C61DEF8-2FEB-B34D-8F52-A81E2258D356}" type="presOf" srcId="{78F457A3-7CA4-42EC-BE01-56FB17B305AA}" destId="{20EAE9BE-75D7-4D6C-8ECE-B9B7D09F0911}" srcOrd="0" destOrd="0" presId="urn:microsoft.com/office/officeart/2018/2/layout/IconVerticalSolidList"/>
    <dgm:cxn modelId="{F1147DB6-2320-924A-9071-D642E983BCC2}" type="presParOf" srcId="{63FBE7D9-C89E-4BCF-8610-FB6BD40DE45F}" destId="{69DC82D6-C438-49E4-A451-740B11A6BAB0}" srcOrd="0" destOrd="0" presId="urn:microsoft.com/office/officeart/2018/2/layout/IconVerticalSolidList"/>
    <dgm:cxn modelId="{6399B34C-CA7E-7A47-A9FF-CF39670BD3F1}" type="presParOf" srcId="{69DC82D6-C438-49E4-A451-740B11A6BAB0}" destId="{16A684CB-9870-43C6-968A-0BF5AF6BE77E}" srcOrd="0" destOrd="0" presId="urn:microsoft.com/office/officeart/2018/2/layout/IconVerticalSolidList"/>
    <dgm:cxn modelId="{DC7F71C2-BA84-AC47-BAF0-534CC956BAC6}" type="presParOf" srcId="{69DC82D6-C438-49E4-A451-740B11A6BAB0}" destId="{9A8B4179-9AAB-439D-8B2E-38EB5A720AFC}" srcOrd="1" destOrd="0" presId="urn:microsoft.com/office/officeart/2018/2/layout/IconVerticalSolidList"/>
    <dgm:cxn modelId="{CD4ABAD4-9A54-4945-95EA-D2FC55986E88}" type="presParOf" srcId="{69DC82D6-C438-49E4-A451-740B11A6BAB0}" destId="{2F978106-D64A-4EB1-8F3A-24B792C3F866}" srcOrd="2" destOrd="0" presId="urn:microsoft.com/office/officeart/2018/2/layout/IconVerticalSolidList"/>
    <dgm:cxn modelId="{4D6F6332-8C87-984E-9208-CE9DBEED4FB3}" type="presParOf" srcId="{69DC82D6-C438-49E4-A451-740B11A6BAB0}" destId="{E42A249D-E85B-475A-8AED-7F6CF08A32B9}" srcOrd="3" destOrd="0" presId="urn:microsoft.com/office/officeart/2018/2/layout/IconVerticalSolidList"/>
    <dgm:cxn modelId="{0204B625-299D-4E47-B1E1-C629AFABA238}" type="presParOf" srcId="{63FBE7D9-C89E-4BCF-8610-FB6BD40DE45F}" destId="{546A61F9-5AB9-4D0D-960E-EAE322F7F5BA}" srcOrd="1" destOrd="0" presId="urn:microsoft.com/office/officeart/2018/2/layout/IconVerticalSolidList"/>
    <dgm:cxn modelId="{88C1469A-264E-1145-90DB-348DE51D673D}" type="presParOf" srcId="{63FBE7D9-C89E-4BCF-8610-FB6BD40DE45F}" destId="{812D1F19-EF01-4258-BCE5-B02423EB2E0C}" srcOrd="2" destOrd="0" presId="urn:microsoft.com/office/officeart/2018/2/layout/IconVerticalSolidList"/>
    <dgm:cxn modelId="{9F4F5E8A-F8BF-5D4D-BAE1-35711C52C9B4}" type="presParOf" srcId="{812D1F19-EF01-4258-BCE5-B02423EB2E0C}" destId="{BDB0AD89-421E-45DC-81E6-A7AC51996B3C}" srcOrd="0" destOrd="0" presId="urn:microsoft.com/office/officeart/2018/2/layout/IconVerticalSolidList"/>
    <dgm:cxn modelId="{AD433A61-5EE9-3949-BE1E-D72EF670EAD2}" type="presParOf" srcId="{812D1F19-EF01-4258-BCE5-B02423EB2E0C}" destId="{A7D14313-BFD2-4877-90C5-FD4ABB73DB2B}" srcOrd="1" destOrd="0" presId="urn:microsoft.com/office/officeart/2018/2/layout/IconVerticalSolidList"/>
    <dgm:cxn modelId="{85A34C98-02B0-E84A-8725-F464D2F62D02}" type="presParOf" srcId="{812D1F19-EF01-4258-BCE5-B02423EB2E0C}" destId="{01512FD1-DD89-4BC0-876D-1C3D1168ED2B}" srcOrd="2" destOrd="0" presId="urn:microsoft.com/office/officeart/2018/2/layout/IconVerticalSolidList"/>
    <dgm:cxn modelId="{CA0A5299-A736-9146-8903-69C006BF31B4}" type="presParOf" srcId="{812D1F19-EF01-4258-BCE5-B02423EB2E0C}" destId="{88C217EB-3D3F-4893-B566-436B084BA64C}" srcOrd="3" destOrd="0" presId="urn:microsoft.com/office/officeart/2018/2/layout/IconVerticalSolidList"/>
    <dgm:cxn modelId="{1D6E50FF-8966-0C48-9C57-535F272476B7}" type="presParOf" srcId="{63FBE7D9-C89E-4BCF-8610-FB6BD40DE45F}" destId="{4A4127DA-F5ED-4215-AAD1-1F159D584EE0}" srcOrd="3" destOrd="0" presId="urn:microsoft.com/office/officeart/2018/2/layout/IconVerticalSolidList"/>
    <dgm:cxn modelId="{B639F37F-7D78-904B-9F81-907D24A3FEC2}" type="presParOf" srcId="{63FBE7D9-C89E-4BCF-8610-FB6BD40DE45F}" destId="{A0FDC69F-FA72-4ED6-9B02-B48BE25E77FE}" srcOrd="4" destOrd="0" presId="urn:microsoft.com/office/officeart/2018/2/layout/IconVerticalSolidList"/>
    <dgm:cxn modelId="{14D75CF1-3E7E-E24C-AF99-96EF53C74DC2}" type="presParOf" srcId="{A0FDC69F-FA72-4ED6-9B02-B48BE25E77FE}" destId="{C1AC8ADB-6B3D-47B2-9216-8D1C5A90142D}" srcOrd="0" destOrd="0" presId="urn:microsoft.com/office/officeart/2018/2/layout/IconVerticalSolidList"/>
    <dgm:cxn modelId="{57795C2D-3CC0-F146-8798-62F6D0237569}" type="presParOf" srcId="{A0FDC69F-FA72-4ED6-9B02-B48BE25E77FE}" destId="{D5EAC63A-351F-415F-9EDC-11F95DFD3876}" srcOrd="1" destOrd="0" presId="urn:microsoft.com/office/officeart/2018/2/layout/IconVerticalSolidList"/>
    <dgm:cxn modelId="{99CC866A-FC53-7B44-9FFF-85C1FA65AF01}" type="presParOf" srcId="{A0FDC69F-FA72-4ED6-9B02-B48BE25E77FE}" destId="{C5C74196-68EA-4931-A97C-DD202E8C2E00}" srcOrd="2" destOrd="0" presId="urn:microsoft.com/office/officeart/2018/2/layout/IconVerticalSolidList"/>
    <dgm:cxn modelId="{D82435C0-DD81-4047-B7A0-19DE84AB07C0}" type="presParOf" srcId="{A0FDC69F-FA72-4ED6-9B02-B48BE25E77FE}" destId="{20EAE9BE-75D7-4D6C-8ECE-B9B7D09F09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684CB-9870-43C6-968A-0BF5AF6BE77E}">
      <dsp:nvSpPr>
        <dsp:cNvPr id="0" name=""/>
        <dsp:cNvSpPr/>
      </dsp:nvSpPr>
      <dsp:spPr>
        <a:xfrm>
          <a:off x="0" y="597"/>
          <a:ext cx="7294840" cy="13985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B4179-9AAB-439D-8B2E-38EB5A720AFC}">
      <dsp:nvSpPr>
        <dsp:cNvPr id="0" name=""/>
        <dsp:cNvSpPr/>
      </dsp:nvSpPr>
      <dsp:spPr>
        <a:xfrm>
          <a:off x="423066" y="315274"/>
          <a:ext cx="769211" cy="7692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2A249D-E85B-475A-8AED-7F6CF08A32B9}">
      <dsp:nvSpPr>
        <dsp:cNvPr id="0" name=""/>
        <dsp:cNvSpPr/>
      </dsp:nvSpPr>
      <dsp:spPr>
        <a:xfrm>
          <a:off x="1615343" y="597"/>
          <a:ext cx="5679496" cy="139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15" tIns="148015" rIns="148015" bIns="1480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PhD</a:t>
          </a:r>
          <a:r>
            <a:rPr lang="nb-NO" sz="2500" kern="1200" dirty="0"/>
            <a:t> </a:t>
          </a:r>
          <a:r>
            <a:rPr lang="nb-NO" sz="2500" kern="1200" dirty="0" err="1"/>
            <a:t>project</a:t>
          </a:r>
          <a:r>
            <a:rPr lang="nb-NO" sz="2500" kern="1200" dirty="0"/>
            <a:t>: H. </a:t>
          </a:r>
          <a:r>
            <a:rPr lang="nb-NO" sz="2500" kern="1200" dirty="0" err="1"/>
            <a:t>Daniali</a:t>
          </a:r>
          <a:r>
            <a:rPr lang="nb-NO" sz="2500" kern="1200" dirty="0"/>
            <a:t>. </a:t>
          </a:r>
          <a:r>
            <a:rPr lang="nb-NO" sz="2500" kern="1200" dirty="0" err="1"/>
            <a:t>Olfactory</a:t>
          </a:r>
          <a:r>
            <a:rPr lang="nb-NO" sz="2500" kern="1200" dirty="0"/>
            <a:t> </a:t>
          </a:r>
          <a:r>
            <a:rPr lang="nb-NO" sz="2500" kern="1200" dirty="0" err="1"/>
            <a:t>study</a:t>
          </a:r>
          <a:endParaRPr lang="en-US" sz="2500" kern="1200" dirty="0"/>
        </a:p>
      </dsp:txBody>
      <dsp:txXfrm>
        <a:off x="1615343" y="597"/>
        <a:ext cx="5679496" cy="1398565"/>
      </dsp:txXfrm>
    </dsp:sp>
    <dsp:sp modelId="{BDB0AD89-421E-45DC-81E6-A7AC51996B3C}">
      <dsp:nvSpPr>
        <dsp:cNvPr id="0" name=""/>
        <dsp:cNvSpPr/>
      </dsp:nvSpPr>
      <dsp:spPr>
        <a:xfrm>
          <a:off x="0" y="1748804"/>
          <a:ext cx="7294840" cy="13985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14313-BFD2-4877-90C5-FD4ABB73DB2B}">
      <dsp:nvSpPr>
        <dsp:cNvPr id="0" name=""/>
        <dsp:cNvSpPr/>
      </dsp:nvSpPr>
      <dsp:spPr>
        <a:xfrm>
          <a:off x="423066" y="2063481"/>
          <a:ext cx="769211" cy="7692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217EB-3D3F-4893-B566-436B084BA64C}">
      <dsp:nvSpPr>
        <dsp:cNvPr id="0" name=""/>
        <dsp:cNvSpPr/>
      </dsp:nvSpPr>
      <dsp:spPr>
        <a:xfrm>
          <a:off x="1615343" y="1748804"/>
          <a:ext cx="5679496" cy="139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15" tIns="148015" rIns="148015" bIns="1480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 err="1"/>
            <a:t>Master’s</a:t>
          </a:r>
          <a:r>
            <a:rPr lang="nb-NO" sz="2500" kern="1200" dirty="0"/>
            <a:t> Project: D. </a:t>
          </a:r>
          <a:r>
            <a:rPr lang="nb-NO" sz="2500" kern="1200" dirty="0" err="1"/>
            <a:t>Behne</a:t>
          </a:r>
          <a:r>
            <a:rPr lang="nb-NO" sz="2500" kern="1200" dirty="0"/>
            <a:t> &amp; </a:t>
          </a:r>
          <a:r>
            <a:rPr lang="nb-NO" sz="2500" kern="1200" dirty="0" err="1"/>
            <a:t>X</a:t>
          </a:r>
          <a:r>
            <a:rPr lang="nb-NO" sz="2500" kern="1200" dirty="0"/>
            <a:t>. Chu: Equipment for Heart Rate </a:t>
          </a:r>
          <a:r>
            <a:rPr lang="nb-NO" sz="2500" kern="1200" dirty="0" err="1"/>
            <a:t>measuments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615343" y="1748804"/>
        <a:ext cx="5679496" cy="1398565"/>
      </dsp:txXfrm>
    </dsp:sp>
    <dsp:sp modelId="{C1AC8ADB-6B3D-47B2-9216-8D1C5A90142D}">
      <dsp:nvSpPr>
        <dsp:cNvPr id="0" name=""/>
        <dsp:cNvSpPr/>
      </dsp:nvSpPr>
      <dsp:spPr>
        <a:xfrm>
          <a:off x="0" y="3497011"/>
          <a:ext cx="7294840" cy="139856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EAC63A-351F-415F-9EDC-11F95DFD3876}">
      <dsp:nvSpPr>
        <dsp:cNvPr id="0" name=""/>
        <dsp:cNvSpPr/>
      </dsp:nvSpPr>
      <dsp:spPr>
        <a:xfrm>
          <a:off x="423066" y="3811688"/>
          <a:ext cx="769211" cy="7692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AE9BE-75D7-4D6C-8ECE-B9B7D09F0911}">
      <dsp:nvSpPr>
        <dsp:cNvPr id="0" name=""/>
        <dsp:cNvSpPr/>
      </dsp:nvSpPr>
      <dsp:spPr>
        <a:xfrm>
          <a:off x="1615343" y="3497011"/>
          <a:ext cx="5679496" cy="139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15" tIns="148015" rIns="148015" bIns="14801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500" kern="1200" dirty="0"/>
            <a:t>Course: G. </a:t>
          </a:r>
          <a:r>
            <a:rPr lang="nb-NO" sz="2500" kern="1200" dirty="0" err="1"/>
            <a:t>Pfuhl</a:t>
          </a:r>
          <a:r>
            <a:rPr lang="nb-NO" sz="2500" kern="1200" dirty="0"/>
            <a:t>: </a:t>
          </a:r>
          <a:r>
            <a:rPr lang="nb-NO" sz="2500" kern="1200" dirty="0" err="1"/>
            <a:t>Eyetracking</a:t>
          </a:r>
          <a:r>
            <a:rPr lang="nb-NO" sz="2500" kern="1200" dirty="0"/>
            <a:t> and Heart Rate </a:t>
          </a:r>
          <a:r>
            <a:rPr lang="nb-NO" sz="2500" kern="1200" dirty="0" err="1"/>
            <a:t>measurements</a:t>
          </a:r>
          <a:r>
            <a:rPr lang="nb-NO" sz="2500" kern="1200" dirty="0"/>
            <a:t>.</a:t>
          </a:r>
          <a:endParaRPr lang="en-US" sz="2500" kern="1200" dirty="0"/>
        </a:p>
      </dsp:txBody>
      <dsp:txXfrm>
        <a:off x="1615343" y="3497011"/>
        <a:ext cx="5679496" cy="1398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70F9-DDFA-4F97-B7E8-2D9BEB05F850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E3F76-0A91-4563-929B-840A3659BA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842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E3F76-0A91-4563-929B-840A3659BA2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544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800" b="0" i="0" u="none" strike="noStrike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E3F76-0A91-4563-929B-840A3659BA2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2073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AE3F76-0A91-4563-929B-840A3659BA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70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92B30-D056-4C49-B5A6-4BAA713E67BA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2698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92559-5A40-98AC-3705-D514D66DB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DAC7B-A70E-A872-D209-A0917322F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7E51-6338-0885-624E-028CF1C6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1DE4E-E62A-97F5-CF83-3FA713B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F1765-502C-187D-ED3F-10C22A60B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580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93883-4940-AEF3-1C0D-C56AAEB52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FEC3C-A313-7A2D-3499-26C80C7C1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50556-C667-6B29-AAD5-64694A24A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EEF65-AF09-652E-4040-A526EF75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1AB0A-08B1-D14A-A83A-8FDCB2B0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E519C1-D211-7F61-EE5B-A3412BD47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E3F6F-4E44-EEC7-A940-B64E8D668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32D3D-44FE-C776-6891-537D1723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7F40F-B814-BB00-716C-DBF4CB943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D7C2-9618-EC88-FE34-519A6FF4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9093" y="1229990"/>
            <a:ext cx="10972800" cy="489617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C81586A-D2DD-7947-8C07-6EE6282AF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3" y="274639"/>
            <a:ext cx="10972800" cy="7017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2515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06149-D43A-028E-BAFE-3821F617D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080B9-245F-C1A7-D4B4-81903FB9D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9BBB-3CC6-7ACF-C3FF-09CEEFFF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22A16-EB59-0EDE-54D5-64D608FA9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6CF54-0228-D485-C0A4-EDB09CC4D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95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B43E-1FDE-DE51-2065-E2DD141C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B2FA0-2D23-617D-C4FE-790858CF5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1FAAC-F98A-13CE-C901-363675CD8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DBB6C-95A0-EE9C-9331-881B2A45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A4803-53C0-257A-964B-502DB471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79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6938A-EF81-A057-4A3E-1EEBA45B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D71BC-24A7-8507-F6A7-099F0408E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975648-6CBE-D8DB-3E4D-1C503DFA8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7983-6C0E-A37A-2AE4-7B6EA798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18227-FFBB-6182-00B1-6545BEF6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0C453-0D7C-5DEB-0DC5-F56E5BF5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762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5AFA-BB52-65FE-DC4D-B85FC3542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4FF2F-162D-67CF-D1B3-014F65253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0FFC2-F904-BE68-AF21-625B5DB78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BA2D1-8D69-DD02-0E48-A3BBC7DDA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708B4-81C0-CD59-8A66-B194A450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341DC-2116-D420-FC4C-D1C7A2FE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2AD68-C2F4-5F01-7BCD-D1FD7C989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662ABC-522B-FC84-4253-ED19550D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92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FD30-745B-8878-D5C0-FBC35655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2277A-23A2-0150-6A8C-0801C07D2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FAAD7-E5A8-9781-860E-F43EC48C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58B01-1AD1-9AC6-0B1E-19F837CCC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02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1B0A0-5FB2-A440-7A45-0A61C93BA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FAD7D4-3552-08FC-F39A-C4F2E5EF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AB640-0A4A-EBA0-3561-281935140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644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284B7-692D-8556-E961-E63FE886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01311-B448-44C3-1821-EDEEBFE12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FD9E3-E920-EA57-B526-12DD1E10C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96F56-E0CC-9D2D-016B-517E6057C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272BA-2995-7C9A-F871-C61251DA1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54D3D-8B0B-501B-A176-C04249E5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99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2DC8F-2113-7AAE-0BE8-A8C33944C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2C4CD5-2FFC-56FF-F18B-484C14604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6C3A2-43DC-52CA-A0AD-712F348842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3737C-66D4-0485-1622-98F838FC0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C9308-1E36-2B06-1F1F-8CB4191C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BE156-DAD5-5FD9-2691-2A8663324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37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A020A-84EA-7503-EAAC-53DF3F25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02A07E-1697-AC8E-4354-DCCC7E6CE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A5A52-5112-C3BE-3958-A71069A28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0BA9-755E-4046-979E-D66B79FBE2E2}" type="datetimeFigureOut">
              <a:rPr lang="nb-NO" smtClean="0"/>
              <a:t>19.11.2023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1C613-A7B6-DECE-E54C-C0A899FF4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660CF-1DD7-AB7B-78EF-6908F8F3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1F88A-5E49-4B53-89B0-968077418B9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07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A4771-68D9-FDFC-0FA2-6FD2CAEE5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258" y="0"/>
            <a:ext cx="83934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0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F7E17-C137-603C-07E5-07CC241C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nb-NO" sz="4000"/>
              <a:t>Fleksilabprosjektet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F8F0B-F262-90F9-1555-FACB3A918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nb-NO" sz="1900" b="0" i="0" u="none" strike="noStrike" baseline="0">
                <a:latin typeface="Times New Roman" panose="02020603050405020304" pitchFamily="18" charset="0"/>
              </a:rPr>
              <a:t>Institutt for psykologi (IPS) er planlagt integrert i Senter for psykisk helse på Øya</a:t>
            </a:r>
          </a:p>
          <a:p>
            <a:r>
              <a:rPr lang="nb-NO" sz="1900" b="0" i="0" u="none" strike="noStrike" baseline="0">
                <a:latin typeface="Times New Roman" panose="02020603050405020304" pitchFamily="18" charset="0"/>
              </a:rPr>
              <a:t>Campussamling forutsetter økt grad av sambruk av areal</a:t>
            </a:r>
          </a:p>
          <a:p>
            <a:r>
              <a:rPr lang="nb-NO" sz="1900" b="0" i="0" u="none" strike="noStrike" baseline="0">
                <a:latin typeface="Times New Roman" panose="02020603050405020304" pitchFamily="18" charset="0"/>
              </a:rPr>
              <a:t>Pilotprosjektet Fleksilab «</a:t>
            </a:r>
            <a:r>
              <a:rPr lang="nb-NO" sz="1900" b="0" i="1" u="none" strike="noStrike" baseline="0">
                <a:latin typeface="Times New Roman" panose="02020603050405020304" pitchFamily="18" charset="0"/>
              </a:rPr>
              <a:t>skal teste hvordan laboratorieforskning og undervisning kan gjennomføres og styrkes gjennom økt sambruk av areal, utstyr og infrastruktur</a:t>
            </a:r>
            <a:r>
              <a:rPr lang="nb-NO" sz="1900" b="0" i="0" u="none" strike="noStrike" baseline="0">
                <a:latin typeface="Times New Roman" panose="02020603050405020304" pitchFamily="18" charset="0"/>
              </a:rPr>
              <a:t>»</a:t>
            </a:r>
          </a:p>
          <a:p>
            <a:endParaRPr lang="nb-NO" sz="1900" b="0" i="0" u="none" strike="noStrike" baseline="0">
              <a:latin typeface="Times New Roman" panose="02020603050405020304" pitchFamily="18" charset="0"/>
            </a:endParaRPr>
          </a:p>
          <a:p>
            <a:endParaRPr lang="nb-NO" sz="19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room with a table and chairs&#10;&#10;Description automatically generated">
            <a:extLst>
              <a:ext uri="{FF2B5EF4-FFF2-40B4-BE49-F238E27FC236}">
                <a16:creationId xmlns:a16="http://schemas.microsoft.com/office/drawing/2014/main" id="{06E88AB8-0D1A-F6B1-7025-37D245F5E6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37" r="16387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2D3E2-26DE-19D2-BD82-876F3386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b-NO" sz="4800"/>
              <a:t>Utstyr og evaluering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7FDCB-276A-FE7C-61B4-0741B310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nb-NO" sz="2400" b="0" i="0" u="none" strike="noStrike" baseline="0">
                <a:latin typeface="Times New Roman" panose="02020603050405020304" pitchFamily="18" charset="0"/>
              </a:rPr>
              <a:t>Søkte om utstyrsfinansiering i 2020, avslag i 2021.</a:t>
            </a:r>
          </a:p>
          <a:p>
            <a:r>
              <a:rPr lang="nb-NO" sz="2400">
                <a:latin typeface="Times New Roman" panose="02020603050405020304" pitchFamily="18" charset="0"/>
              </a:rPr>
              <a:t>Ny søknad fikk tilslag i 2022. </a:t>
            </a:r>
          </a:p>
          <a:p>
            <a:r>
              <a:rPr lang="nb-NO" sz="2400">
                <a:latin typeface="Times New Roman" panose="02020603050405020304" pitchFamily="18" charset="0"/>
              </a:rPr>
              <a:t>Laben er allikevel ikke tilstrekkelig utstyrt pr. i dag. Vi søker NTNU om 1.5-2 mill. i 2024.</a:t>
            </a:r>
          </a:p>
          <a:p>
            <a:r>
              <a:rPr lang="nb-NO" sz="2400" b="0" i="0" u="none" strike="noStrike" baseline="0">
                <a:latin typeface="Times New Roman" panose="02020603050405020304" pitchFamily="18" charset="0"/>
              </a:rPr>
              <a:t>En forsker ble ansatt for å evaluere prosjektet, men på grunn av forsinkelsen som oppsto da finansiering ble avslått, forlot vedkommende prosjektet i 2022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33C-560A-FB78-3723-8650A45F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0746-E309-0ABE-4EF6-B20844209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A diagram of a brain&#10;&#10;Description automatically generated">
            <a:extLst>
              <a:ext uri="{FF2B5EF4-FFF2-40B4-BE49-F238E27FC236}">
                <a16:creationId xmlns:a16="http://schemas.microsoft.com/office/drawing/2014/main" id="{34BA3BB6-A0F7-F1FD-6FC2-3B096062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91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0305-C567-9344-F81D-F73EE386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DC34-57F8-3889-776D-11EBB3498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6F10A-CC47-99F2-E8E8-4D56D7CB1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88"/>
            <a:ext cx="12192000" cy="6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6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130F847-9A87-AB4D-8D0D-FF9DA6C9A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3" y="274639"/>
            <a:ext cx="10972800" cy="861775"/>
          </a:xfrm>
        </p:spPr>
        <p:txBody>
          <a:bodyPr anchor="t">
            <a:normAutofit/>
          </a:bodyPr>
          <a:lstStyle/>
          <a:p>
            <a:r>
              <a:rPr lang="nb-NO" dirty="0" err="1"/>
              <a:t>Current</a:t>
            </a:r>
            <a:r>
              <a:rPr lang="nb-NO" dirty="0"/>
              <a:t> and </a:t>
            </a:r>
            <a:r>
              <a:rPr lang="nb-NO" dirty="0" err="1"/>
              <a:t>past</a:t>
            </a:r>
            <a:r>
              <a:rPr lang="nb-NO" dirty="0"/>
              <a:t> </a:t>
            </a:r>
            <a:r>
              <a:rPr lang="nb-NO" dirty="0" err="1"/>
              <a:t>use</a:t>
            </a:r>
            <a:endParaRPr lang="nb-NO" dirty="0"/>
          </a:p>
        </p:txBody>
      </p:sp>
      <p:graphicFrame>
        <p:nvGraphicFramePr>
          <p:cNvPr id="5" name="Plassholder for innhold 1">
            <a:extLst>
              <a:ext uri="{FF2B5EF4-FFF2-40B4-BE49-F238E27FC236}">
                <a16:creationId xmlns:a16="http://schemas.microsoft.com/office/drawing/2014/main" id="{9E28638C-F696-4B09-7873-C7825434A8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9093" y="1229990"/>
          <a:ext cx="7294840" cy="489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human head with a human body and a heart&#10;&#10;Description automatically generated with medium confidence">
            <a:extLst>
              <a:ext uri="{FF2B5EF4-FFF2-40B4-BE49-F238E27FC236}">
                <a16:creationId xmlns:a16="http://schemas.microsoft.com/office/drawing/2014/main" id="{3DB79673-F6DA-430B-6CB9-B86924F536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3933" y="1755448"/>
            <a:ext cx="4478067" cy="4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B3761C-29A7-176C-57AE-64A271B9F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3" y="274639"/>
            <a:ext cx="10972800" cy="861775"/>
          </a:xfrm>
        </p:spPr>
        <p:txBody>
          <a:bodyPr anchor="t">
            <a:normAutofit/>
          </a:bodyPr>
          <a:lstStyle/>
          <a:p>
            <a:r>
              <a:rPr lang="en-NO" dirty="0"/>
              <a:t>What we have learned so far…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F0601F-F576-F0FA-D706-823458270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/>
              <a:t>A shared laboratory generally attracts a lot of interest, and the laboratory was soon working at full capacity.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People have very different needs in terms of (A) equipment (B) knowledge (C) layout of the lab, e.g. some researchers prefer to borrow equipment and use it in their lab.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The equipment is good for introducing students to psychophysiology and basic research, but lacks advanced tools.</a:t>
            </a:r>
            <a:endParaRPr lang="en-NO" sz="2000" dirty="0"/>
          </a:p>
        </p:txBody>
      </p:sp>
      <p:pic>
        <p:nvPicPr>
          <p:cNvPr id="5" name="Picture 4" descr="A poster of a lab&#10;&#10;Description automatically generated">
            <a:extLst>
              <a:ext uri="{FF2B5EF4-FFF2-40B4-BE49-F238E27FC236}">
                <a16:creationId xmlns:a16="http://schemas.microsoft.com/office/drawing/2014/main" id="{1F03AAC5-0C08-4E41-F072-540B0F960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02" r="5" b="1351"/>
          <a:stretch/>
        </p:blipFill>
        <p:spPr>
          <a:xfrm>
            <a:off x="6197600" y="1600201"/>
            <a:ext cx="53848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0324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60603E-F7F6-BE91-2008-8F7E88A4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>
            <a:normAutofit/>
          </a:bodyPr>
          <a:lstStyle/>
          <a:p>
            <a:r>
              <a:rPr lang="en-NO" dirty="0"/>
              <a:t>Improv</a:t>
            </a:r>
            <a:r>
              <a:rPr lang="en-GB" dirty="0"/>
              <a:t>e</a:t>
            </a:r>
            <a:r>
              <a:rPr lang="en-NO" dirty="0"/>
              <a:t>ments for 2024</a:t>
            </a:r>
          </a:p>
        </p:txBody>
      </p:sp>
      <p:pic>
        <p:nvPicPr>
          <p:cNvPr id="6" name="Picture 5" descr="A drawing of a house with a few floors&#10;&#10;Description automatically generated with medium confidence">
            <a:extLst>
              <a:ext uri="{FF2B5EF4-FFF2-40B4-BE49-F238E27FC236}">
                <a16:creationId xmlns:a16="http://schemas.microsoft.com/office/drawing/2014/main" id="{47FC779E-A406-045A-4AED-414E9CA66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47" r="-3" b="3273"/>
          <a:stretch/>
        </p:blipFill>
        <p:spPr>
          <a:xfrm>
            <a:off x="4766733" y="273052"/>
            <a:ext cx="6815667" cy="5853113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F5FA97-871C-964E-5A8D-4E872F0D4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>
            <a:norm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NO" dirty="0"/>
              <a:t>Upgrading equipment: High density EEG, full head functional infrared spectrography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O" dirty="0"/>
              <a:t>Optimize layout of the lab </a:t>
            </a:r>
            <a:r>
              <a:rPr lang="nb-NO" dirty="0" err="1"/>
              <a:t>meet</a:t>
            </a:r>
            <a:r>
              <a:rPr lang="nb-NO" dirty="0"/>
              <a:t> all </a:t>
            </a:r>
            <a:r>
              <a:rPr lang="nb-NO" dirty="0" err="1"/>
              <a:t>demands</a:t>
            </a:r>
            <a:r>
              <a:rPr lang="en-NO" dirty="0"/>
              <a:t>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O" dirty="0"/>
              <a:t>Creating a website with online tutorials.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NO" dirty="0"/>
              <a:t>Offering introductory courses for reseaches on equipment.</a:t>
            </a:r>
          </a:p>
        </p:txBody>
      </p:sp>
    </p:spTree>
    <p:extLst>
      <p:ext uri="{BB962C8B-B14F-4D97-AF65-F5344CB8AC3E}">
        <p14:creationId xmlns:p14="http://schemas.microsoft.com/office/powerpoint/2010/main" val="46269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B9AA7E32DB6642B7334468D5F94369" ma:contentTypeVersion="14" ma:contentTypeDescription="Opprett et nytt dokument." ma:contentTypeScope="" ma:versionID="60283d1341bd5c410b5eecdce2ac1cc9">
  <xsd:schema xmlns:xsd="http://www.w3.org/2001/XMLSchema" xmlns:xs="http://www.w3.org/2001/XMLSchema" xmlns:p="http://schemas.microsoft.com/office/2006/metadata/properties" xmlns:ns2="3bcb2822-b318-4829-a79a-e2580a1b11e3" xmlns:ns3="2e6cf807-387c-415e-9a97-eee481b0bef1" targetNamespace="http://schemas.microsoft.com/office/2006/metadata/properties" ma:root="true" ma:fieldsID="a83fe69aa1872d6f0a4394a70888435e" ns2:_="" ns3:_="">
    <xsd:import namespace="3bcb2822-b318-4829-a79a-e2580a1b11e3"/>
    <xsd:import namespace="2e6cf807-387c-415e-9a97-eee481b0b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b2822-b318-4829-a79a-e2580a1b11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demerkelapper" ma:readOnly="false" ma:fieldId="{5cf76f15-5ced-4ddc-b409-7134ff3c332f}" ma:taxonomyMulti="true" ma:sspId="7bbfc824-dc3a-413a-ba08-99b8fb92bd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cf807-387c-415e-9a97-eee481b0bef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ff6562e-6736-4df3-b261-51d7e7986c62}" ma:internalName="TaxCatchAll" ma:showField="CatchAllData" ma:web="2e6cf807-387c-415e-9a97-eee481b0b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550226-F16A-4654-9CEB-C7D7DCAE72C2}"/>
</file>

<file path=customXml/itemProps2.xml><?xml version="1.0" encoding="utf-8"?>
<ds:datastoreItem xmlns:ds="http://schemas.openxmlformats.org/officeDocument/2006/customXml" ds:itemID="{179CFD8E-98B7-4190-BF4C-B70EE7BEBEA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Widescreen</PresentationFormat>
  <Paragraphs>26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Fleksilabprosjektet</vt:lpstr>
      <vt:lpstr>Utstyr og evaluering</vt:lpstr>
      <vt:lpstr>PowerPoint Presentation</vt:lpstr>
      <vt:lpstr>PowerPoint Presentation</vt:lpstr>
      <vt:lpstr>Current and past use</vt:lpstr>
      <vt:lpstr>What we have learned so far…</vt:lpstr>
      <vt:lpstr>Improvements for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 Morten Rimol</dc:creator>
  <cp:lastModifiedBy>Lars Morten Rimol</cp:lastModifiedBy>
  <cp:revision>26</cp:revision>
  <dcterms:created xsi:type="dcterms:W3CDTF">2023-11-14T04:55:04Z</dcterms:created>
  <dcterms:modified xsi:type="dcterms:W3CDTF">2023-11-19T06:51:10Z</dcterms:modified>
</cp:coreProperties>
</file>