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56" r:id="rId5"/>
    <p:sldId id="307" r:id="rId6"/>
    <p:sldId id="290" r:id="rId7"/>
    <p:sldId id="308" r:id="rId8"/>
    <p:sldId id="309" r:id="rId9"/>
    <p:sldId id="310" r:id="rId10"/>
    <p:sldId id="311" r:id="rId11"/>
    <p:sldId id="312" r:id="rId12"/>
    <p:sldId id="313" r:id="rId13"/>
    <p:sldId id="269"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73"/>
    <p:restoredTop sz="93196"/>
  </p:normalViewPr>
  <p:slideViewPr>
    <p:cSldViewPr snapToGrid="0" snapToObjects="1">
      <p:cViewPr varScale="1">
        <p:scale>
          <a:sx n="115" d="100"/>
          <a:sy n="115" d="100"/>
        </p:scale>
        <p:origin x="53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 Skaug Rønning" userId="5fdf545c-2225-4290-9f69-9e4ceb2698ad" providerId="ADAL" clId="{2B21D9EE-CBD1-4E54-8EAD-52F5A7338F57}"/>
    <pc:docChg chg="modSld">
      <pc:chgData name="Eli Skaug Rønning" userId="5fdf545c-2225-4290-9f69-9e4ceb2698ad" providerId="ADAL" clId="{2B21D9EE-CBD1-4E54-8EAD-52F5A7338F57}" dt="2023-11-23T12:17:11.082" v="7" actId="20577"/>
      <pc:docMkLst>
        <pc:docMk/>
      </pc:docMkLst>
      <pc:sldChg chg="modNotesTx">
        <pc:chgData name="Eli Skaug Rønning" userId="5fdf545c-2225-4290-9f69-9e4ceb2698ad" providerId="ADAL" clId="{2B21D9EE-CBD1-4E54-8EAD-52F5A7338F57}" dt="2023-11-23T12:17:11.082" v="7" actId="20577"/>
        <pc:sldMkLst>
          <pc:docMk/>
          <pc:sldMk cId="3820168438" sldId="269"/>
        </pc:sldMkLst>
      </pc:sldChg>
      <pc:sldChg chg="modNotesTx">
        <pc:chgData name="Eli Skaug Rønning" userId="5fdf545c-2225-4290-9f69-9e4ceb2698ad" providerId="ADAL" clId="{2B21D9EE-CBD1-4E54-8EAD-52F5A7338F57}" dt="2023-11-23T12:16:22.724" v="0" actId="20577"/>
        <pc:sldMkLst>
          <pc:docMk/>
          <pc:sldMk cId="903868058" sldId="290"/>
        </pc:sldMkLst>
      </pc:sldChg>
      <pc:sldChg chg="modNotesTx">
        <pc:chgData name="Eli Skaug Rønning" userId="5fdf545c-2225-4290-9f69-9e4ceb2698ad" providerId="ADAL" clId="{2B21D9EE-CBD1-4E54-8EAD-52F5A7338F57}" dt="2023-11-23T12:16:43.936" v="1" actId="20577"/>
        <pc:sldMkLst>
          <pc:docMk/>
          <pc:sldMk cId="1687473122" sldId="308"/>
        </pc:sldMkLst>
      </pc:sldChg>
      <pc:sldChg chg="modNotesTx">
        <pc:chgData name="Eli Skaug Rønning" userId="5fdf545c-2225-4290-9f69-9e4ceb2698ad" providerId="ADAL" clId="{2B21D9EE-CBD1-4E54-8EAD-52F5A7338F57}" dt="2023-11-23T12:16:47.447" v="2" actId="20577"/>
        <pc:sldMkLst>
          <pc:docMk/>
          <pc:sldMk cId="3393335618" sldId="309"/>
        </pc:sldMkLst>
      </pc:sldChg>
      <pc:sldChg chg="modNotesTx">
        <pc:chgData name="Eli Skaug Rønning" userId="5fdf545c-2225-4290-9f69-9e4ceb2698ad" providerId="ADAL" clId="{2B21D9EE-CBD1-4E54-8EAD-52F5A7338F57}" dt="2023-11-23T12:16:53.264" v="3" actId="20577"/>
        <pc:sldMkLst>
          <pc:docMk/>
          <pc:sldMk cId="1005859601" sldId="310"/>
        </pc:sldMkLst>
      </pc:sldChg>
      <pc:sldChg chg="modNotesTx">
        <pc:chgData name="Eli Skaug Rønning" userId="5fdf545c-2225-4290-9f69-9e4ceb2698ad" providerId="ADAL" clId="{2B21D9EE-CBD1-4E54-8EAD-52F5A7338F57}" dt="2023-11-23T12:16:57.734" v="4" actId="20577"/>
        <pc:sldMkLst>
          <pc:docMk/>
          <pc:sldMk cId="1493266623" sldId="311"/>
        </pc:sldMkLst>
      </pc:sldChg>
      <pc:sldChg chg="modNotesTx">
        <pc:chgData name="Eli Skaug Rønning" userId="5fdf545c-2225-4290-9f69-9e4ceb2698ad" providerId="ADAL" clId="{2B21D9EE-CBD1-4E54-8EAD-52F5A7338F57}" dt="2023-11-23T12:17:02.777" v="5" actId="20577"/>
        <pc:sldMkLst>
          <pc:docMk/>
          <pc:sldMk cId="1093423888" sldId="312"/>
        </pc:sldMkLst>
      </pc:sldChg>
      <pc:sldChg chg="modNotesTx">
        <pc:chgData name="Eli Skaug Rønning" userId="5fdf545c-2225-4290-9f69-9e4ceb2698ad" providerId="ADAL" clId="{2B21D9EE-CBD1-4E54-8EAD-52F5A7338F57}" dt="2023-11-23T12:17:07.203" v="6" actId="20577"/>
        <pc:sldMkLst>
          <pc:docMk/>
          <pc:sldMk cId="1498295539"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58958-D243-9F4E-B0A0-4385FD290A9C}" type="datetimeFigureOut">
              <a:rPr lang="en-GB" smtClean="0"/>
              <a:t>23/11/2023</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2E8B4-A0C7-0E4A-8472-65B6CEFA9954}" type="slidenum">
              <a:rPr lang="en-GB" smtClean="0"/>
              <a:t>‹#›</a:t>
            </a:fld>
            <a:endParaRPr lang="en-GB"/>
          </a:p>
        </p:txBody>
      </p:sp>
    </p:spTree>
    <p:extLst>
      <p:ext uri="{BB962C8B-B14F-4D97-AF65-F5344CB8AC3E}">
        <p14:creationId xmlns:p14="http://schemas.microsoft.com/office/powerpoint/2010/main" val="7789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55B8F624-B847-4445-93A7-9BC9973F6A98}" type="slidenum">
              <a:rPr lang="en-GB" smtClean="0"/>
              <a:t>3</a:t>
            </a:fld>
            <a:endParaRPr lang="en-GB"/>
          </a:p>
        </p:txBody>
      </p:sp>
    </p:spTree>
    <p:extLst>
      <p:ext uri="{BB962C8B-B14F-4D97-AF65-F5344CB8AC3E}">
        <p14:creationId xmlns:p14="http://schemas.microsoft.com/office/powerpoint/2010/main" val="68631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55B8F624-B847-4445-93A7-9BC9973F6A98}" type="slidenum">
              <a:rPr lang="en-GB" smtClean="0"/>
              <a:t>4</a:t>
            </a:fld>
            <a:endParaRPr lang="en-GB"/>
          </a:p>
        </p:txBody>
      </p:sp>
    </p:spTree>
    <p:extLst>
      <p:ext uri="{BB962C8B-B14F-4D97-AF65-F5344CB8AC3E}">
        <p14:creationId xmlns:p14="http://schemas.microsoft.com/office/powerpoint/2010/main" val="331440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55B8F624-B847-4445-93A7-9BC9973F6A98}" type="slidenum">
              <a:rPr lang="en-GB" smtClean="0"/>
              <a:t>5</a:t>
            </a:fld>
            <a:endParaRPr lang="en-GB"/>
          </a:p>
        </p:txBody>
      </p:sp>
    </p:spTree>
    <p:extLst>
      <p:ext uri="{BB962C8B-B14F-4D97-AF65-F5344CB8AC3E}">
        <p14:creationId xmlns:p14="http://schemas.microsoft.com/office/powerpoint/2010/main" val="244409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55B8F624-B847-4445-93A7-9BC9973F6A98}" type="slidenum">
              <a:rPr lang="en-GB" smtClean="0"/>
              <a:t>6</a:t>
            </a:fld>
            <a:endParaRPr lang="en-GB"/>
          </a:p>
        </p:txBody>
      </p:sp>
    </p:spTree>
    <p:extLst>
      <p:ext uri="{BB962C8B-B14F-4D97-AF65-F5344CB8AC3E}">
        <p14:creationId xmlns:p14="http://schemas.microsoft.com/office/powerpoint/2010/main" val="2510160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55B8F624-B847-4445-93A7-9BC9973F6A98}" type="slidenum">
              <a:rPr lang="en-GB" smtClean="0"/>
              <a:t>7</a:t>
            </a:fld>
            <a:endParaRPr lang="en-GB"/>
          </a:p>
        </p:txBody>
      </p:sp>
    </p:spTree>
    <p:extLst>
      <p:ext uri="{BB962C8B-B14F-4D97-AF65-F5344CB8AC3E}">
        <p14:creationId xmlns:p14="http://schemas.microsoft.com/office/powerpoint/2010/main" val="72440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55B8F624-B847-4445-93A7-9BC9973F6A98}" type="slidenum">
              <a:rPr lang="en-GB" smtClean="0"/>
              <a:t>8</a:t>
            </a:fld>
            <a:endParaRPr lang="en-GB"/>
          </a:p>
        </p:txBody>
      </p:sp>
    </p:spTree>
    <p:extLst>
      <p:ext uri="{BB962C8B-B14F-4D97-AF65-F5344CB8AC3E}">
        <p14:creationId xmlns:p14="http://schemas.microsoft.com/office/powerpoint/2010/main" val="154426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55B8F624-B847-4445-93A7-9BC9973F6A98}" type="slidenum">
              <a:rPr lang="en-GB" smtClean="0"/>
              <a:t>9</a:t>
            </a:fld>
            <a:endParaRPr lang="en-GB"/>
          </a:p>
        </p:txBody>
      </p:sp>
    </p:spTree>
    <p:extLst>
      <p:ext uri="{BB962C8B-B14F-4D97-AF65-F5344CB8AC3E}">
        <p14:creationId xmlns:p14="http://schemas.microsoft.com/office/powerpoint/2010/main" val="59360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55B8F624-B847-4445-93A7-9BC9973F6A98}" type="slidenum">
              <a:rPr lang="en-GB" smtClean="0"/>
              <a:t>10</a:t>
            </a:fld>
            <a:endParaRPr lang="en-GB"/>
          </a:p>
        </p:txBody>
      </p:sp>
    </p:spTree>
    <p:extLst>
      <p:ext uri="{BB962C8B-B14F-4D97-AF65-F5344CB8AC3E}">
        <p14:creationId xmlns:p14="http://schemas.microsoft.com/office/powerpoint/2010/main" val="178924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930D9261-6B21-3A4D-9A85-1C568F213A7D}"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5B9F9-97E1-5043-BE4D-DBFE975C3DC4}" type="slidenum">
              <a:rPr lang="en-GB" smtClean="0"/>
              <a:t>‹#›</a:t>
            </a:fld>
            <a:endParaRPr lang="en-GB"/>
          </a:p>
        </p:txBody>
      </p:sp>
    </p:spTree>
    <p:extLst>
      <p:ext uri="{BB962C8B-B14F-4D97-AF65-F5344CB8AC3E}">
        <p14:creationId xmlns:p14="http://schemas.microsoft.com/office/powerpoint/2010/main" val="16187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
Andre nivå
Tredje nivå
Fjerde nivå
Femte nivå</a:t>
            </a:r>
            <a:endParaRPr lang="en-US" dirty="0"/>
          </a:p>
        </p:txBody>
      </p:sp>
      <p:sp>
        <p:nvSpPr>
          <p:cNvPr id="4" name="Date Placeholder 3"/>
          <p:cNvSpPr>
            <a:spLocks noGrp="1"/>
          </p:cNvSpPr>
          <p:nvPr>
            <p:ph type="dt" sz="half" idx="10"/>
          </p:nvPr>
        </p:nvSpPr>
        <p:spPr/>
        <p:txBody>
          <a:bodyPr/>
          <a:lstStyle/>
          <a:p>
            <a:fld id="{930D9261-6B21-3A4D-9A85-1C568F213A7D}"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5B9F9-97E1-5043-BE4D-DBFE975C3DC4}" type="slidenum">
              <a:rPr lang="en-GB" smtClean="0"/>
              <a:t>‹#›</a:t>
            </a:fld>
            <a:endParaRPr lang="en-GB"/>
          </a:p>
        </p:txBody>
      </p:sp>
    </p:spTree>
    <p:extLst>
      <p:ext uri="{BB962C8B-B14F-4D97-AF65-F5344CB8AC3E}">
        <p14:creationId xmlns:p14="http://schemas.microsoft.com/office/powerpoint/2010/main" val="135716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Rediger tekststiler i malen
Andre nivå
Tredje nivå
Fjerde nivå
Femte nivå</a:t>
            </a:r>
            <a:endParaRPr lang="en-US" dirty="0"/>
          </a:p>
        </p:txBody>
      </p:sp>
      <p:sp>
        <p:nvSpPr>
          <p:cNvPr id="4" name="Date Placeholder 3"/>
          <p:cNvSpPr>
            <a:spLocks noGrp="1"/>
          </p:cNvSpPr>
          <p:nvPr>
            <p:ph type="dt" sz="half" idx="10"/>
          </p:nvPr>
        </p:nvSpPr>
        <p:spPr/>
        <p:txBody>
          <a:bodyPr/>
          <a:lstStyle/>
          <a:p>
            <a:fld id="{930D9261-6B21-3A4D-9A85-1C568F213A7D}"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5B9F9-97E1-5043-BE4D-DBFE975C3DC4}" type="slidenum">
              <a:rPr lang="en-GB" smtClean="0"/>
              <a:t>‹#›</a:t>
            </a:fld>
            <a:endParaRPr lang="en-GB"/>
          </a:p>
        </p:txBody>
      </p:sp>
    </p:spTree>
    <p:extLst>
      <p:ext uri="{BB962C8B-B14F-4D97-AF65-F5344CB8AC3E}">
        <p14:creationId xmlns:p14="http://schemas.microsoft.com/office/powerpoint/2010/main" val="421194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
Andre nivå
Tredje nivå
Fjerde nivå
Femte nivå</a:t>
            </a:r>
            <a:endParaRPr lang="en-US" dirty="0"/>
          </a:p>
        </p:txBody>
      </p:sp>
      <p:sp>
        <p:nvSpPr>
          <p:cNvPr id="4" name="Date Placeholder 3"/>
          <p:cNvSpPr>
            <a:spLocks noGrp="1"/>
          </p:cNvSpPr>
          <p:nvPr>
            <p:ph type="dt" sz="half" idx="10"/>
          </p:nvPr>
        </p:nvSpPr>
        <p:spPr/>
        <p:txBody>
          <a:bodyPr/>
          <a:lstStyle/>
          <a:p>
            <a:fld id="{930D9261-6B21-3A4D-9A85-1C568F213A7D}"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5B9F9-97E1-5043-BE4D-DBFE975C3DC4}" type="slidenum">
              <a:rPr lang="en-GB" smtClean="0"/>
              <a:t>‹#›</a:t>
            </a:fld>
            <a:endParaRPr lang="en-GB"/>
          </a:p>
        </p:txBody>
      </p:sp>
    </p:spTree>
    <p:extLst>
      <p:ext uri="{BB962C8B-B14F-4D97-AF65-F5344CB8AC3E}">
        <p14:creationId xmlns:p14="http://schemas.microsoft.com/office/powerpoint/2010/main" val="95012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
Andre nivå
Tredje nivå
Fjerde nivå
Femte nivå</a:t>
            </a:r>
            <a:endParaRPr lang="en-US" dirty="0"/>
          </a:p>
        </p:txBody>
      </p:sp>
      <p:sp>
        <p:nvSpPr>
          <p:cNvPr id="4" name="Date Placeholder 3"/>
          <p:cNvSpPr>
            <a:spLocks noGrp="1"/>
          </p:cNvSpPr>
          <p:nvPr>
            <p:ph type="dt" sz="half" idx="10"/>
          </p:nvPr>
        </p:nvSpPr>
        <p:spPr/>
        <p:txBody>
          <a:bodyPr/>
          <a:lstStyle/>
          <a:p>
            <a:fld id="{930D9261-6B21-3A4D-9A85-1C568F213A7D}"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5B9F9-97E1-5043-BE4D-DBFE975C3DC4}" type="slidenum">
              <a:rPr lang="en-GB" smtClean="0"/>
              <a:t>‹#›</a:t>
            </a:fld>
            <a:endParaRPr lang="en-GB"/>
          </a:p>
        </p:txBody>
      </p:sp>
    </p:spTree>
    <p:extLst>
      <p:ext uri="{BB962C8B-B14F-4D97-AF65-F5344CB8AC3E}">
        <p14:creationId xmlns:p14="http://schemas.microsoft.com/office/powerpoint/2010/main" val="183531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Rediger tekststiler i malen
Andre nivå
Tredje nivå
Fjerde nivå
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Rediger tekststiler i malen
Andre nivå
Tredje nivå
Fjerde nivå
Femte nivå</a:t>
            </a:r>
            <a:endParaRPr lang="en-US" dirty="0"/>
          </a:p>
        </p:txBody>
      </p:sp>
      <p:sp>
        <p:nvSpPr>
          <p:cNvPr id="5" name="Date Placeholder 4"/>
          <p:cNvSpPr>
            <a:spLocks noGrp="1"/>
          </p:cNvSpPr>
          <p:nvPr>
            <p:ph type="dt" sz="half" idx="10"/>
          </p:nvPr>
        </p:nvSpPr>
        <p:spPr/>
        <p:txBody>
          <a:bodyPr/>
          <a:lstStyle/>
          <a:p>
            <a:fld id="{930D9261-6B21-3A4D-9A85-1C568F213A7D}"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5B9F9-97E1-5043-BE4D-DBFE975C3DC4}" type="slidenum">
              <a:rPr lang="en-GB" smtClean="0"/>
              <a:t>‹#›</a:t>
            </a:fld>
            <a:endParaRPr lang="en-GB"/>
          </a:p>
        </p:txBody>
      </p:sp>
    </p:spTree>
    <p:extLst>
      <p:ext uri="{BB962C8B-B14F-4D97-AF65-F5344CB8AC3E}">
        <p14:creationId xmlns:p14="http://schemas.microsoft.com/office/powerpoint/2010/main" val="403024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
Andre nivå
Tredje nivå
Fjerde nivå
Femte nivå</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nb-NO"/>
              <a:t>Rediger tekststiler i malen
Andre nivå
Tredje nivå
Fjerde nivå
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
Andre nivå
Tredje nivå
Fjerde nivå
Femte nivå</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nb-NO"/>
              <a:t>Rediger tekststiler i malen
Andre nivå
Tredje nivå
Fjerde nivå
Femte nivå</a:t>
            </a:r>
            <a:endParaRPr lang="en-US" dirty="0"/>
          </a:p>
        </p:txBody>
      </p:sp>
      <p:sp>
        <p:nvSpPr>
          <p:cNvPr id="7" name="Date Placeholder 6"/>
          <p:cNvSpPr>
            <a:spLocks noGrp="1"/>
          </p:cNvSpPr>
          <p:nvPr>
            <p:ph type="dt" sz="half" idx="10"/>
          </p:nvPr>
        </p:nvSpPr>
        <p:spPr/>
        <p:txBody>
          <a:bodyPr/>
          <a:lstStyle/>
          <a:p>
            <a:fld id="{930D9261-6B21-3A4D-9A85-1C568F213A7D}" type="datetimeFigureOut">
              <a:rPr lang="en-GB" smtClean="0"/>
              <a:t>23/11/2023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65B9F9-97E1-5043-BE4D-DBFE975C3DC4}" type="slidenum">
              <a:rPr lang="en-GB" smtClean="0"/>
              <a:t>‹#›</a:t>
            </a:fld>
            <a:endParaRPr lang="en-GB"/>
          </a:p>
        </p:txBody>
      </p:sp>
    </p:spTree>
    <p:extLst>
      <p:ext uri="{BB962C8B-B14F-4D97-AF65-F5344CB8AC3E}">
        <p14:creationId xmlns:p14="http://schemas.microsoft.com/office/powerpoint/2010/main" val="21131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30D9261-6B21-3A4D-9A85-1C568F213A7D}" type="datetimeFigureOut">
              <a:rPr lang="en-GB" smtClean="0"/>
              <a:t>23/11/2023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65B9F9-97E1-5043-BE4D-DBFE975C3DC4}" type="slidenum">
              <a:rPr lang="en-GB" smtClean="0"/>
              <a:t>‹#›</a:t>
            </a:fld>
            <a:endParaRPr lang="en-GB"/>
          </a:p>
        </p:txBody>
      </p:sp>
    </p:spTree>
    <p:extLst>
      <p:ext uri="{BB962C8B-B14F-4D97-AF65-F5344CB8AC3E}">
        <p14:creationId xmlns:p14="http://schemas.microsoft.com/office/powerpoint/2010/main" val="12784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D9261-6B21-3A4D-9A85-1C568F213A7D}" type="datetimeFigureOut">
              <a:rPr lang="en-GB" smtClean="0"/>
              <a:t>23/11/2023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65B9F9-97E1-5043-BE4D-DBFE975C3DC4}" type="slidenum">
              <a:rPr lang="en-GB" smtClean="0"/>
              <a:t>‹#›</a:t>
            </a:fld>
            <a:endParaRPr lang="en-GB"/>
          </a:p>
        </p:txBody>
      </p:sp>
    </p:spTree>
    <p:extLst>
      <p:ext uri="{BB962C8B-B14F-4D97-AF65-F5344CB8AC3E}">
        <p14:creationId xmlns:p14="http://schemas.microsoft.com/office/powerpoint/2010/main" val="245375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
Andre nivå
Tredje nivå
Fjerde nivå
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
Andre nivå
Tredje nivå
Fjerde nivå
Femte nivå</a:t>
            </a:r>
            <a:endParaRPr lang="en-US" dirty="0"/>
          </a:p>
        </p:txBody>
      </p:sp>
      <p:sp>
        <p:nvSpPr>
          <p:cNvPr id="5" name="Date Placeholder 4"/>
          <p:cNvSpPr>
            <a:spLocks noGrp="1"/>
          </p:cNvSpPr>
          <p:nvPr>
            <p:ph type="dt" sz="half" idx="10"/>
          </p:nvPr>
        </p:nvSpPr>
        <p:spPr/>
        <p:txBody>
          <a:bodyPr/>
          <a:lstStyle/>
          <a:p>
            <a:fld id="{930D9261-6B21-3A4D-9A85-1C568F213A7D}"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5B9F9-97E1-5043-BE4D-DBFE975C3DC4}" type="slidenum">
              <a:rPr lang="en-GB" smtClean="0"/>
              <a:t>‹#›</a:t>
            </a:fld>
            <a:endParaRPr lang="en-GB"/>
          </a:p>
        </p:txBody>
      </p:sp>
    </p:spTree>
    <p:extLst>
      <p:ext uri="{BB962C8B-B14F-4D97-AF65-F5344CB8AC3E}">
        <p14:creationId xmlns:p14="http://schemas.microsoft.com/office/powerpoint/2010/main" val="311598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
Andre nivå
Tredje nivå
Fjerde nivå
Femte nivå</a:t>
            </a:r>
            <a:endParaRPr lang="en-US" dirty="0"/>
          </a:p>
        </p:txBody>
      </p:sp>
      <p:sp>
        <p:nvSpPr>
          <p:cNvPr id="5" name="Date Placeholder 4"/>
          <p:cNvSpPr>
            <a:spLocks noGrp="1"/>
          </p:cNvSpPr>
          <p:nvPr>
            <p:ph type="dt" sz="half" idx="10"/>
          </p:nvPr>
        </p:nvSpPr>
        <p:spPr/>
        <p:txBody>
          <a:bodyPr/>
          <a:lstStyle/>
          <a:p>
            <a:fld id="{930D9261-6B21-3A4D-9A85-1C568F213A7D}"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5B9F9-97E1-5043-BE4D-DBFE975C3DC4}" type="slidenum">
              <a:rPr lang="en-GB" smtClean="0"/>
              <a:t>‹#›</a:t>
            </a:fld>
            <a:endParaRPr lang="en-GB"/>
          </a:p>
        </p:txBody>
      </p:sp>
    </p:spTree>
    <p:extLst>
      <p:ext uri="{BB962C8B-B14F-4D97-AF65-F5344CB8AC3E}">
        <p14:creationId xmlns:p14="http://schemas.microsoft.com/office/powerpoint/2010/main" val="240633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
Andre nivå
Tredje nivå
Fjerde nivå
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D9261-6B21-3A4D-9A85-1C568F213A7D}" type="datetimeFigureOut">
              <a:rPr lang="en-GB" smtClean="0"/>
              <a:t>23/11/2023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5B9F9-97E1-5043-BE4D-DBFE975C3DC4}" type="slidenum">
              <a:rPr lang="en-GB" smtClean="0"/>
              <a:t>‹#›</a:t>
            </a:fld>
            <a:endParaRPr lang="en-GB"/>
          </a:p>
        </p:txBody>
      </p:sp>
    </p:spTree>
    <p:extLst>
      <p:ext uri="{BB962C8B-B14F-4D97-AF65-F5344CB8AC3E}">
        <p14:creationId xmlns:p14="http://schemas.microsoft.com/office/powerpoint/2010/main" val="20086962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5636AC-756A-B749-B412-231A01250C80}"/>
              </a:ext>
            </a:extLst>
          </p:cNvPr>
          <p:cNvSpPr>
            <a:spLocks noGrp="1"/>
          </p:cNvSpPr>
          <p:nvPr>
            <p:ph type="ctrTitle"/>
          </p:nvPr>
        </p:nvSpPr>
        <p:spPr>
          <a:xfrm>
            <a:off x="1524000" y="178757"/>
            <a:ext cx="9144000" cy="2387600"/>
          </a:xfrm>
        </p:spPr>
        <p:txBody>
          <a:bodyPr/>
          <a:lstStyle/>
          <a:p>
            <a:r>
              <a:rPr lang="en-GB" dirty="0" err="1"/>
              <a:t>Bedre</a:t>
            </a:r>
            <a:r>
              <a:rPr lang="en-GB" dirty="0"/>
              <a:t> </a:t>
            </a:r>
            <a:r>
              <a:rPr lang="en-GB" dirty="0" err="1"/>
              <a:t>brukerinvolvering</a:t>
            </a:r>
            <a:endParaRPr lang="en-GB" dirty="0"/>
          </a:p>
        </p:txBody>
      </p:sp>
      <p:sp>
        <p:nvSpPr>
          <p:cNvPr id="3" name="Undertittel 2">
            <a:extLst>
              <a:ext uri="{FF2B5EF4-FFF2-40B4-BE49-F238E27FC236}">
                <a16:creationId xmlns:a16="http://schemas.microsoft.com/office/drawing/2014/main" id="{4D3E2463-4D44-5844-AE27-9DE9D0BCBDF7}"/>
              </a:ext>
            </a:extLst>
          </p:cNvPr>
          <p:cNvSpPr>
            <a:spLocks noGrp="1"/>
          </p:cNvSpPr>
          <p:nvPr>
            <p:ph type="subTitle" idx="1"/>
          </p:nvPr>
        </p:nvSpPr>
        <p:spPr>
          <a:xfrm>
            <a:off x="1524000" y="2697586"/>
            <a:ext cx="9144000" cy="1655762"/>
          </a:xfrm>
        </p:spPr>
        <p:txBody>
          <a:bodyPr/>
          <a:lstStyle/>
          <a:p>
            <a:r>
              <a:rPr lang="en-GB" dirty="0"/>
              <a:t>For </a:t>
            </a:r>
            <a:r>
              <a:rPr lang="en-GB" dirty="0" err="1"/>
              <a:t>fremtidens</a:t>
            </a:r>
            <a:r>
              <a:rPr lang="en-GB" dirty="0"/>
              <a:t> campus</a:t>
            </a:r>
          </a:p>
        </p:txBody>
      </p:sp>
      <p:sp>
        <p:nvSpPr>
          <p:cNvPr id="4" name="TekstSylinder 3">
            <a:extLst>
              <a:ext uri="{FF2B5EF4-FFF2-40B4-BE49-F238E27FC236}">
                <a16:creationId xmlns:a16="http://schemas.microsoft.com/office/drawing/2014/main" id="{EACF25BB-9654-3C4A-8E8F-B6BD7DC14C69}"/>
              </a:ext>
            </a:extLst>
          </p:cNvPr>
          <p:cNvSpPr txBox="1"/>
          <p:nvPr/>
        </p:nvSpPr>
        <p:spPr>
          <a:xfrm>
            <a:off x="10668000" y="6337738"/>
            <a:ext cx="1286186" cy="369332"/>
          </a:xfrm>
          <a:prstGeom prst="rect">
            <a:avLst/>
          </a:prstGeom>
          <a:noFill/>
        </p:spPr>
        <p:txBody>
          <a:bodyPr wrap="none" rtlCol="0">
            <a:spAutoFit/>
          </a:bodyPr>
          <a:lstStyle/>
          <a:p>
            <a:r>
              <a:rPr lang="en-GB" dirty="0" err="1"/>
              <a:t>Håkon</a:t>
            </a:r>
            <a:r>
              <a:rPr lang="en-GB" dirty="0"/>
              <a:t> </a:t>
            </a:r>
            <a:r>
              <a:rPr lang="en-GB" dirty="0" err="1"/>
              <a:t>Fyhn</a:t>
            </a:r>
            <a:endParaRPr lang="en-GB" dirty="0"/>
          </a:p>
        </p:txBody>
      </p:sp>
      <p:sp>
        <p:nvSpPr>
          <p:cNvPr id="6" name="TekstSylinder 5">
            <a:extLst>
              <a:ext uri="{FF2B5EF4-FFF2-40B4-BE49-F238E27FC236}">
                <a16:creationId xmlns:a16="http://schemas.microsoft.com/office/drawing/2014/main" id="{C5970C3C-77ED-16D3-8DDE-D7172D05AB72}"/>
              </a:ext>
            </a:extLst>
          </p:cNvPr>
          <p:cNvSpPr txBox="1"/>
          <p:nvPr/>
        </p:nvSpPr>
        <p:spPr>
          <a:xfrm>
            <a:off x="2718816" y="4366608"/>
            <a:ext cx="7949184" cy="954107"/>
          </a:xfrm>
          <a:prstGeom prst="rect">
            <a:avLst/>
          </a:prstGeom>
          <a:noFill/>
        </p:spPr>
        <p:txBody>
          <a:bodyPr wrap="square">
            <a:spAutoFit/>
          </a:bodyPr>
          <a:lstStyle/>
          <a:p>
            <a:pPr algn="ctr"/>
            <a:r>
              <a:rPr lang="nb-NO" sz="2800" b="0" i="0" u="none" strike="noStrike" dirty="0">
                <a:effectLst/>
                <a:latin typeface="Open Sans" panose="020B0606030504020204" pitchFamily="34" charset="0"/>
              </a:rPr>
              <a:t>involvering av heterogene brukergrupper </a:t>
            </a:r>
          </a:p>
          <a:p>
            <a:pPr algn="ctr"/>
            <a:r>
              <a:rPr lang="nb-NO" sz="2800" b="0" i="0" u="none" strike="noStrike" dirty="0">
                <a:effectLst/>
                <a:latin typeface="Open Sans" panose="020B0606030504020204" pitchFamily="34" charset="0"/>
              </a:rPr>
              <a:t>i komplekse byggeprosjekter</a:t>
            </a:r>
            <a:endParaRPr lang="nb-SG" sz="2800" dirty="0"/>
          </a:p>
        </p:txBody>
      </p:sp>
    </p:spTree>
    <p:extLst>
      <p:ext uri="{BB962C8B-B14F-4D97-AF65-F5344CB8AC3E}">
        <p14:creationId xmlns:p14="http://schemas.microsoft.com/office/powerpoint/2010/main" val="356338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5B4575A1-2916-4745-A87F-7B0408D1165A}"/>
              </a:ext>
            </a:extLst>
          </p:cNvPr>
          <p:cNvSpPr txBox="1"/>
          <p:nvPr/>
        </p:nvSpPr>
        <p:spPr>
          <a:xfrm>
            <a:off x="4283176" y="3236346"/>
            <a:ext cx="3063659" cy="1107996"/>
          </a:xfrm>
          <a:prstGeom prst="rect">
            <a:avLst/>
          </a:prstGeom>
          <a:noFill/>
        </p:spPr>
        <p:txBody>
          <a:bodyPr wrap="none" rtlCol="0">
            <a:spAutoFit/>
          </a:bodyPr>
          <a:lstStyle/>
          <a:p>
            <a:r>
              <a:rPr lang="en-GB" sz="6600" dirty="0" err="1"/>
              <a:t>lykke</a:t>
            </a:r>
            <a:r>
              <a:rPr lang="en-GB" sz="6600" dirty="0"/>
              <a:t> </a:t>
            </a:r>
            <a:r>
              <a:rPr lang="en-GB" sz="6600" dirty="0" err="1"/>
              <a:t>til</a:t>
            </a:r>
            <a:r>
              <a:rPr lang="en-GB" sz="6600" dirty="0"/>
              <a:t>!</a:t>
            </a:r>
          </a:p>
        </p:txBody>
      </p:sp>
      <p:pic>
        <p:nvPicPr>
          <p:cNvPr id="6" name="Bilde 5">
            <a:extLst>
              <a:ext uri="{FF2B5EF4-FFF2-40B4-BE49-F238E27FC236}">
                <a16:creationId xmlns:a16="http://schemas.microsoft.com/office/drawing/2014/main" id="{9D73D0EB-269E-3946-A26A-D462E9AD3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38" y="1843721"/>
            <a:ext cx="2937632" cy="3893246"/>
          </a:xfrm>
          <a:prstGeom prst="rect">
            <a:avLst/>
          </a:prstGeom>
        </p:spPr>
      </p:pic>
      <p:pic>
        <p:nvPicPr>
          <p:cNvPr id="7" name="Bilde 6">
            <a:extLst>
              <a:ext uri="{FF2B5EF4-FFF2-40B4-BE49-F238E27FC236}">
                <a16:creationId xmlns:a16="http://schemas.microsoft.com/office/drawing/2014/main" id="{EAB3DC20-9DB8-FE4D-B804-0D41D94CA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470" y="1737539"/>
            <a:ext cx="3468530" cy="3999428"/>
          </a:xfrm>
          <a:prstGeom prst="rect">
            <a:avLst/>
          </a:prstGeom>
        </p:spPr>
      </p:pic>
    </p:spTree>
    <p:extLst>
      <p:ext uri="{BB962C8B-B14F-4D97-AF65-F5344CB8AC3E}">
        <p14:creationId xmlns:p14="http://schemas.microsoft.com/office/powerpoint/2010/main" val="382016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5636AC-756A-B749-B412-231A01250C80}"/>
              </a:ext>
            </a:extLst>
          </p:cNvPr>
          <p:cNvSpPr>
            <a:spLocks noGrp="1"/>
          </p:cNvSpPr>
          <p:nvPr>
            <p:ph type="ctrTitle"/>
          </p:nvPr>
        </p:nvSpPr>
        <p:spPr>
          <a:xfrm>
            <a:off x="1524000" y="178757"/>
            <a:ext cx="9144000" cy="2387600"/>
          </a:xfrm>
        </p:spPr>
        <p:txBody>
          <a:bodyPr/>
          <a:lstStyle/>
          <a:p>
            <a:r>
              <a:rPr lang="en-GB" dirty="0" err="1"/>
              <a:t>Bedre</a:t>
            </a:r>
            <a:r>
              <a:rPr lang="en-GB" dirty="0"/>
              <a:t> </a:t>
            </a:r>
            <a:r>
              <a:rPr lang="en-GB" dirty="0" err="1"/>
              <a:t>brukerinvolvering</a:t>
            </a:r>
            <a:endParaRPr lang="en-GB" dirty="0"/>
          </a:p>
        </p:txBody>
      </p:sp>
      <p:sp>
        <p:nvSpPr>
          <p:cNvPr id="3" name="Undertittel 2">
            <a:extLst>
              <a:ext uri="{FF2B5EF4-FFF2-40B4-BE49-F238E27FC236}">
                <a16:creationId xmlns:a16="http://schemas.microsoft.com/office/drawing/2014/main" id="{4D3E2463-4D44-5844-AE27-9DE9D0BCBDF7}"/>
              </a:ext>
            </a:extLst>
          </p:cNvPr>
          <p:cNvSpPr>
            <a:spLocks noGrp="1"/>
          </p:cNvSpPr>
          <p:nvPr>
            <p:ph type="subTitle" idx="1"/>
          </p:nvPr>
        </p:nvSpPr>
        <p:spPr>
          <a:xfrm>
            <a:off x="1524000" y="2697586"/>
            <a:ext cx="9144000" cy="1655762"/>
          </a:xfrm>
        </p:spPr>
        <p:txBody>
          <a:bodyPr/>
          <a:lstStyle/>
          <a:p>
            <a:r>
              <a:rPr lang="en-GB" dirty="0"/>
              <a:t>For </a:t>
            </a:r>
            <a:r>
              <a:rPr lang="en-GB" dirty="0" err="1"/>
              <a:t>fremtidens</a:t>
            </a:r>
            <a:r>
              <a:rPr lang="en-GB" dirty="0"/>
              <a:t> campus</a:t>
            </a:r>
          </a:p>
        </p:txBody>
      </p:sp>
      <p:sp>
        <p:nvSpPr>
          <p:cNvPr id="7" name="TekstSylinder 6">
            <a:extLst>
              <a:ext uri="{FF2B5EF4-FFF2-40B4-BE49-F238E27FC236}">
                <a16:creationId xmlns:a16="http://schemas.microsoft.com/office/drawing/2014/main" id="{DCC7CCF3-1725-9EA7-31F8-CE7E77C82AC8}"/>
              </a:ext>
            </a:extLst>
          </p:cNvPr>
          <p:cNvSpPr txBox="1"/>
          <p:nvPr/>
        </p:nvSpPr>
        <p:spPr>
          <a:xfrm>
            <a:off x="341376" y="3614684"/>
            <a:ext cx="6096000" cy="1477328"/>
          </a:xfrm>
          <a:prstGeom prst="rect">
            <a:avLst/>
          </a:prstGeom>
          <a:noFill/>
        </p:spPr>
        <p:txBody>
          <a:bodyPr wrap="square">
            <a:spAutoFit/>
          </a:bodyPr>
          <a:lstStyle/>
          <a:p>
            <a:r>
              <a:rPr lang="nb-NO" sz="1800" dirty="0">
                <a:effectLst/>
                <a:latin typeface="Calibri" panose="020F0502020204030204" pitchFamily="34" charset="0"/>
              </a:rPr>
              <a:t>Institutt for maskinteknikk og produksjon, NTNU</a:t>
            </a:r>
            <a:endParaRPr lang="nb-NO" dirty="0">
              <a:latin typeface="Calibri" panose="020F0502020204030204" pitchFamily="34" charset="0"/>
            </a:endParaRPr>
          </a:p>
          <a:p>
            <a:r>
              <a:rPr lang="nb-NO" sz="1800" dirty="0">
                <a:effectLst/>
                <a:latin typeface="Calibri" panose="020F0502020204030204" pitchFamily="34" charset="0"/>
              </a:rPr>
              <a:t>Institutt for bygg og miljøteknikk, NTNU</a:t>
            </a:r>
            <a:endParaRPr lang="nb-NO" dirty="0">
              <a:latin typeface="Calibri" panose="020F0502020204030204" pitchFamily="34" charset="0"/>
            </a:endParaRPr>
          </a:p>
          <a:p>
            <a:r>
              <a:rPr lang="nb-NO" sz="1800" dirty="0">
                <a:effectLst/>
                <a:latin typeface="Calibri" panose="020F0502020204030204" pitchFamily="34" charset="0"/>
              </a:rPr>
              <a:t>Institutt for arkitektur og planlegging, NTNU</a:t>
            </a:r>
            <a:endParaRPr lang="nb-NO" dirty="0">
              <a:latin typeface="Calibri" panose="020F0502020204030204" pitchFamily="34" charset="0"/>
            </a:endParaRPr>
          </a:p>
          <a:p>
            <a:r>
              <a:rPr lang="nb-NO" sz="1800" dirty="0">
                <a:effectLst/>
                <a:latin typeface="Calibri" panose="020F0502020204030204" pitchFamily="34" charset="0"/>
              </a:rPr>
              <a:t>Institutt for sosialantropologi, NTNU</a:t>
            </a:r>
            <a:endParaRPr lang="nb-NO" dirty="0">
              <a:latin typeface="Calibri" panose="020F0502020204030204" pitchFamily="34" charset="0"/>
            </a:endParaRPr>
          </a:p>
          <a:p>
            <a:r>
              <a:rPr lang="nb-NO" dirty="0">
                <a:latin typeface="Calibri" panose="020F0502020204030204" pitchFamily="34" charset="0"/>
              </a:rPr>
              <a:t>Handelshøyskolen BI</a:t>
            </a:r>
          </a:p>
        </p:txBody>
      </p:sp>
      <p:sp>
        <p:nvSpPr>
          <p:cNvPr id="8" name="TekstSylinder 7">
            <a:extLst>
              <a:ext uri="{FF2B5EF4-FFF2-40B4-BE49-F238E27FC236}">
                <a16:creationId xmlns:a16="http://schemas.microsoft.com/office/drawing/2014/main" id="{7237FAC5-121B-3CA2-E24C-BE5CB536309A}"/>
              </a:ext>
            </a:extLst>
          </p:cNvPr>
          <p:cNvSpPr txBox="1"/>
          <p:nvPr/>
        </p:nvSpPr>
        <p:spPr>
          <a:xfrm>
            <a:off x="342773" y="5160877"/>
            <a:ext cx="3046603" cy="369332"/>
          </a:xfrm>
          <a:prstGeom prst="rect">
            <a:avLst/>
          </a:prstGeom>
          <a:noFill/>
        </p:spPr>
        <p:txBody>
          <a:bodyPr wrap="none" rtlCol="0">
            <a:spAutoFit/>
          </a:bodyPr>
          <a:lstStyle/>
          <a:p>
            <a:r>
              <a:rPr lang="nb-SG" dirty="0"/>
              <a:t>Ledet av Bjørn A</a:t>
            </a:r>
            <a:r>
              <a:rPr lang="nb-NO" dirty="0"/>
              <a:t>n</a:t>
            </a:r>
            <a:r>
              <a:rPr lang="nb-SG" dirty="0"/>
              <a:t>dersen (IMP)</a:t>
            </a:r>
          </a:p>
        </p:txBody>
      </p:sp>
      <p:pic>
        <p:nvPicPr>
          <p:cNvPr id="9" name="Bilde 8">
            <a:extLst>
              <a:ext uri="{FF2B5EF4-FFF2-40B4-BE49-F238E27FC236}">
                <a16:creationId xmlns:a16="http://schemas.microsoft.com/office/drawing/2014/main" id="{D8A52FD5-B0E2-AADA-63B4-ED4093041500}"/>
              </a:ext>
            </a:extLst>
          </p:cNvPr>
          <p:cNvPicPr>
            <a:picLocks noChangeAspect="1"/>
          </p:cNvPicPr>
          <p:nvPr/>
        </p:nvPicPr>
        <p:blipFill>
          <a:blip r:embed="rId2"/>
          <a:stretch>
            <a:fillRect/>
          </a:stretch>
        </p:blipFill>
        <p:spPr>
          <a:xfrm rot="20193926">
            <a:off x="5143960" y="2014951"/>
            <a:ext cx="6859752" cy="4897806"/>
          </a:xfrm>
          <a:prstGeom prst="rect">
            <a:avLst/>
          </a:prstGeom>
        </p:spPr>
      </p:pic>
    </p:spTree>
    <p:extLst>
      <p:ext uri="{BB962C8B-B14F-4D97-AF65-F5344CB8AC3E}">
        <p14:creationId xmlns:p14="http://schemas.microsoft.com/office/powerpoint/2010/main" val="40665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9D73D0EB-269E-3946-A26A-D462E9AD3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580" y="2103781"/>
            <a:ext cx="2937632" cy="3893246"/>
          </a:xfrm>
          <a:prstGeom prst="rect">
            <a:avLst/>
          </a:prstGeom>
        </p:spPr>
      </p:pic>
      <p:pic>
        <p:nvPicPr>
          <p:cNvPr id="7" name="Bilde 6">
            <a:extLst>
              <a:ext uri="{FF2B5EF4-FFF2-40B4-BE49-F238E27FC236}">
                <a16:creationId xmlns:a16="http://schemas.microsoft.com/office/drawing/2014/main" id="{EAB3DC20-9DB8-FE4D-B804-0D41D94CA2AD}"/>
              </a:ext>
            </a:extLst>
          </p:cNvPr>
          <p:cNvPicPr>
            <a:picLocks noChangeAspect="1"/>
          </p:cNvPicPr>
          <p:nvPr/>
        </p:nvPicPr>
        <p:blipFill rotWithShape="1">
          <a:blip r:embed="rId4">
            <a:extLst>
              <a:ext uri="{28A0092B-C50C-407E-A947-70E740481C1C}">
                <a14:useLocalDpi xmlns:a14="http://schemas.microsoft.com/office/drawing/2010/main" val="0"/>
              </a:ext>
            </a:extLst>
          </a:blip>
          <a:srcRect r="25717"/>
          <a:stretch/>
        </p:blipFill>
        <p:spPr>
          <a:xfrm>
            <a:off x="3163056" y="2050690"/>
            <a:ext cx="2576524" cy="3999428"/>
          </a:xfrm>
          <a:prstGeom prst="rect">
            <a:avLst/>
          </a:prstGeom>
        </p:spPr>
      </p:pic>
      <p:sp>
        <p:nvSpPr>
          <p:cNvPr id="10" name="Rektangel 9">
            <a:extLst>
              <a:ext uri="{FF2B5EF4-FFF2-40B4-BE49-F238E27FC236}">
                <a16:creationId xmlns:a16="http://schemas.microsoft.com/office/drawing/2014/main" id="{FBBF705F-A174-8341-8CC9-0D2170D90C3D}"/>
              </a:ext>
            </a:extLst>
          </p:cNvPr>
          <p:cNvSpPr/>
          <p:nvPr/>
        </p:nvSpPr>
        <p:spPr>
          <a:xfrm>
            <a:off x="4391750" y="973472"/>
            <a:ext cx="3016018" cy="1077218"/>
          </a:xfrm>
          <a:prstGeom prst="rect">
            <a:avLst/>
          </a:prstGeom>
        </p:spPr>
        <p:txBody>
          <a:bodyPr wrap="none">
            <a:spAutoFit/>
          </a:bodyPr>
          <a:lstStyle/>
          <a:p>
            <a:r>
              <a:rPr lang="en-GB" sz="3200" dirty="0"/>
              <a:t>To </a:t>
            </a:r>
            <a:r>
              <a:rPr lang="en-GB" sz="3200" dirty="0" err="1"/>
              <a:t>perspektiv</a:t>
            </a:r>
            <a:r>
              <a:rPr lang="en-GB" sz="3200" dirty="0"/>
              <a:t> </a:t>
            </a:r>
            <a:r>
              <a:rPr lang="en-GB" sz="3200" dirty="0" err="1"/>
              <a:t>i</a:t>
            </a:r>
            <a:r>
              <a:rPr lang="en-GB" sz="3200" dirty="0"/>
              <a:t> et</a:t>
            </a:r>
          </a:p>
          <a:p>
            <a:endParaRPr lang="en-GB" sz="3200" dirty="0"/>
          </a:p>
        </p:txBody>
      </p:sp>
      <p:pic>
        <p:nvPicPr>
          <p:cNvPr id="2" name="Bilde 1">
            <a:extLst>
              <a:ext uri="{FF2B5EF4-FFF2-40B4-BE49-F238E27FC236}">
                <a16:creationId xmlns:a16="http://schemas.microsoft.com/office/drawing/2014/main" id="{B73FEC22-7AB3-354E-BE71-1B7BD5BE54EB}"/>
              </a:ext>
            </a:extLst>
          </p:cNvPr>
          <p:cNvPicPr>
            <a:picLocks noChangeAspect="1"/>
          </p:cNvPicPr>
          <p:nvPr/>
        </p:nvPicPr>
        <p:blipFill>
          <a:blip r:embed="rId5"/>
          <a:stretch>
            <a:fillRect/>
          </a:stretch>
        </p:blipFill>
        <p:spPr>
          <a:xfrm>
            <a:off x="0" y="1279020"/>
            <a:ext cx="3507288" cy="5542767"/>
          </a:xfrm>
          <a:prstGeom prst="rect">
            <a:avLst/>
          </a:prstGeom>
        </p:spPr>
      </p:pic>
      <p:pic>
        <p:nvPicPr>
          <p:cNvPr id="5" name="Bilde 4">
            <a:extLst>
              <a:ext uri="{FF2B5EF4-FFF2-40B4-BE49-F238E27FC236}">
                <a16:creationId xmlns:a16="http://schemas.microsoft.com/office/drawing/2014/main" id="{7CEF7F03-30AF-7548-A2C7-467DA07B7362}"/>
              </a:ext>
            </a:extLst>
          </p:cNvPr>
          <p:cNvPicPr>
            <a:picLocks noChangeAspect="1"/>
          </p:cNvPicPr>
          <p:nvPr/>
        </p:nvPicPr>
        <p:blipFill>
          <a:blip r:embed="rId6"/>
          <a:stretch>
            <a:fillRect/>
          </a:stretch>
        </p:blipFill>
        <p:spPr>
          <a:xfrm>
            <a:off x="8292230" y="1102290"/>
            <a:ext cx="3899770" cy="5719497"/>
          </a:xfrm>
          <a:prstGeom prst="rect">
            <a:avLst/>
          </a:prstGeom>
        </p:spPr>
      </p:pic>
    </p:spTree>
    <p:extLst>
      <p:ext uri="{BB962C8B-B14F-4D97-AF65-F5344CB8AC3E}">
        <p14:creationId xmlns:p14="http://schemas.microsoft.com/office/powerpoint/2010/main" val="90386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CEF7F03-30AF-7548-A2C7-467DA07B7362}"/>
              </a:ext>
            </a:extLst>
          </p:cNvPr>
          <p:cNvPicPr>
            <a:picLocks noChangeAspect="1"/>
          </p:cNvPicPr>
          <p:nvPr/>
        </p:nvPicPr>
        <p:blipFill>
          <a:blip r:embed="rId3"/>
          <a:stretch>
            <a:fillRect/>
          </a:stretch>
        </p:blipFill>
        <p:spPr>
          <a:xfrm>
            <a:off x="8292230" y="1102290"/>
            <a:ext cx="3899770" cy="5719497"/>
          </a:xfrm>
          <a:prstGeom prst="rect">
            <a:avLst/>
          </a:prstGeom>
        </p:spPr>
      </p:pic>
      <p:pic>
        <p:nvPicPr>
          <p:cNvPr id="2" name="Bilde 1">
            <a:extLst>
              <a:ext uri="{FF2B5EF4-FFF2-40B4-BE49-F238E27FC236}">
                <a16:creationId xmlns:a16="http://schemas.microsoft.com/office/drawing/2014/main" id="{B73FEC22-7AB3-354E-BE71-1B7BD5BE54EB}"/>
              </a:ext>
            </a:extLst>
          </p:cNvPr>
          <p:cNvPicPr>
            <a:picLocks noChangeAspect="1"/>
          </p:cNvPicPr>
          <p:nvPr/>
        </p:nvPicPr>
        <p:blipFill>
          <a:blip r:embed="rId4"/>
          <a:stretch>
            <a:fillRect/>
          </a:stretch>
        </p:blipFill>
        <p:spPr>
          <a:xfrm>
            <a:off x="0" y="1279020"/>
            <a:ext cx="3507288" cy="5542767"/>
          </a:xfrm>
          <a:prstGeom prst="rect">
            <a:avLst/>
          </a:prstGeom>
        </p:spPr>
      </p:pic>
      <p:sp>
        <p:nvSpPr>
          <p:cNvPr id="10" name="Rektangel 9">
            <a:extLst>
              <a:ext uri="{FF2B5EF4-FFF2-40B4-BE49-F238E27FC236}">
                <a16:creationId xmlns:a16="http://schemas.microsoft.com/office/drawing/2014/main" id="{FBBF705F-A174-8341-8CC9-0D2170D90C3D}"/>
              </a:ext>
            </a:extLst>
          </p:cNvPr>
          <p:cNvSpPr/>
          <p:nvPr/>
        </p:nvSpPr>
        <p:spPr>
          <a:xfrm>
            <a:off x="2981362" y="674400"/>
            <a:ext cx="4587987" cy="3046988"/>
          </a:xfrm>
          <a:prstGeom prst="rect">
            <a:avLst/>
          </a:prstGeom>
          <a:solidFill>
            <a:schemeClr val="bg1"/>
          </a:solidFill>
        </p:spPr>
        <p:txBody>
          <a:bodyPr wrap="none">
            <a:spAutoFit/>
          </a:bodyPr>
          <a:lstStyle/>
          <a:p>
            <a:r>
              <a:rPr lang="en-GB" sz="3200" dirty="0" err="1"/>
              <a:t>Brukere</a:t>
            </a:r>
            <a:r>
              <a:rPr lang="en-GB" sz="3200" dirty="0"/>
              <a:t>:</a:t>
            </a:r>
          </a:p>
          <a:p>
            <a:endParaRPr lang="en-GB" sz="3200" dirty="0"/>
          </a:p>
          <a:p>
            <a:r>
              <a:rPr lang="en-GB" sz="3200" dirty="0" err="1"/>
              <a:t>Flere</a:t>
            </a:r>
            <a:r>
              <a:rPr lang="en-GB" sz="3200" dirty="0"/>
              <a:t> </a:t>
            </a:r>
            <a:r>
              <a:rPr lang="en-GB" sz="3200" dirty="0" err="1"/>
              <a:t>perspektiv</a:t>
            </a:r>
            <a:r>
              <a:rPr lang="en-GB" sz="3200" dirty="0"/>
              <a:t> </a:t>
            </a:r>
            <a:r>
              <a:rPr lang="en-GB" sz="3200" dirty="0" err="1"/>
              <a:t>og</a:t>
            </a:r>
            <a:r>
              <a:rPr lang="en-GB" sz="3200" dirty="0"/>
              <a:t> </a:t>
            </a:r>
            <a:r>
              <a:rPr lang="en-GB" sz="3200" dirty="0" err="1"/>
              <a:t>behov</a:t>
            </a:r>
            <a:endParaRPr lang="en-GB" sz="3200" dirty="0"/>
          </a:p>
          <a:p>
            <a:r>
              <a:rPr lang="en-GB" sz="3200" dirty="0" err="1"/>
              <a:t>Individer</a:t>
            </a:r>
            <a:endParaRPr lang="en-GB" sz="3200" dirty="0"/>
          </a:p>
          <a:p>
            <a:r>
              <a:rPr lang="en-GB" sz="3200" dirty="0" err="1"/>
              <a:t>Grupper</a:t>
            </a:r>
            <a:endParaRPr lang="en-GB" sz="3200" dirty="0"/>
          </a:p>
          <a:p>
            <a:r>
              <a:rPr lang="en-GB" sz="3200" dirty="0" err="1"/>
              <a:t>Organisasjon</a:t>
            </a:r>
            <a:endParaRPr lang="en-GB" sz="3200" dirty="0"/>
          </a:p>
        </p:txBody>
      </p:sp>
      <p:sp>
        <p:nvSpPr>
          <p:cNvPr id="3" name="Rektangel 2">
            <a:extLst>
              <a:ext uri="{FF2B5EF4-FFF2-40B4-BE49-F238E27FC236}">
                <a16:creationId xmlns:a16="http://schemas.microsoft.com/office/drawing/2014/main" id="{A490F30B-4A1B-5773-9EA6-5ED975D6F2BF}"/>
              </a:ext>
            </a:extLst>
          </p:cNvPr>
          <p:cNvSpPr/>
          <p:nvPr/>
        </p:nvSpPr>
        <p:spPr>
          <a:xfrm>
            <a:off x="4752483" y="2284953"/>
            <a:ext cx="7864461" cy="584775"/>
          </a:xfrm>
          <a:prstGeom prst="rect">
            <a:avLst/>
          </a:prstGeom>
          <a:solidFill>
            <a:schemeClr val="bg1"/>
          </a:solidFill>
        </p:spPr>
        <p:txBody>
          <a:bodyPr wrap="none">
            <a:spAutoFit/>
          </a:bodyPr>
          <a:lstStyle/>
          <a:p>
            <a:r>
              <a:rPr lang="en-GB" sz="3200" dirty="0" err="1"/>
              <a:t>Motsetninger</a:t>
            </a:r>
            <a:r>
              <a:rPr lang="en-GB" sz="3200" dirty="0"/>
              <a:t> </a:t>
            </a:r>
            <a:r>
              <a:rPr lang="en-GB" sz="3200" dirty="0" err="1"/>
              <a:t>kommer</a:t>
            </a:r>
            <a:r>
              <a:rPr lang="en-GB" sz="3200" dirty="0"/>
              <a:t> </a:t>
            </a:r>
            <a:r>
              <a:rPr lang="en-GB" sz="3200" dirty="0" err="1"/>
              <a:t>tilsyne</a:t>
            </a:r>
            <a:r>
              <a:rPr lang="en-GB" sz="3200" dirty="0"/>
              <a:t> </a:t>
            </a:r>
            <a:r>
              <a:rPr lang="en-GB" sz="3200" dirty="0" err="1"/>
              <a:t>i</a:t>
            </a:r>
            <a:r>
              <a:rPr lang="en-GB" sz="3200" dirty="0"/>
              <a:t> </a:t>
            </a:r>
            <a:r>
              <a:rPr lang="en-GB" sz="3200" dirty="0" err="1"/>
              <a:t>konkretisering</a:t>
            </a:r>
            <a:r>
              <a:rPr lang="en-GB" sz="3200" dirty="0"/>
              <a:t> </a:t>
            </a:r>
          </a:p>
        </p:txBody>
      </p:sp>
      <p:sp>
        <p:nvSpPr>
          <p:cNvPr id="4" name="Rektangel 3">
            <a:extLst>
              <a:ext uri="{FF2B5EF4-FFF2-40B4-BE49-F238E27FC236}">
                <a16:creationId xmlns:a16="http://schemas.microsoft.com/office/drawing/2014/main" id="{243CCCA3-F5A9-AF6D-6F85-4C03BA4E5CD5}"/>
              </a:ext>
            </a:extLst>
          </p:cNvPr>
          <p:cNvSpPr/>
          <p:nvPr/>
        </p:nvSpPr>
        <p:spPr>
          <a:xfrm>
            <a:off x="2796217" y="3912728"/>
            <a:ext cx="6207084" cy="646331"/>
          </a:xfrm>
          <a:prstGeom prst="rect">
            <a:avLst/>
          </a:prstGeom>
          <a:solidFill>
            <a:schemeClr val="bg1"/>
          </a:solidFill>
        </p:spPr>
        <p:txBody>
          <a:bodyPr wrap="none">
            <a:spAutoFit/>
          </a:bodyPr>
          <a:lstStyle/>
          <a:p>
            <a:r>
              <a:rPr lang="en-GB" sz="3600" dirty="0" err="1"/>
              <a:t>Bygging</a:t>
            </a:r>
            <a:r>
              <a:rPr lang="en-GB" sz="3600" dirty="0"/>
              <a:t> = </a:t>
            </a:r>
            <a:r>
              <a:rPr lang="en-GB" sz="3600" dirty="0" err="1"/>
              <a:t>organisasjonsutvikling</a:t>
            </a:r>
            <a:endParaRPr lang="en-GB" sz="3600" dirty="0"/>
          </a:p>
        </p:txBody>
      </p:sp>
      <p:sp>
        <p:nvSpPr>
          <p:cNvPr id="9" name="TekstSylinder 8">
            <a:extLst>
              <a:ext uri="{FF2B5EF4-FFF2-40B4-BE49-F238E27FC236}">
                <a16:creationId xmlns:a16="http://schemas.microsoft.com/office/drawing/2014/main" id="{0BED8B78-AF23-50F1-0AE7-BC0B2B6BF162}"/>
              </a:ext>
            </a:extLst>
          </p:cNvPr>
          <p:cNvSpPr txBox="1"/>
          <p:nvPr/>
        </p:nvSpPr>
        <p:spPr>
          <a:xfrm>
            <a:off x="1592317" y="4632325"/>
            <a:ext cx="9285890" cy="2246769"/>
          </a:xfrm>
          <a:prstGeom prst="rect">
            <a:avLst/>
          </a:prstGeom>
          <a:solidFill>
            <a:schemeClr val="bg1"/>
          </a:solidFill>
        </p:spPr>
        <p:txBody>
          <a:bodyPr wrap="square">
            <a:spAutoFit/>
          </a:bodyPr>
          <a:lstStyle/>
          <a:p>
            <a:r>
              <a:rPr lang="nb-NO" sz="2800" i="1" dirty="0">
                <a:effectLst/>
                <a:latin typeface="Calibri" panose="020F0502020204030204" pitchFamily="34" charset="0"/>
                <a:ea typeface="Times New Roman" panose="02020603050405020304" pitchFamily="18" charset="0"/>
                <a:cs typeface="Times New Roman" panose="02020603050405020304" pitchFamily="18" charset="0"/>
              </a:rPr>
              <a:t>«innenfor </a:t>
            </a:r>
            <a:r>
              <a:rPr lang="nb-NO" sz="2800" i="1" dirty="0" err="1">
                <a:effectLst/>
                <a:latin typeface="Calibri" panose="020F0502020204030204" pitchFamily="34" charset="0"/>
                <a:ea typeface="Times New Roman" panose="02020603050405020304" pitchFamily="18" charset="0"/>
                <a:cs typeface="Times New Roman" panose="02020603050405020304" pitchFamily="18" charset="0"/>
              </a:rPr>
              <a:t>byggebransjen</a:t>
            </a:r>
            <a:r>
              <a:rPr lang="nb-NO" sz="2800" i="1" dirty="0">
                <a:effectLst/>
                <a:latin typeface="Calibri" panose="020F0502020204030204" pitchFamily="34" charset="0"/>
                <a:ea typeface="Times New Roman" panose="02020603050405020304" pitchFamily="18" charset="0"/>
                <a:cs typeface="Times New Roman" panose="02020603050405020304" pitchFamily="18" charset="0"/>
              </a:rPr>
              <a:t> så er man kanskje litt umoden på dette med både med endring og hva slags endring er det byggene medfører. Og det at man faktisk er nødt til å jobbe med den organisasjonen som byggene medfører en endring for,» </a:t>
            </a:r>
            <a:endParaRPr lang="nb-SG" sz="2800" dirty="0"/>
          </a:p>
        </p:txBody>
      </p:sp>
    </p:spTree>
    <p:extLst>
      <p:ext uri="{BB962C8B-B14F-4D97-AF65-F5344CB8AC3E}">
        <p14:creationId xmlns:p14="http://schemas.microsoft.com/office/powerpoint/2010/main" val="16874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CEF7F03-30AF-7548-A2C7-467DA07B7362}"/>
              </a:ext>
            </a:extLst>
          </p:cNvPr>
          <p:cNvPicPr>
            <a:picLocks noChangeAspect="1"/>
          </p:cNvPicPr>
          <p:nvPr/>
        </p:nvPicPr>
        <p:blipFill>
          <a:blip r:embed="rId3"/>
          <a:stretch>
            <a:fillRect/>
          </a:stretch>
        </p:blipFill>
        <p:spPr>
          <a:xfrm>
            <a:off x="8292230" y="1102290"/>
            <a:ext cx="3899770" cy="5719497"/>
          </a:xfrm>
          <a:prstGeom prst="rect">
            <a:avLst/>
          </a:prstGeom>
        </p:spPr>
      </p:pic>
      <p:pic>
        <p:nvPicPr>
          <p:cNvPr id="2" name="Bilde 1">
            <a:extLst>
              <a:ext uri="{FF2B5EF4-FFF2-40B4-BE49-F238E27FC236}">
                <a16:creationId xmlns:a16="http://schemas.microsoft.com/office/drawing/2014/main" id="{B73FEC22-7AB3-354E-BE71-1B7BD5BE54EB}"/>
              </a:ext>
            </a:extLst>
          </p:cNvPr>
          <p:cNvPicPr>
            <a:picLocks noChangeAspect="1"/>
          </p:cNvPicPr>
          <p:nvPr/>
        </p:nvPicPr>
        <p:blipFill>
          <a:blip r:embed="rId4"/>
          <a:stretch>
            <a:fillRect/>
          </a:stretch>
        </p:blipFill>
        <p:spPr>
          <a:xfrm>
            <a:off x="0" y="1279020"/>
            <a:ext cx="3507288" cy="5542767"/>
          </a:xfrm>
          <a:prstGeom prst="rect">
            <a:avLst/>
          </a:prstGeom>
        </p:spPr>
      </p:pic>
      <p:sp>
        <p:nvSpPr>
          <p:cNvPr id="10" name="Rektangel 9">
            <a:extLst>
              <a:ext uri="{FF2B5EF4-FFF2-40B4-BE49-F238E27FC236}">
                <a16:creationId xmlns:a16="http://schemas.microsoft.com/office/drawing/2014/main" id="{FBBF705F-A174-8341-8CC9-0D2170D90C3D}"/>
              </a:ext>
            </a:extLst>
          </p:cNvPr>
          <p:cNvSpPr/>
          <p:nvPr/>
        </p:nvSpPr>
        <p:spPr>
          <a:xfrm>
            <a:off x="2981362" y="674400"/>
            <a:ext cx="2602444" cy="1877437"/>
          </a:xfrm>
          <a:prstGeom prst="rect">
            <a:avLst/>
          </a:prstGeom>
          <a:solidFill>
            <a:schemeClr val="bg1"/>
          </a:solidFill>
        </p:spPr>
        <p:txBody>
          <a:bodyPr wrap="none">
            <a:spAutoFit/>
          </a:bodyPr>
          <a:lstStyle/>
          <a:p>
            <a:r>
              <a:rPr lang="en-GB" sz="3200" dirty="0" err="1"/>
              <a:t>Brukere</a:t>
            </a:r>
            <a:r>
              <a:rPr lang="en-GB" sz="3200" dirty="0"/>
              <a:t>:</a:t>
            </a:r>
          </a:p>
          <a:p>
            <a:endParaRPr lang="en-GB" sz="1200" dirty="0"/>
          </a:p>
          <a:p>
            <a:r>
              <a:rPr lang="en-GB" dirty="0" err="1"/>
              <a:t>Flere</a:t>
            </a:r>
            <a:r>
              <a:rPr lang="en-GB" dirty="0"/>
              <a:t> </a:t>
            </a:r>
            <a:r>
              <a:rPr lang="en-GB" dirty="0" err="1"/>
              <a:t>perspektiv</a:t>
            </a:r>
            <a:r>
              <a:rPr lang="en-GB" dirty="0"/>
              <a:t> </a:t>
            </a:r>
            <a:r>
              <a:rPr lang="en-GB" dirty="0" err="1"/>
              <a:t>og</a:t>
            </a:r>
            <a:r>
              <a:rPr lang="en-GB" dirty="0"/>
              <a:t> </a:t>
            </a:r>
            <a:r>
              <a:rPr lang="en-GB" dirty="0" err="1"/>
              <a:t>behov</a:t>
            </a:r>
            <a:endParaRPr lang="en-GB" dirty="0"/>
          </a:p>
          <a:p>
            <a:r>
              <a:rPr lang="en-GB" dirty="0" err="1"/>
              <a:t>Individer</a:t>
            </a:r>
            <a:endParaRPr lang="en-GB" dirty="0"/>
          </a:p>
          <a:p>
            <a:r>
              <a:rPr lang="en-GB" dirty="0" err="1"/>
              <a:t>Grupper</a:t>
            </a:r>
            <a:endParaRPr lang="en-GB" dirty="0"/>
          </a:p>
          <a:p>
            <a:r>
              <a:rPr lang="en-GB" dirty="0" err="1"/>
              <a:t>Organisasjon</a:t>
            </a:r>
            <a:endParaRPr lang="en-GB" sz="3200" dirty="0"/>
          </a:p>
        </p:txBody>
      </p:sp>
      <p:sp>
        <p:nvSpPr>
          <p:cNvPr id="4" name="Rektangel 3">
            <a:extLst>
              <a:ext uri="{FF2B5EF4-FFF2-40B4-BE49-F238E27FC236}">
                <a16:creationId xmlns:a16="http://schemas.microsoft.com/office/drawing/2014/main" id="{243CCCA3-F5A9-AF6D-6F85-4C03BA4E5CD5}"/>
              </a:ext>
            </a:extLst>
          </p:cNvPr>
          <p:cNvSpPr/>
          <p:nvPr/>
        </p:nvSpPr>
        <p:spPr>
          <a:xfrm>
            <a:off x="2981362" y="2621783"/>
            <a:ext cx="4194225" cy="461665"/>
          </a:xfrm>
          <a:prstGeom prst="rect">
            <a:avLst/>
          </a:prstGeom>
          <a:solidFill>
            <a:schemeClr val="bg1"/>
          </a:solidFill>
        </p:spPr>
        <p:txBody>
          <a:bodyPr wrap="none">
            <a:spAutoFit/>
          </a:bodyPr>
          <a:lstStyle/>
          <a:p>
            <a:r>
              <a:rPr lang="en-GB" sz="2400" dirty="0" err="1"/>
              <a:t>Bygging</a:t>
            </a:r>
            <a:r>
              <a:rPr lang="en-GB" sz="2400" dirty="0"/>
              <a:t> = </a:t>
            </a:r>
            <a:r>
              <a:rPr lang="en-GB" sz="2400" dirty="0" err="1"/>
              <a:t>organisasjonsutvikling</a:t>
            </a:r>
            <a:endParaRPr lang="en-GB" sz="2400" dirty="0"/>
          </a:p>
        </p:txBody>
      </p:sp>
      <p:sp>
        <p:nvSpPr>
          <p:cNvPr id="8" name="Rektangel 7">
            <a:extLst>
              <a:ext uri="{FF2B5EF4-FFF2-40B4-BE49-F238E27FC236}">
                <a16:creationId xmlns:a16="http://schemas.microsoft.com/office/drawing/2014/main" id="{3DBF1856-542C-B61D-1944-FFAF3117D531}"/>
              </a:ext>
            </a:extLst>
          </p:cNvPr>
          <p:cNvSpPr/>
          <p:nvPr/>
        </p:nvSpPr>
        <p:spPr>
          <a:xfrm>
            <a:off x="2988197" y="3758015"/>
            <a:ext cx="4110036" cy="646331"/>
          </a:xfrm>
          <a:prstGeom prst="rect">
            <a:avLst/>
          </a:prstGeom>
          <a:solidFill>
            <a:schemeClr val="bg1"/>
          </a:solidFill>
        </p:spPr>
        <p:txBody>
          <a:bodyPr wrap="none">
            <a:spAutoFit/>
          </a:bodyPr>
          <a:lstStyle/>
          <a:p>
            <a:r>
              <a:rPr lang="en-GB" sz="3600" dirty="0" err="1"/>
              <a:t>Bygging</a:t>
            </a:r>
            <a:r>
              <a:rPr lang="en-GB" sz="3600" dirty="0"/>
              <a:t> = </a:t>
            </a:r>
            <a:r>
              <a:rPr lang="en-GB" sz="3600" dirty="0" err="1"/>
              <a:t>innovasjon</a:t>
            </a:r>
            <a:endParaRPr lang="en-GB" sz="3600" dirty="0"/>
          </a:p>
        </p:txBody>
      </p:sp>
      <p:sp>
        <p:nvSpPr>
          <p:cNvPr id="7" name="TekstSylinder 6">
            <a:extLst>
              <a:ext uri="{FF2B5EF4-FFF2-40B4-BE49-F238E27FC236}">
                <a16:creationId xmlns:a16="http://schemas.microsoft.com/office/drawing/2014/main" id="{FC3E5509-3025-2F1A-1679-07056E24C015}"/>
              </a:ext>
            </a:extLst>
          </p:cNvPr>
          <p:cNvSpPr txBox="1"/>
          <p:nvPr/>
        </p:nvSpPr>
        <p:spPr>
          <a:xfrm>
            <a:off x="839324" y="4705125"/>
            <a:ext cx="9755104" cy="1815882"/>
          </a:xfrm>
          <a:prstGeom prst="rect">
            <a:avLst/>
          </a:prstGeom>
          <a:solidFill>
            <a:schemeClr val="bg1"/>
          </a:solidFill>
        </p:spPr>
        <p:txBody>
          <a:bodyPr wrap="square">
            <a:spAutoFit/>
          </a:bodyPr>
          <a:lstStyle/>
          <a:p>
            <a:r>
              <a:rPr lang="nb-NO" sz="2800" dirty="0">
                <a:effectLst/>
                <a:latin typeface="Calibri" panose="020F0502020204030204" pitchFamily="34" charset="0"/>
                <a:ea typeface="Times New Roman" panose="02020603050405020304" pitchFamily="18" charset="0"/>
                <a:cs typeface="Times New Roman" panose="02020603050405020304" pitchFamily="18" charset="0"/>
              </a:rPr>
              <a:t>«Hvis du da møter en brukerrepresentant som kanskje har fått et mandat fra sin brukergruppe på at 'du må ikke skifte mening' kanskje fordi at 'her er det noe som er kjempeviktig for oss,' da har man egentlig ikke noe handlingsrom.» </a:t>
            </a:r>
            <a:endParaRPr lang="nb-SG" sz="2800" dirty="0"/>
          </a:p>
        </p:txBody>
      </p:sp>
    </p:spTree>
    <p:extLst>
      <p:ext uri="{BB962C8B-B14F-4D97-AF65-F5344CB8AC3E}">
        <p14:creationId xmlns:p14="http://schemas.microsoft.com/office/powerpoint/2010/main" val="33933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CEF7F03-30AF-7548-A2C7-467DA07B7362}"/>
              </a:ext>
            </a:extLst>
          </p:cNvPr>
          <p:cNvPicPr>
            <a:picLocks noChangeAspect="1"/>
          </p:cNvPicPr>
          <p:nvPr/>
        </p:nvPicPr>
        <p:blipFill>
          <a:blip r:embed="rId3"/>
          <a:stretch>
            <a:fillRect/>
          </a:stretch>
        </p:blipFill>
        <p:spPr>
          <a:xfrm>
            <a:off x="8292230" y="1102290"/>
            <a:ext cx="3899770" cy="5719497"/>
          </a:xfrm>
          <a:prstGeom prst="rect">
            <a:avLst/>
          </a:prstGeom>
        </p:spPr>
      </p:pic>
      <p:pic>
        <p:nvPicPr>
          <p:cNvPr id="2" name="Bilde 1">
            <a:extLst>
              <a:ext uri="{FF2B5EF4-FFF2-40B4-BE49-F238E27FC236}">
                <a16:creationId xmlns:a16="http://schemas.microsoft.com/office/drawing/2014/main" id="{B73FEC22-7AB3-354E-BE71-1B7BD5BE54EB}"/>
              </a:ext>
            </a:extLst>
          </p:cNvPr>
          <p:cNvPicPr>
            <a:picLocks noChangeAspect="1"/>
          </p:cNvPicPr>
          <p:nvPr/>
        </p:nvPicPr>
        <p:blipFill>
          <a:blip r:embed="rId4"/>
          <a:stretch>
            <a:fillRect/>
          </a:stretch>
        </p:blipFill>
        <p:spPr>
          <a:xfrm>
            <a:off x="0" y="1279020"/>
            <a:ext cx="3507288" cy="5542767"/>
          </a:xfrm>
          <a:prstGeom prst="rect">
            <a:avLst/>
          </a:prstGeom>
        </p:spPr>
      </p:pic>
      <p:sp>
        <p:nvSpPr>
          <p:cNvPr id="10" name="Rektangel 9">
            <a:extLst>
              <a:ext uri="{FF2B5EF4-FFF2-40B4-BE49-F238E27FC236}">
                <a16:creationId xmlns:a16="http://schemas.microsoft.com/office/drawing/2014/main" id="{FBBF705F-A174-8341-8CC9-0D2170D90C3D}"/>
              </a:ext>
            </a:extLst>
          </p:cNvPr>
          <p:cNvSpPr/>
          <p:nvPr/>
        </p:nvSpPr>
        <p:spPr>
          <a:xfrm>
            <a:off x="2981362" y="674400"/>
            <a:ext cx="2602444" cy="1877437"/>
          </a:xfrm>
          <a:prstGeom prst="rect">
            <a:avLst/>
          </a:prstGeom>
          <a:solidFill>
            <a:schemeClr val="bg1"/>
          </a:solidFill>
        </p:spPr>
        <p:txBody>
          <a:bodyPr wrap="none">
            <a:spAutoFit/>
          </a:bodyPr>
          <a:lstStyle/>
          <a:p>
            <a:r>
              <a:rPr lang="en-GB" sz="3200" dirty="0" err="1"/>
              <a:t>Brukere</a:t>
            </a:r>
            <a:r>
              <a:rPr lang="en-GB" sz="3200" dirty="0"/>
              <a:t>:</a:t>
            </a:r>
          </a:p>
          <a:p>
            <a:endParaRPr lang="en-GB" sz="1050" dirty="0"/>
          </a:p>
          <a:p>
            <a:r>
              <a:rPr lang="en-GB" dirty="0" err="1"/>
              <a:t>Flere</a:t>
            </a:r>
            <a:r>
              <a:rPr lang="en-GB" dirty="0"/>
              <a:t> </a:t>
            </a:r>
            <a:r>
              <a:rPr lang="en-GB" dirty="0" err="1"/>
              <a:t>perspektiv</a:t>
            </a:r>
            <a:r>
              <a:rPr lang="en-GB" dirty="0"/>
              <a:t> </a:t>
            </a:r>
            <a:r>
              <a:rPr lang="en-GB" dirty="0" err="1"/>
              <a:t>og</a:t>
            </a:r>
            <a:r>
              <a:rPr lang="en-GB" dirty="0"/>
              <a:t> </a:t>
            </a:r>
            <a:r>
              <a:rPr lang="en-GB" dirty="0" err="1"/>
              <a:t>behov</a:t>
            </a:r>
            <a:endParaRPr lang="en-GB" dirty="0"/>
          </a:p>
          <a:p>
            <a:r>
              <a:rPr lang="en-GB" dirty="0" err="1"/>
              <a:t>Individer</a:t>
            </a:r>
            <a:endParaRPr lang="en-GB" dirty="0"/>
          </a:p>
          <a:p>
            <a:r>
              <a:rPr lang="en-GB" dirty="0" err="1"/>
              <a:t>Grupper</a:t>
            </a:r>
            <a:endParaRPr lang="en-GB" dirty="0"/>
          </a:p>
          <a:p>
            <a:r>
              <a:rPr lang="en-GB" dirty="0" err="1"/>
              <a:t>Organisasjon</a:t>
            </a:r>
            <a:endParaRPr lang="en-GB" sz="3200" dirty="0"/>
          </a:p>
        </p:txBody>
      </p:sp>
      <p:sp>
        <p:nvSpPr>
          <p:cNvPr id="4" name="Rektangel 3">
            <a:extLst>
              <a:ext uri="{FF2B5EF4-FFF2-40B4-BE49-F238E27FC236}">
                <a16:creationId xmlns:a16="http://schemas.microsoft.com/office/drawing/2014/main" id="{243CCCA3-F5A9-AF6D-6F85-4C03BA4E5CD5}"/>
              </a:ext>
            </a:extLst>
          </p:cNvPr>
          <p:cNvSpPr/>
          <p:nvPr/>
        </p:nvSpPr>
        <p:spPr>
          <a:xfrm>
            <a:off x="2981362" y="2726580"/>
            <a:ext cx="3531288" cy="400110"/>
          </a:xfrm>
          <a:prstGeom prst="rect">
            <a:avLst/>
          </a:prstGeom>
          <a:solidFill>
            <a:schemeClr val="bg1"/>
          </a:solidFill>
        </p:spPr>
        <p:txBody>
          <a:bodyPr wrap="none">
            <a:spAutoFit/>
          </a:bodyPr>
          <a:lstStyle/>
          <a:p>
            <a:r>
              <a:rPr lang="en-GB" sz="2000" dirty="0" err="1"/>
              <a:t>Bygging</a:t>
            </a:r>
            <a:r>
              <a:rPr lang="en-GB" sz="2000" dirty="0"/>
              <a:t> = </a:t>
            </a:r>
            <a:r>
              <a:rPr lang="en-GB" sz="2000" dirty="0" err="1"/>
              <a:t>organisasjonsutvikling</a:t>
            </a:r>
            <a:endParaRPr lang="en-GB" sz="2000" dirty="0"/>
          </a:p>
        </p:txBody>
      </p:sp>
      <p:sp>
        <p:nvSpPr>
          <p:cNvPr id="8" name="Rektangel 7">
            <a:extLst>
              <a:ext uri="{FF2B5EF4-FFF2-40B4-BE49-F238E27FC236}">
                <a16:creationId xmlns:a16="http://schemas.microsoft.com/office/drawing/2014/main" id="{3DBF1856-542C-B61D-1944-FFAF3117D531}"/>
              </a:ext>
            </a:extLst>
          </p:cNvPr>
          <p:cNvSpPr/>
          <p:nvPr/>
        </p:nvSpPr>
        <p:spPr>
          <a:xfrm>
            <a:off x="2981362" y="3301433"/>
            <a:ext cx="2150460" cy="369332"/>
          </a:xfrm>
          <a:prstGeom prst="rect">
            <a:avLst/>
          </a:prstGeom>
          <a:solidFill>
            <a:schemeClr val="bg1"/>
          </a:solidFill>
        </p:spPr>
        <p:txBody>
          <a:bodyPr wrap="none">
            <a:spAutoFit/>
          </a:bodyPr>
          <a:lstStyle/>
          <a:p>
            <a:r>
              <a:rPr lang="en-GB" dirty="0" err="1"/>
              <a:t>Bygging</a:t>
            </a:r>
            <a:r>
              <a:rPr lang="en-GB" dirty="0"/>
              <a:t> = </a:t>
            </a:r>
            <a:r>
              <a:rPr lang="en-GB" dirty="0" err="1"/>
              <a:t>innovasjon</a:t>
            </a:r>
            <a:endParaRPr lang="en-GB" dirty="0"/>
          </a:p>
        </p:txBody>
      </p:sp>
      <p:sp>
        <p:nvSpPr>
          <p:cNvPr id="3" name="Rektangel 2">
            <a:extLst>
              <a:ext uri="{FF2B5EF4-FFF2-40B4-BE49-F238E27FC236}">
                <a16:creationId xmlns:a16="http://schemas.microsoft.com/office/drawing/2014/main" id="{54A4EF08-B5A3-3BFE-E6CF-9CD51583068F}"/>
              </a:ext>
            </a:extLst>
          </p:cNvPr>
          <p:cNvSpPr/>
          <p:nvPr/>
        </p:nvSpPr>
        <p:spPr>
          <a:xfrm>
            <a:off x="3483393" y="3836354"/>
            <a:ext cx="4832733" cy="707886"/>
          </a:xfrm>
          <a:prstGeom prst="rect">
            <a:avLst/>
          </a:prstGeom>
          <a:solidFill>
            <a:schemeClr val="bg1"/>
          </a:solidFill>
        </p:spPr>
        <p:txBody>
          <a:bodyPr wrap="none">
            <a:spAutoFit/>
          </a:bodyPr>
          <a:lstStyle/>
          <a:p>
            <a:r>
              <a:rPr lang="en-GB" sz="4000" dirty="0" err="1"/>
              <a:t>Opplevd</a:t>
            </a:r>
            <a:r>
              <a:rPr lang="en-GB" sz="4000" dirty="0"/>
              <a:t> </a:t>
            </a:r>
            <a:r>
              <a:rPr lang="en-GB" sz="4000" dirty="0" err="1"/>
              <a:t>maktesløshet</a:t>
            </a:r>
            <a:endParaRPr lang="en-GB" sz="4000" dirty="0"/>
          </a:p>
        </p:txBody>
      </p:sp>
      <p:sp>
        <p:nvSpPr>
          <p:cNvPr id="6" name="Rektangel 5">
            <a:extLst>
              <a:ext uri="{FF2B5EF4-FFF2-40B4-BE49-F238E27FC236}">
                <a16:creationId xmlns:a16="http://schemas.microsoft.com/office/drawing/2014/main" id="{C05B41C4-045B-A168-9ECB-3C075C0DA35B}"/>
              </a:ext>
            </a:extLst>
          </p:cNvPr>
          <p:cNvSpPr/>
          <p:nvPr/>
        </p:nvSpPr>
        <p:spPr>
          <a:xfrm>
            <a:off x="6861817" y="4790461"/>
            <a:ext cx="5151695" cy="1200329"/>
          </a:xfrm>
          <a:prstGeom prst="rect">
            <a:avLst/>
          </a:prstGeom>
          <a:solidFill>
            <a:schemeClr val="bg1"/>
          </a:solidFill>
        </p:spPr>
        <p:txBody>
          <a:bodyPr wrap="square">
            <a:spAutoFit/>
          </a:bodyPr>
          <a:lstStyle/>
          <a:p>
            <a:r>
              <a:rPr lang="en-GB" sz="3600" dirty="0"/>
              <a:t>“</a:t>
            </a:r>
            <a:r>
              <a:rPr lang="nb-NO" sz="3600" i="1" dirty="0">
                <a:effectLst/>
                <a:latin typeface="Calibri" panose="020F0502020204030204" pitchFamily="34" charset="0"/>
                <a:ea typeface="Calibri" panose="020F0502020204030204" pitchFamily="34" charset="0"/>
                <a:cs typeface="Times New Roman" panose="02020603050405020304" pitchFamily="18" charset="0"/>
              </a:rPr>
              <a:t>jeg orker ikke sånn brukerinnblanding.</a:t>
            </a:r>
            <a:r>
              <a:rPr lang="en-GB" sz="3600" dirty="0"/>
              <a:t>”</a:t>
            </a:r>
          </a:p>
        </p:txBody>
      </p:sp>
      <p:sp>
        <p:nvSpPr>
          <p:cNvPr id="9" name="TekstSylinder 8">
            <a:extLst>
              <a:ext uri="{FF2B5EF4-FFF2-40B4-BE49-F238E27FC236}">
                <a16:creationId xmlns:a16="http://schemas.microsoft.com/office/drawing/2014/main" id="{D8C9C929-7FCE-1870-8496-40FF8D911DA1}"/>
              </a:ext>
            </a:extLst>
          </p:cNvPr>
          <p:cNvSpPr txBox="1"/>
          <p:nvPr/>
        </p:nvSpPr>
        <p:spPr>
          <a:xfrm>
            <a:off x="6861817" y="5990790"/>
            <a:ext cx="5543071" cy="830997"/>
          </a:xfrm>
          <a:prstGeom prst="rect">
            <a:avLst/>
          </a:prstGeom>
          <a:solidFill>
            <a:schemeClr val="bg1"/>
          </a:solidFill>
        </p:spPr>
        <p:txBody>
          <a:bodyPr wrap="square" rtlCol="0">
            <a:spAutoFit/>
          </a:bodyPr>
          <a:lstStyle/>
          <a:p>
            <a:r>
              <a:rPr lang="nb-NO" sz="2400" dirty="0"/>
              <a:t>- f</a:t>
            </a:r>
            <a:r>
              <a:rPr lang="nb-SG" sz="2400" dirty="0"/>
              <a:t>orstår ikke byggeprosessens behov og logikk</a:t>
            </a:r>
          </a:p>
        </p:txBody>
      </p:sp>
      <p:sp>
        <p:nvSpPr>
          <p:cNvPr id="11" name="TekstSylinder 10">
            <a:extLst>
              <a:ext uri="{FF2B5EF4-FFF2-40B4-BE49-F238E27FC236}">
                <a16:creationId xmlns:a16="http://schemas.microsoft.com/office/drawing/2014/main" id="{7F6FCDC3-DB0B-6ABF-64B1-7161794ED03B}"/>
              </a:ext>
            </a:extLst>
          </p:cNvPr>
          <p:cNvSpPr txBox="1"/>
          <p:nvPr/>
        </p:nvSpPr>
        <p:spPr>
          <a:xfrm>
            <a:off x="859127" y="4823485"/>
            <a:ext cx="3610219" cy="646331"/>
          </a:xfrm>
          <a:prstGeom prst="rect">
            <a:avLst/>
          </a:prstGeom>
          <a:solidFill>
            <a:schemeClr val="bg1"/>
          </a:solidFill>
        </p:spPr>
        <p:txBody>
          <a:bodyPr wrap="none" rtlCol="0">
            <a:spAutoFit/>
          </a:bodyPr>
          <a:lstStyle/>
          <a:p>
            <a:r>
              <a:rPr lang="nb-NO" sz="3600" b="0" i="1" u="none" strike="noStrike" baseline="0" dirty="0">
                <a:latin typeface="Calibri" panose="020F0502020204030204" pitchFamily="34" charset="0"/>
              </a:rPr>
              <a:t>«Hører de etter?» </a:t>
            </a:r>
            <a:endParaRPr lang="nb-SG" sz="3600" dirty="0"/>
          </a:p>
        </p:txBody>
      </p:sp>
      <p:sp>
        <p:nvSpPr>
          <p:cNvPr id="12" name="TekstSylinder 11">
            <a:extLst>
              <a:ext uri="{FF2B5EF4-FFF2-40B4-BE49-F238E27FC236}">
                <a16:creationId xmlns:a16="http://schemas.microsoft.com/office/drawing/2014/main" id="{FDC39004-CFFD-8263-7AD2-74FBCEF547D4}"/>
              </a:ext>
            </a:extLst>
          </p:cNvPr>
          <p:cNvSpPr txBox="1"/>
          <p:nvPr/>
        </p:nvSpPr>
        <p:spPr>
          <a:xfrm>
            <a:off x="1062221" y="5680007"/>
            <a:ext cx="3483326" cy="461665"/>
          </a:xfrm>
          <a:prstGeom prst="rect">
            <a:avLst/>
          </a:prstGeom>
          <a:solidFill>
            <a:schemeClr val="bg1"/>
          </a:solidFill>
        </p:spPr>
        <p:txBody>
          <a:bodyPr wrap="none" rtlCol="0">
            <a:spAutoFit/>
          </a:bodyPr>
          <a:lstStyle/>
          <a:p>
            <a:r>
              <a:rPr lang="nb-NO" sz="2400" dirty="0"/>
              <a:t>H</a:t>
            </a:r>
            <a:r>
              <a:rPr lang="nb-SG" sz="2400" dirty="0"/>
              <a:t>va tar de med fra møtet?</a:t>
            </a:r>
          </a:p>
        </p:txBody>
      </p:sp>
    </p:spTree>
    <p:extLst>
      <p:ext uri="{BB962C8B-B14F-4D97-AF65-F5344CB8AC3E}">
        <p14:creationId xmlns:p14="http://schemas.microsoft.com/office/powerpoint/2010/main" val="100585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9D73D0EB-269E-3946-A26A-D462E9AD3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580" y="2103781"/>
            <a:ext cx="2937632" cy="3893246"/>
          </a:xfrm>
          <a:prstGeom prst="rect">
            <a:avLst/>
          </a:prstGeom>
        </p:spPr>
      </p:pic>
      <p:pic>
        <p:nvPicPr>
          <p:cNvPr id="7" name="Bilde 6">
            <a:extLst>
              <a:ext uri="{FF2B5EF4-FFF2-40B4-BE49-F238E27FC236}">
                <a16:creationId xmlns:a16="http://schemas.microsoft.com/office/drawing/2014/main" id="{EAB3DC20-9DB8-FE4D-B804-0D41D94CA2AD}"/>
              </a:ext>
            </a:extLst>
          </p:cNvPr>
          <p:cNvPicPr>
            <a:picLocks noChangeAspect="1"/>
          </p:cNvPicPr>
          <p:nvPr/>
        </p:nvPicPr>
        <p:blipFill rotWithShape="1">
          <a:blip r:embed="rId4">
            <a:extLst>
              <a:ext uri="{28A0092B-C50C-407E-A947-70E740481C1C}">
                <a14:useLocalDpi xmlns:a14="http://schemas.microsoft.com/office/drawing/2010/main" val="0"/>
              </a:ext>
            </a:extLst>
          </a:blip>
          <a:srcRect r="25717"/>
          <a:stretch/>
        </p:blipFill>
        <p:spPr>
          <a:xfrm>
            <a:off x="3163056" y="2050690"/>
            <a:ext cx="2576524" cy="3999428"/>
          </a:xfrm>
          <a:prstGeom prst="rect">
            <a:avLst/>
          </a:prstGeom>
        </p:spPr>
      </p:pic>
      <p:sp>
        <p:nvSpPr>
          <p:cNvPr id="10" name="Rektangel 9">
            <a:extLst>
              <a:ext uri="{FF2B5EF4-FFF2-40B4-BE49-F238E27FC236}">
                <a16:creationId xmlns:a16="http://schemas.microsoft.com/office/drawing/2014/main" id="{FBBF705F-A174-8341-8CC9-0D2170D90C3D}"/>
              </a:ext>
            </a:extLst>
          </p:cNvPr>
          <p:cNvSpPr/>
          <p:nvPr/>
        </p:nvSpPr>
        <p:spPr>
          <a:xfrm>
            <a:off x="3163056" y="282978"/>
            <a:ext cx="5565229" cy="646331"/>
          </a:xfrm>
          <a:prstGeom prst="rect">
            <a:avLst/>
          </a:prstGeom>
        </p:spPr>
        <p:txBody>
          <a:bodyPr wrap="square">
            <a:spAutoFit/>
          </a:bodyPr>
          <a:lstStyle/>
          <a:p>
            <a:pPr algn="ctr"/>
            <a:r>
              <a:rPr lang="en-GB" sz="3600" dirty="0" err="1"/>
              <a:t>Behov</a:t>
            </a:r>
            <a:r>
              <a:rPr lang="en-GB" sz="3600" dirty="0"/>
              <a:t> for </a:t>
            </a:r>
            <a:r>
              <a:rPr lang="en-GB" sz="3600" dirty="0" err="1"/>
              <a:t>felles</a:t>
            </a:r>
            <a:r>
              <a:rPr lang="en-GB" sz="3600" dirty="0"/>
              <a:t> </a:t>
            </a:r>
            <a:r>
              <a:rPr lang="en-GB" sz="3600" dirty="0" err="1"/>
              <a:t>perspektiv</a:t>
            </a:r>
            <a:endParaRPr lang="en-GB" sz="3600" dirty="0"/>
          </a:p>
        </p:txBody>
      </p:sp>
      <p:pic>
        <p:nvPicPr>
          <p:cNvPr id="2" name="Bilde 1">
            <a:extLst>
              <a:ext uri="{FF2B5EF4-FFF2-40B4-BE49-F238E27FC236}">
                <a16:creationId xmlns:a16="http://schemas.microsoft.com/office/drawing/2014/main" id="{B73FEC22-7AB3-354E-BE71-1B7BD5BE54EB}"/>
              </a:ext>
            </a:extLst>
          </p:cNvPr>
          <p:cNvPicPr>
            <a:picLocks noChangeAspect="1"/>
          </p:cNvPicPr>
          <p:nvPr/>
        </p:nvPicPr>
        <p:blipFill>
          <a:blip r:embed="rId5"/>
          <a:stretch>
            <a:fillRect/>
          </a:stretch>
        </p:blipFill>
        <p:spPr>
          <a:xfrm>
            <a:off x="0" y="1279020"/>
            <a:ext cx="3507288" cy="5542767"/>
          </a:xfrm>
          <a:prstGeom prst="rect">
            <a:avLst/>
          </a:prstGeom>
        </p:spPr>
      </p:pic>
      <p:pic>
        <p:nvPicPr>
          <p:cNvPr id="5" name="Bilde 4">
            <a:extLst>
              <a:ext uri="{FF2B5EF4-FFF2-40B4-BE49-F238E27FC236}">
                <a16:creationId xmlns:a16="http://schemas.microsoft.com/office/drawing/2014/main" id="{7CEF7F03-30AF-7548-A2C7-467DA07B7362}"/>
              </a:ext>
            </a:extLst>
          </p:cNvPr>
          <p:cNvPicPr>
            <a:picLocks noChangeAspect="1"/>
          </p:cNvPicPr>
          <p:nvPr/>
        </p:nvPicPr>
        <p:blipFill>
          <a:blip r:embed="rId6"/>
          <a:stretch>
            <a:fillRect/>
          </a:stretch>
        </p:blipFill>
        <p:spPr>
          <a:xfrm>
            <a:off x="8292230" y="1102290"/>
            <a:ext cx="3899770" cy="5719497"/>
          </a:xfrm>
          <a:prstGeom prst="rect">
            <a:avLst/>
          </a:prstGeom>
        </p:spPr>
      </p:pic>
    </p:spTree>
    <p:extLst>
      <p:ext uri="{BB962C8B-B14F-4D97-AF65-F5344CB8AC3E}">
        <p14:creationId xmlns:p14="http://schemas.microsoft.com/office/powerpoint/2010/main" val="149326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9D73D0EB-269E-3946-A26A-D462E9AD3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056" y="2156872"/>
            <a:ext cx="2937632" cy="3893246"/>
          </a:xfrm>
          <a:prstGeom prst="rect">
            <a:avLst/>
          </a:prstGeom>
        </p:spPr>
      </p:pic>
      <p:pic>
        <p:nvPicPr>
          <p:cNvPr id="7" name="Bilde 6">
            <a:extLst>
              <a:ext uri="{FF2B5EF4-FFF2-40B4-BE49-F238E27FC236}">
                <a16:creationId xmlns:a16="http://schemas.microsoft.com/office/drawing/2014/main" id="{EAB3DC20-9DB8-FE4D-B804-0D41D94CA2AD}"/>
              </a:ext>
            </a:extLst>
          </p:cNvPr>
          <p:cNvPicPr>
            <a:picLocks noChangeAspect="1"/>
          </p:cNvPicPr>
          <p:nvPr/>
        </p:nvPicPr>
        <p:blipFill rotWithShape="1">
          <a:blip r:embed="rId4">
            <a:extLst>
              <a:ext uri="{28A0092B-C50C-407E-A947-70E740481C1C}">
                <a14:useLocalDpi xmlns:a14="http://schemas.microsoft.com/office/drawing/2010/main" val="0"/>
              </a:ext>
            </a:extLst>
          </a:blip>
          <a:srcRect r="25717"/>
          <a:stretch/>
        </p:blipFill>
        <p:spPr>
          <a:xfrm>
            <a:off x="5698830" y="2103781"/>
            <a:ext cx="2576524" cy="3999428"/>
          </a:xfrm>
          <a:prstGeom prst="rect">
            <a:avLst/>
          </a:prstGeom>
        </p:spPr>
      </p:pic>
      <p:sp>
        <p:nvSpPr>
          <p:cNvPr id="10" name="Rektangel 9">
            <a:extLst>
              <a:ext uri="{FF2B5EF4-FFF2-40B4-BE49-F238E27FC236}">
                <a16:creationId xmlns:a16="http://schemas.microsoft.com/office/drawing/2014/main" id="{FBBF705F-A174-8341-8CC9-0D2170D90C3D}"/>
              </a:ext>
            </a:extLst>
          </p:cNvPr>
          <p:cNvSpPr/>
          <p:nvPr/>
        </p:nvSpPr>
        <p:spPr>
          <a:xfrm>
            <a:off x="3163056" y="282978"/>
            <a:ext cx="5565229" cy="646331"/>
          </a:xfrm>
          <a:prstGeom prst="rect">
            <a:avLst/>
          </a:prstGeom>
        </p:spPr>
        <p:txBody>
          <a:bodyPr wrap="square">
            <a:spAutoFit/>
          </a:bodyPr>
          <a:lstStyle/>
          <a:p>
            <a:pPr algn="ctr"/>
            <a:r>
              <a:rPr lang="en-GB" sz="3600" dirty="0" err="1"/>
              <a:t>Behov</a:t>
            </a:r>
            <a:r>
              <a:rPr lang="en-GB" sz="3600" dirty="0"/>
              <a:t> for </a:t>
            </a:r>
            <a:r>
              <a:rPr lang="en-GB" sz="3600" dirty="0" err="1"/>
              <a:t>felles</a:t>
            </a:r>
            <a:r>
              <a:rPr lang="en-GB" sz="3600" dirty="0"/>
              <a:t> </a:t>
            </a:r>
            <a:r>
              <a:rPr lang="en-GB" sz="3600" dirty="0" err="1"/>
              <a:t>perspektiv</a:t>
            </a:r>
            <a:endParaRPr lang="en-GB" sz="3600" dirty="0"/>
          </a:p>
        </p:txBody>
      </p:sp>
      <p:pic>
        <p:nvPicPr>
          <p:cNvPr id="2" name="Bilde 1">
            <a:extLst>
              <a:ext uri="{FF2B5EF4-FFF2-40B4-BE49-F238E27FC236}">
                <a16:creationId xmlns:a16="http://schemas.microsoft.com/office/drawing/2014/main" id="{B73FEC22-7AB3-354E-BE71-1B7BD5BE54EB}"/>
              </a:ext>
            </a:extLst>
          </p:cNvPr>
          <p:cNvPicPr>
            <a:picLocks noChangeAspect="1"/>
          </p:cNvPicPr>
          <p:nvPr/>
        </p:nvPicPr>
        <p:blipFill>
          <a:blip r:embed="rId5"/>
          <a:stretch>
            <a:fillRect/>
          </a:stretch>
        </p:blipFill>
        <p:spPr>
          <a:xfrm>
            <a:off x="0" y="1279020"/>
            <a:ext cx="3507288" cy="5542767"/>
          </a:xfrm>
          <a:prstGeom prst="rect">
            <a:avLst/>
          </a:prstGeom>
        </p:spPr>
      </p:pic>
      <p:pic>
        <p:nvPicPr>
          <p:cNvPr id="5" name="Bilde 4">
            <a:extLst>
              <a:ext uri="{FF2B5EF4-FFF2-40B4-BE49-F238E27FC236}">
                <a16:creationId xmlns:a16="http://schemas.microsoft.com/office/drawing/2014/main" id="{7CEF7F03-30AF-7548-A2C7-467DA07B7362}"/>
              </a:ext>
            </a:extLst>
          </p:cNvPr>
          <p:cNvPicPr>
            <a:picLocks noChangeAspect="1"/>
          </p:cNvPicPr>
          <p:nvPr/>
        </p:nvPicPr>
        <p:blipFill>
          <a:blip r:embed="rId6"/>
          <a:stretch>
            <a:fillRect/>
          </a:stretch>
        </p:blipFill>
        <p:spPr>
          <a:xfrm>
            <a:off x="8292230" y="1102290"/>
            <a:ext cx="3899770" cy="5719497"/>
          </a:xfrm>
          <a:prstGeom prst="rect">
            <a:avLst/>
          </a:prstGeom>
        </p:spPr>
      </p:pic>
      <p:sp>
        <p:nvSpPr>
          <p:cNvPr id="3" name="TekstSylinder 2">
            <a:extLst>
              <a:ext uri="{FF2B5EF4-FFF2-40B4-BE49-F238E27FC236}">
                <a16:creationId xmlns:a16="http://schemas.microsoft.com/office/drawing/2014/main" id="{75D404DA-6EA7-C4E5-16C6-1280A65582E3}"/>
              </a:ext>
            </a:extLst>
          </p:cNvPr>
          <p:cNvSpPr txBox="1"/>
          <p:nvPr/>
        </p:nvSpPr>
        <p:spPr>
          <a:xfrm>
            <a:off x="4848276" y="1074501"/>
            <a:ext cx="1701107" cy="830997"/>
          </a:xfrm>
          <a:prstGeom prst="rect">
            <a:avLst/>
          </a:prstGeom>
          <a:noFill/>
        </p:spPr>
        <p:txBody>
          <a:bodyPr wrap="none" rtlCol="0">
            <a:spAutoFit/>
          </a:bodyPr>
          <a:lstStyle/>
          <a:p>
            <a:r>
              <a:rPr lang="nb-SG" sz="4800" dirty="0"/>
              <a:t>dialog</a:t>
            </a:r>
          </a:p>
        </p:txBody>
      </p:sp>
    </p:spTree>
    <p:extLst>
      <p:ext uri="{BB962C8B-B14F-4D97-AF65-F5344CB8AC3E}">
        <p14:creationId xmlns:p14="http://schemas.microsoft.com/office/powerpoint/2010/main" val="109342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9D73D0EB-269E-3946-A26A-D462E9AD3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056" y="2156872"/>
            <a:ext cx="2937632" cy="3893246"/>
          </a:xfrm>
          <a:prstGeom prst="rect">
            <a:avLst/>
          </a:prstGeom>
        </p:spPr>
      </p:pic>
      <p:pic>
        <p:nvPicPr>
          <p:cNvPr id="7" name="Bilde 6">
            <a:extLst>
              <a:ext uri="{FF2B5EF4-FFF2-40B4-BE49-F238E27FC236}">
                <a16:creationId xmlns:a16="http://schemas.microsoft.com/office/drawing/2014/main" id="{EAB3DC20-9DB8-FE4D-B804-0D41D94CA2AD}"/>
              </a:ext>
            </a:extLst>
          </p:cNvPr>
          <p:cNvPicPr>
            <a:picLocks noChangeAspect="1"/>
          </p:cNvPicPr>
          <p:nvPr/>
        </p:nvPicPr>
        <p:blipFill rotWithShape="1">
          <a:blip r:embed="rId4">
            <a:extLst>
              <a:ext uri="{28A0092B-C50C-407E-A947-70E740481C1C}">
                <a14:useLocalDpi xmlns:a14="http://schemas.microsoft.com/office/drawing/2010/main" val="0"/>
              </a:ext>
            </a:extLst>
          </a:blip>
          <a:srcRect r="25717"/>
          <a:stretch/>
        </p:blipFill>
        <p:spPr>
          <a:xfrm>
            <a:off x="5698830" y="2103781"/>
            <a:ext cx="2576524" cy="3999428"/>
          </a:xfrm>
          <a:prstGeom prst="rect">
            <a:avLst/>
          </a:prstGeom>
        </p:spPr>
      </p:pic>
      <p:sp>
        <p:nvSpPr>
          <p:cNvPr id="10" name="Rektangel 9">
            <a:extLst>
              <a:ext uri="{FF2B5EF4-FFF2-40B4-BE49-F238E27FC236}">
                <a16:creationId xmlns:a16="http://schemas.microsoft.com/office/drawing/2014/main" id="{FBBF705F-A174-8341-8CC9-0D2170D90C3D}"/>
              </a:ext>
            </a:extLst>
          </p:cNvPr>
          <p:cNvSpPr/>
          <p:nvPr/>
        </p:nvSpPr>
        <p:spPr>
          <a:xfrm>
            <a:off x="3163056" y="282978"/>
            <a:ext cx="5565229" cy="646331"/>
          </a:xfrm>
          <a:prstGeom prst="rect">
            <a:avLst/>
          </a:prstGeom>
        </p:spPr>
        <p:txBody>
          <a:bodyPr wrap="square">
            <a:spAutoFit/>
          </a:bodyPr>
          <a:lstStyle/>
          <a:p>
            <a:pPr algn="ctr"/>
            <a:r>
              <a:rPr lang="en-GB" sz="3600" dirty="0" err="1"/>
              <a:t>Behov</a:t>
            </a:r>
            <a:r>
              <a:rPr lang="en-GB" sz="3600" dirty="0"/>
              <a:t> for </a:t>
            </a:r>
            <a:r>
              <a:rPr lang="en-GB" sz="3600" dirty="0" err="1"/>
              <a:t>felles</a:t>
            </a:r>
            <a:r>
              <a:rPr lang="en-GB" sz="3600" dirty="0"/>
              <a:t> </a:t>
            </a:r>
            <a:r>
              <a:rPr lang="en-GB" sz="3600" dirty="0" err="1"/>
              <a:t>perspektiv</a:t>
            </a:r>
            <a:endParaRPr lang="en-GB" sz="3600" dirty="0"/>
          </a:p>
        </p:txBody>
      </p:sp>
      <p:pic>
        <p:nvPicPr>
          <p:cNvPr id="2" name="Bilde 1">
            <a:extLst>
              <a:ext uri="{FF2B5EF4-FFF2-40B4-BE49-F238E27FC236}">
                <a16:creationId xmlns:a16="http://schemas.microsoft.com/office/drawing/2014/main" id="{B73FEC22-7AB3-354E-BE71-1B7BD5BE54EB}"/>
              </a:ext>
            </a:extLst>
          </p:cNvPr>
          <p:cNvPicPr>
            <a:picLocks noChangeAspect="1"/>
          </p:cNvPicPr>
          <p:nvPr/>
        </p:nvPicPr>
        <p:blipFill>
          <a:blip r:embed="rId5"/>
          <a:stretch>
            <a:fillRect/>
          </a:stretch>
        </p:blipFill>
        <p:spPr>
          <a:xfrm>
            <a:off x="0" y="1279020"/>
            <a:ext cx="3507288" cy="5542767"/>
          </a:xfrm>
          <a:prstGeom prst="rect">
            <a:avLst/>
          </a:prstGeom>
        </p:spPr>
      </p:pic>
      <p:pic>
        <p:nvPicPr>
          <p:cNvPr id="5" name="Bilde 4">
            <a:extLst>
              <a:ext uri="{FF2B5EF4-FFF2-40B4-BE49-F238E27FC236}">
                <a16:creationId xmlns:a16="http://schemas.microsoft.com/office/drawing/2014/main" id="{7CEF7F03-30AF-7548-A2C7-467DA07B7362}"/>
              </a:ext>
            </a:extLst>
          </p:cNvPr>
          <p:cNvPicPr>
            <a:picLocks noChangeAspect="1"/>
          </p:cNvPicPr>
          <p:nvPr/>
        </p:nvPicPr>
        <p:blipFill>
          <a:blip r:embed="rId6"/>
          <a:stretch>
            <a:fillRect/>
          </a:stretch>
        </p:blipFill>
        <p:spPr>
          <a:xfrm>
            <a:off x="8292230" y="1102290"/>
            <a:ext cx="3899770" cy="5719497"/>
          </a:xfrm>
          <a:prstGeom prst="rect">
            <a:avLst/>
          </a:prstGeom>
        </p:spPr>
      </p:pic>
      <p:sp>
        <p:nvSpPr>
          <p:cNvPr id="3" name="TekstSylinder 2">
            <a:extLst>
              <a:ext uri="{FF2B5EF4-FFF2-40B4-BE49-F238E27FC236}">
                <a16:creationId xmlns:a16="http://schemas.microsoft.com/office/drawing/2014/main" id="{75D404DA-6EA7-C4E5-16C6-1280A65582E3}"/>
              </a:ext>
            </a:extLst>
          </p:cNvPr>
          <p:cNvSpPr txBox="1"/>
          <p:nvPr/>
        </p:nvSpPr>
        <p:spPr>
          <a:xfrm>
            <a:off x="4848276" y="1074501"/>
            <a:ext cx="1755609" cy="830997"/>
          </a:xfrm>
          <a:prstGeom prst="rect">
            <a:avLst/>
          </a:prstGeom>
          <a:noFill/>
        </p:spPr>
        <p:txBody>
          <a:bodyPr wrap="none" rtlCol="0">
            <a:spAutoFit/>
          </a:bodyPr>
          <a:lstStyle/>
          <a:p>
            <a:r>
              <a:rPr lang="nb-NO" sz="4800" dirty="0"/>
              <a:t>D</a:t>
            </a:r>
            <a:r>
              <a:rPr lang="nb-SG" sz="4800" dirty="0"/>
              <a:t>ialog</a:t>
            </a:r>
          </a:p>
        </p:txBody>
      </p:sp>
      <p:sp>
        <p:nvSpPr>
          <p:cNvPr id="8" name="TekstSylinder 7">
            <a:extLst>
              <a:ext uri="{FF2B5EF4-FFF2-40B4-BE49-F238E27FC236}">
                <a16:creationId xmlns:a16="http://schemas.microsoft.com/office/drawing/2014/main" id="{D9E25932-0374-EB52-5A91-9E8B083D3C63}"/>
              </a:ext>
            </a:extLst>
          </p:cNvPr>
          <p:cNvSpPr txBox="1"/>
          <p:nvPr/>
        </p:nvSpPr>
        <p:spPr>
          <a:xfrm>
            <a:off x="8570247" y="1891917"/>
            <a:ext cx="3343736" cy="646331"/>
          </a:xfrm>
          <a:prstGeom prst="rect">
            <a:avLst/>
          </a:prstGeom>
          <a:solidFill>
            <a:schemeClr val="bg1"/>
          </a:solidFill>
        </p:spPr>
        <p:txBody>
          <a:bodyPr wrap="none" rtlCol="0">
            <a:spAutoFit/>
          </a:bodyPr>
          <a:lstStyle/>
          <a:p>
            <a:r>
              <a:rPr lang="nb-NO" sz="3600" dirty="0"/>
              <a:t>T</a:t>
            </a:r>
            <a:r>
              <a:rPr lang="nb-SG" sz="3600" dirty="0"/>
              <a:t>idlig involvering</a:t>
            </a:r>
          </a:p>
        </p:txBody>
      </p:sp>
      <p:sp>
        <p:nvSpPr>
          <p:cNvPr id="9" name="TekstSylinder 8">
            <a:extLst>
              <a:ext uri="{FF2B5EF4-FFF2-40B4-BE49-F238E27FC236}">
                <a16:creationId xmlns:a16="http://schemas.microsoft.com/office/drawing/2014/main" id="{4AB5A68B-864E-1643-028A-30F9CCDD0BC3}"/>
              </a:ext>
            </a:extLst>
          </p:cNvPr>
          <p:cNvSpPr txBox="1"/>
          <p:nvPr/>
        </p:nvSpPr>
        <p:spPr>
          <a:xfrm>
            <a:off x="133310" y="1658851"/>
            <a:ext cx="4246868" cy="646331"/>
          </a:xfrm>
          <a:prstGeom prst="rect">
            <a:avLst/>
          </a:prstGeom>
          <a:solidFill>
            <a:schemeClr val="bg1"/>
          </a:solidFill>
        </p:spPr>
        <p:txBody>
          <a:bodyPr wrap="none" rtlCol="0">
            <a:spAutoFit/>
          </a:bodyPr>
          <a:lstStyle/>
          <a:p>
            <a:r>
              <a:rPr lang="nb-NO" sz="3600" dirty="0"/>
              <a:t>Opplæring av brukere</a:t>
            </a:r>
            <a:endParaRPr lang="nb-SG" sz="3600" dirty="0"/>
          </a:p>
        </p:txBody>
      </p:sp>
      <p:sp>
        <p:nvSpPr>
          <p:cNvPr id="12" name="TekstSylinder 11">
            <a:extLst>
              <a:ext uri="{FF2B5EF4-FFF2-40B4-BE49-F238E27FC236}">
                <a16:creationId xmlns:a16="http://schemas.microsoft.com/office/drawing/2014/main" id="{F49921D8-F37F-C079-3356-56051D147D46}"/>
              </a:ext>
            </a:extLst>
          </p:cNvPr>
          <p:cNvSpPr txBox="1"/>
          <p:nvPr/>
        </p:nvSpPr>
        <p:spPr>
          <a:xfrm>
            <a:off x="8453307" y="3004709"/>
            <a:ext cx="3717877" cy="1200329"/>
          </a:xfrm>
          <a:prstGeom prst="rect">
            <a:avLst/>
          </a:prstGeom>
          <a:solidFill>
            <a:schemeClr val="bg1"/>
          </a:solidFill>
        </p:spPr>
        <p:txBody>
          <a:bodyPr wrap="none" rtlCol="0">
            <a:spAutoFit/>
          </a:bodyPr>
          <a:lstStyle/>
          <a:p>
            <a:r>
              <a:rPr lang="nb-NO" sz="3600" dirty="0"/>
              <a:t>Tid, Økonomi</a:t>
            </a:r>
          </a:p>
          <a:p>
            <a:r>
              <a:rPr lang="nb-NO" sz="3600" dirty="0"/>
              <a:t>rammebetingelser </a:t>
            </a:r>
          </a:p>
        </p:txBody>
      </p:sp>
      <p:sp>
        <p:nvSpPr>
          <p:cNvPr id="13" name="TekstSylinder 12">
            <a:extLst>
              <a:ext uri="{FF2B5EF4-FFF2-40B4-BE49-F238E27FC236}">
                <a16:creationId xmlns:a16="http://schemas.microsoft.com/office/drawing/2014/main" id="{D825E51D-5199-3EF5-68E3-CD8CC9D28714}"/>
              </a:ext>
            </a:extLst>
          </p:cNvPr>
          <p:cNvSpPr txBox="1"/>
          <p:nvPr/>
        </p:nvSpPr>
        <p:spPr>
          <a:xfrm>
            <a:off x="180428" y="2509702"/>
            <a:ext cx="3254417" cy="646331"/>
          </a:xfrm>
          <a:prstGeom prst="rect">
            <a:avLst/>
          </a:prstGeom>
          <a:solidFill>
            <a:schemeClr val="bg1"/>
          </a:solidFill>
        </p:spPr>
        <p:txBody>
          <a:bodyPr wrap="none" rtlCol="0">
            <a:spAutoFit/>
          </a:bodyPr>
          <a:lstStyle/>
          <a:p>
            <a:r>
              <a:rPr lang="nb-NO" sz="3600" dirty="0"/>
              <a:t>Resurskrevende</a:t>
            </a:r>
            <a:endParaRPr lang="nb-SG" sz="3600" dirty="0"/>
          </a:p>
        </p:txBody>
      </p:sp>
      <p:sp>
        <p:nvSpPr>
          <p:cNvPr id="14" name="TekstSylinder 13">
            <a:extLst>
              <a:ext uri="{FF2B5EF4-FFF2-40B4-BE49-F238E27FC236}">
                <a16:creationId xmlns:a16="http://schemas.microsoft.com/office/drawing/2014/main" id="{C635BF71-07B9-38AF-6CBC-B1BDF4ACBCDC}"/>
              </a:ext>
            </a:extLst>
          </p:cNvPr>
          <p:cNvSpPr txBox="1"/>
          <p:nvPr/>
        </p:nvSpPr>
        <p:spPr>
          <a:xfrm>
            <a:off x="211101" y="3593988"/>
            <a:ext cx="3039422" cy="461665"/>
          </a:xfrm>
          <a:prstGeom prst="rect">
            <a:avLst/>
          </a:prstGeom>
          <a:solidFill>
            <a:schemeClr val="bg1"/>
          </a:solidFill>
        </p:spPr>
        <p:txBody>
          <a:bodyPr wrap="none" rtlCol="0">
            <a:spAutoFit/>
          </a:bodyPr>
          <a:lstStyle/>
          <a:p>
            <a:r>
              <a:rPr lang="nb-NO" sz="2400" dirty="0"/>
              <a:t>Er brukere interessert?</a:t>
            </a:r>
            <a:endParaRPr lang="nb-SG" sz="2400" dirty="0"/>
          </a:p>
        </p:txBody>
      </p:sp>
      <p:sp>
        <p:nvSpPr>
          <p:cNvPr id="16" name="TekstSylinder 15">
            <a:extLst>
              <a:ext uri="{FF2B5EF4-FFF2-40B4-BE49-F238E27FC236}">
                <a16:creationId xmlns:a16="http://schemas.microsoft.com/office/drawing/2014/main" id="{A02733FE-3E51-6618-F459-0656BBB2E3B5}"/>
              </a:ext>
            </a:extLst>
          </p:cNvPr>
          <p:cNvSpPr txBox="1"/>
          <p:nvPr/>
        </p:nvSpPr>
        <p:spPr>
          <a:xfrm>
            <a:off x="8432642" y="3804371"/>
            <a:ext cx="184731" cy="646331"/>
          </a:xfrm>
          <a:prstGeom prst="rect">
            <a:avLst/>
          </a:prstGeom>
          <a:solidFill>
            <a:schemeClr val="bg1"/>
          </a:solidFill>
        </p:spPr>
        <p:txBody>
          <a:bodyPr wrap="none" rtlCol="0">
            <a:spAutoFit/>
          </a:bodyPr>
          <a:lstStyle/>
          <a:p>
            <a:endParaRPr lang="nb-NO" sz="3600" dirty="0"/>
          </a:p>
        </p:txBody>
      </p:sp>
      <p:sp>
        <p:nvSpPr>
          <p:cNvPr id="18" name="TekstSylinder 17">
            <a:extLst>
              <a:ext uri="{FF2B5EF4-FFF2-40B4-BE49-F238E27FC236}">
                <a16:creationId xmlns:a16="http://schemas.microsoft.com/office/drawing/2014/main" id="{5BAAFCB4-0E5D-E153-DD34-919916421818}"/>
              </a:ext>
            </a:extLst>
          </p:cNvPr>
          <p:cNvSpPr txBox="1"/>
          <p:nvPr/>
        </p:nvSpPr>
        <p:spPr>
          <a:xfrm>
            <a:off x="8453307" y="5678786"/>
            <a:ext cx="2785634" cy="830997"/>
          </a:xfrm>
          <a:prstGeom prst="rect">
            <a:avLst/>
          </a:prstGeom>
          <a:solidFill>
            <a:schemeClr val="bg1"/>
          </a:solidFill>
        </p:spPr>
        <p:txBody>
          <a:bodyPr wrap="none" rtlCol="0">
            <a:spAutoFit/>
          </a:bodyPr>
          <a:lstStyle/>
          <a:p>
            <a:r>
              <a:rPr lang="nb-NO" sz="4800" dirty="0"/>
              <a:t>usikkerhet</a:t>
            </a:r>
            <a:endParaRPr lang="nb-SG" sz="4800" dirty="0"/>
          </a:p>
        </p:txBody>
      </p:sp>
      <p:sp>
        <p:nvSpPr>
          <p:cNvPr id="19" name="TekstSylinder 18">
            <a:extLst>
              <a:ext uri="{FF2B5EF4-FFF2-40B4-BE49-F238E27FC236}">
                <a16:creationId xmlns:a16="http://schemas.microsoft.com/office/drawing/2014/main" id="{0B98C432-8531-72DF-5740-AF262B4BBDBE}"/>
              </a:ext>
            </a:extLst>
          </p:cNvPr>
          <p:cNvSpPr txBox="1"/>
          <p:nvPr/>
        </p:nvSpPr>
        <p:spPr>
          <a:xfrm>
            <a:off x="263883" y="5548745"/>
            <a:ext cx="2785634" cy="830997"/>
          </a:xfrm>
          <a:prstGeom prst="rect">
            <a:avLst/>
          </a:prstGeom>
          <a:solidFill>
            <a:schemeClr val="bg1"/>
          </a:solidFill>
        </p:spPr>
        <p:txBody>
          <a:bodyPr wrap="none" rtlCol="0">
            <a:spAutoFit/>
          </a:bodyPr>
          <a:lstStyle/>
          <a:p>
            <a:r>
              <a:rPr lang="nb-NO" sz="4800" dirty="0"/>
              <a:t>usikkerhet</a:t>
            </a:r>
            <a:endParaRPr lang="nb-SG" sz="4800" dirty="0"/>
          </a:p>
        </p:txBody>
      </p:sp>
      <p:sp>
        <p:nvSpPr>
          <p:cNvPr id="17" name="TekstSylinder 16">
            <a:extLst>
              <a:ext uri="{FF2B5EF4-FFF2-40B4-BE49-F238E27FC236}">
                <a16:creationId xmlns:a16="http://schemas.microsoft.com/office/drawing/2014/main" id="{A36AD8DF-B546-7DEA-6663-7A90B740215F}"/>
              </a:ext>
            </a:extLst>
          </p:cNvPr>
          <p:cNvSpPr txBox="1"/>
          <p:nvPr/>
        </p:nvSpPr>
        <p:spPr>
          <a:xfrm rot="1846684">
            <a:off x="2092393" y="3948068"/>
            <a:ext cx="7752443" cy="1107996"/>
          </a:xfrm>
          <a:prstGeom prst="rect">
            <a:avLst/>
          </a:prstGeom>
          <a:solidFill>
            <a:schemeClr val="bg1"/>
          </a:solidFill>
        </p:spPr>
        <p:txBody>
          <a:bodyPr wrap="none" rtlCol="0">
            <a:spAutoFit/>
          </a:bodyPr>
          <a:lstStyle/>
          <a:p>
            <a:r>
              <a:rPr lang="nb-NO" sz="6600" dirty="0"/>
              <a:t>organisasjonsutvikling</a:t>
            </a:r>
            <a:endParaRPr lang="nb-SG" sz="6600" dirty="0"/>
          </a:p>
        </p:txBody>
      </p:sp>
    </p:spTree>
    <p:extLst>
      <p:ext uri="{BB962C8B-B14F-4D97-AF65-F5344CB8AC3E}">
        <p14:creationId xmlns:p14="http://schemas.microsoft.com/office/powerpoint/2010/main" val="149829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8" grpId="0" animBg="1"/>
      <p:bldP spid="19" grpId="0" animBg="1"/>
      <p:bldP spid="17" grpId="0" animBg="1"/>
    </p:bld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DB9AA7E32DB6642B7334468D5F94369" ma:contentTypeVersion="14" ma:contentTypeDescription="Opprett et nytt dokument." ma:contentTypeScope="" ma:versionID="60283d1341bd5c410b5eecdce2ac1cc9">
  <xsd:schema xmlns:xsd="http://www.w3.org/2001/XMLSchema" xmlns:xs="http://www.w3.org/2001/XMLSchema" xmlns:p="http://schemas.microsoft.com/office/2006/metadata/properties" xmlns:ns2="3bcb2822-b318-4829-a79a-e2580a1b11e3" xmlns:ns3="2e6cf807-387c-415e-9a97-eee481b0bef1" targetNamespace="http://schemas.microsoft.com/office/2006/metadata/properties" ma:root="true" ma:fieldsID="a83fe69aa1872d6f0a4394a70888435e" ns2:_="" ns3:_="">
    <xsd:import namespace="3bcb2822-b318-4829-a79a-e2580a1b11e3"/>
    <xsd:import namespace="2e6cf807-387c-415e-9a97-eee481b0be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b2822-b318-4829-a79a-e2580a1b11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7bbfc824-dc3a-413a-ba08-99b8fb92bd8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6cf807-387c-415e-9a97-eee481b0bef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f6562e-6736-4df3-b261-51d7e7986c62}" ma:internalName="TaxCatchAll" ma:showField="CatchAllData" ma:web="2e6cf807-387c-415e-9a97-eee481b0bef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bcb2822-b318-4829-a79a-e2580a1b11e3">
      <Terms xmlns="http://schemas.microsoft.com/office/infopath/2007/PartnerControls"/>
    </lcf76f155ced4ddcb4097134ff3c332f>
    <TaxCatchAll xmlns="2e6cf807-387c-415e-9a97-eee481b0be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47B0C-6CAD-4231-A5AD-0C56CAB088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b2822-b318-4829-a79a-e2580a1b11e3"/>
    <ds:schemaRef ds:uri="2e6cf807-387c-415e-9a97-eee481b0be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8734F9-2E69-49FB-8487-C83E90F5A3AA}">
  <ds:schemaRefs>
    <ds:schemaRef ds:uri="http://schemas.microsoft.com/office/2006/metadata/properties"/>
    <ds:schemaRef ds:uri="http://schemas.microsoft.com/office/infopath/2007/PartnerControls"/>
    <ds:schemaRef ds:uri="3bcb2822-b318-4829-a79a-e2580a1b11e3"/>
    <ds:schemaRef ds:uri="2e6cf807-387c-415e-9a97-eee481b0bef1"/>
  </ds:schemaRefs>
</ds:datastoreItem>
</file>

<file path=customXml/itemProps3.xml><?xml version="1.0" encoding="utf-8"?>
<ds:datastoreItem xmlns:ds="http://schemas.openxmlformats.org/officeDocument/2006/customXml" ds:itemID="{CBA97687-7955-4461-B0C6-2C056F0824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3826</TotalTime>
  <Words>271</Words>
  <Application>Microsoft Office PowerPoint</Application>
  <PresentationFormat>Widescreen</PresentationFormat>
  <Paragraphs>68</Paragraphs>
  <Slides>10</Slides>
  <Notes>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Calibri</vt:lpstr>
      <vt:lpstr>Calibri Light</vt:lpstr>
      <vt:lpstr>Open Sans</vt:lpstr>
      <vt:lpstr>Office-tema</vt:lpstr>
      <vt:lpstr>Bedre brukerinvolvering</vt:lpstr>
      <vt:lpstr>Bedre brukerinvolvering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&amp; kaffe</dc:title>
  <dc:creator>hakonfy@gmail.com</dc:creator>
  <cp:lastModifiedBy>Eli Skaug Rønning</cp:lastModifiedBy>
  <cp:revision>14</cp:revision>
  <cp:lastPrinted>2021-05-18T10:59:02Z</cp:lastPrinted>
  <dcterms:created xsi:type="dcterms:W3CDTF">2021-05-06T13:47:53Z</dcterms:created>
  <dcterms:modified xsi:type="dcterms:W3CDTF">2023-11-23T12:17:11Z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0x010100EDB9AA7E32DB6642B7334468D5F94369</vt:lpwstr>
  </property>
  <property fmtid="{D5CDD505-2E9C-101B-9397-08002B2CF9AE}" pid="3" name="MediaServiceImageTags">
    <vt:lpwstr/>
  </property>
</Properties>
</file>