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7040" r:id="rId5"/>
    <p:sldId id="335" r:id="rId6"/>
    <p:sldId id="336" r:id="rId7"/>
    <p:sldId id="257" r:id="rId8"/>
    <p:sldId id="258" r:id="rId9"/>
    <p:sldId id="259" r:id="rId10"/>
    <p:sldId id="7039" r:id="rId11"/>
    <p:sldId id="333" r:id="rId12"/>
    <p:sldId id="6784" r:id="rId13"/>
    <p:sldId id="3929" r:id="rId14"/>
    <p:sldId id="6782" r:id="rId15"/>
    <p:sldId id="3940" r:id="rId16"/>
    <p:sldId id="6783" r:id="rId17"/>
    <p:sldId id="6802" r:id="rId18"/>
    <p:sldId id="6803" r:id="rId19"/>
    <p:sldId id="6792" r:id="rId20"/>
    <p:sldId id="3952" r:id="rId21"/>
    <p:sldId id="7041" r:id="rId22"/>
    <p:sldId id="7036" r:id="rId23"/>
    <p:sldId id="264" r:id="rId24"/>
    <p:sldId id="1349" r:id="rId25"/>
    <p:sldId id="1410" r:id="rId26"/>
    <p:sldId id="1411" r:id="rId27"/>
    <p:sldId id="7042" r:id="rId2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9A1FA311-D021-8E46-8635-DF2FBB0165B4}">
          <p14:sldIdLst>
            <p14:sldId id="7040"/>
            <p14:sldId id="335"/>
            <p14:sldId id="336"/>
            <p14:sldId id="257"/>
            <p14:sldId id="258"/>
            <p14:sldId id="259"/>
            <p14:sldId id="7039"/>
            <p14:sldId id="333"/>
          </p14:sldIdLst>
        </p14:section>
        <p14:section name="FTS og årsplan 2021" id="{DA2B925F-4AB6-5D44-9A84-7A41DF8312FE}">
          <p14:sldIdLst>
            <p14:sldId id="6784"/>
            <p14:sldId id="3929"/>
            <p14:sldId id="6782"/>
            <p14:sldId id="3940"/>
            <p14:sldId id="6783"/>
          </p14:sldIdLst>
        </p14:section>
        <p14:section name="Samling 1 og 2" id="{FF4B2425-0A9C-CD4F-A45C-580A2702CCC9}">
          <p14:sldIdLst>
            <p14:sldId id="6802"/>
            <p14:sldId id="6803"/>
            <p14:sldId id="6792"/>
            <p14:sldId id="3952"/>
            <p14:sldId id="7041"/>
          </p14:sldIdLst>
        </p14:section>
        <p14:section name="Maskin og bygg" id="{12AEFC58-AE1D-2240-952D-AE937E29D405}">
          <p14:sldIdLst>
            <p14:sldId id="7036"/>
            <p14:sldId id="264"/>
            <p14:sldId id="1349"/>
            <p14:sldId id="1410"/>
            <p14:sldId id="1411"/>
            <p14:sldId id="704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if Rune Hellevik" initials="LRH" lastIdx="7" clrIdx="0">
    <p:extLst>
      <p:ext uri="{19B8F6BF-5375-455C-9EA6-DF929625EA0E}">
        <p15:presenceInfo xmlns:p15="http://schemas.microsoft.com/office/powerpoint/2012/main" userId="S::leifh@ntnu.no::4389c2b4-b897-4520-a1f8-eb823e5935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71"/>
    <p:restoredTop sz="69393"/>
  </p:normalViewPr>
  <p:slideViewPr>
    <p:cSldViewPr snapToGrid="0" snapToObjects="1">
      <p:cViewPr varScale="1">
        <p:scale>
          <a:sx n="145" d="100"/>
          <a:sy n="145" d="100"/>
        </p:scale>
        <p:origin x="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CFAF70-DA68-6D4D-BA68-9314EB42EAB5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C7C9771A-03B9-5842-B1AF-A2DC0681F75D}">
      <dgm:prSet phldrT="[Tekst]"/>
      <dgm:spPr/>
      <dgm:t>
        <a:bodyPr/>
        <a:lstStyle/>
        <a:p>
          <a:r>
            <a:rPr lang="nb-NO"/>
            <a:t>FTS</a:t>
          </a:r>
        </a:p>
      </dgm:t>
    </dgm:pt>
    <dgm:pt modelId="{AD2BE73B-A36C-B34A-A192-01257C032F5A}" type="parTrans" cxnId="{C8CDEE49-EDDB-1F42-9759-D5B3F971EE44}">
      <dgm:prSet/>
      <dgm:spPr/>
      <dgm:t>
        <a:bodyPr/>
        <a:lstStyle/>
        <a:p>
          <a:endParaRPr lang="nb-NO"/>
        </a:p>
      </dgm:t>
    </dgm:pt>
    <dgm:pt modelId="{3B01727E-80C1-4F45-80A5-97373E42F87D}" type="sibTrans" cxnId="{C8CDEE49-EDDB-1F42-9759-D5B3F971EE44}">
      <dgm:prSet/>
      <dgm:spPr/>
      <dgm:t>
        <a:bodyPr/>
        <a:lstStyle/>
        <a:p>
          <a:endParaRPr lang="nb-NO"/>
        </a:p>
      </dgm:t>
    </dgm:pt>
    <dgm:pt modelId="{A0D25B8E-0343-194E-BAE5-3ABE845344AC}">
      <dgm:prSet phldrT="[Tekst]"/>
      <dgm:spPr/>
      <dgm:t>
        <a:bodyPr/>
        <a:lstStyle/>
        <a:p>
          <a:r>
            <a:rPr lang="nb-NO"/>
            <a:t>IV</a:t>
          </a:r>
        </a:p>
      </dgm:t>
    </dgm:pt>
    <dgm:pt modelId="{B16220B4-21CD-AA4C-AB97-0D1680B263AF}" type="parTrans" cxnId="{F583A161-8EE7-C14C-B909-EB985B147006}">
      <dgm:prSet/>
      <dgm:spPr/>
      <dgm:t>
        <a:bodyPr/>
        <a:lstStyle/>
        <a:p>
          <a:endParaRPr lang="nb-NO"/>
        </a:p>
      </dgm:t>
    </dgm:pt>
    <dgm:pt modelId="{0F9BFFF5-1B8D-9340-AAA2-6FF4C09FDE2A}" type="sibTrans" cxnId="{F583A161-8EE7-C14C-B909-EB985B147006}">
      <dgm:prSet/>
      <dgm:spPr/>
      <dgm:t>
        <a:bodyPr/>
        <a:lstStyle/>
        <a:p>
          <a:endParaRPr lang="nb-NO"/>
        </a:p>
      </dgm:t>
    </dgm:pt>
    <dgm:pt modelId="{79FBC9EF-3464-3646-B46F-1C865053FB6E}" type="pres">
      <dgm:prSet presAssocID="{8ACFAF70-DA68-6D4D-BA68-9314EB42EAB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6A73ACC-B9F2-9840-AD15-A6371F7288DA}" type="pres">
      <dgm:prSet presAssocID="{C7C9771A-03B9-5842-B1AF-A2DC0681F75D}" presName="gear1" presStyleLbl="node1" presStyleIdx="0" presStyleCnt="2">
        <dgm:presLayoutVars>
          <dgm:chMax val="1"/>
          <dgm:bulletEnabled val="1"/>
        </dgm:presLayoutVars>
      </dgm:prSet>
      <dgm:spPr/>
    </dgm:pt>
    <dgm:pt modelId="{042F4751-54B2-E24A-8146-CCF9A0351952}" type="pres">
      <dgm:prSet presAssocID="{C7C9771A-03B9-5842-B1AF-A2DC0681F75D}" presName="gear1srcNode" presStyleLbl="node1" presStyleIdx="0" presStyleCnt="2"/>
      <dgm:spPr/>
    </dgm:pt>
    <dgm:pt modelId="{903A5B55-1A6A-DC4D-AA8F-98D5FC50D34B}" type="pres">
      <dgm:prSet presAssocID="{C7C9771A-03B9-5842-B1AF-A2DC0681F75D}" presName="gear1dstNode" presStyleLbl="node1" presStyleIdx="0" presStyleCnt="2"/>
      <dgm:spPr/>
    </dgm:pt>
    <dgm:pt modelId="{24437C32-E6CB-7447-B755-31F442D14C5C}" type="pres">
      <dgm:prSet presAssocID="{A0D25B8E-0343-194E-BAE5-3ABE845344AC}" presName="gear2" presStyleLbl="node1" presStyleIdx="1" presStyleCnt="2">
        <dgm:presLayoutVars>
          <dgm:chMax val="1"/>
          <dgm:bulletEnabled val="1"/>
        </dgm:presLayoutVars>
      </dgm:prSet>
      <dgm:spPr/>
    </dgm:pt>
    <dgm:pt modelId="{0F23120C-93A2-CC47-A677-82A10F977AA2}" type="pres">
      <dgm:prSet presAssocID="{A0D25B8E-0343-194E-BAE5-3ABE845344AC}" presName="gear2srcNode" presStyleLbl="node1" presStyleIdx="1" presStyleCnt="2"/>
      <dgm:spPr/>
    </dgm:pt>
    <dgm:pt modelId="{B3155E21-023B-9248-A325-40F851AED43F}" type="pres">
      <dgm:prSet presAssocID="{A0D25B8E-0343-194E-BAE5-3ABE845344AC}" presName="gear2dstNode" presStyleLbl="node1" presStyleIdx="1" presStyleCnt="2"/>
      <dgm:spPr/>
    </dgm:pt>
    <dgm:pt modelId="{59C8580C-FF00-4048-88C5-3D323865E0D0}" type="pres">
      <dgm:prSet presAssocID="{3B01727E-80C1-4F45-80A5-97373E42F87D}" presName="connector1" presStyleLbl="sibTrans2D1" presStyleIdx="0" presStyleCnt="2"/>
      <dgm:spPr/>
    </dgm:pt>
    <dgm:pt modelId="{16901CE4-9DC2-B741-A068-3DADDF4AD38E}" type="pres">
      <dgm:prSet presAssocID="{0F9BFFF5-1B8D-9340-AAA2-6FF4C09FDE2A}" presName="connector2" presStyleLbl="sibTrans2D1" presStyleIdx="1" presStyleCnt="2"/>
      <dgm:spPr/>
    </dgm:pt>
  </dgm:ptLst>
  <dgm:cxnLst>
    <dgm:cxn modelId="{EB06990E-CD3F-EA4B-A452-036A5495A2F4}" type="presOf" srcId="{A0D25B8E-0343-194E-BAE5-3ABE845344AC}" destId="{24437C32-E6CB-7447-B755-31F442D14C5C}" srcOrd="0" destOrd="0" presId="urn:microsoft.com/office/officeart/2005/8/layout/gear1"/>
    <dgm:cxn modelId="{BCF4D71A-8BCF-244E-B4EA-C26294194FEC}" type="presOf" srcId="{0F9BFFF5-1B8D-9340-AAA2-6FF4C09FDE2A}" destId="{16901CE4-9DC2-B741-A068-3DADDF4AD38E}" srcOrd="0" destOrd="0" presId="urn:microsoft.com/office/officeart/2005/8/layout/gear1"/>
    <dgm:cxn modelId="{6BF15430-4AE1-0442-A1D0-D24926906435}" type="presOf" srcId="{C7C9771A-03B9-5842-B1AF-A2DC0681F75D}" destId="{903A5B55-1A6A-DC4D-AA8F-98D5FC50D34B}" srcOrd="2" destOrd="0" presId="urn:microsoft.com/office/officeart/2005/8/layout/gear1"/>
    <dgm:cxn modelId="{52688733-C19C-4F42-9456-20236A155F89}" type="presOf" srcId="{A0D25B8E-0343-194E-BAE5-3ABE845344AC}" destId="{B3155E21-023B-9248-A325-40F851AED43F}" srcOrd="2" destOrd="0" presId="urn:microsoft.com/office/officeart/2005/8/layout/gear1"/>
    <dgm:cxn modelId="{F583A161-8EE7-C14C-B909-EB985B147006}" srcId="{8ACFAF70-DA68-6D4D-BA68-9314EB42EAB5}" destId="{A0D25B8E-0343-194E-BAE5-3ABE845344AC}" srcOrd="1" destOrd="0" parTransId="{B16220B4-21CD-AA4C-AB97-0D1680B263AF}" sibTransId="{0F9BFFF5-1B8D-9340-AAA2-6FF4C09FDE2A}"/>
    <dgm:cxn modelId="{C8CDEE49-EDDB-1F42-9759-D5B3F971EE44}" srcId="{8ACFAF70-DA68-6D4D-BA68-9314EB42EAB5}" destId="{C7C9771A-03B9-5842-B1AF-A2DC0681F75D}" srcOrd="0" destOrd="0" parTransId="{AD2BE73B-A36C-B34A-A192-01257C032F5A}" sibTransId="{3B01727E-80C1-4F45-80A5-97373E42F87D}"/>
    <dgm:cxn modelId="{D884DF88-9F69-5043-80DE-6A88C026A795}" type="presOf" srcId="{C7C9771A-03B9-5842-B1AF-A2DC0681F75D}" destId="{E6A73ACC-B9F2-9840-AD15-A6371F7288DA}" srcOrd="0" destOrd="0" presId="urn:microsoft.com/office/officeart/2005/8/layout/gear1"/>
    <dgm:cxn modelId="{139163AD-EAD2-B84A-97B7-318814893543}" type="presOf" srcId="{C7C9771A-03B9-5842-B1AF-A2DC0681F75D}" destId="{042F4751-54B2-E24A-8146-CCF9A0351952}" srcOrd="1" destOrd="0" presId="urn:microsoft.com/office/officeart/2005/8/layout/gear1"/>
    <dgm:cxn modelId="{AB4CF9AE-398E-814F-84E7-34AB08FB558F}" type="presOf" srcId="{3B01727E-80C1-4F45-80A5-97373E42F87D}" destId="{59C8580C-FF00-4048-88C5-3D323865E0D0}" srcOrd="0" destOrd="0" presId="urn:microsoft.com/office/officeart/2005/8/layout/gear1"/>
    <dgm:cxn modelId="{1C3A25D1-EA6D-C141-9FDB-4D0D8BA07CC1}" type="presOf" srcId="{8ACFAF70-DA68-6D4D-BA68-9314EB42EAB5}" destId="{79FBC9EF-3464-3646-B46F-1C865053FB6E}" srcOrd="0" destOrd="0" presId="urn:microsoft.com/office/officeart/2005/8/layout/gear1"/>
    <dgm:cxn modelId="{580C54E1-BD82-5942-B3A0-468DCDCAE5C0}" type="presOf" srcId="{A0D25B8E-0343-194E-BAE5-3ABE845344AC}" destId="{0F23120C-93A2-CC47-A677-82A10F977AA2}" srcOrd="1" destOrd="0" presId="urn:microsoft.com/office/officeart/2005/8/layout/gear1"/>
    <dgm:cxn modelId="{F2A5DC30-0537-0642-A843-751D264F609F}" type="presParOf" srcId="{79FBC9EF-3464-3646-B46F-1C865053FB6E}" destId="{E6A73ACC-B9F2-9840-AD15-A6371F7288DA}" srcOrd="0" destOrd="0" presId="urn:microsoft.com/office/officeart/2005/8/layout/gear1"/>
    <dgm:cxn modelId="{1E3A31F8-F3DA-7B41-8636-73BD8E705289}" type="presParOf" srcId="{79FBC9EF-3464-3646-B46F-1C865053FB6E}" destId="{042F4751-54B2-E24A-8146-CCF9A0351952}" srcOrd="1" destOrd="0" presId="urn:microsoft.com/office/officeart/2005/8/layout/gear1"/>
    <dgm:cxn modelId="{F5C6740B-3257-474C-9F9E-666ACE433284}" type="presParOf" srcId="{79FBC9EF-3464-3646-B46F-1C865053FB6E}" destId="{903A5B55-1A6A-DC4D-AA8F-98D5FC50D34B}" srcOrd="2" destOrd="0" presId="urn:microsoft.com/office/officeart/2005/8/layout/gear1"/>
    <dgm:cxn modelId="{CD392D47-CC32-DC44-8EF8-482D9BB16D92}" type="presParOf" srcId="{79FBC9EF-3464-3646-B46F-1C865053FB6E}" destId="{24437C32-E6CB-7447-B755-31F442D14C5C}" srcOrd="3" destOrd="0" presId="urn:microsoft.com/office/officeart/2005/8/layout/gear1"/>
    <dgm:cxn modelId="{B2DA1397-0F74-8C49-944D-8372BFED7D1A}" type="presParOf" srcId="{79FBC9EF-3464-3646-B46F-1C865053FB6E}" destId="{0F23120C-93A2-CC47-A677-82A10F977AA2}" srcOrd="4" destOrd="0" presId="urn:microsoft.com/office/officeart/2005/8/layout/gear1"/>
    <dgm:cxn modelId="{DA3318FA-D9EA-A742-BEC1-401BD8B365FC}" type="presParOf" srcId="{79FBC9EF-3464-3646-B46F-1C865053FB6E}" destId="{B3155E21-023B-9248-A325-40F851AED43F}" srcOrd="5" destOrd="0" presId="urn:microsoft.com/office/officeart/2005/8/layout/gear1"/>
    <dgm:cxn modelId="{EF55720C-5D24-824A-8BBD-37AE6F57F43B}" type="presParOf" srcId="{79FBC9EF-3464-3646-B46F-1C865053FB6E}" destId="{59C8580C-FF00-4048-88C5-3D323865E0D0}" srcOrd="6" destOrd="0" presId="urn:microsoft.com/office/officeart/2005/8/layout/gear1"/>
    <dgm:cxn modelId="{4D9B41F7-FAEE-AC47-9C62-EF6F860BE3ED}" type="presParOf" srcId="{79FBC9EF-3464-3646-B46F-1C865053FB6E}" destId="{16901CE4-9DC2-B741-A068-3DADDF4AD38E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A7D043-281B-DC48-A259-7CB35A537DAB}" type="doc">
      <dgm:prSet loTypeId="urn:microsoft.com/office/officeart/2005/8/layout/hProcess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C1EF83C2-D082-B646-AA59-024A0738691E}">
      <dgm:prSet phldrT="[Teks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nb-NO" sz="900"/>
            <a:t>IV </a:t>
          </a:r>
          <a:br>
            <a:rPr lang="nb-NO" sz="900"/>
          </a:br>
          <a:r>
            <a:rPr lang="nb-NO" sz="900"/>
            <a:t>Samling 1</a:t>
          </a:r>
        </a:p>
      </dgm:t>
    </dgm:pt>
    <dgm:pt modelId="{BE4EF105-2A7F-0445-A24B-9206590E643F}" type="parTrans" cxnId="{7AF0C7E7-0B69-1B46-9A83-83152F3C1548}">
      <dgm:prSet/>
      <dgm:spPr/>
      <dgm:t>
        <a:bodyPr/>
        <a:lstStyle/>
        <a:p>
          <a:endParaRPr lang="nb-NO" sz="2400"/>
        </a:p>
      </dgm:t>
    </dgm:pt>
    <dgm:pt modelId="{C3FAD688-9F66-6742-B66E-BA63C8C23355}" type="sibTrans" cxnId="{7AF0C7E7-0B69-1B46-9A83-83152F3C1548}">
      <dgm:prSet/>
      <dgm:spPr/>
      <dgm:t>
        <a:bodyPr/>
        <a:lstStyle/>
        <a:p>
          <a:endParaRPr lang="nb-NO" sz="2400"/>
        </a:p>
      </dgm:t>
    </dgm:pt>
    <dgm:pt modelId="{B42EF97B-08A3-9C4C-94BA-EAA656150584}">
      <dgm:prSet phldrT="[Tekst]" custT="1"/>
      <dgm:spPr/>
      <dgm:t>
        <a:bodyPr/>
        <a:lstStyle/>
        <a:p>
          <a:r>
            <a:rPr lang="nb-NO" sz="800"/>
            <a:t>10-15 idéer                   </a:t>
          </a:r>
        </a:p>
      </dgm:t>
    </dgm:pt>
    <dgm:pt modelId="{F4A42F52-B187-734D-A63A-FA5933B728B6}" type="parTrans" cxnId="{15AA56CE-D68C-F945-9F6B-0F9D13B85790}">
      <dgm:prSet/>
      <dgm:spPr/>
      <dgm:t>
        <a:bodyPr/>
        <a:lstStyle/>
        <a:p>
          <a:endParaRPr lang="nb-NO" sz="2400"/>
        </a:p>
      </dgm:t>
    </dgm:pt>
    <dgm:pt modelId="{DEBC1BA5-AEF0-4449-9AE8-81E5F1A0FF59}" type="sibTrans" cxnId="{15AA56CE-D68C-F945-9F6B-0F9D13B85790}">
      <dgm:prSet/>
      <dgm:spPr/>
      <dgm:t>
        <a:bodyPr/>
        <a:lstStyle/>
        <a:p>
          <a:endParaRPr lang="nb-NO" sz="2400"/>
        </a:p>
      </dgm:t>
    </dgm:pt>
    <dgm:pt modelId="{45AA061F-A252-AE4A-9998-01FBA6281A31}">
      <dgm:prSet phldrT="[Teks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nb-NO" sz="900"/>
            <a:t>Fagmiljø</a:t>
          </a:r>
          <a:br>
            <a:rPr lang="nb-NO" sz="900"/>
          </a:br>
          <a:r>
            <a:rPr lang="nb-NO" sz="900"/>
            <a:t>FS 1</a:t>
          </a:r>
        </a:p>
      </dgm:t>
    </dgm:pt>
    <dgm:pt modelId="{DAB97F4B-B0FB-8045-B03E-237B3C7BE99F}" type="parTrans" cxnId="{606F69BA-244F-F942-B3F7-1AA82FECFD58}">
      <dgm:prSet/>
      <dgm:spPr/>
      <dgm:t>
        <a:bodyPr/>
        <a:lstStyle/>
        <a:p>
          <a:endParaRPr lang="nb-NO" sz="2400"/>
        </a:p>
      </dgm:t>
    </dgm:pt>
    <dgm:pt modelId="{E4999401-6969-EF4E-ABC8-A5B42908C721}" type="sibTrans" cxnId="{606F69BA-244F-F942-B3F7-1AA82FECFD58}">
      <dgm:prSet/>
      <dgm:spPr/>
      <dgm:t>
        <a:bodyPr/>
        <a:lstStyle/>
        <a:p>
          <a:endParaRPr lang="nb-NO" sz="2400"/>
        </a:p>
      </dgm:t>
    </dgm:pt>
    <dgm:pt modelId="{AF558ACA-148C-154F-B8BE-C6B608433750}">
      <dgm:prSet phldrT="[Tekst]" custT="1"/>
      <dgm:spPr/>
      <dgm:t>
        <a:bodyPr/>
        <a:lstStyle/>
        <a:p>
          <a:r>
            <a:rPr lang="nb-NO" sz="800"/>
            <a:t>Fokus for oss</a:t>
          </a:r>
        </a:p>
      </dgm:t>
    </dgm:pt>
    <dgm:pt modelId="{A297F6D0-F073-F54C-B28E-9F9985219CDD}" type="parTrans" cxnId="{CE026D35-CE19-774B-8DC5-593280B56C73}">
      <dgm:prSet/>
      <dgm:spPr/>
      <dgm:t>
        <a:bodyPr/>
        <a:lstStyle/>
        <a:p>
          <a:endParaRPr lang="nb-NO" sz="2400"/>
        </a:p>
      </dgm:t>
    </dgm:pt>
    <dgm:pt modelId="{DDA4A1AA-3FEC-2A4F-9911-1298780C9987}" type="sibTrans" cxnId="{CE026D35-CE19-774B-8DC5-593280B56C73}">
      <dgm:prSet/>
      <dgm:spPr/>
      <dgm:t>
        <a:bodyPr/>
        <a:lstStyle/>
        <a:p>
          <a:endParaRPr lang="nb-NO" sz="2400"/>
        </a:p>
      </dgm:t>
    </dgm:pt>
    <dgm:pt modelId="{8C9E4E75-09DD-0B4F-8E4C-82D4B054E011}">
      <dgm:prSet phldrT="[Teks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nb-NO" sz="900"/>
            <a:t>IV</a:t>
          </a:r>
          <a:br>
            <a:rPr lang="nb-NO" sz="900"/>
          </a:br>
          <a:r>
            <a:rPr lang="nb-NO" sz="900"/>
            <a:t>Samling 2</a:t>
          </a:r>
        </a:p>
      </dgm:t>
    </dgm:pt>
    <dgm:pt modelId="{88A1163E-8387-9B42-A684-56CEF6790E40}" type="parTrans" cxnId="{95634897-B785-2842-8D73-6B1F33E6CBDD}">
      <dgm:prSet/>
      <dgm:spPr/>
      <dgm:t>
        <a:bodyPr/>
        <a:lstStyle/>
        <a:p>
          <a:endParaRPr lang="nb-NO" sz="2400"/>
        </a:p>
      </dgm:t>
    </dgm:pt>
    <dgm:pt modelId="{24CA1668-EC7F-B14B-9142-B1964269E59A}" type="sibTrans" cxnId="{95634897-B785-2842-8D73-6B1F33E6CBDD}">
      <dgm:prSet/>
      <dgm:spPr/>
      <dgm:t>
        <a:bodyPr/>
        <a:lstStyle/>
        <a:p>
          <a:endParaRPr lang="nb-NO" sz="2400"/>
        </a:p>
      </dgm:t>
    </dgm:pt>
    <dgm:pt modelId="{A279F034-1A73-BA40-AF4E-AD9B048937B0}">
      <dgm:prSet phldrT="[Tekst]" custT="1"/>
      <dgm:spPr/>
      <dgm:t>
        <a:bodyPr/>
        <a:lstStyle/>
        <a:p>
          <a:r>
            <a:rPr lang="nb-NO" sz="800"/>
            <a:t> </a:t>
          </a:r>
          <a:r>
            <a:rPr lang="nb-NO" sz="800" err="1"/>
            <a:t>Malprosess</a:t>
          </a:r>
          <a:endParaRPr lang="nb-NO" sz="800"/>
        </a:p>
      </dgm:t>
    </dgm:pt>
    <dgm:pt modelId="{5A22101B-DF66-2849-8B6A-17057E5C84AA}" type="parTrans" cxnId="{CF2A901A-F989-6A4F-9A81-D05F861CF5B5}">
      <dgm:prSet/>
      <dgm:spPr/>
      <dgm:t>
        <a:bodyPr/>
        <a:lstStyle/>
        <a:p>
          <a:endParaRPr lang="nb-NO" sz="2400"/>
        </a:p>
      </dgm:t>
    </dgm:pt>
    <dgm:pt modelId="{1F48C5B5-6737-0C4E-BF14-C1816B3E364B}" type="sibTrans" cxnId="{CF2A901A-F989-6A4F-9A81-D05F861CF5B5}">
      <dgm:prSet/>
      <dgm:spPr/>
      <dgm:t>
        <a:bodyPr/>
        <a:lstStyle/>
        <a:p>
          <a:endParaRPr lang="nb-NO" sz="2400"/>
        </a:p>
      </dgm:t>
    </dgm:pt>
    <dgm:pt modelId="{5F89AE71-B10C-574F-AFA9-07B3C3D4F1C2}">
      <dgm:prSet phldrT="[Tekst]" custT="1"/>
      <dgm:spPr/>
      <dgm:t>
        <a:bodyPr/>
        <a:lstStyle/>
        <a:p>
          <a:r>
            <a:rPr lang="nb-NO" sz="800"/>
            <a:t>Felles interesser?             </a:t>
          </a:r>
        </a:p>
      </dgm:t>
    </dgm:pt>
    <dgm:pt modelId="{D8749240-FF44-AA4F-9DE5-082243FB111D}" type="parTrans" cxnId="{9B6B33CA-23F4-954A-9AF8-97B08ABCC711}">
      <dgm:prSet/>
      <dgm:spPr/>
      <dgm:t>
        <a:bodyPr/>
        <a:lstStyle/>
        <a:p>
          <a:endParaRPr lang="nb-NO" sz="2400"/>
        </a:p>
      </dgm:t>
    </dgm:pt>
    <dgm:pt modelId="{0DCC0C5B-009E-FC42-A6A0-0C83D60A7F50}" type="sibTrans" cxnId="{9B6B33CA-23F4-954A-9AF8-97B08ABCC711}">
      <dgm:prSet/>
      <dgm:spPr/>
      <dgm:t>
        <a:bodyPr/>
        <a:lstStyle/>
        <a:p>
          <a:endParaRPr lang="nb-NO" sz="2400"/>
        </a:p>
      </dgm:t>
    </dgm:pt>
    <dgm:pt modelId="{2E106F71-B57E-194B-80BF-4C8F4682E102}">
      <dgm:prSet phldrT="[Tekst]" custT="1"/>
      <dgm:spPr/>
      <dgm:t>
        <a:bodyPr/>
        <a:lstStyle/>
        <a:p>
          <a:r>
            <a:rPr lang="nb-NO" sz="800"/>
            <a:t>4-5 idéer</a:t>
          </a:r>
        </a:p>
      </dgm:t>
    </dgm:pt>
    <dgm:pt modelId="{85B02B71-509D-9848-80E6-4219B44522FD}" type="parTrans" cxnId="{02B2D81F-E9D9-0D45-8666-912E52BAF4E5}">
      <dgm:prSet/>
      <dgm:spPr/>
      <dgm:t>
        <a:bodyPr/>
        <a:lstStyle/>
        <a:p>
          <a:endParaRPr lang="nb-NO" sz="2400"/>
        </a:p>
      </dgm:t>
    </dgm:pt>
    <dgm:pt modelId="{29997B4F-9F54-A245-ACE3-F4A3B58EA812}" type="sibTrans" cxnId="{02B2D81F-E9D9-0D45-8666-912E52BAF4E5}">
      <dgm:prSet/>
      <dgm:spPr/>
      <dgm:t>
        <a:bodyPr/>
        <a:lstStyle/>
        <a:p>
          <a:endParaRPr lang="nb-NO" sz="2400"/>
        </a:p>
      </dgm:t>
    </dgm:pt>
    <dgm:pt modelId="{14416D90-8E73-274E-830F-051233C2D561}">
      <dgm:prSet phldrT="[Teks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nb-NO" sz="900"/>
            <a:t>Fagmiljø</a:t>
          </a:r>
          <a:br>
            <a:rPr lang="nb-NO" sz="900"/>
          </a:br>
          <a:r>
            <a:rPr lang="nb-NO" sz="900"/>
            <a:t>FS 2</a:t>
          </a:r>
        </a:p>
      </dgm:t>
    </dgm:pt>
    <dgm:pt modelId="{5413C771-B88E-6F4A-88FF-F18E04CB68BB}" type="parTrans" cxnId="{4BA423C9-96F2-FC48-9A1B-613056F66729}">
      <dgm:prSet/>
      <dgm:spPr/>
      <dgm:t>
        <a:bodyPr/>
        <a:lstStyle/>
        <a:p>
          <a:endParaRPr lang="nb-NO" sz="2400"/>
        </a:p>
      </dgm:t>
    </dgm:pt>
    <dgm:pt modelId="{2BBBE0EA-A0D3-0746-A45C-0D7121BD8CAF}" type="sibTrans" cxnId="{4BA423C9-96F2-FC48-9A1B-613056F66729}">
      <dgm:prSet/>
      <dgm:spPr/>
      <dgm:t>
        <a:bodyPr/>
        <a:lstStyle/>
        <a:p>
          <a:endParaRPr lang="nb-NO" sz="2400"/>
        </a:p>
      </dgm:t>
    </dgm:pt>
    <dgm:pt modelId="{8D2D40D8-C7BF-9A42-8674-587AEBE3DBE9}">
      <dgm:prSet phldrT="[Tekst]" custT="1"/>
      <dgm:spPr/>
      <dgm:t>
        <a:bodyPr/>
        <a:lstStyle/>
        <a:p>
          <a:r>
            <a:rPr lang="nb-NO" sz="800"/>
            <a:t>Dilemmaer for oss</a:t>
          </a:r>
        </a:p>
      </dgm:t>
    </dgm:pt>
    <dgm:pt modelId="{327CF045-2D0B-EE47-83AB-51ACDF935EBE}" type="parTrans" cxnId="{2B67C378-AA38-9D42-9B48-B239093F3B5A}">
      <dgm:prSet/>
      <dgm:spPr/>
      <dgm:t>
        <a:bodyPr/>
        <a:lstStyle/>
        <a:p>
          <a:endParaRPr lang="nb-NO" sz="2400"/>
        </a:p>
      </dgm:t>
    </dgm:pt>
    <dgm:pt modelId="{3470FB13-E056-6447-BDF8-B7C778D64736}" type="sibTrans" cxnId="{2B67C378-AA38-9D42-9B48-B239093F3B5A}">
      <dgm:prSet/>
      <dgm:spPr/>
      <dgm:t>
        <a:bodyPr/>
        <a:lstStyle/>
        <a:p>
          <a:endParaRPr lang="nb-NO" sz="2400"/>
        </a:p>
      </dgm:t>
    </dgm:pt>
    <dgm:pt modelId="{87E2D269-8CED-1446-9313-5FAC276835E9}">
      <dgm:prSet phldrT="[Tekst]" custT="1"/>
      <dgm:spPr/>
      <dgm:t>
        <a:bodyPr/>
        <a:lstStyle/>
        <a:p>
          <a:r>
            <a:rPr lang="nb-NO" sz="900"/>
            <a:t>IV </a:t>
          </a:r>
          <a:br>
            <a:rPr lang="nb-NO" sz="900"/>
          </a:br>
          <a:r>
            <a:rPr lang="nb-NO" sz="900"/>
            <a:t>Samling 5</a:t>
          </a:r>
        </a:p>
      </dgm:t>
    </dgm:pt>
    <dgm:pt modelId="{60C61F03-D7ED-3245-A2E2-CA3BF44C9585}" type="parTrans" cxnId="{2A3B4350-366F-0549-95E4-C16782B4F865}">
      <dgm:prSet/>
      <dgm:spPr/>
      <dgm:t>
        <a:bodyPr/>
        <a:lstStyle/>
        <a:p>
          <a:endParaRPr lang="nb-NO" sz="2400"/>
        </a:p>
      </dgm:t>
    </dgm:pt>
    <dgm:pt modelId="{31943CDB-85F4-EF4F-928A-1209F41CED08}" type="sibTrans" cxnId="{2A3B4350-366F-0549-95E4-C16782B4F865}">
      <dgm:prSet/>
      <dgm:spPr/>
      <dgm:t>
        <a:bodyPr/>
        <a:lstStyle/>
        <a:p>
          <a:endParaRPr lang="nb-NO" sz="2400"/>
        </a:p>
      </dgm:t>
    </dgm:pt>
    <dgm:pt modelId="{DFD6248A-CC40-BD4C-9888-CA4AA1BD06EC}">
      <dgm:prSet phldrT="[Tekst]" custT="1"/>
      <dgm:spPr/>
      <dgm:t>
        <a:bodyPr/>
        <a:lstStyle/>
        <a:p>
          <a:r>
            <a:rPr lang="nb-NO" sz="800" err="1"/>
            <a:t>Bærekraft,digitalisering</a:t>
          </a:r>
          <a:r>
            <a:rPr lang="nb-NO" sz="800"/>
            <a:t> og entreprenørskap</a:t>
          </a:r>
        </a:p>
      </dgm:t>
    </dgm:pt>
    <dgm:pt modelId="{7BB59D38-F6AD-F44B-9E69-821B30F4EE92}" type="parTrans" cxnId="{B70452B7-B01C-E645-BD3D-5F0E66B66A60}">
      <dgm:prSet/>
      <dgm:spPr/>
      <dgm:t>
        <a:bodyPr/>
        <a:lstStyle/>
        <a:p>
          <a:endParaRPr lang="nb-NO" sz="2400"/>
        </a:p>
      </dgm:t>
    </dgm:pt>
    <dgm:pt modelId="{8E3EFC44-3905-5A43-8E08-6553EAE8FDB3}" type="sibTrans" cxnId="{B70452B7-B01C-E645-BD3D-5F0E66B66A60}">
      <dgm:prSet/>
      <dgm:spPr/>
      <dgm:t>
        <a:bodyPr/>
        <a:lstStyle/>
        <a:p>
          <a:endParaRPr lang="nb-NO" sz="2400"/>
        </a:p>
      </dgm:t>
    </dgm:pt>
    <dgm:pt modelId="{8E120247-025C-F743-B27A-7F621A3CE626}">
      <dgm:prSet phldrT="[Tekst]" custT="1"/>
      <dgm:spPr/>
      <dgm:t>
        <a:bodyPr/>
        <a:lstStyle/>
        <a:p>
          <a:r>
            <a:rPr lang="nb-NO" sz="800"/>
            <a:t>Felles på fakultetet?</a:t>
          </a:r>
        </a:p>
      </dgm:t>
    </dgm:pt>
    <dgm:pt modelId="{B49FDE70-8C59-1443-BC20-0D60676F8F4F}" type="parTrans" cxnId="{DB095B87-066A-754B-B8A5-A8AA98FDC7F8}">
      <dgm:prSet/>
      <dgm:spPr/>
      <dgm:t>
        <a:bodyPr/>
        <a:lstStyle/>
        <a:p>
          <a:endParaRPr lang="nb-NO" sz="2400"/>
        </a:p>
      </dgm:t>
    </dgm:pt>
    <dgm:pt modelId="{A948F1BF-0EC1-B14D-AE70-1D0752668CC0}" type="sibTrans" cxnId="{DB095B87-066A-754B-B8A5-A8AA98FDC7F8}">
      <dgm:prSet/>
      <dgm:spPr/>
      <dgm:t>
        <a:bodyPr/>
        <a:lstStyle/>
        <a:p>
          <a:endParaRPr lang="nb-NO" sz="2400"/>
        </a:p>
      </dgm:t>
    </dgm:pt>
    <dgm:pt modelId="{0C7D2DA4-611D-084E-AAE9-D33D7ACFE657}">
      <dgm:prSet phldrT="[Teks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nb-NO" sz="900"/>
            <a:t>Fagmiljø</a:t>
          </a:r>
          <a:br>
            <a:rPr lang="nb-NO" sz="900"/>
          </a:br>
          <a:r>
            <a:rPr lang="nb-NO" sz="900"/>
            <a:t>FS 5</a:t>
          </a:r>
        </a:p>
      </dgm:t>
    </dgm:pt>
    <dgm:pt modelId="{6CDAE3C4-844F-6A47-9A8B-0C64A0259DE3}" type="parTrans" cxnId="{19D09091-A56A-7542-B226-F8992C982004}">
      <dgm:prSet/>
      <dgm:spPr/>
      <dgm:t>
        <a:bodyPr/>
        <a:lstStyle/>
        <a:p>
          <a:endParaRPr lang="nb-NO" sz="2400"/>
        </a:p>
      </dgm:t>
    </dgm:pt>
    <dgm:pt modelId="{2E071938-01DC-F54C-A9B0-54E87881C329}" type="sibTrans" cxnId="{19D09091-A56A-7542-B226-F8992C982004}">
      <dgm:prSet/>
      <dgm:spPr/>
      <dgm:t>
        <a:bodyPr/>
        <a:lstStyle/>
        <a:p>
          <a:endParaRPr lang="nb-NO" sz="2400"/>
        </a:p>
      </dgm:t>
    </dgm:pt>
    <dgm:pt modelId="{60116B81-49E2-0F45-8D01-16B717489C7C}">
      <dgm:prSet phldrT="[Tekst]" custT="1"/>
      <dgm:spPr/>
      <dgm:t>
        <a:bodyPr/>
        <a:lstStyle/>
        <a:p>
          <a:r>
            <a:rPr lang="nb-NO" sz="800"/>
            <a:t>Konkrete </a:t>
          </a:r>
          <a:r>
            <a:rPr lang="nb-NO" sz="800" err="1"/>
            <a:t>LUBer</a:t>
          </a:r>
          <a:endParaRPr lang="nb-NO" sz="800"/>
        </a:p>
      </dgm:t>
    </dgm:pt>
    <dgm:pt modelId="{2BF6A53E-443D-6840-AB29-F6C2FC83DC64}" type="parTrans" cxnId="{90DA0FC2-3532-3C4A-BB66-64929032B215}">
      <dgm:prSet/>
      <dgm:spPr/>
      <dgm:t>
        <a:bodyPr/>
        <a:lstStyle/>
        <a:p>
          <a:endParaRPr lang="nb-NO" sz="2400"/>
        </a:p>
      </dgm:t>
    </dgm:pt>
    <dgm:pt modelId="{3DED0985-DAEA-9246-BF06-09E3BF0E30FB}" type="sibTrans" cxnId="{90DA0FC2-3532-3C4A-BB66-64929032B215}">
      <dgm:prSet/>
      <dgm:spPr/>
      <dgm:t>
        <a:bodyPr/>
        <a:lstStyle/>
        <a:p>
          <a:endParaRPr lang="nb-NO" sz="2400"/>
        </a:p>
      </dgm:t>
    </dgm:pt>
    <dgm:pt modelId="{A17F0B89-E75A-CF49-9FFA-557BF5619BFD}">
      <dgm:prSet phldrT="[Tekst]" custT="1"/>
      <dgm:spPr/>
      <dgm:t>
        <a:bodyPr/>
        <a:lstStyle/>
        <a:p>
          <a:r>
            <a:rPr lang="nb-NO" sz="800"/>
            <a:t>Konkrete endringer</a:t>
          </a:r>
        </a:p>
      </dgm:t>
    </dgm:pt>
    <dgm:pt modelId="{82530F4E-CA3C-CC4A-9485-7285A4627C1B}" type="parTrans" cxnId="{9B078DA2-1FD2-1442-B540-28DD4BBC68F8}">
      <dgm:prSet/>
      <dgm:spPr/>
      <dgm:t>
        <a:bodyPr/>
        <a:lstStyle/>
        <a:p>
          <a:endParaRPr lang="nb-NO" sz="2400"/>
        </a:p>
      </dgm:t>
    </dgm:pt>
    <dgm:pt modelId="{2A67DACF-C736-CE44-9A30-B38A15CBEAF9}" type="sibTrans" cxnId="{9B078DA2-1FD2-1442-B540-28DD4BBC68F8}">
      <dgm:prSet/>
      <dgm:spPr/>
      <dgm:t>
        <a:bodyPr/>
        <a:lstStyle/>
        <a:p>
          <a:endParaRPr lang="nb-NO" sz="2400"/>
        </a:p>
      </dgm:t>
    </dgm:pt>
    <dgm:pt modelId="{EDCB1E5B-36CF-AF41-9143-A253F0FE5F3A}">
      <dgm:prSet phldrT="[Tekst]" custT="1"/>
      <dgm:spPr/>
      <dgm:t>
        <a:bodyPr/>
        <a:lstStyle/>
        <a:p>
          <a:r>
            <a:rPr lang="nb-NO" sz="800"/>
            <a:t>Prioriterte tiltak</a:t>
          </a:r>
        </a:p>
      </dgm:t>
    </dgm:pt>
    <dgm:pt modelId="{D4FCCD00-6F68-584C-8296-2E5DFB1107E6}" type="parTrans" cxnId="{D98A1F8F-9C4E-BA48-8DAD-77F6AFC03E0F}">
      <dgm:prSet/>
      <dgm:spPr/>
      <dgm:t>
        <a:bodyPr/>
        <a:lstStyle/>
        <a:p>
          <a:endParaRPr lang="nb-NO"/>
        </a:p>
      </dgm:t>
    </dgm:pt>
    <dgm:pt modelId="{B834B0C6-73D2-6B42-AFF9-9C8BBB243941}" type="sibTrans" cxnId="{D98A1F8F-9C4E-BA48-8DAD-77F6AFC03E0F}">
      <dgm:prSet/>
      <dgm:spPr/>
      <dgm:t>
        <a:bodyPr/>
        <a:lstStyle/>
        <a:p>
          <a:endParaRPr lang="nb-NO"/>
        </a:p>
      </dgm:t>
    </dgm:pt>
    <dgm:pt modelId="{77D1B963-AC77-164E-A0E4-6038F4426C1C}">
      <dgm:prSet phldrT="[Tekst]" custT="1"/>
      <dgm:spPr/>
      <dgm:t>
        <a:bodyPr/>
        <a:lstStyle/>
        <a:p>
          <a:r>
            <a:rPr lang="nb-NO" sz="800"/>
            <a:t>Betydning av tiltak for LUB</a:t>
          </a:r>
        </a:p>
      </dgm:t>
    </dgm:pt>
    <dgm:pt modelId="{93322E3C-3B50-0440-BA30-26C1BCD6C6AD}" type="parTrans" cxnId="{87BECF08-40EA-E94C-8824-9CB715389952}">
      <dgm:prSet/>
      <dgm:spPr/>
      <dgm:t>
        <a:bodyPr/>
        <a:lstStyle/>
        <a:p>
          <a:endParaRPr lang="nb-NO"/>
        </a:p>
      </dgm:t>
    </dgm:pt>
    <dgm:pt modelId="{6EFADDD4-E16C-3547-9A46-6E1E73521F0C}" type="sibTrans" cxnId="{87BECF08-40EA-E94C-8824-9CB715389952}">
      <dgm:prSet/>
      <dgm:spPr/>
      <dgm:t>
        <a:bodyPr/>
        <a:lstStyle/>
        <a:p>
          <a:endParaRPr lang="nb-NO"/>
        </a:p>
      </dgm:t>
    </dgm:pt>
    <dgm:pt modelId="{18E00096-43D8-A14F-9331-E444FA66FC72}" type="pres">
      <dgm:prSet presAssocID="{6FA7D043-281B-DC48-A259-7CB35A537DAB}" presName="theList" presStyleCnt="0">
        <dgm:presLayoutVars>
          <dgm:dir/>
          <dgm:animLvl val="lvl"/>
          <dgm:resizeHandles val="exact"/>
        </dgm:presLayoutVars>
      </dgm:prSet>
      <dgm:spPr/>
    </dgm:pt>
    <dgm:pt modelId="{053D9C95-738A-6E41-9D6F-6F0563526708}" type="pres">
      <dgm:prSet presAssocID="{C1EF83C2-D082-B646-AA59-024A0738691E}" presName="compNode" presStyleCnt="0"/>
      <dgm:spPr/>
    </dgm:pt>
    <dgm:pt modelId="{C0210932-3CE2-0A45-AF3F-CDC4363563DF}" type="pres">
      <dgm:prSet presAssocID="{C1EF83C2-D082-B646-AA59-024A0738691E}" presName="noGeometry" presStyleCnt="0"/>
      <dgm:spPr/>
    </dgm:pt>
    <dgm:pt modelId="{94E501E5-D42D-1F4D-844C-E06439F8B4C7}" type="pres">
      <dgm:prSet presAssocID="{C1EF83C2-D082-B646-AA59-024A0738691E}" presName="childTextVisible" presStyleLbl="bgAccFollowNode1" presStyleIdx="0" presStyleCnt="6" custAng="2700000" custScaleX="388468" custScaleY="202197" custLinFactNeighborX="54948" custLinFactNeighborY="-13248">
        <dgm:presLayoutVars>
          <dgm:bulletEnabled val="1"/>
        </dgm:presLayoutVars>
      </dgm:prSet>
      <dgm:spPr/>
    </dgm:pt>
    <dgm:pt modelId="{8E8FB225-FDC0-D143-811F-76032D3CD253}" type="pres">
      <dgm:prSet presAssocID="{C1EF83C2-D082-B646-AA59-024A0738691E}" presName="childTextHidden" presStyleLbl="bgAccFollowNode1" presStyleIdx="0" presStyleCnt="6"/>
      <dgm:spPr/>
    </dgm:pt>
    <dgm:pt modelId="{09E7A407-2794-7B42-B339-C0191D7389B0}" type="pres">
      <dgm:prSet presAssocID="{C1EF83C2-D082-B646-AA59-024A0738691E}" presName="parentText" presStyleLbl="node1" presStyleIdx="0" presStyleCnt="6" custScaleX="368210" custScaleY="368210" custLinFactY="-100000" custLinFactNeighborX="-13448" custLinFactNeighborY="-143241">
        <dgm:presLayoutVars>
          <dgm:chMax val="1"/>
          <dgm:bulletEnabled val="1"/>
        </dgm:presLayoutVars>
      </dgm:prSet>
      <dgm:spPr/>
    </dgm:pt>
    <dgm:pt modelId="{E033B81C-B5D1-FE44-9E36-30EDFD4B695D}" type="pres">
      <dgm:prSet presAssocID="{C1EF83C2-D082-B646-AA59-024A0738691E}" presName="aSpace" presStyleCnt="0"/>
      <dgm:spPr/>
    </dgm:pt>
    <dgm:pt modelId="{8FB7E1ED-641C-D749-8190-0957C804D158}" type="pres">
      <dgm:prSet presAssocID="{45AA061F-A252-AE4A-9998-01FBA6281A31}" presName="compNode" presStyleCnt="0"/>
      <dgm:spPr/>
    </dgm:pt>
    <dgm:pt modelId="{D0609AA8-C0A6-3E40-934D-8313F8778D61}" type="pres">
      <dgm:prSet presAssocID="{45AA061F-A252-AE4A-9998-01FBA6281A31}" presName="noGeometry" presStyleCnt="0"/>
      <dgm:spPr/>
    </dgm:pt>
    <dgm:pt modelId="{891BE400-3F86-3F4A-9A74-EE352D39C4C1}" type="pres">
      <dgm:prSet presAssocID="{45AA061F-A252-AE4A-9998-01FBA6281A31}" presName="childTextVisible" presStyleLbl="bgAccFollowNode1" presStyleIdx="1" presStyleCnt="6" custAng="18900000" custScaleX="405031" custScaleY="197899" custLinFactNeighborX="9054" custLinFactNeighborY="64451">
        <dgm:presLayoutVars>
          <dgm:bulletEnabled val="1"/>
        </dgm:presLayoutVars>
      </dgm:prSet>
      <dgm:spPr/>
    </dgm:pt>
    <dgm:pt modelId="{668625E3-D66F-0D47-A795-4BBFA000DCD8}" type="pres">
      <dgm:prSet presAssocID="{45AA061F-A252-AE4A-9998-01FBA6281A31}" presName="childTextHidden" presStyleLbl="bgAccFollowNode1" presStyleIdx="1" presStyleCnt="6"/>
      <dgm:spPr/>
    </dgm:pt>
    <dgm:pt modelId="{68412405-801D-FD43-9FBF-5D68C699B4D9}" type="pres">
      <dgm:prSet presAssocID="{45AA061F-A252-AE4A-9998-01FBA6281A31}" presName="parentText" presStyleLbl="node1" presStyleIdx="1" presStyleCnt="6" custScaleX="368210" custScaleY="368210" custLinFactX="-94036" custLinFactY="173455" custLinFactNeighborX="-100000" custLinFactNeighborY="200000">
        <dgm:presLayoutVars>
          <dgm:chMax val="1"/>
          <dgm:bulletEnabled val="1"/>
        </dgm:presLayoutVars>
      </dgm:prSet>
      <dgm:spPr/>
    </dgm:pt>
    <dgm:pt modelId="{36F1AFD2-BEB8-6346-8219-E84A309D46CE}" type="pres">
      <dgm:prSet presAssocID="{45AA061F-A252-AE4A-9998-01FBA6281A31}" presName="aSpace" presStyleCnt="0"/>
      <dgm:spPr/>
    </dgm:pt>
    <dgm:pt modelId="{AFF6FD24-915B-8C42-B1BC-CFBB048DCE8C}" type="pres">
      <dgm:prSet presAssocID="{8C9E4E75-09DD-0B4F-8E4C-82D4B054E011}" presName="compNode" presStyleCnt="0"/>
      <dgm:spPr/>
    </dgm:pt>
    <dgm:pt modelId="{BE46E8A6-1F5D-0F4B-8BFD-01B619F96632}" type="pres">
      <dgm:prSet presAssocID="{8C9E4E75-09DD-0B4F-8E4C-82D4B054E011}" presName="noGeometry" presStyleCnt="0"/>
      <dgm:spPr/>
    </dgm:pt>
    <dgm:pt modelId="{A705AFA5-4B80-B74A-910C-45FFF4E19D33}" type="pres">
      <dgm:prSet presAssocID="{8C9E4E75-09DD-0B4F-8E4C-82D4B054E011}" presName="childTextVisible" presStyleLbl="bgAccFollowNode1" presStyleIdx="2" presStyleCnt="6" custAng="2700000" custScaleX="388468" custScaleY="202197" custLinFactNeighborX="-12264" custLinFactNeighborY="77287">
        <dgm:presLayoutVars>
          <dgm:bulletEnabled val="1"/>
        </dgm:presLayoutVars>
      </dgm:prSet>
      <dgm:spPr/>
    </dgm:pt>
    <dgm:pt modelId="{3462DC33-81A0-4348-A861-BA078D28E66A}" type="pres">
      <dgm:prSet presAssocID="{8C9E4E75-09DD-0B4F-8E4C-82D4B054E011}" presName="childTextHidden" presStyleLbl="bgAccFollowNode1" presStyleIdx="2" presStyleCnt="6"/>
      <dgm:spPr/>
    </dgm:pt>
    <dgm:pt modelId="{29345D32-AB56-C94D-8FA0-0161672E7A59}" type="pres">
      <dgm:prSet presAssocID="{8C9E4E75-09DD-0B4F-8E4C-82D4B054E011}" presName="parentText" presStyleLbl="node1" presStyleIdx="2" presStyleCnt="6" custScaleX="368210" custScaleY="368210" custLinFactX="-100000" custLinFactY="-100000" custLinFactNeighborX="-179789" custLinFactNeighborY="-151451">
        <dgm:presLayoutVars>
          <dgm:chMax val="1"/>
          <dgm:bulletEnabled val="1"/>
        </dgm:presLayoutVars>
      </dgm:prSet>
      <dgm:spPr/>
    </dgm:pt>
    <dgm:pt modelId="{5FD968D8-38EF-7148-A57B-36D3F7AC9520}" type="pres">
      <dgm:prSet presAssocID="{8C9E4E75-09DD-0B4F-8E4C-82D4B054E011}" presName="aSpace" presStyleCnt="0"/>
      <dgm:spPr/>
    </dgm:pt>
    <dgm:pt modelId="{2797CA5F-FB26-4941-B55D-97EA58B6DA93}" type="pres">
      <dgm:prSet presAssocID="{14416D90-8E73-274E-830F-051233C2D561}" presName="compNode" presStyleCnt="0"/>
      <dgm:spPr/>
    </dgm:pt>
    <dgm:pt modelId="{14848A80-739B-F449-981D-7E5897F9815E}" type="pres">
      <dgm:prSet presAssocID="{14416D90-8E73-274E-830F-051233C2D561}" presName="noGeometry" presStyleCnt="0"/>
      <dgm:spPr/>
    </dgm:pt>
    <dgm:pt modelId="{094CD8E5-1193-1348-88EE-C77BF4E4E77C}" type="pres">
      <dgm:prSet presAssocID="{14416D90-8E73-274E-830F-051233C2D561}" presName="childTextVisible" presStyleLbl="bgAccFollowNode1" presStyleIdx="3" presStyleCnt="6" custAng="18900000" custScaleX="443753" custScaleY="188209" custLinFactNeighborX="-50182" custLinFactNeighborY="41742">
        <dgm:presLayoutVars>
          <dgm:bulletEnabled val="1"/>
        </dgm:presLayoutVars>
      </dgm:prSet>
      <dgm:spPr/>
    </dgm:pt>
    <dgm:pt modelId="{90485817-DACF-C442-BCB8-38FA8FFE0DA5}" type="pres">
      <dgm:prSet presAssocID="{14416D90-8E73-274E-830F-051233C2D561}" presName="childTextHidden" presStyleLbl="bgAccFollowNode1" presStyleIdx="3" presStyleCnt="6"/>
      <dgm:spPr/>
    </dgm:pt>
    <dgm:pt modelId="{52DCC245-0026-8F4F-97FC-5E57791D0101}" type="pres">
      <dgm:prSet presAssocID="{14416D90-8E73-274E-830F-051233C2D561}" presName="parentText" presStyleLbl="node1" presStyleIdx="3" presStyleCnt="6" custScaleX="368210" custScaleY="368210" custLinFactX="-185778" custLinFactY="179603" custLinFactNeighborX="-200000" custLinFactNeighborY="200000">
        <dgm:presLayoutVars>
          <dgm:chMax val="1"/>
          <dgm:bulletEnabled val="1"/>
        </dgm:presLayoutVars>
      </dgm:prSet>
      <dgm:spPr/>
    </dgm:pt>
    <dgm:pt modelId="{A7090C7E-D688-DD4A-91F6-23E3E1F80BD6}" type="pres">
      <dgm:prSet presAssocID="{14416D90-8E73-274E-830F-051233C2D561}" presName="aSpace" presStyleCnt="0"/>
      <dgm:spPr/>
    </dgm:pt>
    <dgm:pt modelId="{40886400-FEA0-2644-BA79-D7E0815B806B}" type="pres">
      <dgm:prSet presAssocID="{87E2D269-8CED-1446-9313-5FAC276835E9}" presName="compNode" presStyleCnt="0"/>
      <dgm:spPr/>
    </dgm:pt>
    <dgm:pt modelId="{38063675-FBEF-1845-8B88-506CC5D25CE5}" type="pres">
      <dgm:prSet presAssocID="{87E2D269-8CED-1446-9313-5FAC276835E9}" presName="noGeometry" presStyleCnt="0"/>
      <dgm:spPr/>
    </dgm:pt>
    <dgm:pt modelId="{40AEEC6F-45A4-3B45-AA54-ACA8B858DCF5}" type="pres">
      <dgm:prSet presAssocID="{87E2D269-8CED-1446-9313-5FAC276835E9}" presName="childTextVisible" presStyleLbl="bgAccFollowNode1" presStyleIdx="4" presStyleCnt="6" custAng="2700000" custScaleX="478608" custScaleY="202197" custLinFactX="-51375" custLinFactNeighborX="-100000" custLinFactNeighborY="45224">
        <dgm:presLayoutVars>
          <dgm:bulletEnabled val="1"/>
        </dgm:presLayoutVars>
      </dgm:prSet>
      <dgm:spPr/>
    </dgm:pt>
    <dgm:pt modelId="{47C2B193-50E2-9E46-97FF-0B8F18E89D02}" type="pres">
      <dgm:prSet presAssocID="{87E2D269-8CED-1446-9313-5FAC276835E9}" presName="childTextHidden" presStyleLbl="bgAccFollowNode1" presStyleIdx="4" presStyleCnt="6"/>
      <dgm:spPr/>
    </dgm:pt>
    <dgm:pt modelId="{B429CC81-5DB0-B44E-B339-F5B9364B4DEA}" type="pres">
      <dgm:prSet presAssocID="{87E2D269-8CED-1446-9313-5FAC276835E9}" presName="parentText" presStyleLbl="node1" presStyleIdx="4" presStyleCnt="6" custScaleX="368210" custScaleY="368210" custLinFactX="-200000" custLinFactY="-100000" custLinFactNeighborX="-288795" custLinFactNeighborY="-106640">
        <dgm:presLayoutVars>
          <dgm:chMax val="1"/>
          <dgm:bulletEnabled val="1"/>
        </dgm:presLayoutVars>
      </dgm:prSet>
      <dgm:spPr/>
    </dgm:pt>
    <dgm:pt modelId="{EEFCFAB3-3601-3041-8309-3ADC970CC48E}" type="pres">
      <dgm:prSet presAssocID="{87E2D269-8CED-1446-9313-5FAC276835E9}" presName="aSpace" presStyleCnt="0"/>
      <dgm:spPr/>
    </dgm:pt>
    <dgm:pt modelId="{CDED02DA-C127-0B4E-8097-BE77BB4B4FC4}" type="pres">
      <dgm:prSet presAssocID="{0C7D2DA4-611D-084E-AAE9-D33D7ACFE657}" presName="compNode" presStyleCnt="0"/>
      <dgm:spPr/>
    </dgm:pt>
    <dgm:pt modelId="{846E2429-E345-A345-9149-D61208709A18}" type="pres">
      <dgm:prSet presAssocID="{0C7D2DA4-611D-084E-AAE9-D33D7ACFE657}" presName="noGeometry" presStyleCnt="0"/>
      <dgm:spPr/>
    </dgm:pt>
    <dgm:pt modelId="{A55FD3AB-0863-614F-BCC7-3DD3C8D60D5D}" type="pres">
      <dgm:prSet presAssocID="{0C7D2DA4-611D-084E-AAE9-D33D7ACFE657}" presName="childTextVisible" presStyleLbl="bgAccFollowNode1" presStyleIdx="5" presStyleCnt="6" custAng="0" custScaleX="336371" custScaleY="210616" custLinFactY="100000" custLinFactNeighborX="-93789" custLinFactNeighborY="126019">
        <dgm:presLayoutVars>
          <dgm:bulletEnabled val="1"/>
        </dgm:presLayoutVars>
      </dgm:prSet>
      <dgm:spPr/>
    </dgm:pt>
    <dgm:pt modelId="{5C3931F7-4D2B-294C-8997-70A8BB7520F2}" type="pres">
      <dgm:prSet presAssocID="{0C7D2DA4-611D-084E-AAE9-D33D7ACFE657}" presName="childTextHidden" presStyleLbl="bgAccFollowNode1" presStyleIdx="5" presStyleCnt="6"/>
      <dgm:spPr/>
    </dgm:pt>
    <dgm:pt modelId="{F597AA5A-687D-724B-885D-9C90377564C9}" type="pres">
      <dgm:prSet presAssocID="{0C7D2DA4-611D-084E-AAE9-D33D7ACFE657}" presName="parentText" presStyleLbl="node1" presStyleIdx="5" presStyleCnt="6" custScaleX="368210" custScaleY="368210" custLinFactX="-300000" custLinFactY="200000" custLinFactNeighborX="-324330" custLinFactNeighborY="201828">
        <dgm:presLayoutVars>
          <dgm:chMax val="1"/>
          <dgm:bulletEnabled val="1"/>
        </dgm:presLayoutVars>
      </dgm:prSet>
      <dgm:spPr/>
    </dgm:pt>
  </dgm:ptLst>
  <dgm:cxnLst>
    <dgm:cxn modelId="{DC5E8C03-663A-7349-AE75-3896FAD415CA}" type="presOf" srcId="{DFD6248A-CC40-BD4C-9888-CA4AA1BD06EC}" destId="{47C2B193-50E2-9E46-97FF-0B8F18E89D02}" srcOrd="1" destOrd="0" presId="urn:microsoft.com/office/officeart/2005/8/layout/hProcess6"/>
    <dgm:cxn modelId="{87BECF08-40EA-E94C-8824-9CB715389952}" srcId="{14416D90-8E73-274E-830F-051233C2D561}" destId="{77D1B963-AC77-164E-A0E4-6038F4426C1C}" srcOrd="2" destOrd="0" parTransId="{93322E3C-3B50-0440-BA30-26C1BCD6C6AD}" sibTransId="{6EFADDD4-E16C-3547-9A46-6E1E73521F0C}"/>
    <dgm:cxn modelId="{27BACC0E-02F1-B64D-BB29-B146A373783F}" type="presOf" srcId="{5F89AE71-B10C-574F-AFA9-07B3C3D4F1C2}" destId="{3462DC33-81A0-4348-A861-BA078D28E66A}" srcOrd="1" destOrd="1" presId="urn:microsoft.com/office/officeart/2005/8/layout/hProcess6"/>
    <dgm:cxn modelId="{BC618313-39FF-624B-A2C7-5203CA8F1D27}" type="presOf" srcId="{8D2D40D8-C7BF-9A42-8674-587AEBE3DBE9}" destId="{094CD8E5-1193-1348-88EE-C77BF4E4E77C}" srcOrd="0" destOrd="0" presId="urn:microsoft.com/office/officeart/2005/8/layout/hProcess6"/>
    <dgm:cxn modelId="{00112815-0FF9-B041-9B13-390FFAE0D997}" type="presOf" srcId="{60116B81-49E2-0F45-8D01-16B717489C7C}" destId="{5C3931F7-4D2B-294C-8997-70A8BB7520F2}" srcOrd="1" destOrd="0" presId="urn:microsoft.com/office/officeart/2005/8/layout/hProcess6"/>
    <dgm:cxn modelId="{2AC06E19-2D29-004B-8599-3815628DFF41}" type="presOf" srcId="{77D1B963-AC77-164E-A0E4-6038F4426C1C}" destId="{094CD8E5-1193-1348-88EE-C77BF4E4E77C}" srcOrd="0" destOrd="2" presId="urn:microsoft.com/office/officeart/2005/8/layout/hProcess6"/>
    <dgm:cxn modelId="{00FCFC19-EA87-0948-9624-7C2D4465C383}" type="presOf" srcId="{AF558ACA-148C-154F-B8BE-C6B608433750}" destId="{668625E3-D66F-0D47-A795-4BBFA000DCD8}" srcOrd="1" destOrd="0" presId="urn:microsoft.com/office/officeart/2005/8/layout/hProcess6"/>
    <dgm:cxn modelId="{CF2A901A-F989-6A4F-9A81-D05F861CF5B5}" srcId="{8C9E4E75-09DD-0B4F-8E4C-82D4B054E011}" destId="{A279F034-1A73-BA40-AF4E-AD9B048937B0}" srcOrd="0" destOrd="0" parTransId="{5A22101B-DF66-2849-8B6A-17057E5C84AA}" sibTransId="{1F48C5B5-6737-0C4E-BF14-C1816B3E364B}"/>
    <dgm:cxn modelId="{02B2D81F-E9D9-0D45-8666-912E52BAF4E5}" srcId="{45AA061F-A252-AE4A-9998-01FBA6281A31}" destId="{2E106F71-B57E-194B-80BF-4C8F4682E102}" srcOrd="1" destOrd="0" parTransId="{85B02B71-509D-9848-80E6-4219B44522FD}" sibTransId="{29997B4F-9F54-A245-ACE3-F4A3B58EA812}"/>
    <dgm:cxn modelId="{33551C2F-0AD5-3F42-92C8-2DB1D6EC29E6}" type="presOf" srcId="{8D2D40D8-C7BF-9A42-8674-587AEBE3DBE9}" destId="{90485817-DACF-C442-BCB8-38FA8FFE0DA5}" srcOrd="1" destOrd="0" presId="urn:microsoft.com/office/officeart/2005/8/layout/hProcess6"/>
    <dgm:cxn modelId="{15D57A2F-BC9C-1A41-BCEB-E003E99CE0A1}" type="presOf" srcId="{8E120247-025C-F743-B27A-7F621A3CE626}" destId="{47C2B193-50E2-9E46-97FF-0B8F18E89D02}" srcOrd="1" destOrd="1" presId="urn:microsoft.com/office/officeart/2005/8/layout/hProcess6"/>
    <dgm:cxn modelId="{CE026D35-CE19-774B-8DC5-593280B56C73}" srcId="{45AA061F-A252-AE4A-9998-01FBA6281A31}" destId="{AF558ACA-148C-154F-B8BE-C6B608433750}" srcOrd="0" destOrd="0" parTransId="{A297F6D0-F073-F54C-B28E-9F9985219CDD}" sibTransId="{DDA4A1AA-3FEC-2A4F-9911-1298780C9987}"/>
    <dgm:cxn modelId="{91B9153E-0389-6044-838E-2C997FCD78D8}" type="presOf" srcId="{6FA7D043-281B-DC48-A259-7CB35A537DAB}" destId="{18E00096-43D8-A14F-9331-E444FA66FC72}" srcOrd="0" destOrd="0" presId="urn:microsoft.com/office/officeart/2005/8/layout/hProcess6"/>
    <dgm:cxn modelId="{BA286444-62F2-C945-877A-DBB986B85B18}" type="presOf" srcId="{B42EF97B-08A3-9C4C-94BA-EAA656150584}" destId="{94E501E5-D42D-1F4D-844C-E06439F8B4C7}" srcOrd="0" destOrd="0" presId="urn:microsoft.com/office/officeart/2005/8/layout/hProcess6"/>
    <dgm:cxn modelId="{11BD7845-35BF-B54D-9BB3-1E2A5821E786}" type="presOf" srcId="{EDCB1E5B-36CF-AF41-9143-A253F0FE5F3A}" destId="{094CD8E5-1193-1348-88EE-C77BF4E4E77C}" srcOrd="0" destOrd="1" presId="urn:microsoft.com/office/officeart/2005/8/layout/hProcess6"/>
    <dgm:cxn modelId="{7E10CB65-BC2F-DD46-8B64-C4A50744BACB}" type="presOf" srcId="{45AA061F-A252-AE4A-9998-01FBA6281A31}" destId="{68412405-801D-FD43-9FBF-5D68C699B4D9}" srcOrd="0" destOrd="0" presId="urn:microsoft.com/office/officeart/2005/8/layout/hProcess6"/>
    <dgm:cxn modelId="{95202F68-14A0-344F-AC66-7CF57503B0CA}" type="presOf" srcId="{EDCB1E5B-36CF-AF41-9143-A253F0FE5F3A}" destId="{90485817-DACF-C442-BCB8-38FA8FFE0DA5}" srcOrd="1" destOrd="1" presId="urn:microsoft.com/office/officeart/2005/8/layout/hProcess6"/>
    <dgm:cxn modelId="{BAFD3B6A-2DF6-3C4C-B988-0676D0D8C9CE}" type="presOf" srcId="{DFD6248A-CC40-BD4C-9888-CA4AA1BD06EC}" destId="{40AEEC6F-45A4-3B45-AA54-ACA8B858DCF5}" srcOrd="0" destOrd="0" presId="urn:microsoft.com/office/officeart/2005/8/layout/hProcess6"/>
    <dgm:cxn modelId="{487C264D-DF4C-714C-95E8-D2A8FF2AFAFE}" type="presOf" srcId="{2E106F71-B57E-194B-80BF-4C8F4682E102}" destId="{891BE400-3F86-3F4A-9A74-EE352D39C4C1}" srcOrd="0" destOrd="1" presId="urn:microsoft.com/office/officeart/2005/8/layout/hProcess6"/>
    <dgm:cxn modelId="{2D1BE84D-8603-2A47-A499-B1DB9A5D5697}" type="presOf" srcId="{5F89AE71-B10C-574F-AFA9-07B3C3D4F1C2}" destId="{A705AFA5-4B80-B74A-910C-45FFF4E19D33}" srcOrd="0" destOrd="1" presId="urn:microsoft.com/office/officeart/2005/8/layout/hProcess6"/>
    <dgm:cxn modelId="{2A3B4350-366F-0549-95E4-C16782B4F865}" srcId="{6FA7D043-281B-DC48-A259-7CB35A537DAB}" destId="{87E2D269-8CED-1446-9313-5FAC276835E9}" srcOrd="4" destOrd="0" parTransId="{60C61F03-D7ED-3245-A2E2-CA3BF44C9585}" sibTransId="{31943CDB-85F4-EF4F-928A-1209F41CED08}"/>
    <dgm:cxn modelId="{BAA58875-4F12-594B-AA4C-30470A15AEE7}" type="presOf" srcId="{87E2D269-8CED-1446-9313-5FAC276835E9}" destId="{B429CC81-5DB0-B44E-B339-F5B9364B4DEA}" srcOrd="0" destOrd="0" presId="urn:microsoft.com/office/officeart/2005/8/layout/hProcess6"/>
    <dgm:cxn modelId="{8FB6D077-0B95-D342-BC73-487572A957CD}" type="presOf" srcId="{AF558ACA-148C-154F-B8BE-C6B608433750}" destId="{891BE400-3F86-3F4A-9A74-EE352D39C4C1}" srcOrd="0" destOrd="0" presId="urn:microsoft.com/office/officeart/2005/8/layout/hProcess6"/>
    <dgm:cxn modelId="{2B67C378-AA38-9D42-9B48-B239093F3B5A}" srcId="{14416D90-8E73-274E-830F-051233C2D561}" destId="{8D2D40D8-C7BF-9A42-8674-587AEBE3DBE9}" srcOrd="0" destOrd="0" parTransId="{327CF045-2D0B-EE47-83AB-51ACDF935EBE}" sibTransId="{3470FB13-E056-6447-BDF8-B7C778D64736}"/>
    <dgm:cxn modelId="{DB095B87-066A-754B-B8A5-A8AA98FDC7F8}" srcId="{87E2D269-8CED-1446-9313-5FAC276835E9}" destId="{8E120247-025C-F743-B27A-7F621A3CE626}" srcOrd="1" destOrd="0" parTransId="{B49FDE70-8C59-1443-BC20-0D60676F8F4F}" sibTransId="{A948F1BF-0EC1-B14D-AE70-1D0752668CC0}"/>
    <dgm:cxn modelId="{D98A1F8F-9C4E-BA48-8DAD-77F6AFC03E0F}" srcId="{14416D90-8E73-274E-830F-051233C2D561}" destId="{EDCB1E5B-36CF-AF41-9143-A253F0FE5F3A}" srcOrd="1" destOrd="0" parTransId="{D4FCCD00-6F68-584C-8296-2E5DFB1107E6}" sibTransId="{B834B0C6-73D2-6B42-AFF9-9C8BBB243941}"/>
    <dgm:cxn modelId="{19D09091-A56A-7542-B226-F8992C982004}" srcId="{6FA7D043-281B-DC48-A259-7CB35A537DAB}" destId="{0C7D2DA4-611D-084E-AAE9-D33D7ACFE657}" srcOrd="5" destOrd="0" parTransId="{6CDAE3C4-844F-6A47-9A8B-0C64A0259DE3}" sibTransId="{2E071938-01DC-F54C-A9B0-54E87881C329}"/>
    <dgm:cxn modelId="{95634897-B785-2842-8D73-6B1F33E6CBDD}" srcId="{6FA7D043-281B-DC48-A259-7CB35A537DAB}" destId="{8C9E4E75-09DD-0B4F-8E4C-82D4B054E011}" srcOrd="2" destOrd="0" parTransId="{88A1163E-8387-9B42-A684-56CEF6790E40}" sibTransId="{24CA1668-EC7F-B14B-9142-B1964269E59A}"/>
    <dgm:cxn modelId="{A271889D-254F-B247-B8CF-B3B72C775EFE}" type="presOf" srcId="{A17F0B89-E75A-CF49-9FFA-557BF5619BFD}" destId="{5C3931F7-4D2B-294C-8997-70A8BB7520F2}" srcOrd="1" destOrd="1" presId="urn:microsoft.com/office/officeart/2005/8/layout/hProcess6"/>
    <dgm:cxn modelId="{9B078DA2-1FD2-1442-B540-28DD4BBC68F8}" srcId="{0C7D2DA4-611D-084E-AAE9-D33D7ACFE657}" destId="{A17F0B89-E75A-CF49-9FFA-557BF5619BFD}" srcOrd="1" destOrd="0" parTransId="{82530F4E-CA3C-CC4A-9485-7285A4627C1B}" sibTransId="{2A67DACF-C736-CE44-9A30-B38A15CBEAF9}"/>
    <dgm:cxn modelId="{6CA6F3A3-5368-3E42-81A7-6DDA4C32D5A7}" type="presOf" srcId="{8E120247-025C-F743-B27A-7F621A3CE626}" destId="{40AEEC6F-45A4-3B45-AA54-ACA8B858DCF5}" srcOrd="0" destOrd="1" presId="urn:microsoft.com/office/officeart/2005/8/layout/hProcess6"/>
    <dgm:cxn modelId="{DEF592B1-9390-EC4D-83F8-961FC3F9A77C}" type="presOf" srcId="{A279F034-1A73-BA40-AF4E-AD9B048937B0}" destId="{3462DC33-81A0-4348-A861-BA078D28E66A}" srcOrd="1" destOrd="0" presId="urn:microsoft.com/office/officeart/2005/8/layout/hProcess6"/>
    <dgm:cxn modelId="{8262D1B1-15E4-C443-B79C-667444438AE2}" type="presOf" srcId="{77D1B963-AC77-164E-A0E4-6038F4426C1C}" destId="{90485817-DACF-C442-BCB8-38FA8FFE0DA5}" srcOrd="1" destOrd="2" presId="urn:microsoft.com/office/officeart/2005/8/layout/hProcess6"/>
    <dgm:cxn modelId="{29C211B2-B4E7-8042-970B-0EBAF0436791}" type="presOf" srcId="{0C7D2DA4-611D-084E-AAE9-D33D7ACFE657}" destId="{F597AA5A-687D-724B-885D-9C90377564C9}" srcOrd="0" destOrd="0" presId="urn:microsoft.com/office/officeart/2005/8/layout/hProcess6"/>
    <dgm:cxn modelId="{B70452B7-B01C-E645-BD3D-5F0E66B66A60}" srcId="{87E2D269-8CED-1446-9313-5FAC276835E9}" destId="{DFD6248A-CC40-BD4C-9888-CA4AA1BD06EC}" srcOrd="0" destOrd="0" parTransId="{7BB59D38-F6AD-F44B-9E69-821B30F4EE92}" sibTransId="{8E3EFC44-3905-5A43-8E08-6553EAE8FDB3}"/>
    <dgm:cxn modelId="{606F69BA-244F-F942-B3F7-1AA82FECFD58}" srcId="{6FA7D043-281B-DC48-A259-7CB35A537DAB}" destId="{45AA061F-A252-AE4A-9998-01FBA6281A31}" srcOrd="1" destOrd="0" parTransId="{DAB97F4B-B0FB-8045-B03E-237B3C7BE99F}" sibTransId="{E4999401-6969-EF4E-ABC8-A5B42908C721}"/>
    <dgm:cxn modelId="{90DA0FC2-3532-3C4A-BB66-64929032B215}" srcId="{0C7D2DA4-611D-084E-AAE9-D33D7ACFE657}" destId="{60116B81-49E2-0F45-8D01-16B717489C7C}" srcOrd="0" destOrd="0" parTransId="{2BF6A53E-443D-6840-AB29-F6C2FC83DC64}" sibTransId="{3DED0985-DAEA-9246-BF06-09E3BF0E30FB}"/>
    <dgm:cxn modelId="{4BA423C9-96F2-FC48-9A1B-613056F66729}" srcId="{6FA7D043-281B-DC48-A259-7CB35A537DAB}" destId="{14416D90-8E73-274E-830F-051233C2D561}" srcOrd="3" destOrd="0" parTransId="{5413C771-B88E-6F4A-88FF-F18E04CB68BB}" sibTransId="{2BBBE0EA-A0D3-0746-A45C-0D7121BD8CAF}"/>
    <dgm:cxn modelId="{9B6B33CA-23F4-954A-9AF8-97B08ABCC711}" srcId="{8C9E4E75-09DD-0B4F-8E4C-82D4B054E011}" destId="{5F89AE71-B10C-574F-AFA9-07B3C3D4F1C2}" srcOrd="1" destOrd="0" parTransId="{D8749240-FF44-AA4F-9DE5-082243FB111D}" sibTransId="{0DCC0C5B-009E-FC42-A6A0-0C83D60A7F50}"/>
    <dgm:cxn modelId="{32BA06CC-B0B0-D440-8C7A-BA2B137D9687}" type="presOf" srcId="{C1EF83C2-D082-B646-AA59-024A0738691E}" destId="{09E7A407-2794-7B42-B339-C0191D7389B0}" srcOrd="0" destOrd="0" presId="urn:microsoft.com/office/officeart/2005/8/layout/hProcess6"/>
    <dgm:cxn modelId="{7B6A6ACD-D581-0A44-AFD6-632D448A8871}" type="presOf" srcId="{B42EF97B-08A3-9C4C-94BA-EAA656150584}" destId="{8E8FB225-FDC0-D143-811F-76032D3CD253}" srcOrd="1" destOrd="0" presId="urn:microsoft.com/office/officeart/2005/8/layout/hProcess6"/>
    <dgm:cxn modelId="{15AA56CE-D68C-F945-9F6B-0F9D13B85790}" srcId="{C1EF83C2-D082-B646-AA59-024A0738691E}" destId="{B42EF97B-08A3-9C4C-94BA-EAA656150584}" srcOrd="0" destOrd="0" parTransId="{F4A42F52-B187-734D-A63A-FA5933B728B6}" sibTransId="{DEBC1BA5-AEF0-4449-9AE8-81E5F1A0FF59}"/>
    <dgm:cxn modelId="{EDA19ADC-6DE5-EB48-A1B4-DCA859DA0836}" type="presOf" srcId="{A17F0B89-E75A-CF49-9FFA-557BF5619BFD}" destId="{A55FD3AB-0863-614F-BCC7-3DD3C8D60D5D}" srcOrd="0" destOrd="1" presId="urn:microsoft.com/office/officeart/2005/8/layout/hProcess6"/>
    <dgm:cxn modelId="{D6CFA8E3-6000-3846-9C9A-F8B4DE794AE0}" type="presOf" srcId="{2E106F71-B57E-194B-80BF-4C8F4682E102}" destId="{668625E3-D66F-0D47-A795-4BBFA000DCD8}" srcOrd="1" destOrd="1" presId="urn:microsoft.com/office/officeart/2005/8/layout/hProcess6"/>
    <dgm:cxn modelId="{CC63B8E3-DA94-644D-8589-734AEF44D9E4}" type="presOf" srcId="{A279F034-1A73-BA40-AF4E-AD9B048937B0}" destId="{A705AFA5-4B80-B74A-910C-45FFF4E19D33}" srcOrd="0" destOrd="0" presId="urn:microsoft.com/office/officeart/2005/8/layout/hProcess6"/>
    <dgm:cxn modelId="{7AF0C7E7-0B69-1B46-9A83-83152F3C1548}" srcId="{6FA7D043-281B-DC48-A259-7CB35A537DAB}" destId="{C1EF83C2-D082-B646-AA59-024A0738691E}" srcOrd="0" destOrd="0" parTransId="{BE4EF105-2A7F-0445-A24B-9206590E643F}" sibTransId="{C3FAD688-9F66-6742-B66E-BA63C8C23355}"/>
    <dgm:cxn modelId="{E72A4BEE-43A4-BB4A-AD1E-B05ADA9F01C2}" type="presOf" srcId="{14416D90-8E73-274E-830F-051233C2D561}" destId="{52DCC245-0026-8F4F-97FC-5E57791D0101}" srcOrd="0" destOrd="0" presId="urn:microsoft.com/office/officeart/2005/8/layout/hProcess6"/>
    <dgm:cxn modelId="{812133F1-0A26-5C4D-846E-B83B138C0C39}" type="presOf" srcId="{8C9E4E75-09DD-0B4F-8E4C-82D4B054E011}" destId="{29345D32-AB56-C94D-8FA0-0161672E7A59}" srcOrd="0" destOrd="0" presId="urn:microsoft.com/office/officeart/2005/8/layout/hProcess6"/>
    <dgm:cxn modelId="{FF9FF4F4-5305-9A40-BEF3-3523FEF2567B}" type="presOf" srcId="{60116B81-49E2-0F45-8D01-16B717489C7C}" destId="{A55FD3AB-0863-614F-BCC7-3DD3C8D60D5D}" srcOrd="0" destOrd="0" presId="urn:microsoft.com/office/officeart/2005/8/layout/hProcess6"/>
    <dgm:cxn modelId="{EF38B96A-729E-F440-8A7E-C5F5D26485EE}" type="presParOf" srcId="{18E00096-43D8-A14F-9331-E444FA66FC72}" destId="{053D9C95-738A-6E41-9D6F-6F0563526708}" srcOrd="0" destOrd="0" presId="urn:microsoft.com/office/officeart/2005/8/layout/hProcess6"/>
    <dgm:cxn modelId="{47E8D664-6570-FF40-B7E0-E2D9DD0489A5}" type="presParOf" srcId="{053D9C95-738A-6E41-9D6F-6F0563526708}" destId="{C0210932-3CE2-0A45-AF3F-CDC4363563DF}" srcOrd="0" destOrd="0" presId="urn:microsoft.com/office/officeart/2005/8/layout/hProcess6"/>
    <dgm:cxn modelId="{97587984-C695-2B41-8459-7AD69589615F}" type="presParOf" srcId="{053D9C95-738A-6E41-9D6F-6F0563526708}" destId="{94E501E5-D42D-1F4D-844C-E06439F8B4C7}" srcOrd="1" destOrd="0" presId="urn:microsoft.com/office/officeart/2005/8/layout/hProcess6"/>
    <dgm:cxn modelId="{AFAB8AF2-F07B-7142-8251-87B875190611}" type="presParOf" srcId="{053D9C95-738A-6E41-9D6F-6F0563526708}" destId="{8E8FB225-FDC0-D143-811F-76032D3CD253}" srcOrd="2" destOrd="0" presId="urn:microsoft.com/office/officeart/2005/8/layout/hProcess6"/>
    <dgm:cxn modelId="{8319EA54-4E4A-244C-8065-69B53742297B}" type="presParOf" srcId="{053D9C95-738A-6E41-9D6F-6F0563526708}" destId="{09E7A407-2794-7B42-B339-C0191D7389B0}" srcOrd="3" destOrd="0" presId="urn:microsoft.com/office/officeart/2005/8/layout/hProcess6"/>
    <dgm:cxn modelId="{BEB8DB01-7E1E-5248-8925-59987E787D0A}" type="presParOf" srcId="{18E00096-43D8-A14F-9331-E444FA66FC72}" destId="{E033B81C-B5D1-FE44-9E36-30EDFD4B695D}" srcOrd="1" destOrd="0" presId="urn:microsoft.com/office/officeart/2005/8/layout/hProcess6"/>
    <dgm:cxn modelId="{E95837B6-A66C-DD45-A19F-99291FF56703}" type="presParOf" srcId="{18E00096-43D8-A14F-9331-E444FA66FC72}" destId="{8FB7E1ED-641C-D749-8190-0957C804D158}" srcOrd="2" destOrd="0" presId="urn:microsoft.com/office/officeart/2005/8/layout/hProcess6"/>
    <dgm:cxn modelId="{7F23B44C-6D55-874F-A15E-DE8119C0A092}" type="presParOf" srcId="{8FB7E1ED-641C-D749-8190-0957C804D158}" destId="{D0609AA8-C0A6-3E40-934D-8313F8778D61}" srcOrd="0" destOrd="0" presId="urn:microsoft.com/office/officeart/2005/8/layout/hProcess6"/>
    <dgm:cxn modelId="{67A18833-0208-B74B-AE1F-87576C7A5087}" type="presParOf" srcId="{8FB7E1ED-641C-D749-8190-0957C804D158}" destId="{891BE400-3F86-3F4A-9A74-EE352D39C4C1}" srcOrd="1" destOrd="0" presId="urn:microsoft.com/office/officeart/2005/8/layout/hProcess6"/>
    <dgm:cxn modelId="{38E0E634-D021-6547-AEE0-D53972101B36}" type="presParOf" srcId="{8FB7E1ED-641C-D749-8190-0957C804D158}" destId="{668625E3-D66F-0D47-A795-4BBFA000DCD8}" srcOrd="2" destOrd="0" presId="urn:microsoft.com/office/officeart/2005/8/layout/hProcess6"/>
    <dgm:cxn modelId="{1FFC24C7-0757-494D-99BE-6CD813B82A62}" type="presParOf" srcId="{8FB7E1ED-641C-D749-8190-0957C804D158}" destId="{68412405-801D-FD43-9FBF-5D68C699B4D9}" srcOrd="3" destOrd="0" presId="urn:microsoft.com/office/officeart/2005/8/layout/hProcess6"/>
    <dgm:cxn modelId="{78012825-586C-0F4B-AA4C-4C57AFE87537}" type="presParOf" srcId="{18E00096-43D8-A14F-9331-E444FA66FC72}" destId="{36F1AFD2-BEB8-6346-8219-E84A309D46CE}" srcOrd="3" destOrd="0" presId="urn:microsoft.com/office/officeart/2005/8/layout/hProcess6"/>
    <dgm:cxn modelId="{717340B0-F8F5-554B-8F4A-B66D303A625C}" type="presParOf" srcId="{18E00096-43D8-A14F-9331-E444FA66FC72}" destId="{AFF6FD24-915B-8C42-B1BC-CFBB048DCE8C}" srcOrd="4" destOrd="0" presId="urn:microsoft.com/office/officeart/2005/8/layout/hProcess6"/>
    <dgm:cxn modelId="{F89973A5-6746-3E44-8399-406F219062E8}" type="presParOf" srcId="{AFF6FD24-915B-8C42-B1BC-CFBB048DCE8C}" destId="{BE46E8A6-1F5D-0F4B-8BFD-01B619F96632}" srcOrd="0" destOrd="0" presId="urn:microsoft.com/office/officeart/2005/8/layout/hProcess6"/>
    <dgm:cxn modelId="{D537E024-B2BF-7F4E-BFA1-904EE05BA057}" type="presParOf" srcId="{AFF6FD24-915B-8C42-B1BC-CFBB048DCE8C}" destId="{A705AFA5-4B80-B74A-910C-45FFF4E19D33}" srcOrd="1" destOrd="0" presId="urn:microsoft.com/office/officeart/2005/8/layout/hProcess6"/>
    <dgm:cxn modelId="{CAA63D45-4305-E141-9083-325EF64631E5}" type="presParOf" srcId="{AFF6FD24-915B-8C42-B1BC-CFBB048DCE8C}" destId="{3462DC33-81A0-4348-A861-BA078D28E66A}" srcOrd="2" destOrd="0" presId="urn:microsoft.com/office/officeart/2005/8/layout/hProcess6"/>
    <dgm:cxn modelId="{A18524CD-B2F4-344A-9CE3-EC62D3A2D08D}" type="presParOf" srcId="{AFF6FD24-915B-8C42-B1BC-CFBB048DCE8C}" destId="{29345D32-AB56-C94D-8FA0-0161672E7A59}" srcOrd="3" destOrd="0" presId="urn:microsoft.com/office/officeart/2005/8/layout/hProcess6"/>
    <dgm:cxn modelId="{367F672B-FB53-864A-80A7-BA068C8CB69A}" type="presParOf" srcId="{18E00096-43D8-A14F-9331-E444FA66FC72}" destId="{5FD968D8-38EF-7148-A57B-36D3F7AC9520}" srcOrd="5" destOrd="0" presId="urn:microsoft.com/office/officeart/2005/8/layout/hProcess6"/>
    <dgm:cxn modelId="{AD9CFE22-83D1-C149-94CC-407B4E3E2E51}" type="presParOf" srcId="{18E00096-43D8-A14F-9331-E444FA66FC72}" destId="{2797CA5F-FB26-4941-B55D-97EA58B6DA93}" srcOrd="6" destOrd="0" presId="urn:microsoft.com/office/officeart/2005/8/layout/hProcess6"/>
    <dgm:cxn modelId="{BF0F72BE-5B24-774D-AF0C-E427B46AD603}" type="presParOf" srcId="{2797CA5F-FB26-4941-B55D-97EA58B6DA93}" destId="{14848A80-739B-F449-981D-7E5897F9815E}" srcOrd="0" destOrd="0" presId="urn:microsoft.com/office/officeart/2005/8/layout/hProcess6"/>
    <dgm:cxn modelId="{1BE77D36-8858-E14B-ADDA-24D986E62C64}" type="presParOf" srcId="{2797CA5F-FB26-4941-B55D-97EA58B6DA93}" destId="{094CD8E5-1193-1348-88EE-C77BF4E4E77C}" srcOrd="1" destOrd="0" presId="urn:microsoft.com/office/officeart/2005/8/layout/hProcess6"/>
    <dgm:cxn modelId="{8108F818-498A-F341-A0A3-44C9E6E32973}" type="presParOf" srcId="{2797CA5F-FB26-4941-B55D-97EA58B6DA93}" destId="{90485817-DACF-C442-BCB8-38FA8FFE0DA5}" srcOrd="2" destOrd="0" presId="urn:microsoft.com/office/officeart/2005/8/layout/hProcess6"/>
    <dgm:cxn modelId="{BD9325DE-BBE2-4C42-903A-C572408D3362}" type="presParOf" srcId="{2797CA5F-FB26-4941-B55D-97EA58B6DA93}" destId="{52DCC245-0026-8F4F-97FC-5E57791D0101}" srcOrd="3" destOrd="0" presId="urn:microsoft.com/office/officeart/2005/8/layout/hProcess6"/>
    <dgm:cxn modelId="{E7E09922-76E4-3F42-B330-4F177FAAD1D7}" type="presParOf" srcId="{18E00096-43D8-A14F-9331-E444FA66FC72}" destId="{A7090C7E-D688-DD4A-91F6-23E3E1F80BD6}" srcOrd="7" destOrd="0" presId="urn:microsoft.com/office/officeart/2005/8/layout/hProcess6"/>
    <dgm:cxn modelId="{CBBBCE2E-7678-5041-A993-45D264E873CB}" type="presParOf" srcId="{18E00096-43D8-A14F-9331-E444FA66FC72}" destId="{40886400-FEA0-2644-BA79-D7E0815B806B}" srcOrd="8" destOrd="0" presId="urn:microsoft.com/office/officeart/2005/8/layout/hProcess6"/>
    <dgm:cxn modelId="{C680F144-218E-9C4D-88D7-CAD69714C2DC}" type="presParOf" srcId="{40886400-FEA0-2644-BA79-D7E0815B806B}" destId="{38063675-FBEF-1845-8B88-506CC5D25CE5}" srcOrd="0" destOrd="0" presId="urn:microsoft.com/office/officeart/2005/8/layout/hProcess6"/>
    <dgm:cxn modelId="{6C852315-0082-D84A-9DC1-E02A79E1EFA7}" type="presParOf" srcId="{40886400-FEA0-2644-BA79-D7E0815B806B}" destId="{40AEEC6F-45A4-3B45-AA54-ACA8B858DCF5}" srcOrd="1" destOrd="0" presId="urn:microsoft.com/office/officeart/2005/8/layout/hProcess6"/>
    <dgm:cxn modelId="{F79C83E2-C2B5-8E4F-BA65-BD1468492FC5}" type="presParOf" srcId="{40886400-FEA0-2644-BA79-D7E0815B806B}" destId="{47C2B193-50E2-9E46-97FF-0B8F18E89D02}" srcOrd="2" destOrd="0" presId="urn:microsoft.com/office/officeart/2005/8/layout/hProcess6"/>
    <dgm:cxn modelId="{928D2069-C6B3-7345-94C9-6CD8B44D6658}" type="presParOf" srcId="{40886400-FEA0-2644-BA79-D7E0815B806B}" destId="{B429CC81-5DB0-B44E-B339-F5B9364B4DEA}" srcOrd="3" destOrd="0" presId="urn:microsoft.com/office/officeart/2005/8/layout/hProcess6"/>
    <dgm:cxn modelId="{55D05F66-C693-1941-9761-403BEF2489E3}" type="presParOf" srcId="{18E00096-43D8-A14F-9331-E444FA66FC72}" destId="{EEFCFAB3-3601-3041-8309-3ADC970CC48E}" srcOrd="9" destOrd="0" presId="urn:microsoft.com/office/officeart/2005/8/layout/hProcess6"/>
    <dgm:cxn modelId="{2A15288B-8CD2-DC47-9A67-59AD5B945DD8}" type="presParOf" srcId="{18E00096-43D8-A14F-9331-E444FA66FC72}" destId="{CDED02DA-C127-0B4E-8097-BE77BB4B4FC4}" srcOrd="10" destOrd="0" presId="urn:microsoft.com/office/officeart/2005/8/layout/hProcess6"/>
    <dgm:cxn modelId="{C0CE4B0A-1B86-C543-8FCC-FED55BF4CA77}" type="presParOf" srcId="{CDED02DA-C127-0B4E-8097-BE77BB4B4FC4}" destId="{846E2429-E345-A345-9149-D61208709A18}" srcOrd="0" destOrd="0" presId="urn:microsoft.com/office/officeart/2005/8/layout/hProcess6"/>
    <dgm:cxn modelId="{88D3CB6B-3CE4-164D-B269-D4C5E6F30EEB}" type="presParOf" srcId="{CDED02DA-C127-0B4E-8097-BE77BB4B4FC4}" destId="{A55FD3AB-0863-614F-BCC7-3DD3C8D60D5D}" srcOrd="1" destOrd="0" presId="urn:microsoft.com/office/officeart/2005/8/layout/hProcess6"/>
    <dgm:cxn modelId="{4AF6E9AA-8BAE-D848-AC7D-9C87A0A41961}" type="presParOf" srcId="{CDED02DA-C127-0B4E-8097-BE77BB4B4FC4}" destId="{5C3931F7-4D2B-294C-8997-70A8BB7520F2}" srcOrd="2" destOrd="0" presId="urn:microsoft.com/office/officeart/2005/8/layout/hProcess6"/>
    <dgm:cxn modelId="{7DD6152E-0610-FF4E-B3CA-A645B9BF6019}" type="presParOf" srcId="{CDED02DA-C127-0B4E-8097-BE77BB4B4FC4}" destId="{F597AA5A-687D-724B-885D-9C90377564C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A7D043-281B-DC48-A259-7CB35A537DAB}" type="doc">
      <dgm:prSet loTypeId="urn:microsoft.com/office/officeart/2005/8/layout/hProcess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C1EF83C2-D082-B646-AA59-024A0738691E}">
      <dgm:prSet phldrT="[Teks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nb-NO" sz="800"/>
            <a:t>IV 1</a:t>
          </a:r>
          <a:br>
            <a:rPr lang="nb-NO" sz="800"/>
          </a:br>
          <a:r>
            <a:rPr lang="nb-NO" sz="800"/>
            <a:t>BK</a:t>
          </a:r>
        </a:p>
      </dgm:t>
    </dgm:pt>
    <dgm:pt modelId="{BE4EF105-2A7F-0445-A24B-9206590E643F}" type="parTrans" cxnId="{7AF0C7E7-0B69-1B46-9A83-83152F3C1548}">
      <dgm:prSet/>
      <dgm:spPr/>
      <dgm:t>
        <a:bodyPr/>
        <a:lstStyle/>
        <a:p>
          <a:endParaRPr lang="nb-NO" sz="2400"/>
        </a:p>
      </dgm:t>
    </dgm:pt>
    <dgm:pt modelId="{C3FAD688-9F66-6742-B66E-BA63C8C23355}" type="sibTrans" cxnId="{7AF0C7E7-0B69-1B46-9A83-83152F3C1548}">
      <dgm:prSet/>
      <dgm:spPr/>
      <dgm:t>
        <a:bodyPr/>
        <a:lstStyle/>
        <a:p>
          <a:endParaRPr lang="nb-NO" sz="2400"/>
        </a:p>
      </dgm:t>
    </dgm:pt>
    <dgm:pt modelId="{45AA061F-A252-AE4A-9998-01FBA6281A31}">
      <dgm:prSet phldrT="[Teks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nb-NO" sz="900"/>
            <a:t>FS 1</a:t>
          </a:r>
        </a:p>
      </dgm:t>
    </dgm:pt>
    <dgm:pt modelId="{DAB97F4B-B0FB-8045-B03E-237B3C7BE99F}" type="parTrans" cxnId="{606F69BA-244F-F942-B3F7-1AA82FECFD58}">
      <dgm:prSet/>
      <dgm:spPr/>
      <dgm:t>
        <a:bodyPr/>
        <a:lstStyle/>
        <a:p>
          <a:endParaRPr lang="nb-NO" sz="2400"/>
        </a:p>
      </dgm:t>
    </dgm:pt>
    <dgm:pt modelId="{E4999401-6969-EF4E-ABC8-A5B42908C721}" type="sibTrans" cxnId="{606F69BA-244F-F942-B3F7-1AA82FECFD58}">
      <dgm:prSet/>
      <dgm:spPr/>
      <dgm:t>
        <a:bodyPr/>
        <a:lstStyle/>
        <a:p>
          <a:endParaRPr lang="nb-NO" sz="2400"/>
        </a:p>
      </dgm:t>
    </dgm:pt>
    <dgm:pt modelId="{8C9E4E75-09DD-0B4F-8E4C-82D4B054E011}">
      <dgm:prSet phldrT="[Teks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nb-NO" sz="800"/>
            <a:t>IV 2</a:t>
          </a:r>
          <a:br>
            <a:rPr lang="nb-NO" sz="800"/>
          </a:br>
          <a:r>
            <a:rPr lang="nb-NO" sz="800"/>
            <a:t>BK</a:t>
          </a:r>
        </a:p>
      </dgm:t>
    </dgm:pt>
    <dgm:pt modelId="{88A1163E-8387-9B42-A684-56CEF6790E40}" type="parTrans" cxnId="{95634897-B785-2842-8D73-6B1F33E6CBDD}">
      <dgm:prSet/>
      <dgm:spPr/>
      <dgm:t>
        <a:bodyPr/>
        <a:lstStyle/>
        <a:p>
          <a:endParaRPr lang="nb-NO" sz="2400"/>
        </a:p>
      </dgm:t>
    </dgm:pt>
    <dgm:pt modelId="{24CA1668-EC7F-B14B-9142-B1964269E59A}" type="sibTrans" cxnId="{95634897-B785-2842-8D73-6B1F33E6CBDD}">
      <dgm:prSet/>
      <dgm:spPr/>
      <dgm:t>
        <a:bodyPr/>
        <a:lstStyle/>
        <a:p>
          <a:endParaRPr lang="nb-NO" sz="2400"/>
        </a:p>
      </dgm:t>
    </dgm:pt>
    <dgm:pt modelId="{14416D90-8E73-274E-830F-051233C2D561}">
      <dgm:prSet phldrT="[Teks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nb-NO" sz="900"/>
            <a:t>FS 2</a:t>
          </a:r>
        </a:p>
      </dgm:t>
    </dgm:pt>
    <dgm:pt modelId="{5413C771-B88E-6F4A-88FF-F18E04CB68BB}" type="parTrans" cxnId="{4BA423C9-96F2-FC48-9A1B-613056F66729}">
      <dgm:prSet/>
      <dgm:spPr/>
      <dgm:t>
        <a:bodyPr/>
        <a:lstStyle/>
        <a:p>
          <a:endParaRPr lang="nb-NO" sz="2400"/>
        </a:p>
      </dgm:t>
    </dgm:pt>
    <dgm:pt modelId="{2BBBE0EA-A0D3-0746-A45C-0D7121BD8CAF}" type="sibTrans" cxnId="{4BA423C9-96F2-FC48-9A1B-613056F66729}">
      <dgm:prSet/>
      <dgm:spPr/>
      <dgm:t>
        <a:bodyPr/>
        <a:lstStyle/>
        <a:p>
          <a:endParaRPr lang="nb-NO" sz="2400"/>
        </a:p>
      </dgm:t>
    </dgm:pt>
    <dgm:pt modelId="{87E2D269-8CED-1446-9313-5FAC276835E9}">
      <dgm:prSet phldrT="[Tekst]" custT="1"/>
      <dgm:spPr/>
      <dgm:t>
        <a:bodyPr/>
        <a:lstStyle/>
        <a:p>
          <a:r>
            <a:rPr lang="nb-NO" sz="800"/>
            <a:t>IV 3</a:t>
          </a:r>
          <a:br>
            <a:rPr lang="nb-NO" sz="800"/>
          </a:br>
          <a:r>
            <a:rPr lang="nb-NO" sz="800"/>
            <a:t>Digital</a:t>
          </a:r>
        </a:p>
      </dgm:t>
    </dgm:pt>
    <dgm:pt modelId="{60C61F03-D7ED-3245-A2E2-CA3BF44C9585}" type="parTrans" cxnId="{2A3B4350-366F-0549-95E4-C16782B4F865}">
      <dgm:prSet/>
      <dgm:spPr/>
      <dgm:t>
        <a:bodyPr/>
        <a:lstStyle/>
        <a:p>
          <a:endParaRPr lang="nb-NO" sz="2400"/>
        </a:p>
      </dgm:t>
    </dgm:pt>
    <dgm:pt modelId="{31943CDB-85F4-EF4F-928A-1209F41CED08}" type="sibTrans" cxnId="{2A3B4350-366F-0549-95E4-C16782B4F865}">
      <dgm:prSet/>
      <dgm:spPr/>
      <dgm:t>
        <a:bodyPr/>
        <a:lstStyle/>
        <a:p>
          <a:endParaRPr lang="nb-NO" sz="2400"/>
        </a:p>
      </dgm:t>
    </dgm:pt>
    <dgm:pt modelId="{0C7D2DA4-611D-084E-AAE9-D33D7ACFE657}">
      <dgm:prSet phldrT="[Teks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nb-NO" sz="900"/>
            <a:t>FS 3</a:t>
          </a:r>
        </a:p>
      </dgm:t>
    </dgm:pt>
    <dgm:pt modelId="{6CDAE3C4-844F-6A47-9A8B-0C64A0259DE3}" type="parTrans" cxnId="{19D09091-A56A-7542-B226-F8992C982004}">
      <dgm:prSet/>
      <dgm:spPr/>
      <dgm:t>
        <a:bodyPr/>
        <a:lstStyle/>
        <a:p>
          <a:endParaRPr lang="nb-NO" sz="2400"/>
        </a:p>
      </dgm:t>
    </dgm:pt>
    <dgm:pt modelId="{2E071938-01DC-F54C-A9B0-54E87881C329}" type="sibTrans" cxnId="{19D09091-A56A-7542-B226-F8992C982004}">
      <dgm:prSet/>
      <dgm:spPr/>
      <dgm:t>
        <a:bodyPr/>
        <a:lstStyle/>
        <a:p>
          <a:endParaRPr lang="nb-NO" sz="2400"/>
        </a:p>
      </dgm:t>
    </dgm:pt>
    <dgm:pt modelId="{BD5FF004-EFB7-7344-AB58-FE78B97065AD}">
      <dgm:prSet phldrT="[Tekst]" custT="1"/>
      <dgm:spPr/>
      <dgm:t>
        <a:bodyPr/>
        <a:lstStyle/>
        <a:p>
          <a:r>
            <a:rPr lang="nb-NO" sz="800"/>
            <a:t>IV 4</a:t>
          </a:r>
          <a:br>
            <a:rPr lang="nb-NO" sz="800"/>
          </a:br>
          <a:r>
            <a:rPr lang="nb-NO" sz="800"/>
            <a:t>Digital</a:t>
          </a:r>
        </a:p>
      </dgm:t>
    </dgm:pt>
    <dgm:pt modelId="{2350AE42-E240-184D-86D4-08454D1C1DFD}" type="parTrans" cxnId="{C2C61828-4979-744C-976B-0E7B37F36279}">
      <dgm:prSet/>
      <dgm:spPr/>
      <dgm:t>
        <a:bodyPr/>
        <a:lstStyle/>
        <a:p>
          <a:endParaRPr lang="nb-NO"/>
        </a:p>
      </dgm:t>
    </dgm:pt>
    <dgm:pt modelId="{D4504BD2-8D73-9C42-A7C3-476DA1123718}" type="sibTrans" cxnId="{C2C61828-4979-744C-976B-0E7B37F36279}">
      <dgm:prSet/>
      <dgm:spPr/>
      <dgm:t>
        <a:bodyPr/>
        <a:lstStyle/>
        <a:p>
          <a:endParaRPr lang="nb-NO"/>
        </a:p>
      </dgm:t>
    </dgm:pt>
    <dgm:pt modelId="{95B97B2F-DEE7-5C4A-AB94-2BE853171743}">
      <dgm:prSet phldrT="[Teks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nb-NO" sz="800"/>
            <a:t>FS 4</a:t>
          </a:r>
        </a:p>
      </dgm:t>
    </dgm:pt>
    <dgm:pt modelId="{BC993770-C4DE-CE44-A4CC-D18DBD8752D4}" type="parTrans" cxnId="{98F9023A-6C05-0F41-A71D-010405CE004C}">
      <dgm:prSet/>
      <dgm:spPr/>
      <dgm:t>
        <a:bodyPr/>
        <a:lstStyle/>
        <a:p>
          <a:endParaRPr lang="nb-NO"/>
        </a:p>
      </dgm:t>
    </dgm:pt>
    <dgm:pt modelId="{85778EA7-DCA7-EB44-96D9-B893D5B7CA78}" type="sibTrans" cxnId="{98F9023A-6C05-0F41-A71D-010405CE004C}">
      <dgm:prSet/>
      <dgm:spPr/>
      <dgm:t>
        <a:bodyPr/>
        <a:lstStyle/>
        <a:p>
          <a:endParaRPr lang="nb-NO"/>
        </a:p>
      </dgm:t>
    </dgm:pt>
    <dgm:pt modelId="{29103973-A870-4A48-8D37-013097EA3CF0}">
      <dgm:prSet phldrT="[Tekst]" custT="1"/>
      <dgm:spPr/>
      <dgm:t>
        <a:bodyPr/>
        <a:lstStyle/>
        <a:p>
          <a:r>
            <a:rPr lang="nb-NO" sz="800"/>
            <a:t>IV 5</a:t>
          </a:r>
          <a:br>
            <a:rPr lang="nb-NO" sz="800"/>
          </a:br>
          <a:r>
            <a:rPr lang="nb-NO" sz="800"/>
            <a:t>B &amp; D/E</a:t>
          </a:r>
        </a:p>
      </dgm:t>
    </dgm:pt>
    <dgm:pt modelId="{9C29C30C-67BB-F049-BC99-0ADA289495A7}" type="parTrans" cxnId="{D67D4C3D-C83F-EF49-B8A8-A4010F9E5F97}">
      <dgm:prSet/>
      <dgm:spPr/>
      <dgm:t>
        <a:bodyPr/>
        <a:lstStyle/>
        <a:p>
          <a:endParaRPr lang="nb-NO"/>
        </a:p>
      </dgm:t>
    </dgm:pt>
    <dgm:pt modelId="{9521E9C5-F13B-6B4C-8FB9-74ED10A05077}" type="sibTrans" cxnId="{D67D4C3D-C83F-EF49-B8A8-A4010F9E5F97}">
      <dgm:prSet/>
      <dgm:spPr/>
      <dgm:t>
        <a:bodyPr/>
        <a:lstStyle/>
        <a:p>
          <a:endParaRPr lang="nb-NO"/>
        </a:p>
      </dgm:t>
    </dgm:pt>
    <dgm:pt modelId="{FD85DB03-7EF8-7C4E-9AE4-C6E77F1DA189}">
      <dgm:prSet phldrT="[Teks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nb-NO" sz="800"/>
            <a:t>FS 5</a:t>
          </a:r>
        </a:p>
      </dgm:t>
    </dgm:pt>
    <dgm:pt modelId="{78AA82BC-1D17-0E4A-925F-41B94667C2F6}" type="parTrans" cxnId="{BDDD1A66-B442-A148-AFE8-29D9392CECE9}">
      <dgm:prSet/>
      <dgm:spPr/>
      <dgm:t>
        <a:bodyPr/>
        <a:lstStyle/>
        <a:p>
          <a:endParaRPr lang="nb-NO"/>
        </a:p>
      </dgm:t>
    </dgm:pt>
    <dgm:pt modelId="{4180A766-C7C5-0C49-A48D-86D3D1DC3610}" type="sibTrans" cxnId="{BDDD1A66-B442-A148-AFE8-29D9392CECE9}">
      <dgm:prSet/>
      <dgm:spPr/>
      <dgm:t>
        <a:bodyPr/>
        <a:lstStyle/>
        <a:p>
          <a:endParaRPr lang="nb-NO"/>
        </a:p>
      </dgm:t>
    </dgm:pt>
    <dgm:pt modelId="{488328EC-F222-8A49-80A2-FF40ECB6CDF9}">
      <dgm:prSet phldrT="[Tekst]" custT="1"/>
      <dgm:spPr/>
      <dgm:t>
        <a:bodyPr/>
        <a:lstStyle/>
        <a:p>
          <a:r>
            <a:rPr lang="nb-NO" sz="1000"/>
            <a:t>LUB på bærekraft og digitalisering</a:t>
          </a:r>
        </a:p>
      </dgm:t>
    </dgm:pt>
    <dgm:pt modelId="{206BFF36-928B-C347-A594-5C2A0D98F9E2}" type="parTrans" cxnId="{22F4B7BE-2038-BA4B-BFFD-A55868C55A00}">
      <dgm:prSet/>
      <dgm:spPr/>
      <dgm:t>
        <a:bodyPr/>
        <a:lstStyle/>
        <a:p>
          <a:endParaRPr lang="nb-NO"/>
        </a:p>
      </dgm:t>
    </dgm:pt>
    <dgm:pt modelId="{E113DFDC-3373-404A-89F5-99D2E384AAB6}" type="sibTrans" cxnId="{22F4B7BE-2038-BA4B-BFFD-A55868C55A00}">
      <dgm:prSet/>
      <dgm:spPr/>
      <dgm:t>
        <a:bodyPr/>
        <a:lstStyle/>
        <a:p>
          <a:endParaRPr lang="nb-NO"/>
        </a:p>
      </dgm:t>
    </dgm:pt>
    <dgm:pt modelId="{3A4A0F1D-76FB-A94E-9F8B-9C908F2C6B6B}">
      <dgm:prSet phldrT="[Tekst]" custT="1"/>
      <dgm:spPr/>
      <dgm:t>
        <a:bodyPr/>
        <a:lstStyle/>
        <a:p>
          <a:r>
            <a:rPr lang="nb-NO" sz="1000"/>
            <a:t>Forankret i fagmiljø og ledelse</a:t>
          </a:r>
        </a:p>
      </dgm:t>
    </dgm:pt>
    <dgm:pt modelId="{4425DF24-2F26-9E48-94B3-31147C946818}" type="parTrans" cxnId="{9955C481-4BB0-DE4F-9307-214BF28A0F04}">
      <dgm:prSet/>
      <dgm:spPr/>
      <dgm:t>
        <a:bodyPr/>
        <a:lstStyle/>
        <a:p>
          <a:endParaRPr lang="nb-NO"/>
        </a:p>
      </dgm:t>
    </dgm:pt>
    <dgm:pt modelId="{B79F2CBB-2031-924E-9F65-ED1BB4064895}" type="sibTrans" cxnId="{9955C481-4BB0-DE4F-9307-214BF28A0F04}">
      <dgm:prSet/>
      <dgm:spPr/>
      <dgm:t>
        <a:bodyPr/>
        <a:lstStyle/>
        <a:p>
          <a:endParaRPr lang="nb-NO"/>
        </a:p>
      </dgm:t>
    </dgm:pt>
    <dgm:pt modelId="{B6D0F903-D09B-604E-A398-F4A353187693}">
      <dgm:prSet phldrT="[Tekst]" custT="1"/>
      <dgm:spPr/>
      <dgm:t>
        <a:bodyPr/>
        <a:lstStyle/>
        <a:p>
          <a:r>
            <a:rPr lang="nb-NO" sz="800"/>
            <a:t>Allmøte</a:t>
          </a:r>
        </a:p>
      </dgm:t>
    </dgm:pt>
    <dgm:pt modelId="{234E1D21-B878-6542-972D-CA7D173AC967}" type="parTrans" cxnId="{3E120203-50FA-A941-8310-02F3E85B4976}">
      <dgm:prSet/>
      <dgm:spPr/>
    </dgm:pt>
    <dgm:pt modelId="{29CD8B64-1BE8-4F47-BBAC-D038FCC6DF21}" type="sibTrans" cxnId="{3E120203-50FA-A941-8310-02F3E85B4976}">
      <dgm:prSet/>
      <dgm:spPr/>
    </dgm:pt>
    <dgm:pt modelId="{18E00096-43D8-A14F-9331-E444FA66FC72}" type="pres">
      <dgm:prSet presAssocID="{6FA7D043-281B-DC48-A259-7CB35A537DAB}" presName="theList" presStyleCnt="0">
        <dgm:presLayoutVars>
          <dgm:dir/>
          <dgm:animLvl val="lvl"/>
          <dgm:resizeHandles val="exact"/>
        </dgm:presLayoutVars>
      </dgm:prSet>
      <dgm:spPr/>
    </dgm:pt>
    <dgm:pt modelId="{053D9C95-738A-6E41-9D6F-6F0563526708}" type="pres">
      <dgm:prSet presAssocID="{C1EF83C2-D082-B646-AA59-024A0738691E}" presName="compNode" presStyleCnt="0"/>
      <dgm:spPr/>
    </dgm:pt>
    <dgm:pt modelId="{C0210932-3CE2-0A45-AF3F-CDC4363563DF}" type="pres">
      <dgm:prSet presAssocID="{C1EF83C2-D082-B646-AA59-024A0738691E}" presName="noGeometry" presStyleCnt="0"/>
      <dgm:spPr/>
    </dgm:pt>
    <dgm:pt modelId="{94E501E5-D42D-1F4D-844C-E06439F8B4C7}" type="pres">
      <dgm:prSet presAssocID="{C1EF83C2-D082-B646-AA59-024A0738691E}" presName="childTextVisible" presStyleLbl="bgAccFollowNode1" presStyleIdx="0" presStyleCnt="10" custAng="3579803" custScaleX="382132" custScaleY="123369" custLinFactX="45659" custLinFactY="88582" custLinFactNeighborX="100000" custLinFactNeighborY="100000">
        <dgm:presLayoutVars>
          <dgm:bulletEnabled val="1"/>
        </dgm:presLayoutVars>
      </dgm:prSet>
      <dgm:spPr/>
    </dgm:pt>
    <dgm:pt modelId="{8E8FB225-FDC0-D143-811F-76032D3CD253}" type="pres">
      <dgm:prSet presAssocID="{C1EF83C2-D082-B646-AA59-024A0738691E}" presName="childTextHidden" presStyleLbl="bgAccFollowNode1" presStyleIdx="0" presStyleCnt="10"/>
      <dgm:spPr/>
    </dgm:pt>
    <dgm:pt modelId="{09E7A407-2794-7B42-B339-C0191D7389B0}" type="pres">
      <dgm:prSet presAssocID="{C1EF83C2-D082-B646-AA59-024A0738691E}" presName="parentText" presStyleLbl="node1" presStyleIdx="0" presStyleCnt="10" custScaleX="438981" custScaleY="436634" custLinFactY="-100000" custLinFactNeighborX="91123" custLinFactNeighborY="-139156">
        <dgm:presLayoutVars>
          <dgm:chMax val="1"/>
          <dgm:bulletEnabled val="1"/>
        </dgm:presLayoutVars>
      </dgm:prSet>
      <dgm:spPr/>
    </dgm:pt>
    <dgm:pt modelId="{E033B81C-B5D1-FE44-9E36-30EDFD4B695D}" type="pres">
      <dgm:prSet presAssocID="{C1EF83C2-D082-B646-AA59-024A0738691E}" presName="aSpace" presStyleCnt="0"/>
      <dgm:spPr/>
    </dgm:pt>
    <dgm:pt modelId="{8FB7E1ED-641C-D749-8190-0957C804D158}" type="pres">
      <dgm:prSet presAssocID="{45AA061F-A252-AE4A-9998-01FBA6281A31}" presName="compNode" presStyleCnt="0"/>
      <dgm:spPr/>
    </dgm:pt>
    <dgm:pt modelId="{D0609AA8-C0A6-3E40-934D-8313F8778D61}" type="pres">
      <dgm:prSet presAssocID="{45AA061F-A252-AE4A-9998-01FBA6281A31}" presName="noGeometry" presStyleCnt="0"/>
      <dgm:spPr/>
    </dgm:pt>
    <dgm:pt modelId="{891BE400-3F86-3F4A-9A74-EE352D39C4C1}" type="pres">
      <dgm:prSet presAssocID="{45AA061F-A252-AE4A-9998-01FBA6281A31}" presName="childTextVisible" presStyleLbl="bgAccFollowNode1" presStyleIdx="1" presStyleCnt="10" custAng="18000000" custScaleX="400550" custScaleY="126894" custLinFactY="88583" custLinFactNeighborX="73732" custLinFactNeighborY="100000">
        <dgm:presLayoutVars>
          <dgm:bulletEnabled val="1"/>
        </dgm:presLayoutVars>
      </dgm:prSet>
      <dgm:spPr/>
    </dgm:pt>
    <dgm:pt modelId="{668625E3-D66F-0D47-A795-4BBFA000DCD8}" type="pres">
      <dgm:prSet presAssocID="{45AA061F-A252-AE4A-9998-01FBA6281A31}" presName="childTextHidden" presStyleLbl="bgAccFollowNode1" presStyleIdx="1" presStyleCnt="10"/>
      <dgm:spPr/>
    </dgm:pt>
    <dgm:pt modelId="{68412405-801D-FD43-9FBF-5D68C699B4D9}" type="pres">
      <dgm:prSet presAssocID="{45AA061F-A252-AE4A-9998-01FBA6281A31}" presName="parentText" presStyleLbl="node1" presStyleIdx="1" presStyleCnt="10" custScaleX="442151" custScaleY="438981" custLinFactY="408206" custLinFactNeighborX="-86243" custLinFactNeighborY="500000">
        <dgm:presLayoutVars>
          <dgm:chMax val="1"/>
          <dgm:bulletEnabled val="1"/>
        </dgm:presLayoutVars>
      </dgm:prSet>
      <dgm:spPr/>
    </dgm:pt>
    <dgm:pt modelId="{36F1AFD2-BEB8-6346-8219-E84A309D46CE}" type="pres">
      <dgm:prSet presAssocID="{45AA061F-A252-AE4A-9998-01FBA6281A31}" presName="aSpace" presStyleCnt="0"/>
      <dgm:spPr/>
    </dgm:pt>
    <dgm:pt modelId="{AFF6FD24-915B-8C42-B1BC-CFBB048DCE8C}" type="pres">
      <dgm:prSet presAssocID="{8C9E4E75-09DD-0B4F-8E4C-82D4B054E011}" presName="compNode" presStyleCnt="0"/>
      <dgm:spPr/>
    </dgm:pt>
    <dgm:pt modelId="{BE46E8A6-1F5D-0F4B-8BFD-01B619F96632}" type="pres">
      <dgm:prSet presAssocID="{8C9E4E75-09DD-0B4F-8E4C-82D4B054E011}" presName="noGeometry" presStyleCnt="0"/>
      <dgm:spPr/>
    </dgm:pt>
    <dgm:pt modelId="{A705AFA5-4B80-B74A-910C-45FFF4E19D33}" type="pres">
      <dgm:prSet presAssocID="{8C9E4E75-09DD-0B4F-8E4C-82D4B054E011}" presName="childTextVisible" presStyleLbl="bgAccFollowNode1" presStyleIdx="2" presStyleCnt="10" custAng="3600000" custScaleX="400550" custScaleY="123369" custLinFactY="88582" custLinFactNeighborX="-51726" custLinFactNeighborY="100000">
        <dgm:presLayoutVars>
          <dgm:bulletEnabled val="1"/>
        </dgm:presLayoutVars>
      </dgm:prSet>
      <dgm:spPr/>
    </dgm:pt>
    <dgm:pt modelId="{3462DC33-81A0-4348-A861-BA078D28E66A}" type="pres">
      <dgm:prSet presAssocID="{8C9E4E75-09DD-0B4F-8E4C-82D4B054E011}" presName="childTextHidden" presStyleLbl="bgAccFollowNode1" presStyleIdx="2" presStyleCnt="10"/>
      <dgm:spPr/>
    </dgm:pt>
    <dgm:pt modelId="{29345D32-AB56-C94D-8FA0-0161672E7A59}" type="pres">
      <dgm:prSet presAssocID="{8C9E4E75-09DD-0B4F-8E4C-82D4B054E011}" presName="parentText" presStyleLbl="node1" presStyleIdx="2" presStyleCnt="10" custScaleX="438981" custScaleY="436634" custLinFactX="-100000" custLinFactY="-100000" custLinFactNeighborX="-185198" custLinFactNeighborY="-139156">
        <dgm:presLayoutVars>
          <dgm:chMax val="1"/>
          <dgm:bulletEnabled val="1"/>
        </dgm:presLayoutVars>
      </dgm:prSet>
      <dgm:spPr/>
    </dgm:pt>
    <dgm:pt modelId="{5FD968D8-38EF-7148-A57B-36D3F7AC9520}" type="pres">
      <dgm:prSet presAssocID="{8C9E4E75-09DD-0B4F-8E4C-82D4B054E011}" presName="aSpace" presStyleCnt="0"/>
      <dgm:spPr/>
    </dgm:pt>
    <dgm:pt modelId="{2797CA5F-FB26-4941-B55D-97EA58B6DA93}" type="pres">
      <dgm:prSet presAssocID="{14416D90-8E73-274E-830F-051233C2D561}" presName="compNode" presStyleCnt="0"/>
      <dgm:spPr/>
    </dgm:pt>
    <dgm:pt modelId="{14848A80-739B-F449-981D-7E5897F9815E}" type="pres">
      <dgm:prSet presAssocID="{14416D90-8E73-274E-830F-051233C2D561}" presName="noGeometry" presStyleCnt="0"/>
      <dgm:spPr/>
    </dgm:pt>
    <dgm:pt modelId="{094CD8E5-1193-1348-88EE-C77BF4E4E77C}" type="pres">
      <dgm:prSet presAssocID="{14416D90-8E73-274E-830F-051233C2D561}" presName="childTextVisible" presStyleLbl="bgAccFollowNode1" presStyleIdx="3" presStyleCnt="10" custAng="18000000" custScaleX="400550" custScaleY="126894" custLinFactX="-46951" custLinFactY="88582" custLinFactNeighborX="-100000" custLinFactNeighborY="100000">
        <dgm:presLayoutVars>
          <dgm:bulletEnabled val="1"/>
        </dgm:presLayoutVars>
      </dgm:prSet>
      <dgm:spPr/>
    </dgm:pt>
    <dgm:pt modelId="{90485817-DACF-C442-BCB8-38FA8FFE0DA5}" type="pres">
      <dgm:prSet presAssocID="{14416D90-8E73-274E-830F-051233C2D561}" presName="childTextHidden" presStyleLbl="bgAccFollowNode1" presStyleIdx="3" presStyleCnt="10"/>
      <dgm:spPr/>
    </dgm:pt>
    <dgm:pt modelId="{52DCC245-0026-8F4F-97FC-5E57791D0101}" type="pres">
      <dgm:prSet presAssocID="{14416D90-8E73-274E-830F-051233C2D561}" presName="parentText" presStyleLbl="node1" presStyleIdx="3" presStyleCnt="10" custScaleX="442151" custScaleY="438981" custLinFactX="-200000" custLinFactY="408205" custLinFactNeighborX="-280982" custLinFactNeighborY="500000">
        <dgm:presLayoutVars>
          <dgm:chMax val="1"/>
          <dgm:bulletEnabled val="1"/>
        </dgm:presLayoutVars>
      </dgm:prSet>
      <dgm:spPr/>
    </dgm:pt>
    <dgm:pt modelId="{A7090C7E-D688-DD4A-91F6-23E3E1F80BD6}" type="pres">
      <dgm:prSet presAssocID="{14416D90-8E73-274E-830F-051233C2D561}" presName="aSpace" presStyleCnt="0"/>
      <dgm:spPr/>
    </dgm:pt>
    <dgm:pt modelId="{40886400-FEA0-2644-BA79-D7E0815B806B}" type="pres">
      <dgm:prSet presAssocID="{87E2D269-8CED-1446-9313-5FAC276835E9}" presName="compNode" presStyleCnt="0"/>
      <dgm:spPr/>
    </dgm:pt>
    <dgm:pt modelId="{38063675-FBEF-1845-8B88-506CC5D25CE5}" type="pres">
      <dgm:prSet presAssocID="{87E2D269-8CED-1446-9313-5FAC276835E9}" presName="noGeometry" presStyleCnt="0"/>
      <dgm:spPr/>
    </dgm:pt>
    <dgm:pt modelId="{40AEEC6F-45A4-3B45-AA54-ACA8B858DCF5}" type="pres">
      <dgm:prSet presAssocID="{87E2D269-8CED-1446-9313-5FAC276835E9}" presName="childTextVisible" presStyleLbl="bgAccFollowNode1" presStyleIdx="4" presStyleCnt="10" custAng="3600000" custScaleX="400550" custScaleY="123369" custLinFactX="-100000" custLinFactY="88582" custLinFactNeighborX="-133361" custLinFactNeighborY="100000">
        <dgm:presLayoutVars>
          <dgm:bulletEnabled val="1"/>
        </dgm:presLayoutVars>
      </dgm:prSet>
      <dgm:spPr/>
    </dgm:pt>
    <dgm:pt modelId="{47C2B193-50E2-9E46-97FF-0B8F18E89D02}" type="pres">
      <dgm:prSet presAssocID="{87E2D269-8CED-1446-9313-5FAC276835E9}" presName="childTextHidden" presStyleLbl="bgAccFollowNode1" presStyleIdx="4" presStyleCnt="10"/>
      <dgm:spPr/>
    </dgm:pt>
    <dgm:pt modelId="{B429CC81-5DB0-B44E-B339-F5B9364B4DEA}" type="pres">
      <dgm:prSet presAssocID="{87E2D269-8CED-1446-9313-5FAC276835E9}" presName="parentText" presStyleLbl="node1" presStyleIdx="4" presStyleCnt="10" custScaleX="438981" custScaleY="436634" custLinFactX="-300000" custLinFactY="-100000" custLinFactNeighborX="-379937" custLinFactNeighborY="-139156">
        <dgm:presLayoutVars>
          <dgm:chMax val="1"/>
          <dgm:bulletEnabled val="1"/>
        </dgm:presLayoutVars>
      </dgm:prSet>
      <dgm:spPr/>
    </dgm:pt>
    <dgm:pt modelId="{EEFCFAB3-3601-3041-8309-3ADC970CC48E}" type="pres">
      <dgm:prSet presAssocID="{87E2D269-8CED-1446-9313-5FAC276835E9}" presName="aSpace" presStyleCnt="0"/>
      <dgm:spPr/>
    </dgm:pt>
    <dgm:pt modelId="{CDED02DA-C127-0B4E-8097-BE77BB4B4FC4}" type="pres">
      <dgm:prSet presAssocID="{0C7D2DA4-611D-084E-AAE9-D33D7ACFE657}" presName="compNode" presStyleCnt="0"/>
      <dgm:spPr/>
    </dgm:pt>
    <dgm:pt modelId="{846E2429-E345-A345-9149-D61208709A18}" type="pres">
      <dgm:prSet presAssocID="{0C7D2DA4-611D-084E-AAE9-D33D7ACFE657}" presName="noGeometry" presStyleCnt="0"/>
      <dgm:spPr/>
    </dgm:pt>
    <dgm:pt modelId="{A55FD3AB-0863-614F-BCC7-3DD3C8D60D5D}" type="pres">
      <dgm:prSet presAssocID="{0C7D2DA4-611D-084E-AAE9-D33D7ACFE657}" presName="childTextVisible" presStyleLbl="bgAccFollowNode1" presStyleIdx="5" presStyleCnt="10" custAng="18000000" custScaleX="400550" custScaleY="126894" custLinFactX="-133783" custLinFactY="88582" custLinFactNeighborX="-200000" custLinFactNeighborY="100000">
        <dgm:presLayoutVars>
          <dgm:bulletEnabled val="1"/>
        </dgm:presLayoutVars>
      </dgm:prSet>
      <dgm:spPr/>
    </dgm:pt>
    <dgm:pt modelId="{5C3931F7-4D2B-294C-8997-70A8BB7520F2}" type="pres">
      <dgm:prSet presAssocID="{0C7D2DA4-611D-084E-AAE9-D33D7ACFE657}" presName="childTextHidden" presStyleLbl="bgAccFollowNode1" presStyleIdx="5" presStyleCnt="10"/>
      <dgm:spPr/>
    </dgm:pt>
    <dgm:pt modelId="{F597AA5A-687D-724B-885D-9C90377564C9}" type="pres">
      <dgm:prSet presAssocID="{0C7D2DA4-611D-084E-AAE9-D33D7ACFE657}" presName="parentText" presStyleLbl="node1" presStyleIdx="5" presStyleCnt="10" custScaleX="442151" custScaleY="438981" custLinFactX="-400000" custLinFactY="408206" custLinFactNeighborX="-475721" custLinFactNeighborY="500000">
        <dgm:presLayoutVars>
          <dgm:chMax val="1"/>
          <dgm:bulletEnabled val="1"/>
        </dgm:presLayoutVars>
      </dgm:prSet>
      <dgm:spPr/>
    </dgm:pt>
    <dgm:pt modelId="{3C97E37C-D18D-1542-B17D-484FE2F04EEC}" type="pres">
      <dgm:prSet presAssocID="{0C7D2DA4-611D-084E-AAE9-D33D7ACFE657}" presName="aSpace" presStyleCnt="0"/>
      <dgm:spPr/>
    </dgm:pt>
    <dgm:pt modelId="{DD1F097A-3C2B-F442-82CB-1FF6E94A6456}" type="pres">
      <dgm:prSet presAssocID="{BD5FF004-EFB7-7344-AB58-FE78B97065AD}" presName="compNode" presStyleCnt="0"/>
      <dgm:spPr/>
    </dgm:pt>
    <dgm:pt modelId="{62287EFD-957A-004D-A609-D53EC85E0B24}" type="pres">
      <dgm:prSet presAssocID="{BD5FF004-EFB7-7344-AB58-FE78B97065AD}" presName="noGeometry" presStyleCnt="0"/>
      <dgm:spPr/>
    </dgm:pt>
    <dgm:pt modelId="{D8C5CF57-0469-6B46-9BD5-7A83C3031456}" type="pres">
      <dgm:prSet presAssocID="{BD5FF004-EFB7-7344-AB58-FE78B97065AD}" presName="childTextVisible" presStyleLbl="bgAccFollowNode1" presStyleIdx="6" presStyleCnt="10" custAng="3600000" custScaleX="400550" custScaleY="123369" custLinFactX="-200000" custLinFactY="88582" custLinFactNeighborX="-247727" custLinFactNeighborY="100000">
        <dgm:presLayoutVars>
          <dgm:bulletEnabled val="1"/>
        </dgm:presLayoutVars>
      </dgm:prSet>
      <dgm:spPr/>
    </dgm:pt>
    <dgm:pt modelId="{E2A243D4-653B-784C-B9B9-562DFDF5C549}" type="pres">
      <dgm:prSet presAssocID="{BD5FF004-EFB7-7344-AB58-FE78B97065AD}" presName="childTextHidden" presStyleLbl="bgAccFollowNode1" presStyleIdx="6" presStyleCnt="10"/>
      <dgm:spPr/>
    </dgm:pt>
    <dgm:pt modelId="{2F778FF7-76A6-D148-A4A3-09C07F279C19}" type="pres">
      <dgm:prSet presAssocID="{BD5FF004-EFB7-7344-AB58-FE78B97065AD}" presName="parentText" presStyleLbl="node1" presStyleIdx="6" presStyleCnt="10" custScaleX="438981" custScaleY="436635" custLinFactX="-500000" custLinFactY="-100000" custLinFactNeighborX="-574675" custLinFactNeighborY="-139156">
        <dgm:presLayoutVars>
          <dgm:chMax val="1"/>
          <dgm:bulletEnabled val="1"/>
        </dgm:presLayoutVars>
      </dgm:prSet>
      <dgm:spPr/>
    </dgm:pt>
    <dgm:pt modelId="{EF2E5387-D781-7640-822D-7A14020F04B5}" type="pres">
      <dgm:prSet presAssocID="{BD5FF004-EFB7-7344-AB58-FE78B97065AD}" presName="aSpace" presStyleCnt="0"/>
      <dgm:spPr/>
    </dgm:pt>
    <dgm:pt modelId="{2E3CFEEF-C09E-5A40-94FE-22570FB38F06}" type="pres">
      <dgm:prSet presAssocID="{95B97B2F-DEE7-5C4A-AB94-2BE853171743}" presName="compNode" presStyleCnt="0"/>
      <dgm:spPr/>
    </dgm:pt>
    <dgm:pt modelId="{D20503C0-6384-9845-9495-FBFA6E59A71D}" type="pres">
      <dgm:prSet presAssocID="{95B97B2F-DEE7-5C4A-AB94-2BE853171743}" presName="noGeometry" presStyleCnt="0"/>
      <dgm:spPr/>
    </dgm:pt>
    <dgm:pt modelId="{02DEC69F-65FF-404D-99CB-E14A4E011620}" type="pres">
      <dgm:prSet presAssocID="{95B97B2F-DEE7-5C4A-AB94-2BE853171743}" presName="childTextVisible" presStyleLbl="bgAccFollowNode1" presStyleIdx="7" presStyleCnt="10" custAng="18000000" custScaleX="400550" custScaleY="126894" custLinFactX="-236455" custLinFactY="88583" custLinFactNeighborX="-300000" custLinFactNeighborY="100000">
        <dgm:presLayoutVars>
          <dgm:bulletEnabled val="1"/>
        </dgm:presLayoutVars>
      </dgm:prSet>
      <dgm:spPr/>
    </dgm:pt>
    <dgm:pt modelId="{F1276829-7CA7-C14F-83D6-09D990263BC1}" type="pres">
      <dgm:prSet presAssocID="{95B97B2F-DEE7-5C4A-AB94-2BE853171743}" presName="childTextHidden" presStyleLbl="bgAccFollowNode1" presStyleIdx="7" presStyleCnt="10"/>
      <dgm:spPr/>
    </dgm:pt>
    <dgm:pt modelId="{808FCB33-821D-244B-8966-D6F6653CD92A}" type="pres">
      <dgm:prSet presAssocID="{95B97B2F-DEE7-5C4A-AB94-2BE853171743}" presName="parentText" presStyleLbl="node1" presStyleIdx="7" presStyleCnt="10" custScaleX="442151" custScaleY="438981" custLinFactX="-600000" custLinFactY="408206" custLinFactNeighborX="-670460" custLinFactNeighborY="500000">
        <dgm:presLayoutVars>
          <dgm:chMax val="1"/>
          <dgm:bulletEnabled val="1"/>
        </dgm:presLayoutVars>
      </dgm:prSet>
      <dgm:spPr/>
    </dgm:pt>
    <dgm:pt modelId="{D50BD84C-E3B2-514E-A16D-2583B8329020}" type="pres">
      <dgm:prSet presAssocID="{95B97B2F-DEE7-5C4A-AB94-2BE853171743}" presName="aSpace" presStyleCnt="0"/>
      <dgm:spPr/>
    </dgm:pt>
    <dgm:pt modelId="{28784074-1E12-1946-810B-5EA711304B5E}" type="pres">
      <dgm:prSet presAssocID="{29103973-A870-4A48-8D37-013097EA3CF0}" presName="compNode" presStyleCnt="0"/>
      <dgm:spPr/>
    </dgm:pt>
    <dgm:pt modelId="{DBE93207-38B3-F44F-8944-5531F44A6F1D}" type="pres">
      <dgm:prSet presAssocID="{29103973-A870-4A48-8D37-013097EA3CF0}" presName="noGeometry" presStyleCnt="0"/>
      <dgm:spPr/>
    </dgm:pt>
    <dgm:pt modelId="{D8C2056E-5C45-B841-97CA-4C852BFC140B}" type="pres">
      <dgm:prSet presAssocID="{29103973-A870-4A48-8D37-013097EA3CF0}" presName="childTextVisible" presStyleLbl="bgAccFollowNode1" presStyleIdx="8" presStyleCnt="10" custAng="3600000" custScaleX="400550" custScaleY="123369" custLinFactX="-300000" custLinFactY="100000" custLinFactNeighborX="-313197" custLinFactNeighborY="111980">
        <dgm:presLayoutVars>
          <dgm:bulletEnabled val="1"/>
        </dgm:presLayoutVars>
      </dgm:prSet>
      <dgm:spPr/>
    </dgm:pt>
    <dgm:pt modelId="{2B80334D-A099-B449-BA70-829524021D2E}" type="pres">
      <dgm:prSet presAssocID="{29103973-A870-4A48-8D37-013097EA3CF0}" presName="childTextHidden" presStyleLbl="bgAccFollowNode1" presStyleIdx="8" presStyleCnt="10"/>
      <dgm:spPr/>
    </dgm:pt>
    <dgm:pt modelId="{25576B6F-B6F1-9240-AE57-D929C5FB1CD3}" type="pres">
      <dgm:prSet presAssocID="{29103973-A870-4A48-8D37-013097EA3CF0}" presName="parentText" presStyleLbl="node1" presStyleIdx="8" presStyleCnt="10" custScaleX="438981" custScaleY="436635" custLinFactX="-700000" custLinFactY="-100000" custLinFactNeighborX="-769414" custLinFactNeighborY="-139156">
        <dgm:presLayoutVars>
          <dgm:chMax val="1"/>
          <dgm:bulletEnabled val="1"/>
        </dgm:presLayoutVars>
      </dgm:prSet>
      <dgm:spPr/>
    </dgm:pt>
    <dgm:pt modelId="{390CCE4C-6676-6946-8D27-C4D5FDA7188B}" type="pres">
      <dgm:prSet presAssocID="{29103973-A870-4A48-8D37-013097EA3CF0}" presName="aSpace" presStyleCnt="0"/>
      <dgm:spPr/>
    </dgm:pt>
    <dgm:pt modelId="{7A9E6DC4-6612-3B47-82A3-93B65D36B227}" type="pres">
      <dgm:prSet presAssocID="{FD85DB03-7EF8-7C4E-9AE4-C6E77F1DA189}" presName="compNode" presStyleCnt="0"/>
      <dgm:spPr/>
    </dgm:pt>
    <dgm:pt modelId="{9069515A-3D37-3841-813C-394CDDED5D76}" type="pres">
      <dgm:prSet presAssocID="{FD85DB03-7EF8-7C4E-9AE4-C6E77F1DA189}" presName="noGeometry" presStyleCnt="0"/>
      <dgm:spPr/>
    </dgm:pt>
    <dgm:pt modelId="{0A6EA126-FACE-8F4B-9FA5-EFAD5581F41A}" type="pres">
      <dgm:prSet presAssocID="{FD85DB03-7EF8-7C4E-9AE4-C6E77F1DA189}" presName="childTextVisible" presStyleLbl="bgAccFollowNode1" presStyleIdx="9" presStyleCnt="10" custScaleX="1039557" custScaleY="674004" custLinFactX="-230552" custLinFactY="265717" custLinFactNeighborX="-300000" custLinFactNeighborY="300000">
        <dgm:presLayoutVars>
          <dgm:bulletEnabled val="1"/>
        </dgm:presLayoutVars>
      </dgm:prSet>
      <dgm:spPr/>
    </dgm:pt>
    <dgm:pt modelId="{50D18F69-F48F-7443-9811-B9FB57B5F045}" type="pres">
      <dgm:prSet presAssocID="{FD85DB03-7EF8-7C4E-9AE4-C6E77F1DA189}" presName="childTextHidden" presStyleLbl="bgAccFollowNode1" presStyleIdx="9" presStyleCnt="10"/>
      <dgm:spPr/>
    </dgm:pt>
    <dgm:pt modelId="{E6003EB7-A9C4-374E-9E83-9D1E7DBAB979}" type="pres">
      <dgm:prSet presAssocID="{FD85DB03-7EF8-7C4E-9AE4-C6E77F1DA189}" presName="parentText" presStyleLbl="node1" presStyleIdx="9" presStyleCnt="10" custScaleX="442151" custScaleY="438981" custLinFactX="-1100000" custLinFactY="434761" custLinFactNeighborX="-1151828" custLinFactNeighborY="500000">
        <dgm:presLayoutVars>
          <dgm:chMax val="1"/>
          <dgm:bulletEnabled val="1"/>
        </dgm:presLayoutVars>
      </dgm:prSet>
      <dgm:spPr/>
    </dgm:pt>
  </dgm:ptLst>
  <dgm:cxnLst>
    <dgm:cxn modelId="{3E120203-50FA-A941-8310-02F3E85B4976}" srcId="{87E2D269-8CED-1446-9313-5FAC276835E9}" destId="{B6D0F903-D09B-604E-A398-F4A353187693}" srcOrd="0" destOrd="0" parTransId="{234E1D21-B878-6542-972D-CA7D173AC967}" sibTransId="{29CD8B64-1BE8-4F47-BBAC-D038FCC6DF21}"/>
    <dgm:cxn modelId="{BBF2D408-1E16-4D44-85E4-90928D0139E9}" type="presOf" srcId="{BD5FF004-EFB7-7344-AB58-FE78B97065AD}" destId="{2F778FF7-76A6-D148-A4A3-09C07F279C19}" srcOrd="0" destOrd="0" presId="urn:microsoft.com/office/officeart/2005/8/layout/hProcess6"/>
    <dgm:cxn modelId="{A5961C17-94AC-A243-BE55-5191350052EE}" type="presOf" srcId="{488328EC-F222-8A49-80A2-FF40ECB6CDF9}" destId="{0A6EA126-FACE-8F4B-9FA5-EFAD5581F41A}" srcOrd="0" destOrd="0" presId="urn:microsoft.com/office/officeart/2005/8/layout/hProcess6"/>
    <dgm:cxn modelId="{C2C61828-4979-744C-976B-0E7B37F36279}" srcId="{6FA7D043-281B-DC48-A259-7CB35A537DAB}" destId="{BD5FF004-EFB7-7344-AB58-FE78B97065AD}" srcOrd="6" destOrd="0" parTransId="{2350AE42-E240-184D-86D4-08454D1C1DFD}" sibTransId="{D4504BD2-8D73-9C42-A7C3-476DA1123718}"/>
    <dgm:cxn modelId="{98F9023A-6C05-0F41-A71D-010405CE004C}" srcId="{6FA7D043-281B-DC48-A259-7CB35A537DAB}" destId="{95B97B2F-DEE7-5C4A-AB94-2BE853171743}" srcOrd="7" destOrd="0" parTransId="{BC993770-C4DE-CE44-A4CC-D18DBD8752D4}" sibTransId="{85778EA7-DCA7-EB44-96D9-B893D5B7CA78}"/>
    <dgm:cxn modelId="{6E2DE63B-1851-4641-97B9-6C487DC6AB3B}" type="presOf" srcId="{FD85DB03-7EF8-7C4E-9AE4-C6E77F1DA189}" destId="{E6003EB7-A9C4-374E-9E83-9D1E7DBAB979}" srcOrd="0" destOrd="0" presId="urn:microsoft.com/office/officeart/2005/8/layout/hProcess6"/>
    <dgm:cxn modelId="{D67D4C3D-C83F-EF49-B8A8-A4010F9E5F97}" srcId="{6FA7D043-281B-DC48-A259-7CB35A537DAB}" destId="{29103973-A870-4A48-8D37-013097EA3CF0}" srcOrd="8" destOrd="0" parTransId="{9C29C30C-67BB-F049-BC99-0ADA289495A7}" sibTransId="{9521E9C5-F13B-6B4C-8FB9-74ED10A05077}"/>
    <dgm:cxn modelId="{91B9153E-0389-6044-838E-2C997FCD78D8}" type="presOf" srcId="{6FA7D043-281B-DC48-A259-7CB35A537DAB}" destId="{18E00096-43D8-A14F-9331-E444FA66FC72}" srcOrd="0" destOrd="0" presId="urn:microsoft.com/office/officeart/2005/8/layout/hProcess6"/>
    <dgm:cxn modelId="{7E10CB65-BC2F-DD46-8B64-C4A50744BACB}" type="presOf" srcId="{45AA061F-A252-AE4A-9998-01FBA6281A31}" destId="{68412405-801D-FD43-9FBF-5D68C699B4D9}" srcOrd="0" destOrd="0" presId="urn:microsoft.com/office/officeart/2005/8/layout/hProcess6"/>
    <dgm:cxn modelId="{BDDD1A66-B442-A148-AFE8-29D9392CECE9}" srcId="{6FA7D043-281B-DC48-A259-7CB35A537DAB}" destId="{FD85DB03-7EF8-7C4E-9AE4-C6E77F1DA189}" srcOrd="9" destOrd="0" parTransId="{78AA82BC-1D17-0E4A-925F-41B94667C2F6}" sibTransId="{4180A766-C7C5-0C49-A48D-86D3D1DC3610}"/>
    <dgm:cxn modelId="{DC56834A-9449-0D41-B19B-EF484298FF87}" type="presOf" srcId="{3A4A0F1D-76FB-A94E-9F8B-9C908F2C6B6B}" destId="{0A6EA126-FACE-8F4B-9FA5-EFAD5581F41A}" srcOrd="0" destOrd="1" presId="urn:microsoft.com/office/officeart/2005/8/layout/hProcess6"/>
    <dgm:cxn modelId="{D6065B4C-9CC7-EA46-8F14-E9379758B625}" type="presOf" srcId="{B6D0F903-D09B-604E-A398-F4A353187693}" destId="{40AEEC6F-45A4-3B45-AA54-ACA8B858DCF5}" srcOrd="0" destOrd="0" presId="urn:microsoft.com/office/officeart/2005/8/layout/hProcess6"/>
    <dgm:cxn modelId="{E27B514C-BD3E-5E49-936F-51FF2F7046B9}" type="presOf" srcId="{95B97B2F-DEE7-5C4A-AB94-2BE853171743}" destId="{808FCB33-821D-244B-8966-D6F6653CD92A}" srcOrd="0" destOrd="0" presId="urn:microsoft.com/office/officeart/2005/8/layout/hProcess6"/>
    <dgm:cxn modelId="{916CF94F-D495-F94C-8A51-50039ADD9807}" type="presOf" srcId="{488328EC-F222-8A49-80A2-FF40ECB6CDF9}" destId="{50D18F69-F48F-7443-9811-B9FB57B5F045}" srcOrd="1" destOrd="0" presId="urn:microsoft.com/office/officeart/2005/8/layout/hProcess6"/>
    <dgm:cxn modelId="{2A3B4350-366F-0549-95E4-C16782B4F865}" srcId="{6FA7D043-281B-DC48-A259-7CB35A537DAB}" destId="{87E2D269-8CED-1446-9313-5FAC276835E9}" srcOrd="4" destOrd="0" parTransId="{60C61F03-D7ED-3245-A2E2-CA3BF44C9585}" sibTransId="{31943CDB-85F4-EF4F-928A-1209F41CED08}"/>
    <dgm:cxn modelId="{BAA58875-4F12-594B-AA4C-30470A15AEE7}" type="presOf" srcId="{87E2D269-8CED-1446-9313-5FAC276835E9}" destId="{B429CC81-5DB0-B44E-B339-F5B9364B4DEA}" srcOrd="0" destOrd="0" presId="urn:microsoft.com/office/officeart/2005/8/layout/hProcess6"/>
    <dgm:cxn modelId="{9955C481-4BB0-DE4F-9307-214BF28A0F04}" srcId="{FD85DB03-7EF8-7C4E-9AE4-C6E77F1DA189}" destId="{3A4A0F1D-76FB-A94E-9F8B-9C908F2C6B6B}" srcOrd="1" destOrd="0" parTransId="{4425DF24-2F26-9E48-94B3-31147C946818}" sibTransId="{B79F2CBB-2031-924E-9F65-ED1BB4064895}"/>
    <dgm:cxn modelId="{19D09091-A56A-7542-B226-F8992C982004}" srcId="{6FA7D043-281B-DC48-A259-7CB35A537DAB}" destId="{0C7D2DA4-611D-084E-AAE9-D33D7ACFE657}" srcOrd="5" destOrd="0" parTransId="{6CDAE3C4-844F-6A47-9A8B-0C64A0259DE3}" sibTransId="{2E071938-01DC-F54C-A9B0-54E87881C329}"/>
    <dgm:cxn modelId="{95634897-B785-2842-8D73-6B1F33E6CBDD}" srcId="{6FA7D043-281B-DC48-A259-7CB35A537DAB}" destId="{8C9E4E75-09DD-0B4F-8E4C-82D4B054E011}" srcOrd="2" destOrd="0" parTransId="{88A1163E-8387-9B42-A684-56CEF6790E40}" sibTransId="{24CA1668-EC7F-B14B-9142-B1964269E59A}"/>
    <dgm:cxn modelId="{E96DBB97-A22C-B842-BFFF-D2F10691E01A}" type="presOf" srcId="{B6D0F903-D09B-604E-A398-F4A353187693}" destId="{47C2B193-50E2-9E46-97FF-0B8F18E89D02}" srcOrd="1" destOrd="0" presId="urn:microsoft.com/office/officeart/2005/8/layout/hProcess6"/>
    <dgm:cxn modelId="{29C211B2-B4E7-8042-970B-0EBAF0436791}" type="presOf" srcId="{0C7D2DA4-611D-084E-AAE9-D33D7ACFE657}" destId="{F597AA5A-687D-724B-885D-9C90377564C9}" srcOrd="0" destOrd="0" presId="urn:microsoft.com/office/officeart/2005/8/layout/hProcess6"/>
    <dgm:cxn modelId="{606F69BA-244F-F942-B3F7-1AA82FECFD58}" srcId="{6FA7D043-281B-DC48-A259-7CB35A537DAB}" destId="{45AA061F-A252-AE4A-9998-01FBA6281A31}" srcOrd="1" destOrd="0" parTransId="{DAB97F4B-B0FB-8045-B03E-237B3C7BE99F}" sibTransId="{E4999401-6969-EF4E-ABC8-A5B42908C721}"/>
    <dgm:cxn modelId="{709C78BB-0FE3-FD4C-8236-4551DC67CCC4}" type="presOf" srcId="{29103973-A870-4A48-8D37-013097EA3CF0}" destId="{25576B6F-B6F1-9240-AE57-D929C5FB1CD3}" srcOrd="0" destOrd="0" presId="urn:microsoft.com/office/officeart/2005/8/layout/hProcess6"/>
    <dgm:cxn modelId="{22F4B7BE-2038-BA4B-BFFD-A55868C55A00}" srcId="{FD85DB03-7EF8-7C4E-9AE4-C6E77F1DA189}" destId="{488328EC-F222-8A49-80A2-FF40ECB6CDF9}" srcOrd="0" destOrd="0" parTransId="{206BFF36-928B-C347-A594-5C2A0D98F9E2}" sibTransId="{E113DFDC-3373-404A-89F5-99D2E384AAB6}"/>
    <dgm:cxn modelId="{4BA423C9-96F2-FC48-9A1B-613056F66729}" srcId="{6FA7D043-281B-DC48-A259-7CB35A537DAB}" destId="{14416D90-8E73-274E-830F-051233C2D561}" srcOrd="3" destOrd="0" parTransId="{5413C771-B88E-6F4A-88FF-F18E04CB68BB}" sibTransId="{2BBBE0EA-A0D3-0746-A45C-0D7121BD8CAF}"/>
    <dgm:cxn modelId="{32BA06CC-B0B0-D440-8C7A-BA2B137D9687}" type="presOf" srcId="{C1EF83C2-D082-B646-AA59-024A0738691E}" destId="{09E7A407-2794-7B42-B339-C0191D7389B0}" srcOrd="0" destOrd="0" presId="urn:microsoft.com/office/officeart/2005/8/layout/hProcess6"/>
    <dgm:cxn modelId="{4E4A4CDF-A92A-934E-BDAD-6B3060F99964}" type="presOf" srcId="{3A4A0F1D-76FB-A94E-9F8B-9C908F2C6B6B}" destId="{50D18F69-F48F-7443-9811-B9FB57B5F045}" srcOrd="1" destOrd="1" presId="urn:microsoft.com/office/officeart/2005/8/layout/hProcess6"/>
    <dgm:cxn modelId="{7AF0C7E7-0B69-1B46-9A83-83152F3C1548}" srcId="{6FA7D043-281B-DC48-A259-7CB35A537DAB}" destId="{C1EF83C2-D082-B646-AA59-024A0738691E}" srcOrd="0" destOrd="0" parTransId="{BE4EF105-2A7F-0445-A24B-9206590E643F}" sibTransId="{C3FAD688-9F66-6742-B66E-BA63C8C23355}"/>
    <dgm:cxn modelId="{E72A4BEE-43A4-BB4A-AD1E-B05ADA9F01C2}" type="presOf" srcId="{14416D90-8E73-274E-830F-051233C2D561}" destId="{52DCC245-0026-8F4F-97FC-5E57791D0101}" srcOrd="0" destOrd="0" presId="urn:microsoft.com/office/officeart/2005/8/layout/hProcess6"/>
    <dgm:cxn modelId="{812133F1-0A26-5C4D-846E-B83B138C0C39}" type="presOf" srcId="{8C9E4E75-09DD-0B4F-8E4C-82D4B054E011}" destId="{29345D32-AB56-C94D-8FA0-0161672E7A59}" srcOrd="0" destOrd="0" presId="urn:microsoft.com/office/officeart/2005/8/layout/hProcess6"/>
    <dgm:cxn modelId="{EF38B96A-729E-F440-8A7E-C5F5D26485EE}" type="presParOf" srcId="{18E00096-43D8-A14F-9331-E444FA66FC72}" destId="{053D9C95-738A-6E41-9D6F-6F0563526708}" srcOrd="0" destOrd="0" presId="urn:microsoft.com/office/officeart/2005/8/layout/hProcess6"/>
    <dgm:cxn modelId="{47E8D664-6570-FF40-B7E0-E2D9DD0489A5}" type="presParOf" srcId="{053D9C95-738A-6E41-9D6F-6F0563526708}" destId="{C0210932-3CE2-0A45-AF3F-CDC4363563DF}" srcOrd="0" destOrd="0" presId="urn:microsoft.com/office/officeart/2005/8/layout/hProcess6"/>
    <dgm:cxn modelId="{97587984-C695-2B41-8459-7AD69589615F}" type="presParOf" srcId="{053D9C95-738A-6E41-9D6F-6F0563526708}" destId="{94E501E5-D42D-1F4D-844C-E06439F8B4C7}" srcOrd="1" destOrd="0" presId="urn:microsoft.com/office/officeart/2005/8/layout/hProcess6"/>
    <dgm:cxn modelId="{AFAB8AF2-F07B-7142-8251-87B875190611}" type="presParOf" srcId="{053D9C95-738A-6E41-9D6F-6F0563526708}" destId="{8E8FB225-FDC0-D143-811F-76032D3CD253}" srcOrd="2" destOrd="0" presId="urn:microsoft.com/office/officeart/2005/8/layout/hProcess6"/>
    <dgm:cxn modelId="{8319EA54-4E4A-244C-8065-69B53742297B}" type="presParOf" srcId="{053D9C95-738A-6E41-9D6F-6F0563526708}" destId="{09E7A407-2794-7B42-B339-C0191D7389B0}" srcOrd="3" destOrd="0" presId="urn:microsoft.com/office/officeart/2005/8/layout/hProcess6"/>
    <dgm:cxn modelId="{BEB8DB01-7E1E-5248-8925-59987E787D0A}" type="presParOf" srcId="{18E00096-43D8-A14F-9331-E444FA66FC72}" destId="{E033B81C-B5D1-FE44-9E36-30EDFD4B695D}" srcOrd="1" destOrd="0" presId="urn:microsoft.com/office/officeart/2005/8/layout/hProcess6"/>
    <dgm:cxn modelId="{E95837B6-A66C-DD45-A19F-99291FF56703}" type="presParOf" srcId="{18E00096-43D8-A14F-9331-E444FA66FC72}" destId="{8FB7E1ED-641C-D749-8190-0957C804D158}" srcOrd="2" destOrd="0" presId="urn:microsoft.com/office/officeart/2005/8/layout/hProcess6"/>
    <dgm:cxn modelId="{7F23B44C-6D55-874F-A15E-DE8119C0A092}" type="presParOf" srcId="{8FB7E1ED-641C-D749-8190-0957C804D158}" destId="{D0609AA8-C0A6-3E40-934D-8313F8778D61}" srcOrd="0" destOrd="0" presId="urn:microsoft.com/office/officeart/2005/8/layout/hProcess6"/>
    <dgm:cxn modelId="{67A18833-0208-B74B-AE1F-87576C7A5087}" type="presParOf" srcId="{8FB7E1ED-641C-D749-8190-0957C804D158}" destId="{891BE400-3F86-3F4A-9A74-EE352D39C4C1}" srcOrd="1" destOrd="0" presId="urn:microsoft.com/office/officeart/2005/8/layout/hProcess6"/>
    <dgm:cxn modelId="{38E0E634-D021-6547-AEE0-D53972101B36}" type="presParOf" srcId="{8FB7E1ED-641C-D749-8190-0957C804D158}" destId="{668625E3-D66F-0D47-A795-4BBFA000DCD8}" srcOrd="2" destOrd="0" presId="urn:microsoft.com/office/officeart/2005/8/layout/hProcess6"/>
    <dgm:cxn modelId="{1FFC24C7-0757-494D-99BE-6CD813B82A62}" type="presParOf" srcId="{8FB7E1ED-641C-D749-8190-0957C804D158}" destId="{68412405-801D-FD43-9FBF-5D68C699B4D9}" srcOrd="3" destOrd="0" presId="urn:microsoft.com/office/officeart/2005/8/layout/hProcess6"/>
    <dgm:cxn modelId="{78012825-586C-0F4B-AA4C-4C57AFE87537}" type="presParOf" srcId="{18E00096-43D8-A14F-9331-E444FA66FC72}" destId="{36F1AFD2-BEB8-6346-8219-E84A309D46CE}" srcOrd="3" destOrd="0" presId="urn:microsoft.com/office/officeart/2005/8/layout/hProcess6"/>
    <dgm:cxn modelId="{717340B0-F8F5-554B-8F4A-B66D303A625C}" type="presParOf" srcId="{18E00096-43D8-A14F-9331-E444FA66FC72}" destId="{AFF6FD24-915B-8C42-B1BC-CFBB048DCE8C}" srcOrd="4" destOrd="0" presId="urn:microsoft.com/office/officeart/2005/8/layout/hProcess6"/>
    <dgm:cxn modelId="{F89973A5-6746-3E44-8399-406F219062E8}" type="presParOf" srcId="{AFF6FD24-915B-8C42-B1BC-CFBB048DCE8C}" destId="{BE46E8A6-1F5D-0F4B-8BFD-01B619F96632}" srcOrd="0" destOrd="0" presId="urn:microsoft.com/office/officeart/2005/8/layout/hProcess6"/>
    <dgm:cxn modelId="{D537E024-B2BF-7F4E-BFA1-904EE05BA057}" type="presParOf" srcId="{AFF6FD24-915B-8C42-B1BC-CFBB048DCE8C}" destId="{A705AFA5-4B80-B74A-910C-45FFF4E19D33}" srcOrd="1" destOrd="0" presId="urn:microsoft.com/office/officeart/2005/8/layout/hProcess6"/>
    <dgm:cxn modelId="{CAA63D45-4305-E141-9083-325EF64631E5}" type="presParOf" srcId="{AFF6FD24-915B-8C42-B1BC-CFBB048DCE8C}" destId="{3462DC33-81A0-4348-A861-BA078D28E66A}" srcOrd="2" destOrd="0" presId="urn:microsoft.com/office/officeart/2005/8/layout/hProcess6"/>
    <dgm:cxn modelId="{A18524CD-B2F4-344A-9CE3-EC62D3A2D08D}" type="presParOf" srcId="{AFF6FD24-915B-8C42-B1BC-CFBB048DCE8C}" destId="{29345D32-AB56-C94D-8FA0-0161672E7A59}" srcOrd="3" destOrd="0" presId="urn:microsoft.com/office/officeart/2005/8/layout/hProcess6"/>
    <dgm:cxn modelId="{367F672B-FB53-864A-80A7-BA068C8CB69A}" type="presParOf" srcId="{18E00096-43D8-A14F-9331-E444FA66FC72}" destId="{5FD968D8-38EF-7148-A57B-36D3F7AC9520}" srcOrd="5" destOrd="0" presId="urn:microsoft.com/office/officeart/2005/8/layout/hProcess6"/>
    <dgm:cxn modelId="{AD9CFE22-83D1-C149-94CC-407B4E3E2E51}" type="presParOf" srcId="{18E00096-43D8-A14F-9331-E444FA66FC72}" destId="{2797CA5F-FB26-4941-B55D-97EA58B6DA93}" srcOrd="6" destOrd="0" presId="urn:microsoft.com/office/officeart/2005/8/layout/hProcess6"/>
    <dgm:cxn modelId="{BF0F72BE-5B24-774D-AF0C-E427B46AD603}" type="presParOf" srcId="{2797CA5F-FB26-4941-B55D-97EA58B6DA93}" destId="{14848A80-739B-F449-981D-7E5897F9815E}" srcOrd="0" destOrd="0" presId="urn:microsoft.com/office/officeart/2005/8/layout/hProcess6"/>
    <dgm:cxn modelId="{1BE77D36-8858-E14B-ADDA-24D986E62C64}" type="presParOf" srcId="{2797CA5F-FB26-4941-B55D-97EA58B6DA93}" destId="{094CD8E5-1193-1348-88EE-C77BF4E4E77C}" srcOrd="1" destOrd="0" presId="urn:microsoft.com/office/officeart/2005/8/layout/hProcess6"/>
    <dgm:cxn modelId="{8108F818-498A-F341-A0A3-44C9E6E32973}" type="presParOf" srcId="{2797CA5F-FB26-4941-B55D-97EA58B6DA93}" destId="{90485817-DACF-C442-BCB8-38FA8FFE0DA5}" srcOrd="2" destOrd="0" presId="urn:microsoft.com/office/officeart/2005/8/layout/hProcess6"/>
    <dgm:cxn modelId="{BD9325DE-BBE2-4C42-903A-C572408D3362}" type="presParOf" srcId="{2797CA5F-FB26-4941-B55D-97EA58B6DA93}" destId="{52DCC245-0026-8F4F-97FC-5E57791D0101}" srcOrd="3" destOrd="0" presId="urn:microsoft.com/office/officeart/2005/8/layout/hProcess6"/>
    <dgm:cxn modelId="{E7E09922-76E4-3F42-B330-4F177FAAD1D7}" type="presParOf" srcId="{18E00096-43D8-A14F-9331-E444FA66FC72}" destId="{A7090C7E-D688-DD4A-91F6-23E3E1F80BD6}" srcOrd="7" destOrd="0" presId="urn:microsoft.com/office/officeart/2005/8/layout/hProcess6"/>
    <dgm:cxn modelId="{CBBBCE2E-7678-5041-A993-45D264E873CB}" type="presParOf" srcId="{18E00096-43D8-A14F-9331-E444FA66FC72}" destId="{40886400-FEA0-2644-BA79-D7E0815B806B}" srcOrd="8" destOrd="0" presId="urn:microsoft.com/office/officeart/2005/8/layout/hProcess6"/>
    <dgm:cxn modelId="{C680F144-218E-9C4D-88D7-CAD69714C2DC}" type="presParOf" srcId="{40886400-FEA0-2644-BA79-D7E0815B806B}" destId="{38063675-FBEF-1845-8B88-506CC5D25CE5}" srcOrd="0" destOrd="0" presId="urn:microsoft.com/office/officeart/2005/8/layout/hProcess6"/>
    <dgm:cxn modelId="{6C852315-0082-D84A-9DC1-E02A79E1EFA7}" type="presParOf" srcId="{40886400-FEA0-2644-BA79-D7E0815B806B}" destId="{40AEEC6F-45A4-3B45-AA54-ACA8B858DCF5}" srcOrd="1" destOrd="0" presId="urn:microsoft.com/office/officeart/2005/8/layout/hProcess6"/>
    <dgm:cxn modelId="{F79C83E2-C2B5-8E4F-BA65-BD1468492FC5}" type="presParOf" srcId="{40886400-FEA0-2644-BA79-D7E0815B806B}" destId="{47C2B193-50E2-9E46-97FF-0B8F18E89D02}" srcOrd="2" destOrd="0" presId="urn:microsoft.com/office/officeart/2005/8/layout/hProcess6"/>
    <dgm:cxn modelId="{928D2069-C6B3-7345-94C9-6CD8B44D6658}" type="presParOf" srcId="{40886400-FEA0-2644-BA79-D7E0815B806B}" destId="{B429CC81-5DB0-B44E-B339-F5B9364B4DEA}" srcOrd="3" destOrd="0" presId="urn:microsoft.com/office/officeart/2005/8/layout/hProcess6"/>
    <dgm:cxn modelId="{55D05F66-C693-1941-9761-403BEF2489E3}" type="presParOf" srcId="{18E00096-43D8-A14F-9331-E444FA66FC72}" destId="{EEFCFAB3-3601-3041-8309-3ADC970CC48E}" srcOrd="9" destOrd="0" presId="urn:microsoft.com/office/officeart/2005/8/layout/hProcess6"/>
    <dgm:cxn modelId="{2A15288B-8CD2-DC47-9A67-59AD5B945DD8}" type="presParOf" srcId="{18E00096-43D8-A14F-9331-E444FA66FC72}" destId="{CDED02DA-C127-0B4E-8097-BE77BB4B4FC4}" srcOrd="10" destOrd="0" presId="urn:microsoft.com/office/officeart/2005/8/layout/hProcess6"/>
    <dgm:cxn modelId="{C0CE4B0A-1B86-C543-8FCC-FED55BF4CA77}" type="presParOf" srcId="{CDED02DA-C127-0B4E-8097-BE77BB4B4FC4}" destId="{846E2429-E345-A345-9149-D61208709A18}" srcOrd="0" destOrd="0" presId="urn:microsoft.com/office/officeart/2005/8/layout/hProcess6"/>
    <dgm:cxn modelId="{88D3CB6B-3CE4-164D-B269-D4C5E6F30EEB}" type="presParOf" srcId="{CDED02DA-C127-0B4E-8097-BE77BB4B4FC4}" destId="{A55FD3AB-0863-614F-BCC7-3DD3C8D60D5D}" srcOrd="1" destOrd="0" presId="urn:microsoft.com/office/officeart/2005/8/layout/hProcess6"/>
    <dgm:cxn modelId="{4AF6E9AA-8BAE-D848-AC7D-9C87A0A41961}" type="presParOf" srcId="{CDED02DA-C127-0B4E-8097-BE77BB4B4FC4}" destId="{5C3931F7-4D2B-294C-8997-70A8BB7520F2}" srcOrd="2" destOrd="0" presId="urn:microsoft.com/office/officeart/2005/8/layout/hProcess6"/>
    <dgm:cxn modelId="{7DD6152E-0610-FF4E-B3CA-A645B9BF6019}" type="presParOf" srcId="{CDED02DA-C127-0B4E-8097-BE77BB4B4FC4}" destId="{F597AA5A-687D-724B-885D-9C90377564C9}" srcOrd="3" destOrd="0" presId="urn:microsoft.com/office/officeart/2005/8/layout/hProcess6"/>
    <dgm:cxn modelId="{5D9E3696-8DBF-9F47-A61A-C162CFDB5AD4}" type="presParOf" srcId="{18E00096-43D8-A14F-9331-E444FA66FC72}" destId="{3C97E37C-D18D-1542-B17D-484FE2F04EEC}" srcOrd="11" destOrd="0" presId="urn:microsoft.com/office/officeart/2005/8/layout/hProcess6"/>
    <dgm:cxn modelId="{4A9AA400-3287-8943-8624-D8B024898661}" type="presParOf" srcId="{18E00096-43D8-A14F-9331-E444FA66FC72}" destId="{DD1F097A-3C2B-F442-82CB-1FF6E94A6456}" srcOrd="12" destOrd="0" presId="urn:microsoft.com/office/officeart/2005/8/layout/hProcess6"/>
    <dgm:cxn modelId="{E42DFAE9-DFD1-F443-8A94-CF4A9F44CD2B}" type="presParOf" srcId="{DD1F097A-3C2B-F442-82CB-1FF6E94A6456}" destId="{62287EFD-957A-004D-A609-D53EC85E0B24}" srcOrd="0" destOrd="0" presId="urn:microsoft.com/office/officeart/2005/8/layout/hProcess6"/>
    <dgm:cxn modelId="{CE736E9C-971C-EB48-9976-C534C424EC8D}" type="presParOf" srcId="{DD1F097A-3C2B-F442-82CB-1FF6E94A6456}" destId="{D8C5CF57-0469-6B46-9BD5-7A83C3031456}" srcOrd="1" destOrd="0" presId="urn:microsoft.com/office/officeart/2005/8/layout/hProcess6"/>
    <dgm:cxn modelId="{A8CA1797-2D33-B349-B9C5-B9648C90880D}" type="presParOf" srcId="{DD1F097A-3C2B-F442-82CB-1FF6E94A6456}" destId="{E2A243D4-653B-784C-B9B9-562DFDF5C549}" srcOrd="2" destOrd="0" presId="urn:microsoft.com/office/officeart/2005/8/layout/hProcess6"/>
    <dgm:cxn modelId="{57416686-36E6-434E-A2F9-61F6E65E264E}" type="presParOf" srcId="{DD1F097A-3C2B-F442-82CB-1FF6E94A6456}" destId="{2F778FF7-76A6-D148-A4A3-09C07F279C19}" srcOrd="3" destOrd="0" presId="urn:microsoft.com/office/officeart/2005/8/layout/hProcess6"/>
    <dgm:cxn modelId="{4D8F5C81-5268-4044-A379-82C6172E23ED}" type="presParOf" srcId="{18E00096-43D8-A14F-9331-E444FA66FC72}" destId="{EF2E5387-D781-7640-822D-7A14020F04B5}" srcOrd="13" destOrd="0" presId="urn:microsoft.com/office/officeart/2005/8/layout/hProcess6"/>
    <dgm:cxn modelId="{3E3D81FA-411B-FD44-B1A7-FF72B038DCE6}" type="presParOf" srcId="{18E00096-43D8-A14F-9331-E444FA66FC72}" destId="{2E3CFEEF-C09E-5A40-94FE-22570FB38F06}" srcOrd="14" destOrd="0" presId="urn:microsoft.com/office/officeart/2005/8/layout/hProcess6"/>
    <dgm:cxn modelId="{364B1E08-6615-034C-BFFB-83AA8C03E065}" type="presParOf" srcId="{2E3CFEEF-C09E-5A40-94FE-22570FB38F06}" destId="{D20503C0-6384-9845-9495-FBFA6E59A71D}" srcOrd="0" destOrd="0" presId="urn:microsoft.com/office/officeart/2005/8/layout/hProcess6"/>
    <dgm:cxn modelId="{8BFC3CC1-30A0-E34A-AE69-64A208CB675B}" type="presParOf" srcId="{2E3CFEEF-C09E-5A40-94FE-22570FB38F06}" destId="{02DEC69F-65FF-404D-99CB-E14A4E011620}" srcOrd="1" destOrd="0" presId="urn:microsoft.com/office/officeart/2005/8/layout/hProcess6"/>
    <dgm:cxn modelId="{667F4F16-D7C0-6545-B8BF-58A93E0BF7DE}" type="presParOf" srcId="{2E3CFEEF-C09E-5A40-94FE-22570FB38F06}" destId="{F1276829-7CA7-C14F-83D6-09D990263BC1}" srcOrd="2" destOrd="0" presId="urn:microsoft.com/office/officeart/2005/8/layout/hProcess6"/>
    <dgm:cxn modelId="{F843C7A4-C611-3842-AC24-D798F8C987F2}" type="presParOf" srcId="{2E3CFEEF-C09E-5A40-94FE-22570FB38F06}" destId="{808FCB33-821D-244B-8966-D6F6653CD92A}" srcOrd="3" destOrd="0" presId="urn:microsoft.com/office/officeart/2005/8/layout/hProcess6"/>
    <dgm:cxn modelId="{F8F27BDE-3888-334E-8AD6-DA2E36B5AA78}" type="presParOf" srcId="{18E00096-43D8-A14F-9331-E444FA66FC72}" destId="{D50BD84C-E3B2-514E-A16D-2583B8329020}" srcOrd="15" destOrd="0" presId="urn:microsoft.com/office/officeart/2005/8/layout/hProcess6"/>
    <dgm:cxn modelId="{ED61DD86-5399-5D48-9B52-503FA6563494}" type="presParOf" srcId="{18E00096-43D8-A14F-9331-E444FA66FC72}" destId="{28784074-1E12-1946-810B-5EA711304B5E}" srcOrd="16" destOrd="0" presId="urn:microsoft.com/office/officeart/2005/8/layout/hProcess6"/>
    <dgm:cxn modelId="{E3E4DE8C-365D-524B-8813-07730AF33764}" type="presParOf" srcId="{28784074-1E12-1946-810B-5EA711304B5E}" destId="{DBE93207-38B3-F44F-8944-5531F44A6F1D}" srcOrd="0" destOrd="0" presId="urn:microsoft.com/office/officeart/2005/8/layout/hProcess6"/>
    <dgm:cxn modelId="{AFED989E-7CA8-DD4F-9856-A97B2620C144}" type="presParOf" srcId="{28784074-1E12-1946-810B-5EA711304B5E}" destId="{D8C2056E-5C45-B841-97CA-4C852BFC140B}" srcOrd="1" destOrd="0" presId="urn:microsoft.com/office/officeart/2005/8/layout/hProcess6"/>
    <dgm:cxn modelId="{3FD9B039-03EA-7F43-9B92-F788490A74EC}" type="presParOf" srcId="{28784074-1E12-1946-810B-5EA711304B5E}" destId="{2B80334D-A099-B449-BA70-829524021D2E}" srcOrd="2" destOrd="0" presId="urn:microsoft.com/office/officeart/2005/8/layout/hProcess6"/>
    <dgm:cxn modelId="{74F4399F-365C-5347-81E1-C28027DB48E2}" type="presParOf" srcId="{28784074-1E12-1946-810B-5EA711304B5E}" destId="{25576B6F-B6F1-9240-AE57-D929C5FB1CD3}" srcOrd="3" destOrd="0" presId="urn:microsoft.com/office/officeart/2005/8/layout/hProcess6"/>
    <dgm:cxn modelId="{47330BAE-9A79-FD4E-A25B-134F3E69DAD0}" type="presParOf" srcId="{18E00096-43D8-A14F-9331-E444FA66FC72}" destId="{390CCE4C-6676-6946-8D27-C4D5FDA7188B}" srcOrd="17" destOrd="0" presId="urn:microsoft.com/office/officeart/2005/8/layout/hProcess6"/>
    <dgm:cxn modelId="{9DDC7311-357B-AE4B-B847-19039B881684}" type="presParOf" srcId="{18E00096-43D8-A14F-9331-E444FA66FC72}" destId="{7A9E6DC4-6612-3B47-82A3-93B65D36B227}" srcOrd="18" destOrd="0" presId="urn:microsoft.com/office/officeart/2005/8/layout/hProcess6"/>
    <dgm:cxn modelId="{01050580-DF99-C145-BC24-C1D9A3AD780E}" type="presParOf" srcId="{7A9E6DC4-6612-3B47-82A3-93B65D36B227}" destId="{9069515A-3D37-3841-813C-394CDDED5D76}" srcOrd="0" destOrd="0" presId="urn:microsoft.com/office/officeart/2005/8/layout/hProcess6"/>
    <dgm:cxn modelId="{A2F52B9F-25A1-314C-8E99-C4B6A174CBA8}" type="presParOf" srcId="{7A9E6DC4-6612-3B47-82A3-93B65D36B227}" destId="{0A6EA126-FACE-8F4B-9FA5-EFAD5581F41A}" srcOrd="1" destOrd="0" presId="urn:microsoft.com/office/officeart/2005/8/layout/hProcess6"/>
    <dgm:cxn modelId="{149B638E-3F38-E44F-ACD8-210BC1EF33DA}" type="presParOf" srcId="{7A9E6DC4-6612-3B47-82A3-93B65D36B227}" destId="{50D18F69-F48F-7443-9811-B9FB57B5F045}" srcOrd="2" destOrd="0" presId="urn:microsoft.com/office/officeart/2005/8/layout/hProcess6"/>
    <dgm:cxn modelId="{80250204-EC2D-E046-9C44-B34DC04F1F33}" type="presParOf" srcId="{7A9E6DC4-6612-3B47-82A3-93B65D36B227}" destId="{E6003EB7-A9C4-374E-9E83-9D1E7DBAB97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15ED09-8588-4FDF-A214-BE021160FF9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9BCCDC-A454-4FBD-BEFE-D39E110B693D}">
      <dgm:prSet/>
      <dgm:spPr/>
      <dgm:t>
        <a:bodyPr/>
        <a:lstStyle/>
        <a:p>
          <a:r>
            <a:rPr lang="en-US"/>
            <a:t>En liten smakebit og løypemelding for B&amp;D-arbeidet ved IV</a:t>
          </a:r>
        </a:p>
      </dgm:t>
    </dgm:pt>
    <dgm:pt modelId="{D73E0EA3-B8A2-4AF2-BA7B-D2CC357A9CB5}" type="parTrans" cxnId="{18F640DB-0A5A-4F47-B897-4C35060A4241}">
      <dgm:prSet/>
      <dgm:spPr/>
      <dgm:t>
        <a:bodyPr/>
        <a:lstStyle/>
        <a:p>
          <a:endParaRPr lang="en-US"/>
        </a:p>
      </dgm:t>
    </dgm:pt>
    <dgm:pt modelId="{AE10AC57-7DDE-4133-A3F0-4E99EC773516}" type="sibTrans" cxnId="{18F640DB-0A5A-4F47-B897-4C35060A4241}">
      <dgm:prSet/>
      <dgm:spPr/>
      <dgm:t>
        <a:bodyPr/>
        <a:lstStyle/>
        <a:p>
          <a:endParaRPr lang="en-US"/>
        </a:p>
      </dgm:t>
    </dgm:pt>
    <dgm:pt modelId="{F03FE2C8-665B-469D-8057-1A3F5DCA14D8}">
      <dgm:prSet/>
      <dgm:spPr/>
      <dgm:t>
        <a:bodyPr/>
        <a:lstStyle/>
        <a:p>
          <a:r>
            <a:rPr lang="en-US" dirty="0" err="1"/>
            <a:t>Prøver</a:t>
          </a:r>
          <a:r>
            <a:rPr lang="en-US" dirty="0"/>
            <a:t> </a:t>
          </a:r>
          <a:r>
            <a:rPr lang="en-US" dirty="0" err="1"/>
            <a:t>på</a:t>
          </a:r>
          <a:r>
            <a:rPr lang="en-US" dirty="0"/>
            <a:t> </a:t>
          </a:r>
          <a:r>
            <a:rPr lang="en-US" dirty="0" err="1"/>
            <a:t>strategisk</a:t>
          </a:r>
          <a:r>
            <a:rPr lang="en-US" dirty="0"/>
            <a:t> </a:t>
          </a:r>
          <a:r>
            <a:rPr lang="en-US" dirty="0" err="1"/>
            <a:t>koordinering</a:t>
          </a:r>
          <a:r>
            <a:rPr lang="en-US" dirty="0"/>
            <a:t> av </a:t>
          </a:r>
          <a:r>
            <a:rPr lang="en-US" dirty="0" err="1"/>
            <a:t>utvikling</a:t>
          </a:r>
          <a:r>
            <a:rPr lang="en-US" dirty="0"/>
            <a:t> av B&amp;D-</a:t>
          </a:r>
          <a:r>
            <a:rPr lang="en-US" dirty="0" err="1"/>
            <a:t>kompetanser</a:t>
          </a:r>
          <a:r>
            <a:rPr lang="en-US" dirty="0"/>
            <a:t>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utdanningsutvikling</a:t>
          </a:r>
          <a:endParaRPr lang="en-US" dirty="0"/>
        </a:p>
      </dgm:t>
    </dgm:pt>
    <dgm:pt modelId="{6BA3576A-2D41-48B5-A0ED-E5B32A3670E3}" type="parTrans" cxnId="{E41118EE-17AF-41D3-96F3-95617248ECEB}">
      <dgm:prSet/>
      <dgm:spPr/>
      <dgm:t>
        <a:bodyPr/>
        <a:lstStyle/>
        <a:p>
          <a:endParaRPr lang="en-US"/>
        </a:p>
      </dgm:t>
    </dgm:pt>
    <dgm:pt modelId="{0D050E22-5ED9-4DDC-A0EA-64DE51CDBDFD}" type="sibTrans" cxnId="{E41118EE-17AF-41D3-96F3-95617248ECEB}">
      <dgm:prSet/>
      <dgm:spPr/>
      <dgm:t>
        <a:bodyPr/>
        <a:lstStyle/>
        <a:p>
          <a:endParaRPr lang="en-US"/>
        </a:p>
      </dgm:t>
    </dgm:pt>
    <dgm:pt modelId="{F2A8B38A-2DE3-42E7-8414-B63D91A7D5C0}">
      <dgm:prSet/>
      <dgm:spPr/>
      <dgm:t>
        <a:bodyPr/>
        <a:lstStyle/>
        <a:p>
          <a:r>
            <a:rPr lang="nb-NO"/>
            <a:t>Felles mål blir kun gjennomført dersom organisasjonen støtter opp!</a:t>
          </a:r>
          <a:endParaRPr lang="en-US"/>
        </a:p>
      </dgm:t>
    </dgm:pt>
    <dgm:pt modelId="{B2E94B1A-2F90-4A20-8645-1C82E166B2A4}" type="parTrans" cxnId="{B529252B-271C-480D-B972-DB9F8B0C073C}">
      <dgm:prSet/>
      <dgm:spPr/>
      <dgm:t>
        <a:bodyPr/>
        <a:lstStyle/>
        <a:p>
          <a:endParaRPr lang="en-US"/>
        </a:p>
      </dgm:t>
    </dgm:pt>
    <dgm:pt modelId="{A5CA509B-F06E-4DD5-AF48-E06F843E118A}" type="sibTrans" cxnId="{B529252B-271C-480D-B972-DB9F8B0C073C}">
      <dgm:prSet/>
      <dgm:spPr/>
      <dgm:t>
        <a:bodyPr/>
        <a:lstStyle/>
        <a:p>
          <a:endParaRPr lang="en-US"/>
        </a:p>
      </dgm:t>
    </dgm:pt>
    <dgm:pt modelId="{577472EC-F92D-2645-81DD-A5721DA0F7D3}" type="pres">
      <dgm:prSet presAssocID="{A815ED09-8588-4FDF-A214-BE021160FF9F}" presName="vert0" presStyleCnt="0">
        <dgm:presLayoutVars>
          <dgm:dir/>
          <dgm:animOne val="branch"/>
          <dgm:animLvl val="lvl"/>
        </dgm:presLayoutVars>
      </dgm:prSet>
      <dgm:spPr/>
    </dgm:pt>
    <dgm:pt modelId="{030682BA-3317-7540-BA87-1589ADCCE9FC}" type="pres">
      <dgm:prSet presAssocID="{8F9BCCDC-A454-4FBD-BEFE-D39E110B693D}" presName="thickLine" presStyleLbl="alignNode1" presStyleIdx="0" presStyleCnt="3"/>
      <dgm:spPr/>
    </dgm:pt>
    <dgm:pt modelId="{4BE7139F-F37D-6642-B4C1-F27BD0AD9E2A}" type="pres">
      <dgm:prSet presAssocID="{8F9BCCDC-A454-4FBD-BEFE-D39E110B693D}" presName="horz1" presStyleCnt="0"/>
      <dgm:spPr/>
    </dgm:pt>
    <dgm:pt modelId="{DF441DCC-8702-1946-A5AD-B789EF2F1204}" type="pres">
      <dgm:prSet presAssocID="{8F9BCCDC-A454-4FBD-BEFE-D39E110B693D}" presName="tx1" presStyleLbl="revTx" presStyleIdx="0" presStyleCnt="3"/>
      <dgm:spPr/>
    </dgm:pt>
    <dgm:pt modelId="{DAFEA822-483D-3E4D-8C8C-55E35FBA69FF}" type="pres">
      <dgm:prSet presAssocID="{8F9BCCDC-A454-4FBD-BEFE-D39E110B693D}" presName="vert1" presStyleCnt="0"/>
      <dgm:spPr/>
    </dgm:pt>
    <dgm:pt modelId="{CC2A0C26-BC6A-4545-9B2A-595FC25477D7}" type="pres">
      <dgm:prSet presAssocID="{F03FE2C8-665B-469D-8057-1A3F5DCA14D8}" presName="thickLine" presStyleLbl="alignNode1" presStyleIdx="1" presStyleCnt="3"/>
      <dgm:spPr/>
    </dgm:pt>
    <dgm:pt modelId="{F878B66B-A36A-7B4A-9262-A8CF027A913C}" type="pres">
      <dgm:prSet presAssocID="{F03FE2C8-665B-469D-8057-1A3F5DCA14D8}" presName="horz1" presStyleCnt="0"/>
      <dgm:spPr/>
    </dgm:pt>
    <dgm:pt modelId="{8D1D536C-0F67-324F-82B5-4D09408C2BC3}" type="pres">
      <dgm:prSet presAssocID="{F03FE2C8-665B-469D-8057-1A3F5DCA14D8}" presName="tx1" presStyleLbl="revTx" presStyleIdx="1" presStyleCnt="3"/>
      <dgm:spPr/>
    </dgm:pt>
    <dgm:pt modelId="{0CE03BE4-FE94-D342-9E45-A188829EB27F}" type="pres">
      <dgm:prSet presAssocID="{F03FE2C8-665B-469D-8057-1A3F5DCA14D8}" presName="vert1" presStyleCnt="0"/>
      <dgm:spPr/>
    </dgm:pt>
    <dgm:pt modelId="{9FA05120-5476-0F49-96D2-B88F3808CCD2}" type="pres">
      <dgm:prSet presAssocID="{F2A8B38A-2DE3-42E7-8414-B63D91A7D5C0}" presName="thickLine" presStyleLbl="alignNode1" presStyleIdx="2" presStyleCnt="3"/>
      <dgm:spPr/>
    </dgm:pt>
    <dgm:pt modelId="{52CC94FA-4224-AE4D-9F34-6262E934D8B0}" type="pres">
      <dgm:prSet presAssocID="{F2A8B38A-2DE3-42E7-8414-B63D91A7D5C0}" presName="horz1" presStyleCnt="0"/>
      <dgm:spPr/>
    </dgm:pt>
    <dgm:pt modelId="{BFBFE40B-C6EA-8141-9FBD-A47539092089}" type="pres">
      <dgm:prSet presAssocID="{F2A8B38A-2DE3-42E7-8414-B63D91A7D5C0}" presName="tx1" presStyleLbl="revTx" presStyleIdx="2" presStyleCnt="3"/>
      <dgm:spPr/>
    </dgm:pt>
    <dgm:pt modelId="{7E1DC5AA-E083-8B4D-A087-22D02A009435}" type="pres">
      <dgm:prSet presAssocID="{F2A8B38A-2DE3-42E7-8414-B63D91A7D5C0}" presName="vert1" presStyleCnt="0"/>
      <dgm:spPr/>
    </dgm:pt>
  </dgm:ptLst>
  <dgm:cxnLst>
    <dgm:cxn modelId="{B529252B-271C-480D-B972-DB9F8B0C073C}" srcId="{A815ED09-8588-4FDF-A214-BE021160FF9F}" destId="{F2A8B38A-2DE3-42E7-8414-B63D91A7D5C0}" srcOrd="2" destOrd="0" parTransId="{B2E94B1A-2F90-4A20-8645-1C82E166B2A4}" sibTransId="{A5CA509B-F06E-4DD5-AF48-E06F843E118A}"/>
    <dgm:cxn modelId="{4B32E74A-607C-C640-A5F0-15B7DCBF062B}" type="presOf" srcId="{8F9BCCDC-A454-4FBD-BEFE-D39E110B693D}" destId="{DF441DCC-8702-1946-A5AD-B789EF2F1204}" srcOrd="0" destOrd="0" presId="urn:microsoft.com/office/officeart/2008/layout/LinedList"/>
    <dgm:cxn modelId="{D4BA7177-3B5E-164E-ADD4-68B7822C6667}" type="presOf" srcId="{F2A8B38A-2DE3-42E7-8414-B63D91A7D5C0}" destId="{BFBFE40B-C6EA-8141-9FBD-A47539092089}" srcOrd="0" destOrd="0" presId="urn:microsoft.com/office/officeart/2008/layout/LinedList"/>
    <dgm:cxn modelId="{4A659682-5CAC-E245-960D-3D5A29370C91}" type="presOf" srcId="{A815ED09-8588-4FDF-A214-BE021160FF9F}" destId="{577472EC-F92D-2645-81DD-A5721DA0F7D3}" srcOrd="0" destOrd="0" presId="urn:microsoft.com/office/officeart/2008/layout/LinedList"/>
    <dgm:cxn modelId="{18F640DB-0A5A-4F47-B897-4C35060A4241}" srcId="{A815ED09-8588-4FDF-A214-BE021160FF9F}" destId="{8F9BCCDC-A454-4FBD-BEFE-D39E110B693D}" srcOrd="0" destOrd="0" parTransId="{D73E0EA3-B8A2-4AF2-BA7B-D2CC357A9CB5}" sibTransId="{AE10AC57-7DDE-4133-A3F0-4E99EC773516}"/>
    <dgm:cxn modelId="{791E85E5-D91E-A141-A3B8-17A119F49CF6}" type="presOf" srcId="{F03FE2C8-665B-469D-8057-1A3F5DCA14D8}" destId="{8D1D536C-0F67-324F-82B5-4D09408C2BC3}" srcOrd="0" destOrd="0" presId="urn:microsoft.com/office/officeart/2008/layout/LinedList"/>
    <dgm:cxn modelId="{E41118EE-17AF-41D3-96F3-95617248ECEB}" srcId="{A815ED09-8588-4FDF-A214-BE021160FF9F}" destId="{F03FE2C8-665B-469D-8057-1A3F5DCA14D8}" srcOrd="1" destOrd="0" parTransId="{6BA3576A-2D41-48B5-A0ED-E5B32A3670E3}" sibTransId="{0D050E22-5ED9-4DDC-A0EA-64DE51CDBDFD}"/>
    <dgm:cxn modelId="{2FFA608B-8A99-D04F-BAB8-7660A5886E57}" type="presParOf" srcId="{577472EC-F92D-2645-81DD-A5721DA0F7D3}" destId="{030682BA-3317-7540-BA87-1589ADCCE9FC}" srcOrd="0" destOrd="0" presId="urn:microsoft.com/office/officeart/2008/layout/LinedList"/>
    <dgm:cxn modelId="{E13FA6C9-A749-3D46-92F8-06EAC0E911FB}" type="presParOf" srcId="{577472EC-F92D-2645-81DD-A5721DA0F7D3}" destId="{4BE7139F-F37D-6642-B4C1-F27BD0AD9E2A}" srcOrd="1" destOrd="0" presId="urn:microsoft.com/office/officeart/2008/layout/LinedList"/>
    <dgm:cxn modelId="{B4B409CA-C20E-6645-BFEB-623E8EFEDFE1}" type="presParOf" srcId="{4BE7139F-F37D-6642-B4C1-F27BD0AD9E2A}" destId="{DF441DCC-8702-1946-A5AD-B789EF2F1204}" srcOrd="0" destOrd="0" presId="urn:microsoft.com/office/officeart/2008/layout/LinedList"/>
    <dgm:cxn modelId="{8B71C138-2620-204E-B730-85745DEFDBD7}" type="presParOf" srcId="{4BE7139F-F37D-6642-B4C1-F27BD0AD9E2A}" destId="{DAFEA822-483D-3E4D-8C8C-55E35FBA69FF}" srcOrd="1" destOrd="0" presId="urn:microsoft.com/office/officeart/2008/layout/LinedList"/>
    <dgm:cxn modelId="{B385098D-8681-0E4C-8D25-5BD3A6957F5A}" type="presParOf" srcId="{577472EC-F92D-2645-81DD-A5721DA0F7D3}" destId="{CC2A0C26-BC6A-4545-9B2A-595FC25477D7}" srcOrd="2" destOrd="0" presId="urn:microsoft.com/office/officeart/2008/layout/LinedList"/>
    <dgm:cxn modelId="{C790E526-C0C9-4848-AD47-A682C1EA7116}" type="presParOf" srcId="{577472EC-F92D-2645-81DD-A5721DA0F7D3}" destId="{F878B66B-A36A-7B4A-9262-A8CF027A913C}" srcOrd="3" destOrd="0" presId="urn:microsoft.com/office/officeart/2008/layout/LinedList"/>
    <dgm:cxn modelId="{92323AAE-DFB1-E042-BFE2-A9661B031503}" type="presParOf" srcId="{F878B66B-A36A-7B4A-9262-A8CF027A913C}" destId="{8D1D536C-0F67-324F-82B5-4D09408C2BC3}" srcOrd="0" destOrd="0" presId="urn:microsoft.com/office/officeart/2008/layout/LinedList"/>
    <dgm:cxn modelId="{98DC3DED-3B56-F04E-9988-77AF1A43F2F2}" type="presParOf" srcId="{F878B66B-A36A-7B4A-9262-A8CF027A913C}" destId="{0CE03BE4-FE94-D342-9E45-A188829EB27F}" srcOrd="1" destOrd="0" presId="urn:microsoft.com/office/officeart/2008/layout/LinedList"/>
    <dgm:cxn modelId="{94668EA3-867B-2645-ADEB-EA982685387D}" type="presParOf" srcId="{577472EC-F92D-2645-81DD-A5721DA0F7D3}" destId="{9FA05120-5476-0F49-96D2-B88F3808CCD2}" srcOrd="4" destOrd="0" presId="urn:microsoft.com/office/officeart/2008/layout/LinedList"/>
    <dgm:cxn modelId="{6A77FBDE-05D4-4340-88CC-79E8877B51BC}" type="presParOf" srcId="{577472EC-F92D-2645-81DD-A5721DA0F7D3}" destId="{52CC94FA-4224-AE4D-9F34-6262E934D8B0}" srcOrd="5" destOrd="0" presId="urn:microsoft.com/office/officeart/2008/layout/LinedList"/>
    <dgm:cxn modelId="{9953201A-3AC8-EA4A-AC78-3F73719C4BD2}" type="presParOf" srcId="{52CC94FA-4224-AE4D-9F34-6262E934D8B0}" destId="{BFBFE40B-C6EA-8141-9FBD-A47539092089}" srcOrd="0" destOrd="0" presId="urn:microsoft.com/office/officeart/2008/layout/LinedList"/>
    <dgm:cxn modelId="{A221530C-146F-1D45-9C3B-6F62489A6BCD}" type="presParOf" srcId="{52CC94FA-4224-AE4D-9F34-6262E934D8B0}" destId="{7E1DC5AA-E083-8B4D-A087-22D02A0094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73ACC-B9F2-9840-AD15-A6371F7288DA}">
      <dsp:nvSpPr>
        <dsp:cNvPr id="0" name=""/>
        <dsp:cNvSpPr/>
      </dsp:nvSpPr>
      <dsp:spPr>
        <a:xfrm>
          <a:off x="968800" y="776399"/>
          <a:ext cx="1184090" cy="118409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FTS</a:t>
          </a:r>
        </a:p>
      </dsp:txBody>
      <dsp:txXfrm>
        <a:off x="1206855" y="1053766"/>
        <a:ext cx="707980" cy="608647"/>
      </dsp:txXfrm>
    </dsp:sp>
    <dsp:sp modelId="{24437C32-E6CB-7447-B755-31F442D14C5C}">
      <dsp:nvSpPr>
        <dsp:cNvPr id="0" name=""/>
        <dsp:cNvSpPr/>
      </dsp:nvSpPr>
      <dsp:spPr>
        <a:xfrm>
          <a:off x="279875" y="496524"/>
          <a:ext cx="861156" cy="86115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IV</a:t>
          </a:r>
        </a:p>
      </dsp:txBody>
      <dsp:txXfrm>
        <a:off x="496674" y="714633"/>
        <a:ext cx="427558" cy="424938"/>
      </dsp:txXfrm>
    </dsp:sp>
    <dsp:sp modelId="{59C8580C-FF00-4048-88C5-3D323865E0D0}">
      <dsp:nvSpPr>
        <dsp:cNvPr id="0" name=""/>
        <dsp:cNvSpPr/>
      </dsp:nvSpPr>
      <dsp:spPr>
        <a:xfrm>
          <a:off x="980227" y="598191"/>
          <a:ext cx="1456430" cy="1456430"/>
        </a:xfrm>
        <a:prstGeom prst="circularArrow">
          <a:avLst>
            <a:gd name="adj1" fmla="val 4878"/>
            <a:gd name="adj2" fmla="val 312630"/>
            <a:gd name="adj3" fmla="val 2923484"/>
            <a:gd name="adj4" fmla="val 15550229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01CE4-9DC2-B741-A068-3DADDF4AD38E}">
      <dsp:nvSpPr>
        <dsp:cNvPr id="0" name=""/>
        <dsp:cNvSpPr/>
      </dsp:nvSpPr>
      <dsp:spPr>
        <a:xfrm>
          <a:off x="127366" y="314743"/>
          <a:ext cx="1101203" cy="110120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501E5-D42D-1F4D-844C-E06439F8B4C7}">
      <dsp:nvSpPr>
        <dsp:cNvPr id="0" name=""/>
        <dsp:cNvSpPr/>
      </dsp:nvSpPr>
      <dsp:spPr>
        <a:xfrm rot="2700000">
          <a:off x="271067" y="1906150"/>
          <a:ext cx="1890896" cy="86032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/>
            <a:t>10-15 idéer                   </a:t>
          </a:r>
        </a:p>
      </dsp:txBody>
      <dsp:txXfrm>
        <a:off x="718659" y="2095871"/>
        <a:ext cx="1117059" cy="602226"/>
      </dsp:txXfrm>
    </dsp:sp>
    <dsp:sp modelId="{09E7A407-2794-7B42-B339-C0191D7389B0}">
      <dsp:nvSpPr>
        <dsp:cNvPr id="0" name=""/>
        <dsp:cNvSpPr/>
      </dsp:nvSpPr>
      <dsp:spPr>
        <a:xfrm>
          <a:off x="224872" y="1352611"/>
          <a:ext cx="896144" cy="896144"/>
        </a:xfrm>
        <a:prstGeom prst="ellips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IV </a:t>
          </a:r>
          <a:br>
            <a:rPr lang="nb-NO" sz="900" kern="1200"/>
          </a:br>
          <a:r>
            <a:rPr lang="nb-NO" sz="900" kern="1200"/>
            <a:t>Samling 1</a:t>
          </a:r>
        </a:p>
      </dsp:txBody>
      <dsp:txXfrm>
        <a:off x="356109" y="1483848"/>
        <a:ext cx="633670" cy="633670"/>
      </dsp:txXfrm>
    </dsp:sp>
    <dsp:sp modelId="{891BE400-3F86-3F4A-9A74-EE352D39C4C1}">
      <dsp:nvSpPr>
        <dsp:cNvPr id="0" name=""/>
        <dsp:cNvSpPr/>
      </dsp:nvSpPr>
      <dsp:spPr>
        <a:xfrm rot="18900000">
          <a:off x="1968993" y="2245893"/>
          <a:ext cx="1971517" cy="84203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Fokus for oss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4-5 idéer</a:t>
          </a:r>
        </a:p>
      </dsp:txBody>
      <dsp:txXfrm>
        <a:off x="2432852" y="2302134"/>
        <a:ext cx="1183926" cy="589424"/>
      </dsp:txXfrm>
    </dsp:sp>
    <dsp:sp modelId="{68412405-801D-FD43-9FBF-5D68C699B4D9}">
      <dsp:nvSpPr>
        <dsp:cNvPr id="0" name=""/>
        <dsp:cNvSpPr/>
      </dsp:nvSpPr>
      <dsp:spPr>
        <a:xfrm>
          <a:off x="1746988" y="2853517"/>
          <a:ext cx="896144" cy="896144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Fagmiljø</a:t>
          </a:r>
          <a:br>
            <a:rPr lang="nb-NO" sz="900" kern="1200"/>
          </a:br>
          <a:r>
            <a:rPr lang="nb-NO" sz="900" kern="1200"/>
            <a:t>FS 1</a:t>
          </a:r>
        </a:p>
      </dsp:txBody>
      <dsp:txXfrm>
        <a:off x="1878225" y="2984754"/>
        <a:ext cx="633670" cy="633670"/>
      </dsp:txXfrm>
    </dsp:sp>
    <dsp:sp modelId="{A705AFA5-4B80-B74A-910C-45FFF4E19D33}">
      <dsp:nvSpPr>
        <dsp:cNvPr id="0" name=""/>
        <dsp:cNvSpPr/>
      </dsp:nvSpPr>
      <dsp:spPr>
        <a:xfrm rot="2700000">
          <a:off x="3867167" y="2291365"/>
          <a:ext cx="1890896" cy="86032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 </a:t>
          </a:r>
          <a:r>
            <a:rPr lang="nb-NO" sz="800" kern="1200" err="1"/>
            <a:t>Malprosess</a:t>
          </a:r>
          <a:endParaRPr lang="nb-NO" sz="800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Felles interesser?             </a:t>
          </a:r>
        </a:p>
      </dsp:txBody>
      <dsp:txXfrm>
        <a:off x="4314759" y="2481086"/>
        <a:ext cx="1117059" cy="602226"/>
      </dsp:txXfrm>
    </dsp:sp>
    <dsp:sp modelId="{29345D32-AB56-C94D-8FA0-0161672E7A59}">
      <dsp:nvSpPr>
        <dsp:cNvPr id="0" name=""/>
        <dsp:cNvSpPr/>
      </dsp:nvSpPr>
      <dsp:spPr>
        <a:xfrm>
          <a:off x="3499913" y="1332629"/>
          <a:ext cx="896144" cy="896144"/>
        </a:xfrm>
        <a:prstGeom prst="ellips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IV</a:t>
          </a:r>
          <a:br>
            <a:rPr lang="nb-NO" sz="900" kern="1200"/>
          </a:br>
          <a:r>
            <a:rPr lang="nb-NO" sz="900" kern="1200"/>
            <a:t>Samling 2</a:t>
          </a:r>
        </a:p>
      </dsp:txBody>
      <dsp:txXfrm>
        <a:off x="3631150" y="1463866"/>
        <a:ext cx="633670" cy="633670"/>
      </dsp:txXfrm>
    </dsp:sp>
    <dsp:sp modelId="{094CD8E5-1193-1348-88EE-C77BF4E4E77C}">
      <dsp:nvSpPr>
        <dsp:cNvPr id="0" name=""/>
        <dsp:cNvSpPr/>
      </dsp:nvSpPr>
      <dsp:spPr>
        <a:xfrm rot="18900000">
          <a:off x="5603917" y="2169884"/>
          <a:ext cx="2159999" cy="800805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Dilemmaer for oss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Prioriterte tiltak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Betydning av tiltak for LUB</a:t>
          </a:r>
        </a:p>
      </dsp:txBody>
      <dsp:txXfrm>
        <a:off x="6105882" y="2198181"/>
        <a:ext cx="1339717" cy="560563"/>
      </dsp:txXfrm>
    </dsp:sp>
    <dsp:sp modelId="{52DCC245-0026-8F4F-97FC-5E57791D0101}">
      <dsp:nvSpPr>
        <dsp:cNvPr id="0" name=""/>
        <dsp:cNvSpPr/>
      </dsp:nvSpPr>
      <dsp:spPr>
        <a:xfrm>
          <a:off x="5297829" y="2868480"/>
          <a:ext cx="896144" cy="896144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Fagmiljø</a:t>
          </a:r>
          <a:br>
            <a:rPr lang="nb-NO" sz="900" kern="1200"/>
          </a:br>
          <a:r>
            <a:rPr lang="nb-NO" sz="900" kern="1200"/>
            <a:t>FS 2</a:t>
          </a:r>
        </a:p>
      </dsp:txBody>
      <dsp:txXfrm>
        <a:off x="5429066" y="2999717"/>
        <a:ext cx="633670" cy="633670"/>
      </dsp:txXfrm>
    </dsp:sp>
    <dsp:sp modelId="{40AEEC6F-45A4-3B45-AA54-ACA8B858DCF5}">
      <dsp:nvSpPr>
        <dsp:cNvPr id="0" name=""/>
        <dsp:cNvSpPr/>
      </dsp:nvSpPr>
      <dsp:spPr>
        <a:xfrm rot="2700000">
          <a:off x="7301775" y="2154941"/>
          <a:ext cx="2329659" cy="86032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 err="1"/>
            <a:t>Bærekraft,digitalisering</a:t>
          </a:r>
          <a:r>
            <a:rPr lang="nb-NO" sz="800" kern="1200"/>
            <a:t> og entreprenørskap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Felles på fakultetet?</a:t>
          </a:r>
        </a:p>
      </dsp:txBody>
      <dsp:txXfrm>
        <a:off x="7842993" y="2383443"/>
        <a:ext cx="1446131" cy="602226"/>
      </dsp:txXfrm>
    </dsp:sp>
    <dsp:sp modelId="{B429CC81-5DB0-B44E-B339-F5B9364B4DEA}">
      <dsp:nvSpPr>
        <dsp:cNvPr id="0" name=""/>
        <dsp:cNvSpPr/>
      </dsp:nvSpPr>
      <dsp:spPr>
        <a:xfrm>
          <a:off x="7322360" y="1441690"/>
          <a:ext cx="896144" cy="8961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IV </a:t>
          </a:r>
          <a:br>
            <a:rPr lang="nb-NO" sz="900" kern="1200"/>
          </a:br>
          <a:r>
            <a:rPr lang="nb-NO" sz="900" kern="1200"/>
            <a:t>Samling 5</a:t>
          </a:r>
        </a:p>
      </dsp:txBody>
      <dsp:txXfrm>
        <a:off x="7453597" y="1572927"/>
        <a:ext cx="633670" cy="633670"/>
      </dsp:txXfrm>
    </dsp:sp>
    <dsp:sp modelId="{A55FD3AB-0863-614F-BCC7-3DD3C8D60D5D}">
      <dsp:nvSpPr>
        <dsp:cNvPr id="0" name=""/>
        <dsp:cNvSpPr/>
      </dsp:nvSpPr>
      <dsp:spPr>
        <a:xfrm>
          <a:off x="9942160" y="2906289"/>
          <a:ext cx="1637310" cy="896143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Konkrete </a:t>
          </a:r>
          <a:r>
            <a:rPr lang="nb-NO" sz="800" kern="1200" err="1"/>
            <a:t>LUBer</a:t>
          </a:r>
          <a:endParaRPr lang="nb-NO" sz="800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Konkrete endringer</a:t>
          </a:r>
        </a:p>
      </dsp:txBody>
      <dsp:txXfrm>
        <a:off x="10351488" y="3040710"/>
        <a:ext cx="914332" cy="627301"/>
      </dsp:txXfrm>
    </dsp:sp>
    <dsp:sp modelId="{F597AA5A-687D-724B-885D-9C90377564C9}">
      <dsp:nvSpPr>
        <dsp:cNvPr id="0" name=""/>
        <dsp:cNvSpPr/>
      </dsp:nvSpPr>
      <dsp:spPr>
        <a:xfrm>
          <a:off x="9006403" y="2922571"/>
          <a:ext cx="896144" cy="896144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Fagmiljø</a:t>
          </a:r>
          <a:br>
            <a:rPr lang="nb-NO" sz="900" kern="1200"/>
          </a:br>
          <a:r>
            <a:rPr lang="nb-NO" sz="900" kern="1200"/>
            <a:t>FS 5</a:t>
          </a:r>
        </a:p>
      </dsp:txBody>
      <dsp:txXfrm>
        <a:off x="9137640" y="3053808"/>
        <a:ext cx="633670" cy="6336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501E5-D42D-1F4D-844C-E06439F8B4C7}">
      <dsp:nvSpPr>
        <dsp:cNvPr id="0" name=""/>
        <dsp:cNvSpPr/>
      </dsp:nvSpPr>
      <dsp:spPr>
        <a:xfrm rot="3579803">
          <a:off x="379540" y="2677644"/>
          <a:ext cx="981695" cy="2770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E7A407-2794-7B42-B339-C0191D7389B0}">
      <dsp:nvSpPr>
        <dsp:cNvPr id="0" name=""/>
        <dsp:cNvSpPr/>
      </dsp:nvSpPr>
      <dsp:spPr>
        <a:xfrm>
          <a:off x="202853" y="1805056"/>
          <a:ext cx="563870" cy="560855"/>
        </a:xfrm>
        <a:prstGeom prst="ellips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/>
            <a:t>IV 1</a:t>
          </a:r>
          <a:br>
            <a:rPr lang="nb-NO" sz="800" kern="1200"/>
          </a:br>
          <a:r>
            <a:rPr lang="nb-NO" sz="800" kern="1200"/>
            <a:t>BK</a:t>
          </a:r>
        </a:p>
      </dsp:txBody>
      <dsp:txXfrm>
        <a:off x="285430" y="1887191"/>
        <a:ext cx="398716" cy="396585"/>
      </dsp:txXfrm>
    </dsp:sp>
    <dsp:sp modelId="{891BE400-3F86-3F4A-9A74-EE352D39C4C1}">
      <dsp:nvSpPr>
        <dsp:cNvPr id="0" name=""/>
        <dsp:cNvSpPr/>
      </dsp:nvSpPr>
      <dsp:spPr>
        <a:xfrm rot="18000000">
          <a:off x="1192512" y="2673688"/>
          <a:ext cx="1029011" cy="28495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12405-801D-FD43-9FBF-5D68C699B4D9}">
      <dsp:nvSpPr>
        <dsp:cNvPr id="0" name=""/>
        <dsp:cNvSpPr/>
      </dsp:nvSpPr>
      <dsp:spPr>
        <a:xfrm>
          <a:off x="994401" y="3277333"/>
          <a:ext cx="567942" cy="563870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FS 1</a:t>
          </a:r>
        </a:p>
      </dsp:txBody>
      <dsp:txXfrm>
        <a:off x="1077574" y="3359910"/>
        <a:ext cx="401596" cy="398716"/>
      </dsp:txXfrm>
    </dsp:sp>
    <dsp:sp modelId="{A705AFA5-4B80-B74A-910C-45FFF4E19D33}">
      <dsp:nvSpPr>
        <dsp:cNvPr id="0" name=""/>
        <dsp:cNvSpPr/>
      </dsp:nvSpPr>
      <dsp:spPr>
        <a:xfrm rot="3600000">
          <a:off x="1915279" y="2677644"/>
          <a:ext cx="1029011" cy="2770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345D32-AB56-C94D-8FA0-0161672E7A59}">
      <dsp:nvSpPr>
        <dsp:cNvPr id="0" name=""/>
        <dsp:cNvSpPr/>
      </dsp:nvSpPr>
      <dsp:spPr>
        <a:xfrm>
          <a:off x="1785947" y="1805056"/>
          <a:ext cx="563870" cy="560855"/>
        </a:xfrm>
        <a:prstGeom prst="ellips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/>
            <a:t>IV 2</a:t>
          </a:r>
          <a:br>
            <a:rPr lang="nb-NO" sz="800" kern="1200"/>
          </a:br>
          <a:r>
            <a:rPr lang="nb-NO" sz="800" kern="1200"/>
            <a:t>BK</a:t>
          </a:r>
        </a:p>
      </dsp:txBody>
      <dsp:txXfrm>
        <a:off x="1868524" y="1887191"/>
        <a:ext cx="398716" cy="396585"/>
      </dsp:txXfrm>
    </dsp:sp>
    <dsp:sp modelId="{094CD8E5-1193-1348-88EE-C77BF4E4E77C}">
      <dsp:nvSpPr>
        <dsp:cNvPr id="0" name=""/>
        <dsp:cNvSpPr/>
      </dsp:nvSpPr>
      <dsp:spPr>
        <a:xfrm rot="18000000">
          <a:off x="2715714" y="2673686"/>
          <a:ext cx="1029011" cy="28495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DCC245-0026-8F4F-97FC-5E57791D0101}">
      <dsp:nvSpPr>
        <dsp:cNvPr id="0" name=""/>
        <dsp:cNvSpPr/>
      </dsp:nvSpPr>
      <dsp:spPr>
        <a:xfrm>
          <a:off x="2577495" y="3277332"/>
          <a:ext cx="567942" cy="563870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FS 2</a:t>
          </a:r>
        </a:p>
      </dsp:txBody>
      <dsp:txXfrm>
        <a:off x="2660668" y="3359909"/>
        <a:ext cx="401596" cy="398716"/>
      </dsp:txXfrm>
    </dsp:sp>
    <dsp:sp modelId="{40AEEC6F-45A4-3B45-AA54-ACA8B858DCF5}">
      <dsp:nvSpPr>
        <dsp:cNvPr id="0" name=""/>
        <dsp:cNvSpPr/>
      </dsp:nvSpPr>
      <dsp:spPr>
        <a:xfrm rot="3600000">
          <a:off x="3538795" y="2677644"/>
          <a:ext cx="1029011" cy="2770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/>
            <a:t>Allmøte</a:t>
          </a:r>
        </a:p>
      </dsp:txBody>
      <dsp:txXfrm>
        <a:off x="3755976" y="2788607"/>
        <a:ext cx="674794" cy="193928"/>
      </dsp:txXfrm>
    </dsp:sp>
    <dsp:sp modelId="{B429CC81-5DB0-B44E-B339-F5B9364B4DEA}">
      <dsp:nvSpPr>
        <dsp:cNvPr id="0" name=""/>
        <dsp:cNvSpPr/>
      </dsp:nvSpPr>
      <dsp:spPr>
        <a:xfrm>
          <a:off x="3369041" y="1805056"/>
          <a:ext cx="563870" cy="5608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/>
            <a:t>IV 3</a:t>
          </a:r>
          <a:br>
            <a:rPr lang="nb-NO" sz="800" kern="1200"/>
          </a:br>
          <a:r>
            <a:rPr lang="nb-NO" sz="800" kern="1200"/>
            <a:t>Digital</a:t>
          </a:r>
        </a:p>
      </dsp:txBody>
      <dsp:txXfrm>
        <a:off x="3451618" y="1887191"/>
        <a:ext cx="398716" cy="396585"/>
      </dsp:txXfrm>
    </dsp:sp>
    <dsp:sp modelId="{A55FD3AB-0863-614F-BCC7-3DD3C8D60D5D}">
      <dsp:nvSpPr>
        <dsp:cNvPr id="0" name=""/>
        <dsp:cNvSpPr/>
      </dsp:nvSpPr>
      <dsp:spPr>
        <a:xfrm rot="18000000">
          <a:off x="4325879" y="2673686"/>
          <a:ext cx="1029011" cy="28495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7AA5A-687D-724B-885D-9C90377564C9}">
      <dsp:nvSpPr>
        <dsp:cNvPr id="0" name=""/>
        <dsp:cNvSpPr/>
      </dsp:nvSpPr>
      <dsp:spPr>
        <a:xfrm>
          <a:off x="4160589" y="3277333"/>
          <a:ext cx="567942" cy="563870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FS 3</a:t>
          </a:r>
        </a:p>
      </dsp:txBody>
      <dsp:txXfrm>
        <a:off x="4243762" y="3359910"/>
        <a:ext cx="401596" cy="398716"/>
      </dsp:txXfrm>
    </dsp:sp>
    <dsp:sp modelId="{D8C5CF57-0469-6B46-9BD5-7A83C3031456}">
      <dsp:nvSpPr>
        <dsp:cNvPr id="0" name=""/>
        <dsp:cNvSpPr/>
      </dsp:nvSpPr>
      <dsp:spPr>
        <a:xfrm rot="3600000">
          <a:off x="5078225" y="2677644"/>
          <a:ext cx="1029011" cy="2770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78FF7-76A6-D148-A4A3-09C07F279C19}">
      <dsp:nvSpPr>
        <dsp:cNvPr id="0" name=""/>
        <dsp:cNvSpPr/>
      </dsp:nvSpPr>
      <dsp:spPr>
        <a:xfrm>
          <a:off x="4952137" y="1805056"/>
          <a:ext cx="563870" cy="560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/>
            <a:t>IV 4</a:t>
          </a:r>
          <a:br>
            <a:rPr lang="nb-NO" sz="800" kern="1200"/>
          </a:br>
          <a:r>
            <a:rPr lang="nb-NO" sz="800" kern="1200"/>
            <a:t>Digital</a:t>
          </a:r>
        </a:p>
      </dsp:txBody>
      <dsp:txXfrm>
        <a:off x="5034714" y="1887191"/>
        <a:ext cx="398716" cy="396586"/>
      </dsp:txXfrm>
    </dsp:sp>
    <dsp:sp modelId="{02DEC69F-65FF-404D-99CB-E14A4E011620}">
      <dsp:nvSpPr>
        <dsp:cNvPr id="0" name=""/>
        <dsp:cNvSpPr/>
      </dsp:nvSpPr>
      <dsp:spPr>
        <a:xfrm rot="18000000">
          <a:off x="5895351" y="2673688"/>
          <a:ext cx="1029011" cy="28495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8FCB33-821D-244B-8966-D6F6653CD92A}">
      <dsp:nvSpPr>
        <dsp:cNvPr id="0" name=""/>
        <dsp:cNvSpPr/>
      </dsp:nvSpPr>
      <dsp:spPr>
        <a:xfrm>
          <a:off x="5743683" y="3277333"/>
          <a:ext cx="567942" cy="563870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/>
            <a:t>FS 4</a:t>
          </a:r>
        </a:p>
      </dsp:txBody>
      <dsp:txXfrm>
        <a:off x="5826856" y="3359910"/>
        <a:ext cx="401596" cy="398716"/>
      </dsp:txXfrm>
    </dsp:sp>
    <dsp:sp modelId="{D8C2056E-5C45-B841-97CA-4C852BFC140B}">
      <dsp:nvSpPr>
        <dsp:cNvPr id="0" name=""/>
        <dsp:cNvSpPr/>
      </dsp:nvSpPr>
      <dsp:spPr>
        <a:xfrm rot="3600000">
          <a:off x="6743269" y="2730187"/>
          <a:ext cx="1029011" cy="2770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76B6F-B6F1-9240-AE57-D929C5FB1CD3}">
      <dsp:nvSpPr>
        <dsp:cNvPr id="0" name=""/>
        <dsp:cNvSpPr/>
      </dsp:nvSpPr>
      <dsp:spPr>
        <a:xfrm>
          <a:off x="6535231" y="1805056"/>
          <a:ext cx="563870" cy="560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/>
            <a:t>IV 5</a:t>
          </a:r>
          <a:br>
            <a:rPr lang="nb-NO" sz="800" kern="1200"/>
          </a:br>
          <a:r>
            <a:rPr lang="nb-NO" sz="800" kern="1200"/>
            <a:t>B &amp; D/E</a:t>
          </a:r>
        </a:p>
      </dsp:txBody>
      <dsp:txXfrm>
        <a:off x="6617808" y="1887191"/>
        <a:ext cx="398716" cy="396586"/>
      </dsp:txXfrm>
    </dsp:sp>
    <dsp:sp modelId="{0A6EA126-FACE-8F4B-9FA5-EFAD5581F41A}">
      <dsp:nvSpPr>
        <dsp:cNvPr id="0" name=""/>
        <dsp:cNvSpPr/>
      </dsp:nvSpPr>
      <dsp:spPr>
        <a:xfrm>
          <a:off x="8000651" y="2906288"/>
          <a:ext cx="2670618" cy="1513561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/>
            <a:t>LUB på bærekraft og digitalisering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000" kern="1200"/>
            <a:t>Forankret i fagmiljø og ledelse</a:t>
          </a:r>
        </a:p>
      </dsp:txBody>
      <dsp:txXfrm>
        <a:off x="8668306" y="3133322"/>
        <a:ext cx="1473217" cy="1059493"/>
      </dsp:txXfrm>
    </dsp:sp>
    <dsp:sp modelId="{E6003EB7-A9C4-374E-9E83-9D1E7DBAB979}">
      <dsp:nvSpPr>
        <dsp:cNvPr id="0" name=""/>
        <dsp:cNvSpPr/>
      </dsp:nvSpPr>
      <dsp:spPr>
        <a:xfrm>
          <a:off x="7394057" y="3311443"/>
          <a:ext cx="567942" cy="563870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/>
            <a:t>FS 5</a:t>
          </a:r>
        </a:p>
      </dsp:txBody>
      <dsp:txXfrm>
        <a:off x="7477230" y="3394020"/>
        <a:ext cx="401596" cy="3987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682BA-3317-7540-BA87-1589ADCCE9FC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41DCC-8702-1946-A5AD-B789EF2F1204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En liten smakebit og løypemelding for B&amp;D-arbeidet ved IV</a:t>
          </a:r>
        </a:p>
      </dsp:txBody>
      <dsp:txXfrm>
        <a:off x="0" y="2703"/>
        <a:ext cx="6900512" cy="1843578"/>
      </dsp:txXfrm>
    </dsp:sp>
    <dsp:sp modelId="{CC2A0C26-BC6A-4545-9B2A-595FC25477D7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D536C-0F67-324F-82B5-4D09408C2BC3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Prøver</a:t>
          </a:r>
          <a:r>
            <a:rPr lang="en-US" sz="3700" kern="1200" dirty="0"/>
            <a:t> </a:t>
          </a:r>
          <a:r>
            <a:rPr lang="en-US" sz="3700" kern="1200" dirty="0" err="1"/>
            <a:t>på</a:t>
          </a:r>
          <a:r>
            <a:rPr lang="en-US" sz="3700" kern="1200" dirty="0"/>
            <a:t> </a:t>
          </a:r>
          <a:r>
            <a:rPr lang="en-US" sz="3700" kern="1200" dirty="0" err="1"/>
            <a:t>strategisk</a:t>
          </a:r>
          <a:r>
            <a:rPr lang="en-US" sz="3700" kern="1200" dirty="0"/>
            <a:t> </a:t>
          </a:r>
          <a:r>
            <a:rPr lang="en-US" sz="3700" kern="1200" dirty="0" err="1"/>
            <a:t>koordinering</a:t>
          </a:r>
          <a:r>
            <a:rPr lang="en-US" sz="3700" kern="1200" dirty="0"/>
            <a:t> av </a:t>
          </a:r>
          <a:r>
            <a:rPr lang="en-US" sz="3700" kern="1200" dirty="0" err="1"/>
            <a:t>utvikling</a:t>
          </a:r>
          <a:r>
            <a:rPr lang="en-US" sz="3700" kern="1200" dirty="0"/>
            <a:t> av B&amp;D-</a:t>
          </a:r>
          <a:r>
            <a:rPr lang="en-US" sz="3700" kern="1200" dirty="0" err="1"/>
            <a:t>kompetanser</a:t>
          </a:r>
          <a:r>
            <a:rPr lang="en-US" sz="3700" kern="1200" dirty="0"/>
            <a:t> </a:t>
          </a:r>
          <a:r>
            <a:rPr lang="en-US" sz="3700" kern="1200" dirty="0" err="1"/>
            <a:t>og</a:t>
          </a:r>
          <a:r>
            <a:rPr lang="en-US" sz="3700" kern="1200" dirty="0"/>
            <a:t> </a:t>
          </a:r>
          <a:r>
            <a:rPr lang="en-US" sz="3700" kern="1200" dirty="0" err="1"/>
            <a:t>utdanningsutvikling</a:t>
          </a:r>
          <a:endParaRPr lang="en-US" sz="3700" kern="1200" dirty="0"/>
        </a:p>
      </dsp:txBody>
      <dsp:txXfrm>
        <a:off x="0" y="1846281"/>
        <a:ext cx="6900512" cy="1843578"/>
      </dsp:txXfrm>
    </dsp:sp>
    <dsp:sp modelId="{9FA05120-5476-0F49-96D2-B88F3808CCD2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FE40B-C6EA-8141-9FBD-A47539092089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kern="1200"/>
            <a:t>Felles mål blir kun gjennomført dersom organisasjonen støtter opp!</a:t>
          </a:r>
          <a:endParaRPr lang="en-US" sz="3700" kern="1200"/>
        </a:p>
      </dsp:txBody>
      <dsp:txXfrm>
        <a:off x="0" y="3689859"/>
        <a:ext cx="6900512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44DA0-6602-B54E-A917-9934A3FA65D7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DD3C4-DCAB-E048-809E-E68AB15FF7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3959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DD3C4-DCAB-E048-809E-E68AB15FF7D1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6057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Om prosessen	</a:t>
            </a:r>
          </a:p>
          <a:p>
            <a:pPr marL="742950" lvl="1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>
                <a:solidFill>
                  <a:srgbClr val="000000"/>
                </a:solidFill>
              </a:rPr>
              <a:t>To </a:t>
            </a:r>
            <a:r>
              <a:rPr lang="da-DK" sz="1600" err="1">
                <a:solidFill>
                  <a:srgbClr val="000000"/>
                </a:solidFill>
              </a:rPr>
              <a:t>nivå</a:t>
            </a:r>
            <a:r>
              <a:rPr lang="da-DK" sz="1600">
                <a:solidFill>
                  <a:srgbClr val="000000"/>
                </a:solidFill>
              </a:rPr>
              <a:t>: fakultets- og </a:t>
            </a:r>
            <a:r>
              <a:rPr lang="da-DK" sz="1600" err="1">
                <a:solidFill>
                  <a:srgbClr val="000000"/>
                </a:solidFill>
              </a:rPr>
              <a:t>institutt</a:t>
            </a:r>
            <a:r>
              <a:rPr lang="da-DK" sz="1600">
                <a:solidFill>
                  <a:srgbClr val="000000"/>
                </a:solidFill>
              </a:rPr>
              <a:t>/</a:t>
            </a:r>
            <a:r>
              <a:rPr lang="da-DK" sz="1600" err="1">
                <a:solidFill>
                  <a:srgbClr val="000000"/>
                </a:solidFill>
              </a:rPr>
              <a:t>fagmiljønivå</a:t>
            </a:r>
            <a:r>
              <a:rPr lang="da-DK" sz="1600">
                <a:solidFill>
                  <a:srgbClr val="000000"/>
                </a:solidFill>
              </a:rPr>
              <a:t>, </a:t>
            </a:r>
            <a:r>
              <a:rPr lang="da-DK" sz="1600" err="1">
                <a:solidFill>
                  <a:srgbClr val="000000"/>
                </a:solidFill>
              </a:rPr>
              <a:t>hhv</a:t>
            </a:r>
            <a:r>
              <a:rPr lang="da-DK" sz="1600">
                <a:solidFill>
                  <a:srgbClr val="000000"/>
                </a:solidFill>
              </a:rPr>
              <a:t> IV Samling 1-5 og FS 1-5</a:t>
            </a:r>
          </a:p>
          <a:p>
            <a:pPr marL="742950" lvl="1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>
                <a:solidFill>
                  <a:srgbClr val="000000"/>
                </a:solidFill>
              </a:rPr>
              <a:t>IV Samling 1-5</a:t>
            </a: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err="1">
                <a:solidFill>
                  <a:srgbClr val="000000"/>
                </a:solidFill>
              </a:rPr>
              <a:t>Ansvarleg</a:t>
            </a:r>
            <a:r>
              <a:rPr lang="da-DK" sz="1600" b="0">
                <a:solidFill>
                  <a:srgbClr val="000000"/>
                </a:solidFill>
              </a:rPr>
              <a:t>: dekanat med </a:t>
            </a:r>
            <a:r>
              <a:rPr lang="da-DK" sz="1600" b="0" err="1">
                <a:solidFill>
                  <a:srgbClr val="000000"/>
                </a:solidFill>
              </a:rPr>
              <a:t>prosesstøtte</a:t>
            </a:r>
            <a:r>
              <a:rPr lang="da-DK" sz="1600" b="0">
                <a:solidFill>
                  <a:srgbClr val="000000"/>
                </a:solidFill>
              </a:rPr>
              <a:t> </a:t>
            </a:r>
            <a:r>
              <a:rPr lang="da-DK" sz="1600" b="0" err="1">
                <a:solidFill>
                  <a:srgbClr val="000000"/>
                </a:solidFill>
              </a:rPr>
              <a:t>frå</a:t>
            </a:r>
            <a:r>
              <a:rPr lang="da-DK" sz="1600" b="0">
                <a:solidFill>
                  <a:srgbClr val="000000"/>
                </a:solidFill>
              </a:rPr>
              <a:t> </a:t>
            </a:r>
            <a:r>
              <a:rPr lang="da-DK" sz="1600" b="0" err="1">
                <a:solidFill>
                  <a:srgbClr val="000000"/>
                </a:solidFill>
              </a:rPr>
              <a:t>Mobilize</a:t>
            </a:r>
            <a:endParaRPr lang="da-DK" sz="1600" b="0">
              <a:solidFill>
                <a:srgbClr val="000000"/>
              </a:solidFill>
            </a:endParaRP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>
                <a:solidFill>
                  <a:srgbClr val="000000"/>
                </a:solidFill>
              </a:rPr>
              <a:t>5-7 </a:t>
            </a:r>
            <a:r>
              <a:rPr lang="da-DK" sz="1600" err="1">
                <a:solidFill>
                  <a:srgbClr val="000000"/>
                </a:solidFill>
              </a:rPr>
              <a:t>fagpersonar</a:t>
            </a:r>
            <a:r>
              <a:rPr lang="da-DK" sz="1600">
                <a:solidFill>
                  <a:srgbClr val="000000"/>
                </a:solidFill>
              </a:rPr>
              <a:t> </a:t>
            </a:r>
            <a:r>
              <a:rPr lang="da-DK" sz="1600" err="1">
                <a:solidFill>
                  <a:srgbClr val="000000"/>
                </a:solidFill>
              </a:rPr>
              <a:t>frå</a:t>
            </a:r>
            <a:r>
              <a:rPr lang="da-DK" sz="1600">
                <a:solidFill>
                  <a:srgbClr val="000000"/>
                </a:solidFill>
              </a:rPr>
              <a:t> 3 </a:t>
            </a:r>
            <a:r>
              <a:rPr lang="da-DK" sz="1600" err="1">
                <a:solidFill>
                  <a:srgbClr val="000000"/>
                </a:solidFill>
              </a:rPr>
              <a:t>utvalgte</a:t>
            </a:r>
            <a:r>
              <a:rPr lang="da-DK" sz="1600">
                <a:solidFill>
                  <a:srgbClr val="000000"/>
                </a:solidFill>
              </a:rPr>
              <a:t> programområder : </a:t>
            </a:r>
            <a:r>
              <a:rPr lang="da-DK" sz="1600" b="1">
                <a:solidFill>
                  <a:srgbClr val="000000"/>
                </a:solidFill>
              </a:rPr>
              <a:t>Marin, </a:t>
            </a:r>
            <a:r>
              <a:rPr lang="da-DK" sz="1600" b="1" err="1">
                <a:solidFill>
                  <a:srgbClr val="000000"/>
                </a:solidFill>
              </a:rPr>
              <a:t>Bygg</a:t>
            </a:r>
            <a:r>
              <a:rPr lang="da-DK" sz="1600" b="1">
                <a:solidFill>
                  <a:srgbClr val="000000"/>
                </a:solidFill>
              </a:rPr>
              <a:t> , </a:t>
            </a:r>
            <a:r>
              <a:rPr lang="da-DK" sz="1600" b="1" err="1">
                <a:solidFill>
                  <a:srgbClr val="000000"/>
                </a:solidFill>
              </a:rPr>
              <a:t>PetGeo</a:t>
            </a:r>
            <a:r>
              <a:rPr lang="da-DK" sz="1600" b="1">
                <a:solidFill>
                  <a:srgbClr val="000000"/>
                </a:solidFill>
              </a:rPr>
              <a:t>, </a:t>
            </a:r>
            <a:r>
              <a:rPr lang="da-DK" sz="1600" b="0" err="1">
                <a:solidFill>
                  <a:srgbClr val="000000"/>
                </a:solidFill>
              </a:rPr>
              <a:t>tilsaman</a:t>
            </a:r>
            <a:r>
              <a:rPr lang="da-DK" sz="1600" b="0">
                <a:solidFill>
                  <a:srgbClr val="000000"/>
                </a:solidFill>
              </a:rPr>
              <a:t> 15-20 </a:t>
            </a:r>
            <a:r>
              <a:rPr lang="da-DK" sz="1600" b="0" err="1">
                <a:solidFill>
                  <a:srgbClr val="000000"/>
                </a:solidFill>
              </a:rPr>
              <a:t>fagpersonar</a:t>
            </a:r>
            <a:endParaRPr lang="da-DK" sz="1600" b="0">
              <a:solidFill>
                <a:srgbClr val="000000"/>
              </a:solidFill>
            </a:endParaRP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err="1">
                <a:solidFill>
                  <a:srgbClr val="000000"/>
                </a:solidFill>
              </a:rPr>
              <a:t>Samlast</a:t>
            </a:r>
            <a:r>
              <a:rPr lang="da-DK" sz="1600" b="0">
                <a:solidFill>
                  <a:srgbClr val="000000"/>
                </a:solidFill>
              </a:rPr>
              <a:t> på 2 bærekrafts </a:t>
            </a:r>
            <a:r>
              <a:rPr lang="da-DK" sz="1600" b="0" err="1">
                <a:solidFill>
                  <a:srgbClr val="000000"/>
                </a:solidFill>
              </a:rPr>
              <a:t>samlingar</a:t>
            </a:r>
            <a:r>
              <a:rPr lang="da-DK" sz="1600" b="0">
                <a:solidFill>
                  <a:srgbClr val="000000"/>
                </a:solidFill>
              </a:rPr>
              <a:t> og 2 </a:t>
            </a:r>
            <a:r>
              <a:rPr lang="da-DK" sz="1600" b="0" err="1">
                <a:solidFill>
                  <a:srgbClr val="000000"/>
                </a:solidFill>
              </a:rPr>
              <a:t>digitaliseringssamlingar</a:t>
            </a:r>
            <a:r>
              <a:rPr lang="da-DK" sz="1600" b="0">
                <a:solidFill>
                  <a:srgbClr val="000000"/>
                </a:solidFill>
              </a:rPr>
              <a:t> (IV Samling 1-5) </a:t>
            </a:r>
            <a:r>
              <a:rPr lang="da-DK" sz="1600" b="0" err="1">
                <a:solidFill>
                  <a:srgbClr val="000000"/>
                </a:solidFill>
              </a:rPr>
              <a:t>https</a:t>
            </a:r>
            <a:r>
              <a:rPr lang="da-DK" sz="1600" b="0">
                <a:solidFill>
                  <a:srgbClr val="000000"/>
                </a:solidFill>
              </a:rPr>
              <a:t>://</a:t>
            </a:r>
            <a:r>
              <a:rPr lang="da-DK" sz="1600" b="0" err="1">
                <a:solidFill>
                  <a:srgbClr val="000000"/>
                </a:solidFill>
              </a:rPr>
              <a:t>www.bhf.org.uk</a:t>
            </a:r>
            <a:r>
              <a:rPr lang="da-DK" sz="1600" b="0">
                <a:solidFill>
                  <a:srgbClr val="000000"/>
                </a:solidFill>
              </a:rPr>
              <a:t>/</a:t>
            </a:r>
            <a:r>
              <a:rPr lang="da-DK" sz="1600" b="0" err="1">
                <a:solidFill>
                  <a:srgbClr val="000000"/>
                </a:solidFill>
              </a:rPr>
              <a:t>bigbeatchallenge</a:t>
            </a:r>
            <a:r>
              <a:rPr lang="da-DK" sz="1600" b="0">
                <a:solidFill>
                  <a:srgbClr val="000000"/>
                </a:solidFill>
              </a:rPr>
              <a:t>/</a:t>
            </a:r>
            <a:r>
              <a:rPr lang="da-DK" sz="1600" b="0" err="1">
                <a:solidFill>
                  <a:srgbClr val="000000"/>
                </a:solidFill>
              </a:rPr>
              <a:t>meet</a:t>
            </a:r>
            <a:r>
              <a:rPr lang="da-DK" sz="1600" b="0">
                <a:solidFill>
                  <a:srgbClr val="000000"/>
                </a:solidFill>
              </a:rPr>
              <a:t>-the-shortlist</a:t>
            </a: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err="1">
                <a:solidFill>
                  <a:srgbClr val="000000"/>
                </a:solidFill>
              </a:rPr>
              <a:t>Dedikerter</a:t>
            </a:r>
            <a:r>
              <a:rPr lang="da-DK" sz="1600" b="0">
                <a:solidFill>
                  <a:srgbClr val="000000"/>
                </a:solidFill>
              </a:rPr>
              <a:t> </a:t>
            </a:r>
            <a:r>
              <a:rPr lang="da-DK" sz="1600" b="0" err="1">
                <a:solidFill>
                  <a:srgbClr val="000000"/>
                </a:solidFill>
              </a:rPr>
              <a:t>fagpersonar</a:t>
            </a:r>
            <a:r>
              <a:rPr lang="da-DK" sz="1600" b="0">
                <a:solidFill>
                  <a:srgbClr val="000000"/>
                </a:solidFill>
              </a:rPr>
              <a:t> for bærekraft og digitalisering</a:t>
            </a:r>
          </a:p>
          <a:p>
            <a:pPr marL="742950" lvl="1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>
                <a:solidFill>
                  <a:srgbClr val="000000"/>
                </a:solidFill>
              </a:rPr>
              <a:t>Fagmiljø FS 1-5</a:t>
            </a: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err="1">
                <a:solidFill>
                  <a:srgbClr val="000000"/>
                </a:solidFill>
              </a:rPr>
              <a:t>Ansvarleg</a:t>
            </a:r>
            <a:r>
              <a:rPr lang="da-DK" sz="1600" b="0">
                <a:solidFill>
                  <a:srgbClr val="000000"/>
                </a:solidFill>
              </a:rPr>
              <a:t>: </a:t>
            </a:r>
            <a:r>
              <a:rPr lang="da-DK" sz="1600" b="0" err="1">
                <a:solidFill>
                  <a:srgbClr val="000000"/>
                </a:solidFill>
              </a:rPr>
              <a:t>Områdeleiar</a:t>
            </a:r>
            <a:r>
              <a:rPr lang="da-DK" sz="1600" b="0">
                <a:solidFill>
                  <a:srgbClr val="000000"/>
                </a:solidFill>
              </a:rPr>
              <a:t> for det akutelle fagmiljø (Marin, </a:t>
            </a:r>
            <a:r>
              <a:rPr lang="da-DK" sz="1600" b="0" err="1">
                <a:solidFill>
                  <a:srgbClr val="000000"/>
                </a:solidFill>
              </a:rPr>
              <a:t>Bygg</a:t>
            </a:r>
            <a:r>
              <a:rPr lang="da-DK" sz="1600" b="0">
                <a:solidFill>
                  <a:srgbClr val="000000"/>
                </a:solidFill>
              </a:rPr>
              <a:t>, </a:t>
            </a:r>
            <a:r>
              <a:rPr lang="da-DK" sz="1600" b="0" err="1">
                <a:solidFill>
                  <a:srgbClr val="000000"/>
                </a:solidFill>
              </a:rPr>
              <a:t>PetGeo</a:t>
            </a:r>
            <a:r>
              <a:rPr lang="da-DK" sz="1600" b="0">
                <a:solidFill>
                  <a:srgbClr val="000000"/>
                </a:solidFill>
              </a:rPr>
              <a:t>) og  5-7 fagpersonane </a:t>
            </a: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err="1">
                <a:solidFill>
                  <a:srgbClr val="000000"/>
                </a:solidFill>
              </a:rPr>
              <a:t>Fagmiljøspesifikke</a:t>
            </a:r>
            <a:r>
              <a:rPr lang="da-DK" sz="1600" b="0">
                <a:solidFill>
                  <a:srgbClr val="000000"/>
                </a:solidFill>
              </a:rPr>
              <a:t>/lokale </a:t>
            </a:r>
            <a:r>
              <a:rPr lang="da-DK" sz="1600" b="0" err="1">
                <a:solidFill>
                  <a:srgbClr val="000000"/>
                </a:solidFill>
              </a:rPr>
              <a:t>samlingar</a:t>
            </a:r>
            <a:endParaRPr lang="da-DK" sz="1600" b="0">
              <a:solidFill>
                <a:srgbClr val="000000"/>
              </a:solidFill>
            </a:endParaRP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>
                <a:solidFill>
                  <a:srgbClr val="000000"/>
                </a:solidFill>
              </a:rPr>
              <a:t>Hente </a:t>
            </a:r>
            <a:r>
              <a:rPr lang="da-DK" sz="1600" b="0" err="1">
                <a:solidFill>
                  <a:srgbClr val="000000"/>
                </a:solidFill>
              </a:rPr>
              <a:t>inspirasjon</a:t>
            </a:r>
            <a:r>
              <a:rPr lang="da-DK" sz="1600" b="0">
                <a:solidFill>
                  <a:srgbClr val="000000"/>
                </a:solidFill>
              </a:rPr>
              <a:t> </a:t>
            </a:r>
            <a:r>
              <a:rPr lang="da-DK" sz="1600" b="0" err="1">
                <a:solidFill>
                  <a:srgbClr val="000000"/>
                </a:solidFill>
              </a:rPr>
              <a:t>frå</a:t>
            </a:r>
            <a:r>
              <a:rPr lang="da-DK" sz="1600" b="0">
                <a:solidFill>
                  <a:srgbClr val="000000"/>
                </a:solidFill>
              </a:rPr>
              <a:t> IV-</a:t>
            </a:r>
            <a:r>
              <a:rPr lang="da-DK" sz="1600" b="0" err="1">
                <a:solidFill>
                  <a:srgbClr val="000000"/>
                </a:solidFill>
              </a:rPr>
              <a:t>samlingar</a:t>
            </a:r>
            <a:r>
              <a:rPr lang="da-DK" sz="1600" b="0">
                <a:solidFill>
                  <a:srgbClr val="000000"/>
                </a:solidFill>
              </a:rPr>
              <a:t> og andre </a:t>
            </a:r>
            <a:r>
              <a:rPr lang="da-DK" sz="1600" b="0" err="1">
                <a:solidFill>
                  <a:srgbClr val="000000"/>
                </a:solidFill>
              </a:rPr>
              <a:t>kjelder</a:t>
            </a:r>
            <a:r>
              <a:rPr lang="da-DK" sz="1600" b="0">
                <a:solidFill>
                  <a:srgbClr val="000000"/>
                </a:solidFill>
              </a:rPr>
              <a:t> for å finne </a:t>
            </a:r>
            <a:r>
              <a:rPr lang="da-DK" sz="1600" b="0" err="1">
                <a:solidFill>
                  <a:srgbClr val="000000"/>
                </a:solidFill>
              </a:rPr>
              <a:t>studieprogramspesifikke</a:t>
            </a:r>
            <a:r>
              <a:rPr lang="da-DK" sz="1600" b="0">
                <a:solidFill>
                  <a:srgbClr val="000000"/>
                </a:solidFill>
              </a:rPr>
              <a:t> </a:t>
            </a:r>
            <a:r>
              <a:rPr lang="da-DK" sz="1600" b="0" err="1">
                <a:solidFill>
                  <a:srgbClr val="000000"/>
                </a:solidFill>
              </a:rPr>
              <a:t>løysingar</a:t>
            </a:r>
            <a:endParaRPr lang="da-DK" sz="1600" b="0">
              <a:solidFill>
                <a:srgbClr val="000000"/>
              </a:solidFill>
            </a:endParaRPr>
          </a:p>
          <a:p>
            <a:pPr marL="742950" lvl="1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a-DK" sz="1600">
              <a:solidFill>
                <a:srgbClr val="000000"/>
              </a:solidFill>
            </a:endParaRPr>
          </a:p>
          <a:p>
            <a:endParaRPr lang="nb-NO"/>
          </a:p>
          <a:p>
            <a:r>
              <a:rPr lang="nb-NO"/>
              <a:t>Strukturert, koordinert, lederstyrt og fagmiljø forankra prosess for omstilling og utvikling med spesiell fokus på bærekraft. </a:t>
            </a:r>
          </a:p>
          <a:p>
            <a:r>
              <a:rPr lang="nb-NO"/>
              <a:t>(Vil </a:t>
            </a:r>
            <a:r>
              <a:rPr lang="nb-NO" err="1"/>
              <a:t>køyre</a:t>
            </a:r>
            <a:r>
              <a:rPr lang="nb-NO"/>
              <a:t> </a:t>
            </a:r>
            <a:r>
              <a:rPr lang="nb-NO" err="1"/>
              <a:t>tilsvarande</a:t>
            </a:r>
            <a:r>
              <a:rPr lang="nb-NO"/>
              <a:t> prosess for digitalisering og entreprenørskap)</a:t>
            </a:r>
          </a:p>
          <a:p>
            <a:endParaRPr lang="nb-NO"/>
          </a:p>
          <a:p>
            <a:r>
              <a:rPr lang="nb-NO" err="1"/>
              <a:t>Ein</a:t>
            </a:r>
            <a:r>
              <a:rPr lang="nb-NO"/>
              <a:t> traktforma prosess med </a:t>
            </a:r>
            <a:r>
              <a:rPr lang="nb-NO" err="1"/>
              <a:t>alternerande</a:t>
            </a:r>
            <a:r>
              <a:rPr lang="nb-NO"/>
              <a:t> </a:t>
            </a:r>
            <a:r>
              <a:rPr lang="nb-NO" err="1"/>
              <a:t>samlingar</a:t>
            </a:r>
            <a:r>
              <a:rPr lang="nb-NO"/>
              <a:t> på fakultets- og institutt/fagmiljønivå: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Ledelse setter retning, </a:t>
            </a:r>
            <a:r>
              <a:rPr lang="nb-NO" err="1"/>
              <a:t>visjonar</a:t>
            </a:r>
            <a:r>
              <a:rPr lang="nb-NO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Fagmiljøet, med spesialistkompetansen for det gitte studie program, finn </a:t>
            </a:r>
            <a:r>
              <a:rPr lang="nb-NO" err="1"/>
              <a:t>dei</a:t>
            </a:r>
            <a:r>
              <a:rPr lang="nb-NO"/>
              <a:t> konkrete </a:t>
            </a:r>
            <a:r>
              <a:rPr lang="nb-NO" err="1"/>
              <a:t>løysingane</a:t>
            </a:r>
            <a:r>
              <a:rPr lang="nb-NO"/>
              <a:t>. </a:t>
            </a:r>
          </a:p>
          <a:p>
            <a:endParaRPr lang="nb-NO"/>
          </a:p>
          <a:p>
            <a:r>
              <a:rPr lang="nb-NO" err="1"/>
              <a:t>Startar</a:t>
            </a:r>
            <a:r>
              <a:rPr lang="nb-NO"/>
              <a:t> breit med FNs </a:t>
            </a:r>
            <a:r>
              <a:rPr lang="nb-NO" err="1"/>
              <a:t>bærekraftsmål</a:t>
            </a:r>
            <a:r>
              <a:rPr lang="nb-NO"/>
              <a:t>, </a:t>
            </a:r>
            <a:r>
              <a:rPr lang="nb-NO" err="1"/>
              <a:t>UNESCOs</a:t>
            </a:r>
            <a:r>
              <a:rPr lang="nb-NO"/>
              <a:t> </a:t>
            </a:r>
            <a:r>
              <a:rPr lang="nb-NO" err="1"/>
              <a:t>bærekraftskompetansar</a:t>
            </a:r>
            <a:r>
              <a:rPr lang="nb-NO"/>
              <a:t>, eksemplar </a:t>
            </a:r>
            <a:r>
              <a:rPr lang="nb-NO" err="1"/>
              <a:t>frå</a:t>
            </a:r>
            <a:r>
              <a:rPr lang="nb-NO"/>
              <a:t> andre </a:t>
            </a:r>
            <a:r>
              <a:rPr lang="nb-NO" err="1"/>
              <a:t>institusjonar</a:t>
            </a:r>
            <a:r>
              <a:rPr lang="nb-NO"/>
              <a:t> (KTH, Aalborg, NMBU, NV-fakultetet),</a:t>
            </a:r>
          </a:p>
          <a:p>
            <a:r>
              <a:rPr lang="nb-NO"/>
              <a:t>men vil konvergere med studieprogramspesifikke </a:t>
            </a:r>
            <a:r>
              <a:rPr lang="nb-NO" err="1"/>
              <a:t>bærekraftskompetansar</a:t>
            </a:r>
            <a:r>
              <a:rPr lang="nb-NO"/>
              <a:t>, </a:t>
            </a:r>
            <a:r>
              <a:rPr lang="nb-NO" err="1"/>
              <a:t>utformar</a:t>
            </a:r>
            <a:r>
              <a:rPr lang="nb-NO"/>
              <a:t> av fagmiljøet </a:t>
            </a:r>
            <a:r>
              <a:rPr lang="nb-NO" err="1"/>
              <a:t>sjølv</a:t>
            </a:r>
            <a:r>
              <a:rPr lang="nb-NO"/>
              <a:t>.</a:t>
            </a:r>
          </a:p>
          <a:p>
            <a:endParaRPr lang="nb-NO"/>
          </a:p>
          <a:p>
            <a:pPr>
              <a:spcBef>
                <a:spcPts val="600"/>
              </a:spcBef>
            </a:pPr>
            <a:r>
              <a:rPr lang="nb-NO"/>
              <a:t>Prosessen skal gi reelle og fagmiljøforankra </a:t>
            </a:r>
            <a:r>
              <a:rPr lang="nb-NO" err="1"/>
              <a:t>endringar</a:t>
            </a:r>
            <a:r>
              <a:rPr lang="nb-NO"/>
              <a:t> i </a:t>
            </a:r>
          </a:p>
          <a:p>
            <a:pPr lvl="1"/>
            <a:r>
              <a:rPr lang="nb-NO"/>
              <a:t>studieprogram </a:t>
            </a:r>
          </a:p>
          <a:p>
            <a:pPr lvl="1"/>
            <a:r>
              <a:rPr lang="nb-NO"/>
              <a:t>emneportefølje</a:t>
            </a:r>
          </a:p>
          <a:p>
            <a:pPr lvl="1"/>
            <a:r>
              <a:rPr lang="nb-NO"/>
              <a:t>øvinger </a:t>
            </a:r>
          </a:p>
          <a:p>
            <a:pPr lvl="1"/>
            <a:r>
              <a:rPr lang="nb-NO"/>
              <a:t>evalueringer og evalueringsformer </a:t>
            </a:r>
          </a:p>
          <a:p>
            <a:endParaRPr lang="nb-NO"/>
          </a:p>
          <a:p>
            <a:r>
              <a:rPr lang="nb-NO"/>
              <a:t>Bærekraft i ex. </a:t>
            </a:r>
            <a:r>
              <a:rPr lang="nb-NO" err="1"/>
              <a:t>phil</a:t>
            </a:r>
            <a:endParaRPr lang="nb-NO"/>
          </a:p>
          <a:p>
            <a:r>
              <a:rPr lang="nb-NO"/>
              <a:t>Fellesemne i </a:t>
            </a:r>
            <a:r>
              <a:rPr lang="nb-NO" err="1"/>
              <a:t>sustainable</a:t>
            </a:r>
            <a:r>
              <a:rPr lang="nb-NO"/>
              <a:t> </a:t>
            </a:r>
            <a:r>
              <a:rPr lang="nb-NO" err="1"/>
              <a:t>engineering</a:t>
            </a:r>
            <a:endParaRPr lang="nb-NO"/>
          </a:p>
          <a:p>
            <a:r>
              <a:rPr lang="nb-NO"/>
              <a:t>Megaprosjekt som </a:t>
            </a:r>
            <a:r>
              <a:rPr lang="nb-NO" err="1"/>
              <a:t>inkluderar</a:t>
            </a:r>
            <a:r>
              <a:rPr lang="nb-NO"/>
              <a:t> </a:t>
            </a:r>
            <a:r>
              <a:rPr lang="nb-NO" err="1"/>
              <a:t>studentar</a:t>
            </a:r>
            <a:r>
              <a:rPr lang="nb-NO"/>
              <a:t> </a:t>
            </a:r>
            <a:r>
              <a:rPr lang="nb-NO" err="1"/>
              <a:t>frå</a:t>
            </a:r>
            <a:r>
              <a:rPr lang="nb-NO"/>
              <a:t> </a:t>
            </a:r>
            <a:r>
              <a:rPr lang="nb-NO" err="1"/>
              <a:t>fleire</a:t>
            </a:r>
            <a:r>
              <a:rPr lang="nb-NO"/>
              <a:t> studieprogram (</a:t>
            </a:r>
            <a:r>
              <a:rPr lang="nb-NO" err="1"/>
              <a:t>EiT</a:t>
            </a:r>
            <a:r>
              <a:rPr lang="nb-NO"/>
              <a:t> over </a:t>
            </a:r>
            <a:r>
              <a:rPr lang="nb-NO" err="1"/>
              <a:t>fleire</a:t>
            </a:r>
            <a:r>
              <a:rPr lang="nb-NO"/>
              <a:t> semestre?)</a:t>
            </a:r>
          </a:p>
          <a:p>
            <a:r>
              <a:rPr lang="nb-NO"/>
              <a:t>Øvinger, eksempler, </a:t>
            </a:r>
            <a:r>
              <a:rPr lang="nb-NO" err="1"/>
              <a:t>oppgåver</a:t>
            </a:r>
            <a:r>
              <a:rPr lang="nb-NO"/>
              <a:t> i eigne kurs</a:t>
            </a:r>
          </a:p>
          <a:p>
            <a:endParaRPr lang="nb-NO"/>
          </a:p>
          <a:p>
            <a:r>
              <a:rPr lang="nb-NO" err="1"/>
              <a:t>Eit</a:t>
            </a:r>
            <a:r>
              <a:rPr lang="nb-NO"/>
              <a:t> minimumskrav til # emner med </a:t>
            </a:r>
            <a:r>
              <a:rPr lang="nb-NO" err="1"/>
              <a:t>bærekraftskomponent</a:t>
            </a:r>
            <a:r>
              <a:rPr lang="nb-NO"/>
              <a:t>.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00E45-0E19-EB4B-87C4-6F6A915A4D9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874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1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D43A9-B770-C74F-8042-4236C69DD876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8413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Om prosessen	</a:t>
            </a:r>
          </a:p>
          <a:p>
            <a:pPr marL="742950" lvl="1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rgbClr val="000000"/>
                </a:solidFill>
              </a:rPr>
              <a:t>To </a:t>
            </a:r>
            <a:r>
              <a:rPr lang="da-DK" sz="1600" dirty="0" err="1">
                <a:solidFill>
                  <a:srgbClr val="000000"/>
                </a:solidFill>
              </a:rPr>
              <a:t>nivå</a:t>
            </a:r>
            <a:r>
              <a:rPr lang="da-DK" sz="1600" dirty="0">
                <a:solidFill>
                  <a:srgbClr val="000000"/>
                </a:solidFill>
              </a:rPr>
              <a:t>: fakultets- og </a:t>
            </a:r>
            <a:r>
              <a:rPr lang="da-DK" sz="1600" dirty="0" err="1">
                <a:solidFill>
                  <a:srgbClr val="000000"/>
                </a:solidFill>
              </a:rPr>
              <a:t>institutt</a:t>
            </a:r>
            <a:r>
              <a:rPr lang="da-DK" sz="1600" dirty="0">
                <a:solidFill>
                  <a:srgbClr val="000000"/>
                </a:solidFill>
              </a:rPr>
              <a:t>/</a:t>
            </a:r>
            <a:r>
              <a:rPr lang="da-DK" sz="1600" dirty="0" err="1">
                <a:solidFill>
                  <a:srgbClr val="000000"/>
                </a:solidFill>
              </a:rPr>
              <a:t>fagmiljønivå</a:t>
            </a:r>
            <a:r>
              <a:rPr lang="da-DK" sz="1600" dirty="0">
                <a:solidFill>
                  <a:srgbClr val="000000"/>
                </a:solidFill>
              </a:rPr>
              <a:t>, </a:t>
            </a:r>
            <a:r>
              <a:rPr lang="da-DK" sz="1600" dirty="0" err="1">
                <a:solidFill>
                  <a:srgbClr val="000000"/>
                </a:solidFill>
              </a:rPr>
              <a:t>hhv</a:t>
            </a:r>
            <a:r>
              <a:rPr lang="da-DK" sz="1600" dirty="0">
                <a:solidFill>
                  <a:srgbClr val="000000"/>
                </a:solidFill>
              </a:rPr>
              <a:t> IV Samling 1-5 og FS 1-5</a:t>
            </a:r>
          </a:p>
          <a:p>
            <a:pPr marL="742950" lvl="1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dirty="0">
                <a:solidFill>
                  <a:srgbClr val="000000"/>
                </a:solidFill>
              </a:rPr>
              <a:t>IV Samling 1-5</a:t>
            </a: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dirty="0" err="1">
                <a:solidFill>
                  <a:srgbClr val="000000"/>
                </a:solidFill>
              </a:rPr>
              <a:t>Ansvarleg</a:t>
            </a:r>
            <a:r>
              <a:rPr lang="da-DK" sz="1600" b="0" dirty="0">
                <a:solidFill>
                  <a:srgbClr val="000000"/>
                </a:solidFill>
              </a:rPr>
              <a:t>: dekanat med </a:t>
            </a:r>
            <a:r>
              <a:rPr lang="da-DK" sz="1600" b="0" dirty="0" err="1">
                <a:solidFill>
                  <a:srgbClr val="000000"/>
                </a:solidFill>
              </a:rPr>
              <a:t>prosesstøtte</a:t>
            </a:r>
            <a:r>
              <a:rPr lang="da-DK" sz="1600" b="0" dirty="0">
                <a:solidFill>
                  <a:srgbClr val="000000"/>
                </a:solidFill>
              </a:rPr>
              <a:t> </a:t>
            </a:r>
            <a:r>
              <a:rPr lang="da-DK" sz="1600" b="0" dirty="0" err="1">
                <a:solidFill>
                  <a:srgbClr val="000000"/>
                </a:solidFill>
              </a:rPr>
              <a:t>frå</a:t>
            </a:r>
            <a:r>
              <a:rPr lang="da-DK" sz="1600" b="0" dirty="0">
                <a:solidFill>
                  <a:srgbClr val="000000"/>
                </a:solidFill>
              </a:rPr>
              <a:t> </a:t>
            </a:r>
            <a:r>
              <a:rPr lang="da-DK" sz="1600" b="0" dirty="0" err="1">
                <a:solidFill>
                  <a:srgbClr val="000000"/>
                </a:solidFill>
              </a:rPr>
              <a:t>Mobilize</a:t>
            </a:r>
            <a:endParaRPr lang="da-DK" sz="1600" b="0" dirty="0">
              <a:solidFill>
                <a:srgbClr val="000000"/>
              </a:solidFill>
            </a:endParaRP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rgbClr val="000000"/>
                </a:solidFill>
              </a:rPr>
              <a:t>5-7 </a:t>
            </a:r>
            <a:r>
              <a:rPr lang="da-DK" sz="1600" dirty="0" err="1">
                <a:solidFill>
                  <a:srgbClr val="000000"/>
                </a:solidFill>
              </a:rPr>
              <a:t>fagpersonar</a:t>
            </a:r>
            <a:r>
              <a:rPr lang="da-DK" sz="1600" dirty="0">
                <a:solidFill>
                  <a:srgbClr val="000000"/>
                </a:solidFill>
              </a:rPr>
              <a:t> </a:t>
            </a:r>
            <a:r>
              <a:rPr lang="da-DK" sz="1600" dirty="0" err="1">
                <a:solidFill>
                  <a:srgbClr val="000000"/>
                </a:solidFill>
              </a:rPr>
              <a:t>frå</a:t>
            </a:r>
            <a:r>
              <a:rPr lang="da-DK" sz="1600" dirty="0">
                <a:solidFill>
                  <a:srgbClr val="000000"/>
                </a:solidFill>
              </a:rPr>
              <a:t> 3 </a:t>
            </a:r>
            <a:r>
              <a:rPr lang="da-DK" sz="1600" dirty="0" err="1">
                <a:solidFill>
                  <a:srgbClr val="000000"/>
                </a:solidFill>
              </a:rPr>
              <a:t>utvalgte</a:t>
            </a:r>
            <a:r>
              <a:rPr lang="da-DK" sz="1600" dirty="0">
                <a:solidFill>
                  <a:srgbClr val="000000"/>
                </a:solidFill>
              </a:rPr>
              <a:t> programområder : </a:t>
            </a:r>
            <a:r>
              <a:rPr lang="da-DK" sz="1600" b="1" dirty="0">
                <a:solidFill>
                  <a:srgbClr val="000000"/>
                </a:solidFill>
              </a:rPr>
              <a:t>Marin, </a:t>
            </a:r>
            <a:r>
              <a:rPr lang="da-DK" sz="1600" b="1" dirty="0" err="1">
                <a:solidFill>
                  <a:srgbClr val="000000"/>
                </a:solidFill>
              </a:rPr>
              <a:t>Bygg</a:t>
            </a:r>
            <a:r>
              <a:rPr lang="da-DK" sz="1600" b="1" dirty="0">
                <a:solidFill>
                  <a:srgbClr val="000000"/>
                </a:solidFill>
              </a:rPr>
              <a:t> , </a:t>
            </a:r>
            <a:r>
              <a:rPr lang="da-DK" sz="1600" b="1" dirty="0" err="1">
                <a:solidFill>
                  <a:srgbClr val="000000"/>
                </a:solidFill>
              </a:rPr>
              <a:t>PetGeo</a:t>
            </a:r>
            <a:r>
              <a:rPr lang="da-DK" sz="1600" b="1" dirty="0">
                <a:solidFill>
                  <a:srgbClr val="000000"/>
                </a:solidFill>
              </a:rPr>
              <a:t>, </a:t>
            </a:r>
            <a:r>
              <a:rPr lang="da-DK" sz="1600" b="0" dirty="0" err="1">
                <a:solidFill>
                  <a:srgbClr val="000000"/>
                </a:solidFill>
              </a:rPr>
              <a:t>tilsaman</a:t>
            </a:r>
            <a:r>
              <a:rPr lang="da-DK" sz="1600" b="0" dirty="0">
                <a:solidFill>
                  <a:srgbClr val="000000"/>
                </a:solidFill>
              </a:rPr>
              <a:t> 15-20 </a:t>
            </a:r>
            <a:r>
              <a:rPr lang="da-DK" sz="1600" b="0" dirty="0" err="1">
                <a:solidFill>
                  <a:srgbClr val="000000"/>
                </a:solidFill>
              </a:rPr>
              <a:t>fagpersonar</a:t>
            </a:r>
            <a:endParaRPr lang="da-DK" sz="1600" b="0" dirty="0">
              <a:solidFill>
                <a:srgbClr val="000000"/>
              </a:solidFill>
            </a:endParaRP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dirty="0" err="1">
                <a:solidFill>
                  <a:srgbClr val="000000"/>
                </a:solidFill>
              </a:rPr>
              <a:t>Samlast</a:t>
            </a:r>
            <a:r>
              <a:rPr lang="da-DK" sz="1600" b="0" dirty="0">
                <a:solidFill>
                  <a:srgbClr val="000000"/>
                </a:solidFill>
              </a:rPr>
              <a:t> på 2 bærekrafts </a:t>
            </a:r>
            <a:r>
              <a:rPr lang="da-DK" sz="1600" b="0" dirty="0" err="1">
                <a:solidFill>
                  <a:srgbClr val="000000"/>
                </a:solidFill>
              </a:rPr>
              <a:t>samlingar</a:t>
            </a:r>
            <a:r>
              <a:rPr lang="da-DK" sz="1600" b="0" dirty="0">
                <a:solidFill>
                  <a:srgbClr val="000000"/>
                </a:solidFill>
              </a:rPr>
              <a:t> og 2 </a:t>
            </a:r>
            <a:r>
              <a:rPr lang="da-DK" sz="1600" b="0" dirty="0" err="1">
                <a:solidFill>
                  <a:srgbClr val="000000"/>
                </a:solidFill>
              </a:rPr>
              <a:t>digitaliseringssamlingar</a:t>
            </a:r>
            <a:r>
              <a:rPr lang="da-DK" sz="1600" b="0" dirty="0">
                <a:solidFill>
                  <a:srgbClr val="000000"/>
                </a:solidFill>
              </a:rPr>
              <a:t> (IV Samling 1-5)</a:t>
            </a: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dirty="0" err="1">
                <a:solidFill>
                  <a:srgbClr val="000000"/>
                </a:solidFill>
              </a:rPr>
              <a:t>Dedikerter</a:t>
            </a:r>
            <a:r>
              <a:rPr lang="da-DK" sz="1600" b="0" dirty="0">
                <a:solidFill>
                  <a:srgbClr val="000000"/>
                </a:solidFill>
              </a:rPr>
              <a:t> </a:t>
            </a:r>
            <a:r>
              <a:rPr lang="da-DK" sz="1600" b="0" dirty="0" err="1">
                <a:solidFill>
                  <a:srgbClr val="000000"/>
                </a:solidFill>
              </a:rPr>
              <a:t>fagpersonar</a:t>
            </a:r>
            <a:r>
              <a:rPr lang="da-DK" sz="1600" b="0" dirty="0">
                <a:solidFill>
                  <a:srgbClr val="000000"/>
                </a:solidFill>
              </a:rPr>
              <a:t> for bærekraft og digitalisering</a:t>
            </a:r>
            <a:br>
              <a:rPr lang="da-DK" sz="1600" b="0" dirty="0">
                <a:solidFill>
                  <a:srgbClr val="000000"/>
                </a:solidFill>
              </a:rPr>
            </a:br>
            <a:endParaRPr lang="da-DK" sz="1600" b="0" dirty="0">
              <a:solidFill>
                <a:srgbClr val="000000"/>
              </a:solidFill>
            </a:endParaRPr>
          </a:p>
          <a:p>
            <a:pPr marL="742950" lvl="1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dirty="0">
                <a:solidFill>
                  <a:srgbClr val="000000"/>
                </a:solidFill>
              </a:rPr>
              <a:t>Fagmiljø FS 1-5</a:t>
            </a: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dirty="0" err="1">
                <a:solidFill>
                  <a:srgbClr val="000000"/>
                </a:solidFill>
              </a:rPr>
              <a:t>Ansvarleg</a:t>
            </a:r>
            <a:r>
              <a:rPr lang="da-DK" sz="1600" b="0" dirty="0">
                <a:solidFill>
                  <a:srgbClr val="000000"/>
                </a:solidFill>
              </a:rPr>
              <a:t>: </a:t>
            </a:r>
            <a:r>
              <a:rPr lang="da-DK" sz="1600" b="0" dirty="0" err="1">
                <a:solidFill>
                  <a:srgbClr val="000000"/>
                </a:solidFill>
              </a:rPr>
              <a:t>Områdeleiar</a:t>
            </a:r>
            <a:r>
              <a:rPr lang="da-DK" sz="1600" b="0" dirty="0">
                <a:solidFill>
                  <a:srgbClr val="000000"/>
                </a:solidFill>
              </a:rPr>
              <a:t> for det akutelle fagmiljø (Marin, </a:t>
            </a:r>
            <a:r>
              <a:rPr lang="da-DK" sz="1600" b="0" dirty="0" err="1">
                <a:solidFill>
                  <a:srgbClr val="000000"/>
                </a:solidFill>
              </a:rPr>
              <a:t>Bygg</a:t>
            </a:r>
            <a:r>
              <a:rPr lang="da-DK" sz="1600" b="0" dirty="0">
                <a:solidFill>
                  <a:srgbClr val="000000"/>
                </a:solidFill>
              </a:rPr>
              <a:t>, </a:t>
            </a:r>
            <a:r>
              <a:rPr lang="da-DK" sz="1600" b="0" dirty="0" err="1">
                <a:solidFill>
                  <a:srgbClr val="000000"/>
                </a:solidFill>
              </a:rPr>
              <a:t>PetGeo</a:t>
            </a:r>
            <a:r>
              <a:rPr lang="da-DK" sz="1600" b="0" dirty="0">
                <a:solidFill>
                  <a:srgbClr val="000000"/>
                </a:solidFill>
              </a:rPr>
              <a:t>) og  5-7 fagpersonane </a:t>
            </a: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dirty="0" err="1">
                <a:solidFill>
                  <a:srgbClr val="000000"/>
                </a:solidFill>
              </a:rPr>
              <a:t>Fagmiljøspesifikke</a:t>
            </a:r>
            <a:r>
              <a:rPr lang="da-DK" sz="1600" b="0" dirty="0">
                <a:solidFill>
                  <a:srgbClr val="000000"/>
                </a:solidFill>
              </a:rPr>
              <a:t>/lokale </a:t>
            </a:r>
            <a:r>
              <a:rPr lang="da-DK" sz="1600" b="0" dirty="0" err="1">
                <a:solidFill>
                  <a:srgbClr val="000000"/>
                </a:solidFill>
              </a:rPr>
              <a:t>samlingar</a:t>
            </a:r>
            <a:endParaRPr lang="da-DK" sz="1600" b="0" dirty="0">
              <a:solidFill>
                <a:srgbClr val="000000"/>
              </a:solidFill>
            </a:endParaRPr>
          </a:p>
          <a:p>
            <a:pPr marL="1200150" lvl="2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a-DK" sz="1600" b="0" dirty="0">
                <a:solidFill>
                  <a:srgbClr val="000000"/>
                </a:solidFill>
              </a:rPr>
              <a:t>Hente </a:t>
            </a:r>
            <a:r>
              <a:rPr lang="da-DK" sz="1600" b="0" dirty="0" err="1">
                <a:solidFill>
                  <a:srgbClr val="000000"/>
                </a:solidFill>
              </a:rPr>
              <a:t>inspirasjon</a:t>
            </a:r>
            <a:r>
              <a:rPr lang="da-DK" sz="1600" b="0" dirty="0">
                <a:solidFill>
                  <a:srgbClr val="000000"/>
                </a:solidFill>
              </a:rPr>
              <a:t> </a:t>
            </a:r>
            <a:r>
              <a:rPr lang="da-DK" sz="1600" b="0" dirty="0" err="1">
                <a:solidFill>
                  <a:srgbClr val="000000"/>
                </a:solidFill>
              </a:rPr>
              <a:t>frå</a:t>
            </a:r>
            <a:r>
              <a:rPr lang="da-DK" sz="1600" b="0" dirty="0">
                <a:solidFill>
                  <a:srgbClr val="000000"/>
                </a:solidFill>
              </a:rPr>
              <a:t> IV-</a:t>
            </a:r>
            <a:r>
              <a:rPr lang="da-DK" sz="1600" b="0" dirty="0" err="1">
                <a:solidFill>
                  <a:srgbClr val="000000"/>
                </a:solidFill>
              </a:rPr>
              <a:t>samlingar</a:t>
            </a:r>
            <a:r>
              <a:rPr lang="da-DK" sz="1600" b="0" dirty="0">
                <a:solidFill>
                  <a:srgbClr val="000000"/>
                </a:solidFill>
              </a:rPr>
              <a:t> og andre </a:t>
            </a:r>
            <a:r>
              <a:rPr lang="da-DK" sz="1600" b="0" dirty="0" err="1">
                <a:solidFill>
                  <a:srgbClr val="000000"/>
                </a:solidFill>
              </a:rPr>
              <a:t>kjelder</a:t>
            </a:r>
            <a:r>
              <a:rPr lang="da-DK" sz="1600" b="0" dirty="0">
                <a:solidFill>
                  <a:srgbClr val="000000"/>
                </a:solidFill>
              </a:rPr>
              <a:t> for å finne </a:t>
            </a:r>
            <a:r>
              <a:rPr lang="da-DK" sz="1600" b="0" dirty="0" err="1">
                <a:solidFill>
                  <a:srgbClr val="000000"/>
                </a:solidFill>
              </a:rPr>
              <a:t>studieprogramspesifikke</a:t>
            </a:r>
            <a:r>
              <a:rPr lang="da-DK" sz="1600" b="0" dirty="0">
                <a:solidFill>
                  <a:srgbClr val="000000"/>
                </a:solidFill>
              </a:rPr>
              <a:t> </a:t>
            </a:r>
            <a:r>
              <a:rPr lang="da-DK" sz="1600" b="0" dirty="0" err="1">
                <a:solidFill>
                  <a:srgbClr val="000000"/>
                </a:solidFill>
              </a:rPr>
              <a:t>løysingar</a:t>
            </a:r>
            <a:endParaRPr lang="da-DK" sz="1600" b="0" dirty="0">
              <a:solidFill>
                <a:srgbClr val="000000"/>
              </a:solidFill>
            </a:endParaRPr>
          </a:p>
          <a:p>
            <a:pPr marL="742950" lvl="1" indent="-285750" fontAlgn="base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a-DK" sz="1600" dirty="0">
              <a:solidFill>
                <a:srgbClr val="000000"/>
              </a:solidFill>
            </a:endParaRPr>
          </a:p>
          <a:p>
            <a:endParaRPr lang="nb-NO" dirty="0"/>
          </a:p>
          <a:p>
            <a:pPr lvl="1"/>
            <a:r>
              <a:rPr lang="nb-NO" dirty="0"/>
              <a:t>Strukturert, koordinert, lederstyrt og fagmiljø forankra prosess for omstilling og utvikling med spesiell fokus på bærekraft. </a:t>
            </a:r>
          </a:p>
          <a:p>
            <a:pPr lvl="1"/>
            <a:r>
              <a:rPr lang="nb-NO" dirty="0"/>
              <a:t>(Vil </a:t>
            </a:r>
            <a:r>
              <a:rPr lang="nb-NO" dirty="0" err="1"/>
              <a:t>køyre</a:t>
            </a:r>
            <a:r>
              <a:rPr lang="nb-NO" dirty="0"/>
              <a:t> </a:t>
            </a:r>
            <a:r>
              <a:rPr lang="nb-NO" dirty="0" err="1"/>
              <a:t>tilsvarande</a:t>
            </a:r>
            <a:r>
              <a:rPr lang="nb-NO" dirty="0"/>
              <a:t> prosess for digitalisering og entreprenørskap)</a:t>
            </a:r>
          </a:p>
          <a:p>
            <a:pPr lvl="1"/>
            <a:endParaRPr lang="nb-NO" dirty="0"/>
          </a:p>
          <a:p>
            <a:pPr lvl="1"/>
            <a:r>
              <a:rPr lang="nb-NO" dirty="0" err="1"/>
              <a:t>Ein</a:t>
            </a:r>
            <a:r>
              <a:rPr lang="nb-NO" dirty="0"/>
              <a:t> traktforma prosess med </a:t>
            </a:r>
            <a:r>
              <a:rPr lang="nb-NO" dirty="0" err="1"/>
              <a:t>alternerande</a:t>
            </a:r>
            <a:r>
              <a:rPr lang="nb-NO" dirty="0"/>
              <a:t> </a:t>
            </a:r>
            <a:r>
              <a:rPr lang="nb-NO" dirty="0" err="1"/>
              <a:t>samlingar</a:t>
            </a:r>
            <a:r>
              <a:rPr lang="nb-NO" dirty="0"/>
              <a:t> på fakultets- og institutt/fagmiljønivå: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Ledelse setter retning, </a:t>
            </a:r>
            <a:r>
              <a:rPr lang="nb-NO" dirty="0" err="1"/>
              <a:t>visjonar</a:t>
            </a:r>
            <a:r>
              <a:rPr lang="nb-NO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Fagmiljøet, med spesialistkompetansen for det gitte studie program, finn </a:t>
            </a:r>
            <a:r>
              <a:rPr lang="nb-NO" dirty="0" err="1"/>
              <a:t>dei</a:t>
            </a:r>
            <a:r>
              <a:rPr lang="nb-NO" dirty="0"/>
              <a:t> konkrete </a:t>
            </a:r>
            <a:r>
              <a:rPr lang="nb-NO" dirty="0" err="1"/>
              <a:t>løysingane</a:t>
            </a:r>
            <a:r>
              <a:rPr lang="nb-NO" dirty="0"/>
              <a:t>. </a:t>
            </a:r>
          </a:p>
          <a:p>
            <a:pPr lvl="1"/>
            <a:endParaRPr lang="nb-NO" dirty="0"/>
          </a:p>
          <a:p>
            <a:pPr lvl="1"/>
            <a:r>
              <a:rPr lang="nb-NO" dirty="0" err="1"/>
              <a:t>Startar</a:t>
            </a:r>
            <a:r>
              <a:rPr lang="nb-NO" dirty="0"/>
              <a:t> breit med FNs </a:t>
            </a:r>
            <a:r>
              <a:rPr lang="nb-NO" dirty="0" err="1"/>
              <a:t>bærekraftsmål</a:t>
            </a:r>
            <a:r>
              <a:rPr lang="nb-NO" dirty="0"/>
              <a:t>, </a:t>
            </a:r>
            <a:r>
              <a:rPr lang="nb-NO" dirty="0" err="1"/>
              <a:t>UNESCOs</a:t>
            </a:r>
            <a:r>
              <a:rPr lang="nb-NO" dirty="0"/>
              <a:t> </a:t>
            </a:r>
            <a:r>
              <a:rPr lang="nb-NO" dirty="0" err="1"/>
              <a:t>bærekraftskompetansar</a:t>
            </a:r>
            <a:r>
              <a:rPr lang="nb-NO" dirty="0"/>
              <a:t>, eksemplar </a:t>
            </a:r>
            <a:r>
              <a:rPr lang="nb-NO" dirty="0" err="1"/>
              <a:t>frå</a:t>
            </a:r>
            <a:r>
              <a:rPr lang="nb-NO" dirty="0"/>
              <a:t> andre </a:t>
            </a:r>
            <a:r>
              <a:rPr lang="nb-NO" dirty="0" err="1"/>
              <a:t>institusjonar</a:t>
            </a:r>
            <a:r>
              <a:rPr lang="nb-NO" dirty="0"/>
              <a:t> (KTH, Aalborg, NMBU, NV-fakultetet),</a:t>
            </a:r>
          </a:p>
          <a:p>
            <a:pPr lvl="1"/>
            <a:r>
              <a:rPr lang="nb-NO" dirty="0"/>
              <a:t>men vil konvergere med studieprogramspesifikke </a:t>
            </a:r>
            <a:r>
              <a:rPr lang="nb-NO" dirty="0" err="1"/>
              <a:t>bærekraftskompetansar</a:t>
            </a:r>
            <a:r>
              <a:rPr lang="nb-NO" dirty="0"/>
              <a:t>, </a:t>
            </a:r>
            <a:r>
              <a:rPr lang="nb-NO" dirty="0" err="1"/>
              <a:t>utformar</a:t>
            </a:r>
            <a:r>
              <a:rPr lang="nb-NO" dirty="0"/>
              <a:t> av fagmiljøet </a:t>
            </a:r>
            <a:r>
              <a:rPr lang="nb-NO" dirty="0" err="1"/>
              <a:t>sjølv</a:t>
            </a:r>
            <a:r>
              <a:rPr lang="nb-NO" dirty="0"/>
              <a:t>.</a:t>
            </a:r>
          </a:p>
          <a:p>
            <a:endParaRPr lang="nb-NO" dirty="0"/>
          </a:p>
          <a:p>
            <a:pPr>
              <a:spcBef>
                <a:spcPts val="600"/>
              </a:spcBef>
            </a:pPr>
            <a:r>
              <a:rPr lang="nb-NO" dirty="0"/>
              <a:t>Prosessen skal gi reelle og fagmiljøforankra </a:t>
            </a:r>
            <a:r>
              <a:rPr lang="nb-NO" dirty="0" err="1"/>
              <a:t>endringar</a:t>
            </a:r>
            <a:r>
              <a:rPr lang="nb-NO" dirty="0"/>
              <a:t> i </a:t>
            </a:r>
          </a:p>
          <a:p>
            <a:pPr lvl="1"/>
            <a:r>
              <a:rPr lang="nb-NO" dirty="0"/>
              <a:t>studieprogram </a:t>
            </a:r>
          </a:p>
          <a:p>
            <a:pPr lvl="1"/>
            <a:r>
              <a:rPr lang="nb-NO" dirty="0"/>
              <a:t>emneportefølje</a:t>
            </a:r>
          </a:p>
          <a:p>
            <a:pPr lvl="1"/>
            <a:r>
              <a:rPr lang="nb-NO" dirty="0"/>
              <a:t>øvinger </a:t>
            </a:r>
          </a:p>
          <a:p>
            <a:pPr lvl="1"/>
            <a:r>
              <a:rPr lang="nb-NO" dirty="0"/>
              <a:t>evalueringer og evalueringsformer </a:t>
            </a:r>
          </a:p>
          <a:p>
            <a:endParaRPr lang="nb-NO" dirty="0"/>
          </a:p>
          <a:p>
            <a:r>
              <a:rPr lang="nb-NO" dirty="0"/>
              <a:t>Bærekraft i ex. </a:t>
            </a:r>
            <a:r>
              <a:rPr lang="nb-NO" dirty="0" err="1"/>
              <a:t>phil</a:t>
            </a:r>
            <a:endParaRPr lang="nb-NO" dirty="0"/>
          </a:p>
          <a:p>
            <a:r>
              <a:rPr lang="nb-NO" dirty="0"/>
              <a:t>Fellesemne i </a:t>
            </a:r>
            <a:r>
              <a:rPr lang="nb-NO" dirty="0" err="1"/>
              <a:t>sustainable</a:t>
            </a:r>
            <a:r>
              <a:rPr lang="nb-NO" dirty="0"/>
              <a:t> </a:t>
            </a:r>
            <a:r>
              <a:rPr lang="nb-NO" dirty="0" err="1"/>
              <a:t>engineering</a:t>
            </a:r>
            <a:endParaRPr lang="nb-NO" dirty="0"/>
          </a:p>
          <a:p>
            <a:r>
              <a:rPr lang="nb-NO" dirty="0"/>
              <a:t>Megaprosjekt som </a:t>
            </a:r>
            <a:r>
              <a:rPr lang="nb-NO" dirty="0" err="1"/>
              <a:t>inkluderar</a:t>
            </a:r>
            <a:r>
              <a:rPr lang="nb-NO" dirty="0"/>
              <a:t> </a:t>
            </a:r>
            <a:r>
              <a:rPr lang="nb-NO" dirty="0" err="1"/>
              <a:t>studentar</a:t>
            </a:r>
            <a:r>
              <a:rPr lang="nb-NO" dirty="0"/>
              <a:t>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 err="1"/>
              <a:t>fleire</a:t>
            </a:r>
            <a:r>
              <a:rPr lang="nb-NO" dirty="0"/>
              <a:t> studieprogram (</a:t>
            </a:r>
            <a:r>
              <a:rPr lang="nb-NO" dirty="0" err="1"/>
              <a:t>EiT</a:t>
            </a:r>
            <a:r>
              <a:rPr lang="nb-NO" dirty="0"/>
              <a:t> over </a:t>
            </a:r>
            <a:r>
              <a:rPr lang="nb-NO" dirty="0" err="1"/>
              <a:t>fleire</a:t>
            </a:r>
            <a:r>
              <a:rPr lang="nb-NO" dirty="0"/>
              <a:t> semestre?)</a:t>
            </a:r>
          </a:p>
          <a:p>
            <a:r>
              <a:rPr lang="nb-NO" dirty="0"/>
              <a:t>Øvinger, eksempler, </a:t>
            </a:r>
            <a:r>
              <a:rPr lang="nb-NO" dirty="0" err="1"/>
              <a:t>oppgåver</a:t>
            </a:r>
            <a:r>
              <a:rPr lang="nb-NO" dirty="0"/>
              <a:t> i eigne kurs</a:t>
            </a:r>
          </a:p>
          <a:p>
            <a:endParaRPr lang="nb-NO" dirty="0"/>
          </a:p>
          <a:p>
            <a:r>
              <a:rPr lang="nb-NO" dirty="0" err="1"/>
              <a:t>Eit</a:t>
            </a:r>
            <a:r>
              <a:rPr lang="nb-NO" dirty="0"/>
              <a:t> minimumskrav til # emner med </a:t>
            </a:r>
            <a:r>
              <a:rPr lang="nb-NO" dirty="0" err="1"/>
              <a:t>bærekraftskomponent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00E45-0E19-EB4B-87C4-6F6A915A4D9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7172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100"/>
              <a:t>Fra samling 1 utkrystalliserte det seg 5 </a:t>
            </a:r>
            <a:r>
              <a:rPr lang="nb-NO" sz="1100" err="1"/>
              <a:t>overordan</a:t>
            </a:r>
            <a:r>
              <a:rPr lang="nb-NO" sz="1100"/>
              <a:t> prinsipp for </a:t>
            </a:r>
            <a:r>
              <a:rPr lang="nb-NO" sz="1100" err="1"/>
              <a:t>korleis</a:t>
            </a:r>
            <a:r>
              <a:rPr lang="nb-NO" sz="1100"/>
              <a:t> bærekraft kan innlemmes i våre studieprogram</a:t>
            </a:r>
          </a:p>
          <a:p>
            <a:endParaRPr lang="nb-NO" sz="1100"/>
          </a:p>
          <a:p>
            <a:endParaRPr lang="nb-NO" sz="1100"/>
          </a:p>
          <a:p>
            <a:endParaRPr lang="nb-NO" sz="1100"/>
          </a:p>
          <a:p>
            <a:r>
              <a:rPr lang="nb-NO" sz="1100" err="1"/>
              <a:t>Desse</a:t>
            </a:r>
            <a:r>
              <a:rPr lang="nb-NO" sz="1100"/>
              <a:t> prinsippa har de tatt med i eigen fagmiljø for diskusjon og kanskje har de i prosessen </a:t>
            </a:r>
            <a:r>
              <a:rPr lang="nb-NO" sz="1100" err="1"/>
              <a:t>kome</a:t>
            </a:r>
            <a:r>
              <a:rPr lang="nb-NO" sz="1100"/>
              <a:t> opp med nye? </a:t>
            </a:r>
          </a:p>
          <a:p>
            <a:endParaRPr lang="nb-NO" sz="1100"/>
          </a:p>
          <a:p>
            <a:endParaRPr lang="nb-NO" sz="11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D43A9-B770-C74F-8042-4236C69DD876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0013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1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D43A9-B770-C74F-8042-4236C69DD87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4200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1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D43A9-B770-C74F-8042-4236C69DD876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978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1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D43A9-B770-C74F-8042-4236C69DD876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9745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DD3C4-DCAB-E048-809E-E68AB15FF7D1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0282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 har etablert to interne arbeidsgrupper med fagpersoner som underviser i våre studieprogram og to brede eksterne referansegrupper</a:t>
            </a:r>
          </a:p>
          <a:p>
            <a:endParaRPr lang="nb-NO"/>
          </a:p>
          <a:p>
            <a:r>
              <a:rPr lang="nb-NO"/>
              <a:t>Så langt er vi i fase 1) av arbeidet der fokuset så langt har vært å:</a:t>
            </a:r>
          </a:p>
          <a:p>
            <a:pPr marL="685800" lvl="1" indent="-228600">
              <a:buFont typeface="+mj-lt"/>
              <a:buAutoNum type="alphaLcParenR"/>
            </a:pPr>
            <a:r>
              <a:rPr lang="nb-NO"/>
              <a:t>Skape felles forståelse av bærekraft/digitalisering, status og betydningen for våre fagområder</a:t>
            </a:r>
          </a:p>
          <a:p>
            <a:pPr marL="685800" lvl="1" indent="-228600">
              <a:buFont typeface="+mj-lt"/>
              <a:buAutoNum type="alphaLcParenR"/>
            </a:pPr>
            <a:r>
              <a:rPr lang="nb-NO"/>
              <a:t>Vurdere og beslutte retning og hovedgrep</a:t>
            </a:r>
          </a:p>
          <a:p>
            <a:pPr marL="685800" lvl="1" indent="-228600">
              <a:buFont typeface="+mj-lt"/>
              <a:buAutoNum type="alphaLcParenR"/>
            </a:pPr>
            <a:r>
              <a:rPr lang="nb-NO"/>
              <a:t>Vurdere og beslutte kortsiktige tiltak/justeringer</a:t>
            </a:r>
          </a:p>
          <a:p>
            <a:pPr marL="0" lvl="0" indent="0">
              <a:buFont typeface="+mj-lt"/>
              <a:buNone/>
            </a:pPr>
            <a:r>
              <a:rPr lang="nb-NO"/>
              <a:t>som grunnlag for å d) Implementere kortsiktige tiltak/justeringer i 2021/2022</a:t>
            </a:r>
          </a:p>
          <a:p>
            <a:pPr marL="0" lvl="0" indent="0">
              <a:buFont typeface="+mj-lt"/>
              <a:buNone/>
            </a:pPr>
            <a:endParaRPr lang="nb-NO"/>
          </a:p>
          <a:p>
            <a:pPr marL="0" lvl="0" indent="0">
              <a:buFont typeface="+mj-lt"/>
              <a:buNone/>
            </a:pPr>
            <a:r>
              <a:rPr lang="nb-NO"/>
              <a:t>Fra 2022 vil vi evaluere arbeidet så langt, vurdere og beslutte langsiktige hovedgrep og tiltak </a:t>
            </a:r>
            <a:r>
              <a:rPr lang="nb-NO" err="1"/>
              <a:t>ividere</a:t>
            </a:r>
            <a:r>
              <a:rPr lang="nb-NO"/>
              <a:t>. Dette vil være grunnlaget for eventuelle større og mindre grep og tiltak f.o.m. 2022.</a:t>
            </a:r>
          </a:p>
          <a:p>
            <a:pPr marL="0" lvl="0" indent="0">
              <a:buFont typeface="+mj-lt"/>
              <a:buNone/>
            </a:pPr>
            <a:endParaRPr lang="nb-NO"/>
          </a:p>
          <a:p>
            <a:pPr marL="0" lvl="0" indent="0">
              <a:buFont typeface="+mj-lt"/>
              <a:buNone/>
            </a:pPr>
            <a:endParaRPr lang="nb-NO"/>
          </a:p>
          <a:p>
            <a:pPr marL="685800" lvl="1" indent="-228600">
              <a:buFont typeface="+mj-lt"/>
              <a:buAutoNum type="alphaLcParenR"/>
            </a:pPr>
            <a:endParaRPr lang="nb-NO"/>
          </a:p>
          <a:p>
            <a:pPr marL="685800" lvl="1" indent="-228600">
              <a:buFont typeface="+mj-lt"/>
              <a:buAutoNum type="alphaLcParenR"/>
            </a:pPr>
            <a:endParaRPr lang="nb-NO"/>
          </a:p>
          <a:p>
            <a:pPr marL="685800" lvl="1" indent="-228600">
              <a:buFont typeface="+mj-lt"/>
              <a:buAutoNum type="alphaLcParenR"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8D60E-22A8-4643-9EB0-6EA82F0C2EFA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7167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nb-NO"/>
              <a:t>Vi har diskutert foreløpige overordnede kompetansemål på programnivå, som grunnlag for kompetansemål i kompetanseprofilene i studie retninger og emner.</a:t>
            </a:r>
          </a:p>
          <a:p>
            <a:pPr marL="0" lvl="0" indent="0">
              <a:buFont typeface="+mj-lt"/>
              <a:buNone/>
            </a:pPr>
            <a:endParaRPr lang="nb-NO"/>
          </a:p>
          <a:p>
            <a:pPr marL="0" lvl="0" indent="0">
              <a:buFont typeface="+mj-lt"/>
              <a:buNone/>
            </a:pPr>
            <a:r>
              <a:rPr lang="nb-NO"/>
              <a:t>Med faglig kontekst og fagområdet, men vi fra f.eks. Bygg- og miljøteknikk i sin bredde og ned til fagområdet i det enkelte emne. </a:t>
            </a:r>
          </a:p>
          <a:p>
            <a:pPr marL="0" lvl="0" indent="0">
              <a:buFont typeface="+mj-lt"/>
              <a:buNone/>
            </a:pPr>
            <a:endParaRPr lang="nb-NO"/>
          </a:p>
          <a:p>
            <a:pPr marL="0" lvl="0" indent="0">
              <a:buFont typeface="+mj-lt"/>
              <a:buNone/>
            </a:pPr>
            <a:r>
              <a:rPr lang="nb-NO"/>
              <a:t>Betydningen av og viktigheten av bærekraft og digitalisering innenfor det enkelte fagområde og bidrag fra ulike emner vi variere. F.eks. så må Ex. Phil. bidra til studentene sin evne til å forstå, analysere og vurdere betydningen av bærekraft og digitalisering i en samfunnskontekst. </a:t>
            </a:r>
            <a:r>
              <a:rPr lang="nb-NO" err="1"/>
              <a:t>Tek.led</a:t>
            </a:r>
            <a:r>
              <a:rPr lang="nb-NO"/>
              <a:t> til samspill menneske, teknologi og samfunn, og «</a:t>
            </a:r>
            <a:r>
              <a:rPr lang="nb-NO" err="1"/>
              <a:t>tripple</a:t>
            </a:r>
            <a:r>
              <a:rPr lang="nb-NO"/>
              <a:t> </a:t>
            </a:r>
            <a:r>
              <a:rPr lang="nb-NO" err="1"/>
              <a:t>bottom</a:t>
            </a:r>
            <a:r>
              <a:rPr lang="nb-NO"/>
              <a:t> line» m.m. </a:t>
            </a:r>
          </a:p>
          <a:p>
            <a:pPr marL="0" lvl="0" indent="0">
              <a:buFont typeface="+mj-lt"/>
              <a:buNone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8D60E-22A8-4643-9EB0-6EA82F0C2EFA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344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DD3C4-DCAB-E048-809E-E68AB15FF7D1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6497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DD3C4-DCAB-E048-809E-E68AB15FF7D1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4570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DD3C4-DCAB-E048-809E-E68AB15FF7D1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882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b-NO" dirty="0"/>
              <a:t>Ekspertene har gjerne større lojalitet til «faget» enn til organisasjonen</a:t>
            </a:r>
          </a:p>
          <a:p>
            <a:pPr lvl="2"/>
            <a:r>
              <a:rPr lang="nb-NO" dirty="0"/>
              <a:t>Eks:</a:t>
            </a:r>
          </a:p>
          <a:p>
            <a:pPr lvl="3"/>
            <a:r>
              <a:rPr lang="nb-NO" dirty="0"/>
              <a:t>En professor i fysikk kjenner lite slektskap til en professor i maskinteknikk</a:t>
            </a:r>
          </a:p>
          <a:p>
            <a:pPr lvl="3"/>
            <a:r>
              <a:rPr lang="nb-NO" dirty="0"/>
              <a:t>Men har stort slektskap og felleskap med fysikere utenfor sin egen organisasjon</a:t>
            </a:r>
          </a:p>
          <a:p>
            <a:pPr lvl="3"/>
            <a:r>
              <a:rPr lang="nb-NO" dirty="0"/>
              <a:t>En professor i matematikk </a:t>
            </a:r>
            <a:r>
              <a:rPr lang="nb-NO" dirty="0" err="1"/>
              <a:t>vs</a:t>
            </a:r>
            <a:r>
              <a:rPr lang="nb-NO" dirty="0"/>
              <a:t> professor i biologi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DD3C4-DCAB-E048-809E-E68AB15FF7D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8700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DD3C4-DCAB-E048-809E-E68AB15FF7D1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979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b-NO" sz="2000"/>
              <a:t>Uttrykke (perspektiv til fagpersoner/fagmiljøer)</a:t>
            </a:r>
          </a:p>
          <a:p>
            <a:pPr marL="685800" lvl="1" indent="-228600">
              <a:buAutoNum type="arabicPeriod"/>
            </a:pPr>
            <a:r>
              <a:rPr lang="nb-NO" sz="2000"/>
              <a:t>det sterke fagpersoner/ildsjeler brenner for og fagmiljøer vil strekke seg etter. </a:t>
            </a:r>
          </a:p>
          <a:p>
            <a:pPr marL="685800" lvl="1" indent="-228600">
              <a:buAutoNum type="arabicPeriod"/>
            </a:pPr>
            <a:r>
              <a:rPr lang="nb-NO" sz="2000"/>
              <a:t>det beste felles fremtidige potensiale</a:t>
            </a:r>
          </a:p>
          <a:p>
            <a:pPr marL="685800" lvl="1" indent="-228600">
              <a:buAutoNum type="arabicPeriod"/>
            </a:pPr>
            <a:r>
              <a:rPr lang="nb-NO" sz="2000"/>
              <a:t>ikke urealistisk i forhold til den samlede kompetanse/kapasitet/ressurs</a:t>
            </a:r>
          </a:p>
          <a:p>
            <a:pPr marL="228600" lvl="0" indent="-228600">
              <a:buAutoNum type="arabicPeriod"/>
            </a:pPr>
            <a:endParaRPr lang="nb-NO" sz="2000"/>
          </a:p>
          <a:p>
            <a:pPr marL="228600" lvl="0" indent="-228600">
              <a:buAutoNum type="arabicPeriod"/>
            </a:pPr>
            <a:r>
              <a:rPr lang="nb-NO" sz="2000"/>
              <a:t>Ledelsesperspektiv</a:t>
            </a:r>
          </a:p>
          <a:p>
            <a:pPr marL="685800" lvl="1" indent="-228600">
              <a:buAutoNum type="arabicPeriod"/>
            </a:pPr>
            <a:r>
              <a:rPr lang="nb-NO" sz="2000"/>
              <a:t>Bærekraft og realisme i forhold til</a:t>
            </a:r>
          </a:p>
          <a:p>
            <a:pPr marL="1143000" lvl="2" indent="-228600">
              <a:buAutoNum type="arabicPeriod"/>
            </a:pPr>
            <a:r>
              <a:rPr lang="nb-NO" sz="2000"/>
              <a:t>Marked</a:t>
            </a:r>
          </a:p>
          <a:p>
            <a:pPr marL="1143000" lvl="2" indent="-228600">
              <a:buAutoNum type="arabicPeriod"/>
            </a:pPr>
            <a:r>
              <a:rPr lang="nb-NO" sz="2000"/>
              <a:t>Konkurrenter </a:t>
            </a:r>
          </a:p>
          <a:p>
            <a:pPr marL="1143000" lvl="2" indent="-228600">
              <a:buAutoNum type="arabicPeriod"/>
            </a:pPr>
            <a:r>
              <a:rPr lang="nb-NO" sz="2000"/>
              <a:t>Samfunn</a:t>
            </a:r>
          </a:p>
          <a:p>
            <a:pPr marL="0" lvl="0" indent="0">
              <a:buNone/>
            </a:pPr>
            <a:r>
              <a:rPr lang="nb-NO" sz="2000"/>
              <a:t>Catch 22:</a:t>
            </a:r>
          </a:p>
          <a:p>
            <a:pPr marL="0" lvl="0" indent="0">
              <a:buNone/>
            </a:pPr>
            <a:r>
              <a:rPr lang="nb-NO" sz="2000"/>
              <a:t>Strategiske prosesser (for </a:t>
            </a:r>
            <a:r>
              <a:rPr lang="nb-NO" sz="2000" err="1"/>
              <a:t>fagprof</a:t>
            </a:r>
            <a:r>
              <a:rPr lang="nb-NO" sz="2000"/>
              <a:t>. org) må komme både ovenfra og nedenfra samtidig!</a:t>
            </a:r>
          </a:p>
          <a:p>
            <a:pPr marL="0" lvl="0" indent="0">
              <a:buNone/>
            </a:pPr>
            <a:endParaRPr lang="nb-NO" sz="2000"/>
          </a:p>
          <a:p>
            <a:pPr marL="0" lvl="0" indent="0">
              <a:buNone/>
            </a:pPr>
            <a:r>
              <a:rPr lang="nb-NO" sz="2000"/>
              <a:t>Fagprofesjonell organisasjon</a:t>
            </a:r>
          </a:p>
          <a:p>
            <a:pPr marL="0" lvl="0" indent="0">
              <a:buNone/>
            </a:pPr>
            <a:r>
              <a:rPr lang="nb-NO" sz="2000"/>
              <a:t>v. 1.0: koordinering av drift</a:t>
            </a:r>
          </a:p>
          <a:p>
            <a:pPr marL="0" lvl="0" indent="0">
              <a:buNone/>
            </a:pPr>
            <a:r>
              <a:rPr lang="nb-NO" sz="2000"/>
              <a:t>v. 2.0: koordinering av strategiske prosesser</a:t>
            </a:r>
          </a:p>
          <a:p>
            <a:pPr marL="1143000" lvl="2" indent="-228600">
              <a:buAutoNum type="arabicPeriod"/>
            </a:pPr>
            <a:endParaRPr lang="nb-NO" sz="2000"/>
          </a:p>
          <a:p>
            <a:pPr marL="1143000" lvl="2" indent="-228600">
              <a:buAutoNum type="arabicPeriod"/>
            </a:pPr>
            <a:endParaRPr lang="nb-NO" sz="2000"/>
          </a:p>
          <a:p>
            <a:pPr marL="1143000" lvl="2" indent="-228600">
              <a:buAutoNum type="arabicPeriod"/>
            </a:pPr>
            <a:endParaRPr lang="nb-NO" sz="2000"/>
          </a:p>
          <a:p>
            <a:pPr marL="1143000" lvl="2" indent="-228600">
              <a:buAutoNum type="arabicPeriod"/>
            </a:pPr>
            <a:endParaRPr lang="nb-NO" sz="20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DD3C4-DCAB-E048-809E-E68AB15FF7D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0119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Det er blir først en felles strategi når alle deler i organisasjonen tilslutter seg frivillig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Gi slipp på behov for kontroll og kortsiktig «management»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DD3C4-DCAB-E048-809E-E68AB15FF7D1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0684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nb-NO" sz="2000" dirty="0"/>
              <a:t>Som en illustrasjon på hvordan vi jobber med strategisk porteføljeutvikling på IV vil jeg vise frem prosessen og ledelsesformen vi gjorde høsten 2020</a:t>
            </a:r>
          </a:p>
          <a:p>
            <a:pPr>
              <a:spcBef>
                <a:spcPts val="0"/>
              </a:spcBef>
            </a:pPr>
            <a:endParaRPr lang="nb-NO" sz="2000" dirty="0"/>
          </a:p>
          <a:p>
            <a:pPr>
              <a:spcBef>
                <a:spcPts val="0"/>
              </a:spcBef>
            </a:pPr>
            <a:r>
              <a:rPr lang="nb-NO" sz="2000" dirty="0"/>
              <a:t>FTS-rapporten skulle høres og ville gi viktige føringer for vår handlingsplan for 2021</a:t>
            </a:r>
          </a:p>
          <a:p>
            <a:pPr>
              <a:spcBef>
                <a:spcPts val="0"/>
              </a:spcBef>
            </a:pPr>
            <a:endParaRPr lang="nb-NO" sz="2000" dirty="0"/>
          </a:p>
          <a:p>
            <a:pPr>
              <a:spcBef>
                <a:spcPts val="0"/>
              </a:spcBef>
            </a:pPr>
            <a:r>
              <a:rPr lang="nb-NO" sz="2000" dirty="0"/>
              <a:t>Vi slo derfor høringen og arbeidet med en forankret handlingsplan sammen til en prosess. </a:t>
            </a:r>
          </a:p>
          <a:p>
            <a:pPr>
              <a:spcBef>
                <a:spcPts val="0"/>
              </a:spcBef>
            </a:pPr>
            <a:endParaRPr lang="nb-NO" sz="2000" dirty="0"/>
          </a:p>
          <a:p>
            <a:pPr>
              <a:spcBef>
                <a:spcPts val="0"/>
              </a:spcBef>
            </a:pPr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00E45-0E19-EB4B-87C4-6F6A915A4D9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1179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Den strategiske </a:t>
            </a:r>
            <a:r>
              <a:rPr lang="nb-NO" err="1"/>
              <a:t>koordineringaHøsten</a:t>
            </a:r>
            <a:r>
              <a:rPr lang="nb-NO"/>
              <a:t> 2020 var </a:t>
            </a:r>
            <a:r>
              <a:rPr lang="nb-NO" err="1"/>
              <a:t>eit</a:t>
            </a:r>
            <a:r>
              <a:rPr lang="nb-NO"/>
              <a:t> forsøk på </a:t>
            </a:r>
            <a:r>
              <a:rPr lang="nb-NO" err="1"/>
              <a:t>ein</a:t>
            </a:r>
            <a:r>
              <a:rPr lang="nb-NO"/>
              <a:t> </a:t>
            </a:r>
            <a:r>
              <a:rPr lang="nb-NO" err="1"/>
              <a:t>strukturet</a:t>
            </a:r>
            <a:r>
              <a:rPr lang="nb-NO"/>
              <a:t> </a:t>
            </a:r>
            <a:r>
              <a:rPr lang="nb-NO" err="1"/>
              <a:t>top</a:t>
            </a:r>
            <a:r>
              <a:rPr lang="nb-NO"/>
              <a:t> </a:t>
            </a:r>
            <a:r>
              <a:rPr lang="nb-NO" err="1"/>
              <a:t>down</a:t>
            </a:r>
            <a:r>
              <a:rPr lang="nb-NO"/>
              <a:t>/</a:t>
            </a:r>
            <a:r>
              <a:rPr lang="nb-NO" err="1"/>
              <a:t>bottom</a:t>
            </a:r>
            <a:r>
              <a:rPr lang="nb-NO"/>
              <a:t> up prosess som </a:t>
            </a:r>
          </a:p>
          <a:p>
            <a:r>
              <a:rPr lang="nb-NO"/>
              <a:t>resulterte altså i en handlingsplan </a:t>
            </a:r>
          </a:p>
          <a:p>
            <a:r>
              <a:rPr lang="nb-NO"/>
              <a:t>som er forankra i fagmiljøa og koordinert med </a:t>
            </a:r>
            <a:r>
              <a:rPr lang="nb-NO" err="1"/>
              <a:t>hovedtilrådingene</a:t>
            </a:r>
            <a:r>
              <a:rPr lang="nb-NO"/>
              <a:t> i FTS..</a:t>
            </a:r>
          </a:p>
          <a:p>
            <a:endParaRPr lang="nb-NO"/>
          </a:p>
          <a:p>
            <a:r>
              <a:rPr lang="nb-NO"/>
              <a:t>1,2 og 4 følgjer </a:t>
            </a:r>
            <a:r>
              <a:rPr lang="nb-NO" err="1"/>
              <a:t>meir</a:t>
            </a:r>
            <a:r>
              <a:rPr lang="nb-NO"/>
              <a:t> eller mindre direkte </a:t>
            </a:r>
            <a:r>
              <a:rPr lang="nb-NO" err="1"/>
              <a:t>frå</a:t>
            </a:r>
            <a:r>
              <a:rPr lang="nb-NO"/>
              <a:t> </a:t>
            </a:r>
            <a:r>
              <a:rPr lang="nb-NO" err="1"/>
              <a:t>anbefalingane</a:t>
            </a:r>
            <a:r>
              <a:rPr lang="nb-NO"/>
              <a:t> til FTS</a:t>
            </a:r>
          </a:p>
          <a:p>
            <a:endParaRPr lang="nb-NO"/>
          </a:p>
          <a:p>
            <a:r>
              <a:rPr lang="nb-NO"/>
              <a:t>Mens behovet i 3 har </a:t>
            </a:r>
            <a:r>
              <a:rPr lang="nb-NO" err="1"/>
              <a:t>vakse</a:t>
            </a:r>
            <a:r>
              <a:rPr lang="nb-NO"/>
              <a:t> fram over tid, gjennom utdanningsfaglige kvalitetsarbeidet som </a:t>
            </a:r>
            <a:r>
              <a:rPr lang="nb-NO" err="1"/>
              <a:t>eg</a:t>
            </a:r>
            <a:r>
              <a:rPr lang="nb-NO"/>
              <a:t> kjem til å </a:t>
            </a:r>
            <a:r>
              <a:rPr lang="nb-NO" err="1"/>
              <a:t>kome</a:t>
            </a:r>
            <a:r>
              <a:rPr lang="nb-NO"/>
              <a:t> inn på </a:t>
            </a:r>
            <a:r>
              <a:rPr lang="nb-NO" err="1"/>
              <a:t>seinare</a:t>
            </a:r>
            <a:r>
              <a:rPr lang="nb-NO"/>
              <a:t>..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8024A4-EF8F-4F95-9C4A-FBFE475D5F4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95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493B8C-6F22-D247-8953-D52D9A344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7FB578A-5D6B-4346-A7FD-E1DCE0389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88EAEE-AECA-9746-84D5-3C45C4EF6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0A32-F504-0E4E-8A77-2DE4CCD6F03B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DC55C0D-10F3-5F47-98C5-3B81531F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7BE6B60-77FB-6543-8326-BF6C70A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4C3D-26B5-C849-90DE-C3DFD61541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68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DA9658-0AA0-534E-A6C4-8A63C7F5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B65280F-6CEB-334F-AA65-82F8A3BE3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5252E6-9D0D-584B-A8FA-A69167C5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0A32-F504-0E4E-8A77-2DE4CCD6F03B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8A769E2-13D4-A148-A4A7-8E889B563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D788F2A-7B3A-CF4A-96F0-B4DFB7B9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4C3D-26B5-C849-90DE-C3DFD61541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883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B6C565C-62D3-3449-A3DE-B242C8BA7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288518F-BC6A-B54D-8490-2951332C4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EC63E2-86C6-344C-8FDB-EA145CDFB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0A32-F504-0E4E-8A77-2DE4CCD6F03B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DF681E-27FA-854E-8D9C-56F27828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D0B14B-17A1-F140-84BD-9DFFFA32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4C3D-26B5-C849-90DE-C3DFD61541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35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00B607-2871-6B4D-AEE5-424F03B0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C14E88-4FE6-B247-A04B-B42C22435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CD837C-CEC1-8A48-AB8E-0C0F8C3B6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0A32-F504-0E4E-8A77-2DE4CCD6F03B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7F08309-39A9-BD45-B3DA-23925E7C5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8AC3A9-FE66-5241-A6CA-9BF5358B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4C3D-26B5-C849-90DE-C3DFD61541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78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4195D9-0E86-B340-83F0-56501B5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E4236C-CAF5-354D-B647-39CBA31D2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3F50F4-63FA-8C4C-8C1B-24504BB51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0A32-F504-0E4E-8A77-2DE4CCD6F03B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5BF9C6-6620-164E-802D-74A49BF2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6D3462C-BCDE-0244-8523-A63DD0AF2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4C3D-26B5-C849-90DE-C3DFD61541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087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43F4E6-D95C-FB4F-B16F-B99B750F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03719A-DD58-2C4B-A010-0427546C6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6A897FC-D9DD-5940-A4D0-BE1AE6CA9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810A831-E8CD-E341-97DE-A193FFF95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0A32-F504-0E4E-8A77-2DE4CCD6F03B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FED377C-A65C-4C40-85D9-7D0B15A2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047B50F-B206-604A-AC39-FF438D91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4C3D-26B5-C849-90DE-C3DFD61541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986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7F79F7-E1BC-244C-BBFC-08819419B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046CCD6-2891-F94F-B247-7210A57A3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59903A3-A5A7-1549-8660-7972E26C6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9136ABB-74DC-CB42-B601-8092293BC0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6BDAACB-2EFF-514D-9536-3E8B5E2DB9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AD79B3-08E3-CC44-AC84-F576EAC6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0A32-F504-0E4E-8A77-2DE4CCD6F03B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E7D6EFF-5E9F-284D-A44D-0B8D09E1A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C26C337-0286-3748-8E15-E8E6CAD0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4C3D-26B5-C849-90DE-C3DFD61541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2225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73292F-2FBF-E145-97AD-7D95D226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9E01DE5-C2D4-CA40-82F1-7AAC5FE05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0A32-F504-0E4E-8A77-2DE4CCD6F03B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26E7696-4C4A-084E-BE42-FE0F94817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7889080-004E-C249-B39B-E839AA09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4C3D-26B5-C849-90DE-C3DFD61541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685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4BB9BF5-CFFC-E748-A11E-631BF47A7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0A32-F504-0E4E-8A77-2DE4CCD6F03B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7020A63-833C-5E45-AF80-02923F32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1CBB8EF-DF80-3843-BB5F-603F1AE4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4C3D-26B5-C849-90DE-C3DFD61541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656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5E9863-23E3-7E44-8EB8-17BEA440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1FCA6B-BC63-8D48-8FA5-B8D211F69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7342077-A150-7F48-BEA2-457B3DC5A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1121D36-B3DC-EB42-BB14-D8F757067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0A32-F504-0E4E-8A77-2DE4CCD6F03B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374D316-640A-E04C-A9F2-88340BECC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08B2DCC-109F-244B-AA8A-8F325784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4C3D-26B5-C849-90DE-C3DFD61541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8151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F44786-2DDE-6A42-8C7C-EC729A29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87139B4-6942-C24A-9C1D-B1976743B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434528F-C899-B344-83A3-B83235DF4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5AF22DD-D216-324A-9A3A-FF919590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0A32-F504-0E4E-8A77-2DE4CCD6F03B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5B03C49-CD85-6C43-9469-62C951A5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A0A7A65-54DD-5945-8E54-0599A6A9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74C3D-26B5-C849-90DE-C3DFD61541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322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BE79810-BE97-2840-9FB5-C786A9295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82834A8-B956-8B45-A6BB-5A0A962D1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2E375E-4F77-204E-A9E5-1053DF7D6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B0A32-F504-0E4E-8A77-2DE4CCD6F03B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AFEA436-BCBC-E943-8E35-03B8BD2AF6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A40AA2-3A92-904C-850A-94C6FB836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74C3D-26B5-C849-90DE-C3DFD61541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618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6.tif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snl.no/Henry_Mintzberg" TargetMode="Externa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3" descr="Et bilde som inneholder innendørs, liten, holder, leker&#10;&#10;Automatisk generert beskrivelse">
            <a:extLst>
              <a:ext uri="{FF2B5EF4-FFF2-40B4-BE49-F238E27FC236}">
                <a16:creationId xmlns:a16="http://schemas.microsoft.com/office/drawing/2014/main" id="{381A1540-069A-C64A-84F7-F06DC9A77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9" y="-273259"/>
            <a:ext cx="12191981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B4FB1-FA88-EF44-A953-091412248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NO" sz="3100"/>
              <a:t>Strategisk utdanningsledelse ved IV og oppfølging av FTS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F4BD8B1-FFF9-924C-AAEE-074F6EDAB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1361" y="5251198"/>
            <a:ext cx="4440620" cy="1097045"/>
          </a:xfrm>
        </p:spPr>
        <p:txBody>
          <a:bodyPr>
            <a:normAutofit lnSpcReduction="10000"/>
          </a:bodyPr>
          <a:lstStyle/>
          <a:p>
            <a:r>
              <a:rPr lang="en-GB" sz="1200" err="1"/>
              <a:t>Møte</a:t>
            </a:r>
            <a:r>
              <a:rPr lang="en-GB" sz="1200"/>
              <a:t>/workshop KTH-NTNU om </a:t>
            </a:r>
            <a:r>
              <a:rPr lang="en-GB" sz="1200" err="1"/>
              <a:t>fremtidens</a:t>
            </a:r>
            <a:r>
              <a:rPr lang="en-GB" sz="1200"/>
              <a:t> studier </a:t>
            </a:r>
            <a:r>
              <a:rPr lang="en-GB" sz="1200" err="1"/>
              <a:t>innenfor</a:t>
            </a:r>
            <a:r>
              <a:rPr lang="en-GB" sz="1200"/>
              <a:t> </a:t>
            </a:r>
            <a:r>
              <a:rPr lang="en-GB" sz="1200" err="1"/>
              <a:t>teknologi</a:t>
            </a:r>
            <a:r>
              <a:rPr lang="en-GB" sz="1200"/>
              <a:t> </a:t>
            </a:r>
            <a:r>
              <a:rPr lang="en-GB" sz="1200" err="1"/>
              <a:t>og</a:t>
            </a:r>
            <a:r>
              <a:rPr lang="en-GB" sz="1200"/>
              <a:t> </a:t>
            </a:r>
            <a:r>
              <a:rPr lang="en-GB" sz="1200" err="1"/>
              <a:t>ingeniørfag</a:t>
            </a:r>
            <a:endParaRPr lang="en-GB" sz="1200"/>
          </a:p>
          <a:p>
            <a:r>
              <a:rPr lang="en-GB" sz="1200"/>
              <a:t>26. </a:t>
            </a:r>
            <a:r>
              <a:rPr lang="en-GB" sz="1200" err="1"/>
              <a:t>oktober</a:t>
            </a:r>
            <a:r>
              <a:rPr lang="en-GB" sz="1200"/>
              <a:t> 2021</a:t>
            </a:r>
          </a:p>
          <a:p>
            <a:r>
              <a:rPr lang="en-GB" sz="1200"/>
              <a:t>Leif Rune </a:t>
            </a:r>
            <a:r>
              <a:rPr lang="en-GB" sz="1200" err="1"/>
              <a:t>Hellevik</a:t>
            </a:r>
            <a:br>
              <a:rPr lang="en-NO" sz="1200"/>
            </a:br>
            <a:r>
              <a:rPr lang="en-NO" sz="1200"/>
              <a:t>Prodekan for masterstudiene ved IV-fakultetet, NTNU</a:t>
            </a:r>
            <a:endParaRPr lang="en-GB" sz="12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704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0201"/>
            <a:ext cx="10972800" cy="880683"/>
          </a:xfrm>
        </p:spPr>
        <p:txBody>
          <a:bodyPr>
            <a:normAutofit fontScale="90000"/>
          </a:bodyPr>
          <a:lstStyle/>
          <a:p>
            <a:r>
              <a:rPr lang="nb-NO" sz="3600">
                <a:solidFill>
                  <a:srgbClr val="0D4788"/>
                </a:solidFill>
              </a:rPr>
              <a:t>Mål i IV-fakultetets årsplan 2021</a:t>
            </a:r>
            <a:br>
              <a:rPr lang="nb-NO" sz="3600">
                <a:solidFill>
                  <a:srgbClr val="0D4788"/>
                </a:solidFill>
              </a:rPr>
            </a:br>
            <a:r>
              <a:rPr lang="nb-NO" sz="3600">
                <a:solidFill>
                  <a:srgbClr val="0D4788"/>
                </a:solidFill>
              </a:rPr>
              <a:t>Utdanning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609600" y="904302"/>
            <a:ext cx="8943587" cy="5752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+mj-lt"/>
              <a:buAutoNum type="arabicPeriod"/>
            </a:pPr>
            <a:r>
              <a:rPr lang="nb-NO" sz="2400"/>
              <a:t>IV skal heve kvaliteten i studieprogramporteføljen gjennom å videreutvikle sitt studietilbud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nb-NO" sz="2400"/>
              <a:t>Alle studieprogram formulerer en overordnet LUB for </a:t>
            </a:r>
            <a:r>
              <a:rPr lang="nb-NO" sz="2400" b="1"/>
              <a:t>bærekrafts- og digitaliseringskompetanse </a:t>
            </a:r>
          </a:p>
          <a:p>
            <a:pPr marL="990575" lvl="1" indent="-380990">
              <a:spcBef>
                <a:spcPts val="667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nb-NO" sz="2400"/>
              <a:t>Utvalgte studieprogram piloterer gjennomgående implementering av både bærekrafts- og digitaliseringskompetanse i ingeniørstrengen</a:t>
            </a:r>
          </a:p>
          <a:p>
            <a:pPr marL="342891" indent="-342891">
              <a:spcAft>
                <a:spcPts val="2000"/>
              </a:spcAft>
              <a:buFont typeface="+mj-lt"/>
              <a:buAutoNum type="arabicPeriod"/>
            </a:pPr>
            <a:r>
              <a:rPr lang="nb-NO" sz="2400"/>
              <a:t>IV skal styrke den </a:t>
            </a:r>
            <a:r>
              <a:rPr lang="nb-NO" sz="2400" b="1"/>
              <a:t>utdanningsfaglige kompetansen </a:t>
            </a:r>
            <a:r>
              <a:rPr lang="nb-NO" sz="2400"/>
              <a:t>ved systematisk kompetanseutvikling.</a:t>
            </a:r>
          </a:p>
          <a:p>
            <a:pPr marL="342891" indent="-342891">
              <a:spcAft>
                <a:spcPts val="2000"/>
              </a:spcAft>
              <a:buFont typeface="+mj-lt"/>
              <a:buAutoNum type="arabicPeriod"/>
            </a:pPr>
            <a:r>
              <a:rPr lang="nb-NO" sz="2400"/>
              <a:t>IV skal utvikle </a:t>
            </a:r>
            <a:r>
              <a:rPr lang="nb-NO" sz="2400" b="1"/>
              <a:t>Fremtidens maskinstudier «Bærekraftig produksjon»</a:t>
            </a:r>
          </a:p>
          <a:p>
            <a:pPr marL="342891" indent="-342891">
              <a:spcAft>
                <a:spcPts val="2000"/>
              </a:spcAft>
              <a:buFont typeface="+mj-lt"/>
              <a:buAutoNum type="arabicPeriod"/>
            </a:pPr>
            <a:r>
              <a:rPr lang="nb-NO" sz="2400"/>
              <a:t>IV skal utvikle en god kvalitetskultur for utdanning gjennom en helhetlig implementering av NTNUs studieplan- og kvalitetsverktøy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DEB7F5-7955-4386-8A3D-40D95C835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b-NO">
              <a:latin typeface="Arial" panose="020B060402020202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363C914-3D98-5B45-8FE6-2DD7A2DEAA0D}"/>
              </a:ext>
            </a:extLst>
          </p:cNvPr>
          <p:cNvGraphicFramePr/>
          <p:nvPr/>
        </p:nvGraphicFramePr>
        <p:xfrm>
          <a:off x="9727313" y="4112284"/>
          <a:ext cx="2152891" cy="219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88E3183B-60AA-7B4C-8274-B60F69AE4372}"/>
              </a:ext>
            </a:extLst>
          </p:cNvPr>
          <p:cNvGrpSpPr/>
          <p:nvPr/>
        </p:nvGrpSpPr>
        <p:grpSpPr>
          <a:xfrm>
            <a:off x="9308752" y="1885087"/>
            <a:ext cx="2513072" cy="2227197"/>
            <a:chOff x="6541566" y="961065"/>
            <a:chExt cx="2151527" cy="1844443"/>
          </a:xfrm>
        </p:grpSpPr>
        <p:pic>
          <p:nvPicPr>
            <p:cNvPr id="5122" name="Picture 2" descr="Godkjent stempel vektor illustrasjon på hvit Arkivvektor (royaltyfri)  523867156">
              <a:extLst>
                <a:ext uri="{FF2B5EF4-FFF2-40B4-BE49-F238E27FC236}">
                  <a16:creationId xmlns:a16="http://schemas.microsoft.com/office/drawing/2014/main" id="{AF70B422-658F-C24C-8D09-819BBC4C6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517" y="1336175"/>
              <a:ext cx="1421627" cy="146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B5B9FC67-D136-0441-9275-093C5500A1D3}"/>
                </a:ext>
              </a:extLst>
            </p:cNvPr>
            <p:cNvSpPr/>
            <p:nvPr/>
          </p:nvSpPr>
          <p:spPr>
            <a:xfrm>
              <a:off x="6541566" y="961065"/>
              <a:ext cx="2151527" cy="509767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nb-NO" sz="3200">
                  <a:ln w="0">
                    <a:solidFill>
                      <a:srgbClr val="357E3E"/>
                    </a:solidFill>
                  </a:ln>
                  <a:solidFill>
                    <a:srgbClr val="357E3E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Fagmiljø</a:t>
              </a:r>
              <a:endParaRPr lang="nb-NO" sz="2667">
                <a:ln w="0">
                  <a:solidFill>
                    <a:srgbClr val="357E3E"/>
                  </a:solidFill>
                </a:ln>
                <a:solidFill>
                  <a:srgbClr val="357E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621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6789C6-17BE-1440-BF33-D40D580F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96" y="60669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nb-NO" b="0">
                <a:solidFill>
                  <a:prstClr val="black"/>
                </a:solidFill>
                <a:latin typeface="Calibri Light" panose="020F0302020204030204"/>
              </a:rPr>
              <a:t>Prosess for utvikling av </a:t>
            </a:r>
            <a:br>
              <a:rPr lang="nb-NO" sz="8000">
                <a:solidFill>
                  <a:prstClr val="black"/>
                </a:solidFill>
                <a:latin typeface="Calibri Light" panose="020F0302020204030204"/>
              </a:rPr>
            </a:br>
            <a:r>
              <a:rPr lang="nb-NO" sz="8000" err="1">
                <a:solidFill>
                  <a:prstClr val="black"/>
                </a:solidFill>
                <a:latin typeface="Calibri Light" panose="020F0302020204030204"/>
              </a:rPr>
              <a:t>bærekraftskompetanse</a:t>
            </a:r>
            <a:br>
              <a:rPr lang="nb-NO"/>
            </a:br>
            <a:endParaRPr lang="nb-NO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838CA0-2093-BE4E-B68F-5C25AEC75BC1}"/>
              </a:ext>
            </a:extLst>
          </p:cNvPr>
          <p:cNvGraphicFramePr/>
          <p:nvPr/>
        </p:nvGraphicFramePr>
        <p:xfrm>
          <a:off x="-97972" y="1539240"/>
          <a:ext cx="12039600" cy="4785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tel 1">
            <a:extLst>
              <a:ext uri="{FF2B5EF4-FFF2-40B4-BE49-F238E27FC236}">
                <a16:creationId xmlns:a16="http://schemas.microsoft.com/office/drawing/2014/main" id="{7A59AB42-8D8E-EE45-9AAC-97DD4DE8F9A9}"/>
              </a:ext>
            </a:extLst>
          </p:cNvPr>
          <p:cNvSpPr txBox="1">
            <a:spLocks/>
          </p:cNvSpPr>
          <p:nvPr/>
        </p:nvSpPr>
        <p:spPr>
          <a:xfrm>
            <a:off x="508696" y="1086911"/>
            <a:ext cx="1051560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nb-NO" sz="480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09A85A4-E93A-B244-AD50-2DF963A396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911" y="2898191"/>
            <a:ext cx="757100" cy="647083"/>
          </a:xfrm>
          <a:custGeom>
            <a:avLst/>
            <a:gdLst>
              <a:gd name="connsiteX0" fmla="*/ 519780 w 3519312"/>
              <a:gd name="connsiteY0" fmla="*/ 0 h 3007909"/>
              <a:gd name="connsiteX1" fmla="*/ 2999532 w 3519312"/>
              <a:gd name="connsiteY1" fmla="*/ 0 h 3007909"/>
              <a:gd name="connsiteX2" fmla="*/ 3003921 w 3519312"/>
              <a:gd name="connsiteY2" fmla="*/ 3989 h 3007909"/>
              <a:gd name="connsiteX3" fmla="*/ 3519312 w 3519312"/>
              <a:gd name="connsiteY3" fmla="*/ 1248253 h 3007909"/>
              <a:gd name="connsiteX4" fmla="*/ 1759656 w 3519312"/>
              <a:gd name="connsiteY4" fmla="*/ 3007909 h 3007909"/>
              <a:gd name="connsiteX5" fmla="*/ 0 w 3519312"/>
              <a:gd name="connsiteY5" fmla="*/ 1248253 h 3007909"/>
              <a:gd name="connsiteX6" fmla="*/ 515392 w 3519312"/>
              <a:gd name="connsiteY6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100" name="Picture 4" descr="Ansvarlig innovasjon og entreprenørskap - Høgskulen på Vestlandet">
            <a:extLst>
              <a:ext uri="{FF2B5EF4-FFF2-40B4-BE49-F238E27FC236}">
                <a16:creationId xmlns:a16="http://schemas.microsoft.com/office/drawing/2014/main" id="{A56ADAF3-3B04-C94A-8A8A-9E3FBC7E7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t="14438" r="20329" b="7364"/>
          <a:stretch/>
        </p:blipFill>
        <p:spPr bwMode="auto">
          <a:xfrm>
            <a:off x="8562428" y="3062721"/>
            <a:ext cx="1041003" cy="41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D4D67EBD-2B3E-8342-B7A8-5C9D92FCDB2A}"/>
              </a:ext>
            </a:extLst>
          </p:cNvPr>
          <p:cNvGrpSpPr/>
          <p:nvPr/>
        </p:nvGrpSpPr>
        <p:grpSpPr>
          <a:xfrm>
            <a:off x="1167705" y="2412474"/>
            <a:ext cx="1634881" cy="1395508"/>
            <a:chOff x="875778" y="1809355"/>
            <a:chExt cx="1226161" cy="1046631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6F9FF2A3-1789-DF42-92AF-3A79AA0E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5778" y="1809355"/>
              <a:ext cx="1226161" cy="995270"/>
            </a:xfrm>
            <a:prstGeom prst="rect">
              <a:avLst/>
            </a:prstGeom>
          </p:spPr>
        </p:pic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41E91F1C-06D4-EB40-BE81-CF3EA1A46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5000" r="12667"/>
            <a:stretch/>
          </p:blipFill>
          <p:spPr>
            <a:xfrm>
              <a:off x="1487583" y="2461924"/>
              <a:ext cx="285038" cy="39406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102" name="Picture 6" descr="Bjørn Kjærand Haugland || NTVA">
              <a:extLst>
                <a:ext uri="{FF2B5EF4-FFF2-40B4-BE49-F238E27FC236}">
                  <a16:creationId xmlns:a16="http://schemas.microsoft.com/office/drawing/2014/main" id="{E01CE1A9-0622-5346-8310-E475D65AFA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9" t="4509" r="13218" b="22462"/>
            <a:stretch/>
          </p:blipFill>
          <p:spPr bwMode="auto">
            <a:xfrm>
              <a:off x="1224929" y="2487613"/>
              <a:ext cx="242820" cy="36016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866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E7A407-2794-7B42-B339-C0191D738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E501E5-D42D-1F4D-844C-E06439F8B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412405-801D-FD43-9FBF-5D68C699B4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1BE400-3F86-3F4A-9A74-EE352D39C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345D32-AB56-C94D-8FA0-0161672E7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05AFA5-4B80-B74A-910C-45FFF4E19D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DCC245-0026-8F4F-97FC-5E57791D0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4CD8E5-1193-1348-88EE-C77BF4E4E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29CC81-5DB0-B44E-B339-F5B9364B4D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AEEC6F-45A4-3B45-AA54-ACA8B858D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97AA5A-687D-724B-885D-9C9037756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5FD3AB-0863-614F-BCC7-3DD3C8D60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7BA1E-B885-40E4-9EA5-A5083A26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a-DK" dirty="0"/>
              <a:t>Hvordan jobber vi med </a:t>
            </a:r>
            <a:r>
              <a:rPr lang="da-DK" dirty="0" err="1"/>
              <a:t>integrasjon</a:t>
            </a:r>
            <a:r>
              <a:rPr lang="da-DK" dirty="0"/>
              <a:t> av B&amp;D-</a:t>
            </a:r>
            <a:r>
              <a:rPr lang="da-DK" dirty="0" err="1"/>
              <a:t>kompetanse</a:t>
            </a:r>
            <a:r>
              <a:rPr lang="da-DK" dirty="0"/>
              <a:t> i studieprogrammene ved IV?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6C8523-5F4E-5741-8670-7FFF84BDF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lvl="1"/>
            <a:r>
              <a:rPr lang="da-DK" dirty="0" err="1"/>
              <a:t>Utvalgte</a:t>
            </a:r>
            <a:r>
              <a:rPr lang="da-DK" dirty="0"/>
              <a:t> studieprogram går sammen om </a:t>
            </a:r>
            <a:r>
              <a:rPr lang="da-DK" dirty="0" err="1"/>
              <a:t>opplegget</a:t>
            </a:r>
            <a:r>
              <a:rPr lang="da-DK" dirty="0"/>
              <a:t> (Marin, </a:t>
            </a:r>
            <a:r>
              <a:rPr lang="da-DK" dirty="0" err="1"/>
              <a:t>Bygg</a:t>
            </a:r>
            <a:r>
              <a:rPr lang="da-DK" dirty="0"/>
              <a:t> , </a:t>
            </a:r>
            <a:r>
              <a:rPr lang="da-DK" dirty="0" err="1"/>
              <a:t>PetGeo</a:t>
            </a:r>
            <a:r>
              <a:rPr lang="da-DK" dirty="0"/>
              <a:t>)</a:t>
            </a:r>
          </a:p>
          <a:p>
            <a:pPr lvl="1"/>
            <a:r>
              <a:rPr lang="da-DK" dirty="0"/>
              <a:t>3-5 (unge) </a:t>
            </a:r>
            <a:r>
              <a:rPr lang="da-DK" dirty="0" err="1"/>
              <a:t>fagpersonar</a:t>
            </a:r>
            <a:r>
              <a:rPr lang="da-DK" dirty="0"/>
              <a:t> per studieprogram (PL, </a:t>
            </a:r>
            <a:r>
              <a:rPr lang="da-DK" dirty="0" err="1"/>
              <a:t>spl</a:t>
            </a:r>
            <a:r>
              <a:rPr lang="da-DK" dirty="0"/>
              <a:t>, fagstab i </a:t>
            </a:r>
            <a:r>
              <a:rPr lang="da-DK" dirty="0" err="1"/>
              <a:t>stpr</a:t>
            </a:r>
            <a:r>
              <a:rPr lang="da-DK" dirty="0"/>
              <a:t>)</a:t>
            </a:r>
          </a:p>
          <a:p>
            <a:pPr lvl="1"/>
            <a:r>
              <a:rPr lang="da-DK" dirty="0"/>
              <a:t>Gruppe (10-16 personar totalt) </a:t>
            </a:r>
          </a:p>
          <a:p>
            <a:pPr lvl="2"/>
            <a:r>
              <a:rPr lang="da-DK" dirty="0" err="1"/>
              <a:t>Arbeider</a:t>
            </a:r>
            <a:r>
              <a:rPr lang="da-DK" dirty="0"/>
              <a:t> med </a:t>
            </a:r>
            <a:r>
              <a:rPr lang="da-DK" dirty="0" err="1"/>
              <a:t>bærekraftskompetanse</a:t>
            </a:r>
            <a:r>
              <a:rPr lang="da-DK" dirty="0"/>
              <a:t> på IV-studieprogram</a:t>
            </a:r>
          </a:p>
          <a:p>
            <a:r>
              <a:rPr lang="da-DK" dirty="0"/>
              <a:t>Leveranse: Bærekrafts-LUB for </a:t>
            </a:r>
            <a:r>
              <a:rPr lang="da-DK" dirty="0" err="1"/>
              <a:t>eige</a:t>
            </a:r>
            <a:r>
              <a:rPr lang="da-DK" dirty="0"/>
              <a:t> studieprogram</a:t>
            </a:r>
          </a:p>
          <a:p>
            <a:r>
              <a:rPr lang="da-DK" dirty="0" err="1"/>
              <a:t>Gruppesammensetning</a:t>
            </a:r>
            <a:r>
              <a:rPr lang="da-DK" dirty="0"/>
              <a:t> og </a:t>
            </a:r>
            <a:r>
              <a:rPr lang="da-DK" dirty="0" err="1"/>
              <a:t>prosess</a:t>
            </a:r>
            <a:r>
              <a:rPr lang="da-DK" dirty="0"/>
              <a:t> sikrer </a:t>
            </a:r>
          </a:p>
          <a:p>
            <a:pPr lvl="1"/>
            <a:r>
              <a:rPr lang="da-DK" dirty="0"/>
              <a:t>forankring i fagmiljøet som leverer emner i studieprogrammet </a:t>
            </a:r>
          </a:p>
          <a:p>
            <a:pPr lvl="1"/>
            <a:r>
              <a:rPr lang="da-DK" dirty="0"/>
              <a:t>”</a:t>
            </a:r>
            <a:r>
              <a:rPr lang="da-DK" dirty="0" err="1"/>
              <a:t>kryss</a:t>
            </a:r>
            <a:r>
              <a:rPr lang="da-DK" dirty="0"/>
              <a:t>-fertilisering” </a:t>
            </a:r>
            <a:r>
              <a:rPr lang="da-DK" dirty="0" err="1"/>
              <a:t>mellom</a:t>
            </a:r>
            <a:r>
              <a:rPr lang="da-DK" dirty="0"/>
              <a:t> </a:t>
            </a:r>
            <a:r>
              <a:rPr lang="da-DK" dirty="0" err="1"/>
              <a:t>ulike</a:t>
            </a:r>
            <a:r>
              <a:rPr lang="da-DK" dirty="0"/>
              <a:t> studieprogram på IV</a:t>
            </a:r>
          </a:p>
        </p:txBody>
      </p:sp>
    </p:spTree>
    <p:extLst>
      <p:ext uri="{BB962C8B-B14F-4D97-AF65-F5344CB8AC3E}">
        <p14:creationId xmlns:p14="http://schemas.microsoft.com/office/powerpoint/2010/main" val="2362223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6789C6-17BE-1440-BF33-D40D580F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96" y="60669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nb-NO" b="0">
                <a:solidFill>
                  <a:prstClr val="black"/>
                </a:solidFill>
                <a:latin typeface="Calibri Light" panose="020F0302020204030204"/>
              </a:rPr>
              <a:t>Prosess for utvikling av kompetanser i</a:t>
            </a:r>
            <a:br>
              <a:rPr lang="nb-NO" sz="8000">
                <a:solidFill>
                  <a:prstClr val="black"/>
                </a:solidFill>
                <a:latin typeface="Calibri Light" panose="020F0302020204030204"/>
              </a:rPr>
            </a:br>
            <a:r>
              <a:rPr lang="nb-NO" sz="8000">
                <a:solidFill>
                  <a:prstClr val="black"/>
                </a:solidFill>
                <a:latin typeface="Calibri Light" panose="020F0302020204030204"/>
              </a:rPr>
              <a:t>bærekraft og digitalisering</a:t>
            </a:r>
            <a:endParaRPr lang="nb-NO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838CA0-2093-BE4E-B68F-5C25AEC75BC1}"/>
              </a:ext>
            </a:extLst>
          </p:cNvPr>
          <p:cNvGraphicFramePr/>
          <p:nvPr/>
        </p:nvGraphicFramePr>
        <p:xfrm>
          <a:off x="-97972" y="1539240"/>
          <a:ext cx="12039600" cy="4785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tel 1">
            <a:extLst>
              <a:ext uri="{FF2B5EF4-FFF2-40B4-BE49-F238E27FC236}">
                <a16:creationId xmlns:a16="http://schemas.microsoft.com/office/drawing/2014/main" id="{7A59AB42-8D8E-EE45-9AAC-97DD4DE8F9A9}"/>
              </a:ext>
            </a:extLst>
          </p:cNvPr>
          <p:cNvSpPr txBox="1">
            <a:spLocks/>
          </p:cNvSpPr>
          <p:nvPr/>
        </p:nvSpPr>
        <p:spPr>
          <a:xfrm>
            <a:off x="508696" y="1086911"/>
            <a:ext cx="1051560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nb-NO" sz="4800"/>
          </a:p>
        </p:txBody>
      </p:sp>
    </p:spTree>
    <p:extLst>
      <p:ext uri="{BB962C8B-B14F-4D97-AF65-F5344CB8AC3E}">
        <p14:creationId xmlns:p14="http://schemas.microsoft.com/office/powerpoint/2010/main" val="650212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90556991-925D-4719-98F7-D006800F8361}"/>
              </a:ext>
            </a:extLst>
          </p:cNvPr>
          <p:cNvSpPr/>
          <p:nvPr/>
        </p:nvSpPr>
        <p:spPr>
          <a:xfrm>
            <a:off x="957944" y="1422411"/>
            <a:ext cx="11030856" cy="99663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0" tIns="36000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</a:rPr>
              <a:t>Gi kompetanse som bidrar til å løse samfunnsutfordringenene.</a:t>
            </a:r>
          </a:p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</a:rPr>
              <a:t>Være attraktiv for studenter, spesielt kvinner.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2410448E-CE5B-4B06-A914-E505432D4043}"/>
              </a:ext>
            </a:extLst>
          </p:cNvPr>
          <p:cNvSpPr/>
          <p:nvPr/>
        </p:nvSpPr>
        <p:spPr>
          <a:xfrm>
            <a:off x="1151467" y="1124868"/>
            <a:ext cx="8726400" cy="600000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733" b="1" i="1">
                <a:solidFill>
                  <a:schemeClr val="bg1"/>
                </a:solidFill>
              </a:rPr>
              <a:t>1. Programtilnærming</a:t>
            </a:r>
            <a:br>
              <a:rPr lang="nb-NO" sz="1600" i="1">
                <a:solidFill>
                  <a:schemeClr val="bg1"/>
                </a:solidFill>
              </a:rPr>
            </a:br>
            <a:r>
              <a:rPr lang="nb-NO" sz="1600" i="1">
                <a:solidFill>
                  <a:schemeClr val="bg1"/>
                </a:solidFill>
              </a:rPr>
              <a:t>- Revisjoner i studieretninger og studieprogram, studietilbud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8E7C7CD-4C2C-4B11-90A3-7EAA652A0E46}"/>
              </a:ext>
            </a:extLst>
          </p:cNvPr>
          <p:cNvSpPr/>
          <p:nvPr/>
        </p:nvSpPr>
        <p:spPr>
          <a:xfrm>
            <a:off x="957944" y="2837557"/>
            <a:ext cx="11030856" cy="192312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0" tIns="36000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</a:rPr>
              <a:t>Utvikle gode prinsipper og best practice</a:t>
            </a:r>
            <a:r>
              <a:rPr lang="nb-NO" sz="1600">
                <a:solidFill>
                  <a:schemeClr val="tx1"/>
                </a:solidFill>
              </a:rPr>
              <a:t> for hvordan dette kan gjøres i studieprogrammer.</a:t>
            </a:r>
          </a:p>
          <a:p>
            <a:pPr marL="838179" lvl="1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Emneportefølje med gjensidig støttende emner.</a:t>
            </a:r>
          </a:p>
          <a:p>
            <a:pPr marL="838179" lvl="1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Integrert læring ved valg av læringsaktiviteter og evalueringsmetoder.</a:t>
            </a:r>
          </a:p>
          <a:p>
            <a:pPr marL="838179" lvl="1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Studentaktiv læring (prosjekt, case, reelle problemstilinger, wicked problems).</a:t>
            </a:r>
          </a:p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Vi må gå i takt og sørge for å </a:t>
            </a:r>
            <a:r>
              <a:rPr lang="nb-NO" sz="1600" b="1">
                <a:solidFill>
                  <a:schemeClr val="tx1"/>
                </a:solidFill>
              </a:rPr>
              <a:t>dele gode løsninger </a:t>
            </a:r>
            <a:r>
              <a:rPr lang="nb-NO" sz="1600">
                <a:solidFill>
                  <a:schemeClr val="tx1"/>
                </a:solidFill>
              </a:rPr>
              <a:t>på området.</a:t>
            </a: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F75D2B68-8F64-4F5C-AFCB-E48ADCC57F2D}"/>
              </a:ext>
            </a:extLst>
          </p:cNvPr>
          <p:cNvSpPr/>
          <p:nvPr/>
        </p:nvSpPr>
        <p:spPr>
          <a:xfrm>
            <a:off x="1151467" y="2540013"/>
            <a:ext cx="8726400" cy="600000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733" b="1" i="1">
                <a:solidFill>
                  <a:schemeClr val="bg1"/>
                </a:solidFill>
              </a:rPr>
              <a:t>2. Bærekraft som tankesett og styrende prinsipp</a:t>
            </a:r>
            <a:br>
              <a:rPr lang="nb-NO" sz="1600" b="1" i="1">
                <a:solidFill>
                  <a:schemeClr val="bg1"/>
                </a:solidFill>
              </a:rPr>
            </a:br>
            <a:r>
              <a:rPr lang="nb-NO" sz="1600" i="1">
                <a:solidFill>
                  <a:schemeClr val="bg1"/>
                </a:solidFill>
              </a:rPr>
              <a:t>- Utvikle de studentene som er ”primet” for bærekraft i større grad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E3E63BD9-55E9-46BC-B2D8-1F1BA3389726}"/>
              </a:ext>
            </a:extLst>
          </p:cNvPr>
          <p:cNvSpPr/>
          <p:nvPr/>
        </p:nvSpPr>
        <p:spPr>
          <a:xfrm>
            <a:off x="957944" y="5171941"/>
            <a:ext cx="11030856" cy="10401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0" tIns="36000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Bygge samarbeidsorienterte og fagbevisste kandidater.</a:t>
            </a:r>
          </a:p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Hvordan </a:t>
            </a:r>
            <a:r>
              <a:rPr lang="nb-NO" sz="1600" b="1">
                <a:solidFill>
                  <a:schemeClr val="tx1"/>
                </a:solidFill>
              </a:rPr>
              <a:t>lede omstilling og ha governance </a:t>
            </a:r>
            <a:r>
              <a:rPr lang="nb-NO" sz="1600">
                <a:solidFill>
                  <a:schemeClr val="tx1"/>
                </a:solidFill>
              </a:rPr>
              <a:t>ift. omstilling.</a:t>
            </a:r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DB50D109-3C2D-4244-BB50-D567DDBF2DD7}"/>
              </a:ext>
            </a:extLst>
          </p:cNvPr>
          <p:cNvSpPr/>
          <p:nvPr/>
        </p:nvSpPr>
        <p:spPr>
          <a:xfrm>
            <a:off x="1151467" y="4874396"/>
            <a:ext cx="8726400" cy="600000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733" b="1" i="1">
                <a:solidFill>
                  <a:schemeClr val="bg1"/>
                </a:solidFill>
              </a:rPr>
              <a:t>3. Tverrfaglig samarbeid/prosjekt</a:t>
            </a:r>
            <a:br>
              <a:rPr lang="nb-NO" sz="1600" i="1">
                <a:solidFill>
                  <a:schemeClr val="bg1"/>
                </a:solidFill>
              </a:rPr>
            </a:br>
            <a:r>
              <a:rPr lang="nb-NO" sz="1600" i="1">
                <a:solidFill>
                  <a:schemeClr val="bg1"/>
                </a:solidFill>
              </a:rPr>
              <a:t>- Tverr- og flerfaglige læringsaktiviteter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FD2A11D-BCDB-4573-88F5-711FAFF63D2B}"/>
              </a:ext>
            </a:extLst>
          </p:cNvPr>
          <p:cNvSpPr txBox="1"/>
          <p:nvPr/>
        </p:nvSpPr>
        <p:spPr>
          <a:xfrm>
            <a:off x="377372" y="142127"/>
            <a:ext cx="8369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base">
              <a:spcAft>
                <a:spcPts val="800"/>
              </a:spcAft>
            </a:pPr>
            <a:r>
              <a:rPr lang="nb-NO" sz="2400" b="1">
                <a:solidFill>
                  <a:srgbClr val="000000"/>
                </a:solidFill>
              </a:rPr>
              <a:t>Fem overordnede prinsipper (1)</a:t>
            </a:r>
            <a:br>
              <a:rPr lang="nb-NO" sz="2400" b="1">
                <a:solidFill>
                  <a:srgbClr val="000000"/>
                </a:solidFill>
              </a:rPr>
            </a:br>
            <a:r>
              <a:rPr lang="nb-NO" sz="1600">
                <a:solidFill>
                  <a:srgbClr val="000000"/>
                </a:solidFill>
              </a:rPr>
              <a:t>Fra samling 1</a:t>
            </a:r>
            <a:endParaRPr lang="nb-NO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41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F5CCE1C8-95C9-47EE-A545-BC04FBE21831}"/>
              </a:ext>
            </a:extLst>
          </p:cNvPr>
          <p:cNvSpPr/>
          <p:nvPr/>
        </p:nvSpPr>
        <p:spPr>
          <a:xfrm>
            <a:off x="957944" y="1422553"/>
            <a:ext cx="11030856" cy="247695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0" tIns="36000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Norge som laboratorium (lite land, tillit, unik kompetansebase, naturgitte fortrinn).</a:t>
            </a:r>
          </a:p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Marin: ”</a:t>
            </a:r>
            <a:r>
              <a:rPr lang="nb-NO" sz="1600" b="1">
                <a:solidFill>
                  <a:schemeClr val="tx1"/>
                </a:solidFill>
              </a:rPr>
              <a:t>havet som laboratorium</a:t>
            </a:r>
            <a:r>
              <a:rPr lang="nb-NO" sz="1600">
                <a:solidFill>
                  <a:schemeClr val="tx1"/>
                </a:solidFill>
              </a:rPr>
              <a:t>” for bærekraftutvikling. Inn i introfagene – helheten ESG (også biologisk mangfold).</a:t>
            </a:r>
          </a:p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Bygg: </a:t>
            </a:r>
            <a:r>
              <a:rPr lang="nb-NO" sz="1600" b="1">
                <a:solidFill>
                  <a:schemeClr val="tx1"/>
                </a:solidFill>
              </a:rPr>
              <a:t>Handlingsrommet (1.5 gradsmålet oversettes til noe konkret) (bygg 40% av problemet/løsingen).</a:t>
            </a:r>
          </a:p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PetGeo: </a:t>
            </a:r>
            <a:r>
              <a:rPr lang="nb-NO" sz="1600" b="1">
                <a:solidFill>
                  <a:schemeClr val="tx1"/>
                </a:solidFill>
              </a:rPr>
              <a:t>Fokus på å redusere fodavtrykket </a:t>
            </a:r>
            <a:r>
              <a:rPr lang="nb-NO" sz="1600">
                <a:solidFill>
                  <a:schemeClr val="tx1"/>
                </a:solidFill>
              </a:rPr>
              <a:t>(f.eks. gjennom Co2 håndtering og -lagring).</a:t>
            </a:r>
          </a:p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</a:rPr>
              <a:t>Understøtte flere studentprosjekter </a:t>
            </a:r>
            <a:r>
              <a:rPr lang="nb-NO" sz="1600">
                <a:solidFill>
                  <a:schemeClr val="tx1"/>
                </a:solidFill>
              </a:rPr>
              <a:t>inn i bærekraftsagendaen – engasjementet i studentenes arbeide er stort! ”Vi kan forstå problemet og skape løsninger!”. Bærekraft i CDIO-syklusen.</a:t>
            </a:r>
          </a:p>
        </p:txBody>
      </p:sp>
      <p:sp>
        <p:nvSpPr>
          <p:cNvPr id="15" name="Rektangel: afrundede hjørner 14">
            <a:extLst>
              <a:ext uri="{FF2B5EF4-FFF2-40B4-BE49-F238E27FC236}">
                <a16:creationId xmlns:a16="http://schemas.microsoft.com/office/drawing/2014/main" id="{19E83D86-4770-4D58-B4C3-3CF0AF69590C}"/>
              </a:ext>
            </a:extLst>
          </p:cNvPr>
          <p:cNvSpPr/>
          <p:nvPr/>
        </p:nvSpPr>
        <p:spPr>
          <a:xfrm>
            <a:off x="1151465" y="1125011"/>
            <a:ext cx="9472992" cy="600000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733" b="1" i="1">
                <a:solidFill>
                  <a:schemeClr val="bg1"/>
                </a:solidFill>
              </a:rPr>
              <a:t>4. Mulighetsrommet og skapende studenter</a:t>
            </a:r>
            <a:br>
              <a:rPr lang="nb-NO" sz="1600" b="1" i="1">
                <a:solidFill>
                  <a:schemeClr val="bg1"/>
                </a:solidFill>
              </a:rPr>
            </a:br>
            <a:r>
              <a:rPr lang="nb-NO" sz="1600" i="1">
                <a:solidFill>
                  <a:schemeClr val="bg1"/>
                </a:solidFill>
              </a:rPr>
              <a:t>- Hvordan skape bærekraftige løsninger?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3F8651B-21E8-4D63-8D6E-7CB1A14885E0}"/>
              </a:ext>
            </a:extLst>
          </p:cNvPr>
          <p:cNvSpPr/>
          <p:nvPr/>
        </p:nvSpPr>
        <p:spPr>
          <a:xfrm>
            <a:off x="957944" y="4355295"/>
            <a:ext cx="11030856" cy="15955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0" tIns="36000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Kritisk analyse, avsløre ”green-washing” og evaluere løsninger nå og i fremtiden (lærende kandidater).</a:t>
            </a:r>
          </a:p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 b="1">
                <a:solidFill>
                  <a:schemeClr val="tx1"/>
                </a:solidFill>
              </a:rPr>
              <a:t>Bruk av digitale verktøy </a:t>
            </a:r>
            <a:r>
              <a:rPr lang="nb-NO" sz="1600">
                <a:solidFill>
                  <a:schemeClr val="tx1"/>
                </a:solidFill>
              </a:rPr>
              <a:t>som en måte å arbeide med bærekraft – datateknikk men også matematikk – en gradvis innføring i emnet og bruken av verktøy.</a:t>
            </a:r>
          </a:p>
          <a:p>
            <a:pPr marL="228594" indent="-228594"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tx1"/>
                </a:solidFill>
              </a:rPr>
              <a:t>Klima, miljø, sirkulær økonomi, FN målene, i emner, disiplinemner, oppgaver.</a:t>
            </a:r>
          </a:p>
        </p:txBody>
      </p:sp>
      <p:sp>
        <p:nvSpPr>
          <p:cNvPr id="17" name="Rektangel: afrundede hjørner 16">
            <a:extLst>
              <a:ext uri="{FF2B5EF4-FFF2-40B4-BE49-F238E27FC236}">
                <a16:creationId xmlns:a16="http://schemas.microsoft.com/office/drawing/2014/main" id="{5C6F4DD6-FA6B-4179-B2EE-48E1A8696AA8}"/>
              </a:ext>
            </a:extLst>
          </p:cNvPr>
          <p:cNvSpPr/>
          <p:nvPr/>
        </p:nvSpPr>
        <p:spPr>
          <a:xfrm>
            <a:off x="1151465" y="4057752"/>
            <a:ext cx="9472992" cy="600000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733" b="1" i="1">
                <a:solidFill>
                  <a:schemeClr val="bg1"/>
                </a:solidFill>
              </a:rPr>
              <a:t>5. Analysekompetanse</a:t>
            </a:r>
            <a:br>
              <a:rPr lang="nb-NO" sz="1600" b="1" i="1">
                <a:solidFill>
                  <a:schemeClr val="bg1"/>
                </a:solidFill>
              </a:rPr>
            </a:br>
            <a:r>
              <a:rPr lang="nb-NO" sz="1600" i="1">
                <a:solidFill>
                  <a:schemeClr val="bg1"/>
                </a:solidFill>
              </a:rPr>
              <a:t>- Få ”konsekvenser av forskjellige valg” inn i studieprogrammene, analysere det grønne-kompetanse</a:t>
            </a:r>
          </a:p>
        </p:txBody>
      </p:sp>
      <p:sp>
        <p:nvSpPr>
          <p:cNvPr id="8" name="Tekstfelt 18">
            <a:extLst>
              <a:ext uri="{FF2B5EF4-FFF2-40B4-BE49-F238E27FC236}">
                <a16:creationId xmlns:a16="http://schemas.microsoft.com/office/drawing/2014/main" id="{77FEEBE8-655E-FC4E-8897-57CE5EAE8EBA}"/>
              </a:ext>
            </a:extLst>
          </p:cNvPr>
          <p:cNvSpPr txBox="1"/>
          <p:nvPr/>
        </p:nvSpPr>
        <p:spPr>
          <a:xfrm>
            <a:off x="377372" y="142127"/>
            <a:ext cx="8369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base">
              <a:spcAft>
                <a:spcPts val="800"/>
              </a:spcAft>
            </a:pPr>
            <a:r>
              <a:rPr lang="nb-NO" sz="2400" b="1">
                <a:solidFill>
                  <a:srgbClr val="000000"/>
                </a:solidFill>
              </a:rPr>
              <a:t>Fem overordnede prinsipper (2)</a:t>
            </a:r>
            <a:br>
              <a:rPr lang="nb-NO" sz="2400" b="1">
                <a:solidFill>
                  <a:srgbClr val="000000"/>
                </a:solidFill>
              </a:rPr>
            </a:br>
            <a:r>
              <a:rPr lang="nb-NO" sz="1600">
                <a:solidFill>
                  <a:srgbClr val="000000"/>
                </a:solidFill>
              </a:rPr>
              <a:t>Fra samling 1</a:t>
            </a:r>
            <a:endParaRPr lang="nb-NO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84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7BA1E-B885-40E4-9EA5-A5083A26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981" y="0"/>
            <a:ext cx="11614865" cy="2092880"/>
          </a:xfrm>
        </p:spPr>
        <p:txBody>
          <a:bodyPr/>
          <a:lstStyle/>
          <a:p>
            <a:r>
              <a:rPr lang="da-DK" err="1"/>
              <a:t>Bærekraftskompetanse</a:t>
            </a:r>
            <a:r>
              <a:rPr lang="da-DK"/>
              <a:t> for IV-studieprogram</a:t>
            </a:r>
            <a:br>
              <a:rPr lang="da-DK"/>
            </a:br>
            <a:r>
              <a:rPr lang="da-DK" sz="1600"/>
              <a:t>Program – samling 2</a:t>
            </a:r>
            <a:br>
              <a:rPr lang="da-DK" sz="1600"/>
            </a:br>
            <a:r>
              <a:rPr lang="da-DK" sz="1600"/>
              <a:t>23 april 2021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2453F0A-8679-4C84-ADFF-360F1C68C86B}"/>
              </a:ext>
            </a:extLst>
          </p:cNvPr>
          <p:cNvSpPr txBox="1"/>
          <p:nvPr/>
        </p:nvSpPr>
        <p:spPr>
          <a:xfrm>
            <a:off x="1086981" y="1671965"/>
            <a:ext cx="10698258" cy="5186035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defTabSz="609585" fontAlgn="base">
              <a:spcBef>
                <a:spcPts val="933"/>
              </a:spcBef>
              <a:defRPr/>
            </a:pP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09:00   Velkomst og introduksjon til samlingen</a:t>
            </a:r>
          </a:p>
          <a:p>
            <a:pPr defTabSz="609585" fontAlgn="base">
              <a:spcBef>
                <a:spcPts val="933"/>
              </a:spcBef>
              <a:defRPr/>
            </a:pP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09:05   Oplæg ved programrådslederne</a:t>
            </a:r>
            <a:endParaRPr lang="da-DK" sz="1600" i="1">
              <a:solidFill>
                <a:srgbClr val="000000"/>
              </a:solidFill>
              <a:latin typeface="Arial" panose="020B0604020202020204"/>
            </a:endParaRPr>
          </a:p>
          <a:p>
            <a:pPr defTabSz="609585" fontAlgn="base">
              <a:spcBef>
                <a:spcPts val="933"/>
              </a:spcBef>
              <a:defRPr/>
            </a:pP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09:15   Kort </a:t>
            </a:r>
            <a:r>
              <a:rPr lang="da-DK" sz="1600" err="1">
                <a:solidFill>
                  <a:srgbClr val="000000"/>
                </a:solidFill>
                <a:latin typeface="Arial" panose="020B0604020202020204"/>
              </a:rPr>
              <a:t>diskusjon</a:t>
            </a: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 i mindre grupper –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Hva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 hører vi på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tvers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?</a:t>
            </a:r>
          </a:p>
          <a:p>
            <a:pPr defTabSz="609585" fontAlgn="base">
              <a:spcBef>
                <a:spcPts val="933"/>
              </a:spcBef>
              <a:defRPr/>
            </a:pP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09:20   </a:t>
            </a:r>
            <a:r>
              <a:rPr lang="da-DK" sz="1600" err="1">
                <a:solidFill>
                  <a:srgbClr val="000000"/>
                </a:solidFill>
                <a:latin typeface="Arial" panose="020B0604020202020204"/>
              </a:rPr>
              <a:t>Gruppearbeid</a:t>
            </a: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 I </a:t>
            </a:r>
          </a:p>
          <a:p>
            <a:pPr marL="990575" lvl="1" indent="-380990" fontAlgn="base">
              <a:buFont typeface="Arial" panose="020B0604020202020204" pitchFamily="34" charset="0"/>
              <a:buChar char="•"/>
              <a:defRPr/>
            </a:pP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Hvor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ambisjøse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 kan vi være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mtp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utviklingen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 i år? </a:t>
            </a:r>
          </a:p>
          <a:p>
            <a:pPr marL="990575" lvl="1" indent="-380990" fontAlgn="base">
              <a:buFont typeface="Arial" panose="020B0604020202020204" pitchFamily="34" charset="0"/>
              <a:buChar char="•"/>
              <a:defRPr/>
            </a:pP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Hvilke dilemmaer bringer dette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opp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 i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arbeidet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 i programmene? </a:t>
            </a:r>
          </a:p>
          <a:p>
            <a:pPr marL="990575" lvl="1" indent="-380990" fontAlgn="base">
              <a:buFont typeface="Arial" panose="020B0604020202020204" pitchFamily="34" charset="0"/>
              <a:buChar char="•"/>
              <a:defRPr/>
            </a:pP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Og hvordan kan den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felles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 IV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prosess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 understøtte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utviklingen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? </a:t>
            </a:r>
            <a:r>
              <a:rPr lang="da-DK" sz="1400">
                <a:solidFill>
                  <a:srgbClr val="000000"/>
                </a:solidFill>
                <a:latin typeface="Arial" panose="020B0604020202020204"/>
              </a:rPr>
              <a:t>(</a:t>
            </a:r>
            <a:r>
              <a:rPr lang="da-DK" sz="1400">
                <a:latin typeface="Arial" panose="020B0604020202020204"/>
              </a:rPr>
              <a:t>3 grupper på </a:t>
            </a:r>
            <a:r>
              <a:rPr lang="da-DK" sz="1400" err="1">
                <a:latin typeface="Arial" panose="020B0604020202020204"/>
              </a:rPr>
              <a:t>tvers</a:t>
            </a:r>
            <a:r>
              <a:rPr lang="da-DK" sz="1400">
                <a:latin typeface="Arial" panose="020B0604020202020204"/>
              </a:rPr>
              <a:t> av miljø</a:t>
            </a:r>
            <a:r>
              <a:rPr lang="da-DK" sz="1400">
                <a:solidFill>
                  <a:srgbClr val="000000"/>
                </a:solidFill>
                <a:latin typeface="Arial" panose="020B0604020202020204"/>
              </a:rPr>
              <a:t>)</a:t>
            </a:r>
            <a:endParaRPr lang="da-DK" sz="1400" i="1">
              <a:solidFill>
                <a:srgbClr val="000000"/>
              </a:solidFill>
              <a:latin typeface="Arial" panose="020B0604020202020204"/>
            </a:endParaRPr>
          </a:p>
          <a:p>
            <a:pPr defTabSz="609585" fontAlgn="base">
              <a:spcBef>
                <a:spcPts val="933"/>
              </a:spcBef>
              <a:defRPr/>
            </a:pP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09:50   </a:t>
            </a:r>
            <a:r>
              <a:rPr lang="da-DK" sz="1600" err="1">
                <a:solidFill>
                  <a:srgbClr val="000000"/>
                </a:solidFill>
                <a:latin typeface="Arial" panose="020B0604020202020204"/>
              </a:rPr>
              <a:t>Plenumsdiskusjon</a:t>
            </a:r>
            <a:endParaRPr lang="da-DK" sz="1600">
              <a:solidFill>
                <a:srgbClr val="000000"/>
              </a:solidFill>
              <a:latin typeface="Arial" panose="020B0604020202020204"/>
            </a:endParaRPr>
          </a:p>
          <a:p>
            <a:pPr defTabSz="609585" fontAlgn="base">
              <a:spcBef>
                <a:spcPts val="933"/>
              </a:spcBef>
              <a:defRPr/>
            </a:pP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10:00   Pause</a:t>
            </a:r>
          </a:p>
          <a:p>
            <a:pPr defTabSz="609585" fontAlgn="base">
              <a:spcBef>
                <a:spcPts val="933"/>
              </a:spcBef>
              <a:defRPr/>
            </a:pP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10:05   Oplæg ved Kjell Eriksson – </a:t>
            </a:r>
            <a:r>
              <a:rPr lang="nb-NO" sz="1600" i="1">
                <a:solidFill>
                  <a:srgbClr val="000000"/>
                </a:solidFill>
                <a:latin typeface="Arial" panose="020B0604020202020204"/>
              </a:rPr>
              <a:t>Bærekraftig omstilling fra olje og gass til fornybare energikilder i tett samarbeid med industrien</a:t>
            </a:r>
          </a:p>
          <a:p>
            <a:pPr defTabSz="609585" fontAlgn="base">
              <a:spcBef>
                <a:spcPts val="933"/>
              </a:spcBef>
              <a:defRPr/>
            </a:pP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10:30   </a:t>
            </a:r>
            <a:r>
              <a:rPr lang="da-DK" sz="1600" err="1">
                <a:solidFill>
                  <a:srgbClr val="000000"/>
                </a:solidFill>
                <a:latin typeface="Arial" panose="020B0604020202020204"/>
              </a:rPr>
              <a:t>Gruppearbeid</a:t>
            </a: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 II –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Oversette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felles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 mal for </a:t>
            </a:r>
            <a:r>
              <a:rPr lang="da-DK" sz="1600" i="1" err="1">
                <a:solidFill>
                  <a:srgbClr val="000000"/>
                </a:solidFill>
                <a:latin typeface="Arial" panose="020B0604020202020204"/>
              </a:rPr>
              <a:t>prosess</a:t>
            </a:r>
            <a:r>
              <a:rPr lang="da-DK" sz="1600" i="1">
                <a:solidFill>
                  <a:srgbClr val="000000"/>
                </a:solidFill>
                <a:latin typeface="Arial" panose="020B0604020202020204"/>
              </a:rPr>
              <a:t> og rapportering til eget 	program</a:t>
            </a:r>
            <a:br>
              <a:rPr lang="da-DK" sz="1600" i="1">
                <a:solidFill>
                  <a:srgbClr val="000000"/>
                </a:solidFill>
                <a:latin typeface="Arial" panose="020B0604020202020204"/>
              </a:rPr>
            </a:br>
            <a:r>
              <a:rPr lang="da-DK" sz="1400" i="1">
                <a:solidFill>
                  <a:srgbClr val="000000"/>
                </a:solidFill>
                <a:latin typeface="Arial" panose="020B0604020202020204"/>
              </a:rPr>
              <a:t>		</a:t>
            </a:r>
            <a:r>
              <a:rPr lang="da-DK" sz="1400">
                <a:solidFill>
                  <a:srgbClr val="000000"/>
                </a:solidFill>
                <a:latin typeface="Arial" panose="020B0604020202020204"/>
              </a:rPr>
              <a:t>(3 grupper i miljø – samme som samling 1)</a:t>
            </a:r>
            <a:endParaRPr lang="da-DK" sz="1400" i="1">
              <a:solidFill>
                <a:srgbClr val="000000"/>
              </a:solidFill>
              <a:latin typeface="Arial" panose="020B0604020202020204"/>
            </a:endParaRPr>
          </a:p>
          <a:p>
            <a:pPr defTabSz="609585" fontAlgn="base">
              <a:spcBef>
                <a:spcPts val="933"/>
              </a:spcBef>
              <a:defRPr/>
            </a:pP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11:10   </a:t>
            </a:r>
            <a:r>
              <a:rPr lang="da-DK" sz="1600" err="1">
                <a:solidFill>
                  <a:srgbClr val="000000"/>
                </a:solidFill>
                <a:latin typeface="Arial" panose="020B0604020202020204"/>
              </a:rPr>
              <a:t>Plenumsdiskusjon</a:t>
            </a:r>
            <a:endParaRPr lang="da-DK" sz="1600">
              <a:solidFill>
                <a:srgbClr val="000000"/>
              </a:solidFill>
              <a:latin typeface="Arial" panose="020B0604020202020204"/>
            </a:endParaRPr>
          </a:p>
          <a:p>
            <a:pPr defTabSz="609585" fontAlgn="base">
              <a:spcBef>
                <a:spcPts val="933"/>
              </a:spcBef>
              <a:defRPr/>
            </a:pP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11:25   </a:t>
            </a:r>
            <a:r>
              <a:rPr lang="da-DK" sz="1600" err="1">
                <a:solidFill>
                  <a:srgbClr val="000000"/>
                </a:solidFill>
                <a:latin typeface="Arial" panose="020B0604020202020204"/>
              </a:rPr>
              <a:t>Avtaler</a:t>
            </a: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 om neste skridt i </a:t>
            </a:r>
            <a:r>
              <a:rPr lang="da-DK" sz="1600" err="1">
                <a:solidFill>
                  <a:srgbClr val="000000"/>
                </a:solidFill>
                <a:latin typeface="Arial" panose="020B0604020202020204"/>
              </a:rPr>
              <a:t>prosessen</a:t>
            </a:r>
            <a:endParaRPr lang="da-DK" sz="1600">
              <a:solidFill>
                <a:srgbClr val="000000"/>
              </a:solidFill>
              <a:latin typeface="Arial" panose="020B0604020202020204"/>
            </a:endParaRPr>
          </a:p>
          <a:p>
            <a:pPr defTabSz="609585" fontAlgn="base">
              <a:spcBef>
                <a:spcPts val="933"/>
              </a:spcBef>
              <a:defRPr/>
            </a:pP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11:30   </a:t>
            </a:r>
            <a:r>
              <a:rPr lang="da-DK" sz="1600" err="1">
                <a:solidFill>
                  <a:srgbClr val="000000"/>
                </a:solidFill>
                <a:latin typeface="Arial" panose="020B0604020202020204"/>
              </a:rPr>
              <a:t>Takk</a:t>
            </a:r>
            <a:r>
              <a:rPr lang="da-DK" sz="1600">
                <a:solidFill>
                  <a:srgbClr val="000000"/>
                </a:solidFill>
                <a:latin typeface="Arial" panose="020B0604020202020204"/>
              </a:rPr>
              <a:t> for i dag</a:t>
            </a:r>
          </a:p>
        </p:txBody>
      </p:sp>
    </p:spTree>
    <p:extLst>
      <p:ext uri="{BB962C8B-B14F-4D97-AF65-F5344CB8AC3E}">
        <p14:creationId xmlns:p14="http://schemas.microsoft.com/office/powerpoint/2010/main" val="300241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DFD380-1D98-7340-91EC-E01D498CB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19827">
            <a:off x="242866" y="4116899"/>
            <a:ext cx="3908425" cy="21907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C7BA1E-B885-40E4-9EA5-A5083A26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57" y="480146"/>
            <a:ext cx="10515600" cy="861775"/>
          </a:xfrm>
        </p:spPr>
        <p:txBody>
          <a:bodyPr>
            <a:normAutofit fontScale="90000"/>
          </a:bodyPr>
          <a:lstStyle/>
          <a:p>
            <a:r>
              <a:rPr lang="da-DK" dirty="0" err="1"/>
              <a:t>Gruppearbeid</a:t>
            </a:r>
            <a:r>
              <a:rPr lang="da-DK" dirty="0"/>
              <a:t> på andre Seminar 2 om bærekraft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75903-1409-6C49-8958-A08864221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39659">
            <a:off x="4000706" y="4138332"/>
            <a:ext cx="3892550" cy="2200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F5AAF-683D-E44B-B753-9B626EB5C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99542">
            <a:off x="7785622" y="3985347"/>
            <a:ext cx="3895725" cy="221615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D2453F0A-8679-4C84-ADFF-360F1C68C86B}"/>
              </a:ext>
            </a:extLst>
          </p:cNvPr>
          <p:cNvSpPr txBox="1"/>
          <p:nvPr/>
        </p:nvSpPr>
        <p:spPr>
          <a:xfrm>
            <a:off x="365205" y="1625702"/>
            <a:ext cx="10515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base"/>
            <a:r>
              <a:rPr lang="da-DK" sz="2400" dirty="0">
                <a:solidFill>
                  <a:srgbClr val="000000"/>
                </a:solidFill>
              </a:rPr>
              <a:t>I tre </a:t>
            </a:r>
            <a:r>
              <a:rPr lang="da-DK" sz="2400" dirty="0" err="1">
                <a:solidFill>
                  <a:srgbClr val="000000"/>
                </a:solidFill>
              </a:rPr>
              <a:t>tverrgående</a:t>
            </a:r>
            <a:r>
              <a:rPr lang="da-DK" sz="2400" dirty="0">
                <a:solidFill>
                  <a:srgbClr val="000000"/>
                </a:solidFill>
              </a:rPr>
              <a:t> grupper ble der </a:t>
            </a:r>
            <a:r>
              <a:rPr lang="da-DK" sz="2400" dirty="0" err="1">
                <a:solidFill>
                  <a:srgbClr val="000000"/>
                </a:solidFill>
              </a:rPr>
              <a:t>arbeidet</a:t>
            </a:r>
            <a:r>
              <a:rPr lang="da-DK" sz="2400" dirty="0">
                <a:solidFill>
                  <a:srgbClr val="000000"/>
                </a:solidFill>
              </a:rPr>
              <a:t> med hvert </a:t>
            </a:r>
            <a:r>
              <a:rPr lang="da-DK" sz="2400" dirty="0" err="1">
                <a:solidFill>
                  <a:srgbClr val="000000"/>
                </a:solidFill>
              </a:rPr>
              <a:t>sitt</a:t>
            </a:r>
            <a:r>
              <a:rPr lang="da-DK" sz="2400" dirty="0">
                <a:solidFill>
                  <a:srgbClr val="000000"/>
                </a:solidFill>
              </a:rPr>
              <a:t> spørgsmål:</a:t>
            </a:r>
          </a:p>
          <a:p>
            <a:pPr lvl="1" fontAlgn="base"/>
            <a:endParaRPr lang="da-DK" sz="2400" dirty="0">
              <a:solidFill>
                <a:srgbClr val="000000"/>
              </a:solidFill>
            </a:endParaRPr>
          </a:p>
          <a:p>
            <a:pPr marL="1066773" lvl="1" indent="-457189" fontAlgn="base">
              <a:buFont typeface="+mj-lt"/>
              <a:buAutoNum type="arabicPeriod"/>
            </a:pPr>
            <a:r>
              <a:rPr lang="nb-NO" sz="2400" dirty="0">
                <a:solidFill>
                  <a:srgbClr val="000000"/>
                </a:solidFill>
              </a:rPr>
              <a:t>Hvor ambisjøse kan vi være ift. utviklingen i år/hvor langt kan vi komme?</a:t>
            </a:r>
          </a:p>
          <a:p>
            <a:pPr marL="1066773" lvl="1" indent="-457189" fontAlgn="base">
              <a:buFont typeface="+mj-lt"/>
              <a:buAutoNum type="arabicPeriod"/>
            </a:pPr>
            <a:r>
              <a:rPr lang="nb-NO" sz="2400" dirty="0">
                <a:solidFill>
                  <a:srgbClr val="000000"/>
                </a:solidFill>
              </a:rPr>
              <a:t>Hvilke dilemmaer bringer dette opp i våre nuværende programmer?</a:t>
            </a:r>
          </a:p>
          <a:p>
            <a:pPr marL="1066773" lvl="1" indent="-457189" fontAlgn="base">
              <a:buFont typeface="+mj-lt"/>
              <a:buAutoNum type="arabicPeriod"/>
            </a:pPr>
            <a:r>
              <a:rPr lang="nb-NO" sz="2400" dirty="0">
                <a:solidFill>
                  <a:srgbClr val="000000"/>
                </a:solidFill>
              </a:rPr>
              <a:t>Hvordan kan den felles IV prosess understøtte utviklingen? </a:t>
            </a:r>
          </a:p>
          <a:p>
            <a:pPr lvl="1" fontAlgn="base"/>
            <a:endParaRPr lang="da-DK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4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0CC3-4156-7245-80F0-BEF2147F4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1325563"/>
          </a:xfrm>
        </p:spPr>
        <p:txBody>
          <a:bodyPr/>
          <a:lstStyle/>
          <a:p>
            <a:r>
              <a:rPr lang="en-NO" dirty="0"/>
              <a:t>Videre arbeid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fagmiljøene</a:t>
            </a:r>
            <a:endParaRPr lang="en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D53001-2781-AF44-BB04-CD37887A2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1746">
            <a:off x="2122114" y="1581408"/>
            <a:ext cx="3511147" cy="4959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4C0098-20CE-F842-A1EA-E23CCCBF7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9274">
            <a:off x="6741988" y="1245958"/>
            <a:ext cx="3414995" cy="4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88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tel 22">
            <a:extLst>
              <a:ext uri="{FF2B5EF4-FFF2-40B4-BE49-F238E27FC236}">
                <a16:creationId xmlns:a16="http://schemas.microsoft.com/office/drawing/2014/main" id="{23905622-9FCC-47DD-AACA-494844D2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91"/>
            <a:ext cx="4235473" cy="1311128"/>
          </a:xfrm>
        </p:spPr>
        <p:txBody>
          <a:bodyPr wrap="none" lIns="180000" rIns="180000">
            <a:spAutoFit/>
          </a:bodyPr>
          <a:lstStyle/>
          <a:p>
            <a:r>
              <a:rPr lang="nb-NO" b="1">
                <a:solidFill>
                  <a:schemeClr val="accent1"/>
                </a:solidFill>
              </a:rPr>
              <a:t>Arbeidsopplegg –</a:t>
            </a:r>
            <a:br>
              <a:rPr lang="nb-NO" b="1">
                <a:solidFill>
                  <a:schemeClr val="accent1"/>
                </a:solidFill>
              </a:rPr>
            </a:br>
            <a:r>
              <a:rPr lang="nb-NO" b="1">
                <a:solidFill>
                  <a:schemeClr val="accent1"/>
                </a:solidFill>
              </a:rPr>
              <a:t>Byggområdet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DF62E542-12B4-457C-BA57-7A43255537D8}"/>
              </a:ext>
            </a:extLst>
          </p:cNvPr>
          <p:cNvGrpSpPr>
            <a:grpSpLocks noChangeAspect="1"/>
          </p:cNvGrpSpPr>
          <p:nvPr/>
        </p:nvGrpSpPr>
        <p:grpSpPr>
          <a:xfrm>
            <a:off x="809120" y="419476"/>
            <a:ext cx="11154280" cy="6028525"/>
            <a:chOff x="-578862" y="-129608"/>
            <a:chExt cx="13393158" cy="7238565"/>
          </a:xfrm>
        </p:grpSpPr>
        <p:sp>
          <p:nvSpPr>
            <p:cNvPr id="28" name="Pil: bøyd nedover 38">
              <a:extLst>
                <a:ext uri="{FF2B5EF4-FFF2-40B4-BE49-F238E27FC236}">
                  <a16:creationId xmlns:a16="http://schemas.microsoft.com/office/drawing/2014/main" id="{A668E759-A0F3-4E96-992A-2D1990732D7D}"/>
                </a:ext>
              </a:extLst>
            </p:cNvPr>
            <p:cNvSpPr/>
            <p:nvPr/>
          </p:nvSpPr>
          <p:spPr>
            <a:xfrm flipV="1">
              <a:off x="5939429" y="3350375"/>
              <a:ext cx="524001" cy="1229353"/>
            </a:xfrm>
            <a:custGeom>
              <a:avLst/>
              <a:gdLst>
                <a:gd name="connsiteX0" fmla="*/ 2509854 w 2744485"/>
                <a:gd name="connsiteY0" fmla="*/ 938525 h 938525"/>
                <a:gd name="connsiteX1" fmla="*/ 2237236 w 2744485"/>
                <a:gd name="connsiteY1" fmla="*/ 703894 h 938525"/>
                <a:gd name="connsiteX2" fmla="*/ 2354552 w 2744485"/>
                <a:gd name="connsiteY2" fmla="*/ 703894 h 938525"/>
                <a:gd name="connsiteX3" fmla="*/ 1196270 w 2744485"/>
                <a:gd name="connsiteY3" fmla="*/ 0 h 938525"/>
                <a:gd name="connsiteX4" fmla="*/ 1430900 w 2744485"/>
                <a:gd name="connsiteY4" fmla="*/ 0 h 938525"/>
                <a:gd name="connsiteX5" fmla="*/ 2589182 w 2744485"/>
                <a:gd name="connsiteY5" fmla="*/ 703894 h 938525"/>
                <a:gd name="connsiteX6" fmla="*/ 2706498 w 2744485"/>
                <a:gd name="connsiteY6" fmla="*/ 703894 h 938525"/>
                <a:gd name="connsiteX7" fmla="*/ 2509854 w 2744485"/>
                <a:gd name="connsiteY7" fmla="*/ 938525 h 938525"/>
                <a:gd name="connsiteX0" fmla="*/ 1313585 w 2744485"/>
                <a:gd name="connsiteY0" fmla="*/ 4524 h 938525"/>
                <a:gd name="connsiteX1" fmla="*/ 234632 w 2744485"/>
                <a:gd name="connsiteY1" fmla="*/ 938525 h 938525"/>
                <a:gd name="connsiteX2" fmla="*/ 0 w 2744485"/>
                <a:gd name="connsiteY2" fmla="*/ 938525 h 938525"/>
                <a:gd name="connsiteX3" fmla="*/ 515436 w 2744485"/>
                <a:gd name="connsiteY3" fmla="*/ 166826 h 938525"/>
                <a:gd name="connsiteX4" fmla="*/ 1313585 w 2744485"/>
                <a:gd name="connsiteY4" fmla="*/ 4524 h 938525"/>
                <a:gd name="connsiteX0" fmla="*/ 1313585 w 2744485"/>
                <a:gd name="connsiteY0" fmla="*/ 4524 h 938525"/>
                <a:gd name="connsiteX1" fmla="*/ 234632 w 2744485"/>
                <a:gd name="connsiteY1" fmla="*/ 938525 h 938525"/>
                <a:gd name="connsiteX2" fmla="*/ 0 w 2744485"/>
                <a:gd name="connsiteY2" fmla="*/ 938525 h 938525"/>
                <a:gd name="connsiteX3" fmla="*/ 1196269 w 2744485"/>
                <a:gd name="connsiteY3" fmla="*/ 0 h 938525"/>
                <a:gd name="connsiteX4" fmla="*/ 1430900 w 2744485"/>
                <a:gd name="connsiteY4" fmla="*/ 0 h 938525"/>
                <a:gd name="connsiteX5" fmla="*/ 2589182 w 2744485"/>
                <a:gd name="connsiteY5" fmla="*/ 703894 h 938525"/>
                <a:gd name="connsiteX6" fmla="*/ 2706498 w 2744485"/>
                <a:gd name="connsiteY6" fmla="*/ 703894 h 938525"/>
                <a:gd name="connsiteX7" fmla="*/ 2509854 w 2744485"/>
                <a:gd name="connsiteY7" fmla="*/ 938525 h 938525"/>
                <a:gd name="connsiteX8" fmla="*/ 2237236 w 2744485"/>
                <a:gd name="connsiteY8" fmla="*/ 703894 h 938525"/>
                <a:gd name="connsiteX9" fmla="*/ 2354552 w 2744485"/>
                <a:gd name="connsiteY9" fmla="*/ 703894 h 938525"/>
                <a:gd name="connsiteX10" fmla="*/ 1196270 w 2744485"/>
                <a:gd name="connsiteY10" fmla="*/ 0 h 938525"/>
                <a:gd name="connsiteX0" fmla="*/ 2509854 w 2706498"/>
                <a:gd name="connsiteY0" fmla="*/ 938526 h 938526"/>
                <a:gd name="connsiteX1" fmla="*/ 2237236 w 2706498"/>
                <a:gd name="connsiteY1" fmla="*/ 703895 h 938526"/>
                <a:gd name="connsiteX2" fmla="*/ 2354552 w 2706498"/>
                <a:gd name="connsiteY2" fmla="*/ 703895 h 938526"/>
                <a:gd name="connsiteX3" fmla="*/ 1196270 w 2706498"/>
                <a:gd name="connsiteY3" fmla="*/ 1 h 938526"/>
                <a:gd name="connsiteX4" fmla="*/ 1430900 w 2706498"/>
                <a:gd name="connsiteY4" fmla="*/ 1 h 938526"/>
                <a:gd name="connsiteX5" fmla="*/ 2589182 w 2706498"/>
                <a:gd name="connsiteY5" fmla="*/ 703895 h 938526"/>
                <a:gd name="connsiteX6" fmla="*/ 2706498 w 2706498"/>
                <a:gd name="connsiteY6" fmla="*/ 703895 h 938526"/>
                <a:gd name="connsiteX7" fmla="*/ 2509854 w 2706498"/>
                <a:gd name="connsiteY7" fmla="*/ 938526 h 938526"/>
                <a:gd name="connsiteX0" fmla="*/ 1313585 w 2706498"/>
                <a:gd name="connsiteY0" fmla="*/ 4525 h 938526"/>
                <a:gd name="connsiteX1" fmla="*/ 234632 w 2706498"/>
                <a:gd name="connsiteY1" fmla="*/ 938526 h 938526"/>
                <a:gd name="connsiteX2" fmla="*/ 0 w 2706498"/>
                <a:gd name="connsiteY2" fmla="*/ 938526 h 938526"/>
                <a:gd name="connsiteX3" fmla="*/ 515436 w 2706498"/>
                <a:gd name="connsiteY3" fmla="*/ 166827 h 938526"/>
                <a:gd name="connsiteX4" fmla="*/ 1313585 w 2706498"/>
                <a:gd name="connsiteY4" fmla="*/ 4525 h 938526"/>
                <a:gd name="connsiteX0" fmla="*/ 1313585 w 2706498"/>
                <a:gd name="connsiteY0" fmla="*/ 4525 h 938526"/>
                <a:gd name="connsiteX1" fmla="*/ 234632 w 2706498"/>
                <a:gd name="connsiteY1" fmla="*/ 938526 h 938526"/>
                <a:gd name="connsiteX2" fmla="*/ 1196269 w 2706498"/>
                <a:gd name="connsiteY2" fmla="*/ 1 h 938526"/>
                <a:gd name="connsiteX3" fmla="*/ 1430900 w 2706498"/>
                <a:gd name="connsiteY3" fmla="*/ 1 h 938526"/>
                <a:gd name="connsiteX4" fmla="*/ 2589182 w 2706498"/>
                <a:gd name="connsiteY4" fmla="*/ 703895 h 938526"/>
                <a:gd name="connsiteX5" fmla="*/ 2706498 w 2706498"/>
                <a:gd name="connsiteY5" fmla="*/ 703895 h 938526"/>
                <a:gd name="connsiteX6" fmla="*/ 2509854 w 2706498"/>
                <a:gd name="connsiteY6" fmla="*/ 938526 h 938526"/>
                <a:gd name="connsiteX7" fmla="*/ 2237236 w 2706498"/>
                <a:gd name="connsiteY7" fmla="*/ 703895 h 938526"/>
                <a:gd name="connsiteX8" fmla="*/ 2354552 w 2706498"/>
                <a:gd name="connsiteY8" fmla="*/ 703895 h 938526"/>
                <a:gd name="connsiteX9" fmla="*/ 1196270 w 2706498"/>
                <a:gd name="connsiteY9" fmla="*/ 1 h 938526"/>
                <a:gd name="connsiteX0" fmla="*/ 2509854 w 2706498"/>
                <a:gd name="connsiteY0" fmla="*/ 938526 h 938526"/>
                <a:gd name="connsiteX1" fmla="*/ 2237236 w 2706498"/>
                <a:gd name="connsiteY1" fmla="*/ 703895 h 938526"/>
                <a:gd name="connsiteX2" fmla="*/ 2354552 w 2706498"/>
                <a:gd name="connsiteY2" fmla="*/ 703895 h 938526"/>
                <a:gd name="connsiteX3" fmla="*/ 1196270 w 2706498"/>
                <a:gd name="connsiteY3" fmla="*/ 1 h 938526"/>
                <a:gd name="connsiteX4" fmla="*/ 1430900 w 2706498"/>
                <a:gd name="connsiteY4" fmla="*/ 1 h 938526"/>
                <a:gd name="connsiteX5" fmla="*/ 2589182 w 2706498"/>
                <a:gd name="connsiteY5" fmla="*/ 703895 h 938526"/>
                <a:gd name="connsiteX6" fmla="*/ 2706498 w 2706498"/>
                <a:gd name="connsiteY6" fmla="*/ 703895 h 938526"/>
                <a:gd name="connsiteX7" fmla="*/ 2509854 w 2706498"/>
                <a:gd name="connsiteY7" fmla="*/ 938526 h 938526"/>
                <a:gd name="connsiteX0" fmla="*/ 1313585 w 2706498"/>
                <a:gd name="connsiteY0" fmla="*/ 4525 h 938526"/>
                <a:gd name="connsiteX1" fmla="*/ 234632 w 2706498"/>
                <a:gd name="connsiteY1" fmla="*/ 938526 h 938526"/>
                <a:gd name="connsiteX2" fmla="*/ 0 w 2706498"/>
                <a:gd name="connsiteY2" fmla="*/ 938526 h 938526"/>
                <a:gd name="connsiteX3" fmla="*/ 515436 w 2706498"/>
                <a:gd name="connsiteY3" fmla="*/ 166827 h 938526"/>
                <a:gd name="connsiteX4" fmla="*/ 1313585 w 2706498"/>
                <a:gd name="connsiteY4" fmla="*/ 4525 h 938526"/>
                <a:gd name="connsiteX0" fmla="*/ 1313585 w 2706498"/>
                <a:gd name="connsiteY0" fmla="*/ 4525 h 938526"/>
                <a:gd name="connsiteX1" fmla="*/ 1196269 w 2706498"/>
                <a:gd name="connsiteY1" fmla="*/ 1 h 938526"/>
                <a:gd name="connsiteX2" fmla="*/ 1430900 w 2706498"/>
                <a:gd name="connsiteY2" fmla="*/ 1 h 938526"/>
                <a:gd name="connsiteX3" fmla="*/ 2589182 w 2706498"/>
                <a:gd name="connsiteY3" fmla="*/ 703895 h 938526"/>
                <a:gd name="connsiteX4" fmla="*/ 2706498 w 2706498"/>
                <a:gd name="connsiteY4" fmla="*/ 703895 h 938526"/>
                <a:gd name="connsiteX5" fmla="*/ 2509854 w 2706498"/>
                <a:gd name="connsiteY5" fmla="*/ 938526 h 938526"/>
                <a:gd name="connsiteX6" fmla="*/ 2237236 w 2706498"/>
                <a:gd name="connsiteY6" fmla="*/ 703895 h 938526"/>
                <a:gd name="connsiteX7" fmla="*/ 2354552 w 2706498"/>
                <a:gd name="connsiteY7" fmla="*/ 703895 h 938526"/>
                <a:gd name="connsiteX8" fmla="*/ 1196270 w 2706498"/>
                <a:gd name="connsiteY8" fmla="*/ 1 h 938526"/>
                <a:gd name="connsiteX0" fmla="*/ 2509854 w 2706498"/>
                <a:gd name="connsiteY0" fmla="*/ 938526 h 938526"/>
                <a:gd name="connsiteX1" fmla="*/ 2237236 w 2706498"/>
                <a:gd name="connsiteY1" fmla="*/ 703895 h 938526"/>
                <a:gd name="connsiteX2" fmla="*/ 2354552 w 2706498"/>
                <a:gd name="connsiteY2" fmla="*/ 703895 h 938526"/>
                <a:gd name="connsiteX3" fmla="*/ 1196270 w 2706498"/>
                <a:gd name="connsiteY3" fmla="*/ 1 h 938526"/>
                <a:gd name="connsiteX4" fmla="*/ 1430900 w 2706498"/>
                <a:gd name="connsiteY4" fmla="*/ 1 h 938526"/>
                <a:gd name="connsiteX5" fmla="*/ 2589182 w 2706498"/>
                <a:gd name="connsiteY5" fmla="*/ 703895 h 938526"/>
                <a:gd name="connsiteX6" fmla="*/ 2706498 w 2706498"/>
                <a:gd name="connsiteY6" fmla="*/ 703895 h 938526"/>
                <a:gd name="connsiteX7" fmla="*/ 2509854 w 2706498"/>
                <a:gd name="connsiteY7" fmla="*/ 938526 h 938526"/>
                <a:gd name="connsiteX0" fmla="*/ 1313585 w 2706498"/>
                <a:gd name="connsiteY0" fmla="*/ 4525 h 938526"/>
                <a:gd name="connsiteX1" fmla="*/ 0 w 2706498"/>
                <a:gd name="connsiteY1" fmla="*/ 938526 h 938526"/>
                <a:gd name="connsiteX2" fmla="*/ 515436 w 2706498"/>
                <a:gd name="connsiteY2" fmla="*/ 166827 h 938526"/>
                <a:gd name="connsiteX3" fmla="*/ 1313585 w 2706498"/>
                <a:gd name="connsiteY3" fmla="*/ 4525 h 938526"/>
                <a:gd name="connsiteX0" fmla="*/ 1313585 w 2706498"/>
                <a:gd name="connsiteY0" fmla="*/ 4525 h 938526"/>
                <a:gd name="connsiteX1" fmla="*/ 1196269 w 2706498"/>
                <a:gd name="connsiteY1" fmla="*/ 1 h 938526"/>
                <a:gd name="connsiteX2" fmla="*/ 1430900 w 2706498"/>
                <a:gd name="connsiteY2" fmla="*/ 1 h 938526"/>
                <a:gd name="connsiteX3" fmla="*/ 2589182 w 2706498"/>
                <a:gd name="connsiteY3" fmla="*/ 703895 h 938526"/>
                <a:gd name="connsiteX4" fmla="*/ 2706498 w 2706498"/>
                <a:gd name="connsiteY4" fmla="*/ 703895 h 938526"/>
                <a:gd name="connsiteX5" fmla="*/ 2509854 w 2706498"/>
                <a:gd name="connsiteY5" fmla="*/ 938526 h 938526"/>
                <a:gd name="connsiteX6" fmla="*/ 2237236 w 2706498"/>
                <a:gd name="connsiteY6" fmla="*/ 703895 h 938526"/>
                <a:gd name="connsiteX7" fmla="*/ 2354552 w 2706498"/>
                <a:gd name="connsiteY7" fmla="*/ 703895 h 938526"/>
                <a:gd name="connsiteX8" fmla="*/ 1196270 w 2706498"/>
                <a:gd name="connsiteY8" fmla="*/ 1 h 938526"/>
                <a:gd name="connsiteX0" fmla="*/ 1994418 w 2191062"/>
                <a:gd name="connsiteY0" fmla="*/ 938526 h 938526"/>
                <a:gd name="connsiteX1" fmla="*/ 1721800 w 2191062"/>
                <a:gd name="connsiteY1" fmla="*/ 703895 h 938526"/>
                <a:gd name="connsiteX2" fmla="*/ 1839116 w 2191062"/>
                <a:gd name="connsiteY2" fmla="*/ 703895 h 938526"/>
                <a:gd name="connsiteX3" fmla="*/ 680834 w 2191062"/>
                <a:gd name="connsiteY3" fmla="*/ 1 h 938526"/>
                <a:gd name="connsiteX4" fmla="*/ 915464 w 2191062"/>
                <a:gd name="connsiteY4" fmla="*/ 1 h 938526"/>
                <a:gd name="connsiteX5" fmla="*/ 2073746 w 2191062"/>
                <a:gd name="connsiteY5" fmla="*/ 703895 h 938526"/>
                <a:gd name="connsiteX6" fmla="*/ 2191062 w 2191062"/>
                <a:gd name="connsiteY6" fmla="*/ 703895 h 938526"/>
                <a:gd name="connsiteX7" fmla="*/ 1994418 w 2191062"/>
                <a:gd name="connsiteY7" fmla="*/ 938526 h 938526"/>
                <a:gd name="connsiteX0" fmla="*/ 798149 w 2191062"/>
                <a:gd name="connsiteY0" fmla="*/ 4525 h 938526"/>
                <a:gd name="connsiteX1" fmla="*/ 0 w 2191062"/>
                <a:gd name="connsiteY1" fmla="*/ 166827 h 938526"/>
                <a:gd name="connsiteX2" fmla="*/ 798149 w 2191062"/>
                <a:gd name="connsiteY2" fmla="*/ 4525 h 938526"/>
                <a:gd name="connsiteX0" fmla="*/ 798149 w 2191062"/>
                <a:gd name="connsiteY0" fmla="*/ 4525 h 938526"/>
                <a:gd name="connsiteX1" fmla="*/ 680833 w 2191062"/>
                <a:gd name="connsiteY1" fmla="*/ 1 h 938526"/>
                <a:gd name="connsiteX2" fmla="*/ 915464 w 2191062"/>
                <a:gd name="connsiteY2" fmla="*/ 1 h 938526"/>
                <a:gd name="connsiteX3" fmla="*/ 2073746 w 2191062"/>
                <a:gd name="connsiteY3" fmla="*/ 703895 h 938526"/>
                <a:gd name="connsiteX4" fmla="*/ 2191062 w 2191062"/>
                <a:gd name="connsiteY4" fmla="*/ 703895 h 938526"/>
                <a:gd name="connsiteX5" fmla="*/ 1994418 w 2191062"/>
                <a:gd name="connsiteY5" fmla="*/ 938526 h 938526"/>
                <a:gd name="connsiteX6" fmla="*/ 1721800 w 2191062"/>
                <a:gd name="connsiteY6" fmla="*/ 703895 h 938526"/>
                <a:gd name="connsiteX7" fmla="*/ 1839116 w 2191062"/>
                <a:gd name="connsiteY7" fmla="*/ 703895 h 938526"/>
                <a:gd name="connsiteX8" fmla="*/ 680834 w 2191062"/>
                <a:gd name="connsiteY8" fmla="*/ 1 h 938526"/>
                <a:gd name="connsiteX0" fmla="*/ 1994418 w 2191062"/>
                <a:gd name="connsiteY0" fmla="*/ 938525 h 938525"/>
                <a:gd name="connsiteX1" fmla="*/ 1721800 w 2191062"/>
                <a:gd name="connsiteY1" fmla="*/ 703894 h 938525"/>
                <a:gd name="connsiteX2" fmla="*/ 1839116 w 2191062"/>
                <a:gd name="connsiteY2" fmla="*/ 703894 h 938525"/>
                <a:gd name="connsiteX3" fmla="*/ 680834 w 2191062"/>
                <a:gd name="connsiteY3" fmla="*/ 0 h 938525"/>
                <a:gd name="connsiteX4" fmla="*/ 915464 w 2191062"/>
                <a:gd name="connsiteY4" fmla="*/ 0 h 938525"/>
                <a:gd name="connsiteX5" fmla="*/ 2073746 w 2191062"/>
                <a:gd name="connsiteY5" fmla="*/ 703894 h 938525"/>
                <a:gd name="connsiteX6" fmla="*/ 2191062 w 2191062"/>
                <a:gd name="connsiteY6" fmla="*/ 703894 h 938525"/>
                <a:gd name="connsiteX7" fmla="*/ 1994418 w 2191062"/>
                <a:gd name="connsiteY7" fmla="*/ 938525 h 938525"/>
                <a:gd name="connsiteX0" fmla="*/ 798149 w 2191062"/>
                <a:gd name="connsiteY0" fmla="*/ 4524 h 938525"/>
                <a:gd name="connsiteX1" fmla="*/ 0 w 2191062"/>
                <a:gd name="connsiteY1" fmla="*/ 166826 h 938525"/>
                <a:gd name="connsiteX2" fmla="*/ 798149 w 2191062"/>
                <a:gd name="connsiteY2" fmla="*/ 4524 h 938525"/>
                <a:gd name="connsiteX0" fmla="*/ 798149 w 2191062"/>
                <a:gd name="connsiteY0" fmla="*/ 4524 h 938525"/>
                <a:gd name="connsiteX1" fmla="*/ 680833 w 2191062"/>
                <a:gd name="connsiteY1" fmla="*/ 0 h 938525"/>
                <a:gd name="connsiteX2" fmla="*/ 915464 w 2191062"/>
                <a:gd name="connsiteY2" fmla="*/ 0 h 938525"/>
                <a:gd name="connsiteX3" fmla="*/ 2073746 w 2191062"/>
                <a:gd name="connsiteY3" fmla="*/ 703894 h 938525"/>
                <a:gd name="connsiteX4" fmla="*/ 2191062 w 2191062"/>
                <a:gd name="connsiteY4" fmla="*/ 703894 h 938525"/>
                <a:gd name="connsiteX5" fmla="*/ 1994418 w 2191062"/>
                <a:gd name="connsiteY5" fmla="*/ 938525 h 938525"/>
                <a:gd name="connsiteX6" fmla="*/ 1721800 w 2191062"/>
                <a:gd name="connsiteY6" fmla="*/ 703894 h 938525"/>
                <a:gd name="connsiteX7" fmla="*/ 1839116 w 2191062"/>
                <a:gd name="connsiteY7" fmla="*/ 703894 h 938525"/>
                <a:gd name="connsiteX8" fmla="*/ 680834 w 2191062"/>
                <a:gd name="connsiteY8" fmla="*/ 0 h 938525"/>
                <a:gd name="connsiteX0" fmla="*/ 1315857 w 1512501"/>
                <a:gd name="connsiteY0" fmla="*/ 938525 h 938525"/>
                <a:gd name="connsiteX1" fmla="*/ 1043239 w 1512501"/>
                <a:gd name="connsiteY1" fmla="*/ 703894 h 938525"/>
                <a:gd name="connsiteX2" fmla="*/ 1160555 w 1512501"/>
                <a:gd name="connsiteY2" fmla="*/ 703894 h 938525"/>
                <a:gd name="connsiteX3" fmla="*/ 2273 w 1512501"/>
                <a:gd name="connsiteY3" fmla="*/ 0 h 938525"/>
                <a:gd name="connsiteX4" fmla="*/ 236903 w 1512501"/>
                <a:gd name="connsiteY4" fmla="*/ 0 h 938525"/>
                <a:gd name="connsiteX5" fmla="*/ 1395185 w 1512501"/>
                <a:gd name="connsiteY5" fmla="*/ 703894 h 938525"/>
                <a:gd name="connsiteX6" fmla="*/ 1512501 w 1512501"/>
                <a:gd name="connsiteY6" fmla="*/ 703894 h 938525"/>
                <a:gd name="connsiteX7" fmla="*/ 1315857 w 1512501"/>
                <a:gd name="connsiteY7" fmla="*/ 938525 h 938525"/>
                <a:gd name="connsiteX0" fmla="*/ 119588 w 1512501"/>
                <a:gd name="connsiteY0" fmla="*/ 4524 h 938525"/>
                <a:gd name="connsiteX1" fmla="*/ 533718 w 1512501"/>
                <a:gd name="connsiteY1" fmla="*/ 52177 h 938525"/>
                <a:gd name="connsiteX2" fmla="*/ 119588 w 1512501"/>
                <a:gd name="connsiteY2" fmla="*/ 4524 h 938525"/>
                <a:gd name="connsiteX0" fmla="*/ 119588 w 1512501"/>
                <a:gd name="connsiteY0" fmla="*/ 4524 h 938525"/>
                <a:gd name="connsiteX1" fmla="*/ 2272 w 1512501"/>
                <a:gd name="connsiteY1" fmla="*/ 0 h 938525"/>
                <a:gd name="connsiteX2" fmla="*/ 236903 w 1512501"/>
                <a:gd name="connsiteY2" fmla="*/ 0 h 938525"/>
                <a:gd name="connsiteX3" fmla="*/ 1395185 w 1512501"/>
                <a:gd name="connsiteY3" fmla="*/ 703894 h 938525"/>
                <a:gd name="connsiteX4" fmla="*/ 1512501 w 1512501"/>
                <a:gd name="connsiteY4" fmla="*/ 703894 h 938525"/>
                <a:gd name="connsiteX5" fmla="*/ 1315857 w 1512501"/>
                <a:gd name="connsiteY5" fmla="*/ 938525 h 938525"/>
                <a:gd name="connsiteX6" fmla="*/ 1043239 w 1512501"/>
                <a:gd name="connsiteY6" fmla="*/ 703894 h 938525"/>
                <a:gd name="connsiteX7" fmla="*/ 1160555 w 1512501"/>
                <a:gd name="connsiteY7" fmla="*/ 703894 h 938525"/>
                <a:gd name="connsiteX8" fmla="*/ 2273 w 1512501"/>
                <a:gd name="connsiteY8" fmla="*/ 0 h 938525"/>
                <a:gd name="connsiteX0" fmla="*/ 1315857 w 1512501"/>
                <a:gd name="connsiteY0" fmla="*/ 938525 h 938525"/>
                <a:gd name="connsiteX1" fmla="*/ 1043239 w 1512501"/>
                <a:gd name="connsiteY1" fmla="*/ 703894 h 938525"/>
                <a:gd name="connsiteX2" fmla="*/ 1160555 w 1512501"/>
                <a:gd name="connsiteY2" fmla="*/ 703894 h 938525"/>
                <a:gd name="connsiteX3" fmla="*/ 2273 w 1512501"/>
                <a:gd name="connsiteY3" fmla="*/ 0 h 938525"/>
                <a:gd name="connsiteX4" fmla="*/ 236903 w 1512501"/>
                <a:gd name="connsiteY4" fmla="*/ 0 h 938525"/>
                <a:gd name="connsiteX5" fmla="*/ 1395185 w 1512501"/>
                <a:gd name="connsiteY5" fmla="*/ 703894 h 938525"/>
                <a:gd name="connsiteX6" fmla="*/ 1512501 w 1512501"/>
                <a:gd name="connsiteY6" fmla="*/ 703894 h 938525"/>
                <a:gd name="connsiteX7" fmla="*/ 1315857 w 1512501"/>
                <a:gd name="connsiteY7" fmla="*/ 938525 h 938525"/>
                <a:gd name="connsiteX0" fmla="*/ 119588 w 1512501"/>
                <a:gd name="connsiteY0" fmla="*/ 4524 h 938525"/>
                <a:gd name="connsiteX1" fmla="*/ 533718 w 1512501"/>
                <a:gd name="connsiteY1" fmla="*/ 52177 h 938525"/>
                <a:gd name="connsiteX2" fmla="*/ 119588 w 1512501"/>
                <a:gd name="connsiteY2" fmla="*/ 4524 h 938525"/>
                <a:gd name="connsiteX0" fmla="*/ 119588 w 1512501"/>
                <a:gd name="connsiteY0" fmla="*/ 4524 h 938525"/>
                <a:gd name="connsiteX1" fmla="*/ 2272 w 1512501"/>
                <a:gd name="connsiteY1" fmla="*/ 0 h 938525"/>
                <a:gd name="connsiteX2" fmla="*/ 1395185 w 1512501"/>
                <a:gd name="connsiteY2" fmla="*/ 703894 h 938525"/>
                <a:gd name="connsiteX3" fmla="*/ 1512501 w 1512501"/>
                <a:gd name="connsiteY3" fmla="*/ 703894 h 938525"/>
                <a:gd name="connsiteX4" fmla="*/ 1315857 w 1512501"/>
                <a:gd name="connsiteY4" fmla="*/ 938525 h 938525"/>
                <a:gd name="connsiteX5" fmla="*/ 1043239 w 1512501"/>
                <a:gd name="connsiteY5" fmla="*/ 703894 h 938525"/>
                <a:gd name="connsiteX6" fmla="*/ 1160555 w 1512501"/>
                <a:gd name="connsiteY6" fmla="*/ 703894 h 938525"/>
                <a:gd name="connsiteX7" fmla="*/ 2273 w 1512501"/>
                <a:gd name="connsiteY7" fmla="*/ 0 h 938525"/>
                <a:gd name="connsiteX0" fmla="*/ 1315857 w 1512501"/>
                <a:gd name="connsiteY0" fmla="*/ 938525 h 938525"/>
                <a:gd name="connsiteX1" fmla="*/ 1043239 w 1512501"/>
                <a:gd name="connsiteY1" fmla="*/ 703894 h 938525"/>
                <a:gd name="connsiteX2" fmla="*/ 1160555 w 1512501"/>
                <a:gd name="connsiteY2" fmla="*/ 703894 h 938525"/>
                <a:gd name="connsiteX3" fmla="*/ 2273 w 1512501"/>
                <a:gd name="connsiteY3" fmla="*/ 0 h 938525"/>
                <a:gd name="connsiteX4" fmla="*/ 236903 w 1512501"/>
                <a:gd name="connsiteY4" fmla="*/ 0 h 938525"/>
                <a:gd name="connsiteX5" fmla="*/ 1395185 w 1512501"/>
                <a:gd name="connsiteY5" fmla="*/ 703894 h 938525"/>
                <a:gd name="connsiteX6" fmla="*/ 1512501 w 1512501"/>
                <a:gd name="connsiteY6" fmla="*/ 703894 h 938525"/>
                <a:gd name="connsiteX7" fmla="*/ 1315857 w 1512501"/>
                <a:gd name="connsiteY7" fmla="*/ 938525 h 938525"/>
                <a:gd name="connsiteX0" fmla="*/ 533718 w 1512501"/>
                <a:gd name="connsiteY0" fmla="*/ 52177 h 938525"/>
                <a:gd name="connsiteX1" fmla="*/ 119588 w 1512501"/>
                <a:gd name="connsiteY1" fmla="*/ 4524 h 938525"/>
                <a:gd name="connsiteX2" fmla="*/ 776786 w 1512501"/>
                <a:gd name="connsiteY2" fmla="*/ 121649 h 938525"/>
                <a:gd name="connsiteX0" fmla="*/ 119588 w 1512501"/>
                <a:gd name="connsiteY0" fmla="*/ 4524 h 938525"/>
                <a:gd name="connsiteX1" fmla="*/ 2272 w 1512501"/>
                <a:gd name="connsiteY1" fmla="*/ 0 h 938525"/>
                <a:gd name="connsiteX2" fmla="*/ 1395185 w 1512501"/>
                <a:gd name="connsiteY2" fmla="*/ 703894 h 938525"/>
                <a:gd name="connsiteX3" fmla="*/ 1512501 w 1512501"/>
                <a:gd name="connsiteY3" fmla="*/ 703894 h 938525"/>
                <a:gd name="connsiteX4" fmla="*/ 1315857 w 1512501"/>
                <a:gd name="connsiteY4" fmla="*/ 938525 h 938525"/>
                <a:gd name="connsiteX5" fmla="*/ 1043239 w 1512501"/>
                <a:gd name="connsiteY5" fmla="*/ 703894 h 938525"/>
                <a:gd name="connsiteX6" fmla="*/ 1160555 w 1512501"/>
                <a:gd name="connsiteY6" fmla="*/ 703894 h 938525"/>
                <a:gd name="connsiteX7" fmla="*/ 2273 w 1512501"/>
                <a:gd name="connsiteY7" fmla="*/ 0 h 938525"/>
                <a:gd name="connsiteX0" fmla="*/ 1315857 w 1512501"/>
                <a:gd name="connsiteY0" fmla="*/ 938525 h 938525"/>
                <a:gd name="connsiteX1" fmla="*/ 1043239 w 1512501"/>
                <a:gd name="connsiteY1" fmla="*/ 703894 h 938525"/>
                <a:gd name="connsiteX2" fmla="*/ 1160555 w 1512501"/>
                <a:gd name="connsiteY2" fmla="*/ 703894 h 938525"/>
                <a:gd name="connsiteX3" fmla="*/ 2273 w 1512501"/>
                <a:gd name="connsiteY3" fmla="*/ 0 h 938525"/>
                <a:gd name="connsiteX4" fmla="*/ 236903 w 1512501"/>
                <a:gd name="connsiteY4" fmla="*/ 0 h 938525"/>
                <a:gd name="connsiteX5" fmla="*/ 1395185 w 1512501"/>
                <a:gd name="connsiteY5" fmla="*/ 703894 h 938525"/>
                <a:gd name="connsiteX6" fmla="*/ 1512501 w 1512501"/>
                <a:gd name="connsiteY6" fmla="*/ 703894 h 938525"/>
                <a:gd name="connsiteX7" fmla="*/ 1315857 w 1512501"/>
                <a:gd name="connsiteY7" fmla="*/ 938525 h 938525"/>
                <a:gd name="connsiteX0" fmla="*/ 119588 w 1512501"/>
                <a:gd name="connsiteY0" fmla="*/ 4524 h 938525"/>
                <a:gd name="connsiteX1" fmla="*/ 776786 w 1512501"/>
                <a:gd name="connsiteY1" fmla="*/ 121649 h 938525"/>
                <a:gd name="connsiteX0" fmla="*/ 119588 w 1512501"/>
                <a:gd name="connsiteY0" fmla="*/ 4524 h 938525"/>
                <a:gd name="connsiteX1" fmla="*/ 2272 w 1512501"/>
                <a:gd name="connsiteY1" fmla="*/ 0 h 938525"/>
                <a:gd name="connsiteX2" fmla="*/ 1395185 w 1512501"/>
                <a:gd name="connsiteY2" fmla="*/ 703894 h 938525"/>
                <a:gd name="connsiteX3" fmla="*/ 1512501 w 1512501"/>
                <a:gd name="connsiteY3" fmla="*/ 703894 h 938525"/>
                <a:gd name="connsiteX4" fmla="*/ 1315857 w 1512501"/>
                <a:gd name="connsiteY4" fmla="*/ 938525 h 938525"/>
                <a:gd name="connsiteX5" fmla="*/ 1043239 w 1512501"/>
                <a:gd name="connsiteY5" fmla="*/ 703894 h 938525"/>
                <a:gd name="connsiteX6" fmla="*/ 1160555 w 1512501"/>
                <a:gd name="connsiteY6" fmla="*/ 703894 h 938525"/>
                <a:gd name="connsiteX7" fmla="*/ 2273 w 1512501"/>
                <a:gd name="connsiteY7" fmla="*/ 0 h 938525"/>
                <a:gd name="connsiteX0" fmla="*/ 1313584 w 1510228"/>
                <a:gd name="connsiteY0" fmla="*/ 938525 h 938525"/>
                <a:gd name="connsiteX1" fmla="*/ 1040966 w 1510228"/>
                <a:gd name="connsiteY1" fmla="*/ 703894 h 938525"/>
                <a:gd name="connsiteX2" fmla="*/ 1158282 w 1510228"/>
                <a:gd name="connsiteY2" fmla="*/ 703894 h 938525"/>
                <a:gd name="connsiteX3" fmla="*/ 0 w 1510228"/>
                <a:gd name="connsiteY3" fmla="*/ 0 h 938525"/>
                <a:gd name="connsiteX4" fmla="*/ 234630 w 1510228"/>
                <a:gd name="connsiteY4" fmla="*/ 0 h 938525"/>
                <a:gd name="connsiteX5" fmla="*/ 1392912 w 1510228"/>
                <a:gd name="connsiteY5" fmla="*/ 703894 h 938525"/>
                <a:gd name="connsiteX6" fmla="*/ 1510228 w 1510228"/>
                <a:gd name="connsiteY6" fmla="*/ 703894 h 938525"/>
                <a:gd name="connsiteX7" fmla="*/ 1313584 w 1510228"/>
                <a:gd name="connsiteY7" fmla="*/ 938525 h 938525"/>
                <a:gd name="connsiteX0" fmla="*/ 117315 w 1510228"/>
                <a:gd name="connsiteY0" fmla="*/ 4524 h 938525"/>
                <a:gd name="connsiteX1" fmla="*/ 774513 w 1510228"/>
                <a:gd name="connsiteY1" fmla="*/ 121649 h 938525"/>
                <a:gd name="connsiteX0" fmla="*/ -1 w 1510228"/>
                <a:gd name="connsiteY0" fmla="*/ 0 h 938525"/>
                <a:gd name="connsiteX1" fmla="*/ 1392912 w 1510228"/>
                <a:gd name="connsiteY1" fmla="*/ 703894 h 938525"/>
                <a:gd name="connsiteX2" fmla="*/ 1510228 w 1510228"/>
                <a:gd name="connsiteY2" fmla="*/ 703894 h 938525"/>
                <a:gd name="connsiteX3" fmla="*/ 1313584 w 1510228"/>
                <a:gd name="connsiteY3" fmla="*/ 938525 h 938525"/>
                <a:gd name="connsiteX4" fmla="*/ 1040966 w 1510228"/>
                <a:gd name="connsiteY4" fmla="*/ 703894 h 938525"/>
                <a:gd name="connsiteX5" fmla="*/ 1158282 w 1510228"/>
                <a:gd name="connsiteY5" fmla="*/ 703894 h 938525"/>
                <a:gd name="connsiteX6" fmla="*/ 0 w 1510228"/>
                <a:gd name="connsiteY6" fmla="*/ 0 h 938525"/>
                <a:gd name="connsiteX0" fmla="*/ 1313584 w 1510228"/>
                <a:gd name="connsiteY0" fmla="*/ 938525 h 938525"/>
                <a:gd name="connsiteX1" fmla="*/ 1040966 w 1510228"/>
                <a:gd name="connsiteY1" fmla="*/ 703894 h 938525"/>
                <a:gd name="connsiteX2" fmla="*/ 1158282 w 1510228"/>
                <a:gd name="connsiteY2" fmla="*/ 703894 h 938525"/>
                <a:gd name="connsiteX3" fmla="*/ 0 w 1510228"/>
                <a:gd name="connsiteY3" fmla="*/ 0 h 938525"/>
                <a:gd name="connsiteX4" fmla="*/ 234630 w 1510228"/>
                <a:gd name="connsiteY4" fmla="*/ 0 h 938525"/>
                <a:gd name="connsiteX5" fmla="*/ 1392912 w 1510228"/>
                <a:gd name="connsiteY5" fmla="*/ 703894 h 938525"/>
                <a:gd name="connsiteX6" fmla="*/ 1510228 w 1510228"/>
                <a:gd name="connsiteY6" fmla="*/ 703894 h 938525"/>
                <a:gd name="connsiteX7" fmla="*/ 1313584 w 1510228"/>
                <a:gd name="connsiteY7" fmla="*/ 938525 h 938525"/>
                <a:gd name="connsiteX0" fmla="*/ 117315 w 1510228"/>
                <a:gd name="connsiteY0" fmla="*/ 4524 h 938525"/>
                <a:gd name="connsiteX1" fmla="*/ 774513 w 1510228"/>
                <a:gd name="connsiteY1" fmla="*/ 121649 h 938525"/>
                <a:gd name="connsiteX0" fmla="*/ -1 w 1510228"/>
                <a:gd name="connsiteY0" fmla="*/ 0 h 938525"/>
                <a:gd name="connsiteX1" fmla="*/ 1392912 w 1510228"/>
                <a:gd name="connsiteY1" fmla="*/ 703894 h 938525"/>
                <a:gd name="connsiteX2" fmla="*/ 1510228 w 1510228"/>
                <a:gd name="connsiteY2" fmla="*/ 703894 h 938525"/>
                <a:gd name="connsiteX3" fmla="*/ 1313584 w 1510228"/>
                <a:gd name="connsiteY3" fmla="*/ 938525 h 938525"/>
                <a:gd name="connsiteX4" fmla="*/ 1040966 w 1510228"/>
                <a:gd name="connsiteY4" fmla="*/ 703894 h 938525"/>
                <a:gd name="connsiteX5" fmla="*/ 1158282 w 1510228"/>
                <a:gd name="connsiteY5" fmla="*/ 703894 h 938525"/>
                <a:gd name="connsiteX0" fmla="*/ 1313584 w 1510228"/>
                <a:gd name="connsiteY0" fmla="*/ 938525 h 938525"/>
                <a:gd name="connsiteX1" fmla="*/ 1040966 w 1510228"/>
                <a:gd name="connsiteY1" fmla="*/ 703894 h 938525"/>
                <a:gd name="connsiteX2" fmla="*/ 1158282 w 1510228"/>
                <a:gd name="connsiteY2" fmla="*/ 703894 h 938525"/>
                <a:gd name="connsiteX3" fmla="*/ 0 w 1510228"/>
                <a:gd name="connsiteY3" fmla="*/ 0 h 938525"/>
                <a:gd name="connsiteX4" fmla="*/ 234630 w 1510228"/>
                <a:gd name="connsiteY4" fmla="*/ 0 h 938525"/>
                <a:gd name="connsiteX5" fmla="*/ 1302847 w 1510228"/>
                <a:gd name="connsiteY5" fmla="*/ 505857 h 938525"/>
                <a:gd name="connsiteX6" fmla="*/ 1392912 w 1510228"/>
                <a:gd name="connsiteY6" fmla="*/ 703894 h 938525"/>
                <a:gd name="connsiteX7" fmla="*/ 1510228 w 1510228"/>
                <a:gd name="connsiteY7" fmla="*/ 703894 h 938525"/>
                <a:gd name="connsiteX8" fmla="*/ 1313584 w 1510228"/>
                <a:gd name="connsiteY8" fmla="*/ 938525 h 938525"/>
                <a:gd name="connsiteX0" fmla="*/ 117315 w 1510228"/>
                <a:gd name="connsiteY0" fmla="*/ 4524 h 938525"/>
                <a:gd name="connsiteX1" fmla="*/ 774513 w 1510228"/>
                <a:gd name="connsiteY1" fmla="*/ 121649 h 938525"/>
                <a:gd name="connsiteX0" fmla="*/ -1 w 1510228"/>
                <a:gd name="connsiteY0" fmla="*/ 0 h 938525"/>
                <a:gd name="connsiteX1" fmla="*/ 1392912 w 1510228"/>
                <a:gd name="connsiteY1" fmla="*/ 703894 h 938525"/>
                <a:gd name="connsiteX2" fmla="*/ 1510228 w 1510228"/>
                <a:gd name="connsiteY2" fmla="*/ 703894 h 938525"/>
                <a:gd name="connsiteX3" fmla="*/ 1313584 w 1510228"/>
                <a:gd name="connsiteY3" fmla="*/ 938525 h 938525"/>
                <a:gd name="connsiteX4" fmla="*/ 1040966 w 1510228"/>
                <a:gd name="connsiteY4" fmla="*/ 703894 h 938525"/>
                <a:gd name="connsiteX5" fmla="*/ 1158282 w 1510228"/>
                <a:gd name="connsiteY5" fmla="*/ 703894 h 938525"/>
                <a:gd name="connsiteX0" fmla="*/ 1313584 w 1510228"/>
                <a:gd name="connsiteY0" fmla="*/ 938525 h 938525"/>
                <a:gd name="connsiteX1" fmla="*/ 1040966 w 1510228"/>
                <a:gd name="connsiteY1" fmla="*/ 703894 h 938525"/>
                <a:gd name="connsiteX2" fmla="*/ 1158282 w 1510228"/>
                <a:gd name="connsiteY2" fmla="*/ 703894 h 938525"/>
                <a:gd name="connsiteX3" fmla="*/ 1066530 w 1510228"/>
                <a:gd name="connsiteY3" fmla="*/ 505857 h 938525"/>
                <a:gd name="connsiteX4" fmla="*/ 0 w 1510228"/>
                <a:gd name="connsiteY4" fmla="*/ 0 h 938525"/>
                <a:gd name="connsiteX5" fmla="*/ 234630 w 1510228"/>
                <a:gd name="connsiteY5" fmla="*/ 0 h 938525"/>
                <a:gd name="connsiteX6" fmla="*/ 1302847 w 1510228"/>
                <a:gd name="connsiteY6" fmla="*/ 505857 h 938525"/>
                <a:gd name="connsiteX7" fmla="*/ 1392912 w 1510228"/>
                <a:gd name="connsiteY7" fmla="*/ 703894 h 938525"/>
                <a:gd name="connsiteX8" fmla="*/ 1510228 w 1510228"/>
                <a:gd name="connsiteY8" fmla="*/ 703894 h 938525"/>
                <a:gd name="connsiteX9" fmla="*/ 1313584 w 1510228"/>
                <a:gd name="connsiteY9" fmla="*/ 938525 h 938525"/>
                <a:gd name="connsiteX0" fmla="*/ 117315 w 1510228"/>
                <a:gd name="connsiteY0" fmla="*/ 4524 h 938525"/>
                <a:gd name="connsiteX1" fmla="*/ 774513 w 1510228"/>
                <a:gd name="connsiteY1" fmla="*/ 121649 h 938525"/>
                <a:gd name="connsiteX0" fmla="*/ -1 w 1510228"/>
                <a:gd name="connsiteY0" fmla="*/ 0 h 938525"/>
                <a:gd name="connsiteX1" fmla="*/ 1392912 w 1510228"/>
                <a:gd name="connsiteY1" fmla="*/ 703894 h 938525"/>
                <a:gd name="connsiteX2" fmla="*/ 1510228 w 1510228"/>
                <a:gd name="connsiteY2" fmla="*/ 703894 h 938525"/>
                <a:gd name="connsiteX3" fmla="*/ 1313584 w 1510228"/>
                <a:gd name="connsiteY3" fmla="*/ 938525 h 938525"/>
                <a:gd name="connsiteX4" fmla="*/ 1040966 w 1510228"/>
                <a:gd name="connsiteY4" fmla="*/ 703894 h 938525"/>
                <a:gd name="connsiteX5" fmla="*/ 1158282 w 1510228"/>
                <a:gd name="connsiteY5" fmla="*/ 703894 h 938525"/>
                <a:gd name="connsiteX0" fmla="*/ 1313584 w 1510228"/>
                <a:gd name="connsiteY0" fmla="*/ 938525 h 938525"/>
                <a:gd name="connsiteX1" fmla="*/ 1040966 w 1510228"/>
                <a:gd name="connsiteY1" fmla="*/ 703894 h 938525"/>
                <a:gd name="connsiteX2" fmla="*/ 1158282 w 1510228"/>
                <a:gd name="connsiteY2" fmla="*/ 703894 h 938525"/>
                <a:gd name="connsiteX3" fmla="*/ 1066530 w 1510228"/>
                <a:gd name="connsiteY3" fmla="*/ 505857 h 938525"/>
                <a:gd name="connsiteX4" fmla="*/ 0 w 1510228"/>
                <a:gd name="connsiteY4" fmla="*/ 0 h 938525"/>
                <a:gd name="connsiteX5" fmla="*/ 1302847 w 1510228"/>
                <a:gd name="connsiteY5" fmla="*/ 505857 h 938525"/>
                <a:gd name="connsiteX6" fmla="*/ 1392912 w 1510228"/>
                <a:gd name="connsiteY6" fmla="*/ 703894 h 938525"/>
                <a:gd name="connsiteX7" fmla="*/ 1510228 w 1510228"/>
                <a:gd name="connsiteY7" fmla="*/ 703894 h 938525"/>
                <a:gd name="connsiteX8" fmla="*/ 1313584 w 1510228"/>
                <a:gd name="connsiteY8" fmla="*/ 938525 h 938525"/>
                <a:gd name="connsiteX0" fmla="*/ 117315 w 1510228"/>
                <a:gd name="connsiteY0" fmla="*/ 4524 h 938525"/>
                <a:gd name="connsiteX1" fmla="*/ 774513 w 1510228"/>
                <a:gd name="connsiteY1" fmla="*/ 121649 h 938525"/>
                <a:gd name="connsiteX0" fmla="*/ -1 w 1510228"/>
                <a:gd name="connsiteY0" fmla="*/ 0 h 938525"/>
                <a:gd name="connsiteX1" fmla="*/ 1392912 w 1510228"/>
                <a:gd name="connsiteY1" fmla="*/ 703894 h 938525"/>
                <a:gd name="connsiteX2" fmla="*/ 1510228 w 1510228"/>
                <a:gd name="connsiteY2" fmla="*/ 703894 h 938525"/>
                <a:gd name="connsiteX3" fmla="*/ 1313584 w 1510228"/>
                <a:gd name="connsiteY3" fmla="*/ 938525 h 938525"/>
                <a:gd name="connsiteX4" fmla="*/ 1040966 w 1510228"/>
                <a:gd name="connsiteY4" fmla="*/ 703894 h 938525"/>
                <a:gd name="connsiteX5" fmla="*/ 1158282 w 1510228"/>
                <a:gd name="connsiteY5" fmla="*/ 703894 h 938525"/>
                <a:gd name="connsiteX0" fmla="*/ 1313584 w 1510228"/>
                <a:gd name="connsiteY0" fmla="*/ 938525 h 938525"/>
                <a:gd name="connsiteX1" fmla="*/ 1040966 w 1510228"/>
                <a:gd name="connsiteY1" fmla="*/ 703894 h 938525"/>
                <a:gd name="connsiteX2" fmla="*/ 1158282 w 1510228"/>
                <a:gd name="connsiteY2" fmla="*/ 703894 h 938525"/>
                <a:gd name="connsiteX3" fmla="*/ 1066530 w 1510228"/>
                <a:gd name="connsiteY3" fmla="*/ 505857 h 938525"/>
                <a:gd name="connsiteX4" fmla="*/ 0 w 1510228"/>
                <a:gd name="connsiteY4" fmla="*/ 0 h 938525"/>
                <a:gd name="connsiteX5" fmla="*/ 1302847 w 1510228"/>
                <a:gd name="connsiteY5" fmla="*/ 505857 h 938525"/>
                <a:gd name="connsiteX6" fmla="*/ 1392912 w 1510228"/>
                <a:gd name="connsiteY6" fmla="*/ 703894 h 938525"/>
                <a:gd name="connsiteX7" fmla="*/ 1510228 w 1510228"/>
                <a:gd name="connsiteY7" fmla="*/ 703894 h 938525"/>
                <a:gd name="connsiteX8" fmla="*/ 1313584 w 1510228"/>
                <a:gd name="connsiteY8" fmla="*/ 938525 h 938525"/>
                <a:gd name="connsiteX0" fmla="*/ 117315 w 1510228"/>
                <a:gd name="connsiteY0" fmla="*/ 4524 h 938525"/>
                <a:gd name="connsiteX1" fmla="*/ 774513 w 1510228"/>
                <a:gd name="connsiteY1" fmla="*/ 121649 h 938525"/>
                <a:gd name="connsiteX0" fmla="*/ 1392912 w 1510228"/>
                <a:gd name="connsiteY0" fmla="*/ 703894 h 938525"/>
                <a:gd name="connsiteX1" fmla="*/ 1510228 w 1510228"/>
                <a:gd name="connsiteY1" fmla="*/ 703894 h 938525"/>
                <a:gd name="connsiteX2" fmla="*/ 1313584 w 1510228"/>
                <a:gd name="connsiteY2" fmla="*/ 938525 h 938525"/>
                <a:gd name="connsiteX3" fmla="*/ 1040966 w 1510228"/>
                <a:gd name="connsiteY3" fmla="*/ 703894 h 938525"/>
                <a:gd name="connsiteX4" fmla="*/ 1158282 w 1510228"/>
                <a:gd name="connsiteY4" fmla="*/ 703894 h 938525"/>
                <a:gd name="connsiteX0" fmla="*/ 1196269 w 1392913"/>
                <a:gd name="connsiteY0" fmla="*/ 934001 h 934001"/>
                <a:gd name="connsiteX1" fmla="*/ 923651 w 1392913"/>
                <a:gd name="connsiteY1" fmla="*/ 699370 h 934001"/>
                <a:gd name="connsiteX2" fmla="*/ 1040967 w 1392913"/>
                <a:gd name="connsiteY2" fmla="*/ 699370 h 934001"/>
                <a:gd name="connsiteX3" fmla="*/ 949215 w 1392913"/>
                <a:gd name="connsiteY3" fmla="*/ 501333 h 934001"/>
                <a:gd name="connsiteX4" fmla="*/ 1185532 w 1392913"/>
                <a:gd name="connsiteY4" fmla="*/ 501333 h 934001"/>
                <a:gd name="connsiteX5" fmla="*/ 1275597 w 1392913"/>
                <a:gd name="connsiteY5" fmla="*/ 699370 h 934001"/>
                <a:gd name="connsiteX6" fmla="*/ 1392913 w 1392913"/>
                <a:gd name="connsiteY6" fmla="*/ 699370 h 934001"/>
                <a:gd name="connsiteX7" fmla="*/ 1196269 w 1392913"/>
                <a:gd name="connsiteY7" fmla="*/ 934001 h 934001"/>
                <a:gd name="connsiteX0" fmla="*/ 0 w 1392913"/>
                <a:gd name="connsiteY0" fmla="*/ 0 h 934001"/>
                <a:gd name="connsiteX1" fmla="*/ 657198 w 1392913"/>
                <a:gd name="connsiteY1" fmla="*/ 117125 h 934001"/>
                <a:gd name="connsiteX0" fmla="*/ 1275597 w 1392913"/>
                <a:gd name="connsiteY0" fmla="*/ 699370 h 934001"/>
                <a:gd name="connsiteX1" fmla="*/ 1392913 w 1392913"/>
                <a:gd name="connsiteY1" fmla="*/ 699370 h 934001"/>
                <a:gd name="connsiteX2" fmla="*/ 1196269 w 1392913"/>
                <a:gd name="connsiteY2" fmla="*/ 934001 h 934001"/>
                <a:gd name="connsiteX3" fmla="*/ 923651 w 1392913"/>
                <a:gd name="connsiteY3" fmla="*/ 699370 h 934001"/>
                <a:gd name="connsiteX4" fmla="*/ 1040967 w 1392913"/>
                <a:gd name="connsiteY4" fmla="*/ 699370 h 934001"/>
                <a:gd name="connsiteX0" fmla="*/ 1196269 w 1392913"/>
                <a:gd name="connsiteY0" fmla="*/ 934001 h 934001"/>
                <a:gd name="connsiteX1" fmla="*/ 923651 w 1392913"/>
                <a:gd name="connsiteY1" fmla="*/ 699370 h 934001"/>
                <a:gd name="connsiteX2" fmla="*/ 1040967 w 1392913"/>
                <a:gd name="connsiteY2" fmla="*/ 699370 h 934001"/>
                <a:gd name="connsiteX3" fmla="*/ 949215 w 1392913"/>
                <a:gd name="connsiteY3" fmla="*/ 501333 h 934001"/>
                <a:gd name="connsiteX4" fmla="*/ 1185532 w 1392913"/>
                <a:gd name="connsiteY4" fmla="*/ 501333 h 934001"/>
                <a:gd name="connsiteX5" fmla="*/ 1275597 w 1392913"/>
                <a:gd name="connsiteY5" fmla="*/ 699370 h 934001"/>
                <a:gd name="connsiteX6" fmla="*/ 1392913 w 1392913"/>
                <a:gd name="connsiteY6" fmla="*/ 699370 h 934001"/>
                <a:gd name="connsiteX7" fmla="*/ 1196269 w 1392913"/>
                <a:gd name="connsiteY7" fmla="*/ 934001 h 934001"/>
                <a:gd name="connsiteX0" fmla="*/ 0 w 1392913"/>
                <a:gd name="connsiteY0" fmla="*/ 0 h 934001"/>
                <a:gd name="connsiteX1" fmla="*/ 657198 w 1392913"/>
                <a:gd name="connsiteY1" fmla="*/ 117125 h 934001"/>
                <a:gd name="connsiteX0" fmla="*/ 1275597 w 1392913"/>
                <a:gd name="connsiteY0" fmla="*/ 699370 h 934001"/>
                <a:gd name="connsiteX1" fmla="*/ 1392913 w 1392913"/>
                <a:gd name="connsiteY1" fmla="*/ 699370 h 934001"/>
                <a:gd name="connsiteX2" fmla="*/ 1196269 w 1392913"/>
                <a:gd name="connsiteY2" fmla="*/ 934001 h 934001"/>
                <a:gd name="connsiteX3" fmla="*/ 923651 w 1392913"/>
                <a:gd name="connsiteY3" fmla="*/ 699370 h 934001"/>
                <a:gd name="connsiteX4" fmla="*/ 1040967 w 1392913"/>
                <a:gd name="connsiteY4" fmla="*/ 699370 h 934001"/>
                <a:gd name="connsiteX0" fmla="*/ 1196269 w 1392913"/>
                <a:gd name="connsiteY0" fmla="*/ 934001 h 934001"/>
                <a:gd name="connsiteX1" fmla="*/ 923651 w 1392913"/>
                <a:gd name="connsiteY1" fmla="*/ 699370 h 934001"/>
                <a:gd name="connsiteX2" fmla="*/ 1040967 w 1392913"/>
                <a:gd name="connsiteY2" fmla="*/ 699370 h 934001"/>
                <a:gd name="connsiteX3" fmla="*/ 949215 w 1392913"/>
                <a:gd name="connsiteY3" fmla="*/ 501333 h 934001"/>
                <a:gd name="connsiteX4" fmla="*/ 1185532 w 1392913"/>
                <a:gd name="connsiteY4" fmla="*/ 501333 h 934001"/>
                <a:gd name="connsiteX5" fmla="*/ 1275597 w 1392913"/>
                <a:gd name="connsiteY5" fmla="*/ 699370 h 934001"/>
                <a:gd name="connsiteX6" fmla="*/ 1392913 w 1392913"/>
                <a:gd name="connsiteY6" fmla="*/ 699370 h 934001"/>
                <a:gd name="connsiteX7" fmla="*/ 1196269 w 1392913"/>
                <a:gd name="connsiteY7" fmla="*/ 934001 h 934001"/>
                <a:gd name="connsiteX0" fmla="*/ 0 w 1392913"/>
                <a:gd name="connsiteY0" fmla="*/ 0 h 934001"/>
                <a:gd name="connsiteX1" fmla="*/ 657198 w 1392913"/>
                <a:gd name="connsiteY1" fmla="*/ 117125 h 934001"/>
                <a:gd name="connsiteX0" fmla="*/ 1275597 w 1392913"/>
                <a:gd name="connsiteY0" fmla="*/ 699370 h 934001"/>
                <a:gd name="connsiteX1" fmla="*/ 1392913 w 1392913"/>
                <a:gd name="connsiteY1" fmla="*/ 699370 h 934001"/>
                <a:gd name="connsiteX2" fmla="*/ 1196269 w 1392913"/>
                <a:gd name="connsiteY2" fmla="*/ 934001 h 934001"/>
                <a:gd name="connsiteX3" fmla="*/ 923651 w 1392913"/>
                <a:gd name="connsiteY3" fmla="*/ 699370 h 934001"/>
                <a:gd name="connsiteX4" fmla="*/ 1040967 w 1392913"/>
                <a:gd name="connsiteY4" fmla="*/ 699370 h 934001"/>
                <a:gd name="connsiteX0" fmla="*/ 1196269 w 1392913"/>
                <a:gd name="connsiteY0" fmla="*/ 934001 h 934001"/>
                <a:gd name="connsiteX1" fmla="*/ 923651 w 1392913"/>
                <a:gd name="connsiteY1" fmla="*/ 699370 h 934001"/>
                <a:gd name="connsiteX2" fmla="*/ 1040967 w 1392913"/>
                <a:gd name="connsiteY2" fmla="*/ 699370 h 934001"/>
                <a:gd name="connsiteX3" fmla="*/ 949215 w 1392913"/>
                <a:gd name="connsiteY3" fmla="*/ 501333 h 934001"/>
                <a:gd name="connsiteX4" fmla="*/ 1185532 w 1392913"/>
                <a:gd name="connsiteY4" fmla="*/ 501333 h 934001"/>
                <a:gd name="connsiteX5" fmla="*/ 1275597 w 1392913"/>
                <a:gd name="connsiteY5" fmla="*/ 699370 h 934001"/>
                <a:gd name="connsiteX6" fmla="*/ 1392913 w 1392913"/>
                <a:gd name="connsiteY6" fmla="*/ 699370 h 934001"/>
                <a:gd name="connsiteX7" fmla="*/ 1196269 w 1392913"/>
                <a:gd name="connsiteY7" fmla="*/ 934001 h 934001"/>
                <a:gd name="connsiteX0" fmla="*/ 0 w 1392913"/>
                <a:gd name="connsiteY0" fmla="*/ 0 h 934001"/>
                <a:gd name="connsiteX1" fmla="*/ 657198 w 1392913"/>
                <a:gd name="connsiteY1" fmla="*/ 117125 h 934001"/>
                <a:gd name="connsiteX0" fmla="*/ 1275597 w 1392913"/>
                <a:gd name="connsiteY0" fmla="*/ 699370 h 934001"/>
                <a:gd name="connsiteX1" fmla="*/ 1392913 w 1392913"/>
                <a:gd name="connsiteY1" fmla="*/ 699370 h 934001"/>
                <a:gd name="connsiteX2" fmla="*/ 1196269 w 1392913"/>
                <a:gd name="connsiteY2" fmla="*/ 934001 h 934001"/>
                <a:gd name="connsiteX3" fmla="*/ 923651 w 1392913"/>
                <a:gd name="connsiteY3" fmla="*/ 699370 h 934001"/>
                <a:gd name="connsiteX4" fmla="*/ 1040967 w 1392913"/>
                <a:gd name="connsiteY4" fmla="*/ 699370 h 934001"/>
                <a:gd name="connsiteX0" fmla="*/ 1196269 w 1396661"/>
                <a:gd name="connsiteY0" fmla="*/ 934001 h 934001"/>
                <a:gd name="connsiteX1" fmla="*/ 923651 w 1396661"/>
                <a:gd name="connsiteY1" fmla="*/ 699370 h 934001"/>
                <a:gd name="connsiteX2" fmla="*/ 1040967 w 1396661"/>
                <a:gd name="connsiteY2" fmla="*/ 699370 h 934001"/>
                <a:gd name="connsiteX3" fmla="*/ 949215 w 1396661"/>
                <a:gd name="connsiteY3" fmla="*/ 501333 h 934001"/>
                <a:gd name="connsiteX4" fmla="*/ 1371209 w 1396661"/>
                <a:gd name="connsiteY4" fmla="*/ 112968 h 934001"/>
                <a:gd name="connsiteX5" fmla="*/ 1275597 w 1396661"/>
                <a:gd name="connsiteY5" fmla="*/ 699370 h 934001"/>
                <a:gd name="connsiteX6" fmla="*/ 1392913 w 1396661"/>
                <a:gd name="connsiteY6" fmla="*/ 699370 h 934001"/>
                <a:gd name="connsiteX7" fmla="*/ 1196269 w 1396661"/>
                <a:gd name="connsiteY7" fmla="*/ 934001 h 934001"/>
                <a:gd name="connsiteX0" fmla="*/ 0 w 1396661"/>
                <a:gd name="connsiteY0" fmla="*/ 0 h 934001"/>
                <a:gd name="connsiteX1" fmla="*/ 657198 w 1396661"/>
                <a:gd name="connsiteY1" fmla="*/ 117125 h 934001"/>
                <a:gd name="connsiteX0" fmla="*/ 1275597 w 1396661"/>
                <a:gd name="connsiteY0" fmla="*/ 699370 h 934001"/>
                <a:gd name="connsiteX1" fmla="*/ 1392913 w 1396661"/>
                <a:gd name="connsiteY1" fmla="*/ 699370 h 934001"/>
                <a:gd name="connsiteX2" fmla="*/ 1196269 w 1396661"/>
                <a:gd name="connsiteY2" fmla="*/ 934001 h 934001"/>
                <a:gd name="connsiteX3" fmla="*/ 923651 w 1396661"/>
                <a:gd name="connsiteY3" fmla="*/ 699370 h 934001"/>
                <a:gd name="connsiteX4" fmla="*/ 1040967 w 1396661"/>
                <a:gd name="connsiteY4" fmla="*/ 699370 h 934001"/>
                <a:gd name="connsiteX0" fmla="*/ 1196269 w 1396661"/>
                <a:gd name="connsiteY0" fmla="*/ 934001 h 934001"/>
                <a:gd name="connsiteX1" fmla="*/ 923651 w 1396661"/>
                <a:gd name="connsiteY1" fmla="*/ 699370 h 934001"/>
                <a:gd name="connsiteX2" fmla="*/ 1040967 w 1396661"/>
                <a:gd name="connsiteY2" fmla="*/ 699370 h 934001"/>
                <a:gd name="connsiteX3" fmla="*/ 1134892 w 1396661"/>
                <a:gd name="connsiteY3" fmla="*/ 98495 h 934001"/>
                <a:gd name="connsiteX4" fmla="*/ 1371209 w 1396661"/>
                <a:gd name="connsiteY4" fmla="*/ 112968 h 934001"/>
                <a:gd name="connsiteX5" fmla="*/ 1275597 w 1396661"/>
                <a:gd name="connsiteY5" fmla="*/ 699370 h 934001"/>
                <a:gd name="connsiteX6" fmla="*/ 1392913 w 1396661"/>
                <a:gd name="connsiteY6" fmla="*/ 699370 h 934001"/>
                <a:gd name="connsiteX7" fmla="*/ 1196269 w 1396661"/>
                <a:gd name="connsiteY7" fmla="*/ 934001 h 934001"/>
                <a:gd name="connsiteX0" fmla="*/ 0 w 1396661"/>
                <a:gd name="connsiteY0" fmla="*/ 0 h 934001"/>
                <a:gd name="connsiteX1" fmla="*/ 657198 w 1396661"/>
                <a:gd name="connsiteY1" fmla="*/ 117125 h 934001"/>
                <a:gd name="connsiteX0" fmla="*/ 1275597 w 1396661"/>
                <a:gd name="connsiteY0" fmla="*/ 699370 h 934001"/>
                <a:gd name="connsiteX1" fmla="*/ 1392913 w 1396661"/>
                <a:gd name="connsiteY1" fmla="*/ 699370 h 934001"/>
                <a:gd name="connsiteX2" fmla="*/ 1196269 w 1396661"/>
                <a:gd name="connsiteY2" fmla="*/ 934001 h 934001"/>
                <a:gd name="connsiteX3" fmla="*/ 923651 w 1396661"/>
                <a:gd name="connsiteY3" fmla="*/ 699370 h 934001"/>
                <a:gd name="connsiteX4" fmla="*/ 1040967 w 1396661"/>
                <a:gd name="connsiteY4" fmla="*/ 699370 h 934001"/>
                <a:gd name="connsiteX0" fmla="*/ 1196269 w 1396661"/>
                <a:gd name="connsiteY0" fmla="*/ 934001 h 934001"/>
                <a:gd name="connsiteX1" fmla="*/ 923651 w 1396661"/>
                <a:gd name="connsiteY1" fmla="*/ 699370 h 934001"/>
                <a:gd name="connsiteX2" fmla="*/ 1040967 w 1396661"/>
                <a:gd name="connsiteY2" fmla="*/ 699370 h 934001"/>
                <a:gd name="connsiteX3" fmla="*/ 1134892 w 1396661"/>
                <a:gd name="connsiteY3" fmla="*/ 98495 h 934001"/>
                <a:gd name="connsiteX4" fmla="*/ 1371209 w 1396661"/>
                <a:gd name="connsiteY4" fmla="*/ 112968 h 934001"/>
                <a:gd name="connsiteX5" fmla="*/ 1275597 w 1396661"/>
                <a:gd name="connsiteY5" fmla="*/ 699370 h 934001"/>
                <a:gd name="connsiteX6" fmla="*/ 1392913 w 1396661"/>
                <a:gd name="connsiteY6" fmla="*/ 699370 h 934001"/>
                <a:gd name="connsiteX7" fmla="*/ 1196269 w 1396661"/>
                <a:gd name="connsiteY7" fmla="*/ 934001 h 934001"/>
                <a:gd name="connsiteX0" fmla="*/ 0 w 1396661"/>
                <a:gd name="connsiteY0" fmla="*/ 0 h 934001"/>
                <a:gd name="connsiteX1" fmla="*/ 657198 w 1396661"/>
                <a:gd name="connsiteY1" fmla="*/ 117125 h 934001"/>
                <a:gd name="connsiteX0" fmla="*/ 1275597 w 1396661"/>
                <a:gd name="connsiteY0" fmla="*/ 699370 h 934001"/>
                <a:gd name="connsiteX1" fmla="*/ 1392913 w 1396661"/>
                <a:gd name="connsiteY1" fmla="*/ 699370 h 934001"/>
                <a:gd name="connsiteX2" fmla="*/ 1196269 w 1396661"/>
                <a:gd name="connsiteY2" fmla="*/ 934001 h 934001"/>
                <a:gd name="connsiteX3" fmla="*/ 923651 w 1396661"/>
                <a:gd name="connsiteY3" fmla="*/ 699370 h 934001"/>
                <a:gd name="connsiteX4" fmla="*/ 1040967 w 1396661"/>
                <a:gd name="connsiteY4" fmla="*/ 699370 h 934001"/>
                <a:gd name="connsiteX0" fmla="*/ 1196269 w 1392913"/>
                <a:gd name="connsiteY0" fmla="*/ 934001 h 934001"/>
                <a:gd name="connsiteX1" fmla="*/ 923651 w 1392913"/>
                <a:gd name="connsiteY1" fmla="*/ 699370 h 934001"/>
                <a:gd name="connsiteX2" fmla="*/ 1040967 w 1392913"/>
                <a:gd name="connsiteY2" fmla="*/ 699370 h 934001"/>
                <a:gd name="connsiteX3" fmla="*/ 1134892 w 1392913"/>
                <a:gd name="connsiteY3" fmla="*/ 98495 h 934001"/>
                <a:gd name="connsiteX4" fmla="*/ 1371209 w 1392913"/>
                <a:gd name="connsiteY4" fmla="*/ 112968 h 934001"/>
                <a:gd name="connsiteX5" fmla="*/ 1275597 w 1392913"/>
                <a:gd name="connsiteY5" fmla="*/ 699370 h 934001"/>
                <a:gd name="connsiteX6" fmla="*/ 1392913 w 1392913"/>
                <a:gd name="connsiteY6" fmla="*/ 699370 h 934001"/>
                <a:gd name="connsiteX7" fmla="*/ 1196269 w 1392913"/>
                <a:gd name="connsiteY7" fmla="*/ 934001 h 934001"/>
                <a:gd name="connsiteX0" fmla="*/ 0 w 1392913"/>
                <a:gd name="connsiteY0" fmla="*/ 0 h 934001"/>
                <a:gd name="connsiteX1" fmla="*/ 657198 w 1392913"/>
                <a:gd name="connsiteY1" fmla="*/ 117125 h 934001"/>
                <a:gd name="connsiteX0" fmla="*/ 1275597 w 1392913"/>
                <a:gd name="connsiteY0" fmla="*/ 699370 h 934001"/>
                <a:gd name="connsiteX1" fmla="*/ 1392913 w 1392913"/>
                <a:gd name="connsiteY1" fmla="*/ 699370 h 934001"/>
                <a:gd name="connsiteX2" fmla="*/ 1196269 w 1392913"/>
                <a:gd name="connsiteY2" fmla="*/ 934001 h 934001"/>
                <a:gd name="connsiteX3" fmla="*/ 923651 w 1392913"/>
                <a:gd name="connsiteY3" fmla="*/ 699370 h 934001"/>
                <a:gd name="connsiteX4" fmla="*/ 1040967 w 1392913"/>
                <a:gd name="connsiteY4" fmla="*/ 699370 h 93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2913" h="934001" stroke="0" extrusionOk="0">
                  <a:moveTo>
                    <a:pt x="1196269" y="934001"/>
                  </a:moveTo>
                  <a:lnTo>
                    <a:pt x="923651" y="699370"/>
                  </a:lnTo>
                  <a:lnTo>
                    <a:pt x="1040967" y="699370"/>
                  </a:lnTo>
                  <a:cubicBezTo>
                    <a:pt x="1045228" y="666364"/>
                    <a:pt x="1127678" y="203867"/>
                    <a:pt x="1134892" y="98495"/>
                  </a:cubicBezTo>
                  <a:lnTo>
                    <a:pt x="1371209" y="112968"/>
                  </a:lnTo>
                  <a:cubicBezTo>
                    <a:pt x="1395459" y="206162"/>
                    <a:pt x="1241034" y="666364"/>
                    <a:pt x="1275597" y="699370"/>
                  </a:cubicBezTo>
                  <a:lnTo>
                    <a:pt x="1392913" y="699370"/>
                  </a:lnTo>
                  <a:lnTo>
                    <a:pt x="1196269" y="934001"/>
                  </a:lnTo>
                  <a:close/>
                </a:path>
                <a:path w="1392913" h="934001" fill="darkenLess" stroke="0" extrusionOk="0">
                  <a:moveTo>
                    <a:pt x="0" y="0"/>
                  </a:moveTo>
                  <a:cubicBezTo>
                    <a:pt x="138043" y="15884"/>
                    <a:pt x="657198" y="117125"/>
                    <a:pt x="657198" y="117125"/>
                  </a:cubicBezTo>
                </a:path>
                <a:path w="1392913" h="934001" fill="none" extrusionOk="0">
                  <a:moveTo>
                    <a:pt x="1275597" y="699370"/>
                  </a:moveTo>
                  <a:lnTo>
                    <a:pt x="1392913" y="699370"/>
                  </a:lnTo>
                  <a:lnTo>
                    <a:pt x="1196269" y="934001"/>
                  </a:lnTo>
                  <a:lnTo>
                    <a:pt x="923651" y="699370"/>
                  </a:lnTo>
                  <a:lnTo>
                    <a:pt x="1040967" y="699370"/>
                  </a:lnTo>
                </a:path>
              </a:pathLst>
            </a:cu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30" name="Frihåndsform: figur 29">
              <a:extLst>
                <a:ext uri="{FF2B5EF4-FFF2-40B4-BE49-F238E27FC236}">
                  <a16:creationId xmlns:a16="http://schemas.microsoft.com/office/drawing/2014/main" id="{5B9A5AB3-4314-4816-B660-34D5397E0F68}"/>
                </a:ext>
              </a:extLst>
            </p:cNvPr>
            <p:cNvSpPr/>
            <p:nvPr/>
          </p:nvSpPr>
          <p:spPr>
            <a:xfrm>
              <a:off x="914400" y="914400"/>
              <a:ext cx="10363200" cy="5029199"/>
            </a:xfrm>
            <a:custGeom>
              <a:avLst/>
              <a:gdLst>
                <a:gd name="connsiteX0" fmla="*/ 0 w 1581150"/>
                <a:gd name="connsiteY0" fmla="*/ 787400 h 787400"/>
                <a:gd name="connsiteX1" fmla="*/ 1581150 w 1581150"/>
                <a:gd name="connsiteY1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1581150 w 1581150"/>
                <a:gd name="connsiteY2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1581150 w 1581150"/>
                <a:gd name="connsiteY3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581150 w 1581150"/>
                <a:gd name="connsiteY4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264339 w 1581150"/>
                <a:gd name="connsiteY4" fmla="*/ 156088 h 787400"/>
                <a:gd name="connsiteX5" fmla="*/ 1581150 w 1581150"/>
                <a:gd name="connsiteY5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581150 w 1581150"/>
                <a:gd name="connsiteY4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947527 w 1581150"/>
                <a:gd name="connsiteY3" fmla="*/ 315159 h 787400"/>
                <a:gd name="connsiteX4" fmla="*/ 1581150 w 1581150"/>
                <a:gd name="connsiteY4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1169876 w 1581150"/>
                <a:gd name="connsiteY3" fmla="*/ 279368 h 787400"/>
                <a:gd name="connsiteX4" fmla="*/ 1581150 w 1581150"/>
                <a:gd name="connsiteY4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1039082 w 1581150"/>
                <a:gd name="connsiteY3" fmla="*/ 300246 h 787400"/>
                <a:gd name="connsiteX4" fmla="*/ 1581150 w 1581150"/>
                <a:gd name="connsiteY4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1039082 w 1581150"/>
                <a:gd name="connsiteY3" fmla="*/ 300246 h 787400"/>
                <a:gd name="connsiteX4" fmla="*/ 1581150 w 1581150"/>
                <a:gd name="connsiteY4" fmla="*/ 0 h 787400"/>
                <a:gd name="connsiteX0" fmla="*/ 0 w 1581150"/>
                <a:gd name="connsiteY0" fmla="*/ 787400 h 787400"/>
                <a:gd name="connsiteX1" fmla="*/ 315842 w 1581150"/>
                <a:gd name="connsiteY1" fmla="*/ 629324 h 787400"/>
                <a:gd name="connsiteX2" fmla="*/ 631685 w 1581150"/>
                <a:gd name="connsiteY2" fmla="*/ 471247 h 787400"/>
                <a:gd name="connsiteX3" fmla="*/ 1039082 w 1581150"/>
                <a:gd name="connsiteY3" fmla="*/ 300246 h 787400"/>
                <a:gd name="connsiteX4" fmla="*/ 1581150 w 1581150"/>
                <a:gd name="connsiteY4" fmla="*/ 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1150" h="787400">
                  <a:moveTo>
                    <a:pt x="0" y="787400"/>
                  </a:moveTo>
                  <a:cubicBezTo>
                    <a:pt x="110125" y="768511"/>
                    <a:pt x="228000" y="726755"/>
                    <a:pt x="315842" y="629324"/>
                  </a:cubicBezTo>
                  <a:cubicBezTo>
                    <a:pt x="403684" y="531893"/>
                    <a:pt x="568064" y="606788"/>
                    <a:pt x="631685" y="471247"/>
                  </a:cubicBezTo>
                  <a:cubicBezTo>
                    <a:pt x="695306" y="335706"/>
                    <a:pt x="833687" y="367520"/>
                    <a:pt x="1039082" y="300246"/>
                  </a:cubicBezTo>
                  <a:cubicBezTo>
                    <a:pt x="1244477" y="232972"/>
                    <a:pt x="1457138" y="131399"/>
                    <a:pt x="1581150" y="0"/>
                  </a:cubicBezTo>
                </a:path>
              </a:pathLst>
            </a:custGeom>
            <a:ln w="317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8A40138-ACB4-4560-820F-B0F286E3F0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561" y="5747403"/>
              <a:ext cx="561937" cy="3764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Pil: bøyd nedover 33">
              <a:extLst>
                <a:ext uri="{FF2B5EF4-FFF2-40B4-BE49-F238E27FC236}">
                  <a16:creationId xmlns:a16="http://schemas.microsoft.com/office/drawing/2014/main" id="{5D53C2AE-7A56-4698-8E60-FBDDACE9EBE7}"/>
                </a:ext>
              </a:extLst>
            </p:cNvPr>
            <p:cNvSpPr/>
            <p:nvPr/>
          </p:nvSpPr>
          <p:spPr>
            <a:xfrm rot="19980000">
              <a:off x="-292392" y="903970"/>
              <a:ext cx="12510583" cy="1962336"/>
            </a:xfrm>
            <a:prstGeom prst="curvedDownArrow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35" name="TekstSylinder 34">
              <a:extLst>
                <a:ext uri="{FF2B5EF4-FFF2-40B4-BE49-F238E27FC236}">
                  <a16:creationId xmlns:a16="http://schemas.microsoft.com/office/drawing/2014/main" id="{204405C2-CE63-4B98-B39A-721F8CB9FE8E}"/>
                </a:ext>
              </a:extLst>
            </p:cNvPr>
            <p:cNvSpPr txBox="1"/>
            <p:nvPr/>
          </p:nvSpPr>
          <p:spPr>
            <a:xfrm rot="20100000">
              <a:off x="4232601" y="648648"/>
              <a:ext cx="3493125" cy="44346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nb-NO"/>
                <a:t>Skape felles forståelse av mål</a:t>
              </a:r>
            </a:p>
          </p:txBody>
        </p:sp>
        <p:sp>
          <p:nvSpPr>
            <p:cNvPr id="37" name="TekstSylinder 36">
              <a:extLst>
                <a:ext uri="{FF2B5EF4-FFF2-40B4-BE49-F238E27FC236}">
                  <a16:creationId xmlns:a16="http://schemas.microsoft.com/office/drawing/2014/main" id="{61CBA2FA-21A8-455C-8F59-0B6ED3BA6280}"/>
                </a:ext>
              </a:extLst>
            </p:cNvPr>
            <p:cNvSpPr txBox="1"/>
            <p:nvPr/>
          </p:nvSpPr>
          <p:spPr>
            <a:xfrm>
              <a:off x="-578862" y="5574267"/>
              <a:ext cx="86357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accent1"/>
                  </a:solidFill>
                </a:rPr>
                <a:t>STATUS</a:t>
              </a:r>
            </a:p>
          </p:txBody>
        </p:sp>
        <p:sp>
          <p:nvSpPr>
            <p:cNvPr id="38" name="TekstSylinder 37">
              <a:extLst>
                <a:ext uri="{FF2B5EF4-FFF2-40B4-BE49-F238E27FC236}">
                  <a16:creationId xmlns:a16="http://schemas.microsoft.com/office/drawing/2014/main" id="{A0070970-24A0-400F-8B91-F87F3820893F}"/>
                </a:ext>
              </a:extLst>
            </p:cNvPr>
            <p:cNvSpPr txBox="1"/>
            <p:nvPr/>
          </p:nvSpPr>
          <p:spPr>
            <a:xfrm>
              <a:off x="11985223" y="-129608"/>
              <a:ext cx="82907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rgbClr val="00FF00"/>
                  </a:solidFill>
                </a:rPr>
                <a:t>MÅL….</a:t>
              </a:r>
            </a:p>
          </p:txBody>
        </p:sp>
        <p:sp>
          <p:nvSpPr>
            <p:cNvPr id="39" name="Pil: bøyd nedover 38">
              <a:extLst>
                <a:ext uri="{FF2B5EF4-FFF2-40B4-BE49-F238E27FC236}">
                  <a16:creationId xmlns:a16="http://schemas.microsoft.com/office/drawing/2014/main" id="{6789D724-F96E-4E95-B7CC-3E5992FCD146}"/>
                </a:ext>
              </a:extLst>
            </p:cNvPr>
            <p:cNvSpPr/>
            <p:nvPr/>
          </p:nvSpPr>
          <p:spPr>
            <a:xfrm flipV="1">
              <a:off x="5924605" y="3984864"/>
              <a:ext cx="568989" cy="1886500"/>
            </a:xfrm>
            <a:custGeom>
              <a:avLst/>
              <a:gdLst>
                <a:gd name="connsiteX0" fmla="*/ 2509854 w 2744485"/>
                <a:gd name="connsiteY0" fmla="*/ 938525 h 938525"/>
                <a:gd name="connsiteX1" fmla="*/ 2237236 w 2744485"/>
                <a:gd name="connsiteY1" fmla="*/ 703894 h 938525"/>
                <a:gd name="connsiteX2" fmla="*/ 2354552 w 2744485"/>
                <a:gd name="connsiteY2" fmla="*/ 703894 h 938525"/>
                <a:gd name="connsiteX3" fmla="*/ 1196270 w 2744485"/>
                <a:gd name="connsiteY3" fmla="*/ 0 h 938525"/>
                <a:gd name="connsiteX4" fmla="*/ 1430900 w 2744485"/>
                <a:gd name="connsiteY4" fmla="*/ 0 h 938525"/>
                <a:gd name="connsiteX5" fmla="*/ 2589182 w 2744485"/>
                <a:gd name="connsiteY5" fmla="*/ 703894 h 938525"/>
                <a:gd name="connsiteX6" fmla="*/ 2706498 w 2744485"/>
                <a:gd name="connsiteY6" fmla="*/ 703894 h 938525"/>
                <a:gd name="connsiteX7" fmla="*/ 2509854 w 2744485"/>
                <a:gd name="connsiteY7" fmla="*/ 938525 h 938525"/>
                <a:gd name="connsiteX0" fmla="*/ 1313585 w 2744485"/>
                <a:gd name="connsiteY0" fmla="*/ 4524 h 938525"/>
                <a:gd name="connsiteX1" fmla="*/ 234632 w 2744485"/>
                <a:gd name="connsiteY1" fmla="*/ 938525 h 938525"/>
                <a:gd name="connsiteX2" fmla="*/ 0 w 2744485"/>
                <a:gd name="connsiteY2" fmla="*/ 938525 h 938525"/>
                <a:gd name="connsiteX3" fmla="*/ 515436 w 2744485"/>
                <a:gd name="connsiteY3" fmla="*/ 166826 h 938525"/>
                <a:gd name="connsiteX4" fmla="*/ 1313585 w 2744485"/>
                <a:gd name="connsiteY4" fmla="*/ 4524 h 938525"/>
                <a:gd name="connsiteX0" fmla="*/ 1313585 w 2744485"/>
                <a:gd name="connsiteY0" fmla="*/ 4524 h 938525"/>
                <a:gd name="connsiteX1" fmla="*/ 234632 w 2744485"/>
                <a:gd name="connsiteY1" fmla="*/ 938525 h 938525"/>
                <a:gd name="connsiteX2" fmla="*/ 0 w 2744485"/>
                <a:gd name="connsiteY2" fmla="*/ 938525 h 938525"/>
                <a:gd name="connsiteX3" fmla="*/ 1196269 w 2744485"/>
                <a:gd name="connsiteY3" fmla="*/ 0 h 938525"/>
                <a:gd name="connsiteX4" fmla="*/ 1430900 w 2744485"/>
                <a:gd name="connsiteY4" fmla="*/ 0 h 938525"/>
                <a:gd name="connsiteX5" fmla="*/ 2589182 w 2744485"/>
                <a:gd name="connsiteY5" fmla="*/ 703894 h 938525"/>
                <a:gd name="connsiteX6" fmla="*/ 2706498 w 2744485"/>
                <a:gd name="connsiteY6" fmla="*/ 703894 h 938525"/>
                <a:gd name="connsiteX7" fmla="*/ 2509854 w 2744485"/>
                <a:gd name="connsiteY7" fmla="*/ 938525 h 938525"/>
                <a:gd name="connsiteX8" fmla="*/ 2237236 w 2744485"/>
                <a:gd name="connsiteY8" fmla="*/ 703894 h 938525"/>
                <a:gd name="connsiteX9" fmla="*/ 2354552 w 2744485"/>
                <a:gd name="connsiteY9" fmla="*/ 703894 h 938525"/>
                <a:gd name="connsiteX10" fmla="*/ 1196270 w 2744485"/>
                <a:gd name="connsiteY10" fmla="*/ 0 h 938525"/>
                <a:gd name="connsiteX0" fmla="*/ 2509854 w 2706498"/>
                <a:gd name="connsiteY0" fmla="*/ 938526 h 938526"/>
                <a:gd name="connsiteX1" fmla="*/ 2237236 w 2706498"/>
                <a:gd name="connsiteY1" fmla="*/ 703895 h 938526"/>
                <a:gd name="connsiteX2" fmla="*/ 2354552 w 2706498"/>
                <a:gd name="connsiteY2" fmla="*/ 703895 h 938526"/>
                <a:gd name="connsiteX3" fmla="*/ 1196270 w 2706498"/>
                <a:gd name="connsiteY3" fmla="*/ 1 h 938526"/>
                <a:gd name="connsiteX4" fmla="*/ 1430900 w 2706498"/>
                <a:gd name="connsiteY4" fmla="*/ 1 h 938526"/>
                <a:gd name="connsiteX5" fmla="*/ 2589182 w 2706498"/>
                <a:gd name="connsiteY5" fmla="*/ 703895 h 938526"/>
                <a:gd name="connsiteX6" fmla="*/ 2706498 w 2706498"/>
                <a:gd name="connsiteY6" fmla="*/ 703895 h 938526"/>
                <a:gd name="connsiteX7" fmla="*/ 2509854 w 2706498"/>
                <a:gd name="connsiteY7" fmla="*/ 938526 h 938526"/>
                <a:gd name="connsiteX0" fmla="*/ 1313585 w 2706498"/>
                <a:gd name="connsiteY0" fmla="*/ 4525 h 938526"/>
                <a:gd name="connsiteX1" fmla="*/ 234632 w 2706498"/>
                <a:gd name="connsiteY1" fmla="*/ 938526 h 938526"/>
                <a:gd name="connsiteX2" fmla="*/ 0 w 2706498"/>
                <a:gd name="connsiteY2" fmla="*/ 938526 h 938526"/>
                <a:gd name="connsiteX3" fmla="*/ 515436 w 2706498"/>
                <a:gd name="connsiteY3" fmla="*/ 166827 h 938526"/>
                <a:gd name="connsiteX4" fmla="*/ 1313585 w 2706498"/>
                <a:gd name="connsiteY4" fmla="*/ 4525 h 938526"/>
                <a:gd name="connsiteX0" fmla="*/ 1313585 w 2706498"/>
                <a:gd name="connsiteY0" fmla="*/ 4525 h 938526"/>
                <a:gd name="connsiteX1" fmla="*/ 234632 w 2706498"/>
                <a:gd name="connsiteY1" fmla="*/ 938526 h 938526"/>
                <a:gd name="connsiteX2" fmla="*/ 1196269 w 2706498"/>
                <a:gd name="connsiteY2" fmla="*/ 1 h 938526"/>
                <a:gd name="connsiteX3" fmla="*/ 1430900 w 2706498"/>
                <a:gd name="connsiteY3" fmla="*/ 1 h 938526"/>
                <a:gd name="connsiteX4" fmla="*/ 2589182 w 2706498"/>
                <a:gd name="connsiteY4" fmla="*/ 703895 h 938526"/>
                <a:gd name="connsiteX5" fmla="*/ 2706498 w 2706498"/>
                <a:gd name="connsiteY5" fmla="*/ 703895 h 938526"/>
                <a:gd name="connsiteX6" fmla="*/ 2509854 w 2706498"/>
                <a:gd name="connsiteY6" fmla="*/ 938526 h 938526"/>
                <a:gd name="connsiteX7" fmla="*/ 2237236 w 2706498"/>
                <a:gd name="connsiteY7" fmla="*/ 703895 h 938526"/>
                <a:gd name="connsiteX8" fmla="*/ 2354552 w 2706498"/>
                <a:gd name="connsiteY8" fmla="*/ 703895 h 938526"/>
                <a:gd name="connsiteX9" fmla="*/ 1196270 w 2706498"/>
                <a:gd name="connsiteY9" fmla="*/ 1 h 938526"/>
                <a:gd name="connsiteX0" fmla="*/ 2509854 w 2706498"/>
                <a:gd name="connsiteY0" fmla="*/ 938526 h 938526"/>
                <a:gd name="connsiteX1" fmla="*/ 2237236 w 2706498"/>
                <a:gd name="connsiteY1" fmla="*/ 703895 h 938526"/>
                <a:gd name="connsiteX2" fmla="*/ 2354552 w 2706498"/>
                <a:gd name="connsiteY2" fmla="*/ 703895 h 938526"/>
                <a:gd name="connsiteX3" fmla="*/ 1196270 w 2706498"/>
                <a:gd name="connsiteY3" fmla="*/ 1 h 938526"/>
                <a:gd name="connsiteX4" fmla="*/ 1430900 w 2706498"/>
                <a:gd name="connsiteY4" fmla="*/ 1 h 938526"/>
                <a:gd name="connsiteX5" fmla="*/ 2589182 w 2706498"/>
                <a:gd name="connsiteY5" fmla="*/ 703895 h 938526"/>
                <a:gd name="connsiteX6" fmla="*/ 2706498 w 2706498"/>
                <a:gd name="connsiteY6" fmla="*/ 703895 h 938526"/>
                <a:gd name="connsiteX7" fmla="*/ 2509854 w 2706498"/>
                <a:gd name="connsiteY7" fmla="*/ 938526 h 938526"/>
                <a:gd name="connsiteX0" fmla="*/ 1313585 w 2706498"/>
                <a:gd name="connsiteY0" fmla="*/ 4525 h 938526"/>
                <a:gd name="connsiteX1" fmla="*/ 234632 w 2706498"/>
                <a:gd name="connsiteY1" fmla="*/ 938526 h 938526"/>
                <a:gd name="connsiteX2" fmla="*/ 0 w 2706498"/>
                <a:gd name="connsiteY2" fmla="*/ 938526 h 938526"/>
                <a:gd name="connsiteX3" fmla="*/ 515436 w 2706498"/>
                <a:gd name="connsiteY3" fmla="*/ 166827 h 938526"/>
                <a:gd name="connsiteX4" fmla="*/ 1313585 w 2706498"/>
                <a:gd name="connsiteY4" fmla="*/ 4525 h 938526"/>
                <a:gd name="connsiteX0" fmla="*/ 1313585 w 2706498"/>
                <a:gd name="connsiteY0" fmla="*/ 4525 h 938526"/>
                <a:gd name="connsiteX1" fmla="*/ 1196269 w 2706498"/>
                <a:gd name="connsiteY1" fmla="*/ 1 h 938526"/>
                <a:gd name="connsiteX2" fmla="*/ 1430900 w 2706498"/>
                <a:gd name="connsiteY2" fmla="*/ 1 h 938526"/>
                <a:gd name="connsiteX3" fmla="*/ 2589182 w 2706498"/>
                <a:gd name="connsiteY3" fmla="*/ 703895 h 938526"/>
                <a:gd name="connsiteX4" fmla="*/ 2706498 w 2706498"/>
                <a:gd name="connsiteY4" fmla="*/ 703895 h 938526"/>
                <a:gd name="connsiteX5" fmla="*/ 2509854 w 2706498"/>
                <a:gd name="connsiteY5" fmla="*/ 938526 h 938526"/>
                <a:gd name="connsiteX6" fmla="*/ 2237236 w 2706498"/>
                <a:gd name="connsiteY6" fmla="*/ 703895 h 938526"/>
                <a:gd name="connsiteX7" fmla="*/ 2354552 w 2706498"/>
                <a:gd name="connsiteY7" fmla="*/ 703895 h 938526"/>
                <a:gd name="connsiteX8" fmla="*/ 1196270 w 2706498"/>
                <a:gd name="connsiteY8" fmla="*/ 1 h 938526"/>
                <a:gd name="connsiteX0" fmla="*/ 2509854 w 2706498"/>
                <a:gd name="connsiteY0" fmla="*/ 938526 h 938526"/>
                <a:gd name="connsiteX1" fmla="*/ 2237236 w 2706498"/>
                <a:gd name="connsiteY1" fmla="*/ 703895 h 938526"/>
                <a:gd name="connsiteX2" fmla="*/ 2354552 w 2706498"/>
                <a:gd name="connsiteY2" fmla="*/ 703895 h 938526"/>
                <a:gd name="connsiteX3" fmla="*/ 1196270 w 2706498"/>
                <a:gd name="connsiteY3" fmla="*/ 1 h 938526"/>
                <a:gd name="connsiteX4" fmla="*/ 1430900 w 2706498"/>
                <a:gd name="connsiteY4" fmla="*/ 1 h 938526"/>
                <a:gd name="connsiteX5" fmla="*/ 2589182 w 2706498"/>
                <a:gd name="connsiteY5" fmla="*/ 703895 h 938526"/>
                <a:gd name="connsiteX6" fmla="*/ 2706498 w 2706498"/>
                <a:gd name="connsiteY6" fmla="*/ 703895 h 938526"/>
                <a:gd name="connsiteX7" fmla="*/ 2509854 w 2706498"/>
                <a:gd name="connsiteY7" fmla="*/ 938526 h 938526"/>
                <a:gd name="connsiteX0" fmla="*/ 1313585 w 2706498"/>
                <a:gd name="connsiteY0" fmla="*/ 4525 h 938526"/>
                <a:gd name="connsiteX1" fmla="*/ 0 w 2706498"/>
                <a:gd name="connsiteY1" fmla="*/ 938526 h 938526"/>
                <a:gd name="connsiteX2" fmla="*/ 515436 w 2706498"/>
                <a:gd name="connsiteY2" fmla="*/ 166827 h 938526"/>
                <a:gd name="connsiteX3" fmla="*/ 1313585 w 2706498"/>
                <a:gd name="connsiteY3" fmla="*/ 4525 h 938526"/>
                <a:gd name="connsiteX0" fmla="*/ 1313585 w 2706498"/>
                <a:gd name="connsiteY0" fmla="*/ 4525 h 938526"/>
                <a:gd name="connsiteX1" fmla="*/ 1196269 w 2706498"/>
                <a:gd name="connsiteY1" fmla="*/ 1 h 938526"/>
                <a:gd name="connsiteX2" fmla="*/ 1430900 w 2706498"/>
                <a:gd name="connsiteY2" fmla="*/ 1 h 938526"/>
                <a:gd name="connsiteX3" fmla="*/ 2589182 w 2706498"/>
                <a:gd name="connsiteY3" fmla="*/ 703895 h 938526"/>
                <a:gd name="connsiteX4" fmla="*/ 2706498 w 2706498"/>
                <a:gd name="connsiteY4" fmla="*/ 703895 h 938526"/>
                <a:gd name="connsiteX5" fmla="*/ 2509854 w 2706498"/>
                <a:gd name="connsiteY5" fmla="*/ 938526 h 938526"/>
                <a:gd name="connsiteX6" fmla="*/ 2237236 w 2706498"/>
                <a:gd name="connsiteY6" fmla="*/ 703895 h 938526"/>
                <a:gd name="connsiteX7" fmla="*/ 2354552 w 2706498"/>
                <a:gd name="connsiteY7" fmla="*/ 703895 h 938526"/>
                <a:gd name="connsiteX8" fmla="*/ 1196270 w 2706498"/>
                <a:gd name="connsiteY8" fmla="*/ 1 h 938526"/>
                <a:gd name="connsiteX0" fmla="*/ 1994418 w 2191062"/>
                <a:gd name="connsiteY0" fmla="*/ 938526 h 938526"/>
                <a:gd name="connsiteX1" fmla="*/ 1721800 w 2191062"/>
                <a:gd name="connsiteY1" fmla="*/ 703895 h 938526"/>
                <a:gd name="connsiteX2" fmla="*/ 1839116 w 2191062"/>
                <a:gd name="connsiteY2" fmla="*/ 703895 h 938526"/>
                <a:gd name="connsiteX3" fmla="*/ 680834 w 2191062"/>
                <a:gd name="connsiteY3" fmla="*/ 1 h 938526"/>
                <a:gd name="connsiteX4" fmla="*/ 915464 w 2191062"/>
                <a:gd name="connsiteY4" fmla="*/ 1 h 938526"/>
                <a:gd name="connsiteX5" fmla="*/ 2073746 w 2191062"/>
                <a:gd name="connsiteY5" fmla="*/ 703895 h 938526"/>
                <a:gd name="connsiteX6" fmla="*/ 2191062 w 2191062"/>
                <a:gd name="connsiteY6" fmla="*/ 703895 h 938526"/>
                <a:gd name="connsiteX7" fmla="*/ 1994418 w 2191062"/>
                <a:gd name="connsiteY7" fmla="*/ 938526 h 938526"/>
                <a:gd name="connsiteX0" fmla="*/ 798149 w 2191062"/>
                <a:gd name="connsiteY0" fmla="*/ 4525 h 938526"/>
                <a:gd name="connsiteX1" fmla="*/ 0 w 2191062"/>
                <a:gd name="connsiteY1" fmla="*/ 166827 h 938526"/>
                <a:gd name="connsiteX2" fmla="*/ 798149 w 2191062"/>
                <a:gd name="connsiteY2" fmla="*/ 4525 h 938526"/>
                <a:gd name="connsiteX0" fmla="*/ 798149 w 2191062"/>
                <a:gd name="connsiteY0" fmla="*/ 4525 h 938526"/>
                <a:gd name="connsiteX1" fmla="*/ 680833 w 2191062"/>
                <a:gd name="connsiteY1" fmla="*/ 1 h 938526"/>
                <a:gd name="connsiteX2" fmla="*/ 915464 w 2191062"/>
                <a:gd name="connsiteY2" fmla="*/ 1 h 938526"/>
                <a:gd name="connsiteX3" fmla="*/ 2073746 w 2191062"/>
                <a:gd name="connsiteY3" fmla="*/ 703895 h 938526"/>
                <a:gd name="connsiteX4" fmla="*/ 2191062 w 2191062"/>
                <a:gd name="connsiteY4" fmla="*/ 703895 h 938526"/>
                <a:gd name="connsiteX5" fmla="*/ 1994418 w 2191062"/>
                <a:gd name="connsiteY5" fmla="*/ 938526 h 938526"/>
                <a:gd name="connsiteX6" fmla="*/ 1721800 w 2191062"/>
                <a:gd name="connsiteY6" fmla="*/ 703895 h 938526"/>
                <a:gd name="connsiteX7" fmla="*/ 1839116 w 2191062"/>
                <a:gd name="connsiteY7" fmla="*/ 703895 h 938526"/>
                <a:gd name="connsiteX8" fmla="*/ 680834 w 2191062"/>
                <a:gd name="connsiteY8" fmla="*/ 1 h 938526"/>
                <a:gd name="connsiteX0" fmla="*/ 1994418 w 2191062"/>
                <a:gd name="connsiteY0" fmla="*/ 938525 h 938525"/>
                <a:gd name="connsiteX1" fmla="*/ 1721800 w 2191062"/>
                <a:gd name="connsiteY1" fmla="*/ 703894 h 938525"/>
                <a:gd name="connsiteX2" fmla="*/ 1839116 w 2191062"/>
                <a:gd name="connsiteY2" fmla="*/ 703894 h 938525"/>
                <a:gd name="connsiteX3" fmla="*/ 680834 w 2191062"/>
                <a:gd name="connsiteY3" fmla="*/ 0 h 938525"/>
                <a:gd name="connsiteX4" fmla="*/ 915464 w 2191062"/>
                <a:gd name="connsiteY4" fmla="*/ 0 h 938525"/>
                <a:gd name="connsiteX5" fmla="*/ 2073746 w 2191062"/>
                <a:gd name="connsiteY5" fmla="*/ 703894 h 938525"/>
                <a:gd name="connsiteX6" fmla="*/ 2191062 w 2191062"/>
                <a:gd name="connsiteY6" fmla="*/ 703894 h 938525"/>
                <a:gd name="connsiteX7" fmla="*/ 1994418 w 2191062"/>
                <a:gd name="connsiteY7" fmla="*/ 938525 h 938525"/>
                <a:gd name="connsiteX0" fmla="*/ 798149 w 2191062"/>
                <a:gd name="connsiteY0" fmla="*/ 4524 h 938525"/>
                <a:gd name="connsiteX1" fmla="*/ 0 w 2191062"/>
                <a:gd name="connsiteY1" fmla="*/ 166826 h 938525"/>
                <a:gd name="connsiteX2" fmla="*/ 798149 w 2191062"/>
                <a:gd name="connsiteY2" fmla="*/ 4524 h 938525"/>
                <a:gd name="connsiteX0" fmla="*/ 798149 w 2191062"/>
                <a:gd name="connsiteY0" fmla="*/ 4524 h 938525"/>
                <a:gd name="connsiteX1" fmla="*/ 680833 w 2191062"/>
                <a:gd name="connsiteY1" fmla="*/ 0 h 938525"/>
                <a:gd name="connsiteX2" fmla="*/ 915464 w 2191062"/>
                <a:gd name="connsiteY2" fmla="*/ 0 h 938525"/>
                <a:gd name="connsiteX3" fmla="*/ 2073746 w 2191062"/>
                <a:gd name="connsiteY3" fmla="*/ 703894 h 938525"/>
                <a:gd name="connsiteX4" fmla="*/ 2191062 w 2191062"/>
                <a:gd name="connsiteY4" fmla="*/ 703894 h 938525"/>
                <a:gd name="connsiteX5" fmla="*/ 1994418 w 2191062"/>
                <a:gd name="connsiteY5" fmla="*/ 938525 h 938525"/>
                <a:gd name="connsiteX6" fmla="*/ 1721800 w 2191062"/>
                <a:gd name="connsiteY6" fmla="*/ 703894 h 938525"/>
                <a:gd name="connsiteX7" fmla="*/ 1839116 w 2191062"/>
                <a:gd name="connsiteY7" fmla="*/ 703894 h 938525"/>
                <a:gd name="connsiteX8" fmla="*/ 680834 w 2191062"/>
                <a:gd name="connsiteY8" fmla="*/ 0 h 938525"/>
                <a:gd name="connsiteX0" fmla="*/ 1315857 w 1512501"/>
                <a:gd name="connsiteY0" fmla="*/ 938525 h 938525"/>
                <a:gd name="connsiteX1" fmla="*/ 1043239 w 1512501"/>
                <a:gd name="connsiteY1" fmla="*/ 703894 h 938525"/>
                <a:gd name="connsiteX2" fmla="*/ 1160555 w 1512501"/>
                <a:gd name="connsiteY2" fmla="*/ 703894 h 938525"/>
                <a:gd name="connsiteX3" fmla="*/ 2273 w 1512501"/>
                <a:gd name="connsiteY3" fmla="*/ 0 h 938525"/>
                <a:gd name="connsiteX4" fmla="*/ 236903 w 1512501"/>
                <a:gd name="connsiteY4" fmla="*/ 0 h 938525"/>
                <a:gd name="connsiteX5" fmla="*/ 1395185 w 1512501"/>
                <a:gd name="connsiteY5" fmla="*/ 703894 h 938525"/>
                <a:gd name="connsiteX6" fmla="*/ 1512501 w 1512501"/>
                <a:gd name="connsiteY6" fmla="*/ 703894 h 938525"/>
                <a:gd name="connsiteX7" fmla="*/ 1315857 w 1512501"/>
                <a:gd name="connsiteY7" fmla="*/ 938525 h 938525"/>
                <a:gd name="connsiteX0" fmla="*/ 119588 w 1512501"/>
                <a:gd name="connsiteY0" fmla="*/ 4524 h 938525"/>
                <a:gd name="connsiteX1" fmla="*/ 533718 w 1512501"/>
                <a:gd name="connsiteY1" fmla="*/ 52177 h 938525"/>
                <a:gd name="connsiteX2" fmla="*/ 119588 w 1512501"/>
                <a:gd name="connsiteY2" fmla="*/ 4524 h 938525"/>
                <a:gd name="connsiteX0" fmla="*/ 119588 w 1512501"/>
                <a:gd name="connsiteY0" fmla="*/ 4524 h 938525"/>
                <a:gd name="connsiteX1" fmla="*/ 2272 w 1512501"/>
                <a:gd name="connsiteY1" fmla="*/ 0 h 938525"/>
                <a:gd name="connsiteX2" fmla="*/ 236903 w 1512501"/>
                <a:gd name="connsiteY2" fmla="*/ 0 h 938525"/>
                <a:gd name="connsiteX3" fmla="*/ 1395185 w 1512501"/>
                <a:gd name="connsiteY3" fmla="*/ 703894 h 938525"/>
                <a:gd name="connsiteX4" fmla="*/ 1512501 w 1512501"/>
                <a:gd name="connsiteY4" fmla="*/ 703894 h 938525"/>
                <a:gd name="connsiteX5" fmla="*/ 1315857 w 1512501"/>
                <a:gd name="connsiteY5" fmla="*/ 938525 h 938525"/>
                <a:gd name="connsiteX6" fmla="*/ 1043239 w 1512501"/>
                <a:gd name="connsiteY6" fmla="*/ 703894 h 938525"/>
                <a:gd name="connsiteX7" fmla="*/ 1160555 w 1512501"/>
                <a:gd name="connsiteY7" fmla="*/ 703894 h 938525"/>
                <a:gd name="connsiteX8" fmla="*/ 2273 w 1512501"/>
                <a:gd name="connsiteY8" fmla="*/ 0 h 93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2501" h="938525" stroke="0" extrusionOk="0">
                  <a:moveTo>
                    <a:pt x="1315857" y="938525"/>
                  </a:moveTo>
                  <a:lnTo>
                    <a:pt x="1043239" y="703894"/>
                  </a:lnTo>
                  <a:lnTo>
                    <a:pt x="1160555" y="703894"/>
                  </a:lnTo>
                  <a:cubicBezTo>
                    <a:pt x="1024181" y="289518"/>
                    <a:pt x="547769" y="0"/>
                    <a:pt x="2273" y="0"/>
                  </a:cubicBezTo>
                  <a:lnTo>
                    <a:pt x="236903" y="0"/>
                  </a:lnTo>
                  <a:cubicBezTo>
                    <a:pt x="782400" y="0"/>
                    <a:pt x="1258811" y="289518"/>
                    <a:pt x="1395185" y="703894"/>
                  </a:cubicBezTo>
                  <a:lnTo>
                    <a:pt x="1512501" y="703894"/>
                  </a:lnTo>
                  <a:lnTo>
                    <a:pt x="1315857" y="938525"/>
                  </a:lnTo>
                  <a:close/>
                </a:path>
                <a:path w="1512501" h="938525" fill="darkenLess" stroke="0" extrusionOk="0">
                  <a:moveTo>
                    <a:pt x="119588" y="4524"/>
                  </a:moveTo>
                  <a:lnTo>
                    <a:pt x="533718" y="52177"/>
                  </a:lnTo>
                  <a:lnTo>
                    <a:pt x="119588" y="4524"/>
                  </a:lnTo>
                  <a:close/>
                </a:path>
                <a:path w="1512501" h="938525" fill="none" extrusionOk="0">
                  <a:moveTo>
                    <a:pt x="119588" y="4524"/>
                  </a:moveTo>
                  <a:cubicBezTo>
                    <a:pt x="95147" y="3582"/>
                    <a:pt x="-17280" y="754"/>
                    <a:pt x="2272" y="0"/>
                  </a:cubicBezTo>
                  <a:lnTo>
                    <a:pt x="236903" y="0"/>
                  </a:lnTo>
                  <a:cubicBezTo>
                    <a:pt x="782400" y="0"/>
                    <a:pt x="1258811" y="289518"/>
                    <a:pt x="1395185" y="703894"/>
                  </a:cubicBezTo>
                  <a:lnTo>
                    <a:pt x="1512501" y="703894"/>
                  </a:lnTo>
                  <a:lnTo>
                    <a:pt x="1315857" y="938525"/>
                  </a:lnTo>
                  <a:lnTo>
                    <a:pt x="1043239" y="703894"/>
                  </a:lnTo>
                  <a:lnTo>
                    <a:pt x="1160555" y="703894"/>
                  </a:lnTo>
                  <a:cubicBezTo>
                    <a:pt x="1024181" y="289518"/>
                    <a:pt x="547769" y="0"/>
                    <a:pt x="2273" y="0"/>
                  </a:cubicBezTo>
                </a:path>
              </a:pathLst>
            </a:cu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21" name="Beslutning 20">
              <a:extLst>
                <a:ext uri="{FF2B5EF4-FFF2-40B4-BE49-F238E27FC236}">
                  <a16:creationId xmlns:a16="http://schemas.microsoft.com/office/drawing/2014/main" id="{812D46CA-6ECC-4F47-B443-13347BB38A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74970" y="5250495"/>
              <a:ext cx="483242" cy="323772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" name="Tankeboble: sky 1">
              <a:extLst>
                <a:ext uri="{FF2B5EF4-FFF2-40B4-BE49-F238E27FC236}">
                  <a16:creationId xmlns:a16="http://schemas.microsoft.com/office/drawing/2014/main" id="{3D0B5402-DAA1-4CBA-8133-D0A9EDF892B8}"/>
                </a:ext>
              </a:extLst>
            </p:cNvPr>
            <p:cNvSpPr/>
            <p:nvPr/>
          </p:nvSpPr>
          <p:spPr>
            <a:xfrm>
              <a:off x="2595225" y="5485580"/>
              <a:ext cx="3970680" cy="718586"/>
            </a:xfrm>
            <a:prstGeom prst="cloudCallout">
              <a:avLst>
                <a:gd name="adj1" fmla="val -54270"/>
                <a:gd name="adj2" fmla="val -58359"/>
              </a:avLst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252000" rIns="0" bIns="252000" rtlCol="0" anchor="ctr">
              <a:noAutofit/>
            </a:bodyPr>
            <a:lstStyle/>
            <a:p>
              <a:r>
                <a:rPr lang="nb-NO" sz="1400">
                  <a:solidFill>
                    <a:schemeClr val="bg1">
                      <a:lumMod val="50000"/>
                    </a:schemeClr>
                  </a:solidFill>
                </a:rPr>
                <a:t>Vurdere og beslutte retning og hovedgrep</a:t>
              </a:r>
            </a:p>
          </p:txBody>
        </p:sp>
        <p:sp>
          <p:nvSpPr>
            <p:cNvPr id="26" name="Tankeboble: sky 25">
              <a:extLst>
                <a:ext uri="{FF2B5EF4-FFF2-40B4-BE49-F238E27FC236}">
                  <a16:creationId xmlns:a16="http://schemas.microsoft.com/office/drawing/2014/main" id="{0DB66122-0EA6-41DD-ACAA-CFCFF2ADB8E6}"/>
                </a:ext>
              </a:extLst>
            </p:cNvPr>
            <p:cNvSpPr/>
            <p:nvPr/>
          </p:nvSpPr>
          <p:spPr>
            <a:xfrm>
              <a:off x="-252072" y="6375270"/>
              <a:ext cx="6052909" cy="733687"/>
            </a:xfrm>
            <a:prstGeom prst="cloudCallout">
              <a:avLst>
                <a:gd name="adj1" fmla="val -30253"/>
                <a:gd name="adj2" fmla="val -110345"/>
              </a:avLst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0" tIns="36000" rIns="0" bIns="36000" rtlCol="0" anchor="ctr">
              <a:noAutofit/>
            </a:bodyPr>
            <a:lstStyle/>
            <a:p>
              <a:r>
                <a:rPr lang="nb-NO" sz="1400">
                  <a:solidFill>
                    <a:schemeClr val="bg1">
                      <a:lumMod val="50000"/>
                    </a:schemeClr>
                  </a:solidFill>
                </a:rPr>
                <a:t>Skape felles forståelse av bærekraft/digitalisering og</a:t>
              </a:r>
              <a:br>
                <a:rPr lang="nb-NO" sz="140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nb-NO" sz="1400">
                  <a:solidFill>
                    <a:schemeClr val="bg1">
                      <a:lumMod val="50000"/>
                    </a:schemeClr>
                  </a:solidFill>
                </a:rPr>
                <a:t>betydningen for våre fagområder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A4ADAA73-83D0-4671-BB1D-766C2B625454}"/>
                </a:ext>
              </a:extLst>
            </p:cNvPr>
            <p:cNvSpPr txBox="1"/>
            <p:nvPr/>
          </p:nvSpPr>
          <p:spPr>
            <a:xfrm>
              <a:off x="382185" y="4474433"/>
              <a:ext cx="2023458" cy="77606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nb-NO"/>
                <a:t>a) Retning</a:t>
              </a:r>
              <a:br>
                <a:rPr lang="nb-NO"/>
              </a:br>
              <a:r>
                <a:rPr lang="nb-NO"/>
                <a:t>    og hovedgrep</a:t>
              </a:r>
            </a:p>
          </p:txBody>
        </p:sp>
        <p:sp>
          <p:nvSpPr>
            <p:cNvPr id="29" name="Beslutning 28">
              <a:extLst>
                <a:ext uri="{FF2B5EF4-FFF2-40B4-BE49-F238E27FC236}">
                  <a16:creationId xmlns:a16="http://schemas.microsoft.com/office/drawing/2014/main" id="{3D3CEFC8-9CB2-448E-AE9E-67DA3D2902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3788" y="4442277"/>
              <a:ext cx="483242" cy="323772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" name="TekstSylinder 30">
              <a:extLst>
                <a:ext uri="{FF2B5EF4-FFF2-40B4-BE49-F238E27FC236}">
                  <a16:creationId xmlns:a16="http://schemas.microsoft.com/office/drawing/2014/main" id="{382DE2FA-D9AE-4161-BF00-F26571D78779}"/>
                </a:ext>
              </a:extLst>
            </p:cNvPr>
            <p:cNvSpPr txBox="1"/>
            <p:nvPr/>
          </p:nvSpPr>
          <p:spPr>
            <a:xfrm>
              <a:off x="2460948" y="3997439"/>
              <a:ext cx="1124906" cy="44346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nb-NO"/>
                <a:t>b) Tiltak</a:t>
              </a:r>
            </a:p>
          </p:txBody>
        </p:sp>
        <p:sp>
          <p:nvSpPr>
            <p:cNvPr id="36" name="Tankeboble: sky 35">
              <a:extLst>
                <a:ext uri="{FF2B5EF4-FFF2-40B4-BE49-F238E27FC236}">
                  <a16:creationId xmlns:a16="http://schemas.microsoft.com/office/drawing/2014/main" id="{62D5D83A-CF0E-4BFA-A423-20728155702B}"/>
                </a:ext>
              </a:extLst>
            </p:cNvPr>
            <p:cNvSpPr/>
            <p:nvPr/>
          </p:nvSpPr>
          <p:spPr>
            <a:xfrm>
              <a:off x="4041852" y="4521697"/>
              <a:ext cx="3068587" cy="900000"/>
            </a:xfrm>
            <a:prstGeom prst="cloudCallout">
              <a:avLst>
                <a:gd name="adj1" fmla="val -64674"/>
                <a:gd name="adj2" fmla="val -39788"/>
              </a:avLst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0" tIns="252000" rIns="0" bIns="252000" rtlCol="0" anchor="ctr">
              <a:noAutofit/>
            </a:bodyPr>
            <a:lstStyle/>
            <a:p>
              <a:r>
                <a:rPr lang="nb-NO" sz="1400">
                  <a:solidFill>
                    <a:schemeClr val="bg1">
                      <a:lumMod val="50000"/>
                    </a:schemeClr>
                  </a:solidFill>
                </a:rPr>
                <a:t>Vurdere og beslutte kort-</a:t>
              </a:r>
              <a:br>
                <a:rPr lang="nb-NO" sz="140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nb-NO" sz="1400" err="1">
                  <a:solidFill>
                    <a:schemeClr val="bg1">
                      <a:lumMod val="50000"/>
                    </a:schemeClr>
                  </a:solidFill>
                </a:rPr>
                <a:t>siktige</a:t>
              </a:r>
              <a:r>
                <a:rPr lang="nb-NO" sz="1400">
                  <a:solidFill>
                    <a:schemeClr val="bg1">
                      <a:lumMod val="50000"/>
                    </a:schemeClr>
                  </a:solidFill>
                </a:rPr>
                <a:t> tiltak/justeringer</a:t>
              </a:r>
            </a:p>
          </p:txBody>
        </p:sp>
        <p:sp>
          <p:nvSpPr>
            <p:cNvPr id="42" name="Eksplosjon: 8 punkt 41">
              <a:extLst>
                <a:ext uri="{FF2B5EF4-FFF2-40B4-BE49-F238E27FC236}">
                  <a16:creationId xmlns:a16="http://schemas.microsoft.com/office/drawing/2014/main" id="{7F9AAECC-AFAA-47DE-8747-C0151366CD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0668" y="3866442"/>
              <a:ext cx="483242" cy="323772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" name="TekstSylinder 42">
              <a:extLst>
                <a:ext uri="{FF2B5EF4-FFF2-40B4-BE49-F238E27FC236}">
                  <a16:creationId xmlns:a16="http://schemas.microsoft.com/office/drawing/2014/main" id="{6ECCEDE4-6F01-4870-BFE2-ACC537A9A9D9}"/>
                </a:ext>
              </a:extLst>
            </p:cNvPr>
            <p:cNvSpPr txBox="1"/>
            <p:nvPr/>
          </p:nvSpPr>
          <p:spPr>
            <a:xfrm>
              <a:off x="3895102" y="3381675"/>
              <a:ext cx="1119130" cy="44346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nb-NO"/>
                <a:t>c) Tiltak</a:t>
              </a:r>
            </a:p>
          </p:txBody>
        </p:sp>
        <p:sp>
          <p:nvSpPr>
            <p:cNvPr id="44" name="Tankeboble: sky 43">
              <a:extLst>
                <a:ext uri="{FF2B5EF4-FFF2-40B4-BE49-F238E27FC236}">
                  <a16:creationId xmlns:a16="http://schemas.microsoft.com/office/drawing/2014/main" id="{EF687D74-3E5E-4A31-926F-3EC51C942201}"/>
                </a:ext>
              </a:extLst>
            </p:cNvPr>
            <p:cNvSpPr/>
            <p:nvPr/>
          </p:nvSpPr>
          <p:spPr>
            <a:xfrm>
              <a:off x="5491040" y="3830699"/>
              <a:ext cx="4587306" cy="686535"/>
            </a:xfrm>
            <a:prstGeom prst="cloudCallout">
              <a:avLst>
                <a:gd name="adj1" fmla="val -60151"/>
                <a:gd name="adj2" fmla="val -21221"/>
              </a:avLst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0" tIns="72000" rIns="0" bIns="0" rtlCol="0" anchor="t" anchorCtr="0">
              <a:noAutofit/>
            </a:bodyPr>
            <a:lstStyle/>
            <a:p>
              <a:r>
                <a:rPr lang="nb-NO" sz="1400">
                  <a:solidFill>
                    <a:schemeClr val="bg1">
                      <a:lumMod val="50000"/>
                    </a:schemeClr>
                  </a:solidFill>
                </a:rPr>
                <a:t>Implementere kortsiktige tiltak/justeringer</a:t>
              </a:r>
            </a:p>
          </p:txBody>
        </p:sp>
        <p:sp>
          <p:nvSpPr>
            <p:cNvPr id="47" name="TekstSylinder 46">
              <a:extLst>
                <a:ext uri="{FF2B5EF4-FFF2-40B4-BE49-F238E27FC236}">
                  <a16:creationId xmlns:a16="http://schemas.microsoft.com/office/drawing/2014/main" id="{61F17768-8B7F-498E-A87D-4CE6566B077B}"/>
                </a:ext>
              </a:extLst>
            </p:cNvPr>
            <p:cNvSpPr txBox="1"/>
            <p:nvPr/>
          </p:nvSpPr>
          <p:spPr>
            <a:xfrm>
              <a:off x="4573927" y="2205984"/>
              <a:ext cx="1807886" cy="77606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nb-NO"/>
                <a:t>d) Hovedgrep </a:t>
              </a:r>
              <a:br>
                <a:rPr lang="nb-NO"/>
              </a:br>
              <a:r>
                <a:rPr lang="nb-NO"/>
                <a:t>     og tiltak</a:t>
              </a:r>
            </a:p>
          </p:txBody>
        </p:sp>
        <p:sp>
          <p:nvSpPr>
            <p:cNvPr id="40" name="Beslutning 39">
              <a:extLst>
                <a:ext uri="{FF2B5EF4-FFF2-40B4-BE49-F238E27FC236}">
                  <a16:creationId xmlns:a16="http://schemas.microsoft.com/office/drawing/2014/main" id="{576C92D1-0FB3-413F-A009-247F7CCC43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45974" y="2991715"/>
              <a:ext cx="483242" cy="323772"/>
            </a:xfrm>
            <a:prstGeom prst="flowChartDecisi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" name="Tankeboble: sky 40">
              <a:extLst>
                <a:ext uri="{FF2B5EF4-FFF2-40B4-BE49-F238E27FC236}">
                  <a16:creationId xmlns:a16="http://schemas.microsoft.com/office/drawing/2014/main" id="{CCAC6CBB-1F00-4A0D-A5E1-06E6D991F637}"/>
                </a:ext>
              </a:extLst>
            </p:cNvPr>
            <p:cNvSpPr/>
            <p:nvPr/>
          </p:nvSpPr>
          <p:spPr>
            <a:xfrm>
              <a:off x="6680108" y="3095880"/>
              <a:ext cx="4587307" cy="686535"/>
            </a:xfrm>
            <a:prstGeom prst="cloudCallout">
              <a:avLst>
                <a:gd name="adj1" fmla="val -56695"/>
                <a:gd name="adj2" fmla="val -42424"/>
              </a:avLst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0" tIns="252000" rIns="0" bIns="252000" rtlCol="0" anchor="ctr">
              <a:noAutofit/>
            </a:bodyPr>
            <a:lstStyle/>
            <a:p>
              <a:r>
                <a:rPr lang="nb-NO" sz="1400">
                  <a:solidFill>
                    <a:schemeClr val="bg1">
                      <a:lumMod val="50000"/>
                    </a:schemeClr>
                  </a:solidFill>
                </a:rPr>
                <a:t>Evaluere, vurdere og beslutte langsiktige </a:t>
              </a:r>
              <a:br>
                <a:rPr lang="nb-NO" sz="140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nb-NO" sz="1400">
                  <a:solidFill>
                    <a:schemeClr val="bg1">
                      <a:lumMod val="50000"/>
                    </a:schemeClr>
                  </a:solidFill>
                </a:rPr>
                <a:t>hovedgrep og tiltak</a:t>
              </a:r>
            </a:p>
          </p:txBody>
        </p:sp>
        <p:sp>
          <p:nvSpPr>
            <p:cNvPr id="45" name="Eksplosjon: 8 punkt 44">
              <a:extLst>
                <a:ext uri="{FF2B5EF4-FFF2-40B4-BE49-F238E27FC236}">
                  <a16:creationId xmlns:a16="http://schemas.microsoft.com/office/drawing/2014/main" id="{2128F17F-25DF-4C21-994C-EB5DB68B10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0487" y="2536169"/>
              <a:ext cx="483242" cy="323772"/>
            </a:xfrm>
            <a:prstGeom prst="irregularSeal1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" name="Eksplosjon: 8 punkt 48">
              <a:extLst>
                <a:ext uri="{FF2B5EF4-FFF2-40B4-BE49-F238E27FC236}">
                  <a16:creationId xmlns:a16="http://schemas.microsoft.com/office/drawing/2014/main" id="{EBE0F8CE-841D-4689-8718-4F2A0346DC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38390" y="2041521"/>
              <a:ext cx="483242" cy="323772"/>
            </a:xfrm>
            <a:prstGeom prst="irregularSeal1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2" name="Eksplosjon: 8 punkt 51">
              <a:extLst>
                <a:ext uri="{FF2B5EF4-FFF2-40B4-BE49-F238E27FC236}">
                  <a16:creationId xmlns:a16="http://schemas.microsoft.com/office/drawing/2014/main" id="{C1359422-BC74-4D94-AA4D-5B216C0E6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09973" y="1224949"/>
              <a:ext cx="483242" cy="323772"/>
            </a:xfrm>
            <a:prstGeom prst="irregularSeal1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3" name="Tankeboble: sky 52">
              <a:extLst>
                <a:ext uri="{FF2B5EF4-FFF2-40B4-BE49-F238E27FC236}">
                  <a16:creationId xmlns:a16="http://schemas.microsoft.com/office/drawing/2014/main" id="{0BFD92E3-9BB5-41EC-9B61-895910687ECE}"/>
                </a:ext>
              </a:extLst>
            </p:cNvPr>
            <p:cNvSpPr/>
            <p:nvPr/>
          </p:nvSpPr>
          <p:spPr>
            <a:xfrm>
              <a:off x="9774295" y="2055488"/>
              <a:ext cx="2210928" cy="829320"/>
            </a:xfrm>
            <a:prstGeom prst="cloudCallout">
              <a:avLst>
                <a:gd name="adj1" fmla="val -67900"/>
                <a:gd name="adj2" fmla="val -32909"/>
              </a:avLst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0" tIns="252000" rIns="0" bIns="252000" rtlCol="0" anchor="ctr">
              <a:noAutofit/>
            </a:bodyPr>
            <a:lstStyle/>
            <a:p>
              <a:r>
                <a:rPr lang="nb-NO" sz="1400">
                  <a:solidFill>
                    <a:schemeClr val="bg1">
                      <a:lumMod val="50000"/>
                    </a:schemeClr>
                  </a:solidFill>
                </a:rPr>
                <a:t>Langsiktige </a:t>
              </a:r>
              <a:br>
                <a:rPr lang="nb-NO" sz="140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nb-NO" sz="1400">
                  <a:solidFill>
                    <a:schemeClr val="bg1">
                      <a:lumMod val="50000"/>
                    </a:schemeClr>
                  </a:solidFill>
                </a:rPr>
                <a:t>tiltak</a:t>
              </a:r>
            </a:p>
          </p:txBody>
        </p:sp>
        <p:sp>
          <p:nvSpPr>
            <p:cNvPr id="3" name="Pil: høyre med stripe 2">
              <a:extLst>
                <a:ext uri="{FF2B5EF4-FFF2-40B4-BE49-F238E27FC236}">
                  <a16:creationId xmlns:a16="http://schemas.microsoft.com/office/drawing/2014/main" id="{CEE0FDF9-D5E3-43CD-B35C-B588FA605B15}"/>
                </a:ext>
              </a:extLst>
            </p:cNvPr>
            <p:cNvSpPr/>
            <p:nvPr/>
          </p:nvSpPr>
          <p:spPr>
            <a:xfrm rot="18900000">
              <a:off x="11147312" y="193945"/>
              <a:ext cx="978408" cy="734840"/>
            </a:xfrm>
            <a:prstGeom prst="stripedRightArrow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00FF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408520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unnskapsbasert praksis">
            <a:extLst>
              <a:ext uri="{FF2B5EF4-FFF2-40B4-BE49-F238E27FC236}">
                <a16:creationId xmlns:a16="http://schemas.microsoft.com/office/drawing/2014/main" id="{A10813F8-87B9-7C42-9093-D268E5197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r="26316" b="9091"/>
          <a:stretch/>
        </p:blipFill>
        <p:spPr bwMode="auto">
          <a:xfrm>
            <a:off x="6355442" y="10"/>
            <a:ext cx="5836558" cy="5130404"/>
          </a:xfrm>
          <a:custGeom>
            <a:avLst/>
            <a:gdLst/>
            <a:ahLst/>
            <a:cxnLst/>
            <a:rect l="l" t="t" r="r" b="b"/>
            <a:pathLst>
              <a:path w="5836558" h="5130414">
                <a:moveTo>
                  <a:pt x="2376055" y="0"/>
                </a:moveTo>
                <a:lnTo>
                  <a:pt x="5836558" y="0"/>
                </a:lnTo>
                <a:lnTo>
                  <a:pt x="5836558" y="5130414"/>
                </a:lnTo>
                <a:lnTo>
                  <a:pt x="0" y="513041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7A113E3-C8ED-8641-90EA-DD7EA020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97442"/>
            <a:ext cx="6270964" cy="23904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 err="1"/>
              <a:t>Kva</a:t>
            </a:r>
            <a:r>
              <a:rPr lang="en-US" sz="3200" dirty="0"/>
              <a:t> </a:t>
            </a:r>
            <a:r>
              <a:rPr lang="en-US" sz="3200" dirty="0" err="1"/>
              <a:t>meiner</a:t>
            </a:r>
            <a:r>
              <a:rPr lang="en-US" sz="3200" dirty="0"/>
              <a:t> </a:t>
            </a:r>
            <a:r>
              <a:rPr lang="en-US" sz="3200" dirty="0" err="1"/>
              <a:t>eg</a:t>
            </a:r>
            <a:r>
              <a:rPr lang="en-US" sz="3200" dirty="0"/>
              <a:t> med at:</a:t>
            </a:r>
            <a:br>
              <a:rPr lang="en-US" sz="4200" dirty="0"/>
            </a:br>
            <a:r>
              <a:rPr lang="en-US" sz="4200" dirty="0" err="1"/>
              <a:t>Strategisk</a:t>
            </a:r>
            <a:r>
              <a:rPr lang="en-US" sz="4200" dirty="0"/>
              <a:t> </a:t>
            </a:r>
            <a:r>
              <a:rPr lang="en-US" sz="4200" dirty="0" err="1"/>
              <a:t>utdanningsleiing</a:t>
            </a:r>
            <a:r>
              <a:rPr lang="en-US" sz="4200" dirty="0"/>
              <a:t> </a:t>
            </a:r>
            <a:r>
              <a:rPr lang="en-US" sz="4200" dirty="0" err="1"/>
              <a:t>bør</a:t>
            </a:r>
            <a:r>
              <a:rPr lang="en-US" sz="4200" dirty="0"/>
              <a:t> vera </a:t>
            </a:r>
            <a:r>
              <a:rPr lang="en-US" sz="4200" dirty="0" err="1"/>
              <a:t>kunnskapsbasert</a:t>
            </a:r>
            <a:r>
              <a:rPr lang="en-US" sz="4200" dirty="0"/>
              <a:t>?</a:t>
            </a: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5EB73228-F09B-409F-9EC1-7E853C4F5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840" y="5292509"/>
            <a:ext cx="6610160" cy="1565491"/>
          </a:xfrm>
          <a:custGeom>
            <a:avLst/>
            <a:gdLst>
              <a:gd name="connsiteX0" fmla="*/ 1186806 w 6610160"/>
              <a:gd name="connsiteY0" fmla="*/ 0 h 1565491"/>
              <a:gd name="connsiteX1" fmla="*/ 1692132 w 6610160"/>
              <a:gd name="connsiteY1" fmla="*/ 0 h 1565491"/>
              <a:gd name="connsiteX2" fmla="*/ 6104834 w 6610160"/>
              <a:gd name="connsiteY2" fmla="*/ 0 h 1565491"/>
              <a:gd name="connsiteX3" fmla="*/ 6610160 w 6610160"/>
              <a:gd name="connsiteY3" fmla="*/ 0 h 1565491"/>
              <a:gd name="connsiteX4" fmla="*/ 6610160 w 6610160"/>
              <a:gd name="connsiteY4" fmla="*/ 1565491 h 1565491"/>
              <a:gd name="connsiteX5" fmla="*/ 0 w 6610160"/>
              <a:gd name="connsiteY5" fmla="*/ 1565491 h 1565491"/>
              <a:gd name="connsiteX6" fmla="*/ 724290 w 6610160"/>
              <a:gd name="connsiteY6" fmla="*/ 1591 h 1565491"/>
              <a:gd name="connsiteX7" fmla="*/ 1186070 w 6610160"/>
              <a:gd name="connsiteY7" fmla="*/ 15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0160" h="1565491">
                <a:moveTo>
                  <a:pt x="1186806" y="0"/>
                </a:moveTo>
                <a:lnTo>
                  <a:pt x="1692132" y="0"/>
                </a:lnTo>
                <a:lnTo>
                  <a:pt x="6104834" y="0"/>
                </a:lnTo>
                <a:lnTo>
                  <a:pt x="6610160" y="0"/>
                </a:lnTo>
                <a:lnTo>
                  <a:pt x="6610160" y="1565491"/>
                </a:lnTo>
                <a:lnTo>
                  <a:pt x="0" y="1565491"/>
                </a:lnTo>
                <a:lnTo>
                  <a:pt x="724290" y="1591"/>
                </a:lnTo>
                <a:lnTo>
                  <a:pt x="1186070" y="159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3150A4AE-7BE7-480D-BD8C-3951E647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510"/>
            <a:ext cx="6144370" cy="1565491"/>
          </a:xfrm>
          <a:custGeom>
            <a:avLst/>
            <a:gdLst>
              <a:gd name="connsiteX0" fmla="*/ 0 w 6144370"/>
              <a:gd name="connsiteY0" fmla="*/ 0 h 1565491"/>
              <a:gd name="connsiteX1" fmla="*/ 6144370 w 6144370"/>
              <a:gd name="connsiteY1" fmla="*/ 0 h 1565491"/>
              <a:gd name="connsiteX2" fmla="*/ 5419344 w 6144370"/>
              <a:gd name="connsiteY2" fmla="*/ 1565491 h 1565491"/>
              <a:gd name="connsiteX3" fmla="*/ 0 w 6144370"/>
              <a:gd name="connsiteY3" fmla="*/ 15654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4370" h="1565491">
                <a:moveTo>
                  <a:pt x="0" y="0"/>
                </a:moveTo>
                <a:lnTo>
                  <a:pt x="6144370" y="0"/>
                </a:lnTo>
                <a:lnTo>
                  <a:pt x="5419344" y="1565491"/>
                </a:lnTo>
                <a:lnTo>
                  <a:pt x="0" y="156549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5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kstSylinder 195">
            <a:extLst>
              <a:ext uri="{FF2B5EF4-FFF2-40B4-BE49-F238E27FC236}">
                <a16:creationId xmlns:a16="http://schemas.microsoft.com/office/drawing/2014/main" id="{7989DE1A-4CEA-4351-80B1-9F39C09ADC58}"/>
              </a:ext>
            </a:extLst>
          </p:cNvPr>
          <p:cNvSpPr txBox="1"/>
          <p:nvPr/>
        </p:nvSpPr>
        <p:spPr>
          <a:xfrm>
            <a:off x="8863658" y="1177701"/>
            <a:ext cx="124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>
                <a:solidFill>
                  <a:schemeClr val="accent1"/>
                </a:solidFill>
              </a:rPr>
              <a:t>Industri 5.0</a:t>
            </a:r>
          </a:p>
        </p:txBody>
      </p:sp>
      <p:sp>
        <p:nvSpPr>
          <p:cNvPr id="23" name="Tittel 22">
            <a:extLst>
              <a:ext uri="{FF2B5EF4-FFF2-40B4-BE49-F238E27FC236}">
                <a16:creationId xmlns:a16="http://schemas.microsoft.com/office/drawing/2014/main" id="{23905622-9FCC-47DD-AACA-494844D2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72"/>
            <a:ext cx="6400553" cy="1311128"/>
          </a:xfrm>
        </p:spPr>
        <p:txBody>
          <a:bodyPr wrap="none" lIns="180000" rIns="180000">
            <a:spAutoFit/>
          </a:bodyPr>
          <a:lstStyle/>
          <a:p>
            <a:r>
              <a:rPr lang="nb-NO" b="1">
                <a:solidFill>
                  <a:schemeClr val="accent1"/>
                </a:solidFill>
              </a:rPr>
              <a:t>Utkast til kompetansemål –</a:t>
            </a:r>
            <a:br>
              <a:rPr lang="nb-NO" b="1">
                <a:solidFill>
                  <a:schemeClr val="accent1"/>
                </a:solidFill>
              </a:rPr>
            </a:br>
            <a:r>
              <a:rPr lang="nb-NO" b="1">
                <a:solidFill>
                  <a:schemeClr val="accent1"/>
                </a:solidFill>
              </a:rPr>
              <a:t>Byggområdet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8A19C0F6-8C16-48B0-B1BA-EA7074A417EB}"/>
              </a:ext>
            </a:extLst>
          </p:cNvPr>
          <p:cNvSpPr txBox="1"/>
          <p:nvPr/>
        </p:nvSpPr>
        <p:spPr>
          <a:xfrm>
            <a:off x="213360" y="1583524"/>
            <a:ext cx="1463221" cy="514157"/>
          </a:xfrm>
          <a:prstGeom prst="rect">
            <a:avLst/>
          </a:prstGeom>
        </p:spPr>
        <p:txBody>
          <a:bodyPr vert="horz" wrap="none" lIns="91440" tIns="90000" rIns="91440" bIns="90000" rtlCol="0" anchor="t" anchorCtr="0">
            <a:sp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nb-NO"/>
              <a:t>Bærekraft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8D5E1E06-813A-44D9-AFCA-C68C11DC610E}"/>
              </a:ext>
            </a:extLst>
          </p:cNvPr>
          <p:cNvSpPr txBox="1"/>
          <p:nvPr/>
        </p:nvSpPr>
        <p:spPr>
          <a:xfrm>
            <a:off x="6179814" y="1583524"/>
            <a:ext cx="1856790" cy="514157"/>
          </a:xfrm>
          <a:prstGeom prst="rect">
            <a:avLst/>
          </a:prstGeom>
        </p:spPr>
        <p:txBody>
          <a:bodyPr vert="horz" wrap="none" lIns="91440" tIns="90000" rIns="91440" bIns="90000" rtlCol="0" anchor="t" anchorCtr="0">
            <a:sp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nb-NO"/>
              <a:t>Digitalisering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1C039FA6-3432-475F-9F30-DF104D61D30F}"/>
              </a:ext>
            </a:extLst>
          </p:cNvPr>
          <p:cNvSpPr txBox="1"/>
          <p:nvPr/>
        </p:nvSpPr>
        <p:spPr>
          <a:xfrm>
            <a:off x="6179814" y="2094673"/>
            <a:ext cx="5908349" cy="2560871"/>
          </a:xfrm>
          <a:prstGeom prst="rect">
            <a:avLst/>
          </a:prstGeom>
        </p:spPr>
        <p:txBody>
          <a:bodyPr vert="horz" wrap="none" lIns="91440" tIns="90000" rIns="91440" bIns="90000" rtlCol="0" anchor="t" anchorCtr="0">
            <a:sp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nb-NO" sz="1600" b="0"/>
              <a:t>Våre kandidater skal bidra til en modernisering og utvikling med bruk</a:t>
            </a:r>
            <a:br>
              <a:rPr lang="nb-NO" sz="1600" b="0"/>
            </a:br>
            <a:r>
              <a:rPr lang="nb-NO" sz="1600" b="0"/>
              <a:t>av digitale løsninger og ny teknologi, gjennom at de kan: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b="0"/>
              <a:t>Forstå, analysere og vurdere betydningen av digitalisering</a:t>
            </a:r>
            <a:br>
              <a:rPr lang="nb-NO" sz="1600" b="0"/>
            </a:br>
            <a:r>
              <a:rPr lang="nb-NO" sz="1600" b="0"/>
              <a:t>og ny teknologi i en samfunns-, næringslivs- og faglig kontekst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b="0"/>
              <a:t>Bidra til utvikling, implementering og bruk av</a:t>
            </a:r>
            <a:br>
              <a:rPr lang="nb-NO" sz="1600" b="0"/>
            </a:br>
            <a:r>
              <a:rPr lang="nb-NO" sz="1600" b="0"/>
              <a:t>digitale løsninger og ny teknologi på fagområdet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b="0"/>
              <a:t>Bidra til utvikling, implementering og bruk av bærekraftige</a:t>
            </a:r>
            <a:br>
              <a:rPr lang="nb-NO" sz="1600" b="0"/>
            </a:br>
            <a:r>
              <a:rPr lang="nb-NO" sz="1600" b="0"/>
              <a:t>løsninger på fagområdet, med bruk av digitale løsninger og</a:t>
            </a:r>
            <a:br>
              <a:rPr lang="nb-NO" sz="1600" b="0"/>
            </a:br>
            <a:r>
              <a:rPr lang="nb-NO" sz="1600" b="0"/>
              <a:t>ny teknologi</a:t>
            </a:r>
          </a:p>
        </p:txBody>
      </p: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77A8FACD-770C-4CDE-8AF2-6ED56E73E965}"/>
              </a:ext>
            </a:extLst>
          </p:cNvPr>
          <p:cNvSpPr txBox="1"/>
          <p:nvPr/>
        </p:nvSpPr>
        <p:spPr>
          <a:xfrm>
            <a:off x="213360" y="2094673"/>
            <a:ext cx="5806446" cy="1767833"/>
          </a:xfrm>
          <a:prstGeom prst="rect">
            <a:avLst/>
          </a:prstGeom>
        </p:spPr>
        <p:txBody>
          <a:bodyPr vert="horz" wrap="square" lIns="91440" tIns="90000" rIns="91440" bIns="90000" rtlCol="0" anchor="t" anchorCtr="0">
            <a:sp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nb-NO" sz="1600" b="0"/>
              <a:t>Våre kandidater skal bidra til en bærekraftig utvikling gjennom at de skal kunne: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b="0"/>
              <a:t>Forstå, analysere og vurdere betydningen av bærekraft i en samfunns-, næringslivs- og faglig kontekst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b="0"/>
              <a:t>Utvikle løsninger på fagområdet som bidrar til en bærekraftig utvikling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E8D671A9-E41A-40E4-AAB4-1BFA38D774FA}"/>
              </a:ext>
            </a:extLst>
          </p:cNvPr>
          <p:cNvGrpSpPr/>
          <p:nvPr/>
        </p:nvGrpSpPr>
        <p:grpSpPr>
          <a:xfrm>
            <a:off x="662940" y="4791978"/>
            <a:ext cx="5356866" cy="1485900"/>
            <a:chOff x="205740" y="5050620"/>
            <a:chExt cx="5814066" cy="1563540"/>
          </a:xfrm>
        </p:grpSpPr>
        <p:cxnSp>
          <p:nvCxnSpPr>
            <p:cNvPr id="17" name="Rett pilkobling 16">
              <a:extLst>
                <a:ext uri="{FF2B5EF4-FFF2-40B4-BE49-F238E27FC236}">
                  <a16:creationId xmlns:a16="http://schemas.microsoft.com/office/drawing/2014/main" id="{C1E691C2-4183-4121-B660-A233BA2D7FD5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" y="5050620"/>
              <a:ext cx="5806446" cy="0"/>
            </a:xfrm>
            <a:prstGeom prst="straightConnector1">
              <a:avLst/>
            </a:prstGeom>
            <a:ln w="28575">
              <a:solidFill>
                <a:srgbClr val="00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pilkobling 50">
              <a:extLst>
                <a:ext uri="{FF2B5EF4-FFF2-40B4-BE49-F238E27FC236}">
                  <a16:creationId xmlns:a16="http://schemas.microsoft.com/office/drawing/2014/main" id="{077CDFE3-1E5F-4CB4-BB1C-E403F24E47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5740" y="5050620"/>
              <a:ext cx="7620" cy="1563540"/>
            </a:xfrm>
            <a:prstGeom prst="straightConnector1">
              <a:avLst/>
            </a:prstGeom>
            <a:ln w="28575">
              <a:solidFill>
                <a:srgbClr val="00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ktangel 54">
            <a:extLst>
              <a:ext uri="{FF2B5EF4-FFF2-40B4-BE49-F238E27FC236}">
                <a16:creationId xmlns:a16="http://schemas.microsoft.com/office/drawing/2014/main" id="{8AEB4051-20C1-49E4-A243-E0955368EA2A}"/>
              </a:ext>
            </a:extLst>
          </p:cNvPr>
          <p:cNvSpPr>
            <a:spLocks noChangeAspect="1"/>
          </p:cNvSpPr>
          <p:nvPr/>
        </p:nvSpPr>
        <p:spPr>
          <a:xfrm>
            <a:off x="662940" y="479197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DA2EAFAE-0379-4632-B7F2-FAC81010B25F}"/>
              </a:ext>
            </a:extLst>
          </p:cNvPr>
          <p:cNvSpPr>
            <a:spLocks noChangeAspect="1"/>
          </p:cNvSpPr>
          <p:nvPr/>
        </p:nvSpPr>
        <p:spPr>
          <a:xfrm>
            <a:off x="662939" y="4967239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AF1CF442-C456-4910-9CAC-13C7D6F55A33}"/>
              </a:ext>
            </a:extLst>
          </p:cNvPr>
          <p:cNvSpPr>
            <a:spLocks noChangeAspect="1"/>
          </p:cNvSpPr>
          <p:nvPr/>
        </p:nvSpPr>
        <p:spPr>
          <a:xfrm>
            <a:off x="662939" y="514846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DFD4FE55-FCBA-4863-9F81-F699CDD94C33}"/>
              </a:ext>
            </a:extLst>
          </p:cNvPr>
          <p:cNvSpPr>
            <a:spLocks noChangeAspect="1"/>
          </p:cNvSpPr>
          <p:nvPr/>
        </p:nvSpPr>
        <p:spPr>
          <a:xfrm>
            <a:off x="662939" y="532372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D990ACB9-8570-47A6-B737-8958A0DE7EB4}"/>
              </a:ext>
            </a:extLst>
          </p:cNvPr>
          <p:cNvSpPr>
            <a:spLocks noChangeAspect="1"/>
          </p:cNvSpPr>
          <p:nvPr/>
        </p:nvSpPr>
        <p:spPr>
          <a:xfrm>
            <a:off x="662939" y="5499601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50DF7AD2-AD52-40C8-B80C-D1FF3A33E7CD}"/>
              </a:ext>
            </a:extLst>
          </p:cNvPr>
          <p:cNvSpPr>
            <a:spLocks noChangeAspect="1"/>
          </p:cNvSpPr>
          <p:nvPr/>
        </p:nvSpPr>
        <p:spPr>
          <a:xfrm>
            <a:off x="662939" y="5674863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BC12B9D3-8D4E-45A4-BC9A-4FD1120F2DA7}"/>
              </a:ext>
            </a:extLst>
          </p:cNvPr>
          <p:cNvSpPr>
            <a:spLocks noChangeAspect="1"/>
          </p:cNvSpPr>
          <p:nvPr/>
        </p:nvSpPr>
        <p:spPr>
          <a:xfrm>
            <a:off x="662939" y="585521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76DE8F8B-5995-4444-A232-A0CF0252BEED}"/>
              </a:ext>
            </a:extLst>
          </p:cNvPr>
          <p:cNvSpPr>
            <a:spLocks noChangeAspect="1"/>
          </p:cNvSpPr>
          <p:nvPr/>
        </p:nvSpPr>
        <p:spPr>
          <a:xfrm>
            <a:off x="1348422" y="479197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4CFDBA63-0C87-46D5-9092-DC0AA2C08CA9}"/>
              </a:ext>
            </a:extLst>
          </p:cNvPr>
          <p:cNvSpPr>
            <a:spLocks noChangeAspect="1"/>
          </p:cNvSpPr>
          <p:nvPr/>
        </p:nvSpPr>
        <p:spPr>
          <a:xfrm>
            <a:off x="1348421" y="4967239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F7D5FEB2-B5A3-4FEA-98AA-94378C3724AA}"/>
              </a:ext>
            </a:extLst>
          </p:cNvPr>
          <p:cNvSpPr>
            <a:spLocks noChangeAspect="1"/>
          </p:cNvSpPr>
          <p:nvPr/>
        </p:nvSpPr>
        <p:spPr>
          <a:xfrm>
            <a:off x="1348421" y="514846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52B76B3B-EECA-46B5-BD91-50747594349B}"/>
              </a:ext>
            </a:extLst>
          </p:cNvPr>
          <p:cNvSpPr>
            <a:spLocks noChangeAspect="1"/>
          </p:cNvSpPr>
          <p:nvPr/>
        </p:nvSpPr>
        <p:spPr>
          <a:xfrm>
            <a:off x="1348421" y="532372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4854F851-121D-4EBA-B169-2190C6B7A92E}"/>
              </a:ext>
            </a:extLst>
          </p:cNvPr>
          <p:cNvSpPr>
            <a:spLocks noChangeAspect="1"/>
          </p:cNvSpPr>
          <p:nvPr/>
        </p:nvSpPr>
        <p:spPr>
          <a:xfrm>
            <a:off x="1348421" y="5499601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BD04933B-1854-4A4F-9E1A-97BAE17FE2D8}"/>
              </a:ext>
            </a:extLst>
          </p:cNvPr>
          <p:cNvSpPr>
            <a:spLocks noChangeAspect="1"/>
          </p:cNvSpPr>
          <p:nvPr/>
        </p:nvSpPr>
        <p:spPr>
          <a:xfrm>
            <a:off x="1348421" y="5674863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B9CD3CD3-3E55-4DCC-AE42-EB6D83A060D8}"/>
              </a:ext>
            </a:extLst>
          </p:cNvPr>
          <p:cNvSpPr>
            <a:spLocks noChangeAspect="1"/>
          </p:cNvSpPr>
          <p:nvPr/>
        </p:nvSpPr>
        <p:spPr>
          <a:xfrm>
            <a:off x="1348421" y="585521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3" name="Rektangel 72">
            <a:extLst>
              <a:ext uri="{FF2B5EF4-FFF2-40B4-BE49-F238E27FC236}">
                <a16:creationId xmlns:a16="http://schemas.microsoft.com/office/drawing/2014/main" id="{4E8F5A32-C3E1-4338-871C-3F557645723B}"/>
              </a:ext>
            </a:extLst>
          </p:cNvPr>
          <p:cNvSpPr>
            <a:spLocks noChangeAspect="1"/>
          </p:cNvSpPr>
          <p:nvPr/>
        </p:nvSpPr>
        <p:spPr>
          <a:xfrm>
            <a:off x="2033905" y="479197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4" name="Rektangel 73">
            <a:extLst>
              <a:ext uri="{FF2B5EF4-FFF2-40B4-BE49-F238E27FC236}">
                <a16:creationId xmlns:a16="http://schemas.microsoft.com/office/drawing/2014/main" id="{D3EF73F4-0F0B-407F-89B4-E327D608D365}"/>
              </a:ext>
            </a:extLst>
          </p:cNvPr>
          <p:cNvSpPr>
            <a:spLocks noChangeAspect="1"/>
          </p:cNvSpPr>
          <p:nvPr/>
        </p:nvSpPr>
        <p:spPr>
          <a:xfrm>
            <a:off x="2033904" y="4967239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5" name="Rektangel 74">
            <a:extLst>
              <a:ext uri="{FF2B5EF4-FFF2-40B4-BE49-F238E27FC236}">
                <a16:creationId xmlns:a16="http://schemas.microsoft.com/office/drawing/2014/main" id="{799317FD-0BAC-4619-9928-27A4CAF4221E}"/>
              </a:ext>
            </a:extLst>
          </p:cNvPr>
          <p:cNvSpPr>
            <a:spLocks noChangeAspect="1"/>
          </p:cNvSpPr>
          <p:nvPr/>
        </p:nvSpPr>
        <p:spPr>
          <a:xfrm>
            <a:off x="2033904" y="514846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Rektangel 75">
            <a:extLst>
              <a:ext uri="{FF2B5EF4-FFF2-40B4-BE49-F238E27FC236}">
                <a16:creationId xmlns:a16="http://schemas.microsoft.com/office/drawing/2014/main" id="{10A81ED0-D13F-41F5-AE22-F63006CEDE8A}"/>
              </a:ext>
            </a:extLst>
          </p:cNvPr>
          <p:cNvSpPr>
            <a:spLocks noChangeAspect="1"/>
          </p:cNvSpPr>
          <p:nvPr/>
        </p:nvSpPr>
        <p:spPr>
          <a:xfrm>
            <a:off x="2033904" y="532372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7" name="Rektangel 76">
            <a:extLst>
              <a:ext uri="{FF2B5EF4-FFF2-40B4-BE49-F238E27FC236}">
                <a16:creationId xmlns:a16="http://schemas.microsoft.com/office/drawing/2014/main" id="{16A50C5E-7F90-448A-A541-4C02520FA747}"/>
              </a:ext>
            </a:extLst>
          </p:cNvPr>
          <p:cNvSpPr>
            <a:spLocks noChangeAspect="1"/>
          </p:cNvSpPr>
          <p:nvPr/>
        </p:nvSpPr>
        <p:spPr>
          <a:xfrm>
            <a:off x="2033904" y="5499601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F25D6DD3-BBD3-4DFC-B0B0-19148A511FA1}"/>
              </a:ext>
            </a:extLst>
          </p:cNvPr>
          <p:cNvSpPr>
            <a:spLocks noChangeAspect="1"/>
          </p:cNvSpPr>
          <p:nvPr/>
        </p:nvSpPr>
        <p:spPr>
          <a:xfrm>
            <a:off x="2033904" y="5674863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C953075C-9829-468A-9B6D-AE81328BA888}"/>
              </a:ext>
            </a:extLst>
          </p:cNvPr>
          <p:cNvSpPr>
            <a:spLocks noChangeAspect="1"/>
          </p:cNvSpPr>
          <p:nvPr/>
        </p:nvSpPr>
        <p:spPr>
          <a:xfrm>
            <a:off x="2033904" y="585521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1" name="Rektangel 80">
            <a:extLst>
              <a:ext uri="{FF2B5EF4-FFF2-40B4-BE49-F238E27FC236}">
                <a16:creationId xmlns:a16="http://schemas.microsoft.com/office/drawing/2014/main" id="{439C20C6-F9BE-4D7A-8C44-41605ACDD6FE}"/>
              </a:ext>
            </a:extLst>
          </p:cNvPr>
          <p:cNvSpPr>
            <a:spLocks noChangeAspect="1"/>
          </p:cNvSpPr>
          <p:nvPr/>
        </p:nvSpPr>
        <p:spPr>
          <a:xfrm>
            <a:off x="2719387" y="479197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2" name="Rektangel 81">
            <a:extLst>
              <a:ext uri="{FF2B5EF4-FFF2-40B4-BE49-F238E27FC236}">
                <a16:creationId xmlns:a16="http://schemas.microsoft.com/office/drawing/2014/main" id="{F790F632-DC1D-4581-B68A-E3ACDF4B3534}"/>
              </a:ext>
            </a:extLst>
          </p:cNvPr>
          <p:cNvSpPr>
            <a:spLocks noChangeAspect="1"/>
          </p:cNvSpPr>
          <p:nvPr/>
        </p:nvSpPr>
        <p:spPr>
          <a:xfrm>
            <a:off x="2719386" y="4967239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3" name="Rektangel 82">
            <a:extLst>
              <a:ext uri="{FF2B5EF4-FFF2-40B4-BE49-F238E27FC236}">
                <a16:creationId xmlns:a16="http://schemas.microsoft.com/office/drawing/2014/main" id="{1A95AC86-A1D1-42CF-94DA-606C03AA81B7}"/>
              </a:ext>
            </a:extLst>
          </p:cNvPr>
          <p:cNvSpPr>
            <a:spLocks noChangeAspect="1"/>
          </p:cNvSpPr>
          <p:nvPr/>
        </p:nvSpPr>
        <p:spPr>
          <a:xfrm>
            <a:off x="2719386" y="514846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4" name="Rektangel 83">
            <a:extLst>
              <a:ext uri="{FF2B5EF4-FFF2-40B4-BE49-F238E27FC236}">
                <a16:creationId xmlns:a16="http://schemas.microsoft.com/office/drawing/2014/main" id="{B5976F07-67A6-49D3-9C81-26E832863B33}"/>
              </a:ext>
            </a:extLst>
          </p:cNvPr>
          <p:cNvSpPr>
            <a:spLocks noChangeAspect="1"/>
          </p:cNvSpPr>
          <p:nvPr/>
        </p:nvSpPr>
        <p:spPr>
          <a:xfrm>
            <a:off x="2719386" y="532372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5" name="Rektangel 84">
            <a:extLst>
              <a:ext uri="{FF2B5EF4-FFF2-40B4-BE49-F238E27FC236}">
                <a16:creationId xmlns:a16="http://schemas.microsoft.com/office/drawing/2014/main" id="{7FA593FA-8A03-4470-8D01-A4E07B35344C}"/>
              </a:ext>
            </a:extLst>
          </p:cNvPr>
          <p:cNvSpPr>
            <a:spLocks noChangeAspect="1"/>
          </p:cNvSpPr>
          <p:nvPr/>
        </p:nvSpPr>
        <p:spPr>
          <a:xfrm>
            <a:off x="2719386" y="5499601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6" name="Rektangel 85">
            <a:extLst>
              <a:ext uri="{FF2B5EF4-FFF2-40B4-BE49-F238E27FC236}">
                <a16:creationId xmlns:a16="http://schemas.microsoft.com/office/drawing/2014/main" id="{45856C9E-235C-4195-9C77-08D6BEB0974F}"/>
              </a:ext>
            </a:extLst>
          </p:cNvPr>
          <p:cNvSpPr>
            <a:spLocks noChangeAspect="1"/>
          </p:cNvSpPr>
          <p:nvPr/>
        </p:nvSpPr>
        <p:spPr>
          <a:xfrm>
            <a:off x="2719386" y="5674863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7" name="Rektangel 86">
            <a:extLst>
              <a:ext uri="{FF2B5EF4-FFF2-40B4-BE49-F238E27FC236}">
                <a16:creationId xmlns:a16="http://schemas.microsoft.com/office/drawing/2014/main" id="{EE4C3E74-6748-4959-B0BD-B3CE1D21DA62}"/>
              </a:ext>
            </a:extLst>
          </p:cNvPr>
          <p:cNvSpPr>
            <a:spLocks noChangeAspect="1"/>
          </p:cNvSpPr>
          <p:nvPr/>
        </p:nvSpPr>
        <p:spPr>
          <a:xfrm>
            <a:off x="2719386" y="585521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9" name="Rektangel 88">
            <a:extLst>
              <a:ext uri="{FF2B5EF4-FFF2-40B4-BE49-F238E27FC236}">
                <a16:creationId xmlns:a16="http://schemas.microsoft.com/office/drawing/2014/main" id="{B10D3617-586A-4543-BD13-39ABD993577C}"/>
              </a:ext>
            </a:extLst>
          </p:cNvPr>
          <p:cNvSpPr>
            <a:spLocks noChangeAspect="1"/>
          </p:cNvSpPr>
          <p:nvPr/>
        </p:nvSpPr>
        <p:spPr>
          <a:xfrm>
            <a:off x="4093551" y="479197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0" name="Rektangel 89">
            <a:extLst>
              <a:ext uri="{FF2B5EF4-FFF2-40B4-BE49-F238E27FC236}">
                <a16:creationId xmlns:a16="http://schemas.microsoft.com/office/drawing/2014/main" id="{18FBD939-5246-4570-9459-16CFA4C039FF}"/>
              </a:ext>
            </a:extLst>
          </p:cNvPr>
          <p:cNvSpPr>
            <a:spLocks noChangeAspect="1"/>
          </p:cNvSpPr>
          <p:nvPr/>
        </p:nvSpPr>
        <p:spPr>
          <a:xfrm>
            <a:off x="4093550" y="4967239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1" name="Rektangel 90">
            <a:extLst>
              <a:ext uri="{FF2B5EF4-FFF2-40B4-BE49-F238E27FC236}">
                <a16:creationId xmlns:a16="http://schemas.microsoft.com/office/drawing/2014/main" id="{2DCE9EA0-C7A3-4FA8-9FFF-E4CC98D93E6E}"/>
              </a:ext>
            </a:extLst>
          </p:cNvPr>
          <p:cNvSpPr>
            <a:spLocks noChangeAspect="1"/>
          </p:cNvSpPr>
          <p:nvPr/>
        </p:nvSpPr>
        <p:spPr>
          <a:xfrm>
            <a:off x="4093550" y="514846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2" name="Rektangel 91">
            <a:extLst>
              <a:ext uri="{FF2B5EF4-FFF2-40B4-BE49-F238E27FC236}">
                <a16:creationId xmlns:a16="http://schemas.microsoft.com/office/drawing/2014/main" id="{F233774C-96F2-4679-8534-F1B481F93679}"/>
              </a:ext>
            </a:extLst>
          </p:cNvPr>
          <p:cNvSpPr>
            <a:spLocks noChangeAspect="1"/>
          </p:cNvSpPr>
          <p:nvPr/>
        </p:nvSpPr>
        <p:spPr>
          <a:xfrm>
            <a:off x="4093550" y="532372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3" name="Rektangel 92">
            <a:extLst>
              <a:ext uri="{FF2B5EF4-FFF2-40B4-BE49-F238E27FC236}">
                <a16:creationId xmlns:a16="http://schemas.microsoft.com/office/drawing/2014/main" id="{BADF624F-EE59-4C86-8CD8-714617EE8C01}"/>
              </a:ext>
            </a:extLst>
          </p:cNvPr>
          <p:cNvSpPr>
            <a:spLocks noChangeAspect="1"/>
          </p:cNvSpPr>
          <p:nvPr/>
        </p:nvSpPr>
        <p:spPr>
          <a:xfrm>
            <a:off x="4093550" y="5499601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4" name="Rektangel 93">
            <a:extLst>
              <a:ext uri="{FF2B5EF4-FFF2-40B4-BE49-F238E27FC236}">
                <a16:creationId xmlns:a16="http://schemas.microsoft.com/office/drawing/2014/main" id="{1167F8C4-1627-447A-B641-E4F5B20F4685}"/>
              </a:ext>
            </a:extLst>
          </p:cNvPr>
          <p:cNvSpPr>
            <a:spLocks noChangeAspect="1"/>
          </p:cNvSpPr>
          <p:nvPr/>
        </p:nvSpPr>
        <p:spPr>
          <a:xfrm>
            <a:off x="4093550" y="5674863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5" name="Rektangel 94">
            <a:extLst>
              <a:ext uri="{FF2B5EF4-FFF2-40B4-BE49-F238E27FC236}">
                <a16:creationId xmlns:a16="http://schemas.microsoft.com/office/drawing/2014/main" id="{B46FA4B6-9D48-45D5-A67F-96A18D83736A}"/>
              </a:ext>
            </a:extLst>
          </p:cNvPr>
          <p:cNvSpPr>
            <a:spLocks noChangeAspect="1"/>
          </p:cNvSpPr>
          <p:nvPr/>
        </p:nvSpPr>
        <p:spPr>
          <a:xfrm>
            <a:off x="4093550" y="585521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7" name="Rektangel 96">
            <a:extLst>
              <a:ext uri="{FF2B5EF4-FFF2-40B4-BE49-F238E27FC236}">
                <a16:creationId xmlns:a16="http://schemas.microsoft.com/office/drawing/2014/main" id="{43F51E1F-A84B-486E-AA3D-8C7464E5ECFE}"/>
              </a:ext>
            </a:extLst>
          </p:cNvPr>
          <p:cNvSpPr>
            <a:spLocks noChangeAspect="1"/>
          </p:cNvSpPr>
          <p:nvPr/>
        </p:nvSpPr>
        <p:spPr>
          <a:xfrm>
            <a:off x="3405125" y="479197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8" name="Rektangel 97">
            <a:extLst>
              <a:ext uri="{FF2B5EF4-FFF2-40B4-BE49-F238E27FC236}">
                <a16:creationId xmlns:a16="http://schemas.microsoft.com/office/drawing/2014/main" id="{D95F0891-EFB7-4578-B538-7EA166DEDB20}"/>
              </a:ext>
            </a:extLst>
          </p:cNvPr>
          <p:cNvSpPr>
            <a:spLocks noChangeAspect="1"/>
          </p:cNvSpPr>
          <p:nvPr/>
        </p:nvSpPr>
        <p:spPr>
          <a:xfrm>
            <a:off x="3405124" y="4967239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9" name="Rektangel 98">
            <a:extLst>
              <a:ext uri="{FF2B5EF4-FFF2-40B4-BE49-F238E27FC236}">
                <a16:creationId xmlns:a16="http://schemas.microsoft.com/office/drawing/2014/main" id="{C8FDF8FC-CF31-4E89-B669-492541843DB5}"/>
              </a:ext>
            </a:extLst>
          </p:cNvPr>
          <p:cNvSpPr>
            <a:spLocks noChangeAspect="1"/>
          </p:cNvSpPr>
          <p:nvPr/>
        </p:nvSpPr>
        <p:spPr>
          <a:xfrm>
            <a:off x="3405124" y="514846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0" name="Rektangel 99">
            <a:extLst>
              <a:ext uri="{FF2B5EF4-FFF2-40B4-BE49-F238E27FC236}">
                <a16:creationId xmlns:a16="http://schemas.microsoft.com/office/drawing/2014/main" id="{6CFCCE8C-BC95-4E01-9D37-43CA3763B683}"/>
              </a:ext>
            </a:extLst>
          </p:cNvPr>
          <p:cNvSpPr>
            <a:spLocks noChangeAspect="1"/>
          </p:cNvSpPr>
          <p:nvPr/>
        </p:nvSpPr>
        <p:spPr>
          <a:xfrm>
            <a:off x="3405124" y="532372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1" name="Rektangel 100">
            <a:extLst>
              <a:ext uri="{FF2B5EF4-FFF2-40B4-BE49-F238E27FC236}">
                <a16:creationId xmlns:a16="http://schemas.microsoft.com/office/drawing/2014/main" id="{77353A45-F1BF-4AE3-8914-AF7905447F5A}"/>
              </a:ext>
            </a:extLst>
          </p:cNvPr>
          <p:cNvSpPr>
            <a:spLocks noChangeAspect="1"/>
          </p:cNvSpPr>
          <p:nvPr/>
        </p:nvSpPr>
        <p:spPr>
          <a:xfrm>
            <a:off x="3405124" y="5499601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2" name="Rektangel 101">
            <a:extLst>
              <a:ext uri="{FF2B5EF4-FFF2-40B4-BE49-F238E27FC236}">
                <a16:creationId xmlns:a16="http://schemas.microsoft.com/office/drawing/2014/main" id="{9E855EEA-C476-44B5-8458-10DD9DCB3129}"/>
              </a:ext>
            </a:extLst>
          </p:cNvPr>
          <p:cNvSpPr>
            <a:spLocks noChangeAspect="1"/>
          </p:cNvSpPr>
          <p:nvPr/>
        </p:nvSpPr>
        <p:spPr>
          <a:xfrm>
            <a:off x="3405124" y="5674863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3" name="Rektangel 102">
            <a:extLst>
              <a:ext uri="{FF2B5EF4-FFF2-40B4-BE49-F238E27FC236}">
                <a16:creationId xmlns:a16="http://schemas.microsoft.com/office/drawing/2014/main" id="{D67DD323-E02A-4980-A932-D06D9FF1E151}"/>
              </a:ext>
            </a:extLst>
          </p:cNvPr>
          <p:cNvSpPr>
            <a:spLocks noChangeAspect="1"/>
          </p:cNvSpPr>
          <p:nvPr/>
        </p:nvSpPr>
        <p:spPr>
          <a:xfrm>
            <a:off x="3405124" y="585521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5" name="Rektangel 104">
            <a:extLst>
              <a:ext uri="{FF2B5EF4-FFF2-40B4-BE49-F238E27FC236}">
                <a16:creationId xmlns:a16="http://schemas.microsoft.com/office/drawing/2014/main" id="{8FC8A5CD-5059-4C80-9FEC-38E532EB641C}"/>
              </a:ext>
            </a:extLst>
          </p:cNvPr>
          <p:cNvSpPr>
            <a:spLocks noChangeAspect="1"/>
          </p:cNvSpPr>
          <p:nvPr/>
        </p:nvSpPr>
        <p:spPr>
          <a:xfrm>
            <a:off x="4779036" y="479197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6" name="Rektangel 105">
            <a:extLst>
              <a:ext uri="{FF2B5EF4-FFF2-40B4-BE49-F238E27FC236}">
                <a16:creationId xmlns:a16="http://schemas.microsoft.com/office/drawing/2014/main" id="{74E234D3-5A12-4358-B6E4-2D57583B56E7}"/>
              </a:ext>
            </a:extLst>
          </p:cNvPr>
          <p:cNvSpPr>
            <a:spLocks noChangeAspect="1"/>
          </p:cNvSpPr>
          <p:nvPr/>
        </p:nvSpPr>
        <p:spPr>
          <a:xfrm>
            <a:off x="4779035" y="4967239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7" name="Rektangel 106">
            <a:extLst>
              <a:ext uri="{FF2B5EF4-FFF2-40B4-BE49-F238E27FC236}">
                <a16:creationId xmlns:a16="http://schemas.microsoft.com/office/drawing/2014/main" id="{25B650FD-76C6-4EA9-8EA9-883C6B4F9A8B}"/>
              </a:ext>
            </a:extLst>
          </p:cNvPr>
          <p:cNvSpPr>
            <a:spLocks noChangeAspect="1"/>
          </p:cNvSpPr>
          <p:nvPr/>
        </p:nvSpPr>
        <p:spPr>
          <a:xfrm>
            <a:off x="4779035" y="514846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8" name="Rektangel 107">
            <a:extLst>
              <a:ext uri="{FF2B5EF4-FFF2-40B4-BE49-F238E27FC236}">
                <a16:creationId xmlns:a16="http://schemas.microsoft.com/office/drawing/2014/main" id="{30758B2E-8A54-4888-A3A3-3796A96D3A76}"/>
              </a:ext>
            </a:extLst>
          </p:cNvPr>
          <p:cNvSpPr>
            <a:spLocks noChangeAspect="1"/>
          </p:cNvSpPr>
          <p:nvPr/>
        </p:nvSpPr>
        <p:spPr>
          <a:xfrm>
            <a:off x="4779035" y="5323728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9" name="Rektangel 108">
            <a:extLst>
              <a:ext uri="{FF2B5EF4-FFF2-40B4-BE49-F238E27FC236}">
                <a16:creationId xmlns:a16="http://schemas.microsoft.com/office/drawing/2014/main" id="{F76556C4-F629-49A0-B1A4-3FB5F472E9DB}"/>
              </a:ext>
            </a:extLst>
          </p:cNvPr>
          <p:cNvSpPr>
            <a:spLocks noChangeAspect="1"/>
          </p:cNvSpPr>
          <p:nvPr/>
        </p:nvSpPr>
        <p:spPr>
          <a:xfrm>
            <a:off x="4779035" y="5499601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0" name="Rektangel 109">
            <a:extLst>
              <a:ext uri="{FF2B5EF4-FFF2-40B4-BE49-F238E27FC236}">
                <a16:creationId xmlns:a16="http://schemas.microsoft.com/office/drawing/2014/main" id="{481E8549-D8C7-40F9-962D-C3E1450F7F7B}"/>
              </a:ext>
            </a:extLst>
          </p:cNvPr>
          <p:cNvSpPr>
            <a:spLocks noChangeAspect="1"/>
          </p:cNvSpPr>
          <p:nvPr/>
        </p:nvSpPr>
        <p:spPr>
          <a:xfrm>
            <a:off x="4779035" y="5674863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1" name="Rektangel 110">
            <a:extLst>
              <a:ext uri="{FF2B5EF4-FFF2-40B4-BE49-F238E27FC236}">
                <a16:creationId xmlns:a16="http://schemas.microsoft.com/office/drawing/2014/main" id="{08585D43-F7FC-48D6-AA01-7FFA9BC05B11}"/>
              </a:ext>
            </a:extLst>
          </p:cNvPr>
          <p:cNvSpPr>
            <a:spLocks noChangeAspect="1"/>
          </p:cNvSpPr>
          <p:nvPr/>
        </p:nvSpPr>
        <p:spPr>
          <a:xfrm>
            <a:off x="4779035" y="5855217"/>
            <a:ext cx="685485" cy="175262"/>
          </a:xfrm>
          <a:prstGeom prst="rect">
            <a:avLst/>
          </a:prstGeom>
          <a:noFill/>
          <a:ln w="31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2" name="TekstSylinder 111">
            <a:extLst>
              <a:ext uri="{FF2B5EF4-FFF2-40B4-BE49-F238E27FC236}">
                <a16:creationId xmlns:a16="http://schemas.microsoft.com/office/drawing/2014/main" id="{0C40CB19-0015-4565-9230-F81B0DEB3B94}"/>
              </a:ext>
            </a:extLst>
          </p:cNvPr>
          <p:cNvSpPr txBox="1"/>
          <p:nvPr/>
        </p:nvSpPr>
        <p:spPr>
          <a:xfrm>
            <a:off x="1671828" y="4628792"/>
            <a:ext cx="3346109" cy="32637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nb-NO"/>
            </a:defPPr>
            <a:lvl1pPr>
              <a:lnSpc>
                <a:spcPts val="1800"/>
              </a:lnSpc>
            </a:lvl1pPr>
          </a:lstStyle>
          <a:p>
            <a:r>
              <a:rPr lang="nb-NO"/>
              <a:t>Roller og oppgaver - kompetanser</a:t>
            </a:r>
          </a:p>
        </p:txBody>
      </p:sp>
      <p:sp>
        <p:nvSpPr>
          <p:cNvPr id="113" name="TekstSylinder 112">
            <a:extLst>
              <a:ext uri="{FF2B5EF4-FFF2-40B4-BE49-F238E27FC236}">
                <a16:creationId xmlns:a16="http://schemas.microsoft.com/office/drawing/2014/main" id="{EE477421-DA5D-463D-A70B-D3DAACAA7475}"/>
              </a:ext>
            </a:extLst>
          </p:cNvPr>
          <p:cNvSpPr txBox="1"/>
          <p:nvPr/>
        </p:nvSpPr>
        <p:spPr>
          <a:xfrm rot="16200000">
            <a:off x="69411" y="5140875"/>
            <a:ext cx="1187056" cy="55720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/>
              <a:t>Bærekraft-</a:t>
            </a:r>
            <a:br>
              <a:rPr lang="nb-NO"/>
            </a:br>
            <a:r>
              <a:rPr lang="nb-NO"/>
              <a:t>områder</a:t>
            </a: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0C502C57-0239-439F-968D-90DEF0C17FC3}"/>
              </a:ext>
            </a:extLst>
          </p:cNvPr>
          <p:cNvGrpSpPr/>
          <p:nvPr/>
        </p:nvGrpSpPr>
        <p:grpSpPr>
          <a:xfrm>
            <a:off x="6290790" y="4791977"/>
            <a:ext cx="5356866" cy="1485900"/>
            <a:chOff x="205740" y="5050620"/>
            <a:chExt cx="5814066" cy="1563540"/>
          </a:xfrm>
        </p:grpSpPr>
        <p:cxnSp>
          <p:nvCxnSpPr>
            <p:cNvPr id="115" name="Rett pilkobling 114">
              <a:extLst>
                <a:ext uri="{FF2B5EF4-FFF2-40B4-BE49-F238E27FC236}">
                  <a16:creationId xmlns:a16="http://schemas.microsoft.com/office/drawing/2014/main" id="{3ED33ED4-D757-48AC-B81C-23024F6B6B6C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" y="5050620"/>
              <a:ext cx="5806446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Rett pilkobling 115">
              <a:extLst>
                <a:ext uri="{FF2B5EF4-FFF2-40B4-BE49-F238E27FC236}">
                  <a16:creationId xmlns:a16="http://schemas.microsoft.com/office/drawing/2014/main" id="{298B2BBF-5B94-4783-A8BF-B24E32F8D5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5740" y="5050620"/>
              <a:ext cx="7620" cy="156354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7" name="Rektangel 166">
            <a:extLst>
              <a:ext uri="{FF2B5EF4-FFF2-40B4-BE49-F238E27FC236}">
                <a16:creationId xmlns:a16="http://schemas.microsoft.com/office/drawing/2014/main" id="{49DD96AC-D949-4765-8A8F-3E716ED63F69}"/>
              </a:ext>
            </a:extLst>
          </p:cNvPr>
          <p:cNvSpPr>
            <a:spLocks noChangeAspect="1"/>
          </p:cNvSpPr>
          <p:nvPr/>
        </p:nvSpPr>
        <p:spPr>
          <a:xfrm>
            <a:off x="6290790" y="4791976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8" name="Rektangel 167">
            <a:extLst>
              <a:ext uri="{FF2B5EF4-FFF2-40B4-BE49-F238E27FC236}">
                <a16:creationId xmlns:a16="http://schemas.microsoft.com/office/drawing/2014/main" id="{B3EABA03-39B0-4C02-8FE2-DEAA9C95F5FB}"/>
              </a:ext>
            </a:extLst>
          </p:cNvPr>
          <p:cNvSpPr>
            <a:spLocks noChangeAspect="1"/>
          </p:cNvSpPr>
          <p:nvPr/>
        </p:nvSpPr>
        <p:spPr>
          <a:xfrm>
            <a:off x="6290788" y="4966908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9" name="Rektangel 168">
            <a:extLst>
              <a:ext uri="{FF2B5EF4-FFF2-40B4-BE49-F238E27FC236}">
                <a16:creationId xmlns:a16="http://schemas.microsoft.com/office/drawing/2014/main" id="{A8B4E9D5-67C3-4A6A-B234-2960961A7F5E}"/>
              </a:ext>
            </a:extLst>
          </p:cNvPr>
          <p:cNvSpPr>
            <a:spLocks noChangeAspect="1"/>
          </p:cNvSpPr>
          <p:nvPr/>
        </p:nvSpPr>
        <p:spPr>
          <a:xfrm>
            <a:off x="6290783" y="514200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0" name="Rektangel 169">
            <a:extLst>
              <a:ext uri="{FF2B5EF4-FFF2-40B4-BE49-F238E27FC236}">
                <a16:creationId xmlns:a16="http://schemas.microsoft.com/office/drawing/2014/main" id="{0774E0C9-59C4-4564-8BC9-9F4215A62267}"/>
              </a:ext>
            </a:extLst>
          </p:cNvPr>
          <p:cNvSpPr>
            <a:spLocks noChangeAspect="1"/>
          </p:cNvSpPr>
          <p:nvPr/>
        </p:nvSpPr>
        <p:spPr>
          <a:xfrm>
            <a:off x="6290783" y="531726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1" name="Rektangel 170">
            <a:extLst>
              <a:ext uri="{FF2B5EF4-FFF2-40B4-BE49-F238E27FC236}">
                <a16:creationId xmlns:a16="http://schemas.microsoft.com/office/drawing/2014/main" id="{9B440B72-A869-4CFC-B0C2-D1EB916A36B5}"/>
              </a:ext>
            </a:extLst>
          </p:cNvPr>
          <p:cNvSpPr>
            <a:spLocks noChangeAspect="1"/>
          </p:cNvSpPr>
          <p:nvPr/>
        </p:nvSpPr>
        <p:spPr>
          <a:xfrm>
            <a:off x="6290783" y="549313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2" name="Rektangel 171">
            <a:extLst>
              <a:ext uri="{FF2B5EF4-FFF2-40B4-BE49-F238E27FC236}">
                <a16:creationId xmlns:a16="http://schemas.microsoft.com/office/drawing/2014/main" id="{2F491597-FD9D-455E-A70F-75267E839E76}"/>
              </a:ext>
            </a:extLst>
          </p:cNvPr>
          <p:cNvSpPr>
            <a:spLocks noChangeAspect="1"/>
          </p:cNvSpPr>
          <p:nvPr/>
        </p:nvSpPr>
        <p:spPr>
          <a:xfrm>
            <a:off x="6290783" y="5668397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3" name="Rektangel 172">
            <a:extLst>
              <a:ext uri="{FF2B5EF4-FFF2-40B4-BE49-F238E27FC236}">
                <a16:creationId xmlns:a16="http://schemas.microsoft.com/office/drawing/2014/main" id="{41C6E124-58CC-4995-8FA1-829CDEDC4D48}"/>
              </a:ext>
            </a:extLst>
          </p:cNvPr>
          <p:cNvSpPr>
            <a:spLocks noChangeAspect="1"/>
          </p:cNvSpPr>
          <p:nvPr/>
        </p:nvSpPr>
        <p:spPr>
          <a:xfrm>
            <a:off x="6290783" y="584397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0" name="Rektangel 159">
            <a:extLst>
              <a:ext uri="{FF2B5EF4-FFF2-40B4-BE49-F238E27FC236}">
                <a16:creationId xmlns:a16="http://schemas.microsoft.com/office/drawing/2014/main" id="{6DCB1216-7C13-4F3A-BE88-B49A2779CCAC}"/>
              </a:ext>
            </a:extLst>
          </p:cNvPr>
          <p:cNvSpPr>
            <a:spLocks noChangeAspect="1"/>
          </p:cNvSpPr>
          <p:nvPr/>
        </p:nvSpPr>
        <p:spPr>
          <a:xfrm>
            <a:off x="6976272" y="4791976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1" name="Rektangel 160">
            <a:extLst>
              <a:ext uri="{FF2B5EF4-FFF2-40B4-BE49-F238E27FC236}">
                <a16:creationId xmlns:a16="http://schemas.microsoft.com/office/drawing/2014/main" id="{CCE576D7-231D-4C44-9BF4-1CDDB9A3D31C}"/>
              </a:ext>
            </a:extLst>
          </p:cNvPr>
          <p:cNvSpPr>
            <a:spLocks noChangeAspect="1"/>
          </p:cNvSpPr>
          <p:nvPr/>
        </p:nvSpPr>
        <p:spPr>
          <a:xfrm>
            <a:off x="6976270" y="4966908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3198D9AB-9656-48F0-815C-49DEE6A6A801}"/>
              </a:ext>
            </a:extLst>
          </p:cNvPr>
          <p:cNvSpPr>
            <a:spLocks noChangeAspect="1"/>
          </p:cNvSpPr>
          <p:nvPr/>
        </p:nvSpPr>
        <p:spPr>
          <a:xfrm>
            <a:off x="6976265" y="514200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3" name="Rektangel 162">
            <a:extLst>
              <a:ext uri="{FF2B5EF4-FFF2-40B4-BE49-F238E27FC236}">
                <a16:creationId xmlns:a16="http://schemas.microsoft.com/office/drawing/2014/main" id="{EC85B0B8-B4C3-49D3-A40B-F03DA8711584}"/>
              </a:ext>
            </a:extLst>
          </p:cNvPr>
          <p:cNvSpPr>
            <a:spLocks noChangeAspect="1"/>
          </p:cNvSpPr>
          <p:nvPr/>
        </p:nvSpPr>
        <p:spPr>
          <a:xfrm>
            <a:off x="6976265" y="531726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4" name="Rektangel 163">
            <a:extLst>
              <a:ext uri="{FF2B5EF4-FFF2-40B4-BE49-F238E27FC236}">
                <a16:creationId xmlns:a16="http://schemas.microsoft.com/office/drawing/2014/main" id="{FB53977E-ADD0-4BD2-97B1-D2989D3001B5}"/>
              </a:ext>
            </a:extLst>
          </p:cNvPr>
          <p:cNvSpPr>
            <a:spLocks noChangeAspect="1"/>
          </p:cNvSpPr>
          <p:nvPr/>
        </p:nvSpPr>
        <p:spPr>
          <a:xfrm>
            <a:off x="6976265" y="549313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5" name="Rektangel 164">
            <a:extLst>
              <a:ext uri="{FF2B5EF4-FFF2-40B4-BE49-F238E27FC236}">
                <a16:creationId xmlns:a16="http://schemas.microsoft.com/office/drawing/2014/main" id="{5D0253CF-C5C9-4915-86FC-2DAF76461869}"/>
              </a:ext>
            </a:extLst>
          </p:cNvPr>
          <p:cNvSpPr>
            <a:spLocks noChangeAspect="1"/>
          </p:cNvSpPr>
          <p:nvPr/>
        </p:nvSpPr>
        <p:spPr>
          <a:xfrm>
            <a:off x="6976265" y="5668397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6" name="Rektangel 165">
            <a:extLst>
              <a:ext uri="{FF2B5EF4-FFF2-40B4-BE49-F238E27FC236}">
                <a16:creationId xmlns:a16="http://schemas.microsoft.com/office/drawing/2014/main" id="{73A61970-D645-45E0-9CA6-0BB5B2DCC563}"/>
              </a:ext>
            </a:extLst>
          </p:cNvPr>
          <p:cNvSpPr>
            <a:spLocks noChangeAspect="1"/>
          </p:cNvSpPr>
          <p:nvPr/>
        </p:nvSpPr>
        <p:spPr>
          <a:xfrm>
            <a:off x="6976265" y="584397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3" name="Rektangel 152">
            <a:extLst>
              <a:ext uri="{FF2B5EF4-FFF2-40B4-BE49-F238E27FC236}">
                <a16:creationId xmlns:a16="http://schemas.microsoft.com/office/drawing/2014/main" id="{44616A5C-6248-4BB4-A157-4502969CC786}"/>
              </a:ext>
            </a:extLst>
          </p:cNvPr>
          <p:cNvSpPr>
            <a:spLocks noChangeAspect="1"/>
          </p:cNvSpPr>
          <p:nvPr/>
        </p:nvSpPr>
        <p:spPr>
          <a:xfrm>
            <a:off x="7661755" y="4791976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4" name="Rektangel 153">
            <a:extLst>
              <a:ext uri="{FF2B5EF4-FFF2-40B4-BE49-F238E27FC236}">
                <a16:creationId xmlns:a16="http://schemas.microsoft.com/office/drawing/2014/main" id="{A436BB01-B137-4C2F-9307-5DD1CA9CFC88}"/>
              </a:ext>
            </a:extLst>
          </p:cNvPr>
          <p:cNvSpPr>
            <a:spLocks noChangeAspect="1"/>
          </p:cNvSpPr>
          <p:nvPr/>
        </p:nvSpPr>
        <p:spPr>
          <a:xfrm>
            <a:off x="7661753" y="4966908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5" name="Rektangel 154">
            <a:extLst>
              <a:ext uri="{FF2B5EF4-FFF2-40B4-BE49-F238E27FC236}">
                <a16:creationId xmlns:a16="http://schemas.microsoft.com/office/drawing/2014/main" id="{876C94B8-0EA1-4887-A927-A844DE7BCFEB}"/>
              </a:ext>
            </a:extLst>
          </p:cNvPr>
          <p:cNvSpPr>
            <a:spLocks noChangeAspect="1"/>
          </p:cNvSpPr>
          <p:nvPr/>
        </p:nvSpPr>
        <p:spPr>
          <a:xfrm>
            <a:off x="7661748" y="514200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6" name="Rektangel 155">
            <a:extLst>
              <a:ext uri="{FF2B5EF4-FFF2-40B4-BE49-F238E27FC236}">
                <a16:creationId xmlns:a16="http://schemas.microsoft.com/office/drawing/2014/main" id="{E014928B-09A9-4A3A-BA29-D7725552ECDE}"/>
              </a:ext>
            </a:extLst>
          </p:cNvPr>
          <p:cNvSpPr>
            <a:spLocks noChangeAspect="1"/>
          </p:cNvSpPr>
          <p:nvPr/>
        </p:nvSpPr>
        <p:spPr>
          <a:xfrm>
            <a:off x="7661748" y="531726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7" name="Rektangel 156">
            <a:extLst>
              <a:ext uri="{FF2B5EF4-FFF2-40B4-BE49-F238E27FC236}">
                <a16:creationId xmlns:a16="http://schemas.microsoft.com/office/drawing/2014/main" id="{6727F188-A989-4F04-9628-4F3CCB438DD7}"/>
              </a:ext>
            </a:extLst>
          </p:cNvPr>
          <p:cNvSpPr>
            <a:spLocks noChangeAspect="1"/>
          </p:cNvSpPr>
          <p:nvPr/>
        </p:nvSpPr>
        <p:spPr>
          <a:xfrm>
            <a:off x="7661748" y="549313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8" name="Rektangel 157">
            <a:extLst>
              <a:ext uri="{FF2B5EF4-FFF2-40B4-BE49-F238E27FC236}">
                <a16:creationId xmlns:a16="http://schemas.microsoft.com/office/drawing/2014/main" id="{BDE33371-E169-4057-B05D-ECD319FFD0BD}"/>
              </a:ext>
            </a:extLst>
          </p:cNvPr>
          <p:cNvSpPr>
            <a:spLocks noChangeAspect="1"/>
          </p:cNvSpPr>
          <p:nvPr/>
        </p:nvSpPr>
        <p:spPr>
          <a:xfrm>
            <a:off x="7661748" y="5668397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9" name="Rektangel 158">
            <a:extLst>
              <a:ext uri="{FF2B5EF4-FFF2-40B4-BE49-F238E27FC236}">
                <a16:creationId xmlns:a16="http://schemas.microsoft.com/office/drawing/2014/main" id="{18C04F4E-85D3-4C6E-8E2B-32378F961E81}"/>
              </a:ext>
            </a:extLst>
          </p:cNvPr>
          <p:cNvSpPr>
            <a:spLocks noChangeAspect="1"/>
          </p:cNvSpPr>
          <p:nvPr/>
        </p:nvSpPr>
        <p:spPr>
          <a:xfrm>
            <a:off x="7661748" y="584397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6" name="Rektangel 145">
            <a:extLst>
              <a:ext uri="{FF2B5EF4-FFF2-40B4-BE49-F238E27FC236}">
                <a16:creationId xmlns:a16="http://schemas.microsoft.com/office/drawing/2014/main" id="{C753C4F0-863D-4EC0-8D10-473C1ED2A7BA}"/>
              </a:ext>
            </a:extLst>
          </p:cNvPr>
          <p:cNvSpPr>
            <a:spLocks noChangeAspect="1"/>
          </p:cNvSpPr>
          <p:nvPr/>
        </p:nvSpPr>
        <p:spPr>
          <a:xfrm>
            <a:off x="8347237" y="4791976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AA800E3-07C6-47A0-9F08-C6D7D78B890E}"/>
              </a:ext>
            </a:extLst>
          </p:cNvPr>
          <p:cNvSpPr>
            <a:spLocks noChangeAspect="1"/>
          </p:cNvSpPr>
          <p:nvPr/>
        </p:nvSpPr>
        <p:spPr>
          <a:xfrm>
            <a:off x="8347235" y="4966908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942E588-4618-4FC3-A3D4-661EC2B0648A}"/>
              </a:ext>
            </a:extLst>
          </p:cNvPr>
          <p:cNvSpPr>
            <a:spLocks noChangeAspect="1"/>
          </p:cNvSpPr>
          <p:nvPr/>
        </p:nvSpPr>
        <p:spPr>
          <a:xfrm>
            <a:off x="8347230" y="514200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FAA31AA5-C472-443A-8823-270404DFA73B}"/>
              </a:ext>
            </a:extLst>
          </p:cNvPr>
          <p:cNvSpPr>
            <a:spLocks noChangeAspect="1"/>
          </p:cNvSpPr>
          <p:nvPr/>
        </p:nvSpPr>
        <p:spPr>
          <a:xfrm>
            <a:off x="8347230" y="531726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E249B27A-6D3B-439D-AE74-A1FF89631F13}"/>
              </a:ext>
            </a:extLst>
          </p:cNvPr>
          <p:cNvSpPr>
            <a:spLocks noChangeAspect="1"/>
          </p:cNvSpPr>
          <p:nvPr/>
        </p:nvSpPr>
        <p:spPr>
          <a:xfrm>
            <a:off x="8347230" y="549313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1" name="Rektangel 150">
            <a:extLst>
              <a:ext uri="{FF2B5EF4-FFF2-40B4-BE49-F238E27FC236}">
                <a16:creationId xmlns:a16="http://schemas.microsoft.com/office/drawing/2014/main" id="{0193E1B2-B649-4814-8EA8-21E601D8D0E3}"/>
              </a:ext>
            </a:extLst>
          </p:cNvPr>
          <p:cNvSpPr>
            <a:spLocks noChangeAspect="1"/>
          </p:cNvSpPr>
          <p:nvPr/>
        </p:nvSpPr>
        <p:spPr>
          <a:xfrm>
            <a:off x="8347230" y="5668397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2" name="Rektangel 151">
            <a:extLst>
              <a:ext uri="{FF2B5EF4-FFF2-40B4-BE49-F238E27FC236}">
                <a16:creationId xmlns:a16="http://schemas.microsoft.com/office/drawing/2014/main" id="{F22FF176-C54D-4F57-90E1-0409A97AB66E}"/>
              </a:ext>
            </a:extLst>
          </p:cNvPr>
          <p:cNvSpPr>
            <a:spLocks noChangeAspect="1"/>
          </p:cNvSpPr>
          <p:nvPr/>
        </p:nvSpPr>
        <p:spPr>
          <a:xfrm>
            <a:off x="8347230" y="584397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735A3EDC-71C9-4C06-BFF3-63C121B1062D}"/>
              </a:ext>
            </a:extLst>
          </p:cNvPr>
          <p:cNvSpPr>
            <a:spLocks noChangeAspect="1"/>
          </p:cNvSpPr>
          <p:nvPr/>
        </p:nvSpPr>
        <p:spPr>
          <a:xfrm>
            <a:off x="9711848" y="4791976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64D758D6-8055-470A-B7C8-A60294B3360A}"/>
              </a:ext>
            </a:extLst>
          </p:cNvPr>
          <p:cNvSpPr>
            <a:spLocks noChangeAspect="1"/>
          </p:cNvSpPr>
          <p:nvPr/>
        </p:nvSpPr>
        <p:spPr>
          <a:xfrm>
            <a:off x="9711846" y="4966908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1" name="Rektangel 140">
            <a:extLst>
              <a:ext uri="{FF2B5EF4-FFF2-40B4-BE49-F238E27FC236}">
                <a16:creationId xmlns:a16="http://schemas.microsoft.com/office/drawing/2014/main" id="{8B06A116-13D0-411F-BC0F-9614285235C8}"/>
              </a:ext>
            </a:extLst>
          </p:cNvPr>
          <p:cNvSpPr>
            <a:spLocks noChangeAspect="1"/>
          </p:cNvSpPr>
          <p:nvPr/>
        </p:nvSpPr>
        <p:spPr>
          <a:xfrm>
            <a:off x="9711841" y="514200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2" name="Rektangel 141">
            <a:extLst>
              <a:ext uri="{FF2B5EF4-FFF2-40B4-BE49-F238E27FC236}">
                <a16:creationId xmlns:a16="http://schemas.microsoft.com/office/drawing/2014/main" id="{B33BBCBB-76CB-4B44-8A5D-276EEDD227EF}"/>
              </a:ext>
            </a:extLst>
          </p:cNvPr>
          <p:cNvSpPr>
            <a:spLocks noChangeAspect="1"/>
          </p:cNvSpPr>
          <p:nvPr/>
        </p:nvSpPr>
        <p:spPr>
          <a:xfrm>
            <a:off x="9711841" y="531726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3" name="Rektangel 142">
            <a:extLst>
              <a:ext uri="{FF2B5EF4-FFF2-40B4-BE49-F238E27FC236}">
                <a16:creationId xmlns:a16="http://schemas.microsoft.com/office/drawing/2014/main" id="{805E6B4E-A9D5-4B36-B04E-F524AD2BD9E8}"/>
              </a:ext>
            </a:extLst>
          </p:cNvPr>
          <p:cNvSpPr>
            <a:spLocks noChangeAspect="1"/>
          </p:cNvSpPr>
          <p:nvPr/>
        </p:nvSpPr>
        <p:spPr>
          <a:xfrm>
            <a:off x="9711841" y="549313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4" name="Rektangel 143">
            <a:extLst>
              <a:ext uri="{FF2B5EF4-FFF2-40B4-BE49-F238E27FC236}">
                <a16:creationId xmlns:a16="http://schemas.microsoft.com/office/drawing/2014/main" id="{4B00560C-299A-422E-8576-2C3FF5C7DC26}"/>
              </a:ext>
            </a:extLst>
          </p:cNvPr>
          <p:cNvSpPr>
            <a:spLocks noChangeAspect="1"/>
          </p:cNvSpPr>
          <p:nvPr/>
        </p:nvSpPr>
        <p:spPr>
          <a:xfrm>
            <a:off x="9711841" y="5668397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5" name="Rektangel 144">
            <a:extLst>
              <a:ext uri="{FF2B5EF4-FFF2-40B4-BE49-F238E27FC236}">
                <a16:creationId xmlns:a16="http://schemas.microsoft.com/office/drawing/2014/main" id="{A803E4CE-56CB-4A1C-B51D-818954A84B58}"/>
              </a:ext>
            </a:extLst>
          </p:cNvPr>
          <p:cNvSpPr>
            <a:spLocks noChangeAspect="1"/>
          </p:cNvSpPr>
          <p:nvPr/>
        </p:nvSpPr>
        <p:spPr>
          <a:xfrm>
            <a:off x="9711841" y="584397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2" name="Rektangel 131">
            <a:extLst>
              <a:ext uri="{FF2B5EF4-FFF2-40B4-BE49-F238E27FC236}">
                <a16:creationId xmlns:a16="http://schemas.microsoft.com/office/drawing/2014/main" id="{E35EC19E-AACC-4F51-BFB1-330A98483B5C}"/>
              </a:ext>
            </a:extLst>
          </p:cNvPr>
          <p:cNvSpPr>
            <a:spLocks noChangeAspect="1"/>
          </p:cNvSpPr>
          <p:nvPr/>
        </p:nvSpPr>
        <p:spPr>
          <a:xfrm>
            <a:off x="9026625" y="4791976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3" name="Rektangel 132">
            <a:extLst>
              <a:ext uri="{FF2B5EF4-FFF2-40B4-BE49-F238E27FC236}">
                <a16:creationId xmlns:a16="http://schemas.microsoft.com/office/drawing/2014/main" id="{3A06F7A6-33B2-4064-AF13-5577707370E7}"/>
              </a:ext>
            </a:extLst>
          </p:cNvPr>
          <p:cNvSpPr>
            <a:spLocks noChangeAspect="1"/>
          </p:cNvSpPr>
          <p:nvPr/>
        </p:nvSpPr>
        <p:spPr>
          <a:xfrm>
            <a:off x="9026623" y="4966908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4" name="Rektangel 133">
            <a:extLst>
              <a:ext uri="{FF2B5EF4-FFF2-40B4-BE49-F238E27FC236}">
                <a16:creationId xmlns:a16="http://schemas.microsoft.com/office/drawing/2014/main" id="{31EDE26A-D673-4DB0-B5EB-5830F1B3B5FA}"/>
              </a:ext>
            </a:extLst>
          </p:cNvPr>
          <p:cNvSpPr>
            <a:spLocks noChangeAspect="1"/>
          </p:cNvSpPr>
          <p:nvPr/>
        </p:nvSpPr>
        <p:spPr>
          <a:xfrm>
            <a:off x="9026618" y="514200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5" name="Rektangel 134">
            <a:extLst>
              <a:ext uri="{FF2B5EF4-FFF2-40B4-BE49-F238E27FC236}">
                <a16:creationId xmlns:a16="http://schemas.microsoft.com/office/drawing/2014/main" id="{B8BCD7BA-BC2B-476F-8113-D271071BD51B}"/>
              </a:ext>
            </a:extLst>
          </p:cNvPr>
          <p:cNvSpPr>
            <a:spLocks noChangeAspect="1"/>
          </p:cNvSpPr>
          <p:nvPr/>
        </p:nvSpPr>
        <p:spPr>
          <a:xfrm>
            <a:off x="9026618" y="531726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6" name="Rektangel 135">
            <a:extLst>
              <a:ext uri="{FF2B5EF4-FFF2-40B4-BE49-F238E27FC236}">
                <a16:creationId xmlns:a16="http://schemas.microsoft.com/office/drawing/2014/main" id="{0DA0F669-2D97-4D09-9472-DF94944F4EA9}"/>
              </a:ext>
            </a:extLst>
          </p:cNvPr>
          <p:cNvSpPr>
            <a:spLocks noChangeAspect="1"/>
          </p:cNvSpPr>
          <p:nvPr/>
        </p:nvSpPr>
        <p:spPr>
          <a:xfrm>
            <a:off x="9026618" y="549313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7D44E35F-22B2-4045-8983-4A7AAE4D1B77}"/>
              </a:ext>
            </a:extLst>
          </p:cNvPr>
          <p:cNvSpPr>
            <a:spLocks noChangeAspect="1"/>
          </p:cNvSpPr>
          <p:nvPr/>
        </p:nvSpPr>
        <p:spPr>
          <a:xfrm>
            <a:off x="9026618" y="5668397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F91E6F51-DE0F-4A39-8E39-E43BB66BC486}"/>
              </a:ext>
            </a:extLst>
          </p:cNvPr>
          <p:cNvSpPr>
            <a:spLocks noChangeAspect="1"/>
          </p:cNvSpPr>
          <p:nvPr/>
        </p:nvSpPr>
        <p:spPr>
          <a:xfrm>
            <a:off x="9026618" y="584397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42618D0F-55B4-4C26-9634-5AD5B5AEF1B3}"/>
              </a:ext>
            </a:extLst>
          </p:cNvPr>
          <p:cNvSpPr>
            <a:spLocks noChangeAspect="1"/>
          </p:cNvSpPr>
          <p:nvPr/>
        </p:nvSpPr>
        <p:spPr>
          <a:xfrm>
            <a:off x="10397333" y="4791976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6" name="Rektangel 125">
            <a:extLst>
              <a:ext uri="{FF2B5EF4-FFF2-40B4-BE49-F238E27FC236}">
                <a16:creationId xmlns:a16="http://schemas.microsoft.com/office/drawing/2014/main" id="{8ACE228D-A86F-468D-8598-89E066115F8B}"/>
              </a:ext>
            </a:extLst>
          </p:cNvPr>
          <p:cNvSpPr>
            <a:spLocks noChangeAspect="1"/>
          </p:cNvSpPr>
          <p:nvPr/>
        </p:nvSpPr>
        <p:spPr>
          <a:xfrm>
            <a:off x="10397331" y="4966908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FE13C601-E415-42F3-8342-0986DB50B6CE}"/>
              </a:ext>
            </a:extLst>
          </p:cNvPr>
          <p:cNvSpPr>
            <a:spLocks noChangeAspect="1"/>
          </p:cNvSpPr>
          <p:nvPr/>
        </p:nvSpPr>
        <p:spPr>
          <a:xfrm>
            <a:off x="10397326" y="514200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D1D96039-F03A-442A-9F77-90CF61EBD1F4}"/>
              </a:ext>
            </a:extLst>
          </p:cNvPr>
          <p:cNvSpPr>
            <a:spLocks noChangeAspect="1"/>
          </p:cNvSpPr>
          <p:nvPr/>
        </p:nvSpPr>
        <p:spPr>
          <a:xfrm>
            <a:off x="10397326" y="5317262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62D9B728-2312-4E75-BE42-593BF3A61ADB}"/>
              </a:ext>
            </a:extLst>
          </p:cNvPr>
          <p:cNvSpPr>
            <a:spLocks noChangeAspect="1"/>
          </p:cNvSpPr>
          <p:nvPr/>
        </p:nvSpPr>
        <p:spPr>
          <a:xfrm>
            <a:off x="10397326" y="549313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4694A532-CB4D-4798-A45F-AF659C068297}"/>
              </a:ext>
            </a:extLst>
          </p:cNvPr>
          <p:cNvSpPr>
            <a:spLocks noChangeAspect="1"/>
          </p:cNvSpPr>
          <p:nvPr/>
        </p:nvSpPr>
        <p:spPr>
          <a:xfrm>
            <a:off x="10397326" y="5668397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1" name="Rektangel 130">
            <a:extLst>
              <a:ext uri="{FF2B5EF4-FFF2-40B4-BE49-F238E27FC236}">
                <a16:creationId xmlns:a16="http://schemas.microsoft.com/office/drawing/2014/main" id="{B1BAFC4A-EA56-47A8-9970-379BB075B62E}"/>
              </a:ext>
            </a:extLst>
          </p:cNvPr>
          <p:cNvSpPr>
            <a:spLocks noChangeAspect="1"/>
          </p:cNvSpPr>
          <p:nvPr/>
        </p:nvSpPr>
        <p:spPr>
          <a:xfrm>
            <a:off x="10397326" y="5843975"/>
            <a:ext cx="685485" cy="17526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4" name="TekstSylinder 173">
            <a:extLst>
              <a:ext uri="{FF2B5EF4-FFF2-40B4-BE49-F238E27FC236}">
                <a16:creationId xmlns:a16="http://schemas.microsoft.com/office/drawing/2014/main" id="{A946354C-59F9-40FA-BB02-ACBF08B91A71}"/>
              </a:ext>
            </a:extLst>
          </p:cNvPr>
          <p:cNvSpPr txBox="1"/>
          <p:nvPr/>
        </p:nvSpPr>
        <p:spPr>
          <a:xfrm>
            <a:off x="7299678" y="4628791"/>
            <a:ext cx="3346109" cy="32637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nb-NO"/>
            </a:defPPr>
            <a:lvl1pPr>
              <a:lnSpc>
                <a:spcPts val="1800"/>
              </a:lnSpc>
            </a:lvl1pPr>
          </a:lstStyle>
          <a:p>
            <a:r>
              <a:rPr lang="nb-NO"/>
              <a:t>Roller og oppgaver - kompetanser</a:t>
            </a:r>
          </a:p>
        </p:txBody>
      </p:sp>
      <p:sp>
        <p:nvSpPr>
          <p:cNvPr id="175" name="TekstSylinder 174">
            <a:extLst>
              <a:ext uri="{FF2B5EF4-FFF2-40B4-BE49-F238E27FC236}">
                <a16:creationId xmlns:a16="http://schemas.microsoft.com/office/drawing/2014/main" id="{9C18A424-78D7-4056-B364-E7D34445BDA4}"/>
              </a:ext>
            </a:extLst>
          </p:cNvPr>
          <p:cNvSpPr txBox="1"/>
          <p:nvPr/>
        </p:nvSpPr>
        <p:spPr>
          <a:xfrm rot="16200000">
            <a:off x="5766608" y="5140874"/>
            <a:ext cx="1048364" cy="55720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/>
              <a:t>Digitale-</a:t>
            </a:r>
            <a:br>
              <a:rPr lang="nb-NO"/>
            </a:br>
            <a:r>
              <a:rPr lang="nb-NO"/>
              <a:t>løsninger</a:t>
            </a:r>
          </a:p>
        </p:txBody>
      </p:sp>
      <p:pic>
        <p:nvPicPr>
          <p:cNvPr id="176" name="Bilde 175">
            <a:extLst>
              <a:ext uri="{FF2B5EF4-FFF2-40B4-BE49-F238E27FC236}">
                <a16:creationId xmlns:a16="http://schemas.microsoft.com/office/drawing/2014/main" id="{CDB57CD6-D9F9-4266-8984-1A67E6ABA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524" y="124628"/>
            <a:ext cx="1119129" cy="98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8" name="Bilde 177">
            <a:extLst>
              <a:ext uri="{FF2B5EF4-FFF2-40B4-BE49-F238E27FC236}">
                <a16:creationId xmlns:a16="http://schemas.microsoft.com/office/drawing/2014/main" id="{B14C8506-EB83-41FB-A103-874EAA5DA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961" y="115412"/>
            <a:ext cx="1558484" cy="100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What is Industry 4.0? Here&amp;#39;s A Super Easy Explanation For Anyone">
            <a:extLst>
              <a:ext uri="{FF2B5EF4-FFF2-40B4-BE49-F238E27FC236}">
                <a16:creationId xmlns:a16="http://schemas.microsoft.com/office/drawing/2014/main" id="{907CB7FC-6F02-4B5F-AF2A-BD46A2612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28" y="243390"/>
            <a:ext cx="1881188" cy="75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TekstSylinder 178">
            <a:extLst>
              <a:ext uri="{FF2B5EF4-FFF2-40B4-BE49-F238E27FC236}">
                <a16:creationId xmlns:a16="http://schemas.microsoft.com/office/drawing/2014/main" id="{8DF62A26-8E37-47E0-AC7E-0991858ECEAC}"/>
              </a:ext>
            </a:extLst>
          </p:cNvPr>
          <p:cNvSpPr txBox="1"/>
          <p:nvPr/>
        </p:nvSpPr>
        <p:spPr>
          <a:xfrm>
            <a:off x="8713354" y="43576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/>
              <a:t>+</a:t>
            </a:r>
          </a:p>
        </p:txBody>
      </p:sp>
      <p:sp>
        <p:nvSpPr>
          <p:cNvPr id="182" name="Pil: høyre med stripe 181">
            <a:extLst>
              <a:ext uri="{FF2B5EF4-FFF2-40B4-BE49-F238E27FC236}">
                <a16:creationId xmlns:a16="http://schemas.microsoft.com/office/drawing/2014/main" id="{5A3E5BB7-5337-4114-AA53-93E4FE14625F}"/>
              </a:ext>
            </a:extLst>
          </p:cNvPr>
          <p:cNvSpPr/>
          <p:nvPr/>
        </p:nvSpPr>
        <p:spPr>
          <a:xfrm>
            <a:off x="10079310" y="749071"/>
            <a:ext cx="108372" cy="349006"/>
          </a:xfrm>
          <a:prstGeom prst="stripedRightArrow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3" name="Pil: høyre med stripe 182">
            <a:extLst>
              <a:ext uri="{FF2B5EF4-FFF2-40B4-BE49-F238E27FC236}">
                <a16:creationId xmlns:a16="http://schemas.microsoft.com/office/drawing/2014/main" id="{4DE84253-D3B2-4E4B-934F-E6B56692738C}"/>
              </a:ext>
            </a:extLst>
          </p:cNvPr>
          <p:cNvSpPr/>
          <p:nvPr/>
        </p:nvSpPr>
        <p:spPr>
          <a:xfrm>
            <a:off x="9611682" y="948141"/>
            <a:ext cx="576000" cy="36000"/>
          </a:xfrm>
          <a:prstGeom prst="stripedRightArrow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4" name="Pil: høyre med stripe 183">
            <a:extLst>
              <a:ext uri="{FF2B5EF4-FFF2-40B4-BE49-F238E27FC236}">
                <a16:creationId xmlns:a16="http://schemas.microsoft.com/office/drawing/2014/main" id="{307C35A4-13E1-485A-ACF7-A6A218E2FE3B}"/>
              </a:ext>
            </a:extLst>
          </p:cNvPr>
          <p:cNvSpPr/>
          <p:nvPr/>
        </p:nvSpPr>
        <p:spPr>
          <a:xfrm>
            <a:off x="9467682" y="861700"/>
            <a:ext cx="720000" cy="36000"/>
          </a:xfrm>
          <a:prstGeom prst="stripedRightArrow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5" name="Pil: høyre med stripe 184">
            <a:extLst>
              <a:ext uri="{FF2B5EF4-FFF2-40B4-BE49-F238E27FC236}">
                <a16:creationId xmlns:a16="http://schemas.microsoft.com/office/drawing/2014/main" id="{57FDA536-E82C-42C6-BEB0-F95DA30A791E}"/>
              </a:ext>
            </a:extLst>
          </p:cNvPr>
          <p:cNvSpPr/>
          <p:nvPr/>
        </p:nvSpPr>
        <p:spPr>
          <a:xfrm>
            <a:off x="9683682" y="777741"/>
            <a:ext cx="504000" cy="36000"/>
          </a:xfrm>
          <a:prstGeom prst="stripedRightArrow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6" name="Pil: høyre med stripe 185">
            <a:extLst>
              <a:ext uri="{FF2B5EF4-FFF2-40B4-BE49-F238E27FC236}">
                <a16:creationId xmlns:a16="http://schemas.microsoft.com/office/drawing/2014/main" id="{BC7F5D5F-95CA-44E0-A0A7-70444FC584F7}"/>
              </a:ext>
            </a:extLst>
          </p:cNvPr>
          <p:cNvSpPr/>
          <p:nvPr/>
        </p:nvSpPr>
        <p:spPr>
          <a:xfrm>
            <a:off x="10079310" y="325907"/>
            <a:ext cx="108372" cy="419673"/>
          </a:xfrm>
          <a:prstGeom prst="stripedRightArrow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7" name="Pil: høyre med stripe 186">
            <a:extLst>
              <a:ext uri="{FF2B5EF4-FFF2-40B4-BE49-F238E27FC236}">
                <a16:creationId xmlns:a16="http://schemas.microsoft.com/office/drawing/2014/main" id="{1374CB7D-6C6D-43E8-AB37-D14261684705}"/>
              </a:ext>
            </a:extLst>
          </p:cNvPr>
          <p:cNvSpPr/>
          <p:nvPr/>
        </p:nvSpPr>
        <p:spPr>
          <a:xfrm>
            <a:off x="9539682" y="605945"/>
            <a:ext cx="648000" cy="36000"/>
          </a:xfrm>
          <a:prstGeom prst="stripedRightArrow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8" name="Pil: høyre med stripe 187">
            <a:extLst>
              <a:ext uri="{FF2B5EF4-FFF2-40B4-BE49-F238E27FC236}">
                <a16:creationId xmlns:a16="http://schemas.microsoft.com/office/drawing/2014/main" id="{806FF41C-CA66-4317-B96F-9D3513CBF630}"/>
              </a:ext>
            </a:extLst>
          </p:cNvPr>
          <p:cNvSpPr/>
          <p:nvPr/>
        </p:nvSpPr>
        <p:spPr>
          <a:xfrm>
            <a:off x="9503682" y="521887"/>
            <a:ext cx="684000" cy="36000"/>
          </a:xfrm>
          <a:prstGeom prst="stripedRightArrow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9" name="Pil: høyre med stripe 188">
            <a:extLst>
              <a:ext uri="{FF2B5EF4-FFF2-40B4-BE49-F238E27FC236}">
                <a16:creationId xmlns:a16="http://schemas.microsoft.com/office/drawing/2014/main" id="{0E792AC4-AA94-4C0A-914B-E4D38F305B52}"/>
              </a:ext>
            </a:extLst>
          </p:cNvPr>
          <p:cNvSpPr/>
          <p:nvPr/>
        </p:nvSpPr>
        <p:spPr>
          <a:xfrm>
            <a:off x="9701682" y="433162"/>
            <a:ext cx="486000" cy="36000"/>
          </a:xfrm>
          <a:prstGeom prst="stripedRightArrow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0" name="Pil: høyre med stripe 189">
            <a:extLst>
              <a:ext uri="{FF2B5EF4-FFF2-40B4-BE49-F238E27FC236}">
                <a16:creationId xmlns:a16="http://schemas.microsoft.com/office/drawing/2014/main" id="{58EF8070-FFB9-4C88-811A-3E803102734D}"/>
              </a:ext>
            </a:extLst>
          </p:cNvPr>
          <p:cNvSpPr/>
          <p:nvPr/>
        </p:nvSpPr>
        <p:spPr>
          <a:xfrm>
            <a:off x="10204339" y="471864"/>
            <a:ext cx="108372" cy="349006"/>
          </a:xfrm>
          <a:prstGeom prst="stripedRightArrow">
            <a:avLst/>
          </a:prstGeom>
          <a:solidFill>
            <a:srgbClr val="00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3" name="Pil: bøyd nedover 38">
            <a:extLst>
              <a:ext uri="{FF2B5EF4-FFF2-40B4-BE49-F238E27FC236}">
                <a16:creationId xmlns:a16="http://schemas.microsoft.com/office/drawing/2014/main" id="{9169E129-B9A1-4378-8A50-E2EE252DD57B}"/>
              </a:ext>
            </a:extLst>
          </p:cNvPr>
          <p:cNvSpPr/>
          <p:nvPr/>
        </p:nvSpPr>
        <p:spPr>
          <a:xfrm flipV="1">
            <a:off x="9778373" y="952320"/>
            <a:ext cx="1452041" cy="421931"/>
          </a:xfrm>
          <a:custGeom>
            <a:avLst/>
            <a:gdLst>
              <a:gd name="connsiteX0" fmla="*/ 2509854 w 2744485"/>
              <a:gd name="connsiteY0" fmla="*/ 938525 h 938525"/>
              <a:gd name="connsiteX1" fmla="*/ 2237236 w 2744485"/>
              <a:gd name="connsiteY1" fmla="*/ 703894 h 938525"/>
              <a:gd name="connsiteX2" fmla="*/ 2354552 w 2744485"/>
              <a:gd name="connsiteY2" fmla="*/ 703894 h 938525"/>
              <a:gd name="connsiteX3" fmla="*/ 1196270 w 2744485"/>
              <a:gd name="connsiteY3" fmla="*/ 0 h 938525"/>
              <a:gd name="connsiteX4" fmla="*/ 1430900 w 2744485"/>
              <a:gd name="connsiteY4" fmla="*/ 0 h 938525"/>
              <a:gd name="connsiteX5" fmla="*/ 2589182 w 2744485"/>
              <a:gd name="connsiteY5" fmla="*/ 703894 h 938525"/>
              <a:gd name="connsiteX6" fmla="*/ 2706498 w 2744485"/>
              <a:gd name="connsiteY6" fmla="*/ 703894 h 938525"/>
              <a:gd name="connsiteX7" fmla="*/ 2509854 w 2744485"/>
              <a:gd name="connsiteY7" fmla="*/ 938525 h 938525"/>
              <a:gd name="connsiteX0" fmla="*/ 1313585 w 2744485"/>
              <a:gd name="connsiteY0" fmla="*/ 4524 h 938525"/>
              <a:gd name="connsiteX1" fmla="*/ 234632 w 2744485"/>
              <a:gd name="connsiteY1" fmla="*/ 938525 h 938525"/>
              <a:gd name="connsiteX2" fmla="*/ 0 w 2744485"/>
              <a:gd name="connsiteY2" fmla="*/ 938525 h 938525"/>
              <a:gd name="connsiteX3" fmla="*/ 515436 w 2744485"/>
              <a:gd name="connsiteY3" fmla="*/ 166826 h 938525"/>
              <a:gd name="connsiteX4" fmla="*/ 1313585 w 2744485"/>
              <a:gd name="connsiteY4" fmla="*/ 4524 h 938525"/>
              <a:gd name="connsiteX0" fmla="*/ 1313585 w 2744485"/>
              <a:gd name="connsiteY0" fmla="*/ 4524 h 938525"/>
              <a:gd name="connsiteX1" fmla="*/ 234632 w 2744485"/>
              <a:gd name="connsiteY1" fmla="*/ 938525 h 938525"/>
              <a:gd name="connsiteX2" fmla="*/ 0 w 2744485"/>
              <a:gd name="connsiteY2" fmla="*/ 938525 h 938525"/>
              <a:gd name="connsiteX3" fmla="*/ 1196269 w 2744485"/>
              <a:gd name="connsiteY3" fmla="*/ 0 h 938525"/>
              <a:gd name="connsiteX4" fmla="*/ 1430900 w 2744485"/>
              <a:gd name="connsiteY4" fmla="*/ 0 h 938525"/>
              <a:gd name="connsiteX5" fmla="*/ 2589182 w 2744485"/>
              <a:gd name="connsiteY5" fmla="*/ 703894 h 938525"/>
              <a:gd name="connsiteX6" fmla="*/ 2706498 w 2744485"/>
              <a:gd name="connsiteY6" fmla="*/ 703894 h 938525"/>
              <a:gd name="connsiteX7" fmla="*/ 2509854 w 2744485"/>
              <a:gd name="connsiteY7" fmla="*/ 938525 h 938525"/>
              <a:gd name="connsiteX8" fmla="*/ 2237236 w 2744485"/>
              <a:gd name="connsiteY8" fmla="*/ 703894 h 938525"/>
              <a:gd name="connsiteX9" fmla="*/ 2354552 w 2744485"/>
              <a:gd name="connsiteY9" fmla="*/ 703894 h 938525"/>
              <a:gd name="connsiteX10" fmla="*/ 1196270 w 2744485"/>
              <a:gd name="connsiteY10" fmla="*/ 0 h 938525"/>
              <a:gd name="connsiteX0" fmla="*/ 2509854 w 2706498"/>
              <a:gd name="connsiteY0" fmla="*/ 938526 h 938526"/>
              <a:gd name="connsiteX1" fmla="*/ 2237236 w 2706498"/>
              <a:gd name="connsiteY1" fmla="*/ 703895 h 938526"/>
              <a:gd name="connsiteX2" fmla="*/ 2354552 w 2706498"/>
              <a:gd name="connsiteY2" fmla="*/ 703895 h 938526"/>
              <a:gd name="connsiteX3" fmla="*/ 1196270 w 2706498"/>
              <a:gd name="connsiteY3" fmla="*/ 1 h 938526"/>
              <a:gd name="connsiteX4" fmla="*/ 1430900 w 2706498"/>
              <a:gd name="connsiteY4" fmla="*/ 1 h 938526"/>
              <a:gd name="connsiteX5" fmla="*/ 2589182 w 2706498"/>
              <a:gd name="connsiteY5" fmla="*/ 703895 h 938526"/>
              <a:gd name="connsiteX6" fmla="*/ 2706498 w 2706498"/>
              <a:gd name="connsiteY6" fmla="*/ 703895 h 938526"/>
              <a:gd name="connsiteX7" fmla="*/ 2509854 w 2706498"/>
              <a:gd name="connsiteY7" fmla="*/ 938526 h 938526"/>
              <a:gd name="connsiteX0" fmla="*/ 1313585 w 2706498"/>
              <a:gd name="connsiteY0" fmla="*/ 4525 h 938526"/>
              <a:gd name="connsiteX1" fmla="*/ 234632 w 2706498"/>
              <a:gd name="connsiteY1" fmla="*/ 938526 h 938526"/>
              <a:gd name="connsiteX2" fmla="*/ 0 w 2706498"/>
              <a:gd name="connsiteY2" fmla="*/ 938526 h 938526"/>
              <a:gd name="connsiteX3" fmla="*/ 515436 w 2706498"/>
              <a:gd name="connsiteY3" fmla="*/ 166827 h 938526"/>
              <a:gd name="connsiteX4" fmla="*/ 1313585 w 2706498"/>
              <a:gd name="connsiteY4" fmla="*/ 4525 h 938526"/>
              <a:gd name="connsiteX0" fmla="*/ 1313585 w 2706498"/>
              <a:gd name="connsiteY0" fmla="*/ 4525 h 938526"/>
              <a:gd name="connsiteX1" fmla="*/ 234632 w 2706498"/>
              <a:gd name="connsiteY1" fmla="*/ 938526 h 938526"/>
              <a:gd name="connsiteX2" fmla="*/ 1196269 w 2706498"/>
              <a:gd name="connsiteY2" fmla="*/ 1 h 938526"/>
              <a:gd name="connsiteX3" fmla="*/ 1430900 w 2706498"/>
              <a:gd name="connsiteY3" fmla="*/ 1 h 938526"/>
              <a:gd name="connsiteX4" fmla="*/ 2589182 w 2706498"/>
              <a:gd name="connsiteY4" fmla="*/ 703895 h 938526"/>
              <a:gd name="connsiteX5" fmla="*/ 2706498 w 2706498"/>
              <a:gd name="connsiteY5" fmla="*/ 703895 h 938526"/>
              <a:gd name="connsiteX6" fmla="*/ 2509854 w 2706498"/>
              <a:gd name="connsiteY6" fmla="*/ 938526 h 938526"/>
              <a:gd name="connsiteX7" fmla="*/ 2237236 w 2706498"/>
              <a:gd name="connsiteY7" fmla="*/ 703895 h 938526"/>
              <a:gd name="connsiteX8" fmla="*/ 2354552 w 2706498"/>
              <a:gd name="connsiteY8" fmla="*/ 703895 h 938526"/>
              <a:gd name="connsiteX9" fmla="*/ 1196270 w 2706498"/>
              <a:gd name="connsiteY9" fmla="*/ 1 h 938526"/>
              <a:gd name="connsiteX0" fmla="*/ 2509854 w 2706498"/>
              <a:gd name="connsiteY0" fmla="*/ 938526 h 938526"/>
              <a:gd name="connsiteX1" fmla="*/ 2237236 w 2706498"/>
              <a:gd name="connsiteY1" fmla="*/ 703895 h 938526"/>
              <a:gd name="connsiteX2" fmla="*/ 2354552 w 2706498"/>
              <a:gd name="connsiteY2" fmla="*/ 703895 h 938526"/>
              <a:gd name="connsiteX3" fmla="*/ 1196270 w 2706498"/>
              <a:gd name="connsiteY3" fmla="*/ 1 h 938526"/>
              <a:gd name="connsiteX4" fmla="*/ 1430900 w 2706498"/>
              <a:gd name="connsiteY4" fmla="*/ 1 h 938526"/>
              <a:gd name="connsiteX5" fmla="*/ 2589182 w 2706498"/>
              <a:gd name="connsiteY5" fmla="*/ 703895 h 938526"/>
              <a:gd name="connsiteX6" fmla="*/ 2706498 w 2706498"/>
              <a:gd name="connsiteY6" fmla="*/ 703895 h 938526"/>
              <a:gd name="connsiteX7" fmla="*/ 2509854 w 2706498"/>
              <a:gd name="connsiteY7" fmla="*/ 938526 h 938526"/>
              <a:gd name="connsiteX0" fmla="*/ 1313585 w 2706498"/>
              <a:gd name="connsiteY0" fmla="*/ 4525 h 938526"/>
              <a:gd name="connsiteX1" fmla="*/ 234632 w 2706498"/>
              <a:gd name="connsiteY1" fmla="*/ 938526 h 938526"/>
              <a:gd name="connsiteX2" fmla="*/ 0 w 2706498"/>
              <a:gd name="connsiteY2" fmla="*/ 938526 h 938526"/>
              <a:gd name="connsiteX3" fmla="*/ 515436 w 2706498"/>
              <a:gd name="connsiteY3" fmla="*/ 166827 h 938526"/>
              <a:gd name="connsiteX4" fmla="*/ 1313585 w 2706498"/>
              <a:gd name="connsiteY4" fmla="*/ 4525 h 938526"/>
              <a:gd name="connsiteX0" fmla="*/ 1313585 w 2706498"/>
              <a:gd name="connsiteY0" fmla="*/ 4525 h 938526"/>
              <a:gd name="connsiteX1" fmla="*/ 1196269 w 2706498"/>
              <a:gd name="connsiteY1" fmla="*/ 1 h 938526"/>
              <a:gd name="connsiteX2" fmla="*/ 1430900 w 2706498"/>
              <a:gd name="connsiteY2" fmla="*/ 1 h 938526"/>
              <a:gd name="connsiteX3" fmla="*/ 2589182 w 2706498"/>
              <a:gd name="connsiteY3" fmla="*/ 703895 h 938526"/>
              <a:gd name="connsiteX4" fmla="*/ 2706498 w 2706498"/>
              <a:gd name="connsiteY4" fmla="*/ 703895 h 938526"/>
              <a:gd name="connsiteX5" fmla="*/ 2509854 w 2706498"/>
              <a:gd name="connsiteY5" fmla="*/ 938526 h 938526"/>
              <a:gd name="connsiteX6" fmla="*/ 2237236 w 2706498"/>
              <a:gd name="connsiteY6" fmla="*/ 703895 h 938526"/>
              <a:gd name="connsiteX7" fmla="*/ 2354552 w 2706498"/>
              <a:gd name="connsiteY7" fmla="*/ 703895 h 938526"/>
              <a:gd name="connsiteX8" fmla="*/ 1196270 w 2706498"/>
              <a:gd name="connsiteY8" fmla="*/ 1 h 938526"/>
              <a:gd name="connsiteX0" fmla="*/ 2509854 w 2706498"/>
              <a:gd name="connsiteY0" fmla="*/ 938526 h 938526"/>
              <a:gd name="connsiteX1" fmla="*/ 2237236 w 2706498"/>
              <a:gd name="connsiteY1" fmla="*/ 703895 h 938526"/>
              <a:gd name="connsiteX2" fmla="*/ 2354552 w 2706498"/>
              <a:gd name="connsiteY2" fmla="*/ 703895 h 938526"/>
              <a:gd name="connsiteX3" fmla="*/ 1196270 w 2706498"/>
              <a:gd name="connsiteY3" fmla="*/ 1 h 938526"/>
              <a:gd name="connsiteX4" fmla="*/ 1430900 w 2706498"/>
              <a:gd name="connsiteY4" fmla="*/ 1 h 938526"/>
              <a:gd name="connsiteX5" fmla="*/ 2589182 w 2706498"/>
              <a:gd name="connsiteY5" fmla="*/ 703895 h 938526"/>
              <a:gd name="connsiteX6" fmla="*/ 2706498 w 2706498"/>
              <a:gd name="connsiteY6" fmla="*/ 703895 h 938526"/>
              <a:gd name="connsiteX7" fmla="*/ 2509854 w 2706498"/>
              <a:gd name="connsiteY7" fmla="*/ 938526 h 938526"/>
              <a:gd name="connsiteX0" fmla="*/ 1313585 w 2706498"/>
              <a:gd name="connsiteY0" fmla="*/ 4525 h 938526"/>
              <a:gd name="connsiteX1" fmla="*/ 0 w 2706498"/>
              <a:gd name="connsiteY1" fmla="*/ 938526 h 938526"/>
              <a:gd name="connsiteX2" fmla="*/ 515436 w 2706498"/>
              <a:gd name="connsiteY2" fmla="*/ 166827 h 938526"/>
              <a:gd name="connsiteX3" fmla="*/ 1313585 w 2706498"/>
              <a:gd name="connsiteY3" fmla="*/ 4525 h 938526"/>
              <a:gd name="connsiteX0" fmla="*/ 1313585 w 2706498"/>
              <a:gd name="connsiteY0" fmla="*/ 4525 h 938526"/>
              <a:gd name="connsiteX1" fmla="*/ 1196269 w 2706498"/>
              <a:gd name="connsiteY1" fmla="*/ 1 h 938526"/>
              <a:gd name="connsiteX2" fmla="*/ 1430900 w 2706498"/>
              <a:gd name="connsiteY2" fmla="*/ 1 h 938526"/>
              <a:gd name="connsiteX3" fmla="*/ 2589182 w 2706498"/>
              <a:gd name="connsiteY3" fmla="*/ 703895 h 938526"/>
              <a:gd name="connsiteX4" fmla="*/ 2706498 w 2706498"/>
              <a:gd name="connsiteY4" fmla="*/ 703895 h 938526"/>
              <a:gd name="connsiteX5" fmla="*/ 2509854 w 2706498"/>
              <a:gd name="connsiteY5" fmla="*/ 938526 h 938526"/>
              <a:gd name="connsiteX6" fmla="*/ 2237236 w 2706498"/>
              <a:gd name="connsiteY6" fmla="*/ 703895 h 938526"/>
              <a:gd name="connsiteX7" fmla="*/ 2354552 w 2706498"/>
              <a:gd name="connsiteY7" fmla="*/ 703895 h 938526"/>
              <a:gd name="connsiteX8" fmla="*/ 1196270 w 2706498"/>
              <a:gd name="connsiteY8" fmla="*/ 1 h 938526"/>
              <a:gd name="connsiteX0" fmla="*/ 1994418 w 2191062"/>
              <a:gd name="connsiteY0" fmla="*/ 938526 h 938526"/>
              <a:gd name="connsiteX1" fmla="*/ 1721800 w 2191062"/>
              <a:gd name="connsiteY1" fmla="*/ 703895 h 938526"/>
              <a:gd name="connsiteX2" fmla="*/ 1839116 w 2191062"/>
              <a:gd name="connsiteY2" fmla="*/ 703895 h 938526"/>
              <a:gd name="connsiteX3" fmla="*/ 680834 w 2191062"/>
              <a:gd name="connsiteY3" fmla="*/ 1 h 938526"/>
              <a:gd name="connsiteX4" fmla="*/ 915464 w 2191062"/>
              <a:gd name="connsiteY4" fmla="*/ 1 h 938526"/>
              <a:gd name="connsiteX5" fmla="*/ 2073746 w 2191062"/>
              <a:gd name="connsiteY5" fmla="*/ 703895 h 938526"/>
              <a:gd name="connsiteX6" fmla="*/ 2191062 w 2191062"/>
              <a:gd name="connsiteY6" fmla="*/ 703895 h 938526"/>
              <a:gd name="connsiteX7" fmla="*/ 1994418 w 2191062"/>
              <a:gd name="connsiteY7" fmla="*/ 938526 h 938526"/>
              <a:gd name="connsiteX0" fmla="*/ 798149 w 2191062"/>
              <a:gd name="connsiteY0" fmla="*/ 4525 h 938526"/>
              <a:gd name="connsiteX1" fmla="*/ 0 w 2191062"/>
              <a:gd name="connsiteY1" fmla="*/ 166827 h 938526"/>
              <a:gd name="connsiteX2" fmla="*/ 798149 w 2191062"/>
              <a:gd name="connsiteY2" fmla="*/ 4525 h 938526"/>
              <a:gd name="connsiteX0" fmla="*/ 798149 w 2191062"/>
              <a:gd name="connsiteY0" fmla="*/ 4525 h 938526"/>
              <a:gd name="connsiteX1" fmla="*/ 680833 w 2191062"/>
              <a:gd name="connsiteY1" fmla="*/ 1 h 938526"/>
              <a:gd name="connsiteX2" fmla="*/ 915464 w 2191062"/>
              <a:gd name="connsiteY2" fmla="*/ 1 h 938526"/>
              <a:gd name="connsiteX3" fmla="*/ 2073746 w 2191062"/>
              <a:gd name="connsiteY3" fmla="*/ 703895 h 938526"/>
              <a:gd name="connsiteX4" fmla="*/ 2191062 w 2191062"/>
              <a:gd name="connsiteY4" fmla="*/ 703895 h 938526"/>
              <a:gd name="connsiteX5" fmla="*/ 1994418 w 2191062"/>
              <a:gd name="connsiteY5" fmla="*/ 938526 h 938526"/>
              <a:gd name="connsiteX6" fmla="*/ 1721800 w 2191062"/>
              <a:gd name="connsiteY6" fmla="*/ 703895 h 938526"/>
              <a:gd name="connsiteX7" fmla="*/ 1839116 w 2191062"/>
              <a:gd name="connsiteY7" fmla="*/ 703895 h 938526"/>
              <a:gd name="connsiteX8" fmla="*/ 680834 w 2191062"/>
              <a:gd name="connsiteY8" fmla="*/ 1 h 938526"/>
              <a:gd name="connsiteX0" fmla="*/ 1994418 w 2191062"/>
              <a:gd name="connsiteY0" fmla="*/ 938525 h 938525"/>
              <a:gd name="connsiteX1" fmla="*/ 1721800 w 2191062"/>
              <a:gd name="connsiteY1" fmla="*/ 703894 h 938525"/>
              <a:gd name="connsiteX2" fmla="*/ 1839116 w 2191062"/>
              <a:gd name="connsiteY2" fmla="*/ 703894 h 938525"/>
              <a:gd name="connsiteX3" fmla="*/ 680834 w 2191062"/>
              <a:gd name="connsiteY3" fmla="*/ 0 h 938525"/>
              <a:gd name="connsiteX4" fmla="*/ 915464 w 2191062"/>
              <a:gd name="connsiteY4" fmla="*/ 0 h 938525"/>
              <a:gd name="connsiteX5" fmla="*/ 2073746 w 2191062"/>
              <a:gd name="connsiteY5" fmla="*/ 703894 h 938525"/>
              <a:gd name="connsiteX6" fmla="*/ 2191062 w 2191062"/>
              <a:gd name="connsiteY6" fmla="*/ 703894 h 938525"/>
              <a:gd name="connsiteX7" fmla="*/ 1994418 w 2191062"/>
              <a:gd name="connsiteY7" fmla="*/ 938525 h 938525"/>
              <a:gd name="connsiteX0" fmla="*/ 798149 w 2191062"/>
              <a:gd name="connsiteY0" fmla="*/ 4524 h 938525"/>
              <a:gd name="connsiteX1" fmla="*/ 0 w 2191062"/>
              <a:gd name="connsiteY1" fmla="*/ 166826 h 938525"/>
              <a:gd name="connsiteX2" fmla="*/ 798149 w 2191062"/>
              <a:gd name="connsiteY2" fmla="*/ 4524 h 938525"/>
              <a:gd name="connsiteX0" fmla="*/ 798149 w 2191062"/>
              <a:gd name="connsiteY0" fmla="*/ 4524 h 938525"/>
              <a:gd name="connsiteX1" fmla="*/ 680833 w 2191062"/>
              <a:gd name="connsiteY1" fmla="*/ 0 h 938525"/>
              <a:gd name="connsiteX2" fmla="*/ 915464 w 2191062"/>
              <a:gd name="connsiteY2" fmla="*/ 0 h 938525"/>
              <a:gd name="connsiteX3" fmla="*/ 2073746 w 2191062"/>
              <a:gd name="connsiteY3" fmla="*/ 703894 h 938525"/>
              <a:gd name="connsiteX4" fmla="*/ 2191062 w 2191062"/>
              <a:gd name="connsiteY4" fmla="*/ 703894 h 938525"/>
              <a:gd name="connsiteX5" fmla="*/ 1994418 w 2191062"/>
              <a:gd name="connsiteY5" fmla="*/ 938525 h 938525"/>
              <a:gd name="connsiteX6" fmla="*/ 1721800 w 2191062"/>
              <a:gd name="connsiteY6" fmla="*/ 703894 h 938525"/>
              <a:gd name="connsiteX7" fmla="*/ 1839116 w 2191062"/>
              <a:gd name="connsiteY7" fmla="*/ 703894 h 938525"/>
              <a:gd name="connsiteX8" fmla="*/ 680834 w 2191062"/>
              <a:gd name="connsiteY8" fmla="*/ 0 h 938525"/>
              <a:gd name="connsiteX0" fmla="*/ 1315857 w 1512501"/>
              <a:gd name="connsiteY0" fmla="*/ 938525 h 938525"/>
              <a:gd name="connsiteX1" fmla="*/ 1043239 w 1512501"/>
              <a:gd name="connsiteY1" fmla="*/ 703894 h 938525"/>
              <a:gd name="connsiteX2" fmla="*/ 1160555 w 1512501"/>
              <a:gd name="connsiteY2" fmla="*/ 703894 h 938525"/>
              <a:gd name="connsiteX3" fmla="*/ 2273 w 1512501"/>
              <a:gd name="connsiteY3" fmla="*/ 0 h 938525"/>
              <a:gd name="connsiteX4" fmla="*/ 236903 w 1512501"/>
              <a:gd name="connsiteY4" fmla="*/ 0 h 938525"/>
              <a:gd name="connsiteX5" fmla="*/ 1395185 w 1512501"/>
              <a:gd name="connsiteY5" fmla="*/ 703894 h 938525"/>
              <a:gd name="connsiteX6" fmla="*/ 1512501 w 1512501"/>
              <a:gd name="connsiteY6" fmla="*/ 703894 h 938525"/>
              <a:gd name="connsiteX7" fmla="*/ 1315857 w 1512501"/>
              <a:gd name="connsiteY7" fmla="*/ 938525 h 938525"/>
              <a:gd name="connsiteX0" fmla="*/ 119588 w 1512501"/>
              <a:gd name="connsiteY0" fmla="*/ 4524 h 938525"/>
              <a:gd name="connsiteX1" fmla="*/ 533718 w 1512501"/>
              <a:gd name="connsiteY1" fmla="*/ 52177 h 938525"/>
              <a:gd name="connsiteX2" fmla="*/ 119588 w 1512501"/>
              <a:gd name="connsiteY2" fmla="*/ 4524 h 938525"/>
              <a:gd name="connsiteX0" fmla="*/ 119588 w 1512501"/>
              <a:gd name="connsiteY0" fmla="*/ 4524 h 938525"/>
              <a:gd name="connsiteX1" fmla="*/ 2272 w 1512501"/>
              <a:gd name="connsiteY1" fmla="*/ 0 h 938525"/>
              <a:gd name="connsiteX2" fmla="*/ 236903 w 1512501"/>
              <a:gd name="connsiteY2" fmla="*/ 0 h 938525"/>
              <a:gd name="connsiteX3" fmla="*/ 1395185 w 1512501"/>
              <a:gd name="connsiteY3" fmla="*/ 703894 h 938525"/>
              <a:gd name="connsiteX4" fmla="*/ 1512501 w 1512501"/>
              <a:gd name="connsiteY4" fmla="*/ 703894 h 938525"/>
              <a:gd name="connsiteX5" fmla="*/ 1315857 w 1512501"/>
              <a:gd name="connsiteY5" fmla="*/ 938525 h 938525"/>
              <a:gd name="connsiteX6" fmla="*/ 1043239 w 1512501"/>
              <a:gd name="connsiteY6" fmla="*/ 703894 h 938525"/>
              <a:gd name="connsiteX7" fmla="*/ 1160555 w 1512501"/>
              <a:gd name="connsiteY7" fmla="*/ 703894 h 938525"/>
              <a:gd name="connsiteX8" fmla="*/ 2273 w 1512501"/>
              <a:gd name="connsiteY8" fmla="*/ 0 h 93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501" h="938525" stroke="0" extrusionOk="0">
                <a:moveTo>
                  <a:pt x="1315857" y="938525"/>
                </a:moveTo>
                <a:lnTo>
                  <a:pt x="1043239" y="703894"/>
                </a:lnTo>
                <a:lnTo>
                  <a:pt x="1160555" y="703894"/>
                </a:lnTo>
                <a:cubicBezTo>
                  <a:pt x="1024181" y="289518"/>
                  <a:pt x="547769" y="0"/>
                  <a:pt x="2273" y="0"/>
                </a:cubicBezTo>
                <a:lnTo>
                  <a:pt x="236903" y="0"/>
                </a:lnTo>
                <a:cubicBezTo>
                  <a:pt x="782400" y="0"/>
                  <a:pt x="1258811" y="289518"/>
                  <a:pt x="1395185" y="703894"/>
                </a:cubicBezTo>
                <a:lnTo>
                  <a:pt x="1512501" y="703894"/>
                </a:lnTo>
                <a:lnTo>
                  <a:pt x="1315857" y="938525"/>
                </a:lnTo>
                <a:close/>
              </a:path>
              <a:path w="1512501" h="938525" fill="darkenLess" stroke="0" extrusionOk="0">
                <a:moveTo>
                  <a:pt x="119588" y="4524"/>
                </a:moveTo>
                <a:lnTo>
                  <a:pt x="533718" y="52177"/>
                </a:lnTo>
                <a:lnTo>
                  <a:pt x="119588" y="4524"/>
                </a:lnTo>
                <a:close/>
              </a:path>
              <a:path w="1512501" h="938525" fill="none" extrusionOk="0">
                <a:moveTo>
                  <a:pt x="119588" y="4524"/>
                </a:moveTo>
                <a:cubicBezTo>
                  <a:pt x="95147" y="3582"/>
                  <a:pt x="-17280" y="754"/>
                  <a:pt x="2272" y="0"/>
                </a:cubicBezTo>
                <a:lnTo>
                  <a:pt x="236903" y="0"/>
                </a:lnTo>
                <a:cubicBezTo>
                  <a:pt x="782400" y="0"/>
                  <a:pt x="1258811" y="289518"/>
                  <a:pt x="1395185" y="703894"/>
                </a:cubicBezTo>
                <a:lnTo>
                  <a:pt x="1512501" y="703894"/>
                </a:lnTo>
                <a:lnTo>
                  <a:pt x="1315857" y="938525"/>
                </a:lnTo>
                <a:lnTo>
                  <a:pt x="1043239" y="703894"/>
                </a:lnTo>
                <a:lnTo>
                  <a:pt x="1160555" y="703894"/>
                </a:lnTo>
                <a:cubicBezTo>
                  <a:pt x="1024181" y="289518"/>
                  <a:pt x="547769" y="0"/>
                  <a:pt x="2273" y="0"/>
                </a:cubicBezTo>
              </a:path>
            </a:pathLst>
          </a:cu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94" name="Pil: bøyd nedover 38">
            <a:extLst>
              <a:ext uri="{FF2B5EF4-FFF2-40B4-BE49-F238E27FC236}">
                <a16:creationId xmlns:a16="http://schemas.microsoft.com/office/drawing/2014/main" id="{B54BCD82-98C6-43A5-BDA9-3FDDAE420BDE}"/>
              </a:ext>
            </a:extLst>
          </p:cNvPr>
          <p:cNvSpPr/>
          <p:nvPr/>
        </p:nvSpPr>
        <p:spPr>
          <a:xfrm flipH="1" flipV="1">
            <a:off x="7697106" y="952320"/>
            <a:ext cx="1452041" cy="421931"/>
          </a:xfrm>
          <a:custGeom>
            <a:avLst/>
            <a:gdLst>
              <a:gd name="connsiteX0" fmla="*/ 2509854 w 2744485"/>
              <a:gd name="connsiteY0" fmla="*/ 938525 h 938525"/>
              <a:gd name="connsiteX1" fmla="*/ 2237236 w 2744485"/>
              <a:gd name="connsiteY1" fmla="*/ 703894 h 938525"/>
              <a:gd name="connsiteX2" fmla="*/ 2354552 w 2744485"/>
              <a:gd name="connsiteY2" fmla="*/ 703894 h 938525"/>
              <a:gd name="connsiteX3" fmla="*/ 1196270 w 2744485"/>
              <a:gd name="connsiteY3" fmla="*/ 0 h 938525"/>
              <a:gd name="connsiteX4" fmla="*/ 1430900 w 2744485"/>
              <a:gd name="connsiteY4" fmla="*/ 0 h 938525"/>
              <a:gd name="connsiteX5" fmla="*/ 2589182 w 2744485"/>
              <a:gd name="connsiteY5" fmla="*/ 703894 h 938525"/>
              <a:gd name="connsiteX6" fmla="*/ 2706498 w 2744485"/>
              <a:gd name="connsiteY6" fmla="*/ 703894 h 938525"/>
              <a:gd name="connsiteX7" fmla="*/ 2509854 w 2744485"/>
              <a:gd name="connsiteY7" fmla="*/ 938525 h 938525"/>
              <a:gd name="connsiteX0" fmla="*/ 1313585 w 2744485"/>
              <a:gd name="connsiteY0" fmla="*/ 4524 h 938525"/>
              <a:gd name="connsiteX1" fmla="*/ 234632 w 2744485"/>
              <a:gd name="connsiteY1" fmla="*/ 938525 h 938525"/>
              <a:gd name="connsiteX2" fmla="*/ 0 w 2744485"/>
              <a:gd name="connsiteY2" fmla="*/ 938525 h 938525"/>
              <a:gd name="connsiteX3" fmla="*/ 515436 w 2744485"/>
              <a:gd name="connsiteY3" fmla="*/ 166826 h 938525"/>
              <a:gd name="connsiteX4" fmla="*/ 1313585 w 2744485"/>
              <a:gd name="connsiteY4" fmla="*/ 4524 h 938525"/>
              <a:gd name="connsiteX0" fmla="*/ 1313585 w 2744485"/>
              <a:gd name="connsiteY0" fmla="*/ 4524 h 938525"/>
              <a:gd name="connsiteX1" fmla="*/ 234632 w 2744485"/>
              <a:gd name="connsiteY1" fmla="*/ 938525 h 938525"/>
              <a:gd name="connsiteX2" fmla="*/ 0 w 2744485"/>
              <a:gd name="connsiteY2" fmla="*/ 938525 h 938525"/>
              <a:gd name="connsiteX3" fmla="*/ 1196269 w 2744485"/>
              <a:gd name="connsiteY3" fmla="*/ 0 h 938525"/>
              <a:gd name="connsiteX4" fmla="*/ 1430900 w 2744485"/>
              <a:gd name="connsiteY4" fmla="*/ 0 h 938525"/>
              <a:gd name="connsiteX5" fmla="*/ 2589182 w 2744485"/>
              <a:gd name="connsiteY5" fmla="*/ 703894 h 938525"/>
              <a:gd name="connsiteX6" fmla="*/ 2706498 w 2744485"/>
              <a:gd name="connsiteY6" fmla="*/ 703894 h 938525"/>
              <a:gd name="connsiteX7" fmla="*/ 2509854 w 2744485"/>
              <a:gd name="connsiteY7" fmla="*/ 938525 h 938525"/>
              <a:gd name="connsiteX8" fmla="*/ 2237236 w 2744485"/>
              <a:gd name="connsiteY8" fmla="*/ 703894 h 938525"/>
              <a:gd name="connsiteX9" fmla="*/ 2354552 w 2744485"/>
              <a:gd name="connsiteY9" fmla="*/ 703894 h 938525"/>
              <a:gd name="connsiteX10" fmla="*/ 1196270 w 2744485"/>
              <a:gd name="connsiteY10" fmla="*/ 0 h 938525"/>
              <a:gd name="connsiteX0" fmla="*/ 2509854 w 2706498"/>
              <a:gd name="connsiteY0" fmla="*/ 938526 h 938526"/>
              <a:gd name="connsiteX1" fmla="*/ 2237236 w 2706498"/>
              <a:gd name="connsiteY1" fmla="*/ 703895 h 938526"/>
              <a:gd name="connsiteX2" fmla="*/ 2354552 w 2706498"/>
              <a:gd name="connsiteY2" fmla="*/ 703895 h 938526"/>
              <a:gd name="connsiteX3" fmla="*/ 1196270 w 2706498"/>
              <a:gd name="connsiteY3" fmla="*/ 1 h 938526"/>
              <a:gd name="connsiteX4" fmla="*/ 1430900 w 2706498"/>
              <a:gd name="connsiteY4" fmla="*/ 1 h 938526"/>
              <a:gd name="connsiteX5" fmla="*/ 2589182 w 2706498"/>
              <a:gd name="connsiteY5" fmla="*/ 703895 h 938526"/>
              <a:gd name="connsiteX6" fmla="*/ 2706498 w 2706498"/>
              <a:gd name="connsiteY6" fmla="*/ 703895 h 938526"/>
              <a:gd name="connsiteX7" fmla="*/ 2509854 w 2706498"/>
              <a:gd name="connsiteY7" fmla="*/ 938526 h 938526"/>
              <a:gd name="connsiteX0" fmla="*/ 1313585 w 2706498"/>
              <a:gd name="connsiteY0" fmla="*/ 4525 h 938526"/>
              <a:gd name="connsiteX1" fmla="*/ 234632 w 2706498"/>
              <a:gd name="connsiteY1" fmla="*/ 938526 h 938526"/>
              <a:gd name="connsiteX2" fmla="*/ 0 w 2706498"/>
              <a:gd name="connsiteY2" fmla="*/ 938526 h 938526"/>
              <a:gd name="connsiteX3" fmla="*/ 515436 w 2706498"/>
              <a:gd name="connsiteY3" fmla="*/ 166827 h 938526"/>
              <a:gd name="connsiteX4" fmla="*/ 1313585 w 2706498"/>
              <a:gd name="connsiteY4" fmla="*/ 4525 h 938526"/>
              <a:gd name="connsiteX0" fmla="*/ 1313585 w 2706498"/>
              <a:gd name="connsiteY0" fmla="*/ 4525 h 938526"/>
              <a:gd name="connsiteX1" fmla="*/ 234632 w 2706498"/>
              <a:gd name="connsiteY1" fmla="*/ 938526 h 938526"/>
              <a:gd name="connsiteX2" fmla="*/ 1196269 w 2706498"/>
              <a:gd name="connsiteY2" fmla="*/ 1 h 938526"/>
              <a:gd name="connsiteX3" fmla="*/ 1430900 w 2706498"/>
              <a:gd name="connsiteY3" fmla="*/ 1 h 938526"/>
              <a:gd name="connsiteX4" fmla="*/ 2589182 w 2706498"/>
              <a:gd name="connsiteY4" fmla="*/ 703895 h 938526"/>
              <a:gd name="connsiteX5" fmla="*/ 2706498 w 2706498"/>
              <a:gd name="connsiteY5" fmla="*/ 703895 h 938526"/>
              <a:gd name="connsiteX6" fmla="*/ 2509854 w 2706498"/>
              <a:gd name="connsiteY6" fmla="*/ 938526 h 938526"/>
              <a:gd name="connsiteX7" fmla="*/ 2237236 w 2706498"/>
              <a:gd name="connsiteY7" fmla="*/ 703895 h 938526"/>
              <a:gd name="connsiteX8" fmla="*/ 2354552 w 2706498"/>
              <a:gd name="connsiteY8" fmla="*/ 703895 h 938526"/>
              <a:gd name="connsiteX9" fmla="*/ 1196270 w 2706498"/>
              <a:gd name="connsiteY9" fmla="*/ 1 h 938526"/>
              <a:gd name="connsiteX0" fmla="*/ 2509854 w 2706498"/>
              <a:gd name="connsiteY0" fmla="*/ 938526 h 938526"/>
              <a:gd name="connsiteX1" fmla="*/ 2237236 w 2706498"/>
              <a:gd name="connsiteY1" fmla="*/ 703895 h 938526"/>
              <a:gd name="connsiteX2" fmla="*/ 2354552 w 2706498"/>
              <a:gd name="connsiteY2" fmla="*/ 703895 h 938526"/>
              <a:gd name="connsiteX3" fmla="*/ 1196270 w 2706498"/>
              <a:gd name="connsiteY3" fmla="*/ 1 h 938526"/>
              <a:gd name="connsiteX4" fmla="*/ 1430900 w 2706498"/>
              <a:gd name="connsiteY4" fmla="*/ 1 h 938526"/>
              <a:gd name="connsiteX5" fmla="*/ 2589182 w 2706498"/>
              <a:gd name="connsiteY5" fmla="*/ 703895 h 938526"/>
              <a:gd name="connsiteX6" fmla="*/ 2706498 w 2706498"/>
              <a:gd name="connsiteY6" fmla="*/ 703895 h 938526"/>
              <a:gd name="connsiteX7" fmla="*/ 2509854 w 2706498"/>
              <a:gd name="connsiteY7" fmla="*/ 938526 h 938526"/>
              <a:gd name="connsiteX0" fmla="*/ 1313585 w 2706498"/>
              <a:gd name="connsiteY0" fmla="*/ 4525 h 938526"/>
              <a:gd name="connsiteX1" fmla="*/ 234632 w 2706498"/>
              <a:gd name="connsiteY1" fmla="*/ 938526 h 938526"/>
              <a:gd name="connsiteX2" fmla="*/ 0 w 2706498"/>
              <a:gd name="connsiteY2" fmla="*/ 938526 h 938526"/>
              <a:gd name="connsiteX3" fmla="*/ 515436 w 2706498"/>
              <a:gd name="connsiteY3" fmla="*/ 166827 h 938526"/>
              <a:gd name="connsiteX4" fmla="*/ 1313585 w 2706498"/>
              <a:gd name="connsiteY4" fmla="*/ 4525 h 938526"/>
              <a:gd name="connsiteX0" fmla="*/ 1313585 w 2706498"/>
              <a:gd name="connsiteY0" fmla="*/ 4525 h 938526"/>
              <a:gd name="connsiteX1" fmla="*/ 1196269 w 2706498"/>
              <a:gd name="connsiteY1" fmla="*/ 1 h 938526"/>
              <a:gd name="connsiteX2" fmla="*/ 1430900 w 2706498"/>
              <a:gd name="connsiteY2" fmla="*/ 1 h 938526"/>
              <a:gd name="connsiteX3" fmla="*/ 2589182 w 2706498"/>
              <a:gd name="connsiteY3" fmla="*/ 703895 h 938526"/>
              <a:gd name="connsiteX4" fmla="*/ 2706498 w 2706498"/>
              <a:gd name="connsiteY4" fmla="*/ 703895 h 938526"/>
              <a:gd name="connsiteX5" fmla="*/ 2509854 w 2706498"/>
              <a:gd name="connsiteY5" fmla="*/ 938526 h 938526"/>
              <a:gd name="connsiteX6" fmla="*/ 2237236 w 2706498"/>
              <a:gd name="connsiteY6" fmla="*/ 703895 h 938526"/>
              <a:gd name="connsiteX7" fmla="*/ 2354552 w 2706498"/>
              <a:gd name="connsiteY7" fmla="*/ 703895 h 938526"/>
              <a:gd name="connsiteX8" fmla="*/ 1196270 w 2706498"/>
              <a:gd name="connsiteY8" fmla="*/ 1 h 938526"/>
              <a:gd name="connsiteX0" fmla="*/ 2509854 w 2706498"/>
              <a:gd name="connsiteY0" fmla="*/ 938526 h 938526"/>
              <a:gd name="connsiteX1" fmla="*/ 2237236 w 2706498"/>
              <a:gd name="connsiteY1" fmla="*/ 703895 h 938526"/>
              <a:gd name="connsiteX2" fmla="*/ 2354552 w 2706498"/>
              <a:gd name="connsiteY2" fmla="*/ 703895 h 938526"/>
              <a:gd name="connsiteX3" fmla="*/ 1196270 w 2706498"/>
              <a:gd name="connsiteY3" fmla="*/ 1 h 938526"/>
              <a:gd name="connsiteX4" fmla="*/ 1430900 w 2706498"/>
              <a:gd name="connsiteY4" fmla="*/ 1 h 938526"/>
              <a:gd name="connsiteX5" fmla="*/ 2589182 w 2706498"/>
              <a:gd name="connsiteY5" fmla="*/ 703895 h 938526"/>
              <a:gd name="connsiteX6" fmla="*/ 2706498 w 2706498"/>
              <a:gd name="connsiteY6" fmla="*/ 703895 h 938526"/>
              <a:gd name="connsiteX7" fmla="*/ 2509854 w 2706498"/>
              <a:gd name="connsiteY7" fmla="*/ 938526 h 938526"/>
              <a:gd name="connsiteX0" fmla="*/ 1313585 w 2706498"/>
              <a:gd name="connsiteY0" fmla="*/ 4525 h 938526"/>
              <a:gd name="connsiteX1" fmla="*/ 0 w 2706498"/>
              <a:gd name="connsiteY1" fmla="*/ 938526 h 938526"/>
              <a:gd name="connsiteX2" fmla="*/ 515436 w 2706498"/>
              <a:gd name="connsiteY2" fmla="*/ 166827 h 938526"/>
              <a:gd name="connsiteX3" fmla="*/ 1313585 w 2706498"/>
              <a:gd name="connsiteY3" fmla="*/ 4525 h 938526"/>
              <a:gd name="connsiteX0" fmla="*/ 1313585 w 2706498"/>
              <a:gd name="connsiteY0" fmla="*/ 4525 h 938526"/>
              <a:gd name="connsiteX1" fmla="*/ 1196269 w 2706498"/>
              <a:gd name="connsiteY1" fmla="*/ 1 h 938526"/>
              <a:gd name="connsiteX2" fmla="*/ 1430900 w 2706498"/>
              <a:gd name="connsiteY2" fmla="*/ 1 h 938526"/>
              <a:gd name="connsiteX3" fmla="*/ 2589182 w 2706498"/>
              <a:gd name="connsiteY3" fmla="*/ 703895 h 938526"/>
              <a:gd name="connsiteX4" fmla="*/ 2706498 w 2706498"/>
              <a:gd name="connsiteY4" fmla="*/ 703895 h 938526"/>
              <a:gd name="connsiteX5" fmla="*/ 2509854 w 2706498"/>
              <a:gd name="connsiteY5" fmla="*/ 938526 h 938526"/>
              <a:gd name="connsiteX6" fmla="*/ 2237236 w 2706498"/>
              <a:gd name="connsiteY6" fmla="*/ 703895 h 938526"/>
              <a:gd name="connsiteX7" fmla="*/ 2354552 w 2706498"/>
              <a:gd name="connsiteY7" fmla="*/ 703895 h 938526"/>
              <a:gd name="connsiteX8" fmla="*/ 1196270 w 2706498"/>
              <a:gd name="connsiteY8" fmla="*/ 1 h 938526"/>
              <a:gd name="connsiteX0" fmla="*/ 1994418 w 2191062"/>
              <a:gd name="connsiteY0" fmla="*/ 938526 h 938526"/>
              <a:gd name="connsiteX1" fmla="*/ 1721800 w 2191062"/>
              <a:gd name="connsiteY1" fmla="*/ 703895 h 938526"/>
              <a:gd name="connsiteX2" fmla="*/ 1839116 w 2191062"/>
              <a:gd name="connsiteY2" fmla="*/ 703895 h 938526"/>
              <a:gd name="connsiteX3" fmla="*/ 680834 w 2191062"/>
              <a:gd name="connsiteY3" fmla="*/ 1 h 938526"/>
              <a:gd name="connsiteX4" fmla="*/ 915464 w 2191062"/>
              <a:gd name="connsiteY4" fmla="*/ 1 h 938526"/>
              <a:gd name="connsiteX5" fmla="*/ 2073746 w 2191062"/>
              <a:gd name="connsiteY5" fmla="*/ 703895 h 938526"/>
              <a:gd name="connsiteX6" fmla="*/ 2191062 w 2191062"/>
              <a:gd name="connsiteY6" fmla="*/ 703895 h 938526"/>
              <a:gd name="connsiteX7" fmla="*/ 1994418 w 2191062"/>
              <a:gd name="connsiteY7" fmla="*/ 938526 h 938526"/>
              <a:gd name="connsiteX0" fmla="*/ 798149 w 2191062"/>
              <a:gd name="connsiteY0" fmla="*/ 4525 h 938526"/>
              <a:gd name="connsiteX1" fmla="*/ 0 w 2191062"/>
              <a:gd name="connsiteY1" fmla="*/ 166827 h 938526"/>
              <a:gd name="connsiteX2" fmla="*/ 798149 w 2191062"/>
              <a:gd name="connsiteY2" fmla="*/ 4525 h 938526"/>
              <a:gd name="connsiteX0" fmla="*/ 798149 w 2191062"/>
              <a:gd name="connsiteY0" fmla="*/ 4525 h 938526"/>
              <a:gd name="connsiteX1" fmla="*/ 680833 w 2191062"/>
              <a:gd name="connsiteY1" fmla="*/ 1 h 938526"/>
              <a:gd name="connsiteX2" fmla="*/ 915464 w 2191062"/>
              <a:gd name="connsiteY2" fmla="*/ 1 h 938526"/>
              <a:gd name="connsiteX3" fmla="*/ 2073746 w 2191062"/>
              <a:gd name="connsiteY3" fmla="*/ 703895 h 938526"/>
              <a:gd name="connsiteX4" fmla="*/ 2191062 w 2191062"/>
              <a:gd name="connsiteY4" fmla="*/ 703895 h 938526"/>
              <a:gd name="connsiteX5" fmla="*/ 1994418 w 2191062"/>
              <a:gd name="connsiteY5" fmla="*/ 938526 h 938526"/>
              <a:gd name="connsiteX6" fmla="*/ 1721800 w 2191062"/>
              <a:gd name="connsiteY6" fmla="*/ 703895 h 938526"/>
              <a:gd name="connsiteX7" fmla="*/ 1839116 w 2191062"/>
              <a:gd name="connsiteY7" fmla="*/ 703895 h 938526"/>
              <a:gd name="connsiteX8" fmla="*/ 680834 w 2191062"/>
              <a:gd name="connsiteY8" fmla="*/ 1 h 938526"/>
              <a:gd name="connsiteX0" fmla="*/ 1994418 w 2191062"/>
              <a:gd name="connsiteY0" fmla="*/ 938525 h 938525"/>
              <a:gd name="connsiteX1" fmla="*/ 1721800 w 2191062"/>
              <a:gd name="connsiteY1" fmla="*/ 703894 h 938525"/>
              <a:gd name="connsiteX2" fmla="*/ 1839116 w 2191062"/>
              <a:gd name="connsiteY2" fmla="*/ 703894 h 938525"/>
              <a:gd name="connsiteX3" fmla="*/ 680834 w 2191062"/>
              <a:gd name="connsiteY3" fmla="*/ 0 h 938525"/>
              <a:gd name="connsiteX4" fmla="*/ 915464 w 2191062"/>
              <a:gd name="connsiteY4" fmla="*/ 0 h 938525"/>
              <a:gd name="connsiteX5" fmla="*/ 2073746 w 2191062"/>
              <a:gd name="connsiteY5" fmla="*/ 703894 h 938525"/>
              <a:gd name="connsiteX6" fmla="*/ 2191062 w 2191062"/>
              <a:gd name="connsiteY6" fmla="*/ 703894 h 938525"/>
              <a:gd name="connsiteX7" fmla="*/ 1994418 w 2191062"/>
              <a:gd name="connsiteY7" fmla="*/ 938525 h 938525"/>
              <a:gd name="connsiteX0" fmla="*/ 798149 w 2191062"/>
              <a:gd name="connsiteY0" fmla="*/ 4524 h 938525"/>
              <a:gd name="connsiteX1" fmla="*/ 0 w 2191062"/>
              <a:gd name="connsiteY1" fmla="*/ 166826 h 938525"/>
              <a:gd name="connsiteX2" fmla="*/ 798149 w 2191062"/>
              <a:gd name="connsiteY2" fmla="*/ 4524 h 938525"/>
              <a:gd name="connsiteX0" fmla="*/ 798149 w 2191062"/>
              <a:gd name="connsiteY0" fmla="*/ 4524 h 938525"/>
              <a:gd name="connsiteX1" fmla="*/ 680833 w 2191062"/>
              <a:gd name="connsiteY1" fmla="*/ 0 h 938525"/>
              <a:gd name="connsiteX2" fmla="*/ 915464 w 2191062"/>
              <a:gd name="connsiteY2" fmla="*/ 0 h 938525"/>
              <a:gd name="connsiteX3" fmla="*/ 2073746 w 2191062"/>
              <a:gd name="connsiteY3" fmla="*/ 703894 h 938525"/>
              <a:gd name="connsiteX4" fmla="*/ 2191062 w 2191062"/>
              <a:gd name="connsiteY4" fmla="*/ 703894 h 938525"/>
              <a:gd name="connsiteX5" fmla="*/ 1994418 w 2191062"/>
              <a:gd name="connsiteY5" fmla="*/ 938525 h 938525"/>
              <a:gd name="connsiteX6" fmla="*/ 1721800 w 2191062"/>
              <a:gd name="connsiteY6" fmla="*/ 703894 h 938525"/>
              <a:gd name="connsiteX7" fmla="*/ 1839116 w 2191062"/>
              <a:gd name="connsiteY7" fmla="*/ 703894 h 938525"/>
              <a:gd name="connsiteX8" fmla="*/ 680834 w 2191062"/>
              <a:gd name="connsiteY8" fmla="*/ 0 h 938525"/>
              <a:gd name="connsiteX0" fmla="*/ 1315857 w 1512501"/>
              <a:gd name="connsiteY0" fmla="*/ 938525 h 938525"/>
              <a:gd name="connsiteX1" fmla="*/ 1043239 w 1512501"/>
              <a:gd name="connsiteY1" fmla="*/ 703894 h 938525"/>
              <a:gd name="connsiteX2" fmla="*/ 1160555 w 1512501"/>
              <a:gd name="connsiteY2" fmla="*/ 703894 h 938525"/>
              <a:gd name="connsiteX3" fmla="*/ 2273 w 1512501"/>
              <a:gd name="connsiteY3" fmla="*/ 0 h 938525"/>
              <a:gd name="connsiteX4" fmla="*/ 236903 w 1512501"/>
              <a:gd name="connsiteY4" fmla="*/ 0 h 938525"/>
              <a:gd name="connsiteX5" fmla="*/ 1395185 w 1512501"/>
              <a:gd name="connsiteY5" fmla="*/ 703894 h 938525"/>
              <a:gd name="connsiteX6" fmla="*/ 1512501 w 1512501"/>
              <a:gd name="connsiteY6" fmla="*/ 703894 h 938525"/>
              <a:gd name="connsiteX7" fmla="*/ 1315857 w 1512501"/>
              <a:gd name="connsiteY7" fmla="*/ 938525 h 938525"/>
              <a:gd name="connsiteX0" fmla="*/ 119588 w 1512501"/>
              <a:gd name="connsiteY0" fmla="*/ 4524 h 938525"/>
              <a:gd name="connsiteX1" fmla="*/ 533718 w 1512501"/>
              <a:gd name="connsiteY1" fmla="*/ 52177 h 938525"/>
              <a:gd name="connsiteX2" fmla="*/ 119588 w 1512501"/>
              <a:gd name="connsiteY2" fmla="*/ 4524 h 938525"/>
              <a:gd name="connsiteX0" fmla="*/ 119588 w 1512501"/>
              <a:gd name="connsiteY0" fmla="*/ 4524 h 938525"/>
              <a:gd name="connsiteX1" fmla="*/ 2272 w 1512501"/>
              <a:gd name="connsiteY1" fmla="*/ 0 h 938525"/>
              <a:gd name="connsiteX2" fmla="*/ 236903 w 1512501"/>
              <a:gd name="connsiteY2" fmla="*/ 0 h 938525"/>
              <a:gd name="connsiteX3" fmla="*/ 1395185 w 1512501"/>
              <a:gd name="connsiteY3" fmla="*/ 703894 h 938525"/>
              <a:gd name="connsiteX4" fmla="*/ 1512501 w 1512501"/>
              <a:gd name="connsiteY4" fmla="*/ 703894 h 938525"/>
              <a:gd name="connsiteX5" fmla="*/ 1315857 w 1512501"/>
              <a:gd name="connsiteY5" fmla="*/ 938525 h 938525"/>
              <a:gd name="connsiteX6" fmla="*/ 1043239 w 1512501"/>
              <a:gd name="connsiteY6" fmla="*/ 703894 h 938525"/>
              <a:gd name="connsiteX7" fmla="*/ 1160555 w 1512501"/>
              <a:gd name="connsiteY7" fmla="*/ 703894 h 938525"/>
              <a:gd name="connsiteX8" fmla="*/ 2273 w 1512501"/>
              <a:gd name="connsiteY8" fmla="*/ 0 h 93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501" h="938525" stroke="0" extrusionOk="0">
                <a:moveTo>
                  <a:pt x="1315857" y="938525"/>
                </a:moveTo>
                <a:lnTo>
                  <a:pt x="1043239" y="703894"/>
                </a:lnTo>
                <a:lnTo>
                  <a:pt x="1160555" y="703894"/>
                </a:lnTo>
                <a:cubicBezTo>
                  <a:pt x="1024181" y="289518"/>
                  <a:pt x="547769" y="0"/>
                  <a:pt x="2273" y="0"/>
                </a:cubicBezTo>
                <a:lnTo>
                  <a:pt x="236903" y="0"/>
                </a:lnTo>
                <a:cubicBezTo>
                  <a:pt x="782400" y="0"/>
                  <a:pt x="1258811" y="289518"/>
                  <a:pt x="1395185" y="703894"/>
                </a:cubicBezTo>
                <a:lnTo>
                  <a:pt x="1512501" y="703894"/>
                </a:lnTo>
                <a:lnTo>
                  <a:pt x="1315857" y="938525"/>
                </a:lnTo>
                <a:close/>
              </a:path>
              <a:path w="1512501" h="938525" fill="darkenLess" stroke="0" extrusionOk="0">
                <a:moveTo>
                  <a:pt x="119588" y="4524"/>
                </a:moveTo>
                <a:lnTo>
                  <a:pt x="533718" y="52177"/>
                </a:lnTo>
                <a:lnTo>
                  <a:pt x="119588" y="4524"/>
                </a:lnTo>
                <a:close/>
              </a:path>
              <a:path w="1512501" h="938525" fill="none" extrusionOk="0">
                <a:moveTo>
                  <a:pt x="119588" y="4524"/>
                </a:moveTo>
                <a:cubicBezTo>
                  <a:pt x="95147" y="3582"/>
                  <a:pt x="-17280" y="754"/>
                  <a:pt x="2272" y="0"/>
                </a:cubicBezTo>
                <a:lnTo>
                  <a:pt x="236903" y="0"/>
                </a:lnTo>
                <a:cubicBezTo>
                  <a:pt x="782400" y="0"/>
                  <a:pt x="1258811" y="289518"/>
                  <a:pt x="1395185" y="703894"/>
                </a:cubicBezTo>
                <a:lnTo>
                  <a:pt x="1512501" y="703894"/>
                </a:lnTo>
                <a:lnTo>
                  <a:pt x="1315857" y="938525"/>
                </a:lnTo>
                <a:lnTo>
                  <a:pt x="1043239" y="703894"/>
                </a:lnTo>
                <a:lnTo>
                  <a:pt x="1160555" y="703894"/>
                </a:lnTo>
                <a:cubicBezTo>
                  <a:pt x="1024181" y="289518"/>
                  <a:pt x="547769" y="0"/>
                  <a:pt x="2273" y="0"/>
                </a:cubicBezTo>
              </a:path>
            </a:pathLst>
          </a:cu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024" name="TekstSylinder 1023">
            <a:extLst>
              <a:ext uri="{FF2B5EF4-FFF2-40B4-BE49-F238E27FC236}">
                <a16:creationId xmlns:a16="http://schemas.microsoft.com/office/drawing/2014/main" id="{36AF56A2-43D6-4B96-846E-5A3DC2C9B909}"/>
              </a:ext>
            </a:extLst>
          </p:cNvPr>
          <p:cNvSpPr txBox="1"/>
          <p:nvPr/>
        </p:nvSpPr>
        <p:spPr>
          <a:xfrm>
            <a:off x="8842831" y="1188285"/>
            <a:ext cx="124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>
                <a:solidFill>
                  <a:srgbClr val="00FF00"/>
                </a:solidFill>
              </a:rPr>
              <a:t>Industri 5.0</a:t>
            </a:r>
          </a:p>
        </p:txBody>
      </p:sp>
    </p:spTree>
    <p:extLst>
      <p:ext uri="{BB962C8B-B14F-4D97-AF65-F5344CB8AC3E}">
        <p14:creationId xmlns:p14="http://schemas.microsoft.com/office/powerpoint/2010/main" val="545119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AD112D-1033-49F3-B941-A731CEE8E19D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1652325"/>
          <a:ext cx="8369747" cy="46968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2828">
                  <a:extLst>
                    <a:ext uri="{9D8B030D-6E8A-4147-A177-3AD203B41FA5}">
                      <a16:colId xmlns:a16="http://schemas.microsoft.com/office/drawing/2014/main" val="1699724620"/>
                    </a:ext>
                  </a:extLst>
                </a:gridCol>
                <a:gridCol w="979436">
                  <a:extLst>
                    <a:ext uri="{9D8B030D-6E8A-4147-A177-3AD203B41FA5}">
                      <a16:colId xmlns:a16="http://schemas.microsoft.com/office/drawing/2014/main" val="4142602662"/>
                    </a:ext>
                  </a:extLst>
                </a:gridCol>
                <a:gridCol w="1024398">
                  <a:extLst>
                    <a:ext uri="{9D8B030D-6E8A-4147-A177-3AD203B41FA5}">
                      <a16:colId xmlns:a16="http://schemas.microsoft.com/office/drawing/2014/main" val="418938484"/>
                    </a:ext>
                  </a:extLst>
                </a:gridCol>
                <a:gridCol w="945472">
                  <a:extLst>
                    <a:ext uri="{9D8B030D-6E8A-4147-A177-3AD203B41FA5}">
                      <a16:colId xmlns:a16="http://schemas.microsoft.com/office/drawing/2014/main" val="1215070408"/>
                    </a:ext>
                  </a:extLst>
                </a:gridCol>
                <a:gridCol w="872231">
                  <a:extLst>
                    <a:ext uri="{9D8B030D-6E8A-4147-A177-3AD203B41FA5}">
                      <a16:colId xmlns:a16="http://schemas.microsoft.com/office/drawing/2014/main" val="3526213832"/>
                    </a:ext>
                  </a:extLst>
                </a:gridCol>
                <a:gridCol w="805649">
                  <a:extLst>
                    <a:ext uri="{9D8B030D-6E8A-4147-A177-3AD203B41FA5}">
                      <a16:colId xmlns:a16="http://schemas.microsoft.com/office/drawing/2014/main" val="4156136518"/>
                    </a:ext>
                  </a:extLst>
                </a:gridCol>
                <a:gridCol w="753514">
                  <a:extLst>
                    <a:ext uri="{9D8B030D-6E8A-4147-A177-3AD203B41FA5}">
                      <a16:colId xmlns:a16="http://schemas.microsoft.com/office/drawing/2014/main" val="4187087461"/>
                    </a:ext>
                  </a:extLst>
                </a:gridCol>
                <a:gridCol w="1046219">
                  <a:extLst>
                    <a:ext uri="{9D8B030D-6E8A-4147-A177-3AD203B41FA5}">
                      <a16:colId xmlns:a16="http://schemas.microsoft.com/office/drawing/2014/main" val="171331328"/>
                    </a:ext>
                  </a:extLst>
                </a:gridCol>
              </a:tblGrid>
              <a:tr h="478999">
                <a:tc>
                  <a:txBody>
                    <a:bodyPr/>
                    <a:lstStyle/>
                    <a:p>
                      <a:r>
                        <a:rPr lang="nb-NO" sz="1000"/>
                        <a:t>Tidslinje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/>
                        <a:t>2020 </a:t>
                      </a:r>
                    </a:p>
                    <a:p>
                      <a:pPr algn="ctr"/>
                      <a:r>
                        <a:rPr lang="nb-NO" sz="900"/>
                        <a:t>Høst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/>
                        <a:t>2021</a:t>
                      </a:r>
                    </a:p>
                    <a:p>
                      <a:pPr algn="ctr"/>
                      <a:r>
                        <a:rPr lang="nb-NO" sz="900"/>
                        <a:t>Vår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/>
                        <a:t>2021</a:t>
                      </a:r>
                    </a:p>
                    <a:p>
                      <a:pPr algn="ctr"/>
                      <a:r>
                        <a:rPr lang="nb-NO" sz="900"/>
                        <a:t>Høst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/>
                        <a:t>2022</a:t>
                      </a:r>
                    </a:p>
                    <a:p>
                      <a:pPr algn="ctr"/>
                      <a:r>
                        <a:rPr lang="nb-NO" sz="900"/>
                        <a:t>Vår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/>
                        <a:t>2022</a:t>
                      </a:r>
                    </a:p>
                    <a:p>
                      <a:pPr algn="ctr"/>
                      <a:r>
                        <a:rPr lang="nb-NO" sz="900"/>
                        <a:t>Høst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/>
                        <a:t>2023</a:t>
                      </a:r>
                    </a:p>
                    <a:p>
                      <a:pPr algn="ctr"/>
                      <a:r>
                        <a:rPr lang="nb-NO" sz="900"/>
                        <a:t>Vår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/>
                        <a:t>2023</a:t>
                      </a:r>
                    </a:p>
                    <a:p>
                      <a:pPr algn="ctr"/>
                      <a:r>
                        <a:rPr lang="nb-NO" sz="900"/>
                        <a:t>Høst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3808588"/>
                  </a:ext>
                </a:extLst>
              </a:tr>
              <a:tr h="489342">
                <a:tc>
                  <a:txBody>
                    <a:bodyPr/>
                    <a:lstStyle/>
                    <a:p>
                      <a:r>
                        <a:rPr lang="nb-NO" sz="900"/>
                        <a:t>FTS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661069"/>
                  </a:ext>
                </a:extLst>
              </a:tr>
              <a:tr h="566153">
                <a:tc>
                  <a:txBody>
                    <a:bodyPr/>
                    <a:lstStyle/>
                    <a:p>
                      <a:r>
                        <a:rPr lang="nb-NO" sz="1100"/>
                        <a:t>PUP Pilot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40948009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r>
                        <a:rPr lang="nb-NO" sz="1100"/>
                        <a:t>Beslutninger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6206567"/>
                  </a:ext>
                </a:extLst>
              </a:tr>
              <a:tr h="636398">
                <a:tc>
                  <a:txBody>
                    <a:bodyPr/>
                    <a:lstStyle/>
                    <a:p>
                      <a:r>
                        <a:rPr lang="nb-NO" sz="1100"/>
                        <a:t>FUS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7707349"/>
                  </a:ext>
                </a:extLst>
              </a:tr>
              <a:tr h="636398">
                <a:tc>
                  <a:txBody>
                    <a:bodyPr/>
                    <a:lstStyle/>
                    <a:p>
                      <a:r>
                        <a:rPr lang="nb-NO" sz="1100"/>
                        <a:t>Faggrupper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31357788"/>
                  </a:ext>
                </a:extLst>
              </a:tr>
              <a:tr h="636398">
                <a:tc>
                  <a:txBody>
                    <a:bodyPr/>
                    <a:lstStyle/>
                    <a:p>
                      <a:r>
                        <a:rPr lang="nb-NO" sz="1100"/>
                        <a:t>Næringsliv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57880700"/>
                  </a:ext>
                </a:extLst>
              </a:tr>
              <a:tr h="636398">
                <a:tc>
                  <a:txBody>
                    <a:bodyPr/>
                    <a:lstStyle/>
                    <a:p>
                      <a:r>
                        <a:rPr lang="nb-NO" sz="1100"/>
                        <a:t>Studenter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nb-NO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10133239"/>
                  </a:ext>
                </a:extLst>
              </a:tr>
            </a:tbl>
          </a:graphicData>
        </a:graphic>
      </p:graphicFrame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EF52E550-7C30-4B96-9187-2D04D93E7F7F}"/>
              </a:ext>
            </a:extLst>
          </p:cNvPr>
          <p:cNvSpPr/>
          <p:nvPr/>
        </p:nvSpPr>
        <p:spPr>
          <a:xfrm>
            <a:off x="5032120" y="2261066"/>
            <a:ext cx="1460060" cy="25325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white"/>
                </a:solidFill>
                <a:latin typeface="Calibri" panose="020F0502020204030204"/>
              </a:rPr>
              <a:t>Sluttrapport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B8534ABC-5227-4B1A-ABFF-A3A116BD60D2}"/>
              </a:ext>
            </a:extLst>
          </p:cNvPr>
          <p:cNvSpPr/>
          <p:nvPr/>
        </p:nvSpPr>
        <p:spPr>
          <a:xfrm>
            <a:off x="6492179" y="2277181"/>
            <a:ext cx="804942" cy="2381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white"/>
                </a:solidFill>
                <a:latin typeface="Calibri" panose="020F0502020204030204"/>
              </a:rPr>
              <a:t>Beslutning</a:t>
            </a: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0AD7A88C-FCE6-486D-89F4-C52DA54787B6}"/>
              </a:ext>
            </a:extLst>
          </p:cNvPr>
          <p:cNvSpPr/>
          <p:nvPr/>
        </p:nvSpPr>
        <p:spPr>
          <a:xfrm>
            <a:off x="2925823" y="2277180"/>
            <a:ext cx="1068390" cy="2483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white"/>
                </a:solidFill>
                <a:latin typeface="Calibri" panose="020F0502020204030204"/>
              </a:rPr>
              <a:t>Delrapport 1</a:t>
            </a: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F3DC04D7-4CF3-4B25-B493-AA40A1BE5D94}"/>
              </a:ext>
            </a:extLst>
          </p:cNvPr>
          <p:cNvSpPr/>
          <p:nvPr/>
        </p:nvSpPr>
        <p:spPr>
          <a:xfrm>
            <a:off x="7297122" y="2274026"/>
            <a:ext cx="2631194" cy="246577"/>
          </a:xfrm>
          <a:prstGeom prst="chevr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white"/>
                </a:solidFill>
                <a:latin typeface="Calibri" panose="020F0502020204030204"/>
              </a:rPr>
              <a:t>Gjennomføring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DEB17B44-E6EE-40EA-B679-6569F8C1043C}"/>
              </a:ext>
            </a:extLst>
          </p:cNvPr>
          <p:cNvSpPr/>
          <p:nvPr/>
        </p:nvSpPr>
        <p:spPr>
          <a:xfrm>
            <a:off x="3914871" y="4668727"/>
            <a:ext cx="1497549" cy="2043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white"/>
                </a:solidFill>
                <a:latin typeface="Calibri" panose="020F0502020204030204"/>
              </a:rPr>
              <a:t>Ståsted</a:t>
            </a: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6D5FF6DC-0795-4AA3-951C-D3C72F98BC37}"/>
              </a:ext>
            </a:extLst>
          </p:cNvPr>
          <p:cNvSpPr/>
          <p:nvPr/>
        </p:nvSpPr>
        <p:spPr>
          <a:xfrm>
            <a:off x="4293833" y="2757717"/>
            <a:ext cx="1118586" cy="253746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black"/>
                </a:solidFill>
                <a:latin typeface="Calibri" panose="020F0502020204030204"/>
              </a:rPr>
              <a:t>Evaluere 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01DA19FC-74CA-472C-92A5-4F6E6D8B3A96}"/>
              </a:ext>
            </a:extLst>
          </p:cNvPr>
          <p:cNvSpPr/>
          <p:nvPr/>
        </p:nvSpPr>
        <p:spPr>
          <a:xfrm>
            <a:off x="5345753" y="2754428"/>
            <a:ext cx="1042433" cy="253746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black"/>
                </a:solidFill>
                <a:latin typeface="Calibri" panose="020F0502020204030204"/>
              </a:rPr>
              <a:t>Utrede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AE2050CA-298E-41B8-9FF9-3A56AAE2FEF8}"/>
              </a:ext>
            </a:extLst>
          </p:cNvPr>
          <p:cNvSpPr/>
          <p:nvPr/>
        </p:nvSpPr>
        <p:spPr>
          <a:xfrm>
            <a:off x="6316949" y="2747306"/>
            <a:ext cx="892204" cy="253746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black"/>
                </a:solidFill>
                <a:latin typeface="Calibri" panose="020F0502020204030204"/>
              </a:rPr>
              <a:t>Spesifisere</a:t>
            </a: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64D6409E-DCEF-4FC1-9B5E-6ABD773A17A0}"/>
              </a:ext>
            </a:extLst>
          </p:cNvPr>
          <p:cNvSpPr/>
          <p:nvPr/>
        </p:nvSpPr>
        <p:spPr>
          <a:xfrm>
            <a:off x="4465312" y="5292328"/>
            <a:ext cx="1027108" cy="2043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800">
              <a:defRPr/>
            </a:pPr>
            <a:r>
              <a:rPr lang="nb-NO" sz="1000">
                <a:solidFill>
                  <a:prstClr val="white"/>
                </a:solidFill>
                <a:latin typeface="Calibri" panose="020F0502020204030204"/>
              </a:rPr>
              <a:t>Evaluere</a:t>
            </a:r>
            <a:endParaRPr lang="nb-NO" sz="100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7805388E-B40B-4650-AD8C-38BDE7E34288}"/>
              </a:ext>
            </a:extLst>
          </p:cNvPr>
          <p:cNvSpPr/>
          <p:nvPr/>
        </p:nvSpPr>
        <p:spPr>
          <a:xfrm>
            <a:off x="3994214" y="5925833"/>
            <a:ext cx="5704835" cy="26702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white"/>
                </a:solidFill>
                <a:latin typeface="Calibri" panose="020F0502020204030204"/>
              </a:rPr>
              <a:t>Forankre, spørreundersøkelser, mm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71D481-E22D-4C57-831A-599C8395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499190"/>
            <a:ext cx="7886700" cy="734909"/>
          </a:xfrm>
        </p:spPr>
        <p:txBody>
          <a:bodyPr>
            <a:normAutofit fontScale="90000"/>
          </a:bodyPr>
          <a:lstStyle/>
          <a:p>
            <a:r>
              <a:rPr lang="nb-NO"/>
              <a:t>Endringsledelse fremtidens PUP og Maskin</a:t>
            </a: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36B8B452-A2C3-46FD-9AE1-5E395A7320D0}"/>
              </a:ext>
            </a:extLst>
          </p:cNvPr>
          <p:cNvSpPr/>
          <p:nvPr/>
        </p:nvSpPr>
        <p:spPr>
          <a:xfrm>
            <a:off x="8678738" y="2742677"/>
            <a:ext cx="1338942" cy="253746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black"/>
                </a:solidFill>
                <a:latin typeface="Calibri" panose="020F0502020204030204"/>
              </a:rPr>
              <a:t>Gjennomføre</a:t>
            </a: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54A8538D-C59D-4C27-AA9E-6C5BF4753E27}"/>
              </a:ext>
            </a:extLst>
          </p:cNvPr>
          <p:cNvSpPr/>
          <p:nvPr/>
        </p:nvSpPr>
        <p:spPr>
          <a:xfrm>
            <a:off x="3914870" y="2272286"/>
            <a:ext cx="1196594" cy="2483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white"/>
                </a:solidFill>
                <a:latin typeface="Calibri" panose="020F0502020204030204"/>
              </a:rPr>
              <a:t>Delrapport 2,3</a:t>
            </a: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CD44C955-E658-4A1D-9485-7E40CA6E9AE9}"/>
              </a:ext>
            </a:extLst>
          </p:cNvPr>
          <p:cNvSpPr/>
          <p:nvPr/>
        </p:nvSpPr>
        <p:spPr>
          <a:xfrm>
            <a:off x="7119080" y="2742677"/>
            <a:ext cx="1375801" cy="253746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black"/>
                </a:solidFill>
                <a:latin typeface="Calibri" panose="020F0502020204030204"/>
              </a:rPr>
              <a:t>Utarbeide studieplan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3636E829-5310-4190-931E-3F28A58D9FAA}"/>
              </a:ext>
            </a:extLst>
          </p:cNvPr>
          <p:cNvSpPr/>
          <p:nvPr/>
        </p:nvSpPr>
        <p:spPr>
          <a:xfrm>
            <a:off x="3914870" y="3272444"/>
            <a:ext cx="924941" cy="436283"/>
          </a:xfrm>
          <a:prstGeom prst="wedgeRectCallout">
            <a:avLst>
              <a:gd name="adj1" fmla="val 763"/>
              <a:gd name="adj2" fmla="val -131347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900">
                <a:solidFill>
                  <a:prstClr val="black"/>
                </a:solidFill>
                <a:latin typeface="Calibri" panose="020F0502020204030204"/>
              </a:rPr>
              <a:t>Gate 0</a:t>
            </a:r>
          </a:p>
          <a:p>
            <a:pPr algn="ctr" defTabSz="685800">
              <a:defRPr/>
            </a:pPr>
            <a:r>
              <a:rPr lang="nb-NO" sz="900">
                <a:solidFill>
                  <a:prstClr val="black"/>
                </a:solidFill>
                <a:latin typeface="Calibri" panose="020F0502020204030204"/>
              </a:rPr>
              <a:t>Start prosjekt IV</a:t>
            </a:r>
          </a:p>
        </p:txBody>
      </p:sp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3A9CBB7F-53B2-423E-B94F-EEBA6BFEDA19}"/>
              </a:ext>
            </a:extLst>
          </p:cNvPr>
          <p:cNvSpPr/>
          <p:nvPr/>
        </p:nvSpPr>
        <p:spPr>
          <a:xfrm>
            <a:off x="4949950" y="3272444"/>
            <a:ext cx="924941" cy="436283"/>
          </a:xfrm>
          <a:prstGeom prst="wedgeRectCallout">
            <a:avLst>
              <a:gd name="adj1" fmla="val 763"/>
              <a:gd name="adj2" fmla="val -131347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900">
                <a:solidFill>
                  <a:prstClr val="black"/>
                </a:solidFill>
                <a:latin typeface="Calibri" panose="020F0502020204030204"/>
              </a:rPr>
              <a:t>Gate 1</a:t>
            </a:r>
          </a:p>
          <a:p>
            <a:pPr algn="ctr" defTabSz="685800">
              <a:defRPr/>
            </a:pPr>
            <a:r>
              <a:rPr lang="nb-NO" sz="900">
                <a:solidFill>
                  <a:prstClr val="black"/>
                </a:solidFill>
                <a:latin typeface="Calibri" panose="020F0502020204030204"/>
              </a:rPr>
              <a:t>Konkretiser IV, IE og NV</a:t>
            </a:r>
          </a:p>
        </p:txBody>
      </p:sp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C278BBFD-A5B2-4488-92A5-9C4D474969AA}"/>
              </a:ext>
            </a:extLst>
          </p:cNvPr>
          <p:cNvSpPr/>
          <p:nvPr/>
        </p:nvSpPr>
        <p:spPr>
          <a:xfrm>
            <a:off x="5948366" y="3265328"/>
            <a:ext cx="924941" cy="436283"/>
          </a:xfrm>
          <a:prstGeom prst="wedgeRectCallout">
            <a:avLst>
              <a:gd name="adj1" fmla="val 763"/>
              <a:gd name="adj2" fmla="val -131347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900">
                <a:solidFill>
                  <a:prstClr val="black"/>
                </a:solidFill>
                <a:latin typeface="Calibri" panose="020F0502020204030204"/>
              </a:rPr>
              <a:t>Gate 2</a:t>
            </a:r>
          </a:p>
          <a:p>
            <a:pPr algn="ctr" defTabSz="685800">
              <a:defRPr/>
            </a:pPr>
            <a:r>
              <a:rPr lang="nb-NO" sz="900">
                <a:solidFill>
                  <a:prstClr val="black"/>
                </a:solidFill>
                <a:latin typeface="Calibri" panose="020F0502020204030204"/>
              </a:rPr>
              <a:t>Porteføljen</a:t>
            </a:r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80ABA386-97E9-444B-AA8F-946B9BD6221E}"/>
              </a:ext>
            </a:extLst>
          </p:cNvPr>
          <p:cNvSpPr/>
          <p:nvPr/>
        </p:nvSpPr>
        <p:spPr>
          <a:xfrm>
            <a:off x="6944889" y="3272444"/>
            <a:ext cx="924941" cy="436283"/>
          </a:xfrm>
          <a:prstGeom prst="wedgeRectCallout">
            <a:avLst>
              <a:gd name="adj1" fmla="val -23069"/>
              <a:gd name="adj2" fmla="val -133218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900">
                <a:solidFill>
                  <a:prstClr val="black"/>
                </a:solidFill>
                <a:latin typeface="Calibri" panose="020F0502020204030204"/>
              </a:rPr>
              <a:t>Gate 3</a:t>
            </a:r>
          </a:p>
          <a:p>
            <a:pPr algn="ctr" defTabSz="685800">
              <a:defRPr/>
            </a:pPr>
            <a:r>
              <a:rPr lang="nb-NO" sz="900">
                <a:solidFill>
                  <a:prstClr val="black"/>
                </a:solidFill>
                <a:latin typeface="Calibri" panose="020F0502020204030204"/>
              </a:rPr>
              <a:t>NTNU nivå 1 </a:t>
            </a:r>
          </a:p>
          <a:p>
            <a:pPr algn="ctr" defTabSz="685800">
              <a:defRPr/>
            </a:pPr>
            <a:r>
              <a:rPr lang="nb-NO" sz="900">
                <a:solidFill>
                  <a:prstClr val="black"/>
                </a:solidFill>
                <a:latin typeface="Calibri" panose="020F0502020204030204"/>
              </a:rPr>
              <a:t>nye program</a:t>
            </a:r>
          </a:p>
        </p:txBody>
      </p:sp>
      <p:sp>
        <p:nvSpPr>
          <p:cNvPr id="38" name="Speech Bubble: Rectangle 37">
            <a:extLst>
              <a:ext uri="{FF2B5EF4-FFF2-40B4-BE49-F238E27FC236}">
                <a16:creationId xmlns:a16="http://schemas.microsoft.com/office/drawing/2014/main" id="{C1FDB0AD-7DFC-4959-AE67-92AC4731B2F4}"/>
              </a:ext>
            </a:extLst>
          </p:cNvPr>
          <p:cNvSpPr/>
          <p:nvPr/>
        </p:nvSpPr>
        <p:spPr>
          <a:xfrm>
            <a:off x="8885219" y="3294655"/>
            <a:ext cx="924941" cy="436283"/>
          </a:xfrm>
          <a:prstGeom prst="wedgeRectCallout">
            <a:avLst>
              <a:gd name="adj1" fmla="val -40843"/>
              <a:gd name="adj2" fmla="val -141639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900">
                <a:solidFill>
                  <a:prstClr val="black"/>
                </a:solidFill>
                <a:latin typeface="Calibri" panose="020F0502020204030204"/>
              </a:rPr>
              <a:t>Gate 4</a:t>
            </a:r>
          </a:p>
          <a:p>
            <a:pPr algn="ctr" defTabSz="685800">
              <a:defRPr/>
            </a:pPr>
            <a:r>
              <a:rPr lang="nb-NO" sz="900">
                <a:solidFill>
                  <a:prstClr val="black"/>
                </a:solidFill>
                <a:latin typeface="Calibri" panose="020F0502020204030204"/>
              </a:rPr>
              <a:t>Første studenter</a:t>
            </a:r>
          </a:p>
        </p:txBody>
      </p:sp>
      <p:sp>
        <p:nvSpPr>
          <p:cNvPr id="39" name="Arrow: Chevron 38">
            <a:extLst>
              <a:ext uri="{FF2B5EF4-FFF2-40B4-BE49-F238E27FC236}">
                <a16:creationId xmlns:a16="http://schemas.microsoft.com/office/drawing/2014/main" id="{DA291A18-719E-44A1-A0FA-6B5A3A7832A4}"/>
              </a:ext>
            </a:extLst>
          </p:cNvPr>
          <p:cNvSpPr/>
          <p:nvPr/>
        </p:nvSpPr>
        <p:spPr>
          <a:xfrm>
            <a:off x="5345753" y="4663105"/>
            <a:ext cx="971197" cy="2043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white"/>
                </a:solidFill>
                <a:latin typeface="Calibri" panose="020F0502020204030204"/>
              </a:rPr>
              <a:t>Muligheter</a:t>
            </a:r>
          </a:p>
        </p:txBody>
      </p: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B53909A9-45BD-4E28-AE6D-40AD33D9FBED}"/>
              </a:ext>
            </a:extLst>
          </p:cNvPr>
          <p:cNvSpPr/>
          <p:nvPr/>
        </p:nvSpPr>
        <p:spPr>
          <a:xfrm>
            <a:off x="6262042" y="4657482"/>
            <a:ext cx="1035080" cy="2043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 err="1">
                <a:solidFill>
                  <a:prstClr val="white"/>
                </a:solidFill>
                <a:latin typeface="Calibri" panose="020F0502020204030204"/>
              </a:rPr>
              <a:t>LUB’er</a:t>
            </a:r>
            <a:endParaRPr lang="nb-NO" sz="7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55C90863-0405-4852-B15F-E0CF1B2D6DF3}"/>
              </a:ext>
            </a:extLst>
          </p:cNvPr>
          <p:cNvSpPr/>
          <p:nvPr/>
        </p:nvSpPr>
        <p:spPr>
          <a:xfrm>
            <a:off x="7297122" y="4657453"/>
            <a:ext cx="2401926" cy="2043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>
                <a:solidFill>
                  <a:prstClr val="white"/>
                </a:solidFill>
                <a:latin typeface="Calibri" panose="020F0502020204030204"/>
              </a:rPr>
              <a:t>Emner</a:t>
            </a:r>
          </a:p>
        </p:txBody>
      </p: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0BEB0AAC-3279-4A13-BE89-E22234E06F08}"/>
              </a:ext>
            </a:extLst>
          </p:cNvPr>
          <p:cNvSpPr/>
          <p:nvPr/>
        </p:nvSpPr>
        <p:spPr>
          <a:xfrm>
            <a:off x="5434592" y="5291658"/>
            <a:ext cx="4319009" cy="2043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nb-NO" sz="750" err="1">
                <a:solidFill>
                  <a:prstClr val="white"/>
                </a:solidFill>
                <a:latin typeface="Calibri" panose="020F0502020204030204"/>
              </a:rPr>
              <a:t>Næringslivsring</a:t>
            </a:r>
            <a:r>
              <a:rPr lang="nb-NO" sz="750">
                <a:solidFill>
                  <a:prstClr val="white"/>
                </a:solidFill>
                <a:latin typeface="Calibri" panose="020F0502020204030204"/>
              </a:rPr>
              <a:t>, toppledermøter, Programråd</a:t>
            </a: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6AA557E6-062D-4258-B0CB-F4498D361BBE}"/>
              </a:ext>
            </a:extLst>
          </p:cNvPr>
          <p:cNvSpPr/>
          <p:nvPr/>
        </p:nvSpPr>
        <p:spPr>
          <a:xfrm>
            <a:off x="4919089" y="3814756"/>
            <a:ext cx="853327" cy="655198"/>
          </a:xfrm>
          <a:prstGeom prst="diamond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>
              <a:defRPr/>
            </a:pPr>
            <a:r>
              <a:rPr lang="nb-NO" sz="8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nb-NO" sz="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2F43CA6F-A959-4B25-B107-597BD2881D3D}"/>
              </a:ext>
            </a:extLst>
          </p:cNvPr>
          <p:cNvSpPr/>
          <p:nvPr/>
        </p:nvSpPr>
        <p:spPr>
          <a:xfrm>
            <a:off x="5852873" y="3810270"/>
            <a:ext cx="853327" cy="655198"/>
          </a:xfrm>
          <a:prstGeom prst="diamond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>
              <a:defRPr/>
            </a:pPr>
            <a:r>
              <a:rPr lang="nb-NO" sz="8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nb-NO" sz="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A52BF585-6654-4010-8989-434A8675F5A3}"/>
              </a:ext>
            </a:extLst>
          </p:cNvPr>
          <p:cNvSpPr/>
          <p:nvPr/>
        </p:nvSpPr>
        <p:spPr>
          <a:xfrm>
            <a:off x="6757853" y="3814756"/>
            <a:ext cx="853327" cy="655198"/>
          </a:xfrm>
          <a:prstGeom prst="diamond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>
              <a:defRPr/>
            </a:pPr>
            <a:r>
              <a:rPr lang="nb-NO" sz="8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Innstiiling</a:t>
            </a:r>
            <a:endParaRPr lang="nb-NO" sz="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649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7">
            <a:extLst>
              <a:ext uri="{FF2B5EF4-FFF2-40B4-BE49-F238E27FC236}">
                <a16:creationId xmlns:a16="http://schemas.microsoft.com/office/drawing/2014/main" id="{056208B5-FD67-41FA-B035-71894F5ED818}"/>
              </a:ext>
            </a:extLst>
          </p:cNvPr>
          <p:cNvSpPr/>
          <p:nvPr/>
        </p:nvSpPr>
        <p:spPr>
          <a:xfrm>
            <a:off x="1560522" y="1499143"/>
            <a:ext cx="1951277" cy="4139658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prstClr val="white"/>
              </a:solidFill>
              <a:latin typeface="Arial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37178D1-0135-461D-8895-AF099EC78041}"/>
              </a:ext>
            </a:extLst>
          </p:cNvPr>
          <p:cNvSpPr/>
          <p:nvPr/>
        </p:nvSpPr>
        <p:spPr>
          <a:xfrm>
            <a:off x="3550726" y="1499143"/>
            <a:ext cx="1820676" cy="4139658"/>
          </a:xfrm>
          <a:prstGeom prst="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prstClr val="white"/>
              </a:solidFill>
              <a:latin typeface="Arial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0634AE99-7C01-4688-A5CD-DA7FCE7BF8C4}"/>
              </a:ext>
            </a:extLst>
          </p:cNvPr>
          <p:cNvSpPr/>
          <p:nvPr/>
        </p:nvSpPr>
        <p:spPr>
          <a:xfrm>
            <a:off x="5398623" y="1522427"/>
            <a:ext cx="1900869" cy="4116374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4472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D2491A-F8EC-4A1E-971E-307EF2DA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12607"/>
            <a:ext cx="2057400" cy="273844"/>
          </a:xfrm>
        </p:spPr>
        <p:txBody>
          <a:bodyPr/>
          <a:lstStyle/>
          <a:p>
            <a:pPr defTabSz="457200">
              <a:defRPr/>
            </a:pPr>
            <a:fld id="{284BF999-A7DE-4AE7-9E73-235855A442BD}" type="slidenum">
              <a:rPr lang="nb-NO" sz="900"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rPr>
              <a:pPr defTabSz="457200">
                <a:defRPr/>
              </a:pPr>
              <a:t>22</a:t>
            </a:fld>
            <a:endParaRPr lang="nb-NO" sz="90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D88E7B-1535-4756-8929-C335A9E0F56E}"/>
              </a:ext>
            </a:extLst>
          </p:cNvPr>
          <p:cNvSpPr/>
          <p:nvPr/>
        </p:nvSpPr>
        <p:spPr>
          <a:xfrm>
            <a:off x="1929059" y="2619997"/>
            <a:ext cx="1193966" cy="407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>
                <a:solidFill>
                  <a:prstClr val="white"/>
                </a:solidFill>
                <a:latin typeface="Arial"/>
              </a:rPr>
              <a:t>MTP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CD9CBE-62A2-490F-BB51-76E39DFF64DB}"/>
              </a:ext>
            </a:extLst>
          </p:cNvPr>
          <p:cNvSpPr/>
          <p:nvPr/>
        </p:nvSpPr>
        <p:spPr>
          <a:xfrm>
            <a:off x="3854824" y="2643157"/>
            <a:ext cx="1193966" cy="407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>
                <a:solidFill>
                  <a:prstClr val="white"/>
                </a:solidFill>
                <a:latin typeface="Arial"/>
              </a:rPr>
              <a:t>EPT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EE9C2B-BC02-48BC-A628-37B9A3A40EBA}"/>
              </a:ext>
            </a:extLst>
          </p:cNvPr>
          <p:cNvSpPr/>
          <p:nvPr/>
        </p:nvSpPr>
        <p:spPr>
          <a:xfrm>
            <a:off x="5797456" y="2643241"/>
            <a:ext cx="1193966" cy="407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>
                <a:solidFill>
                  <a:prstClr val="white"/>
                </a:solidFill>
                <a:latin typeface="Arial"/>
              </a:rPr>
              <a:t>KT</a:t>
            </a: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89494CEE-1A64-47FB-BBF5-561C9DB30365}"/>
              </a:ext>
            </a:extLst>
          </p:cNvPr>
          <p:cNvSpPr/>
          <p:nvPr/>
        </p:nvSpPr>
        <p:spPr>
          <a:xfrm>
            <a:off x="7534276" y="1968103"/>
            <a:ext cx="2934938" cy="3546872"/>
          </a:xfrm>
          <a:prstGeom prst="triangle">
            <a:avLst>
              <a:gd name="adj" fmla="val 50685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nb-NO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E55EE861-3D91-42FA-BD21-5E3A4D9D3A42}"/>
              </a:ext>
            </a:extLst>
          </p:cNvPr>
          <p:cNvSpPr/>
          <p:nvPr/>
        </p:nvSpPr>
        <p:spPr>
          <a:xfrm>
            <a:off x="8610601" y="1968103"/>
            <a:ext cx="804863" cy="999158"/>
          </a:xfrm>
          <a:prstGeom prst="triangle">
            <a:avLst/>
          </a:prstGeom>
          <a:solidFill>
            <a:schemeClr val="accent2"/>
          </a:solidFill>
          <a:ln w="25400">
            <a:solidFill>
              <a:srgbClr val="4472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600" b="1">
                <a:solidFill>
                  <a:prstClr val="black"/>
                </a:solidFill>
                <a:latin typeface="Arial"/>
              </a:rPr>
              <a:t>Studie-tilsynsforskriften §2-2 </a:t>
            </a:r>
          </a:p>
        </p:txBody>
      </p:sp>
      <p:sp>
        <p:nvSpPr>
          <p:cNvPr id="57" name="Trapezoid 56">
            <a:extLst>
              <a:ext uri="{FF2B5EF4-FFF2-40B4-BE49-F238E27FC236}">
                <a16:creationId xmlns:a16="http://schemas.microsoft.com/office/drawing/2014/main" id="{4E1CC105-023B-4409-83A3-9E823AEFE714}"/>
              </a:ext>
            </a:extLst>
          </p:cNvPr>
          <p:cNvSpPr/>
          <p:nvPr/>
        </p:nvSpPr>
        <p:spPr>
          <a:xfrm>
            <a:off x="8051074" y="3700425"/>
            <a:ext cx="1040539" cy="657163"/>
          </a:xfrm>
          <a:prstGeom prst="trapezoid">
            <a:avLst>
              <a:gd name="adj" fmla="val 40598"/>
            </a:avLst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600" b="1">
                <a:solidFill>
                  <a:prstClr val="black"/>
                </a:solidFill>
                <a:latin typeface="Arial"/>
              </a:rPr>
              <a:t>Program visjon /</a:t>
            </a:r>
          </a:p>
          <a:p>
            <a:pPr algn="ctr" defTabSz="457200">
              <a:defRPr/>
            </a:pPr>
            <a:r>
              <a:rPr lang="nb-NO" sz="600" b="1">
                <a:solidFill>
                  <a:prstClr val="black"/>
                </a:solidFill>
                <a:latin typeface="Arial"/>
              </a:rPr>
              <a:t>Kompetanse-mål</a:t>
            </a:r>
          </a:p>
        </p:txBody>
      </p:sp>
      <p:sp>
        <p:nvSpPr>
          <p:cNvPr id="61" name="Parallelogram 60">
            <a:extLst>
              <a:ext uri="{FF2B5EF4-FFF2-40B4-BE49-F238E27FC236}">
                <a16:creationId xmlns:a16="http://schemas.microsoft.com/office/drawing/2014/main" id="{404FA23A-C279-4228-B0FF-B5E229EDE3AD}"/>
              </a:ext>
            </a:extLst>
          </p:cNvPr>
          <p:cNvSpPr/>
          <p:nvPr/>
        </p:nvSpPr>
        <p:spPr>
          <a:xfrm flipH="1">
            <a:off x="8862173" y="3714043"/>
            <a:ext cx="1115054" cy="667096"/>
          </a:xfrm>
          <a:prstGeom prst="parallelogram">
            <a:avLst>
              <a:gd name="adj" fmla="val 38282"/>
            </a:avLst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600" b="1">
                <a:solidFill>
                  <a:prstClr val="black"/>
                </a:solidFill>
                <a:latin typeface="Arial"/>
              </a:rPr>
              <a:t>Behov, mål og krav</a:t>
            </a:r>
          </a:p>
        </p:txBody>
      </p:sp>
      <p:sp>
        <p:nvSpPr>
          <p:cNvPr id="62" name="Trapezoid 61">
            <a:extLst>
              <a:ext uri="{FF2B5EF4-FFF2-40B4-BE49-F238E27FC236}">
                <a16:creationId xmlns:a16="http://schemas.microsoft.com/office/drawing/2014/main" id="{6DF9B30B-E26D-4DF2-9660-FD859AE04F96}"/>
              </a:ext>
            </a:extLst>
          </p:cNvPr>
          <p:cNvSpPr/>
          <p:nvPr/>
        </p:nvSpPr>
        <p:spPr>
          <a:xfrm>
            <a:off x="7914804" y="4370885"/>
            <a:ext cx="1319142" cy="313941"/>
          </a:xfrm>
          <a:prstGeom prst="trapezoid">
            <a:avLst>
              <a:gd name="adj" fmla="val 40327"/>
            </a:avLst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800" b="1">
                <a:solidFill>
                  <a:prstClr val="black"/>
                </a:solidFill>
                <a:latin typeface="Arial"/>
              </a:rPr>
              <a:t>Program LUB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63AD5C9-48F8-4B17-B8EF-3D61EF91606C}"/>
              </a:ext>
            </a:extLst>
          </p:cNvPr>
          <p:cNvSpPr txBox="1"/>
          <p:nvPr/>
        </p:nvSpPr>
        <p:spPr>
          <a:xfrm>
            <a:off x="7359197" y="460129"/>
            <a:ext cx="3385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nb-NO" sz="1200" b="1" err="1">
                <a:solidFill>
                  <a:prstClr val="black"/>
                </a:solidFill>
                <a:latin typeface="Arial"/>
              </a:rPr>
              <a:t>Governing</a:t>
            </a:r>
            <a:r>
              <a:rPr lang="nb-NO" sz="1200" b="1">
                <a:solidFill>
                  <a:prstClr val="black"/>
                </a:solidFill>
                <a:latin typeface="Arial"/>
              </a:rPr>
              <a:t> </a:t>
            </a:r>
            <a:r>
              <a:rPr lang="nb-NO" sz="1200" b="1" err="1">
                <a:solidFill>
                  <a:prstClr val="black"/>
                </a:solidFill>
                <a:latin typeface="Arial"/>
              </a:rPr>
              <a:t>Documents</a:t>
            </a:r>
            <a:r>
              <a:rPr lang="nb-NO" sz="1200" b="1">
                <a:solidFill>
                  <a:prstClr val="black"/>
                </a:solidFill>
                <a:latin typeface="Arial"/>
              </a:rPr>
              <a:t> for </a:t>
            </a:r>
            <a:r>
              <a:rPr lang="nb-NO" sz="1200" b="1" err="1">
                <a:solidFill>
                  <a:prstClr val="black"/>
                </a:solidFill>
                <a:latin typeface="Arial"/>
              </a:rPr>
              <a:t>Studyprograms</a:t>
            </a:r>
            <a:endParaRPr lang="nb-NO" sz="1200" b="1">
              <a:solidFill>
                <a:prstClr val="black"/>
              </a:solidFill>
              <a:latin typeface="Arial"/>
            </a:endParaRPr>
          </a:p>
          <a:p>
            <a:pPr defTabSz="457200">
              <a:defRPr/>
            </a:pPr>
            <a:endParaRPr lang="nb-NO" sz="1200" b="1">
              <a:solidFill>
                <a:prstClr val="black"/>
              </a:solidFill>
              <a:latin typeface="Arial"/>
            </a:endParaRPr>
          </a:p>
          <a:p>
            <a:pPr defTabSz="457200">
              <a:defRPr/>
            </a:pPr>
            <a:r>
              <a:rPr lang="nb-NO" sz="1200" b="1">
                <a:solidFill>
                  <a:prstClr val="black"/>
                </a:solidFill>
                <a:latin typeface="Arial"/>
              </a:rPr>
              <a:t>Blue </a:t>
            </a:r>
            <a:r>
              <a:rPr lang="nb-NO" sz="1200" b="1" err="1">
                <a:solidFill>
                  <a:prstClr val="black"/>
                </a:solidFill>
                <a:latin typeface="Arial"/>
              </a:rPr>
              <a:t>documents</a:t>
            </a:r>
            <a:r>
              <a:rPr lang="nb-NO" sz="1200" b="1">
                <a:solidFill>
                  <a:prstClr val="black"/>
                </a:solidFill>
                <a:latin typeface="Arial"/>
              </a:rPr>
              <a:t> to be </a:t>
            </a:r>
            <a:r>
              <a:rPr lang="nb-NO" sz="1200" b="1" err="1">
                <a:solidFill>
                  <a:prstClr val="black"/>
                </a:solidFill>
                <a:latin typeface="Arial"/>
              </a:rPr>
              <a:t>developed</a:t>
            </a:r>
            <a:r>
              <a:rPr lang="nb-NO" sz="1200" b="1">
                <a:solidFill>
                  <a:prstClr val="black"/>
                </a:solidFill>
                <a:latin typeface="Arial"/>
              </a:rPr>
              <a:t> by Project</a:t>
            </a:r>
          </a:p>
          <a:p>
            <a:pPr defTabSz="457200">
              <a:defRPr/>
            </a:pPr>
            <a:r>
              <a:rPr lang="nb-NO" sz="1200" b="1">
                <a:solidFill>
                  <a:prstClr val="black"/>
                </a:solidFill>
                <a:latin typeface="Arial"/>
              </a:rPr>
              <a:t>Green </a:t>
            </a:r>
            <a:r>
              <a:rPr lang="nb-NO" sz="1200" b="1" err="1">
                <a:solidFill>
                  <a:prstClr val="black"/>
                </a:solidFill>
                <a:latin typeface="Arial"/>
              </a:rPr>
              <a:t>documents</a:t>
            </a:r>
            <a:r>
              <a:rPr lang="nb-NO" sz="1200" b="1">
                <a:solidFill>
                  <a:prstClr val="black"/>
                </a:solidFill>
                <a:latin typeface="Arial"/>
              </a:rPr>
              <a:t> by </a:t>
            </a:r>
            <a:r>
              <a:rPr lang="nb-NO" sz="1200" b="1" err="1">
                <a:solidFill>
                  <a:prstClr val="black"/>
                </a:solidFill>
                <a:latin typeface="Arial"/>
              </a:rPr>
              <a:t>departments</a:t>
            </a:r>
            <a:endParaRPr lang="nb-NO" sz="1200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E6B9567-AC87-4F48-8542-0A283541A108}"/>
              </a:ext>
            </a:extLst>
          </p:cNvPr>
          <p:cNvSpPr/>
          <p:nvPr/>
        </p:nvSpPr>
        <p:spPr>
          <a:xfrm>
            <a:off x="1560062" y="1499144"/>
            <a:ext cx="5746758" cy="583631"/>
          </a:xfrm>
          <a:prstGeom prst="rect">
            <a:avLst/>
          </a:prstGeom>
          <a:solidFill>
            <a:schemeClr val="accent2"/>
          </a:solidFill>
          <a:ln w="285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defRPr/>
            </a:pPr>
            <a:r>
              <a:rPr lang="nb-NO" sz="1400" b="1">
                <a:solidFill>
                  <a:prstClr val="black"/>
                </a:solidFill>
                <a:latin typeface="Arial"/>
              </a:rPr>
              <a:t>Studie program </a:t>
            </a:r>
            <a:r>
              <a:rPr lang="nb-NO" b="1">
                <a:solidFill>
                  <a:prstClr val="black"/>
                </a:solidFill>
                <a:latin typeface="Arial"/>
              </a:rPr>
              <a:t>XY</a:t>
            </a:r>
            <a:endParaRPr lang="nb-NO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E95538C3-7C34-40ED-841A-4508069EB4E7}"/>
              </a:ext>
            </a:extLst>
          </p:cNvPr>
          <p:cNvSpPr/>
          <p:nvPr/>
        </p:nvSpPr>
        <p:spPr>
          <a:xfrm>
            <a:off x="1678149" y="3419494"/>
            <a:ext cx="728494" cy="951390"/>
          </a:xfrm>
          <a:custGeom>
            <a:avLst/>
            <a:gdLst>
              <a:gd name="connsiteX0" fmla="*/ 485662 w 971325"/>
              <a:gd name="connsiteY0" fmla="*/ 0 h 1268520"/>
              <a:gd name="connsiteX1" fmla="*/ 629662 w 971325"/>
              <a:gd name="connsiteY1" fmla="*/ 144000 h 1268520"/>
              <a:gd name="connsiteX2" fmla="*/ 627942 w 971325"/>
              <a:gd name="connsiteY2" fmla="*/ 152520 h 1268520"/>
              <a:gd name="connsiteX3" fmla="*/ 971325 w 971325"/>
              <a:gd name="connsiteY3" fmla="*/ 152520 h 1268520"/>
              <a:gd name="connsiteX4" fmla="*/ 971325 w 971325"/>
              <a:gd name="connsiteY4" fmla="*/ 494520 h 1268520"/>
              <a:gd name="connsiteX5" fmla="*/ 827325 w 971325"/>
              <a:gd name="connsiteY5" fmla="*/ 638520 h 1268520"/>
              <a:gd name="connsiteX6" fmla="*/ 971325 w 971325"/>
              <a:gd name="connsiteY6" fmla="*/ 782520 h 1268520"/>
              <a:gd name="connsiteX7" fmla="*/ 971325 w 971325"/>
              <a:gd name="connsiteY7" fmla="*/ 1124520 h 1268520"/>
              <a:gd name="connsiteX8" fmla="*/ 629662 w 971325"/>
              <a:gd name="connsiteY8" fmla="*/ 1124520 h 1268520"/>
              <a:gd name="connsiteX9" fmla="*/ 485662 w 971325"/>
              <a:gd name="connsiteY9" fmla="*/ 1268520 h 1268520"/>
              <a:gd name="connsiteX10" fmla="*/ 341662 w 971325"/>
              <a:gd name="connsiteY10" fmla="*/ 1124520 h 1268520"/>
              <a:gd name="connsiteX11" fmla="*/ 0 w 971325"/>
              <a:gd name="connsiteY11" fmla="*/ 1124520 h 1268520"/>
              <a:gd name="connsiteX12" fmla="*/ 0 w 971325"/>
              <a:gd name="connsiteY12" fmla="*/ 782520 h 1268520"/>
              <a:gd name="connsiteX13" fmla="*/ 144000 w 971325"/>
              <a:gd name="connsiteY13" fmla="*/ 638520 h 1268520"/>
              <a:gd name="connsiteX14" fmla="*/ 0 w 971325"/>
              <a:gd name="connsiteY14" fmla="*/ 494520 h 1268520"/>
              <a:gd name="connsiteX15" fmla="*/ 0 w 971325"/>
              <a:gd name="connsiteY15" fmla="*/ 152520 h 1268520"/>
              <a:gd name="connsiteX16" fmla="*/ 343382 w 971325"/>
              <a:gd name="connsiteY16" fmla="*/ 152520 h 1268520"/>
              <a:gd name="connsiteX17" fmla="*/ 341662 w 971325"/>
              <a:gd name="connsiteY17" fmla="*/ 144000 h 1268520"/>
              <a:gd name="connsiteX18" fmla="*/ 485662 w 971325"/>
              <a:gd name="connsiteY18" fmla="*/ 0 h 12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325" h="1268520">
                <a:moveTo>
                  <a:pt x="485662" y="0"/>
                </a:moveTo>
                <a:cubicBezTo>
                  <a:pt x="565191" y="0"/>
                  <a:pt x="629662" y="64471"/>
                  <a:pt x="629662" y="144000"/>
                </a:cubicBezTo>
                <a:lnTo>
                  <a:pt x="627942" y="152520"/>
                </a:lnTo>
                <a:lnTo>
                  <a:pt x="971325" y="152520"/>
                </a:lnTo>
                <a:lnTo>
                  <a:pt x="971325" y="494520"/>
                </a:lnTo>
                <a:cubicBezTo>
                  <a:pt x="891796" y="494520"/>
                  <a:pt x="827325" y="558991"/>
                  <a:pt x="827325" y="638520"/>
                </a:cubicBezTo>
                <a:cubicBezTo>
                  <a:pt x="827325" y="718049"/>
                  <a:pt x="891796" y="782520"/>
                  <a:pt x="971325" y="782520"/>
                </a:cubicBezTo>
                <a:lnTo>
                  <a:pt x="971325" y="1124520"/>
                </a:lnTo>
                <a:lnTo>
                  <a:pt x="629662" y="1124520"/>
                </a:lnTo>
                <a:cubicBezTo>
                  <a:pt x="629662" y="1204049"/>
                  <a:pt x="565191" y="1268520"/>
                  <a:pt x="485662" y="1268520"/>
                </a:cubicBezTo>
                <a:cubicBezTo>
                  <a:pt x="406133" y="1268520"/>
                  <a:pt x="341662" y="1204049"/>
                  <a:pt x="341662" y="1124520"/>
                </a:cubicBezTo>
                <a:lnTo>
                  <a:pt x="0" y="1124520"/>
                </a:lnTo>
                <a:lnTo>
                  <a:pt x="0" y="782520"/>
                </a:lnTo>
                <a:cubicBezTo>
                  <a:pt x="79529" y="782520"/>
                  <a:pt x="144000" y="718049"/>
                  <a:pt x="144000" y="638520"/>
                </a:cubicBezTo>
                <a:cubicBezTo>
                  <a:pt x="144000" y="558991"/>
                  <a:pt x="79529" y="494520"/>
                  <a:pt x="0" y="494520"/>
                </a:cubicBezTo>
                <a:lnTo>
                  <a:pt x="0" y="152520"/>
                </a:lnTo>
                <a:lnTo>
                  <a:pt x="343382" y="152520"/>
                </a:lnTo>
                <a:lnTo>
                  <a:pt x="341662" y="144000"/>
                </a:lnTo>
                <a:cubicBezTo>
                  <a:pt x="341662" y="64471"/>
                  <a:pt x="406133" y="0"/>
                  <a:pt x="485662" y="0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r>
              <a:rPr lang="nb-NO" sz="800">
                <a:solidFill>
                  <a:prstClr val="black"/>
                </a:solidFill>
                <a:latin typeface="Arial"/>
              </a:rPr>
              <a:t>Emne</a:t>
            </a:r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0B4C7D1E-4DE1-48DE-B458-0E199561EFEC}"/>
              </a:ext>
            </a:extLst>
          </p:cNvPr>
          <p:cNvSpPr/>
          <p:nvPr/>
        </p:nvSpPr>
        <p:spPr>
          <a:xfrm rot="5400000">
            <a:off x="2587217" y="3433834"/>
            <a:ext cx="728494" cy="951390"/>
          </a:xfrm>
          <a:custGeom>
            <a:avLst/>
            <a:gdLst>
              <a:gd name="connsiteX0" fmla="*/ 485662 w 971325"/>
              <a:gd name="connsiteY0" fmla="*/ 0 h 1268520"/>
              <a:gd name="connsiteX1" fmla="*/ 629662 w 971325"/>
              <a:gd name="connsiteY1" fmla="*/ 144000 h 1268520"/>
              <a:gd name="connsiteX2" fmla="*/ 627942 w 971325"/>
              <a:gd name="connsiteY2" fmla="*/ 152520 h 1268520"/>
              <a:gd name="connsiteX3" fmla="*/ 971325 w 971325"/>
              <a:gd name="connsiteY3" fmla="*/ 152520 h 1268520"/>
              <a:gd name="connsiteX4" fmla="*/ 971325 w 971325"/>
              <a:gd name="connsiteY4" fmla="*/ 494520 h 1268520"/>
              <a:gd name="connsiteX5" fmla="*/ 827325 w 971325"/>
              <a:gd name="connsiteY5" fmla="*/ 638520 h 1268520"/>
              <a:gd name="connsiteX6" fmla="*/ 971325 w 971325"/>
              <a:gd name="connsiteY6" fmla="*/ 782520 h 1268520"/>
              <a:gd name="connsiteX7" fmla="*/ 971325 w 971325"/>
              <a:gd name="connsiteY7" fmla="*/ 1124520 h 1268520"/>
              <a:gd name="connsiteX8" fmla="*/ 629662 w 971325"/>
              <a:gd name="connsiteY8" fmla="*/ 1124520 h 1268520"/>
              <a:gd name="connsiteX9" fmla="*/ 485662 w 971325"/>
              <a:gd name="connsiteY9" fmla="*/ 1268520 h 1268520"/>
              <a:gd name="connsiteX10" fmla="*/ 341662 w 971325"/>
              <a:gd name="connsiteY10" fmla="*/ 1124520 h 1268520"/>
              <a:gd name="connsiteX11" fmla="*/ 0 w 971325"/>
              <a:gd name="connsiteY11" fmla="*/ 1124520 h 1268520"/>
              <a:gd name="connsiteX12" fmla="*/ 0 w 971325"/>
              <a:gd name="connsiteY12" fmla="*/ 782520 h 1268520"/>
              <a:gd name="connsiteX13" fmla="*/ 144000 w 971325"/>
              <a:gd name="connsiteY13" fmla="*/ 638520 h 1268520"/>
              <a:gd name="connsiteX14" fmla="*/ 0 w 971325"/>
              <a:gd name="connsiteY14" fmla="*/ 494520 h 1268520"/>
              <a:gd name="connsiteX15" fmla="*/ 0 w 971325"/>
              <a:gd name="connsiteY15" fmla="*/ 152520 h 1268520"/>
              <a:gd name="connsiteX16" fmla="*/ 343382 w 971325"/>
              <a:gd name="connsiteY16" fmla="*/ 152520 h 1268520"/>
              <a:gd name="connsiteX17" fmla="*/ 341662 w 971325"/>
              <a:gd name="connsiteY17" fmla="*/ 144000 h 1268520"/>
              <a:gd name="connsiteX18" fmla="*/ 485662 w 971325"/>
              <a:gd name="connsiteY18" fmla="*/ 0 h 12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325" h="1268520">
                <a:moveTo>
                  <a:pt x="485662" y="0"/>
                </a:moveTo>
                <a:cubicBezTo>
                  <a:pt x="565191" y="0"/>
                  <a:pt x="629662" y="64471"/>
                  <a:pt x="629662" y="144000"/>
                </a:cubicBezTo>
                <a:lnTo>
                  <a:pt x="627942" y="152520"/>
                </a:lnTo>
                <a:lnTo>
                  <a:pt x="971325" y="152520"/>
                </a:lnTo>
                <a:lnTo>
                  <a:pt x="971325" y="494520"/>
                </a:lnTo>
                <a:cubicBezTo>
                  <a:pt x="891796" y="494520"/>
                  <a:pt x="827325" y="558991"/>
                  <a:pt x="827325" y="638520"/>
                </a:cubicBezTo>
                <a:cubicBezTo>
                  <a:pt x="827325" y="718049"/>
                  <a:pt x="891796" y="782520"/>
                  <a:pt x="971325" y="782520"/>
                </a:cubicBezTo>
                <a:lnTo>
                  <a:pt x="971325" y="1124520"/>
                </a:lnTo>
                <a:lnTo>
                  <a:pt x="629662" y="1124520"/>
                </a:lnTo>
                <a:cubicBezTo>
                  <a:pt x="629662" y="1204049"/>
                  <a:pt x="565191" y="1268520"/>
                  <a:pt x="485662" y="1268520"/>
                </a:cubicBezTo>
                <a:cubicBezTo>
                  <a:pt x="406133" y="1268520"/>
                  <a:pt x="341662" y="1204049"/>
                  <a:pt x="341662" y="1124520"/>
                </a:cubicBezTo>
                <a:lnTo>
                  <a:pt x="0" y="1124520"/>
                </a:lnTo>
                <a:lnTo>
                  <a:pt x="0" y="782520"/>
                </a:lnTo>
                <a:cubicBezTo>
                  <a:pt x="79529" y="782520"/>
                  <a:pt x="144000" y="718049"/>
                  <a:pt x="144000" y="638520"/>
                </a:cubicBezTo>
                <a:cubicBezTo>
                  <a:pt x="144000" y="558991"/>
                  <a:pt x="79529" y="494520"/>
                  <a:pt x="0" y="494520"/>
                </a:cubicBezTo>
                <a:lnTo>
                  <a:pt x="0" y="152520"/>
                </a:lnTo>
                <a:lnTo>
                  <a:pt x="343382" y="152520"/>
                </a:lnTo>
                <a:lnTo>
                  <a:pt x="341662" y="144000"/>
                </a:lnTo>
                <a:cubicBezTo>
                  <a:pt x="341662" y="64471"/>
                  <a:pt x="406133" y="0"/>
                  <a:pt x="48566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 defTabSz="457200">
              <a:defRPr/>
            </a:pPr>
            <a:r>
              <a:rPr lang="nb-NO" sz="800">
                <a:solidFill>
                  <a:prstClr val="black"/>
                </a:solidFill>
                <a:latin typeface="Arial"/>
              </a:rPr>
              <a:t>Emne</a:t>
            </a:r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705ADEA4-2223-42F2-A9E1-C5B337784FD8}"/>
              </a:ext>
            </a:extLst>
          </p:cNvPr>
          <p:cNvSpPr/>
          <p:nvPr/>
        </p:nvSpPr>
        <p:spPr>
          <a:xfrm>
            <a:off x="2587218" y="4271485"/>
            <a:ext cx="728494" cy="951390"/>
          </a:xfrm>
          <a:custGeom>
            <a:avLst/>
            <a:gdLst>
              <a:gd name="connsiteX0" fmla="*/ 485662 w 971325"/>
              <a:gd name="connsiteY0" fmla="*/ 0 h 1268520"/>
              <a:gd name="connsiteX1" fmla="*/ 629662 w 971325"/>
              <a:gd name="connsiteY1" fmla="*/ 144000 h 1268520"/>
              <a:gd name="connsiteX2" fmla="*/ 627942 w 971325"/>
              <a:gd name="connsiteY2" fmla="*/ 152520 h 1268520"/>
              <a:gd name="connsiteX3" fmla="*/ 971325 w 971325"/>
              <a:gd name="connsiteY3" fmla="*/ 152520 h 1268520"/>
              <a:gd name="connsiteX4" fmla="*/ 971325 w 971325"/>
              <a:gd name="connsiteY4" fmla="*/ 494520 h 1268520"/>
              <a:gd name="connsiteX5" fmla="*/ 827325 w 971325"/>
              <a:gd name="connsiteY5" fmla="*/ 638520 h 1268520"/>
              <a:gd name="connsiteX6" fmla="*/ 971325 w 971325"/>
              <a:gd name="connsiteY6" fmla="*/ 782520 h 1268520"/>
              <a:gd name="connsiteX7" fmla="*/ 971325 w 971325"/>
              <a:gd name="connsiteY7" fmla="*/ 1124520 h 1268520"/>
              <a:gd name="connsiteX8" fmla="*/ 629662 w 971325"/>
              <a:gd name="connsiteY8" fmla="*/ 1124520 h 1268520"/>
              <a:gd name="connsiteX9" fmla="*/ 485662 w 971325"/>
              <a:gd name="connsiteY9" fmla="*/ 1268520 h 1268520"/>
              <a:gd name="connsiteX10" fmla="*/ 341662 w 971325"/>
              <a:gd name="connsiteY10" fmla="*/ 1124520 h 1268520"/>
              <a:gd name="connsiteX11" fmla="*/ 0 w 971325"/>
              <a:gd name="connsiteY11" fmla="*/ 1124520 h 1268520"/>
              <a:gd name="connsiteX12" fmla="*/ 0 w 971325"/>
              <a:gd name="connsiteY12" fmla="*/ 782520 h 1268520"/>
              <a:gd name="connsiteX13" fmla="*/ 144000 w 971325"/>
              <a:gd name="connsiteY13" fmla="*/ 638520 h 1268520"/>
              <a:gd name="connsiteX14" fmla="*/ 0 w 971325"/>
              <a:gd name="connsiteY14" fmla="*/ 494520 h 1268520"/>
              <a:gd name="connsiteX15" fmla="*/ 0 w 971325"/>
              <a:gd name="connsiteY15" fmla="*/ 152520 h 1268520"/>
              <a:gd name="connsiteX16" fmla="*/ 343382 w 971325"/>
              <a:gd name="connsiteY16" fmla="*/ 152520 h 1268520"/>
              <a:gd name="connsiteX17" fmla="*/ 341662 w 971325"/>
              <a:gd name="connsiteY17" fmla="*/ 144000 h 1268520"/>
              <a:gd name="connsiteX18" fmla="*/ 485662 w 971325"/>
              <a:gd name="connsiteY18" fmla="*/ 0 h 12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325" h="1268520">
                <a:moveTo>
                  <a:pt x="485662" y="0"/>
                </a:moveTo>
                <a:cubicBezTo>
                  <a:pt x="565191" y="0"/>
                  <a:pt x="629662" y="64471"/>
                  <a:pt x="629662" y="144000"/>
                </a:cubicBezTo>
                <a:lnTo>
                  <a:pt x="627942" y="152520"/>
                </a:lnTo>
                <a:lnTo>
                  <a:pt x="971325" y="152520"/>
                </a:lnTo>
                <a:lnTo>
                  <a:pt x="971325" y="494520"/>
                </a:lnTo>
                <a:cubicBezTo>
                  <a:pt x="891796" y="494520"/>
                  <a:pt x="827325" y="558991"/>
                  <a:pt x="827325" y="638520"/>
                </a:cubicBezTo>
                <a:cubicBezTo>
                  <a:pt x="827325" y="718049"/>
                  <a:pt x="891796" y="782520"/>
                  <a:pt x="971325" y="782520"/>
                </a:cubicBezTo>
                <a:lnTo>
                  <a:pt x="971325" y="1124520"/>
                </a:lnTo>
                <a:lnTo>
                  <a:pt x="629662" y="1124520"/>
                </a:lnTo>
                <a:cubicBezTo>
                  <a:pt x="629662" y="1204049"/>
                  <a:pt x="565191" y="1268520"/>
                  <a:pt x="485662" y="1268520"/>
                </a:cubicBezTo>
                <a:cubicBezTo>
                  <a:pt x="406133" y="1268520"/>
                  <a:pt x="341662" y="1204049"/>
                  <a:pt x="341662" y="1124520"/>
                </a:cubicBezTo>
                <a:lnTo>
                  <a:pt x="0" y="1124520"/>
                </a:lnTo>
                <a:lnTo>
                  <a:pt x="0" y="782520"/>
                </a:lnTo>
                <a:cubicBezTo>
                  <a:pt x="79529" y="782520"/>
                  <a:pt x="144000" y="718049"/>
                  <a:pt x="144000" y="638520"/>
                </a:cubicBezTo>
                <a:cubicBezTo>
                  <a:pt x="144000" y="558991"/>
                  <a:pt x="79529" y="494520"/>
                  <a:pt x="0" y="494520"/>
                </a:cubicBezTo>
                <a:lnTo>
                  <a:pt x="0" y="152520"/>
                </a:lnTo>
                <a:lnTo>
                  <a:pt x="343382" y="152520"/>
                </a:lnTo>
                <a:lnTo>
                  <a:pt x="341662" y="144000"/>
                </a:lnTo>
                <a:cubicBezTo>
                  <a:pt x="341662" y="64471"/>
                  <a:pt x="406133" y="0"/>
                  <a:pt x="485662" y="0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r>
              <a:rPr lang="nb-NO" sz="800" b="1">
                <a:solidFill>
                  <a:prstClr val="black"/>
                </a:solidFill>
                <a:latin typeface="Arial"/>
              </a:rPr>
              <a:t>Emne</a:t>
            </a:r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7A4652E-75EF-4478-8501-2BA62B187A7E}"/>
              </a:ext>
            </a:extLst>
          </p:cNvPr>
          <p:cNvSpPr/>
          <p:nvPr/>
        </p:nvSpPr>
        <p:spPr>
          <a:xfrm rot="5400000">
            <a:off x="1689369" y="4271485"/>
            <a:ext cx="728494" cy="951390"/>
          </a:xfrm>
          <a:custGeom>
            <a:avLst/>
            <a:gdLst>
              <a:gd name="connsiteX0" fmla="*/ 485662 w 971325"/>
              <a:gd name="connsiteY0" fmla="*/ 0 h 1268520"/>
              <a:gd name="connsiteX1" fmla="*/ 629662 w 971325"/>
              <a:gd name="connsiteY1" fmla="*/ 144000 h 1268520"/>
              <a:gd name="connsiteX2" fmla="*/ 627942 w 971325"/>
              <a:gd name="connsiteY2" fmla="*/ 152520 h 1268520"/>
              <a:gd name="connsiteX3" fmla="*/ 971325 w 971325"/>
              <a:gd name="connsiteY3" fmla="*/ 152520 h 1268520"/>
              <a:gd name="connsiteX4" fmla="*/ 971325 w 971325"/>
              <a:gd name="connsiteY4" fmla="*/ 494520 h 1268520"/>
              <a:gd name="connsiteX5" fmla="*/ 827325 w 971325"/>
              <a:gd name="connsiteY5" fmla="*/ 638520 h 1268520"/>
              <a:gd name="connsiteX6" fmla="*/ 971325 w 971325"/>
              <a:gd name="connsiteY6" fmla="*/ 782520 h 1268520"/>
              <a:gd name="connsiteX7" fmla="*/ 971325 w 971325"/>
              <a:gd name="connsiteY7" fmla="*/ 1124520 h 1268520"/>
              <a:gd name="connsiteX8" fmla="*/ 629662 w 971325"/>
              <a:gd name="connsiteY8" fmla="*/ 1124520 h 1268520"/>
              <a:gd name="connsiteX9" fmla="*/ 485662 w 971325"/>
              <a:gd name="connsiteY9" fmla="*/ 1268520 h 1268520"/>
              <a:gd name="connsiteX10" fmla="*/ 341662 w 971325"/>
              <a:gd name="connsiteY10" fmla="*/ 1124520 h 1268520"/>
              <a:gd name="connsiteX11" fmla="*/ 0 w 971325"/>
              <a:gd name="connsiteY11" fmla="*/ 1124520 h 1268520"/>
              <a:gd name="connsiteX12" fmla="*/ 0 w 971325"/>
              <a:gd name="connsiteY12" fmla="*/ 782520 h 1268520"/>
              <a:gd name="connsiteX13" fmla="*/ 144000 w 971325"/>
              <a:gd name="connsiteY13" fmla="*/ 638520 h 1268520"/>
              <a:gd name="connsiteX14" fmla="*/ 0 w 971325"/>
              <a:gd name="connsiteY14" fmla="*/ 494520 h 1268520"/>
              <a:gd name="connsiteX15" fmla="*/ 0 w 971325"/>
              <a:gd name="connsiteY15" fmla="*/ 152520 h 1268520"/>
              <a:gd name="connsiteX16" fmla="*/ 343382 w 971325"/>
              <a:gd name="connsiteY16" fmla="*/ 152520 h 1268520"/>
              <a:gd name="connsiteX17" fmla="*/ 341662 w 971325"/>
              <a:gd name="connsiteY17" fmla="*/ 144000 h 1268520"/>
              <a:gd name="connsiteX18" fmla="*/ 485662 w 971325"/>
              <a:gd name="connsiteY18" fmla="*/ 0 h 12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325" h="1268520">
                <a:moveTo>
                  <a:pt x="485662" y="0"/>
                </a:moveTo>
                <a:cubicBezTo>
                  <a:pt x="565191" y="0"/>
                  <a:pt x="629662" y="64471"/>
                  <a:pt x="629662" y="144000"/>
                </a:cubicBezTo>
                <a:lnTo>
                  <a:pt x="627942" y="152520"/>
                </a:lnTo>
                <a:lnTo>
                  <a:pt x="971325" y="152520"/>
                </a:lnTo>
                <a:lnTo>
                  <a:pt x="971325" y="494520"/>
                </a:lnTo>
                <a:cubicBezTo>
                  <a:pt x="891796" y="494520"/>
                  <a:pt x="827325" y="558991"/>
                  <a:pt x="827325" y="638520"/>
                </a:cubicBezTo>
                <a:cubicBezTo>
                  <a:pt x="827325" y="718049"/>
                  <a:pt x="891796" y="782520"/>
                  <a:pt x="971325" y="782520"/>
                </a:cubicBezTo>
                <a:lnTo>
                  <a:pt x="971325" y="1124520"/>
                </a:lnTo>
                <a:lnTo>
                  <a:pt x="629662" y="1124520"/>
                </a:lnTo>
                <a:cubicBezTo>
                  <a:pt x="629662" y="1204049"/>
                  <a:pt x="565191" y="1268520"/>
                  <a:pt x="485662" y="1268520"/>
                </a:cubicBezTo>
                <a:cubicBezTo>
                  <a:pt x="406133" y="1268520"/>
                  <a:pt x="341662" y="1204049"/>
                  <a:pt x="341662" y="1124520"/>
                </a:cubicBezTo>
                <a:lnTo>
                  <a:pt x="0" y="1124520"/>
                </a:lnTo>
                <a:lnTo>
                  <a:pt x="0" y="782520"/>
                </a:lnTo>
                <a:cubicBezTo>
                  <a:pt x="79529" y="782520"/>
                  <a:pt x="144000" y="718049"/>
                  <a:pt x="144000" y="638520"/>
                </a:cubicBezTo>
                <a:cubicBezTo>
                  <a:pt x="144000" y="558991"/>
                  <a:pt x="79529" y="494520"/>
                  <a:pt x="0" y="494520"/>
                </a:cubicBezTo>
                <a:lnTo>
                  <a:pt x="0" y="152520"/>
                </a:lnTo>
                <a:lnTo>
                  <a:pt x="343382" y="152520"/>
                </a:lnTo>
                <a:lnTo>
                  <a:pt x="341662" y="144000"/>
                </a:lnTo>
                <a:cubicBezTo>
                  <a:pt x="341662" y="64471"/>
                  <a:pt x="406133" y="0"/>
                  <a:pt x="485662" y="0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 defTabSz="457200">
              <a:defRPr/>
            </a:pPr>
            <a:r>
              <a:rPr lang="nb-NO" sz="800" b="1">
                <a:solidFill>
                  <a:prstClr val="black"/>
                </a:solidFill>
                <a:latin typeface="Arial"/>
              </a:rPr>
              <a:t>Emne</a:t>
            </a:r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06BA81-AAC8-4392-A897-39BC6217B340}"/>
              </a:ext>
            </a:extLst>
          </p:cNvPr>
          <p:cNvSpPr/>
          <p:nvPr/>
        </p:nvSpPr>
        <p:spPr>
          <a:xfrm>
            <a:off x="3612026" y="3466469"/>
            <a:ext cx="728494" cy="951390"/>
          </a:xfrm>
          <a:custGeom>
            <a:avLst/>
            <a:gdLst>
              <a:gd name="connsiteX0" fmla="*/ 485662 w 971325"/>
              <a:gd name="connsiteY0" fmla="*/ 0 h 1268520"/>
              <a:gd name="connsiteX1" fmla="*/ 629662 w 971325"/>
              <a:gd name="connsiteY1" fmla="*/ 144000 h 1268520"/>
              <a:gd name="connsiteX2" fmla="*/ 627942 w 971325"/>
              <a:gd name="connsiteY2" fmla="*/ 152520 h 1268520"/>
              <a:gd name="connsiteX3" fmla="*/ 971325 w 971325"/>
              <a:gd name="connsiteY3" fmla="*/ 152520 h 1268520"/>
              <a:gd name="connsiteX4" fmla="*/ 971325 w 971325"/>
              <a:gd name="connsiteY4" fmla="*/ 494520 h 1268520"/>
              <a:gd name="connsiteX5" fmla="*/ 827325 w 971325"/>
              <a:gd name="connsiteY5" fmla="*/ 638520 h 1268520"/>
              <a:gd name="connsiteX6" fmla="*/ 971325 w 971325"/>
              <a:gd name="connsiteY6" fmla="*/ 782520 h 1268520"/>
              <a:gd name="connsiteX7" fmla="*/ 971325 w 971325"/>
              <a:gd name="connsiteY7" fmla="*/ 1124520 h 1268520"/>
              <a:gd name="connsiteX8" fmla="*/ 629662 w 971325"/>
              <a:gd name="connsiteY8" fmla="*/ 1124520 h 1268520"/>
              <a:gd name="connsiteX9" fmla="*/ 485662 w 971325"/>
              <a:gd name="connsiteY9" fmla="*/ 1268520 h 1268520"/>
              <a:gd name="connsiteX10" fmla="*/ 341662 w 971325"/>
              <a:gd name="connsiteY10" fmla="*/ 1124520 h 1268520"/>
              <a:gd name="connsiteX11" fmla="*/ 0 w 971325"/>
              <a:gd name="connsiteY11" fmla="*/ 1124520 h 1268520"/>
              <a:gd name="connsiteX12" fmla="*/ 0 w 971325"/>
              <a:gd name="connsiteY12" fmla="*/ 782520 h 1268520"/>
              <a:gd name="connsiteX13" fmla="*/ 144000 w 971325"/>
              <a:gd name="connsiteY13" fmla="*/ 638520 h 1268520"/>
              <a:gd name="connsiteX14" fmla="*/ 0 w 971325"/>
              <a:gd name="connsiteY14" fmla="*/ 494520 h 1268520"/>
              <a:gd name="connsiteX15" fmla="*/ 0 w 971325"/>
              <a:gd name="connsiteY15" fmla="*/ 152520 h 1268520"/>
              <a:gd name="connsiteX16" fmla="*/ 343382 w 971325"/>
              <a:gd name="connsiteY16" fmla="*/ 152520 h 1268520"/>
              <a:gd name="connsiteX17" fmla="*/ 341662 w 971325"/>
              <a:gd name="connsiteY17" fmla="*/ 144000 h 1268520"/>
              <a:gd name="connsiteX18" fmla="*/ 485662 w 971325"/>
              <a:gd name="connsiteY18" fmla="*/ 0 h 12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325" h="1268520">
                <a:moveTo>
                  <a:pt x="485662" y="0"/>
                </a:moveTo>
                <a:cubicBezTo>
                  <a:pt x="565191" y="0"/>
                  <a:pt x="629662" y="64471"/>
                  <a:pt x="629662" y="144000"/>
                </a:cubicBezTo>
                <a:lnTo>
                  <a:pt x="627942" y="152520"/>
                </a:lnTo>
                <a:lnTo>
                  <a:pt x="971325" y="152520"/>
                </a:lnTo>
                <a:lnTo>
                  <a:pt x="971325" y="494520"/>
                </a:lnTo>
                <a:cubicBezTo>
                  <a:pt x="891796" y="494520"/>
                  <a:pt x="827325" y="558991"/>
                  <a:pt x="827325" y="638520"/>
                </a:cubicBezTo>
                <a:cubicBezTo>
                  <a:pt x="827325" y="718049"/>
                  <a:pt x="891796" y="782520"/>
                  <a:pt x="971325" y="782520"/>
                </a:cubicBezTo>
                <a:lnTo>
                  <a:pt x="971325" y="1124520"/>
                </a:lnTo>
                <a:lnTo>
                  <a:pt x="629662" y="1124520"/>
                </a:lnTo>
                <a:cubicBezTo>
                  <a:pt x="629662" y="1204049"/>
                  <a:pt x="565191" y="1268520"/>
                  <a:pt x="485662" y="1268520"/>
                </a:cubicBezTo>
                <a:cubicBezTo>
                  <a:pt x="406133" y="1268520"/>
                  <a:pt x="341662" y="1204049"/>
                  <a:pt x="341662" y="1124520"/>
                </a:cubicBezTo>
                <a:lnTo>
                  <a:pt x="0" y="1124520"/>
                </a:lnTo>
                <a:lnTo>
                  <a:pt x="0" y="782520"/>
                </a:lnTo>
                <a:cubicBezTo>
                  <a:pt x="79529" y="782520"/>
                  <a:pt x="144000" y="718049"/>
                  <a:pt x="144000" y="638520"/>
                </a:cubicBezTo>
                <a:cubicBezTo>
                  <a:pt x="144000" y="558991"/>
                  <a:pt x="79529" y="494520"/>
                  <a:pt x="0" y="494520"/>
                </a:cubicBezTo>
                <a:lnTo>
                  <a:pt x="0" y="152520"/>
                </a:lnTo>
                <a:lnTo>
                  <a:pt x="343382" y="152520"/>
                </a:lnTo>
                <a:lnTo>
                  <a:pt x="341662" y="144000"/>
                </a:lnTo>
                <a:cubicBezTo>
                  <a:pt x="341662" y="64471"/>
                  <a:pt x="406133" y="0"/>
                  <a:pt x="485662" y="0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r>
              <a:rPr lang="nb-NO" sz="800">
                <a:solidFill>
                  <a:prstClr val="black"/>
                </a:solidFill>
                <a:latin typeface="Arial"/>
              </a:rPr>
              <a:t>Emne</a:t>
            </a: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DCD206DB-DB6B-4473-8882-3A8A2F596FA1}"/>
              </a:ext>
            </a:extLst>
          </p:cNvPr>
          <p:cNvSpPr/>
          <p:nvPr/>
        </p:nvSpPr>
        <p:spPr>
          <a:xfrm rot="5400000">
            <a:off x="4521094" y="3480809"/>
            <a:ext cx="728494" cy="951390"/>
          </a:xfrm>
          <a:custGeom>
            <a:avLst/>
            <a:gdLst>
              <a:gd name="connsiteX0" fmla="*/ 485662 w 971325"/>
              <a:gd name="connsiteY0" fmla="*/ 0 h 1268520"/>
              <a:gd name="connsiteX1" fmla="*/ 629662 w 971325"/>
              <a:gd name="connsiteY1" fmla="*/ 144000 h 1268520"/>
              <a:gd name="connsiteX2" fmla="*/ 627942 w 971325"/>
              <a:gd name="connsiteY2" fmla="*/ 152520 h 1268520"/>
              <a:gd name="connsiteX3" fmla="*/ 971325 w 971325"/>
              <a:gd name="connsiteY3" fmla="*/ 152520 h 1268520"/>
              <a:gd name="connsiteX4" fmla="*/ 971325 w 971325"/>
              <a:gd name="connsiteY4" fmla="*/ 494520 h 1268520"/>
              <a:gd name="connsiteX5" fmla="*/ 827325 w 971325"/>
              <a:gd name="connsiteY5" fmla="*/ 638520 h 1268520"/>
              <a:gd name="connsiteX6" fmla="*/ 971325 w 971325"/>
              <a:gd name="connsiteY6" fmla="*/ 782520 h 1268520"/>
              <a:gd name="connsiteX7" fmla="*/ 971325 w 971325"/>
              <a:gd name="connsiteY7" fmla="*/ 1124520 h 1268520"/>
              <a:gd name="connsiteX8" fmla="*/ 629662 w 971325"/>
              <a:gd name="connsiteY8" fmla="*/ 1124520 h 1268520"/>
              <a:gd name="connsiteX9" fmla="*/ 485662 w 971325"/>
              <a:gd name="connsiteY9" fmla="*/ 1268520 h 1268520"/>
              <a:gd name="connsiteX10" fmla="*/ 341662 w 971325"/>
              <a:gd name="connsiteY10" fmla="*/ 1124520 h 1268520"/>
              <a:gd name="connsiteX11" fmla="*/ 0 w 971325"/>
              <a:gd name="connsiteY11" fmla="*/ 1124520 h 1268520"/>
              <a:gd name="connsiteX12" fmla="*/ 0 w 971325"/>
              <a:gd name="connsiteY12" fmla="*/ 782520 h 1268520"/>
              <a:gd name="connsiteX13" fmla="*/ 144000 w 971325"/>
              <a:gd name="connsiteY13" fmla="*/ 638520 h 1268520"/>
              <a:gd name="connsiteX14" fmla="*/ 0 w 971325"/>
              <a:gd name="connsiteY14" fmla="*/ 494520 h 1268520"/>
              <a:gd name="connsiteX15" fmla="*/ 0 w 971325"/>
              <a:gd name="connsiteY15" fmla="*/ 152520 h 1268520"/>
              <a:gd name="connsiteX16" fmla="*/ 343382 w 971325"/>
              <a:gd name="connsiteY16" fmla="*/ 152520 h 1268520"/>
              <a:gd name="connsiteX17" fmla="*/ 341662 w 971325"/>
              <a:gd name="connsiteY17" fmla="*/ 144000 h 1268520"/>
              <a:gd name="connsiteX18" fmla="*/ 485662 w 971325"/>
              <a:gd name="connsiteY18" fmla="*/ 0 h 12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325" h="1268520">
                <a:moveTo>
                  <a:pt x="485662" y="0"/>
                </a:moveTo>
                <a:cubicBezTo>
                  <a:pt x="565191" y="0"/>
                  <a:pt x="629662" y="64471"/>
                  <a:pt x="629662" y="144000"/>
                </a:cubicBezTo>
                <a:lnTo>
                  <a:pt x="627942" y="152520"/>
                </a:lnTo>
                <a:lnTo>
                  <a:pt x="971325" y="152520"/>
                </a:lnTo>
                <a:lnTo>
                  <a:pt x="971325" y="494520"/>
                </a:lnTo>
                <a:cubicBezTo>
                  <a:pt x="891796" y="494520"/>
                  <a:pt x="827325" y="558991"/>
                  <a:pt x="827325" y="638520"/>
                </a:cubicBezTo>
                <a:cubicBezTo>
                  <a:pt x="827325" y="718049"/>
                  <a:pt x="891796" y="782520"/>
                  <a:pt x="971325" y="782520"/>
                </a:cubicBezTo>
                <a:lnTo>
                  <a:pt x="971325" y="1124520"/>
                </a:lnTo>
                <a:lnTo>
                  <a:pt x="629662" y="1124520"/>
                </a:lnTo>
                <a:cubicBezTo>
                  <a:pt x="629662" y="1204049"/>
                  <a:pt x="565191" y="1268520"/>
                  <a:pt x="485662" y="1268520"/>
                </a:cubicBezTo>
                <a:cubicBezTo>
                  <a:pt x="406133" y="1268520"/>
                  <a:pt x="341662" y="1204049"/>
                  <a:pt x="341662" y="1124520"/>
                </a:cubicBezTo>
                <a:lnTo>
                  <a:pt x="0" y="1124520"/>
                </a:lnTo>
                <a:lnTo>
                  <a:pt x="0" y="782520"/>
                </a:lnTo>
                <a:cubicBezTo>
                  <a:pt x="79529" y="782520"/>
                  <a:pt x="144000" y="718049"/>
                  <a:pt x="144000" y="638520"/>
                </a:cubicBezTo>
                <a:cubicBezTo>
                  <a:pt x="144000" y="558991"/>
                  <a:pt x="79529" y="494520"/>
                  <a:pt x="0" y="494520"/>
                </a:cubicBezTo>
                <a:lnTo>
                  <a:pt x="0" y="152520"/>
                </a:lnTo>
                <a:lnTo>
                  <a:pt x="343382" y="152520"/>
                </a:lnTo>
                <a:lnTo>
                  <a:pt x="341662" y="144000"/>
                </a:lnTo>
                <a:cubicBezTo>
                  <a:pt x="341662" y="64471"/>
                  <a:pt x="406133" y="0"/>
                  <a:pt x="48566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 defTabSz="457200">
              <a:defRPr/>
            </a:pPr>
            <a:r>
              <a:rPr lang="nb-NO" sz="800">
                <a:solidFill>
                  <a:prstClr val="black"/>
                </a:solidFill>
                <a:latin typeface="Arial"/>
              </a:rPr>
              <a:t>Emne</a:t>
            </a: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ACD49D30-4B86-4C95-9D78-8F34FA3D1058}"/>
              </a:ext>
            </a:extLst>
          </p:cNvPr>
          <p:cNvSpPr/>
          <p:nvPr/>
        </p:nvSpPr>
        <p:spPr>
          <a:xfrm>
            <a:off x="4521095" y="4318460"/>
            <a:ext cx="728494" cy="951390"/>
          </a:xfrm>
          <a:custGeom>
            <a:avLst/>
            <a:gdLst>
              <a:gd name="connsiteX0" fmla="*/ 485662 w 971325"/>
              <a:gd name="connsiteY0" fmla="*/ 0 h 1268520"/>
              <a:gd name="connsiteX1" fmla="*/ 629662 w 971325"/>
              <a:gd name="connsiteY1" fmla="*/ 144000 h 1268520"/>
              <a:gd name="connsiteX2" fmla="*/ 627942 w 971325"/>
              <a:gd name="connsiteY2" fmla="*/ 152520 h 1268520"/>
              <a:gd name="connsiteX3" fmla="*/ 971325 w 971325"/>
              <a:gd name="connsiteY3" fmla="*/ 152520 h 1268520"/>
              <a:gd name="connsiteX4" fmla="*/ 971325 w 971325"/>
              <a:gd name="connsiteY4" fmla="*/ 494520 h 1268520"/>
              <a:gd name="connsiteX5" fmla="*/ 827325 w 971325"/>
              <a:gd name="connsiteY5" fmla="*/ 638520 h 1268520"/>
              <a:gd name="connsiteX6" fmla="*/ 971325 w 971325"/>
              <a:gd name="connsiteY6" fmla="*/ 782520 h 1268520"/>
              <a:gd name="connsiteX7" fmla="*/ 971325 w 971325"/>
              <a:gd name="connsiteY7" fmla="*/ 1124520 h 1268520"/>
              <a:gd name="connsiteX8" fmla="*/ 629662 w 971325"/>
              <a:gd name="connsiteY8" fmla="*/ 1124520 h 1268520"/>
              <a:gd name="connsiteX9" fmla="*/ 485662 w 971325"/>
              <a:gd name="connsiteY9" fmla="*/ 1268520 h 1268520"/>
              <a:gd name="connsiteX10" fmla="*/ 341662 w 971325"/>
              <a:gd name="connsiteY10" fmla="*/ 1124520 h 1268520"/>
              <a:gd name="connsiteX11" fmla="*/ 0 w 971325"/>
              <a:gd name="connsiteY11" fmla="*/ 1124520 h 1268520"/>
              <a:gd name="connsiteX12" fmla="*/ 0 w 971325"/>
              <a:gd name="connsiteY12" fmla="*/ 782520 h 1268520"/>
              <a:gd name="connsiteX13" fmla="*/ 144000 w 971325"/>
              <a:gd name="connsiteY13" fmla="*/ 638520 h 1268520"/>
              <a:gd name="connsiteX14" fmla="*/ 0 w 971325"/>
              <a:gd name="connsiteY14" fmla="*/ 494520 h 1268520"/>
              <a:gd name="connsiteX15" fmla="*/ 0 w 971325"/>
              <a:gd name="connsiteY15" fmla="*/ 152520 h 1268520"/>
              <a:gd name="connsiteX16" fmla="*/ 343382 w 971325"/>
              <a:gd name="connsiteY16" fmla="*/ 152520 h 1268520"/>
              <a:gd name="connsiteX17" fmla="*/ 341662 w 971325"/>
              <a:gd name="connsiteY17" fmla="*/ 144000 h 1268520"/>
              <a:gd name="connsiteX18" fmla="*/ 485662 w 971325"/>
              <a:gd name="connsiteY18" fmla="*/ 0 h 12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325" h="1268520">
                <a:moveTo>
                  <a:pt x="485662" y="0"/>
                </a:moveTo>
                <a:cubicBezTo>
                  <a:pt x="565191" y="0"/>
                  <a:pt x="629662" y="64471"/>
                  <a:pt x="629662" y="144000"/>
                </a:cubicBezTo>
                <a:lnTo>
                  <a:pt x="627942" y="152520"/>
                </a:lnTo>
                <a:lnTo>
                  <a:pt x="971325" y="152520"/>
                </a:lnTo>
                <a:lnTo>
                  <a:pt x="971325" y="494520"/>
                </a:lnTo>
                <a:cubicBezTo>
                  <a:pt x="891796" y="494520"/>
                  <a:pt x="827325" y="558991"/>
                  <a:pt x="827325" y="638520"/>
                </a:cubicBezTo>
                <a:cubicBezTo>
                  <a:pt x="827325" y="718049"/>
                  <a:pt x="891796" y="782520"/>
                  <a:pt x="971325" y="782520"/>
                </a:cubicBezTo>
                <a:lnTo>
                  <a:pt x="971325" y="1124520"/>
                </a:lnTo>
                <a:lnTo>
                  <a:pt x="629662" y="1124520"/>
                </a:lnTo>
                <a:cubicBezTo>
                  <a:pt x="629662" y="1204049"/>
                  <a:pt x="565191" y="1268520"/>
                  <a:pt x="485662" y="1268520"/>
                </a:cubicBezTo>
                <a:cubicBezTo>
                  <a:pt x="406133" y="1268520"/>
                  <a:pt x="341662" y="1204049"/>
                  <a:pt x="341662" y="1124520"/>
                </a:cubicBezTo>
                <a:lnTo>
                  <a:pt x="0" y="1124520"/>
                </a:lnTo>
                <a:lnTo>
                  <a:pt x="0" y="782520"/>
                </a:lnTo>
                <a:cubicBezTo>
                  <a:pt x="79529" y="782520"/>
                  <a:pt x="144000" y="718049"/>
                  <a:pt x="144000" y="638520"/>
                </a:cubicBezTo>
                <a:cubicBezTo>
                  <a:pt x="144000" y="558991"/>
                  <a:pt x="79529" y="494520"/>
                  <a:pt x="0" y="494520"/>
                </a:cubicBezTo>
                <a:lnTo>
                  <a:pt x="0" y="152520"/>
                </a:lnTo>
                <a:lnTo>
                  <a:pt x="343382" y="152520"/>
                </a:lnTo>
                <a:lnTo>
                  <a:pt x="341662" y="144000"/>
                </a:lnTo>
                <a:cubicBezTo>
                  <a:pt x="341662" y="64471"/>
                  <a:pt x="406133" y="0"/>
                  <a:pt x="48566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r>
              <a:rPr lang="nb-NO" sz="800" b="1">
                <a:solidFill>
                  <a:prstClr val="black"/>
                </a:solidFill>
                <a:latin typeface="Arial"/>
              </a:rPr>
              <a:t>Emne</a:t>
            </a:r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2FE39E25-1B04-4054-8DCB-C0684403EC15}"/>
              </a:ext>
            </a:extLst>
          </p:cNvPr>
          <p:cNvSpPr/>
          <p:nvPr/>
        </p:nvSpPr>
        <p:spPr>
          <a:xfrm rot="5400000">
            <a:off x="3623247" y="4318460"/>
            <a:ext cx="728494" cy="951390"/>
          </a:xfrm>
          <a:custGeom>
            <a:avLst/>
            <a:gdLst>
              <a:gd name="connsiteX0" fmla="*/ 485662 w 971325"/>
              <a:gd name="connsiteY0" fmla="*/ 0 h 1268520"/>
              <a:gd name="connsiteX1" fmla="*/ 629662 w 971325"/>
              <a:gd name="connsiteY1" fmla="*/ 144000 h 1268520"/>
              <a:gd name="connsiteX2" fmla="*/ 627942 w 971325"/>
              <a:gd name="connsiteY2" fmla="*/ 152520 h 1268520"/>
              <a:gd name="connsiteX3" fmla="*/ 971325 w 971325"/>
              <a:gd name="connsiteY3" fmla="*/ 152520 h 1268520"/>
              <a:gd name="connsiteX4" fmla="*/ 971325 w 971325"/>
              <a:gd name="connsiteY4" fmla="*/ 494520 h 1268520"/>
              <a:gd name="connsiteX5" fmla="*/ 827325 w 971325"/>
              <a:gd name="connsiteY5" fmla="*/ 638520 h 1268520"/>
              <a:gd name="connsiteX6" fmla="*/ 971325 w 971325"/>
              <a:gd name="connsiteY6" fmla="*/ 782520 h 1268520"/>
              <a:gd name="connsiteX7" fmla="*/ 971325 w 971325"/>
              <a:gd name="connsiteY7" fmla="*/ 1124520 h 1268520"/>
              <a:gd name="connsiteX8" fmla="*/ 629662 w 971325"/>
              <a:gd name="connsiteY8" fmla="*/ 1124520 h 1268520"/>
              <a:gd name="connsiteX9" fmla="*/ 485662 w 971325"/>
              <a:gd name="connsiteY9" fmla="*/ 1268520 h 1268520"/>
              <a:gd name="connsiteX10" fmla="*/ 341662 w 971325"/>
              <a:gd name="connsiteY10" fmla="*/ 1124520 h 1268520"/>
              <a:gd name="connsiteX11" fmla="*/ 0 w 971325"/>
              <a:gd name="connsiteY11" fmla="*/ 1124520 h 1268520"/>
              <a:gd name="connsiteX12" fmla="*/ 0 w 971325"/>
              <a:gd name="connsiteY12" fmla="*/ 782520 h 1268520"/>
              <a:gd name="connsiteX13" fmla="*/ 144000 w 971325"/>
              <a:gd name="connsiteY13" fmla="*/ 638520 h 1268520"/>
              <a:gd name="connsiteX14" fmla="*/ 0 w 971325"/>
              <a:gd name="connsiteY14" fmla="*/ 494520 h 1268520"/>
              <a:gd name="connsiteX15" fmla="*/ 0 w 971325"/>
              <a:gd name="connsiteY15" fmla="*/ 152520 h 1268520"/>
              <a:gd name="connsiteX16" fmla="*/ 343382 w 971325"/>
              <a:gd name="connsiteY16" fmla="*/ 152520 h 1268520"/>
              <a:gd name="connsiteX17" fmla="*/ 341662 w 971325"/>
              <a:gd name="connsiteY17" fmla="*/ 144000 h 1268520"/>
              <a:gd name="connsiteX18" fmla="*/ 485662 w 971325"/>
              <a:gd name="connsiteY18" fmla="*/ 0 h 12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325" h="1268520">
                <a:moveTo>
                  <a:pt x="485662" y="0"/>
                </a:moveTo>
                <a:cubicBezTo>
                  <a:pt x="565191" y="0"/>
                  <a:pt x="629662" y="64471"/>
                  <a:pt x="629662" y="144000"/>
                </a:cubicBezTo>
                <a:lnTo>
                  <a:pt x="627942" y="152520"/>
                </a:lnTo>
                <a:lnTo>
                  <a:pt x="971325" y="152520"/>
                </a:lnTo>
                <a:lnTo>
                  <a:pt x="971325" y="494520"/>
                </a:lnTo>
                <a:cubicBezTo>
                  <a:pt x="891796" y="494520"/>
                  <a:pt x="827325" y="558991"/>
                  <a:pt x="827325" y="638520"/>
                </a:cubicBezTo>
                <a:cubicBezTo>
                  <a:pt x="827325" y="718049"/>
                  <a:pt x="891796" y="782520"/>
                  <a:pt x="971325" y="782520"/>
                </a:cubicBezTo>
                <a:lnTo>
                  <a:pt x="971325" y="1124520"/>
                </a:lnTo>
                <a:lnTo>
                  <a:pt x="629662" y="1124520"/>
                </a:lnTo>
                <a:cubicBezTo>
                  <a:pt x="629662" y="1204049"/>
                  <a:pt x="565191" y="1268520"/>
                  <a:pt x="485662" y="1268520"/>
                </a:cubicBezTo>
                <a:cubicBezTo>
                  <a:pt x="406133" y="1268520"/>
                  <a:pt x="341662" y="1204049"/>
                  <a:pt x="341662" y="1124520"/>
                </a:cubicBezTo>
                <a:lnTo>
                  <a:pt x="0" y="1124520"/>
                </a:lnTo>
                <a:lnTo>
                  <a:pt x="0" y="782520"/>
                </a:lnTo>
                <a:cubicBezTo>
                  <a:pt x="79529" y="782520"/>
                  <a:pt x="144000" y="718049"/>
                  <a:pt x="144000" y="638520"/>
                </a:cubicBezTo>
                <a:cubicBezTo>
                  <a:pt x="144000" y="558991"/>
                  <a:pt x="79529" y="494520"/>
                  <a:pt x="0" y="494520"/>
                </a:cubicBezTo>
                <a:lnTo>
                  <a:pt x="0" y="152520"/>
                </a:lnTo>
                <a:lnTo>
                  <a:pt x="343382" y="152520"/>
                </a:lnTo>
                <a:lnTo>
                  <a:pt x="341662" y="144000"/>
                </a:lnTo>
                <a:cubicBezTo>
                  <a:pt x="341662" y="64471"/>
                  <a:pt x="406133" y="0"/>
                  <a:pt x="485662" y="0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 defTabSz="457200">
              <a:defRPr/>
            </a:pPr>
            <a:r>
              <a:rPr lang="nb-NO" sz="800" b="1">
                <a:solidFill>
                  <a:prstClr val="black"/>
                </a:solidFill>
                <a:latin typeface="Arial"/>
              </a:rPr>
              <a:t>Emne</a:t>
            </a: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EA895FD2-CCB6-4DC4-BF82-05E2248C5AA8}"/>
              </a:ext>
            </a:extLst>
          </p:cNvPr>
          <p:cNvSpPr/>
          <p:nvPr/>
        </p:nvSpPr>
        <p:spPr>
          <a:xfrm>
            <a:off x="5545903" y="3513443"/>
            <a:ext cx="728494" cy="951390"/>
          </a:xfrm>
          <a:custGeom>
            <a:avLst/>
            <a:gdLst>
              <a:gd name="connsiteX0" fmla="*/ 485662 w 971325"/>
              <a:gd name="connsiteY0" fmla="*/ 0 h 1268520"/>
              <a:gd name="connsiteX1" fmla="*/ 629662 w 971325"/>
              <a:gd name="connsiteY1" fmla="*/ 144000 h 1268520"/>
              <a:gd name="connsiteX2" fmla="*/ 627942 w 971325"/>
              <a:gd name="connsiteY2" fmla="*/ 152520 h 1268520"/>
              <a:gd name="connsiteX3" fmla="*/ 971325 w 971325"/>
              <a:gd name="connsiteY3" fmla="*/ 152520 h 1268520"/>
              <a:gd name="connsiteX4" fmla="*/ 971325 w 971325"/>
              <a:gd name="connsiteY4" fmla="*/ 494520 h 1268520"/>
              <a:gd name="connsiteX5" fmla="*/ 827325 w 971325"/>
              <a:gd name="connsiteY5" fmla="*/ 638520 h 1268520"/>
              <a:gd name="connsiteX6" fmla="*/ 971325 w 971325"/>
              <a:gd name="connsiteY6" fmla="*/ 782520 h 1268520"/>
              <a:gd name="connsiteX7" fmla="*/ 971325 w 971325"/>
              <a:gd name="connsiteY7" fmla="*/ 1124520 h 1268520"/>
              <a:gd name="connsiteX8" fmla="*/ 629662 w 971325"/>
              <a:gd name="connsiteY8" fmla="*/ 1124520 h 1268520"/>
              <a:gd name="connsiteX9" fmla="*/ 485662 w 971325"/>
              <a:gd name="connsiteY9" fmla="*/ 1268520 h 1268520"/>
              <a:gd name="connsiteX10" fmla="*/ 341662 w 971325"/>
              <a:gd name="connsiteY10" fmla="*/ 1124520 h 1268520"/>
              <a:gd name="connsiteX11" fmla="*/ 0 w 971325"/>
              <a:gd name="connsiteY11" fmla="*/ 1124520 h 1268520"/>
              <a:gd name="connsiteX12" fmla="*/ 0 w 971325"/>
              <a:gd name="connsiteY12" fmla="*/ 782520 h 1268520"/>
              <a:gd name="connsiteX13" fmla="*/ 144000 w 971325"/>
              <a:gd name="connsiteY13" fmla="*/ 638520 h 1268520"/>
              <a:gd name="connsiteX14" fmla="*/ 0 w 971325"/>
              <a:gd name="connsiteY14" fmla="*/ 494520 h 1268520"/>
              <a:gd name="connsiteX15" fmla="*/ 0 w 971325"/>
              <a:gd name="connsiteY15" fmla="*/ 152520 h 1268520"/>
              <a:gd name="connsiteX16" fmla="*/ 343382 w 971325"/>
              <a:gd name="connsiteY16" fmla="*/ 152520 h 1268520"/>
              <a:gd name="connsiteX17" fmla="*/ 341662 w 971325"/>
              <a:gd name="connsiteY17" fmla="*/ 144000 h 1268520"/>
              <a:gd name="connsiteX18" fmla="*/ 485662 w 971325"/>
              <a:gd name="connsiteY18" fmla="*/ 0 h 12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325" h="1268520">
                <a:moveTo>
                  <a:pt x="485662" y="0"/>
                </a:moveTo>
                <a:cubicBezTo>
                  <a:pt x="565191" y="0"/>
                  <a:pt x="629662" y="64471"/>
                  <a:pt x="629662" y="144000"/>
                </a:cubicBezTo>
                <a:lnTo>
                  <a:pt x="627942" y="152520"/>
                </a:lnTo>
                <a:lnTo>
                  <a:pt x="971325" y="152520"/>
                </a:lnTo>
                <a:lnTo>
                  <a:pt x="971325" y="494520"/>
                </a:lnTo>
                <a:cubicBezTo>
                  <a:pt x="891796" y="494520"/>
                  <a:pt x="827325" y="558991"/>
                  <a:pt x="827325" y="638520"/>
                </a:cubicBezTo>
                <a:cubicBezTo>
                  <a:pt x="827325" y="718049"/>
                  <a:pt x="891796" y="782520"/>
                  <a:pt x="971325" y="782520"/>
                </a:cubicBezTo>
                <a:lnTo>
                  <a:pt x="971325" y="1124520"/>
                </a:lnTo>
                <a:lnTo>
                  <a:pt x="629662" y="1124520"/>
                </a:lnTo>
                <a:cubicBezTo>
                  <a:pt x="629662" y="1204049"/>
                  <a:pt x="565191" y="1268520"/>
                  <a:pt x="485662" y="1268520"/>
                </a:cubicBezTo>
                <a:cubicBezTo>
                  <a:pt x="406133" y="1268520"/>
                  <a:pt x="341662" y="1204049"/>
                  <a:pt x="341662" y="1124520"/>
                </a:cubicBezTo>
                <a:lnTo>
                  <a:pt x="0" y="1124520"/>
                </a:lnTo>
                <a:lnTo>
                  <a:pt x="0" y="782520"/>
                </a:lnTo>
                <a:cubicBezTo>
                  <a:pt x="79529" y="782520"/>
                  <a:pt x="144000" y="718049"/>
                  <a:pt x="144000" y="638520"/>
                </a:cubicBezTo>
                <a:cubicBezTo>
                  <a:pt x="144000" y="558991"/>
                  <a:pt x="79529" y="494520"/>
                  <a:pt x="0" y="494520"/>
                </a:cubicBezTo>
                <a:lnTo>
                  <a:pt x="0" y="152520"/>
                </a:lnTo>
                <a:lnTo>
                  <a:pt x="343382" y="152520"/>
                </a:lnTo>
                <a:lnTo>
                  <a:pt x="341662" y="144000"/>
                </a:lnTo>
                <a:cubicBezTo>
                  <a:pt x="341662" y="64471"/>
                  <a:pt x="406133" y="0"/>
                  <a:pt x="485662" y="0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r>
              <a:rPr lang="nb-NO" sz="800">
                <a:solidFill>
                  <a:prstClr val="black"/>
                </a:solidFill>
                <a:latin typeface="Arial"/>
              </a:rPr>
              <a:t>Emne</a:t>
            </a:r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7D943491-168E-4B0A-9D09-FC9F5A47BB2B}"/>
              </a:ext>
            </a:extLst>
          </p:cNvPr>
          <p:cNvSpPr/>
          <p:nvPr/>
        </p:nvSpPr>
        <p:spPr>
          <a:xfrm rot="5400000">
            <a:off x="6454971" y="3527783"/>
            <a:ext cx="728494" cy="951390"/>
          </a:xfrm>
          <a:custGeom>
            <a:avLst/>
            <a:gdLst>
              <a:gd name="connsiteX0" fmla="*/ 485662 w 971325"/>
              <a:gd name="connsiteY0" fmla="*/ 0 h 1268520"/>
              <a:gd name="connsiteX1" fmla="*/ 629662 w 971325"/>
              <a:gd name="connsiteY1" fmla="*/ 144000 h 1268520"/>
              <a:gd name="connsiteX2" fmla="*/ 627942 w 971325"/>
              <a:gd name="connsiteY2" fmla="*/ 152520 h 1268520"/>
              <a:gd name="connsiteX3" fmla="*/ 971325 w 971325"/>
              <a:gd name="connsiteY3" fmla="*/ 152520 h 1268520"/>
              <a:gd name="connsiteX4" fmla="*/ 971325 w 971325"/>
              <a:gd name="connsiteY4" fmla="*/ 494520 h 1268520"/>
              <a:gd name="connsiteX5" fmla="*/ 827325 w 971325"/>
              <a:gd name="connsiteY5" fmla="*/ 638520 h 1268520"/>
              <a:gd name="connsiteX6" fmla="*/ 971325 w 971325"/>
              <a:gd name="connsiteY6" fmla="*/ 782520 h 1268520"/>
              <a:gd name="connsiteX7" fmla="*/ 971325 w 971325"/>
              <a:gd name="connsiteY7" fmla="*/ 1124520 h 1268520"/>
              <a:gd name="connsiteX8" fmla="*/ 629662 w 971325"/>
              <a:gd name="connsiteY8" fmla="*/ 1124520 h 1268520"/>
              <a:gd name="connsiteX9" fmla="*/ 485662 w 971325"/>
              <a:gd name="connsiteY9" fmla="*/ 1268520 h 1268520"/>
              <a:gd name="connsiteX10" fmla="*/ 341662 w 971325"/>
              <a:gd name="connsiteY10" fmla="*/ 1124520 h 1268520"/>
              <a:gd name="connsiteX11" fmla="*/ 0 w 971325"/>
              <a:gd name="connsiteY11" fmla="*/ 1124520 h 1268520"/>
              <a:gd name="connsiteX12" fmla="*/ 0 w 971325"/>
              <a:gd name="connsiteY12" fmla="*/ 782520 h 1268520"/>
              <a:gd name="connsiteX13" fmla="*/ 144000 w 971325"/>
              <a:gd name="connsiteY13" fmla="*/ 638520 h 1268520"/>
              <a:gd name="connsiteX14" fmla="*/ 0 w 971325"/>
              <a:gd name="connsiteY14" fmla="*/ 494520 h 1268520"/>
              <a:gd name="connsiteX15" fmla="*/ 0 w 971325"/>
              <a:gd name="connsiteY15" fmla="*/ 152520 h 1268520"/>
              <a:gd name="connsiteX16" fmla="*/ 343382 w 971325"/>
              <a:gd name="connsiteY16" fmla="*/ 152520 h 1268520"/>
              <a:gd name="connsiteX17" fmla="*/ 341662 w 971325"/>
              <a:gd name="connsiteY17" fmla="*/ 144000 h 1268520"/>
              <a:gd name="connsiteX18" fmla="*/ 485662 w 971325"/>
              <a:gd name="connsiteY18" fmla="*/ 0 h 12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325" h="1268520">
                <a:moveTo>
                  <a:pt x="485662" y="0"/>
                </a:moveTo>
                <a:cubicBezTo>
                  <a:pt x="565191" y="0"/>
                  <a:pt x="629662" y="64471"/>
                  <a:pt x="629662" y="144000"/>
                </a:cubicBezTo>
                <a:lnTo>
                  <a:pt x="627942" y="152520"/>
                </a:lnTo>
                <a:lnTo>
                  <a:pt x="971325" y="152520"/>
                </a:lnTo>
                <a:lnTo>
                  <a:pt x="971325" y="494520"/>
                </a:lnTo>
                <a:cubicBezTo>
                  <a:pt x="891796" y="494520"/>
                  <a:pt x="827325" y="558991"/>
                  <a:pt x="827325" y="638520"/>
                </a:cubicBezTo>
                <a:cubicBezTo>
                  <a:pt x="827325" y="718049"/>
                  <a:pt x="891796" y="782520"/>
                  <a:pt x="971325" y="782520"/>
                </a:cubicBezTo>
                <a:lnTo>
                  <a:pt x="971325" y="1124520"/>
                </a:lnTo>
                <a:lnTo>
                  <a:pt x="629662" y="1124520"/>
                </a:lnTo>
                <a:cubicBezTo>
                  <a:pt x="629662" y="1204049"/>
                  <a:pt x="565191" y="1268520"/>
                  <a:pt x="485662" y="1268520"/>
                </a:cubicBezTo>
                <a:cubicBezTo>
                  <a:pt x="406133" y="1268520"/>
                  <a:pt x="341662" y="1204049"/>
                  <a:pt x="341662" y="1124520"/>
                </a:cubicBezTo>
                <a:lnTo>
                  <a:pt x="0" y="1124520"/>
                </a:lnTo>
                <a:lnTo>
                  <a:pt x="0" y="782520"/>
                </a:lnTo>
                <a:cubicBezTo>
                  <a:pt x="79529" y="782520"/>
                  <a:pt x="144000" y="718049"/>
                  <a:pt x="144000" y="638520"/>
                </a:cubicBezTo>
                <a:cubicBezTo>
                  <a:pt x="144000" y="558991"/>
                  <a:pt x="79529" y="494520"/>
                  <a:pt x="0" y="494520"/>
                </a:cubicBezTo>
                <a:lnTo>
                  <a:pt x="0" y="152520"/>
                </a:lnTo>
                <a:lnTo>
                  <a:pt x="343382" y="152520"/>
                </a:lnTo>
                <a:lnTo>
                  <a:pt x="341662" y="144000"/>
                </a:lnTo>
                <a:cubicBezTo>
                  <a:pt x="341662" y="64471"/>
                  <a:pt x="406133" y="0"/>
                  <a:pt x="485662" y="0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 defTabSz="457200">
              <a:defRPr/>
            </a:pPr>
            <a:r>
              <a:rPr lang="nb-NO" sz="800">
                <a:solidFill>
                  <a:prstClr val="black"/>
                </a:solidFill>
                <a:latin typeface="Arial"/>
              </a:rPr>
              <a:t>Emne</a:t>
            </a:r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B42EE599-04F2-4162-83A3-59B7D5C90EA0}"/>
              </a:ext>
            </a:extLst>
          </p:cNvPr>
          <p:cNvSpPr/>
          <p:nvPr/>
        </p:nvSpPr>
        <p:spPr>
          <a:xfrm>
            <a:off x="6454972" y="4365434"/>
            <a:ext cx="728494" cy="951390"/>
          </a:xfrm>
          <a:custGeom>
            <a:avLst/>
            <a:gdLst>
              <a:gd name="connsiteX0" fmla="*/ 485662 w 971325"/>
              <a:gd name="connsiteY0" fmla="*/ 0 h 1268520"/>
              <a:gd name="connsiteX1" fmla="*/ 629662 w 971325"/>
              <a:gd name="connsiteY1" fmla="*/ 144000 h 1268520"/>
              <a:gd name="connsiteX2" fmla="*/ 627942 w 971325"/>
              <a:gd name="connsiteY2" fmla="*/ 152520 h 1268520"/>
              <a:gd name="connsiteX3" fmla="*/ 971325 w 971325"/>
              <a:gd name="connsiteY3" fmla="*/ 152520 h 1268520"/>
              <a:gd name="connsiteX4" fmla="*/ 971325 w 971325"/>
              <a:gd name="connsiteY4" fmla="*/ 494520 h 1268520"/>
              <a:gd name="connsiteX5" fmla="*/ 827325 w 971325"/>
              <a:gd name="connsiteY5" fmla="*/ 638520 h 1268520"/>
              <a:gd name="connsiteX6" fmla="*/ 971325 w 971325"/>
              <a:gd name="connsiteY6" fmla="*/ 782520 h 1268520"/>
              <a:gd name="connsiteX7" fmla="*/ 971325 w 971325"/>
              <a:gd name="connsiteY7" fmla="*/ 1124520 h 1268520"/>
              <a:gd name="connsiteX8" fmla="*/ 629662 w 971325"/>
              <a:gd name="connsiteY8" fmla="*/ 1124520 h 1268520"/>
              <a:gd name="connsiteX9" fmla="*/ 485662 w 971325"/>
              <a:gd name="connsiteY9" fmla="*/ 1268520 h 1268520"/>
              <a:gd name="connsiteX10" fmla="*/ 341662 w 971325"/>
              <a:gd name="connsiteY10" fmla="*/ 1124520 h 1268520"/>
              <a:gd name="connsiteX11" fmla="*/ 0 w 971325"/>
              <a:gd name="connsiteY11" fmla="*/ 1124520 h 1268520"/>
              <a:gd name="connsiteX12" fmla="*/ 0 w 971325"/>
              <a:gd name="connsiteY12" fmla="*/ 782520 h 1268520"/>
              <a:gd name="connsiteX13" fmla="*/ 144000 w 971325"/>
              <a:gd name="connsiteY13" fmla="*/ 638520 h 1268520"/>
              <a:gd name="connsiteX14" fmla="*/ 0 w 971325"/>
              <a:gd name="connsiteY14" fmla="*/ 494520 h 1268520"/>
              <a:gd name="connsiteX15" fmla="*/ 0 w 971325"/>
              <a:gd name="connsiteY15" fmla="*/ 152520 h 1268520"/>
              <a:gd name="connsiteX16" fmla="*/ 343382 w 971325"/>
              <a:gd name="connsiteY16" fmla="*/ 152520 h 1268520"/>
              <a:gd name="connsiteX17" fmla="*/ 341662 w 971325"/>
              <a:gd name="connsiteY17" fmla="*/ 144000 h 1268520"/>
              <a:gd name="connsiteX18" fmla="*/ 485662 w 971325"/>
              <a:gd name="connsiteY18" fmla="*/ 0 h 12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325" h="1268520">
                <a:moveTo>
                  <a:pt x="485662" y="0"/>
                </a:moveTo>
                <a:cubicBezTo>
                  <a:pt x="565191" y="0"/>
                  <a:pt x="629662" y="64471"/>
                  <a:pt x="629662" y="144000"/>
                </a:cubicBezTo>
                <a:lnTo>
                  <a:pt x="627942" y="152520"/>
                </a:lnTo>
                <a:lnTo>
                  <a:pt x="971325" y="152520"/>
                </a:lnTo>
                <a:lnTo>
                  <a:pt x="971325" y="494520"/>
                </a:lnTo>
                <a:cubicBezTo>
                  <a:pt x="891796" y="494520"/>
                  <a:pt x="827325" y="558991"/>
                  <a:pt x="827325" y="638520"/>
                </a:cubicBezTo>
                <a:cubicBezTo>
                  <a:pt x="827325" y="718049"/>
                  <a:pt x="891796" y="782520"/>
                  <a:pt x="971325" y="782520"/>
                </a:cubicBezTo>
                <a:lnTo>
                  <a:pt x="971325" y="1124520"/>
                </a:lnTo>
                <a:lnTo>
                  <a:pt x="629662" y="1124520"/>
                </a:lnTo>
                <a:cubicBezTo>
                  <a:pt x="629662" y="1204049"/>
                  <a:pt x="565191" y="1268520"/>
                  <a:pt x="485662" y="1268520"/>
                </a:cubicBezTo>
                <a:cubicBezTo>
                  <a:pt x="406133" y="1268520"/>
                  <a:pt x="341662" y="1204049"/>
                  <a:pt x="341662" y="1124520"/>
                </a:cubicBezTo>
                <a:lnTo>
                  <a:pt x="0" y="1124520"/>
                </a:lnTo>
                <a:lnTo>
                  <a:pt x="0" y="782520"/>
                </a:lnTo>
                <a:cubicBezTo>
                  <a:pt x="79529" y="782520"/>
                  <a:pt x="144000" y="718049"/>
                  <a:pt x="144000" y="638520"/>
                </a:cubicBezTo>
                <a:cubicBezTo>
                  <a:pt x="144000" y="558991"/>
                  <a:pt x="79529" y="494520"/>
                  <a:pt x="0" y="494520"/>
                </a:cubicBezTo>
                <a:lnTo>
                  <a:pt x="0" y="152520"/>
                </a:lnTo>
                <a:lnTo>
                  <a:pt x="343382" y="152520"/>
                </a:lnTo>
                <a:lnTo>
                  <a:pt x="341662" y="144000"/>
                </a:lnTo>
                <a:cubicBezTo>
                  <a:pt x="341662" y="64471"/>
                  <a:pt x="406133" y="0"/>
                  <a:pt x="48566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r>
              <a:rPr lang="nb-NO" sz="800" b="1">
                <a:solidFill>
                  <a:prstClr val="black"/>
                </a:solidFill>
                <a:latin typeface="Arial"/>
              </a:rPr>
              <a:t>Emne</a:t>
            </a: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DAABCB5E-9EE8-4AB4-847B-E2C98C38991C}"/>
              </a:ext>
            </a:extLst>
          </p:cNvPr>
          <p:cNvSpPr/>
          <p:nvPr/>
        </p:nvSpPr>
        <p:spPr>
          <a:xfrm rot="5400000">
            <a:off x="5557124" y="4365434"/>
            <a:ext cx="728494" cy="951390"/>
          </a:xfrm>
          <a:custGeom>
            <a:avLst/>
            <a:gdLst>
              <a:gd name="connsiteX0" fmla="*/ 485662 w 971325"/>
              <a:gd name="connsiteY0" fmla="*/ 0 h 1268520"/>
              <a:gd name="connsiteX1" fmla="*/ 629662 w 971325"/>
              <a:gd name="connsiteY1" fmla="*/ 144000 h 1268520"/>
              <a:gd name="connsiteX2" fmla="*/ 627942 w 971325"/>
              <a:gd name="connsiteY2" fmla="*/ 152520 h 1268520"/>
              <a:gd name="connsiteX3" fmla="*/ 971325 w 971325"/>
              <a:gd name="connsiteY3" fmla="*/ 152520 h 1268520"/>
              <a:gd name="connsiteX4" fmla="*/ 971325 w 971325"/>
              <a:gd name="connsiteY4" fmla="*/ 494520 h 1268520"/>
              <a:gd name="connsiteX5" fmla="*/ 827325 w 971325"/>
              <a:gd name="connsiteY5" fmla="*/ 638520 h 1268520"/>
              <a:gd name="connsiteX6" fmla="*/ 971325 w 971325"/>
              <a:gd name="connsiteY6" fmla="*/ 782520 h 1268520"/>
              <a:gd name="connsiteX7" fmla="*/ 971325 w 971325"/>
              <a:gd name="connsiteY7" fmla="*/ 1124520 h 1268520"/>
              <a:gd name="connsiteX8" fmla="*/ 629662 w 971325"/>
              <a:gd name="connsiteY8" fmla="*/ 1124520 h 1268520"/>
              <a:gd name="connsiteX9" fmla="*/ 485662 w 971325"/>
              <a:gd name="connsiteY9" fmla="*/ 1268520 h 1268520"/>
              <a:gd name="connsiteX10" fmla="*/ 341662 w 971325"/>
              <a:gd name="connsiteY10" fmla="*/ 1124520 h 1268520"/>
              <a:gd name="connsiteX11" fmla="*/ 0 w 971325"/>
              <a:gd name="connsiteY11" fmla="*/ 1124520 h 1268520"/>
              <a:gd name="connsiteX12" fmla="*/ 0 w 971325"/>
              <a:gd name="connsiteY12" fmla="*/ 782520 h 1268520"/>
              <a:gd name="connsiteX13" fmla="*/ 144000 w 971325"/>
              <a:gd name="connsiteY13" fmla="*/ 638520 h 1268520"/>
              <a:gd name="connsiteX14" fmla="*/ 0 w 971325"/>
              <a:gd name="connsiteY14" fmla="*/ 494520 h 1268520"/>
              <a:gd name="connsiteX15" fmla="*/ 0 w 971325"/>
              <a:gd name="connsiteY15" fmla="*/ 152520 h 1268520"/>
              <a:gd name="connsiteX16" fmla="*/ 343382 w 971325"/>
              <a:gd name="connsiteY16" fmla="*/ 152520 h 1268520"/>
              <a:gd name="connsiteX17" fmla="*/ 341662 w 971325"/>
              <a:gd name="connsiteY17" fmla="*/ 144000 h 1268520"/>
              <a:gd name="connsiteX18" fmla="*/ 485662 w 971325"/>
              <a:gd name="connsiteY18" fmla="*/ 0 h 12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1325" h="1268520">
                <a:moveTo>
                  <a:pt x="485662" y="0"/>
                </a:moveTo>
                <a:cubicBezTo>
                  <a:pt x="565191" y="0"/>
                  <a:pt x="629662" y="64471"/>
                  <a:pt x="629662" y="144000"/>
                </a:cubicBezTo>
                <a:lnTo>
                  <a:pt x="627942" y="152520"/>
                </a:lnTo>
                <a:lnTo>
                  <a:pt x="971325" y="152520"/>
                </a:lnTo>
                <a:lnTo>
                  <a:pt x="971325" y="494520"/>
                </a:lnTo>
                <a:cubicBezTo>
                  <a:pt x="891796" y="494520"/>
                  <a:pt x="827325" y="558991"/>
                  <a:pt x="827325" y="638520"/>
                </a:cubicBezTo>
                <a:cubicBezTo>
                  <a:pt x="827325" y="718049"/>
                  <a:pt x="891796" y="782520"/>
                  <a:pt x="971325" y="782520"/>
                </a:cubicBezTo>
                <a:lnTo>
                  <a:pt x="971325" y="1124520"/>
                </a:lnTo>
                <a:lnTo>
                  <a:pt x="629662" y="1124520"/>
                </a:lnTo>
                <a:cubicBezTo>
                  <a:pt x="629662" y="1204049"/>
                  <a:pt x="565191" y="1268520"/>
                  <a:pt x="485662" y="1268520"/>
                </a:cubicBezTo>
                <a:cubicBezTo>
                  <a:pt x="406133" y="1268520"/>
                  <a:pt x="341662" y="1204049"/>
                  <a:pt x="341662" y="1124520"/>
                </a:cubicBezTo>
                <a:lnTo>
                  <a:pt x="0" y="1124520"/>
                </a:lnTo>
                <a:lnTo>
                  <a:pt x="0" y="782520"/>
                </a:lnTo>
                <a:cubicBezTo>
                  <a:pt x="79529" y="782520"/>
                  <a:pt x="144000" y="718049"/>
                  <a:pt x="144000" y="638520"/>
                </a:cubicBezTo>
                <a:cubicBezTo>
                  <a:pt x="144000" y="558991"/>
                  <a:pt x="79529" y="494520"/>
                  <a:pt x="0" y="494520"/>
                </a:cubicBezTo>
                <a:lnTo>
                  <a:pt x="0" y="152520"/>
                </a:lnTo>
                <a:lnTo>
                  <a:pt x="343382" y="152520"/>
                </a:lnTo>
                <a:lnTo>
                  <a:pt x="341662" y="144000"/>
                </a:lnTo>
                <a:cubicBezTo>
                  <a:pt x="341662" y="64471"/>
                  <a:pt x="406133" y="0"/>
                  <a:pt x="485662" y="0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 defTabSz="457200">
              <a:defRPr/>
            </a:pPr>
            <a:r>
              <a:rPr lang="nb-NO" sz="800" b="1">
                <a:solidFill>
                  <a:prstClr val="black"/>
                </a:solidFill>
                <a:latin typeface="Arial"/>
              </a:rPr>
              <a:t>Emne</a:t>
            </a:r>
          </a:p>
        </p:txBody>
      </p:sp>
      <p:sp>
        <p:nvSpPr>
          <p:cNvPr id="161" name="Trapezoid 160">
            <a:extLst>
              <a:ext uri="{FF2B5EF4-FFF2-40B4-BE49-F238E27FC236}">
                <a16:creationId xmlns:a16="http://schemas.microsoft.com/office/drawing/2014/main" id="{EFBDC960-8987-4798-8A71-B8B435CC180D}"/>
              </a:ext>
            </a:extLst>
          </p:cNvPr>
          <p:cNvSpPr/>
          <p:nvPr/>
        </p:nvSpPr>
        <p:spPr>
          <a:xfrm>
            <a:off x="7554731" y="4686351"/>
            <a:ext cx="720148" cy="811701"/>
          </a:xfrm>
          <a:prstGeom prst="trapezoid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b" anchorCtr="1"/>
          <a:lstStyle/>
          <a:p>
            <a:pPr algn="ctr" defTabSz="457200">
              <a:defRPr/>
            </a:pPr>
            <a:r>
              <a:rPr lang="nb-NO" sz="800" b="1">
                <a:solidFill>
                  <a:prstClr val="black"/>
                </a:solidFill>
                <a:latin typeface="Arial"/>
              </a:rPr>
              <a:t>LUB 1</a:t>
            </a:r>
          </a:p>
        </p:txBody>
      </p:sp>
      <p:sp>
        <p:nvSpPr>
          <p:cNvPr id="162" name="Parallelogram 161">
            <a:extLst>
              <a:ext uri="{FF2B5EF4-FFF2-40B4-BE49-F238E27FC236}">
                <a16:creationId xmlns:a16="http://schemas.microsoft.com/office/drawing/2014/main" id="{8987C35B-FCE6-4765-815B-FD02627A8159}"/>
              </a:ext>
            </a:extLst>
          </p:cNvPr>
          <p:cNvSpPr/>
          <p:nvPr/>
        </p:nvSpPr>
        <p:spPr>
          <a:xfrm flipH="1">
            <a:off x="7937566" y="4697364"/>
            <a:ext cx="828449" cy="800687"/>
          </a:xfrm>
          <a:prstGeom prst="parallelogram">
            <a:avLst>
              <a:gd name="adj" fmla="val 42873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b" anchorCtr="1"/>
          <a:lstStyle/>
          <a:p>
            <a:pPr algn="ctr" defTabSz="457200">
              <a:defRPr/>
            </a:pPr>
            <a:r>
              <a:rPr lang="nb-NO" sz="800" b="1">
                <a:solidFill>
                  <a:prstClr val="black"/>
                </a:solidFill>
                <a:latin typeface="Arial"/>
              </a:rPr>
              <a:t>LUB 2</a:t>
            </a:r>
          </a:p>
        </p:txBody>
      </p:sp>
      <p:sp>
        <p:nvSpPr>
          <p:cNvPr id="163" name="Parallelogram 162">
            <a:extLst>
              <a:ext uri="{FF2B5EF4-FFF2-40B4-BE49-F238E27FC236}">
                <a16:creationId xmlns:a16="http://schemas.microsoft.com/office/drawing/2014/main" id="{7D791484-9FA1-4B52-9852-45B3DEE76E2C}"/>
              </a:ext>
            </a:extLst>
          </p:cNvPr>
          <p:cNvSpPr/>
          <p:nvPr/>
        </p:nvSpPr>
        <p:spPr>
          <a:xfrm flipH="1">
            <a:off x="8447949" y="4697365"/>
            <a:ext cx="828449" cy="800687"/>
          </a:xfrm>
          <a:prstGeom prst="parallelogram">
            <a:avLst>
              <a:gd name="adj" fmla="val 42873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b" anchorCtr="1"/>
          <a:lstStyle/>
          <a:p>
            <a:pPr algn="ctr" defTabSz="457200">
              <a:defRPr/>
            </a:pPr>
            <a:r>
              <a:rPr lang="nb-NO" sz="800" b="1">
                <a:solidFill>
                  <a:prstClr val="black"/>
                </a:solidFill>
                <a:latin typeface="Arial"/>
              </a:rPr>
              <a:t>LUB 3</a:t>
            </a:r>
          </a:p>
        </p:txBody>
      </p:sp>
      <p:sp>
        <p:nvSpPr>
          <p:cNvPr id="164" name="Parallelogram 163">
            <a:extLst>
              <a:ext uri="{FF2B5EF4-FFF2-40B4-BE49-F238E27FC236}">
                <a16:creationId xmlns:a16="http://schemas.microsoft.com/office/drawing/2014/main" id="{CAFD58E9-5CE7-4399-A04E-8E2ABDD12869}"/>
              </a:ext>
            </a:extLst>
          </p:cNvPr>
          <p:cNvSpPr/>
          <p:nvPr/>
        </p:nvSpPr>
        <p:spPr>
          <a:xfrm flipH="1">
            <a:off x="8965417" y="4697364"/>
            <a:ext cx="828449" cy="800687"/>
          </a:xfrm>
          <a:prstGeom prst="parallelogram">
            <a:avLst>
              <a:gd name="adj" fmla="val 42873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b" anchorCtr="1"/>
          <a:lstStyle/>
          <a:p>
            <a:pPr algn="ctr" defTabSz="457200">
              <a:defRPr/>
            </a:pPr>
            <a:r>
              <a:rPr lang="nb-NO" sz="800" b="1">
                <a:solidFill>
                  <a:prstClr val="black"/>
                </a:solidFill>
                <a:latin typeface="Arial"/>
              </a:rPr>
              <a:t>LUB 4</a:t>
            </a:r>
          </a:p>
        </p:txBody>
      </p:sp>
      <p:sp>
        <p:nvSpPr>
          <p:cNvPr id="165" name="Parallelogram 164">
            <a:extLst>
              <a:ext uri="{FF2B5EF4-FFF2-40B4-BE49-F238E27FC236}">
                <a16:creationId xmlns:a16="http://schemas.microsoft.com/office/drawing/2014/main" id="{D6053AE8-DE08-4906-8DD3-570BA317EA6D}"/>
              </a:ext>
            </a:extLst>
          </p:cNvPr>
          <p:cNvSpPr/>
          <p:nvPr/>
        </p:nvSpPr>
        <p:spPr>
          <a:xfrm flipH="1">
            <a:off x="9475800" y="4708377"/>
            <a:ext cx="828449" cy="789674"/>
          </a:xfrm>
          <a:prstGeom prst="parallelogram">
            <a:avLst>
              <a:gd name="adj" fmla="val 42873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b" anchorCtr="1"/>
          <a:lstStyle/>
          <a:p>
            <a:pPr algn="ctr" defTabSz="457200">
              <a:defRPr/>
            </a:pPr>
            <a:r>
              <a:rPr lang="nb-NO" sz="800" b="1">
                <a:solidFill>
                  <a:prstClr val="black"/>
                </a:solidFill>
                <a:latin typeface="Arial"/>
              </a:rPr>
              <a:t>LUB 5</a:t>
            </a:r>
          </a:p>
        </p:txBody>
      </p:sp>
      <p:sp>
        <p:nvSpPr>
          <p:cNvPr id="33" name="Trapezoid 32">
            <a:extLst>
              <a:ext uri="{FF2B5EF4-FFF2-40B4-BE49-F238E27FC236}">
                <a16:creationId xmlns:a16="http://schemas.microsoft.com/office/drawing/2014/main" id="{A9B1709C-8210-416B-9769-7D35DA805C58}"/>
              </a:ext>
            </a:extLst>
          </p:cNvPr>
          <p:cNvSpPr/>
          <p:nvPr/>
        </p:nvSpPr>
        <p:spPr>
          <a:xfrm>
            <a:off x="8293432" y="2978273"/>
            <a:ext cx="940515" cy="727934"/>
          </a:xfrm>
          <a:prstGeom prst="trapezoid">
            <a:avLst>
              <a:gd name="adj" fmla="val 40598"/>
            </a:avLst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600" b="1">
                <a:solidFill>
                  <a:prstClr val="black"/>
                </a:solidFill>
                <a:latin typeface="Arial"/>
              </a:rPr>
              <a:t>Nasjonalt kvalifikasjonsrammeverk (NKR): </a:t>
            </a:r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23A53F5C-D7F8-4021-91D0-964D81C0B37C}"/>
              </a:ext>
            </a:extLst>
          </p:cNvPr>
          <p:cNvSpPr/>
          <p:nvPr/>
        </p:nvSpPr>
        <p:spPr>
          <a:xfrm flipH="1">
            <a:off x="8965416" y="2990479"/>
            <a:ext cx="750817" cy="715729"/>
          </a:xfrm>
          <a:prstGeom prst="parallelogram">
            <a:avLst>
              <a:gd name="adj" fmla="val 38282"/>
            </a:avLst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600" b="1">
                <a:solidFill>
                  <a:prstClr val="black"/>
                </a:solidFill>
                <a:latin typeface="Arial"/>
              </a:rPr>
              <a:t>FTS prinsipper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D229F417-6F97-42DA-A9F8-87D362958F93}"/>
              </a:ext>
            </a:extLst>
          </p:cNvPr>
          <p:cNvSpPr/>
          <p:nvPr/>
        </p:nvSpPr>
        <p:spPr>
          <a:xfrm flipH="1">
            <a:off x="9139978" y="4388974"/>
            <a:ext cx="948188" cy="308388"/>
          </a:xfrm>
          <a:prstGeom prst="parallelogram">
            <a:avLst>
              <a:gd name="adj" fmla="val 38282"/>
            </a:avLst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nb-NO" sz="600" b="1">
                <a:solidFill>
                  <a:prstClr val="black"/>
                </a:solidFill>
                <a:latin typeface="Arial"/>
              </a:rPr>
              <a:t>Program / emnematrise</a:t>
            </a:r>
          </a:p>
        </p:txBody>
      </p:sp>
    </p:spTree>
    <p:extLst>
      <p:ext uri="{BB962C8B-B14F-4D97-AF65-F5344CB8AC3E}">
        <p14:creationId xmlns:p14="http://schemas.microsoft.com/office/powerpoint/2010/main" val="3280171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1F27B1-9B34-4E71-BF2F-14F3A85C7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1891762"/>
            <a:ext cx="8178800" cy="144797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13088F8-258B-450F-BC3C-918229DC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406852"/>
            <a:ext cx="7886700" cy="994172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Process</a:t>
            </a:r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D0F9B-B730-445D-9F77-95965E0B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defTabSz="457200">
              <a:spcAft>
                <a:spcPts val="450"/>
              </a:spcAft>
              <a:defRPr/>
            </a:pPr>
            <a:fld id="{284BF999-A7DE-4AE7-9E73-235855A442BD}" type="slidenum">
              <a:rPr lang="nb-NO" sz="900"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rPr>
              <a:pPr defTabSz="457200">
                <a:spcAft>
                  <a:spcPts val="450"/>
                </a:spcAft>
                <a:defRPr/>
              </a:pPr>
              <a:t>23</a:t>
            </a:fld>
            <a:endParaRPr lang="nb-NO" sz="90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C9420E-3731-4AD3-92C4-B8E1334C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3339739"/>
            <a:ext cx="2090222" cy="2661013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80F28BB-C0A0-4ECE-AEE7-135AB90C1F2F}"/>
              </a:ext>
            </a:extLst>
          </p:cNvPr>
          <p:cNvGraphicFramePr>
            <a:graphicFrameLocks noGrp="1"/>
          </p:cNvGraphicFramePr>
          <p:nvPr/>
        </p:nvGraphicFramePr>
        <p:xfrm>
          <a:off x="5076904" y="3400723"/>
          <a:ext cx="2947308" cy="3437128"/>
        </p:xfrm>
        <a:graphic>
          <a:graphicData uri="http://schemas.openxmlformats.org/drawingml/2006/table">
            <a:tbl>
              <a:tblPr firstRow="1" bandRow="1"/>
              <a:tblGrid>
                <a:gridCol w="1136078">
                  <a:extLst>
                    <a:ext uri="{9D8B030D-6E8A-4147-A177-3AD203B41FA5}">
                      <a16:colId xmlns:a16="http://schemas.microsoft.com/office/drawing/2014/main" val="1945702314"/>
                    </a:ext>
                  </a:extLst>
                </a:gridCol>
                <a:gridCol w="1811230">
                  <a:extLst>
                    <a:ext uri="{9D8B030D-6E8A-4147-A177-3AD203B41FA5}">
                      <a16:colId xmlns:a16="http://schemas.microsoft.com/office/drawing/2014/main" val="3536760980"/>
                    </a:ext>
                  </a:extLst>
                </a:gridCol>
              </a:tblGrid>
              <a:tr h="56221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57150" marR="351155">
                        <a:lnSpc>
                          <a:spcPts val="1900"/>
                        </a:lnSpc>
                        <a:spcBef>
                          <a:spcPts val="450"/>
                        </a:spcBef>
                      </a:pPr>
                      <a:r>
                        <a:rPr sz="8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Kompetanse </a:t>
                      </a:r>
                      <a:r>
                        <a:rPr sz="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 </a:t>
                      </a:r>
                      <a:r>
                        <a:rPr sz="8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mål </a:t>
                      </a:r>
                      <a:r>
                        <a:rPr sz="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8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 </a:t>
                      </a:r>
                      <a:r>
                        <a:rPr sz="800" b="1" spc="-4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kompetanseprofil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2863" marB="0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4694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227329">
                        <a:lnSpc>
                          <a:spcPts val="1900"/>
                        </a:lnSpc>
                        <a:spcBef>
                          <a:spcPts val="450"/>
                        </a:spcBef>
                      </a:pPr>
                      <a:r>
                        <a:rPr sz="8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Nødvendige kunnskaper og ferdigheter </a:t>
                      </a:r>
                      <a:r>
                        <a:rPr sz="800" b="1" spc="-4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å</a:t>
                      </a:r>
                      <a:r>
                        <a:rPr sz="8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realisere hvert</a:t>
                      </a:r>
                      <a:r>
                        <a:rPr sz="800" b="1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kompetansemål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286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4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55257"/>
                  </a:ext>
                </a:extLst>
              </a:tr>
              <a:tr h="15478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6034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5">
                          <a:latin typeface="Arial"/>
                          <a:cs typeface="Arial"/>
                        </a:rPr>
                        <a:t>K1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051" marB="0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FD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800" spc="-5">
                          <a:latin typeface="Arial"/>
                          <a:cs typeface="Arial"/>
                        </a:rPr>
                        <a:t>KU1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048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238845"/>
                  </a:ext>
                </a:extLst>
              </a:tr>
              <a:tr h="15335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FD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800">
                          <a:latin typeface="Arial"/>
                          <a:cs typeface="Arial"/>
                        </a:rPr>
                        <a:t>FE1</a:t>
                      </a:r>
                    </a:p>
                  </a:txBody>
                  <a:tcPr marL="0" marR="0" marT="39052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870169"/>
                  </a:ext>
                </a:extLst>
              </a:tr>
              <a:tr h="15621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6034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800" spc="-5">
                          <a:latin typeface="Arial"/>
                          <a:cs typeface="Arial"/>
                        </a:rPr>
                        <a:t>K2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9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800" spc="-5">
                          <a:latin typeface="Arial"/>
                          <a:cs typeface="Arial"/>
                        </a:rPr>
                        <a:t>KU2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809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325474"/>
                  </a:ext>
                </a:extLst>
              </a:tr>
              <a:tr h="14716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9E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00">
                          <a:latin typeface="Arial"/>
                          <a:cs typeface="Arial"/>
                        </a:rPr>
                        <a:t>FE2</a:t>
                      </a:r>
                    </a:p>
                  </a:txBody>
                  <a:tcPr marL="0" marR="0" marT="3286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299394"/>
                  </a:ext>
                </a:extLst>
              </a:tr>
              <a:tr h="1388745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6034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600">
                          <a:latin typeface="Arial"/>
                          <a:cs typeface="Arial"/>
                        </a:rPr>
                        <a:t>*</a:t>
                      </a:r>
                    </a:p>
                  </a:txBody>
                  <a:tcPr marL="0" marR="0" marT="39529" marB="0">
                    <a:lnL>
                      <a:noFill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FD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415"/>
                        </a:lnSpc>
                        <a:spcBef>
                          <a:spcPts val="280"/>
                        </a:spcBef>
                      </a:pPr>
                      <a:r>
                        <a:rPr sz="900">
                          <a:latin typeface="Arial"/>
                          <a:cs typeface="Arial"/>
                        </a:rPr>
                        <a:t>*</a:t>
                      </a:r>
                    </a:p>
                    <a:p>
                      <a:pPr algn="ctr">
                        <a:lnSpc>
                          <a:spcPts val="1390"/>
                        </a:lnSpc>
                      </a:pPr>
                      <a:r>
                        <a:rPr sz="900">
                          <a:latin typeface="Arial"/>
                          <a:cs typeface="Arial"/>
                        </a:rPr>
                        <a:t>*</a:t>
                      </a:r>
                    </a:p>
                    <a:p>
                      <a:pPr algn="ctr">
                        <a:lnSpc>
                          <a:spcPts val="1415"/>
                        </a:lnSpc>
                      </a:pPr>
                      <a:r>
                        <a:rPr sz="900">
                          <a:latin typeface="Arial"/>
                          <a:cs typeface="Arial"/>
                        </a:rPr>
                        <a:t>*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75"/>
                        </a:spcBef>
                      </a:pPr>
                      <a:r>
                        <a:rPr sz="900">
                          <a:latin typeface="Arial"/>
                          <a:cs typeface="Arial"/>
                        </a:rPr>
                        <a:t>*</a:t>
                      </a:r>
                    </a:p>
                    <a:p>
                      <a:pPr algn="ctr">
                        <a:lnSpc>
                          <a:spcPts val="1415"/>
                        </a:lnSpc>
                      </a:pPr>
                      <a:r>
                        <a:rPr sz="900">
                          <a:latin typeface="Arial"/>
                          <a:cs typeface="Arial"/>
                        </a:rPr>
                        <a:t>*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70"/>
                        </a:spcBef>
                      </a:pPr>
                      <a:r>
                        <a:rPr sz="900">
                          <a:latin typeface="Arial"/>
                          <a:cs typeface="Arial"/>
                        </a:rPr>
                        <a:t>*</a:t>
                      </a:r>
                    </a:p>
                    <a:p>
                      <a:pPr algn="ctr">
                        <a:lnSpc>
                          <a:spcPts val="1390"/>
                        </a:lnSpc>
                      </a:pPr>
                      <a:r>
                        <a:rPr sz="900">
                          <a:latin typeface="Arial"/>
                          <a:cs typeface="Arial"/>
                        </a:rPr>
                        <a:t>*</a:t>
                      </a:r>
                    </a:p>
                    <a:p>
                      <a:pPr algn="ctr">
                        <a:lnSpc>
                          <a:spcPts val="1415"/>
                        </a:lnSpc>
                      </a:pPr>
                      <a:r>
                        <a:rPr sz="900">
                          <a:latin typeface="Arial"/>
                          <a:cs typeface="Arial"/>
                        </a:rPr>
                        <a:t>*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70"/>
                        </a:spcBef>
                      </a:pPr>
                      <a:r>
                        <a:rPr sz="900">
                          <a:latin typeface="Arial"/>
                          <a:cs typeface="Arial"/>
                        </a:rPr>
                        <a:t>*</a:t>
                      </a:r>
                    </a:p>
                    <a:p>
                      <a:pPr algn="ctr">
                        <a:lnSpc>
                          <a:spcPts val="1415"/>
                        </a:lnSpc>
                      </a:pPr>
                      <a:r>
                        <a:rPr sz="900">
                          <a:latin typeface="Arial"/>
                          <a:cs typeface="Arial"/>
                        </a:rPr>
                        <a:t>*</a:t>
                      </a: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732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681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42A026-E613-D842-BF1F-4A0A381F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NO" sz="4600"/>
              <a:t>Oppsummert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877F2D35-F723-4B2E-B86B-68316C536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696935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74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19B0F12-7E43-674B-98AD-2468C6B36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4"/>
            <a:ext cx="10515600" cy="1481188"/>
          </a:xfrm>
        </p:spPr>
        <p:txBody>
          <a:bodyPr>
            <a:normAutofit/>
          </a:bodyPr>
          <a:lstStyle/>
          <a:p>
            <a:pPr algn="ctr"/>
            <a:r>
              <a:rPr lang="nb-NO" sz="4000"/>
              <a:t>2D klassifisering av organisasjonar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8556311-4695-4637-81AA-47C21E050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128"/>
            <a:ext cx="3990968" cy="427268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err="1"/>
              <a:t>Nivå</a:t>
            </a:r>
            <a:r>
              <a:rPr lang="en-US" sz="2000"/>
              <a:t> av </a:t>
            </a:r>
            <a:r>
              <a:rPr lang="en-US" sz="2000" err="1"/>
              <a:t>byråkrati</a:t>
            </a:r>
            <a:r>
              <a:rPr lang="en-US" sz="2000"/>
              <a:t> </a:t>
            </a:r>
          </a:p>
          <a:p>
            <a:pPr lvl="1"/>
            <a:r>
              <a:rPr lang="en-US" sz="2000" err="1"/>
              <a:t>Organisk</a:t>
            </a:r>
            <a:endParaRPr lang="en-US" sz="2000"/>
          </a:p>
          <a:p>
            <a:pPr lvl="1"/>
            <a:r>
              <a:rPr lang="en-US" sz="2000" err="1"/>
              <a:t>Byråkratisk</a:t>
            </a:r>
            <a:endParaRPr lang="en-US" sz="2000"/>
          </a:p>
          <a:p>
            <a:pPr marL="457200" indent="-457200">
              <a:spcBef>
                <a:spcPts val="2000"/>
              </a:spcBef>
              <a:buFont typeface="+mj-lt"/>
              <a:buAutoNum type="arabicPeriod"/>
            </a:pPr>
            <a:r>
              <a:rPr lang="en-US" sz="2000" err="1"/>
              <a:t>Kvar</a:t>
            </a:r>
            <a:r>
              <a:rPr lang="en-US" sz="2000"/>
              <a:t> </a:t>
            </a:r>
            <a:r>
              <a:rPr lang="en-US" sz="2000" err="1"/>
              <a:t>blir</a:t>
            </a:r>
            <a:r>
              <a:rPr lang="en-US" sz="2000"/>
              <a:t> </a:t>
            </a:r>
            <a:r>
              <a:rPr lang="en-US" sz="2000" err="1"/>
              <a:t>avgjerdene</a:t>
            </a:r>
            <a:r>
              <a:rPr lang="en-US" sz="2000"/>
              <a:t> tatt</a:t>
            </a:r>
          </a:p>
          <a:p>
            <a:pPr lvl="1"/>
            <a:r>
              <a:rPr lang="en-US" sz="2000" err="1"/>
              <a:t>Sentralt</a:t>
            </a:r>
            <a:endParaRPr lang="en-US" sz="2000"/>
          </a:p>
          <a:p>
            <a:pPr lvl="1"/>
            <a:r>
              <a:rPr lang="en-US" sz="2000" err="1"/>
              <a:t>Lokalt</a:t>
            </a:r>
            <a:endParaRPr lang="en-US" sz="2000"/>
          </a:p>
        </p:txBody>
      </p:sp>
      <p:pic>
        <p:nvPicPr>
          <p:cNvPr id="9" name="Plassholder for innhold 8" descr="Et bilde som inneholder tekst, kart, sitter&#10;&#10;Automatisk generert beskrivelse">
            <a:extLst>
              <a:ext uri="{FF2B5EF4-FFF2-40B4-BE49-F238E27FC236}">
                <a16:creationId xmlns:a16="http://schemas.microsoft.com/office/drawing/2014/main" id="{DD680968-5264-024D-99FD-ACCE0DB47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55" b="2"/>
          <a:stretch/>
        </p:blipFill>
        <p:spPr>
          <a:xfrm>
            <a:off x="5191130" y="1833616"/>
            <a:ext cx="6162670" cy="4272677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921156A8-9900-A143-BE03-9DA427BF29E9}"/>
              </a:ext>
            </a:extLst>
          </p:cNvPr>
          <p:cNvGrpSpPr/>
          <p:nvPr/>
        </p:nvGrpSpPr>
        <p:grpSpPr>
          <a:xfrm>
            <a:off x="838200" y="4561425"/>
            <a:ext cx="2514600" cy="1777114"/>
            <a:chOff x="838200" y="4532421"/>
            <a:chExt cx="3080618" cy="2149365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FC44C01D-DCDE-5348-B767-92BEEED87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307" r="1" b="33808"/>
            <a:stretch/>
          </p:blipFill>
          <p:spPr>
            <a:xfrm>
              <a:off x="838200" y="4532421"/>
              <a:ext cx="3080618" cy="2149365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E28FE1E7-DAE9-D94E-808C-1B4B72C48BD3}"/>
                </a:ext>
              </a:extLst>
            </p:cNvPr>
            <p:cNvSpPr txBox="1"/>
            <p:nvPr/>
          </p:nvSpPr>
          <p:spPr>
            <a:xfrm>
              <a:off x="838200" y="6319627"/>
              <a:ext cx="1775011" cy="31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100">
                  <a:hlinkClick r:id="rId5"/>
                </a:rPr>
                <a:t>Henry Mintzberg</a:t>
              </a:r>
              <a:endParaRPr lang="nb-NO" sz="1100"/>
            </a:p>
          </p:txBody>
        </p:sp>
      </p:grpSp>
      <p:pic>
        <p:nvPicPr>
          <p:cNvPr id="10" name="pg_0023.pdf" descr="pg_0023.pdf">
            <a:extLst>
              <a:ext uri="{FF2B5EF4-FFF2-40B4-BE49-F238E27FC236}">
                <a16:creationId xmlns:a16="http://schemas.microsoft.com/office/drawing/2014/main" id="{2AEF5F18-C4CD-2140-A957-D14686CF75A3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1453" y="6119809"/>
            <a:ext cx="1394460" cy="5410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70798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2B886CF-D3D5-4CDE-A0D0-35994223D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E975A9-E5F4-41D1-8B17-BBC67C713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92B0857A-0053-BD4A-8001-323913E37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089437" y="896914"/>
            <a:ext cx="4111200" cy="2363940"/>
          </a:xfrm>
          <a:prstGeom prst="rect">
            <a:avLst/>
          </a:prstGeom>
        </p:spPr>
      </p:pic>
      <p:pic>
        <p:nvPicPr>
          <p:cNvPr id="8" name="Bilde 7" descr="Et bilde som inneholder tekst, utendørs&#10;&#10;Automatisk generert beskrivelse">
            <a:extLst>
              <a:ext uri="{FF2B5EF4-FFF2-40B4-BE49-F238E27FC236}">
                <a16:creationId xmlns:a16="http://schemas.microsoft.com/office/drawing/2014/main" id="{51A69933-9169-3E48-A9D7-000205967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743" y="3865702"/>
            <a:ext cx="4111200" cy="181920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D4DDBF-257C-4116-AECA-9F2940B66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891540"/>
            <a:ext cx="6097589" cy="5071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37928C4-7758-0743-9588-B106AEED4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69" y="668678"/>
            <a:ext cx="6745360" cy="13449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err="1"/>
              <a:t>Fagprofesjonelle</a:t>
            </a:r>
            <a:r>
              <a:rPr lang="en-US" sz="4000"/>
              <a:t> </a:t>
            </a:r>
            <a:r>
              <a:rPr lang="en-US" sz="4000" err="1"/>
              <a:t>organisasjoner</a:t>
            </a:r>
            <a:br>
              <a:rPr lang="en-US" sz="4000"/>
            </a:br>
            <a:r>
              <a:rPr lang="en-US"/>
              <a:t>(</a:t>
            </a:r>
            <a:r>
              <a:rPr lang="en-US" err="1"/>
              <a:t>Universitet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sykehus</a:t>
            </a:r>
            <a:r>
              <a:rPr lang="en-US"/>
              <a:t>)</a:t>
            </a:r>
            <a:endParaRPr lang="en-US" sz="400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D872723-2D37-8846-B704-804C5E0FA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6857" y="2236517"/>
            <a:ext cx="6349372" cy="393568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Profesjonelle</a:t>
            </a:r>
            <a:r>
              <a:rPr lang="en-US" sz="2000"/>
              <a:t> </a:t>
            </a:r>
            <a:r>
              <a:rPr lang="en-US" sz="2000" err="1"/>
              <a:t>byråkratier</a:t>
            </a:r>
            <a:endParaRPr lang="en-US" sz="200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err="1"/>
              <a:t>Høy</a:t>
            </a:r>
            <a:r>
              <a:rPr lang="en-US" sz="2000"/>
              <a:t> grad av </a:t>
            </a:r>
            <a:r>
              <a:rPr lang="en-US" sz="2000" err="1"/>
              <a:t>desentralisering</a:t>
            </a:r>
            <a:endParaRPr lang="en-US" sz="200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/>
              <a:t>Lite </a:t>
            </a:r>
            <a:r>
              <a:rPr lang="en-US" sz="2000" err="1"/>
              <a:t>byråkrati</a:t>
            </a: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Kjennetegn</a:t>
            </a:r>
            <a:endParaRPr lang="en-US" sz="200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err="1"/>
              <a:t>Standardiserte</a:t>
            </a:r>
            <a:r>
              <a:rPr lang="en-US" sz="2000"/>
              <a:t> </a:t>
            </a:r>
            <a:r>
              <a:rPr lang="en-US" sz="2000" err="1"/>
              <a:t>kompetanser</a:t>
            </a:r>
            <a:endParaRPr lang="en-US" sz="2000"/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2000" err="1"/>
              <a:t>Vitenskapelige</a:t>
            </a:r>
            <a:r>
              <a:rPr lang="en-US" sz="2000"/>
              <a:t> </a:t>
            </a:r>
            <a:r>
              <a:rPr lang="en-US" sz="2000" err="1"/>
              <a:t>stillinger</a:t>
            </a:r>
            <a:r>
              <a:rPr lang="en-US" sz="2000"/>
              <a:t> </a:t>
            </a:r>
            <a:r>
              <a:rPr lang="en-US" sz="2000" err="1"/>
              <a:t>fordelt</a:t>
            </a:r>
            <a:r>
              <a:rPr lang="en-US" sz="2000"/>
              <a:t> </a:t>
            </a:r>
            <a:r>
              <a:rPr lang="en-US" sz="2000" err="1"/>
              <a:t>på</a:t>
            </a:r>
            <a:r>
              <a:rPr lang="en-US" sz="2000"/>
              <a:t> </a:t>
            </a:r>
            <a:r>
              <a:rPr lang="en-US" sz="2000" err="1"/>
              <a:t>fagdisipliner</a:t>
            </a:r>
            <a:endParaRPr lang="en-US" sz="2000"/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2000" err="1"/>
              <a:t>Teknisk</a:t>
            </a:r>
            <a:r>
              <a:rPr lang="en-US" sz="2000"/>
              <a:t> stab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2000" err="1"/>
              <a:t>Administrativ</a:t>
            </a:r>
            <a:r>
              <a:rPr lang="en-US" sz="2000"/>
              <a:t> stab</a:t>
            </a:r>
          </a:p>
          <a:p>
            <a:pPr marL="74295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err="1"/>
              <a:t>Koordinering</a:t>
            </a:r>
            <a:r>
              <a:rPr lang="en-US" sz="2000"/>
              <a:t> av </a:t>
            </a:r>
            <a:r>
              <a:rPr lang="en-US" sz="2000" err="1"/>
              <a:t>fellestjenester</a:t>
            </a:r>
            <a:r>
              <a:rPr lang="en-US" sz="2000"/>
              <a:t>/</a:t>
            </a:r>
            <a:r>
              <a:rPr lang="en-US" sz="2000" err="1"/>
              <a:t>ressurser</a:t>
            </a:r>
            <a:endParaRPr lang="en-US" sz="2000"/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800" err="1"/>
              <a:t>Møterom</a:t>
            </a:r>
            <a:endParaRPr lang="en-US" sz="1800"/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800"/>
              <a:t>Auditorium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800" err="1"/>
              <a:t>etc</a:t>
            </a:r>
            <a:endParaRPr lang="en-US" sz="1800"/>
          </a:p>
        </p:txBody>
      </p:sp>
      <p:pic>
        <p:nvPicPr>
          <p:cNvPr id="9" name="pg_0023.pdf" descr="pg_0023.pdf">
            <a:extLst>
              <a:ext uri="{FF2B5EF4-FFF2-40B4-BE49-F238E27FC236}">
                <a16:creationId xmlns:a16="http://schemas.microsoft.com/office/drawing/2014/main" id="{73CA280D-235E-CE41-9338-8F0A6A2AA47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6" y="6026478"/>
            <a:ext cx="1394460" cy="5410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533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1FBC927-5DF5-574B-A0F2-C8EFB4B355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1" t="56074" r="4994" b="8561"/>
          <a:stretch/>
        </p:blipFill>
        <p:spPr>
          <a:xfrm>
            <a:off x="7361205" y="584525"/>
            <a:ext cx="4830795" cy="1382993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C7D1E72D-2F62-2B45-82D2-F583A9DE4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332"/>
            <a:ext cx="8341659" cy="1893377"/>
          </a:xfrm>
        </p:spPr>
        <p:txBody>
          <a:bodyPr>
            <a:normAutofit/>
          </a:bodyPr>
          <a:lstStyle/>
          <a:p>
            <a:r>
              <a:rPr lang="nb-NO"/>
              <a:t>Organisatoriske utfordringer for universiteter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189A982-15B6-334C-ADF4-A9B5054A8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0628"/>
            <a:ext cx="10923494" cy="3475439"/>
          </a:xfrm>
        </p:spPr>
        <p:txBody>
          <a:bodyPr>
            <a:normAutofit/>
          </a:bodyPr>
          <a:lstStyle/>
          <a:p>
            <a:r>
              <a:rPr lang="nb-NO"/>
              <a:t>Eksperters forhold til felles ambisjon (det som er større enn dem selv)</a:t>
            </a:r>
          </a:p>
          <a:p>
            <a:pPr lvl="1"/>
            <a:r>
              <a:rPr lang="nb-NO"/>
              <a:t>Verdiskapningen produseres av ekspertene/ildsjelene</a:t>
            </a:r>
          </a:p>
          <a:p>
            <a:pPr lvl="1"/>
            <a:r>
              <a:rPr lang="nb-NO"/>
              <a:t>Ekspertene har gjerne større lojalitet til «faget» enn til organisasjonen</a:t>
            </a:r>
          </a:p>
          <a:p>
            <a:pPr lvl="1"/>
            <a:r>
              <a:rPr lang="nb-NO"/>
              <a:t>Skal lite til før en ekspert vender seg mot sin egen organisasjon</a:t>
            </a:r>
          </a:p>
          <a:p>
            <a:pPr>
              <a:spcBef>
                <a:spcPts val="2000"/>
              </a:spcBef>
            </a:pPr>
            <a:r>
              <a:rPr lang="nb-NO"/>
              <a:t>Vanskelig med innovasjon/nyskaping på tvers av organisasjonen</a:t>
            </a:r>
          </a:p>
          <a:p>
            <a:r>
              <a:rPr lang="nb-NO"/>
              <a:t>Kunnskapsutvikling og forskning skjer mest i desentraliserte «siloer»</a:t>
            </a:r>
          </a:p>
          <a:p>
            <a:r>
              <a:rPr lang="nb-NO"/>
              <a:t>Liten strategisk endringskapasitet når omverdenen forandrer seg</a:t>
            </a:r>
          </a:p>
        </p:txBody>
      </p:sp>
    </p:spTree>
    <p:extLst>
      <p:ext uri="{BB962C8B-B14F-4D97-AF65-F5344CB8AC3E}">
        <p14:creationId xmlns:p14="http://schemas.microsoft.com/office/powerpoint/2010/main" val="3535417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9B0F12-7E43-674B-98AD-2468C6B36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253583"/>
            <a:ext cx="5608736" cy="1622321"/>
          </a:xfrm>
        </p:spPr>
        <p:txBody>
          <a:bodyPr>
            <a:normAutofit/>
          </a:bodyPr>
          <a:lstStyle/>
          <a:p>
            <a:r>
              <a:rPr lang="nb-NO" sz="3700"/>
              <a:t>Typiske reaksjoner på </a:t>
            </a:r>
            <a:br>
              <a:rPr lang="nb-NO" sz="3700"/>
            </a:br>
            <a:r>
              <a:rPr lang="nb-NO" sz="3700"/>
              <a:t>«strategisk implementeringsmangel»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8556311-4695-4637-81AA-47C21E050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1"/>
            <a:ext cx="5116474" cy="416601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err="1"/>
              <a:t>Toppledelsen</a:t>
            </a:r>
            <a:r>
              <a:rPr lang="en-US"/>
              <a:t> tar </a:t>
            </a:r>
            <a:r>
              <a:rPr lang="en-US" err="1"/>
              <a:t>styring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leder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liten</a:t>
            </a:r>
            <a:r>
              <a:rPr lang="en-US"/>
              <a:t> </a:t>
            </a:r>
            <a:r>
              <a:rPr lang="en-US" err="1"/>
              <a:t>organisasjon</a:t>
            </a: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 err="1"/>
              <a:t>Administrasjonen</a:t>
            </a:r>
            <a:r>
              <a:rPr lang="en-US"/>
              <a:t> </a:t>
            </a:r>
            <a:r>
              <a:rPr lang="en-US" err="1"/>
              <a:t>innfører</a:t>
            </a:r>
            <a:r>
              <a:rPr lang="en-US"/>
              <a:t> </a:t>
            </a:r>
            <a:r>
              <a:rPr lang="en-US" err="1"/>
              <a:t>mer</a:t>
            </a:r>
            <a:r>
              <a:rPr lang="en-US"/>
              <a:t> </a:t>
            </a:r>
            <a:r>
              <a:rPr lang="en-US" err="1"/>
              <a:t>byråkrati</a:t>
            </a: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 err="1"/>
              <a:t>Ekspertene</a:t>
            </a:r>
            <a:r>
              <a:rPr lang="en-US"/>
              <a:t> </a:t>
            </a:r>
            <a:r>
              <a:rPr lang="en-US" err="1"/>
              <a:t>oppfører</a:t>
            </a:r>
            <a:r>
              <a:rPr lang="en-US"/>
              <a:t> seg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eiere</a:t>
            </a:r>
            <a:r>
              <a:rPr lang="en-US"/>
              <a:t> av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liten</a:t>
            </a:r>
            <a:r>
              <a:rPr lang="en-US"/>
              <a:t> </a:t>
            </a:r>
            <a:r>
              <a:rPr lang="en-US" err="1"/>
              <a:t>innovativ</a:t>
            </a:r>
            <a:r>
              <a:rPr lang="en-US"/>
              <a:t> </a:t>
            </a:r>
            <a:r>
              <a:rPr lang="en-US" err="1"/>
              <a:t>virksomhet</a:t>
            </a:r>
            <a:endParaRPr lang="en-US"/>
          </a:p>
          <a:p>
            <a:pPr marL="457200" indent="-457200">
              <a:buFont typeface="+mj-lt"/>
              <a:buAutoNum type="arabicPeriod"/>
            </a:pPr>
            <a:endParaRPr lang="en-US"/>
          </a:p>
        </p:txBody>
      </p:sp>
      <p:sp>
        <p:nvSpPr>
          <p:cNvPr id="44" name="Rectangle 36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ssholder for innhold 8" descr="Et bilde som inneholder tekst, kart, sitter&#10;&#10;Automatisk generert beskrivelse">
            <a:extLst>
              <a:ext uri="{FF2B5EF4-FFF2-40B4-BE49-F238E27FC236}">
                <a16:creationId xmlns:a16="http://schemas.microsoft.com/office/drawing/2014/main" id="{DD680968-5264-024D-99FD-ACCE0DB47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55" b="2"/>
          <a:stretch/>
        </p:blipFill>
        <p:spPr>
          <a:xfrm>
            <a:off x="6904709" y="1875904"/>
            <a:ext cx="4475531" cy="3102945"/>
          </a:xfrm>
          <a:prstGeom prst="rect">
            <a:avLst/>
          </a:prstGeom>
          <a:effectLst/>
        </p:spPr>
      </p:pic>
      <p:pic>
        <p:nvPicPr>
          <p:cNvPr id="7" name="pg_0023.pdf" descr="pg_0023.pdf">
            <a:extLst>
              <a:ext uri="{FF2B5EF4-FFF2-40B4-BE49-F238E27FC236}">
                <a16:creationId xmlns:a16="http://schemas.microsoft.com/office/drawing/2014/main" id="{3FE444CD-923B-6E43-8AB4-7C0181D1F8E7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9680" y="5008762"/>
            <a:ext cx="1394460" cy="5410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78498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49136E-1320-7B4F-9630-3BFFF0B9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75"/>
            <a:ext cx="10515600" cy="1325563"/>
          </a:xfrm>
        </p:spPr>
        <p:txBody>
          <a:bodyPr/>
          <a:lstStyle/>
          <a:p>
            <a:r>
              <a:rPr lang="nb-NO"/>
              <a:t>Strategisk </a:t>
            </a:r>
            <a:r>
              <a:rPr lang="nb-NO" err="1"/>
              <a:t>kooordinering</a:t>
            </a:r>
            <a:br>
              <a:rPr lang="nb-NO"/>
            </a:br>
            <a:r>
              <a:rPr lang="nb-NO" sz="3200"/>
              <a:t>En høyere enhet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3034EA-DF9E-6442-A4BE-C53F12A09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5" y="1251680"/>
            <a:ext cx="7272131" cy="5167313"/>
          </a:xfrm>
        </p:spPr>
        <p:txBody>
          <a:bodyPr>
            <a:noAutofit/>
          </a:bodyPr>
          <a:lstStyle/>
          <a:p>
            <a:r>
              <a:rPr lang="nb-NO" sz="2400" dirty="0"/>
              <a:t>Ledelse (top-</a:t>
            </a:r>
            <a:r>
              <a:rPr lang="nb-NO" sz="2400" dirty="0" err="1"/>
              <a:t>down</a:t>
            </a:r>
            <a:r>
              <a:rPr lang="nb-NO" sz="2400" dirty="0"/>
              <a:t>)</a:t>
            </a:r>
          </a:p>
          <a:p>
            <a:pPr lvl="1"/>
            <a:r>
              <a:rPr lang="nb-NO" sz="2000" dirty="0"/>
              <a:t>Visjonær, bærekraftig  og realistisk strategi</a:t>
            </a:r>
          </a:p>
          <a:p>
            <a:pPr lvl="1"/>
            <a:r>
              <a:rPr lang="nb-NO" sz="2000" dirty="0"/>
              <a:t>Marked</a:t>
            </a:r>
          </a:p>
          <a:p>
            <a:pPr lvl="1"/>
            <a:r>
              <a:rPr lang="nb-NO" sz="2000" dirty="0"/>
              <a:t>Konkurrenter</a:t>
            </a:r>
          </a:p>
          <a:p>
            <a:pPr lvl="1"/>
            <a:r>
              <a:rPr lang="nb-NO" sz="2000" dirty="0"/>
              <a:t>Samfunn</a:t>
            </a:r>
          </a:p>
          <a:p>
            <a:r>
              <a:rPr lang="nb-NO" sz="2400" dirty="0"/>
              <a:t>Fagpersoner/fagmiljøer (</a:t>
            </a:r>
            <a:r>
              <a:rPr lang="nb-NO" sz="2400" dirty="0" err="1"/>
              <a:t>bottom</a:t>
            </a:r>
            <a:r>
              <a:rPr lang="nb-NO" sz="2400" dirty="0"/>
              <a:t>-up)</a:t>
            </a:r>
          </a:p>
          <a:p>
            <a:pPr lvl="1"/>
            <a:r>
              <a:rPr lang="nb-NO" sz="2000" dirty="0"/>
              <a:t>Strategisk målsetning de vil strekke seg setter </a:t>
            </a:r>
          </a:p>
          <a:p>
            <a:pPr lvl="1"/>
            <a:r>
              <a:rPr lang="nb-NO" sz="2000" dirty="0"/>
              <a:t>Det beste felles fremtidige potensiale</a:t>
            </a:r>
          </a:p>
          <a:p>
            <a:pPr lvl="1"/>
            <a:r>
              <a:rPr lang="nb-NO" sz="2000" dirty="0"/>
              <a:t>Realistisk basert på samlet kompetanse/kapasitet/ressurs</a:t>
            </a:r>
          </a:p>
          <a:p>
            <a:r>
              <a:rPr lang="nb-NO" sz="2400" dirty="0"/>
              <a:t>Strategisk koordinering</a:t>
            </a:r>
          </a:p>
          <a:p>
            <a:pPr lvl="1"/>
            <a:r>
              <a:rPr lang="nb-NO" sz="2000" dirty="0"/>
              <a:t>Koordinere/samordne </a:t>
            </a:r>
            <a:r>
              <a:rPr lang="nb-NO" sz="2000" dirty="0" err="1"/>
              <a:t>målsettninger</a:t>
            </a:r>
            <a:r>
              <a:rPr lang="nb-NO" sz="2000" dirty="0"/>
              <a:t> på alle nivå </a:t>
            </a:r>
          </a:p>
          <a:p>
            <a:pPr lvl="1"/>
            <a:r>
              <a:rPr lang="nb-NO" sz="2000" dirty="0"/>
              <a:t>En høyere enhet mellom </a:t>
            </a:r>
          </a:p>
          <a:p>
            <a:pPr lvl="2"/>
            <a:r>
              <a:rPr lang="nb-NO" sz="1800" b="1" dirty="0"/>
              <a:t>fagmiljøenes</a:t>
            </a:r>
            <a:r>
              <a:rPr lang="nb-NO" sz="1800" dirty="0"/>
              <a:t> ønske om strategisk retning </a:t>
            </a:r>
          </a:p>
          <a:p>
            <a:pPr lvl="2"/>
            <a:r>
              <a:rPr lang="nb-NO" sz="1800" b="1" dirty="0"/>
              <a:t>ledelsens</a:t>
            </a:r>
            <a:r>
              <a:rPr lang="nb-NO" sz="1800" dirty="0"/>
              <a:t> strategi/visjon for hele organisasjonen</a:t>
            </a:r>
          </a:p>
          <a:p>
            <a:endParaRPr lang="nb-NO" sz="2400" dirty="0"/>
          </a:p>
          <a:p>
            <a:pPr lvl="1"/>
            <a:endParaRPr lang="nb-NO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966988-1CC1-1242-9874-5B6C25F18BB5}"/>
              </a:ext>
            </a:extLst>
          </p:cNvPr>
          <p:cNvGrpSpPr/>
          <p:nvPr/>
        </p:nvGrpSpPr>
        <p:grpSpPr>
          <a:xfrm>
            <a:off x="7914444" y="4548931"/>
            <a:ext cx="4175956" cy="1870062"/>
            <a:chOff x="7876344" y="2004603"/>
            <a:chExt cx="4175956" cy="1870062"/>
          </a:xfrm>
        </p:grpSpPr>
        <p:pic>
          <p:nvPicPr>
            <p:cNvPr id="8" name="Bilde 8" descr="Et bilde som inneholder person, mann&#10;&#10;Automatisk generert beskrivelse">
              <a:extLst>
                <a:ext uri="{FF2B5EF4-FFF2-40B4-BE49-F238E27FC236}">
                  <a16:creationId xmlns:a16="http://schemas.microsoft.com/office/drawing/2014/main" id="{97BB6F8B-0FC2-BB4D-A19A-7E24A3E35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35" r="2" b="2"/>
            <a:stretch/>
          </p:blipFill>
          <p:spPr>
            <a:xfrm>
              <a:off x="7876344" y="2004603"/>
              <a:ext cx="4175956" cy="1870062"/>
            </a:xfrm>
            <a:prstGeom prst="rect">
              <a:avLst/>
            </a:prstGeom>
          </p:spPr>
        </p:pic>
        <p:pic>
          <p:nvPicPr>
            <p:cNvPr id="9" name="pg_0023.pdf" descr="pg_0023.pdf">
              <a:extLst>
                <a:ext uri="{FF2B5EF4-FFF2-40B4-BE49-F238E27FC236}">
                  <a16:creationId xmlns:a16="http://schemas.microsoft.com/office/drawing/2014/main" id="{FA7BF99F-DBFC-B642-9777-6BEE91A3B37C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4100" y="3429000"/>
              <a:ext cx="838200" cy="445665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0973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F0512F-1C2B-2A49-9954-90B1D190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47" y="431212"/>
            <a:ext cx="3420305" cy="1906317"/>
          </a:xfrm>
        </p:spPr>
        <p:txBody>
          <a:bodyPr>
            <a:normAutofit/>
          </a:bodyPr>
          <a:lstStyle/>
          <a:p>
            <a:pPr algn="ctr"/>
            <a:r>
              <a:rPr lang="nb-NO" sz="2800"/>
              <a:t>Frivillig oppslutning en forutsetning!</a:t>
            </a:r>
            <a:br>
              <a:rPr lang="nb-NO" sz="2800"/>
            </a:br>
            <a:r>
              <a:rPr lang="nb-NO" sz="2800"/>
              <a:t>En utopisk drøm?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205878-077C-F24C-A478-31B073609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446" y="130938"/>
            <a:ext cx="7454951" cy="6596121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nb-NO" sz="2000"/>
              <a:t>Krav til vellykket </a:t>
            </a:r>
            <a:r>
              <a:rPr lang="nb-NO" sz="2000" b="1"/>
              <a:t>strategisk koordinering</a:t>
            </a:r>
          </a:p>
          <a:p>
            <a:pPr lvl="1"/>
            <a:r>
              <a:rPr lang="nb-NO" sz="2000"/>
              <a:t>Lokal frihet til å selv bestemme den strategi som gir faglig mening</a:t>
            </a:r>
          </a:p>
          <a:p>
            <a:pPr>
              <a:spcBef>
                <a:spcPts val="1500"/>
              </a:spcBef>
            </a:pPr>
            <a:r>
              <a:rPr lang="nb-NO" sz="2000"/>
              <a:t>Kan ikke droppe ledelse </a:t>
            </a:r>
          </a:p>
          <a:p>
            <a:pPr lvl="1"/>
            <a:r>
              <a:rPr lang="nb-NO" sz="2000"/>
              <a:t>Må utøve så god ledelse at toppstyring ikke er nødvendig</a:t>
            </a:r>
          </a:p>
          <a:p>
            <a:pPr lvl="1"/>
            <a:r>
              <a:rPr lang="nb-NO" sz="2000"/>
              <a:t>Gi slipp på behov for kontroll og kortsiktig «management»</a:t>
            </a:r>
          </a:p>
          <a:p>
            <a:pPr lvl="1"/>
            <a:r>
              <a:rPr lang="nb-NO" sz="2000"/>
              <a:t>Legge mye ressurser i strategiprosesser for målkoordinering</a:t>
            </a:r>
          </a:p>
          <a:p>
            <a:pPr>
              <a:spcBef>
                <a:spcPts val="1500"/>
              </a:spcBef>
            </a:pPr>
            <a:r>
              <a:rPr lang="nb-NO" sz="2000"/>
              <a:t>Ledelsesform</a:t>
            </a:r>
          </a:p>
          <a:p>
            <a:pPr lvl="1"/>
            <a:r>
              <a:rPr lang="nb-NO" sz="2000"/>
              <a:t>Få faglige ildsjeler til å oppdage organisasjonen</a:t>
            </a:r>
          </a:p>
          <a:p>
            <a:pPr lvl="1"/>
            <a:r>
              <a:rPr lang="nb-NO" sz="2000"/>
              <a:t>Få faglige ildsjeler til å tro på organisasjonen og ta ansvar for den</a:t>
            </a:r>
          </a:p>
          <a:p>
            <a:pPr lvl="1"/>
            <a:r>
              <a:rPr lang="nb-NO" sz="2000"/>
              <a:t>Få faglige ildsjeler vekk fra offerrolle/ledelsesmotstand og til å ta ansvar for vanskelige strategiske veivalg</a:t>
            </a:r>
          </a:p>
          <a:p>
            <a:pPr lvl="1"/>
            <a:r>
              <a:rPr lang="nb-NO" sz="2000"/>
              <a:t>Krever hverken tvang eller topp-styring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7BB4B99A-8229-5B41-A0AD-ECC949D315E8}"/>
              </a:ext>
            </a:extLst>
          </p:cNvPr>
          <p:cNvGrpSpPr/>
          <p:nvPr/>
        </p:nvGrpSpPr>
        <p:grpSpPr>
          <a:xfrm>
            <a:off x="352603" y="3951756"/>
            <a:ext cx="3605083" cy="1723230"/>
            <a:chOff x="2921000" y="1911350"/>
            <a:chExt cx="6350000" cy="3035300"/>
          </a:xfrm>
        </p:grpSpPr>
        <p:pic>
          <p:nvPicPr>
            <p:cNvPr id="4" name="Bilde 3" descr="Et bilde som inneholder mat, pensel, rom, lys&#10;&#10;Automatisk generert beskrivelse">
              <a:extLst>
                <a:ext uri="{FF2B5EF4-FFF2-40B4-BE49-F238E27FC236}">
                  <a16:creationId xmlns:a16="http://schemas.microsoft.com/office/drawing/2014/main" id="{8B690C0E-FFBE-D444-A178-FC79175A7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1000" y="1911350"/>
              <a:ext cx="6350000" cy="3035300"/>
            </a:xfrm>
            <a:prstGeom prst="rect">
              <a:avLst/>
            </a:prstGeom>
          </p:spPr>
        </p:pic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D7AC34D4-4262-C24F-937C-B5FC40CB6273}"/>
                </a:ext>
              </a:extLst>
            </p:cNvPr>
            <p:cNvSpPr txBox="1"/>
            <p:nvPr/>
          </p:nvSpPr>
          <p:spPr>
            <a:xfrm>
              <a:off x="7959437" y="4577318"/>
              <a:ext cx="1311563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nb-NO" sz="500">
                  <a:solidFill>
                    <a:schemeClr val="bg1"/>
                  </a:solidFill>
                </a:rPr>
                <a:t>viover60.no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2261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6314A69-F84A-3247-8D4A-331973178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7" b="14476"/>
          <a:stretch/>
        </p:blipFill>
        <p:spPr>
          <a:xfrm>
            <a:off x="609600" y="1347289"/>
            <a:ext cx="10664141" cy="5387492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C8198CE-1938-4E79-A066-7403F98F8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20" y="215076"/>
            <a:ext cx="11844760" cy="1143000"/>
          </a:xfrm>
        </p:spPr>
        <p:txBody>
          <a:bodyPr>
            <a:normAutofit fontScale="90000"/>
          </a:bodyPr>
          <a:lstStyle/>
          <a:p>
            <a:r>
              <a:rPr lang="en-US" sz="2933" err="1"/>
              <a:t>Strategisk</a:t>
            </a:r>
            <a:r>
              <a:rPr lang="en-US" sz="2933"/>
              <a:t> </a:t>
            </a:r>
            <a:r>
              <a:rPr lang="en-US" sz="2933" err="1"/>
              <a:t>porteføljeutvikling</a:t>
            </a:r>
            <a:r>
              <a:rPr lang="en-US" sz="2933"/>
              <a:t> </a:t>
            </a:r>
            <a:r>
              <a:rPr lang="en-US" sz="2933" err="1"/>
              <a:t>og</a:t>
            </a:r>
            <a:r>
              <a:rPr lang="en-US" sz="2933"/>
              <a:t> </a:t>
            </a:r>
            <a:r>
              <a:rPr lang="en-US" sz="2933" err="1"/>
              <a:t>ledelsesform</a:t>
            </a:r>
            <a:br>
              <a:rPr lang="en-US" sz="3600"/>
            </a:br>
            <a:r>
              <a:rPr lang="en-US" sz="3600" err="1"/>
              <a:t>Koordinering</a:t>
            </a:r>
            <a:r>
              <a:rPr lang="en-US" sz="3600"/>
              <a:t> av </a:t>
            </a:r>
            <a:br>
              <a:rPr lang="en-US" sz="3600"/>
            </a:br>
            <a:r>
              <a:rPr lang="en-US" sz="3600"/>
              <a:t>FTS-</a:t>
            </a:r>
            <a:r>
              <a:rPr lang="en-US" sz="3600" err="1"/>
              <a:t>høring</a:t>
            </a:r>
            <a:r>
              <a:rPr lang="en-US" sz="3600"/>
              <a:t> </a:t>
            </a:r>
            <a:r>
              <a:rPr lang="en-US" sz="3600" err="1"/>
              <a:t>og</a:t>
            </a:r>
            <a:r>
              <a:rPr lang="en-US" sz="3600"/>
              <a:t> IVs </a:t>
            </a:r>
            <a:r>
              <a:rPr lang="en-US" sz="3600" err="1"/>
              <a:t>handlingsplan</a:t>
            </a:r>
            <a:r>
              <a:rPr lang="en-US" sz="3600"/>
              <a:t>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60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5d10bb2-6051-4a6c-bae7-5795a563e7c8">
      <UserInfo>
        <DisplayName>Approvers</DisplayName>
        <AccountId>15</AccountId>
        <AccountType/>
      </UserInfo>
      <UserInfo>
        <DisplayName>Nils Rune Bodsberg</DisplayName>
        <AccountId>388</AccountId>
        <AccountType/>
      </UserInfo>
    </SharedWithUsers>
    <TeamSiteName xmlns="3011bd27-670b-40e8-bfc7-267b8eb171af">Utdanningsområdet IV</TeamSiteNam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Word" ma:contentTypeID="0x0101005437DA90E2FF0F4BBBDFDE015F2E704D0100F73BA892B76E6C45A02DA2B9C4589618" ma:contentTypeVersion="13" ma:contentTypeDescription="" ma:contentTypeScope="" ma:versionID="399bcff78cd8a6ecbd7e25dac4c42a6a">
  <xsd:schema xmlns:xsd="http://www.w3.org/2001/XMLSchema" xmlns:xs="http://www.w3.org/2001/XMLSchema" xmlns:p="http://schemas.microsoft.com/office/2006/metadata/properties" xmlns:ns2="3011bd27-670b-40e8-bfc7-267b8eb171af" xmlns:ns3="8e15df57-aa20-4734-98bc-4de4b14f3cc5" xmlns:ns4="95d10bb2-6051-4a6c-bae7-5795a563e7c8" targetNamespace="http://schemas.microsoft.com/office/2006/metadata/properties" ma:root="true" ma:fieldsID="195f3bb3702ed53e4861d9758e057067" ns2:_="" ns3:_="" ns4:_="">
    <xsd:import namespace="3011bd27-670b-40e8-bfc7-267b8eb171af"/>
    <xsd:import namespace="8e15df57-aa20-4734-98bc-4de4b14f3cc5"/>
    <xsd:import namespace="95d10bb2-6051-4a6c-bae7-5795a563e7c8"/>
    <xsd:element name="properties">
      <xsd:complexType>
        <xsd:sequence>
          <xsd:element name="documentManagement">
            <xsd:complexType>
              <xsd:all>
                <xsd:element ref="ns2:TeamSiteName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1bd27-670b-40e8-bfc7-267b8eb171af" elementFormDefault="qualified">
    <xsd:import namespace="http://schemas.microsoft.com/office/2006/documentManagement/types"/>
    <xsd:import namespace="http://schemas.microsoft.com/office/infopath/2007/PartnerControls"/>
    <xsd:element name="TeamSiteName" ma:index="8" nillable="true" ma:displayName="TeamSite" ma:default="Utdanningsområdet IV" ma:internalName="TeamSiteNam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5df57-aa20-4734-98bc-4de4b14f3c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d10bb2-6051-4a6c-bae7-5795a563e7c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85E6EC-1712-4AE0-9E10-2DA0F38E7ACF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95d10bb2-6051-4a6c-bae7-5795a563e7c8"/>
    <ds:schemaRef ds:uri="8e15df57-aa20-4734-98bc-4de4b14f3cc5"/>
    <ds:schemaRef ds:uri="3011bd27-670b-40e8-bfc7-267b8eb171af"/>
  </ds:schemaRefs>
</ds:datastoreItem>
</file>

<file path=customXml/itemProps2.xml><?xml version="1.0" encoding="utf-8"?>
<ds:datastoreItem xmlns:ds="http://schemas.openxmlformats.org/officeDocument/2006/customXml" ds:itemID="{E419E5E8-A91C-4A67-9B8D-F48CD1693B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DA38FE-72FA-480F-923B-0E4313D280AF}">
  <ds:schemaRefs>
    <ds:schemaRef ds:uri="3011bd27-670b-40e8-bfc7-267b8eb171af"/>
    <ds:schemaRef ds:uri="8e15df57-aa20-4734-98bc-4de4b14f3cc5"/>
    <ds:schemaRef ds:uri="95d10bb2-6051-4a6c-bae7-5795a563e7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2764</Words>
  <Application>Microsoft Office PowerPoint</Application>
  <PresentationFormat>Widescreen</PresentationFormat>
  <Paragraphs>463</Paragraphs>
  <Slides>24</Slides>
  <Notes>20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5" baseType="lpstr">
      <vt:lpstr>Office-tema</vt:lpstr>
      <vt:lpstr>Strategisk utdanningsledelse ved IV og oppfølging av FTS</vt:lpstr>
      <vt:lpstr>Kva meiner eg med at: Strategisk utdanningsleiing bør vera kunnskapsbasert?</vt:lpstr>
      <vt:lpstr>2D klassifisering av organisasjonar</vt:lpstr>
      <vt:lpstr>Fagprofesjonelle organisasjoner (Universitet og sykehus)</vt:lpstr>
      <vt:lpstr>Organisatoriske utfordringer for universiteter</vt:lpstr>
      <vt:lpstr>Typiske reaksjoner på  «strategisk implementeringsmangel»</vt:lpstr>
      <vt:lpstr>Strategisk kooordinering En høyere enhet</vt:lpstr>
      <vt:lpstr>Frivillig oppslutning en forutsetning! En utopisk drøm?</vt:lpstr>
      <vt:lpstr>Strategisk porteføljeutvikling og ledelsesform Koordinering av  FTS-høring og IVs handlingsplan 2021</vt:lpstr>
      <vt:lpstr>Mål i IV-fakultetets årsplan 2021 Utdanning</vt:lpstr>
      <vt:lpstr>Prosess for utvikling av  bærekraftskompetanse </vt:lpstr>
      <vt:lpstr>Hvordan jobber vi med integrasjon av B&amp;D-kompetanse i studieprogrammene ved IV? </vt:lpstr>
      <vt:lpstr>Prosess for utvikling av kompetanser i bærekraft og digitalisering</vt:lpstr>
      <vt:lpstr>PowerPoint-presentasjon</vt:lpstr>
      <vt:lpstr>PowerPoint-presentasjon</vt:lpstr>
      <vt:lpstr>Bærekraftskompetanse for IV-studieprogram Program – samling 2 23 april 2021</vt:lpstr>
      <vt:lpstr>Gruppearbeid på andre Seminar 2 om bærekraft</vt:lpstr>
      <vt:lpstr>Videre arbeid i fagmiljøene</vt:lpstr>
      <vt:lpstr>Arbeidsopplegg – Byggområdet</vt:lpstr>
      <vt:lpstr>Utkast til kompetansemål – Byggområdet</vt:lpstr>
      <vt:lpstr>Endringsledelse fremtidens PUP og Maskin</vt:lpstr>
      <vt:lpstr>PowerPoint-presentasjon</vt:lpstr>
      <vt:lpstr>The Work Process</vt:lpstr>
      <vt:lpstr>Oppsummert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Strategisk (utdannings)ledelse ved IV</dc:title>
  <dc:creator>Leif Rune Hellevik</dc:creator>
  <cp:lastModifiedBy>Leif Rune Hellevik</cp:lastModifiedBy>
  <cp:revision>4</cp:revision>
  <dcterms:created xsi:type="dcterms:W3CDTF">2020-12-03T17:43:07Z</dcterms:created>
  <dcterms:modified xsi:type="dcterms:W3CDTF">2021-10-28T08:07:15Z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0x0101005437DA90E2FF0F4BBBDFDE015F2E704D0100F73BA892B76E6C45A02DA2B9C4589618</vt:lpwstr>
  </property>
</Properties>
</file>