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8" r:id="rId5"/>
    <p:sldId id="554" r:id="rId6"/>
    <p:sldId id="480" r:id="rId7"/>
    <p:sldId id="492" r:id="rId8"/>
    <p:sldId id="505" r:id="rId9"/>
    <p:sldId id="508" r:id="rId10"/>
    <p:sldId id="509" r:id="rId11"/>
    <p:sldId id="507" r:id="rId12"/>
    <p:sldId id="510" r:id="rId13"/>
    <p:sldId id="511" r:id="rId14"/>
    <p:sldId id="553" r:id="rId15"/>
  </p:sldIdLst>
  <p:sldSz cx="9144000" cy="5143500" type="screen16x9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in Söderkvist" initials="MS" lastIdx="9" clrIdx="0">
    <p:extLst>
      <p:ext uri="{19B8F6BF-5375-455C-9EA6-DF929625EA0E}">
        <p15:presenceInfo xmlns:p15="http://schemas.microsoft.com/office/powerpoint/2012/main" userId="S-1-5-21-1948194976-2510558922-1916008050-10773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848489"/>
    <a:srgbClr val="65656C"/>
    <a:srgbClr val="D02F80"/>
    <a:srgbClr val="1954A6"/>
    <a:srgbClr val="5E87C0"/>
    <a:srgbClr val="2191C4"/>
    <a:srgbClr val="D95999"/>
    <a:srgbClr val="62922E"/>
    <a:srgbClr val="AFC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81790-9D62-EB2A-F8F8-81D174CE1EF7}" v="11" dt="2021-10-23T10:25:42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8"/>
  </p:normalViewPr>
  <p:slideViewPr>
    <p:cSldViewPr snapToGrid="0">
      <p:cViewPr varScale="1">
        <p:scale>
          <a:sx n="153" d="100"/>
          <a:sy n="153" d="100"/>
        </p:scale>
        <p:origin x="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Johansson" userId="S::drfreon@ug.kth.se::9db86f9e-0e0b-4707-b014-1a84ea5fcc39" providerId="AD" clId="Web-{83681790-9D62-EB2A-F8F8-81D174CE1EF7}"/>
    <pc:docChg chg="modSld">
      <pc:chgData name="Anders Johansson" userId="S::drfreon@ug.kth.se::9db86f9e-0e0b-4707-b014-1a84ea5fcc39" providerId="AD" clId="Web-{83681790-9D62-EB2A-F8F8-81D174CE1EF7}" dt="2021-10-23T10:25:40.514" v="4" actId="20577"/>
      <pc:docMkLst>
        <pc:docMk/>
      </pc:docMkLst>
      <pc:sldChg chg="modSp">
        <pc:chgData name="Anders Johansson" userId="S::drfreon@ug.kth.se::9db86f9e-0e0b-4707-b014-1a84ea5fcc39" providerId="AD" clId="Web-{83681790-9D62-EB2A-F8F8-81D174CE1EF7}" dt="2021-10-23T10:25:40.514" v="4" actId="20577"/>
        <pc:sldMkLst>
          <pc:docMk/>
          <pc:sldMk cId="2815981137" sldId="510"/>
        </pc:sldMkLst>
        <pc:spChg chg="mod">
          <ac:chgData name="Anders Johansson" userId="S::drfreon@ug.kth.se::9db86f9e-0e0b-4707-b014-1a84ea5fcc39" providerId="AD" clId="Web-{83681790-9D62-EB2A-F8F8-81D174CE1EF7}" dt="2021-10-23T10:25:40.514" v="4" actId="20577"/>
          <ac:spMkLst>
            <pc:docMk/>
            <pc:sldMk cId="2815981137" sldId="510"/>
            <ac:spMk id="11" creationId="{5E70C1FE-D931-DD44-934D-5F828F358A3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2DE45-0A76-4A40-9283-AD907E7ABC35}" type="doc">
      <dgm:prSet loTypeId="urn:microsoft.com/office/officeart/2005/8/layout/radial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22CBE30A-346D-BF4D-A679-9E5324AB6E7C}">
      <dgm:prSet phldrT="[Text]"/>
      <dgm:spPr>
        <a:solidFill>
          <a:schemeClr val="tx1"/>
        </a:solidFill>
      </dgm:spPr>
      <dgm:t>
        <a:bodyPr/>
        <a:lstStyle/>
        <a:p>
          <a:r>
            <a:rPr lang="sv-SE"/>
            <a:t>Livslångt lärande</a:t>
          </a:r>
        </a:p>
      </dgm:t>
    </dgm:pt>
    <dgm:pt modelId="{77E84170-327E-3143-9BC8-90A788A8E1BC}" type="parTrans" cxnId="{548577A8-B1AE-AA4B-8F8A-E3B6E17D6611}">
      <dgm:prSet/>
      <dgm:spPr/>
      <dgm:t>
        <a:bodyPr/>
        <a:lstStyle/>
        <a:p>
          <a:endParaRPr lang="sv-SE"/>
        </a:p>
      </dgm:t>
    </dgm:pt>
    <dgm:pt modelId="{8603C669-CFE2-1249-A0EA-3A2FC822AA2C}" type="sibTrans" cxnId="{548577A8-B1AE-AA4B-8F8A-E3B6E17D6611}">
      <dgm:prSet/>
      <dgm:spPr/>
      <dgm:t>
        <a:bodyPr/>
        <a:lstStyle/>
        <a:p>
          <a:endParaRPr lang="sv-SE"/>
        </a:p>
      </dgm:t>
    </dgm:pt>
    <dgm:pt modelId="{CE1ADDA7-6536-0442-9458-6C00FAE1612E}">
      <dgm:prSet phldrT="[Text]"/>
      <dgm:spPr>
        <a:solidFill>
          <a:schemeClr val="accent6"/>
        </a:solidFill>
      </dgm:spPr>
      <dgm:t>
        <a:bodyPr/>
        <a:lstStyle/>
        <a:p>
          <a:r>
            <a:rPr lang="sv-SE" dirty="0"/>
            <a:t>Uppdrags-utbildning</a:t>
          </a:r>
        </a:p>
      </dgm:t>
    </dgm:pt>
    <dgm:pt modelId="{EE92D964-2B1F-7F45-8847-2AE1153A8FCE}" type="parTrans" cxnId="{B7A6C06B-2E36-1042-B9ED-4F24036EC4EF}">
      <dgm:prSet/>
      <dgm:spPr/>
      <dgm:t>
        <a:bodyPr/>
        <a:lstStyle/>
        <a:p>
          <a:endParaRPr lang="sv-SE"/>
        </a:p>
      </dgm:t>
    </dgm:pt>
    <dgm:pt modelId="{8DE8334B-3669-4B46-8432-78FB7D2D4790}" type="sibTrans" cxnId="{B7A6C06B-2E36-1042-B9ED-4F24036EC4EF}">
      <dgm:prSet/>
      <dgm:spPr/>
      <dgm:t>
        <a:bodyPr/>
        <a:lstStyle/>
        <a:p>
          <a:endParaRPr lang="sv-SE"/>
        </a:p>
      </dgm:t>
    </dgm:pt>
    <dgm:pt modelId="{03D754E3-775A-F540-B00C-F7CE74121CAE}">
      <dgm:prSet phldrT="[Text]"/>
      <dgm:spPr>
        <a:solidFill>
          <a:schemeClr val="accent1"/>
        </a:solidFill>
      </dgm:spPr>
      <dgm:t>
        <a:bodyPr/>
        <a:lstStyle/>
        <a:p>
          <a:r>
            <a:rPr lang="sv-SE"/>
            <a:t>Vidare-utbildning</a:t>
          </a:r>
        </a:p>
      </dgm:t>
    </dgm:pt>
    <dgm:pt modelId="{74CB6B94-D151-264E-8933-461C14568981}" type="parTrans" cxnId="{CF7A8BB0-6AE5-0D4B-B631-5015917B945F}">
      <dgm:prSet/>
      <dgm:spPr/>
      <dgm:t>
        <a:bodyPr/>
        <a:lstStyle/>
        <a:p>
          <a:endParaRPr lang="sv-SE"/>
        </a:p>
      </dgm:t>
    </dgm:pt>
    <dgm:pt modelId="{38C3AA75-479D-814E-9982-8873080F9794}" type="sibTrans" cxnId="{CF7A8BB0-6AE5-0D4B-B631-5015917B945F}">
      <dgm:prSet/>
      <dgm:spPr/>
      <dgm:t>
        <a:bodyPr/>
        <a:lstStyle/>
        <a:p>
          <a:endParaRPr lang="sv-SE"/>
        </a:p>
      </dgm:t>
    </dgm:pt>
    <dgm:pt modelId="{71EFC1CC-C385-524A-805C-E4CE8CCABB46}">
      <dgm:prSet phldrT="[Text]"/>
      <dgm:spPr/>
      <dgm:t>
        <a:bodyPr/>
        <a:lstStyle/>
        <a:p>
          <a:r>
            <a:rPr lang="sv-SE"/>
            <a:t>Informellt lärande</a:t>
          </a:r>
        </a:p>
      </dgm:t>
    </dgm:pt>
    <dgm:pt modelId="{EDFD324A-C6C1-6745-887B-3A1159F31CD7}" type="parTrans" cxnId="{289CDCEB-801E-B24B-9FCC-61A1205A410F}">
      <dgm:prSet/>
      <dgm:spPr/>
      <dgm:t>
        <a:bodyPr/>
        <a:lstStyle/>
        <a:p>
          <a:endParaRPr lang="sv-SE"/>
        </a:p>
      </dgm:t>
    </dgm:pt>
    <dgm:pt modelId="{5D5CDED0-0986-0346-A9B8-7CE4F9CC0EC4}" type="sibTrans" cxnId="{289CDCEB-801E-B24B-9FCC-61A1205A410F}">
      <dgm:prSet/>
      <dgm:spPr/>
      <dgm:t>
        <a:bodyPr/>
        <a:lstStyle/>
        <a:p>
          <a:endParaRPr lang="sv-SE"/>
        </a:p>
      </dgm:t>
    </dgm:pt>
    <dgm:pt modelId="{6B4392D0-DAC9-BE4F-BE41-5CBF482943A1}">
      <dgm:prSet phldrT="[Text]"/>
      <dgm:spPr/>
      <dgm:t>
        <a:bodyPr/>
        <a:lstStyle/>
        <a:p>
          <a:endParaRPr lang="sv-SE"/>
        </a:p>
      </dgm:t>
    </dgm:pt>
    <dgm:pt modelId="{AC6E576F-F565-B44B-850F-6C00C1402580}" type="parTrans" cxnId="{AC676F69-D412-6141-9242-29F4DF3B1BF2}">
      <dgm:prSet/>
      <dgm:spPr/>
      <dgm:t>
        <a:bodyPr/>
        <a:lstStyle/>
        <a:p>
          <a:endParaRPr lang="sv-SE"/>
        </a:p>
      </dgm:t>
    </dgm:pt>
    <dgm:pt modelId="{66EE137B-4C0B-7D4E-BB92-4545FF98DA31}" type="sibTrans" cxnId="{AC676F69-D412-6141-9242-29F4DF3B1BF2}">
      <dgm:prSet/>
      <dgm:spPr/>
      <dgm:t>
        <a:bodyPr/>
        <a:lstStyle/>
        <a:p>
          <a:endParaRPr lang="sv-SE"/>
        </a:p>
      </dgm:t>
    </dgm:pt>
    <dgm:pt modelId="{B1E0B554-E9E1-A747-8474-D00E76962407}" type="pres">
      <dgm:prSet presAssocID="{B612DE45-0A76-4A40-9283-AD907E7ABC3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01F9032-122B-7D46-B2C8-BCA82FB9AAE0}" type="pres">
      <dgm:prSet presAssocID="{22CBE30A-346D-BF4D-A679-9E5324AB6E7C}" presName="centerShape" presStyleLbl="node0" presStyleIdx="0" presStyleCnt="1"/>
      <dgm:spPr/>
    </dgm:pt>
    <dgm:pt modelId="{EC75A974-2329-4E42-8D22-19420EB1E4EF}" type="pres">
      <dgm:prSet presAssocID="{EE92D964-2B1F-7F45-8847-2AE1153A8FCE}" presName="Name9" presStyleLbl="parChTrans1D2" presStyleIdx="0" presStyleCnt="3"/>
      <dgm:spPr/>
    </dgm:pt>
    <dgm:pt modelId="{6CDBA10C-CB1B-A94C-8DCF-34368A62537F}" type="pres">
      <dgm:prSet presAssocID="{EE92D964-2B1F-7F45-8847-2AE1153A8FCE}" presName="connTx" presStyleLbl="parChTrans1D2" presStyleIdx="0" presStyleCnt="3"/>
      <dgm:spPr/>
    </dgm:pt>
    <dgm:pt modelId="{E774B365-8EBF-374F-AC8B-EA89404E3C2D}" type="pres">
      <dgm:prSet presAssocID="{CE1ADDA7-6536-0442-9458-6C00FAE1612E}" presName="node" presStyleLbl="node1" presStyleIdx="0" presStyleCnt="3">
        <dgm:presLayoutVars>
          <dgm:bulletEnabled val="1"/>
        </dgm:presLayoutVars>
      </dgm:prSet>
      <dgm:spPr/>
    </dgm:pt>
    <dgm:pt modelId="{8BFBABA9-508A-5E46-BE14-950C7CD6B5C1}" type="pres">
      <dgm:prSet presAssocID="{74CB6B94-D151-264E-8933-461C14568981}" presName="Name9" presStyleLbl="parChTrans1D2" presStyleIdx="1" presStyleCnt="3"/>
      <dgm:spPr/>
    </dgm:pt>
    <dgm:pt modelId="{8629F05D-3B22-F648-8B57-8B8B1E79E44D}" type="pres">
      <dgm:prSet presAssocID="{74CB6B94-D151-264E-8933-461C14568981}" presName="connTx" presStyleLbl="parChTrans1D2" presStyleIdx="1" presStyleCnt="3"/>
      <dgm:spPr/>
    </dgm:pt>
    <dgm:pt modelId="{DD34F095-CB12-0746-9BBE-96E87ECF1D29}" type="pres">
      <dgm:prSet presAssocID="{03D754E3-775A-F540-B00C-F7CE74121CAE}" presName="node" presStyleLbl="node1" presStyleIdx="1" presStyleCnt="3">
        <dgm:presLayoutVars>
          <dgm:bulletEnabled val="1"/>
        </dgm:presLayoutVars>
      </dgm:prSet>
      <dgm:spPr/>
    </dgm:pt>
    <dgm:pt modelId="{7279C27F-552D-284E-A43A-6FE6EE4BB85E}" type="pres">
      <dgm:prSet presAssocID="{EDFD324A-C6C1-6745-887B-3A1159F31CD7}" presName="Name9" presStyleLbl="parChTrans1D2" presStyleIdx="2" presStyleCnt="3"/>
      <dgm:spPr/>
    </dgm:pt>
    <dgm:pt modelId="{1ECF81BA-1CFF-2244-9FC7-97E39E1D45FC}" type="pres">
      <dgm:prSet presAssocID="{EDFD324A-C6C1-6745-887B-3A1159F31CD7}" presName="connTx" presStyleLbl="parChTrans1D2" presStyleIdx="2" presStyleCnt="3"/>
      <dgm:spPr/>
    </dgm:pt>
    <dgm:pt modelId="{29F7CC12-54A6-F243-8C56-379E12CC2055}" type="pres">
      <dgm:prSet presAssocID="{71EFC1CC-C385-524A-805C-E4CE8CCABB46}" presName="node" presStyleLbl="node1" presStyleIdx="2" presStyleCnt="3">
        <dgm:presLayoutVars>
          <dgm:bulletEnabled val="1"/>
        </dgm:presLayoutVars>
      </dgm:prSet>
      <dgm:spPr/>
    </dgm:pt>
  </dgm:ptLst>
  <dgm:cxnLst>
    <dgm:cxn modelId="{194EB12C-90EF-F04B-849D-AFA65A46764F}" type="presOf" srcId="{EDFD324A-C6C1-6745-887B-3A1159F31CD7}" destId="{7279C27F-552D-284E-A43A-6FE6EE4BB85E}" srcOrd="0" destOrd="0" presId="urn:microsoft.com/office/officeart/2005/8/layout/radial1"/>
    <dgm:cxn modelId="{FFE53451-7A0A-784F-B16A-E4C16FDB8C68}" type="presOf" srcId="{03D754E3-775A-F540-B00C-F7CE74121CAE}" destId="{DD34F095-CB12-0746-9BBE-96E87ECF1D29}" srcOrd="0" destOrd="0" presId="urn:microsoft.com/office/officeart/2005/8/layout/radial1"/>
    <dgm:cxn modelId="{3221D65F-836D-A14E-A42D-17A069BFC0C4}" type="presOf" srcId="{74CB6B94-D151-264E-8933-461C14568981}" destId="{8BFBABA9-508A-5E46-BE14-950C7CD6B5C1}" srcOrd="0" destOrd="0" presId="urn:microsoft.com/office/officeart/2005/8/layout/radial1"/>
    <dgm:cxn modelId="{AC676F69-D412-6141-9242-29F4DF3B1BF2}" srcId="{B612DE45-0A76-4A40-9283-AD907E7ABC35}" destId="{6B4392D0-DAC9-BE4F-BE41-5CBF482943A1}" srcOrd="1" destOrd="0" parTransId="{AC6E576F-F565-B44B-850F-6C00C1402580}" sibTransId="{66EE137B-4C0B-7D4E-BB92-4545FF98DA31}"/>
    <dgm:cxn modelId="{B7A6C06B-2E36-1042-B9ED-4F24036EC4EF}" srcId="{22CBE30A-346D-BF4D-A679-9E5324AB6E7C}" destId="{CE1ADDA7-6536-0442-9458-6C00FAE1612E}" srcOrd="0" destOrd="0" parTransId="{EE92D964-2B1F-7F45-8847-2AE1153A8FCE}" sibTransId="{8DE8334B-3669-4B46-8432-78FB7D2D4790}"/>
    <dgm:cxn modelId="{D642F76B-F6B7-7D44-B8EA-7227B13060DB}" type="presOf" srcId="{EE92D964-2B1F-7F45-8847-2AE1153A8FCE}" destId="{EC75A974-2329-4E42-8D22-19420EB1E4EF}" srcOrd="0" destOrd="0" presId="urn:microsoft.com/office/officeart/2005/8/layout/radial1"/>
    <dgm:cxn modelId="{F7C6E177-D6A4-6C48-9A41-A94391FEB090}" type="presOf" srcId="{EDFD324A-C6C1-6745-887B-3A1159F31CD7}" destId="{1ECF81BA-1CFF-2244-9FC7-97E39E1D45FC}" srcOrd="1" destOrd="0" presId="urn:microsoft.com/office/officeart/2005/8/layout/radial1"/>
    <dgm:cxn modelId="{2CF2BE7E-F257-3042-8E44-EDDB30CA4203}" type="presOf" srcId="{CE1ADDA7-6536-0442-9458-6C00FAE1612E}" destId="{E774B365-8EBF-374F-AC8B-EA89404E3C2D}" srcOrd="0" destOrd="0" presId="urn:microsoft.com/office/officeart/2005/8/layout/radial1"/>
    <dgm:cxn modelId="{C1AEEF91-1BB0-474A-84AD-5A3BCF65C9DF}" type="presOf" srcId="{71EFC1CC-C385-524A-805C-E4CE8CCABB46}" destId="{29F7CC12-54A6-F243-8C56-379E12CC2055}" srcOrd="0" destOrd="0" presId="urn:microsoft.com/office/officeart/2005/8/layout/radial1"/>
    <dgm:cxn modelId="{28BBF9A2-93C1-D848-87A7-AC804DB8C46F}" type="presOf" srcId="{22CBE30A-346D-BF4D-A679-9E5324AB6E7C}" destId="{B01F9032-122B-7D46-B2C8-BCA82FB9AAE0}" srcOrd="0" destOrd="0" presId="urn:microsoft.com/office/officeart/2005/8/layout/radial1"/>
    <dgm:cxn modelId="{548577A8-B1AE-AA4B-8F8A-E3B6E17D6611}" srcId="{B612DE45-0A76-4A40-9283-AD907E7ABC35}" destId="{22CBE30A-346D-BF4D-A679-9E5324AB6E7C}" srcOrd="0" destOrd="0" parTransId="{77E84170-327E-3143-9BC8-90A788A8E1BC}" sibTransId="{8603C669-CFE2-1249-A0EA-3A2FC822AA2C}"/>
    <dgm:cxn modelId="{CF7A8BB0-6AE5-0D4B-B631-5015917B945F}" srcId="{22CBE30A-346D-BF4D-A679-9E5324AB6E7C}" destId="{03D754E3-775A-F540-B00C-F7CE74121CAE}" srcOrd="1" destOrd="0" parTransId="{74CB6B94-D151-264E-8933-461C14568981}" sibTransId="{38C3AA75-479D-814E-9982-8873080F9794}"/>
    <dgm:cxn modelId="{2CB5A2E0-C559-5C40-8E52-64DA8F0DEF98}" type="presOf" srcId="{B612DE45-0A76-4A40-9283-AD907E7ABC35}" destId="{B1E0B554-E9E1-A747-8474-D00E76962407}" srcOrd="0" destOrd="0" presId="urn:microsoft.com/office/officeart/2005/8/layout/radial1"/>
    <dgm:cxn modelId="{F8E29EE8-2C41-8C4F-876D-65421C6FD902}" type="presOf" srcId="{EE92D964-2B1F-7F45-8847-2AE1153A8FCE}" destId="{6CDBA10C-CB1B-A94C-8DCF-34368A62537F}" srcOrd="1" destOrd="0" presId="urn:microsoft.com/office/officeart/2005/8/layout/radial1"/>
    <dgm:cxn modelId="{289CDCEB-801E-B24B-9FCC-61A1205A410F}" srcId="{22CBE30A-346D-BF4D-A679-9E5324AB6E7C}" destId="{71EFC1CC-C385-524A-805C-E4CE8CCABB46}" srcOrd="2" destOrd="0" parTransId="{EDFD324A-C6C1-6745-887B-3A1159F31CD7}" sibTransId="{5D5CDED0-0986-0346-A9B8-7CE4F9CC0EC4}"/>
    <dgm:cxn modelId="{F5E225FC-9284-5F4E-91AE-5D3FD7FEA2B1}" type="presOf" srcId="{74CB6B94-D151-264E-8933-461C14568981}" destId="{8629F05D-3B22-F648-8B57-8B8B1E79E44D}" srcOrd="1" destOrd="0" presId="urn:microsoft.com/office/officeart/2005/8/layout/radial1"/>
    <dgm:cxn modelId="{1DB2282E-64EF-7946-B8EE-16BF86BC1C77}" type="presParOf" srcId="{B1E0B554-E9E1-A747-8474-D00E76962407}" destId="{B01F9032-122B-7D46-B2C8-BCA82FB9AAE0}" srcOrd="0" destOrd="0" presId="urn:microsoft.com/office/officeart/2005/8/layout/radial1"/>
    <dgm:cxn modelId="{3A800EBF-98B3-B843-B4AE-2E39739AA155}" type="presParOf" srcId="{B1E0B554-E9E1-A747-8474-D00E76962407}" destId="{EC75A974-2329-4E42-8D22-19420EB1E4EF}" srcOrd="1" destOrd="0" presId="urn:microsoft.com/office/officeart/2005/8/layout/radial1"/>
    <dgm:cxn modelId="{2F628337-21BE-F148-A93C-EC3EE7057168}" type="presParOf" srcId="{EC75A974-2329-4E42-8D22-19420EB1E4EF}" destId="{6CDBA10C-CB1B-A94C-8DCF-34368A62537F}" srcOrd="0" destOrd="0" presId="urn:microsoft.com/office/officeart/2005/8/layout/radial1"/>
    <dgm:cxn modelId="{BC3D0775-2E7A-D54C-8474-140D795B1B54}" type="presParOf" srcId="{B1E0B554-E9E1-A747-8474-D00E76962407}" destId="{E774B365-8EBF-374F-AC8B-EA89404E3C2D}" srcOrd="2" destOrd="0" presId="urn:microsoft.com/office/officeart/2005/8/layout/radial1"/>
    <dgm:cxn modelId="{86331587-8189-1043-BF0A-DE89FD358595}" type="presParOf" srcId="{B1E0B554-E9E1-A747-8474-D00E76962407}" destId="{8BFBABA9-508A-5E46-BE14-950C7CD6B5C1}" srcOrd="3" destOrd="0" presId="urn:microsoft.com/office/officeart/2005/8/layout/radial1"/>
    <dgm:cxn modelId="{B1E16740-44F0-CF44-A6B2-2B19B48A5AE5}" type="presParOf" srcId="{8BFBABA9-508A-5E46-BE14-950C7CD6B5C1}" destId="{8629F05D-3B22-F648-8B57-8B8B1E79E44D}" srcOrd="0" destOrd="0" presId="urn:microsoft.com/office/officeart/2005/8/layout/radial1"/>
    <dgm:cxn modelId="{C62F79B6-EAC4-244D-9907-E81A6617FBF7}" type="presParOf" srcId="{B1E0B554-E9E1-A747-8474-D00E76962407}" destId="{DD34F095-CB12-0746-9BBE-96E87ECF1D29}" srcOrd="4" destOrd="0" presId="urn:microsoft.com/office/officeart/2005/8/layout/radial1"/>
    <dgm:cxn modelId="{167CE57C-5BC4-C14D-9B1A-4C991AE03629}" type="presParOf" srcId="{B1E0B554-E9E1-A747-8474-D00E76962407}" destId="{7279C27F-552D-284E-A43A-6FE6EE4BB85E}" srcOrd="5" destOrd="0" presId="urn:microsoft.com/office/officeart/2005/8/layout/radial1"/>
    <dgm:cxn modelId="{94C9CF09-7A9A-2741-98C1-F47AA003133E}" type="presParOf" srcId="{7279C27F-552D-284E-A43A-6FE6EE4BB85E}" destId="{1ECF81BA-1CFF-2244-9FC7-97E39E1D45FC}" srcOrd="0" destOrd="0" presId="urn:microsoft.com/office/officeart/2005/8/layout/radial1"/>
    <dgm:cxn modelId="{AB5D386F-B0CB-424D-9A3F-C5797BEBFA63}" type="presParOf" srcId="{B1E0B554-E9E1-A747-8474-D00E76962407}" destId="{29F7CC12-54A6-F243-8C56-379E12CC2055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2DE45-0A76-4A40-9283-AD907E7ABC35}" type="doc">
      <dgm:prSet loTypeId="urn:microsoft.com/office/officeart/2005/8/layout/radial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22CBE30A-346D-BF4D-A679-9E5324AB6E7C}">
      <dgm:prSet phldrT="[Text]"/>
      <dgm:spPr>
        <a:solidFill>
          <a:schemeClr val="tx1"/>
        </a:solidFill>
      </dgm:spPr>
      <dgm:t>
        <a:bodyPr/>
        <a:lstStyle/>
        <a:p>
          <a:r>
            <a:rPr lang="sv-SE"/>
            <a:t>Livslångt lärande</a:t>
          </a:r>
        </a:p>
      </dgm:t>
    </dgm:pt>
    <dgm:pt modelId="{77E84170-327E-3143-9BC8-90A788A8E1BC}" type="parTrans" cxnId="{548577A8-B1AE-AA4B-8F8A-E3B6E17D6611}">
      <dgm:prSet/>
      <dgm:spPr/>
      <dgm:t>
        <a:bodyPr/>
        <a:lstStyle/>
        <a:p>
          <a:endParaRPr lang="sv-SE"/>
        </a:p>
      </dgm:t>
    </dgm:pt>
    <dgm:pt modelId="{8603C669-CFE2-1249-A0EA-3A2FC822AA2C}" type="sibTrans" cxnId="{548577A8-B1AE-AA4B-8F8A-E3B6E17D6611}">
      <dgm:prSet/>
      <dgm:spPr/>
      <dgm:t>
        <a:bodyPr/>
        <a:lstStyle/>
        <a:p>
          <a:endParaRPr lang="sv-SE"/>
        </a:p>
      </dgm:t>
    </dgm:pt>
    <dgm:pt modelId="{CE1ADDA7-6536-0442-9458-6C00FAE1612E}">
      <dgm:prSet phldrT="[Text]"/>
      <dgm:spPr>
        <a:solidFill>
          <a:schemeClr val="accent6"/>
        </a:solidFill>
      </dgm:spPr>
      <dgm:t>
        <a:bodyPr/>
        <a:lstStyle/>
        <a:p>
          <a:r>
            <a:rPr lang="sv-SE" dirty="0"/>
            <a:t>Uppdrags-utbildning</a:t>
          </a:r>
        </a:p>
      </dgm:t>
    </dgm:pt>
    <dgm:pt modelId="{EE92D964-2B1F-7F45-8847-2AE1153A8FCE}" type="parTrans" cxnId="{B7A6C06B-2E36-1042-B9ED-4F24036EC4EF}">
      <dgm:prSet/>
      <dgm:spPr/>
      <dgm:t>
        <a:bodyPr/>
        <a:lstStyle/>
        <a:p>
          <a:endParaRPr lang="sv-SE"/>
        </a:p>
      </dgm:t>
    </dgm:pt>
    <dgm:pt modelId="{8DE8334B-3669-4B46-8432-78FB7D2D4790}" type="sibTrans" cxnId="{B7A6C06B-2E36-1042-B9ED-4F24036EC4EF}">
      <dgm:prSet/>
      <dgm:spPr/>
      <dgm:t>
        <a:bodyPr/>
        <a:lstStyle/>
        <a:p>
          <a:endParaRPr lang="sv-SE"/>
        </a:p>
      </dgm:t>
    </dgm:pt>
    <dgm:pt modelId="{03D754E3-775A-F540-B00C-F7CE74121CAE}">
      <dgm:prSet phldrT="[Text]"/>
      <dgm:spPr>
        <a:solidFill>
          <a:schemeClr val="accent1"/>
        </a:solidFill>
      </dgm:spPr>
      <dgm:t>
        <a:bodyPr/>
        <a:lstStyle/>
        <a:p>
          <a:r>
            <a:rPr lang="sv-SE"/>
            <a:t>Vidare-utbildning</a:t>
          </a:r>
        </a:p>
      </dgm:t>
    </dgm:pt>
    <dgm:pt modelId="{74CB6B94-D151-264E-8933-461C14568981}" type="parTrans" cxnId="{CF7A8BB0-6AE5-0D4B-B631-5015917B945F}">
      <dgm:prSet/>
      <dgm:spPr/>
      <dgm:t>
        <a:bodyPr/>
        <a:lstStyle/>
        <a:p>
          <a:endParaRPr lang="sv-SE"/>
        </a:p>
      </dgm:t>
    </dgm:pt>
    <dgm:pt modelId="{38C3AA75-479D-814E-9982-8873080F9794}" type="sibTrans" cxnId="{CF7A8BB0-6AE5-0D4B-B631-5015917B945F}">
      <dgm:prSet/>
      <dgm:spPr/>
      <dgm:t>
        <a:bodyPr/>
        <a:lstStyle/>
        <a:p>
          <a:endParaRPr lang="sv-SE"/>
        </a:p>
      </dgm:t>
    </dgm:pt>
    <dgm:pt modelId="{71EFC1CC-C385-524A-805C-E4CE8CCABB46}">
      <dgm:prSet phldrT="[Text]"/>
      <dgm:spPr/>
      <dgm:t>
        <a:bodyPr/>
        <a:lstStyle/>
        <a:p>
          <a:r>
            <a:rPr lang="sv-SE"/>
            <a:t>Informellt lärande</a:t>
          </a:r>
        </a:p>
      </dgm:t>
    </dgm:pt>
    <dgm:pt modelId="{EDFD324A-C6C1-6745-887B-3A1159F31CD7}" type="parTrans" cxnId="{289CDCEB-801E-B24B-9FCC-61A1205A410F}">
      <dgm:prSet/>
      <dgm:spPr/>
      <dgm:t>
        <a:bodyPr/>
        <a:lstStyle/>
        <a:p>
          <a:endParaRPr lang="sv-SE"/>
        </a:p>
      </dgm:t>
    </dgm:pt>
    <dgm:pt modelId="{5D5CDED0-0986-0346-A9B8-7CE4F9CC0EC4}" type="sibTrans" cxnId="{289CDCEB-801E-B24B-9FCC-61A1205A410F}">
      <dgm:prSet/>
      <dgm:spPr/>
      <dgm:t>
        <a:bodyPr/>
        <a:lstStyle/>
        <a:p>
          <a:endParaRPr lang="sv-SE"/>
        </a:p>
      </dgm:t>
    </dgm:pt>
    <dgm:pt modelId="{6B4392D0-DAC9-BE4F-BE41-5CBF482943A1}">
      <dgm:prSet phldrT="[Text]"/>
      <dgm:spPr/>
      <dgm:t>
        <a:bodyPr/>
        <a:lstStyle/>
        <a:p>
          <a:endParaRPr lang="sv-SE"/>
        </a:p>
      </dgm:t>
    </dgm:pt>
    <dgm:pt modelId="{AC6E576F-F565-B44B-850F-6C00C1402580}" type="parTrans" cxnId="{AC676F69-D412-6141-9242-29F4DF3B1BF2}">
      <dgm:prSet/>
      <dgm:spPr/>
      <dgm:t>
        <a:bodyPr/>
        <a:lstStyle/>
        <a:p>
          <a:endParaRPr lang="sv-SE"/>
        </a:p>
      </dgm:t>
    </dgm:pt>
    <dgm:pt modelId="{66EE137B-4C0B-7D4E-BB92-4545FF98DA31}" type="sibTrans" cxnId="{AC676F69-D412-6141-9242-29F4DF3B1BF2}">
      <dgm:prSet/>
      <dgm:spPr/>
      <dgm:t>
        <a:bodyPr/>
        <a:lstStyle/>
        <a:p>
          <a:endParaRPr lang="sv-SE"/>
        </a:p>
      </dgm:t>
    </dgm:pt>
    <dgm:pt modelId="{B1E0B554-E9E1-A747-8474-D00E76962407}" type="pres">
      <dgm:prSet presAssocID="{B612DE45-0A76-4A40-9283-AD907E7ABC3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01F9032-122B-7D46-B2C8-BCA82FB9AAE0}" type="pres">
      <dgm:prSet presAssocID="{22CBE30A-346D-BF4D-A679-9E5324AB6E7C}" presName="centerShape" presStyleLbl="node0" presStyleIdx="0" presStyleCnt="1"/>
      <dgm:spPr/>
    </dgm:pt>
    <dgm:pt modelId="{EC75A974-2329-4E42-8D22-19420EB1E4EF}" type="pres">
      <dgm:prSet presAssocID="{EE92D964-2B1F-7F45-8847-2AE1153A8FCE}" presName="Name9" presStyleLbl="parChTrans1D2" presStyleIdx="0" presStyleCnt="3"/>
      <dgm:spPr/>
    </dgm:pt>
    <dgm:pt modelId="{6CDBA10C-CB1B-A94C-8DCF-34368A62537F}" type="pres">
      <dgm:prSet presAssocID="{EE92D964-2B1F-7F45-8847-2AE1153A8FCE}" presName="connTx" presStyleLbl="parChTrans1D2" presStyleIdx="0" presStyleCnt="3"/>
      <dgm:spPr/>
    </dgm:pt>
    <dgm:pt modelId="{E774B365-8EBF-374F-AC8B-EA89404E3C2D}" type="pres">
      <dgm:prSet presAssocID="{CE1ADDA7-6536-0442-9458-6C00FAE1612E}" presName="node" presStyleLbl="node1" presStyleIdx="0" presStyleCnt="3">
        <dgm:presLayoutVars>
          <dgm:bulletEnabled val="1"/>
        </dgm:presLayoutVars>
      </dgm:prSet>
      <dgm:spPr/>
    </dgm:pt>
    <dgm:pt modelId="{8BFBABA9-508A-5E46-BE14-950C7CD6B5C1}" type="pres">
      <dgm:prSet presAssocID="{74CB6B94-D151-264E-8933-461C14568981}" presName="Name9" presStyleLbl="parChTrans1D2" presStyleIdx="1" presStyleCnt="3"/>
      <dgm:spPr/>
    </dgm:pt>
    <dgm:pt modelId="{8629F05D-3B22-F648-8B57-8B8B1E79E44D}" type="pres">
      <dgm:prSet presAssocID="{74CB6B94-D151-264E-8933-461C14568981}" presName="connTx" presStyleLbl="parChTrans1D2" presStyleIdx="1" presStyleCnt="3"/>
      <dgm:spPr/>
    </dgm:pt>
    <dgm:pt modelId="{DD34F095-CB12-0746-9BBE-96E87ECF1D29}" type="pres">
      <dgm:prSet presAssocID="{03D754E3-775A-F540-B00C-F7CE74121CAE}" presName="node" presStyleLbl="node1" presStyleIdx="1" presStyleCnt="3">
        <dgm:presLayoutVars>
          <dgm:bulletEnabled val="1"/>
        </dgm:presLayoutVars>
      </dgm:prSet>
      <dgm:spPr/>
    </dgm:pt>
    <dgm:pt modelId="{7279C27F-552D-284E-A43A-6FE6EE4BB85E}" type="pres">
      <dgm:prSet presAssocID="{EDFD324A-C6C1-6745-887B-3A1159F31CD7}" presName="Name9" presStyleLbl="parChTrans1D2" presStyleIdx="2" presStyleCnt="3"/>
      <dgm:spPr/>
    </dgm:pt>
    <dgm:pt modelId="{1ECF81BA-1CFF-2244-9FC7-97E39E1D45FC}" type="pres">
      <dgm:prSet presAssocID="{EDFD324A-C6C1-6745-887B-3A1159F31CD7}" presName="connTx" presStyleLbl="parChTrans1D2" presStyleIdx="2" presStyleCnt="3"/>
      <dgm:spPr/>
    </dgm:pt>
    <dgm:pt modelId="{29F7CC12-54A6-F243-8C56-379E12CC2055}" type="pres">
      <dgm:prSet presAssocID="{71EFC1CC-C385-524A-805C-E4CE8CCABB46}" presName="node" presStyleLbl="node1" presStyleIdx="2" presStyleCnt="3">
        <dgm:presLayoutVars>
          <dgm:bulletEnabled val="1"/>
        </dgm:presLayoutVars>
      </dgm:prSet>
      <dgm:spPr/>
    </dgm:pt>
  </dgm:ptLst>
  <dgm:cxnLst>
    <dgm:cxn modelId="{194EB12C-90EF-F04B-849D-AFA65A46764F}" type="presOf" srcId="{EDFD324A-C6C1-6745-887B-3A1159F31CD7}" destId="{7279C27F-552D-284E-A43A-6FE6EE4BB85E}" srcOrd="0" destOrd="0" presId="urn:microsoft.com/office/officeart/2005/8/layout/radial1"/>
    <dgm:cxn modelId="{FFE53451-7A0A-784F-B16A-E4C16FDB8C68}" type="presOf" srcId="{03D754E3-775A-F540-B00C-F7CE74121CAE}" destId="{DD34F095-CB12-0746-9BBE-96E87ECF1D29}" srcOrd="0" destOrd="0" presId="urn:microsoft.com/office/officeart/2005/8/layout/radial1"/>
    <dgm:cxn modelId="{3221D65F-836D-A14E-A42D-17A069BFC0C4}" type="presOf" srcId="{74CB6B94-D151-264E-8933-461C14568981}" destId="{8BFBABA9-508A-5E46-BE14-950C7CD6B5C1}" srcOrd="0" destOrd="0" presId="urn:microsoft.com/office/officeart/2005/8/layout/radial1"/>
    <dgm:cxn modelId="{AC676F69-D412-6141-9242-29F4DF3B1BF2}" srcId="{B612DE45-0A76-4A40-9283-AD907E7ABC35}" destId="{6B4392D0-DAC9-BE4F-BE41-5CBF482943A1}" srcOrd="1" destOrd="0" parTransId="{AC6E576F-F565-B44B-850F-6C00C1402580}" sibTransId="{66EE137B-4C0B-7D4E-BB92-4545FF98DA31}"/>
    <dgm:cxn modelId="{B7A6C06B-2E36-1042-B9ED-4F24036EC4EF}" srcId="{22CBE30A-346D-BF4D-A679-9E5324AB6E7C}" destId="{CE1ADDA7-6536-0442-9458-6C00FAE1612E}" srcOrd="0" destOrd="0" parTransId="{EE92D964-2B1F-7F45-8847-2AE1153A8FCE}" sibTransId="{8DE8334B-3669-4B46-8432-78FB7D2D4790}"/>
    <dgm:cxn modelId="{D642F76B-F6B7-7D44-B8EA-7227B13060DB}" type="presOf" srcId="{EE92D964-2B1F-7F45-8847-2AE1153A8FCE}" destId="{EC75A974-2329-4E42-8D22-19420EB1E4EF}" srcOrd="0" destOrd="0" presId="urn:microsoft.com/office/officeart/2005/8/layout/radial1"/>
    <dgm:cxn modelId="{F7C6E177-D6A4-6C48-9A41-A94391FEB090}" type="presOf" srcId="{EDFD324A-C6C1-6745-887B-3A1159F31CD7}" destId="{1ECF81BA-1CFF-2244-9FC7-97E39E1D45FC}" srcOrd="1" destOrd="0" presId="urn:microsoft.com/office/officeart/2005/8/layout/radial1"/>
    <dgm:cxn modelId="{2CF2BE7E-F257-3042-8E44-EDDB30CA4203}" type="presOf" srcId="{CE1ADDA7-6536-0442-9458-6C00FAE1612E}" destId="{E774B365-8EBF-374F-AC8B-EA89404E3C2D}" srcOrd="0" destOrd="0" presId="urn:microsoft.com/office/officeart/2005/8/layout/radial1"/>
    <dgm:cxn modelId="{C1AEEF91-1BB0-474A-84AD-5A3BCF65C9DF}" type="presOf" srcId="{71EFC1CC-C385-524A-805C-E4CE8CCABB46}" destId="{29F7CC12-54A6-F243-8C56-379E12CC2055}" srcOrd="0" destOrd="0" presId="urn:microsoft.com/office/officeart/2005/8/layout/radial1"/>
    <dgm:cxn modelId="{28BBF9A2-93C1-D848-87A7-AC804DB8C46F}" type="presOf" srcId="{22CBE30A-346D-BF4D-A679-9E5324AB6E7C}" destId="{B01F9032-122B-7D46-B2C8-BCA82FB9AAE0}" srcOrd="0" destOrd="0" presId="urn:microsoft.com/office/officeart/2005/8/layout/radial1"/>
    <dgm:cxn modelId="{548577A8-B1AE-AA4B-8F8A-E3B6E17D6611}" srcId="{B612DE45-0A76-4A40-9283-AD907E7ABC35}" destId="{22CBE30A-346D-BF4D-A679-9E5324AB6E7C}" srcOrd="0" destOrd="0" parTransId="{77E84170-327E-3143-9BC8-90A788A8E1BC}" sibTransId="{8603C669-CFE2-1249-A0EA-3A2FC822AA2C}"/>
    <dgm:cxn modelId="{CF7A8BB0-6AE5-0D4B-B631-5015917B945F}" srcId="{22CBE30A-346D-BF4D-A679-9E5324AB6E7C}" destId="{03D754E3-775A-F540-B00C-F7CE74121CAE}" srcOrd="1" destOrd="0" parTransId="{74CB6B94-D151-264E-8933-461C14568981}" sibTransId="{38C3AA75-479D-814E-9982-8873080F9794}"/>
    <dgm:cxn modelId="{2CB5A2E0-C559-5C40-8E52-64DA8F0DEF98}" type="presOf" srcId="{B612DE45-0A76-4A40-9283-AD907E7ABC35}" destId="{B1E0B554-E9E1-A747-8474-D00E76962407}" srcOrd="0" destOrd="0" presId="urn:microsoft.com/office/officeart/2005/8/layout/radial1"/>
    <dgm:cxn modelId="{F8E29EE8-2C41-8C4F-876D-65421C6FD902}" type="presOf" srcId="{EE92D964-2B1F-7F45-8847-2AE1153A8FCE}" destId="{6CDBA10C-CB1B-A94C-8DCF-34368A62537F}" srcOrd="1" destOrd="0" presId="urn:microsoft.com/office/officeart/2005/8/layout/radial1"/>
    <dgm:cxn modelId="{289CDCEB-801E-B24B-9FCC-61A1205A410F}" srcId="{22CBE30A-346D-BF4D-A679-9E5324AB6E7C}" destId="{71EFC1CC-C385-524A-805C-E4CE8CCABB46}" srcOrd="2" destOrd="0" parTransId="{EDFD324A-C6C1-6745-887B-3A1159F31CD7}" sibTransId="{5D5CDED0-0986-0346-A9B8-7CE4F9CC0EC4}"/>
    <dgm:cxn modelId="{F5E225FC-9284-5F4E-91AE-5D3FD7FEA2B1}" type="presOf" srcId="{74CB6B94-D151-264E-8933-461C14568981}" destId="{8629F05D-3B22-F648-8B57-8B8B1E79E44D}" srcOrd="1" destOrd="0" presId="urn:microsoft.com/office/officeart/2005/8/layout/radial1"/>
    <dgm:cxn modelId="{1DB2282E-64EF-7946-B8EE-16BF86BC1C77}" type="presParOf" srcId="{B1E0B554-E9E1-A747-8474-D00E76962407}" destId="{B01F9032-122B-7D46-B2C8-BCA82FB9AAE0}" srcOrd="0" destOrd="0" presId="urn:microsoft.com/office/officeart/2005/8/layout/radial1"/>
    <dgm:cxn modelId="{3A800EBF-98B3-B843-B4AE-2E39739AA155}" type="presParOf" srcId="{B1E0B554-E9E1-A747-8474-D00E76962407}" destId="{EC75A974-2329-4E42-8D22-19420EB1E4EF}" srcOrd="1" destOrd="0" presId="urn:microsoft.com/office/officeart/2005/8/layout/radial1"/>
    <dgm:cxn modelId="{2F628337-21BE-F148-A93C-EC3EE7057168}" type="presParOf" srcId="{EC75A974-2329-4E42-8D22-19420EB1E4EF}" destId="{6CDBA10C-CB1B-A94C-8DCF-34368A62537F}" srcOrd="0" destOrd="0" presId="urn:microsoft.com/office/officeart/2005/8/layout/radial1"/>
    <dgm:cxn modelId="{BC3D0775-2E7A-D54C-8474-140D795B1B54}" type="presParOf" srcId="{B1E0B554-E9E1-A747-8474-D00E76962407}" destId="{E774B365-8EBF-374F-AC8B-EA89404E3C2D}" srcOrd="2" destOrd="0" presId="urn:microsoft.com/office/officeart/2005/8/layout/radial1"/>
    <dgm:cxn modelId="{86331587-8189-1043-BF0A-DE89FD358595}" type="presParOf" srcId="{B1E0B554-E9E1-A747-8474-D00E76962407}" destId="{8BFBABA9-508A-5E46-BE14-950C7CD6B5C1}" srcOrd="3" destOrd="0" presId="urn:microsoft.com/office/officeart/2005/8/layout/radial1"/>
    <dgm:cxn modelId="{B1E16740-44F0-CF44-A6B2-2B19B48A5AE5}" type="presParOf" srcId="{8BFBABA9-508A-5E46-BE14-950C7CD6B5C1}" destId="{8629F05D-3B22-F648-8B57-8B8B1E79E44D}" srcOrd="0" destOrd="0" presId="urn:microsoft.com/office/officeart/2005/8/layout/radial1"/>
    <dgm:cxn modelId="{C62F79B6-EAC4-244D-9907-E81A6617FBF7}" type="presParOf" srcId="{B1E0B554-E9E1-A747-8474-D00E76962407}" destId="{DD34F095-CB12-0746-9BBE-96E87ECF1D29}" srcOrd="4" destOrd="0" presId="urn:microsoft.com/office/officeart/2005/8/layout/radial1"/>
    <dgm:cxn modelId="{167CE57C-5BC4-C14D-9B1A-4C991AE03629}" type="presParOf" srcId="{B1E0B554-E9E1-A747-8474-D00E76962407}" destId="{7279C27F-552D-284E-A43A-6FE6EE4BB85E}" srcOrd="5" destOrd="0" presId="urn:microsoft.com/office/officeart/2005/8/layout/radial1"/>
    <dgm:cxn modelId="{94C9CF09-7A9A-2741-98C1-F47AA003133E}" type="presParOf" srcId="{7279C27F-552D-284E-A43A-6FE6EE4BB85E}" destId="{1ECF81BA-1CFF-2244-9FC7-97E39E1D45FC}" srcOrd="0" destOrd="0" presId="urn:microsoft.com/office/officeart/2005/8/layout/radial1"/>
    <dgm:cxn modelId="{AB5D386F-B0CB-424D-9A3F-C5797BEBFA63}" type="presParOf" srcId="{B1E0B554-E9E1-A747-8474-D00E76962407}" destId="{29F7CC12-54A6-F243-8C56-379E12CC2055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9E5190-E7A4-5A4D-9FB8-E58BEB8A8A8C}" type="doc">
      <dgm:prSet loTypeId="urn:microsoft.com/office/officeart/2005/8/layout/pyramid1" loCatId="" qsTypeId="urn:microsoft.com/office/officeart/2005/8/quickstyle/simple2" qsCatId="simple" csTypeId="urn:microsoft.com/office/officeart/2005/8/colors/accent1_3" csCatId="accent1" phldr="1"/>
      <dgm:spPr/>
    </dgm:pt>
    <dgm:pt modelId="{F967822F-C382-8C40-AEDE-8309030607AE}">
      <dgm:prSet phldrT="[Text]" custT="1"/>
      <dgm:spPr/>
      <dgm:t>
        <a:bodyPr/>
        <a:lstStyle/>
        <a:p>
          <a:endParaRPr lang="sv-SE" sz="1800">
            <a:solidFill>
              <a:schemeClr val="bg1"/>
            </a:solidFill>
          </a:endParaRPr>
        </a:p>
        <a:p>
          <a:r>
            <a:rPr lang="sv-SE" sz="1800" b="1">
              <a:solidFill>
                <a:schemeClr val="bg1"/>
              </a:solidFill>
            </a:rPr>
            <a:t>10%</a:t>
          </a:r>
        </a:p>
      </dgm:t>
    </dgm:pt>
    <dgm:pt modelId="{C567D155-478D-DC40-9D7C-BC265C8C50AD}" type="parTrans" cxnId="{A3B12C97-3C74-EC45-96B3-26BC2E0C9CDF}">
      <dgm:prSet/>
      <dgm:spPr/>
      <dgm:t>
        <a:bodyPr/>
        <a:lstStyle/>
        <a:p>
          <a:endParaRPr lang="sv-SE" sz="500"/>
        </a:p>
      </dgm:t>
    </dgm:pt>
    <dgm:pt modelId="{7D4301C6-E55C-F84C-B21B-BE9C9522068D}" type="sibTrans" cxnId="{A3B12C97-3C74-EC45-96B3-26BC2E0C9CDF}">
      <dgm:prSet/>
      <dgm:spPr/>
      <dgm:t>
        <a:bodyPr/>
        <a:lstStyle/>
        <a:p>
          <a:endParaRPr lang="sv-SE" sz="500"/>
        </a:p>
      </dgm:t>
    </dgm:pt>
    <dgm:pt modelId="{80FF64A0-A05E-914C-90C4-A32CADBC2148}">
      <dgm:prSet phldrT="[Text]" custT="1"/>
      <dgm:spPr/>
      <dgm:t>
        <a:bodyPr/>
        <a:lstStyle/>
        <a:p>
          <a:r>
            <a:rPr lang="sv-SE" sz="1800" b="1">
              <a:solidFill>
                <a:schemeClr val="bg1"/>
              </a:solidFill>
            </a:rPr>
            <a:t>20%</a:t>
          </a:r>
        </a:p>
      </dgm:t>
    </dgm:pt>
    <dgm:pt modelId="{B73DAB6A-E9B2-F549-81EC-46B4D25E639C}" type="parTrans" cxnId="{3DA85D2A-D332-0644-BCFA-001F706B6AAC}">
      <dgm:prSet/>
      <dgm:spPr/>
      <dgm:t>
        <a:bodyPr/>
        <a:lstStyle/>
        <a:p>
          <a:endParaRPr lang="sv-SE" sz="500"/>
        </a:p>
      </dgm:t>
    </dgm:pt>
    <dgm:pt modelId="{877F05D0-819E-4A40-BC65-7D1256EC6713}" type="sibTrans" cxnId="{3DA85D2A-D332-0644-BCFA-001F706B6AAC}">
      <dgm:prSet/>
      <dgm:spPr/>
      <dgm:t>
        <a:bodyPr/>
        <a:lstStyle/>
        <a:p>
          <a:endParaRPr lang="sv-SE" sz="500"/>
        </a:p>
      </dgm:t>
    </dgm:pt>
    <dgm:pt modelId="{6F14D384-F704-BB42-98FD-3E63A995DC52}">
      <dgm:prSet phldrT="[Text]" custT="1"/>
      <dgm:spPr/>
      <dgm:t>
        <a:bodyPr/>
        <a:lstStyle/>
        <a:p>
          <a:r>
            <a:rPr lang="sv-SE" sz="1800" b="1">
              <a:solidFill>
                <a:schemeClr val="bg1"/>
              </a:solidFill>
            </a:rPr>
            <a:t>70%</a:t>
          </a:r>
        </a:p>
      </dgm:t>
    </dgm:pt>
    <dgm:pt modelId="{0EE8B725-02EA-4446-B9D3-3C5753FD08B9}" type="parTrans" cxnId="{91C7E755-4338-0C42-8F63-23B287EBF961}">
      <dgm:prSet/>
      <dgm:spPr/>
      <dgm:t>
        <a:bodyPr/>
        <a:lstStyle/>
        <a:p>
          <a:endParaRPr lang="sv-SE" sz="500"/>
        </a:p>
      </dgm:t>
    </dgm:pt>
    <dgm:pt modelId="{4AD4A5C3-478A-E140-ACA8-652381BB45BD}" type="sibTrans" cxnId="{91C7E755-4338-0C42-8F63-23B287EBF961}">
      <dgm:prSet/>
      <dgm:spPr/>
      <dgm:t>
        <a:bodyPr/>
        <a:lstStyle/>
        <a:p>
          <a:endParaRPr lang="sv-SE" sz="500"/>
        </a:p>
      </dgm:t>
    </dgm:pt>
    <dgm:pt modelId="{3D42AAFD-0820-A346-987C-A79F8EDEA8DC}" type="pres">
      <dgm:prSet presAssocID="{A69E5190-E7A4-5A4D-9FB8-E58BEB8A8A8C}" presName="Name0" presStyleCnt="0">
        <dgm:presLayoutVars>
          <dgm:dir/>
          <dgm:animLvl val="lvl"/>
          <dgm:resizeHandles val="exact"/>
        </dgm:presLayoutVars>
      </dgm:prSet>
      <dgm:spPr/>
    </dgm:pt>
    <dgm:pt modelId="{CFDD8572-9199-4747-A36D-E2890534D6D4}" type="pres">
      <dgm:prSet presAssocID="{F967822F-C382-8C40-AEDE-8309030607AE}" presName="Name8" presStyleCnt="0"/>
      <dgm:spPr/>
    </dgm:pt>
    <dgm:pt modelId="{EEA93723-E759-1E40-823A-DE442BE1B1F9}" type="pres">
      <dgm:prSet presAssocID="{F967822F-C382-8C40-AEDE-8309030607AE}" presName="level" presStyleLbl="node1" presStyleIdx="0" presStyleCnt="3" custScaleY="47949">
        <dgm:presLayoutVars>
          <dgm:chMax val="1"/>
          <dgm:bulletEnabled val="1"/>
        </dgm:presLayoutVars>
      </dgm:prSet>
      <dgm:spPr/>
    </dgm:pt>
    <dgm:pt modelId="{5248473E-825F-1F4B-9D70-3D8F705ECD3E}" type="pres">
      <dgm:prSet presAssocID="{F967822F-C382-8C40-AEDE-8309030607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F25E14B-F362-E141-B0A3-07B2498A017A}" type="pres">
      <dgm:prSet presAssocID="{80FF64A0-A05E-914C-90C4-A32CADBC2148}" presName="Name8" presStyleCnt="0"/>
      <dgm:spPr/>
    </dgm:pt>
    <dgm:pt modelId="{766994CC-07CE-7D4D-9169-C29A4231454F}" type="pres">
      <dgm:prSet presAssocID="{80FF64A0-A05E-914C-90C4-A32CADBC2148}" presName="level" presStyleLbl="node1" presStyleIdx="1" presStyleCnt="3" custScaleY="44783">
        <dgm:presLayoutVars>
          <dgm:chMax val="1"/>
          <dgm:bulletEnabled val="1"/>
        </dgm:presLayoutVars>
      </dgm:prSet>
      <dgm:spPr/>
    </dgm:pt>
    <dgm:pt modelId="{9CA63067-7B08-3E45-9763-3786A8839B2A}" type="pres">
      <dgm:prSet presAssocID="{80FF64A0-A05E-914C-90C4-A32CADBC21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D882BC9-5B7F-3F46-BA02-2368D1900BFA}" type="pres">
      <dgm:prSet presAssocID="{6F14D384-F704-BB42-98FD-3E63A995DC52}" presName="Name8" presStyleCnt="0"/>
      <dgm:spPr/>
    </dgm:pt>
    <dgm:pt modelId="{90827EEF-81CB-4846-980D-B226F68D24AF}" type="pres">
      <dgm:prSet presAssocID="{6F14D384-F704-BB42-98FD-3E63A995DC52}" presName="level" presStyleLbl="node1" presStyleIdx="2" presStyleCnt="3">
        <dgm:presLayoutVars>
          <dgm:chMax val="1"/>
          <dgm:bulletEnabled val="1"/>
        </dgm:presLayoutVars>
      </dgm:prSet>
      <dgm:spPr/>
    </dgm:pt>
    <dgm:pt modelId="{00D602FD-D706-9D42-9AB5-05BAEBA99FE0}" type="pres">
      <dgm:prSet presAssocID="{6F14D384-F704-BB42-98FD-3E63A995DC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566007-1C24-964C-AF71-B957BE779D38}" type="presOf" srcId="{6F14D384-F704-BB42-98FD-3E63A995DC52}" destId="{90827EEF-81CB-4846-980D-B226F68D24AF}" srcOrd="0" destOrd="0" presId="urn:microsoft.com/office/officeart/2005/8/layout/pyramid1"/>
    <dgm:cxn modelId="{8275FF1D-3D0F-B24B-95C9-87A5C9815269}" type="presOf" srcId="{F967822F-C382-8C40-AEDE-8309030607AE}" destId="{EEA93723-E759-1E40-823A-DE442BE1B1F9}" srcOrd="0" destOrd="0" presId="urn:microsoft.com/office/officeart/2005/8/layout/pyramid1"/>
    <dgm:cxn modelId="{3DA85D2A-D332-0644-BCFA-001F706B6AAC}" srcId="{A69E5190-E7A4-5A4D-9FB8-E58BEB8A8A8C}" destId="{80FF64A0-A05E-914C-90C4-A32CADBC2148}" srcOrd="1" destOrd="0" parTransId="{B73DAB6A-E9B2-F549-81EC-46B4D25E639C}" sibTransId="{877F05D0-819E-4A40-BC65-7D1256EC6713}"/>
    <dgm:cxn modelId="{5EFC112C-9662-674D-953F-FD17C1291D06}" type="presOf" srcId="{A69E5190-E7A4-5A4D-9FB8-E58BEB8A8A8C}" destId="{3D42AAFD-0820-A346-987C-A79F8EDEA8DC}" srcOrd="0" destOrd="0" presId="urn:microsoft.com/office/officeart/2005/8/layout/pyramid1"/>
    <dgm:cxn modelId="{91C7E755-4338-0C42-8F63-23B287EBF961}" srcId="{A69E5190-E7A4-5A4D-9FB8-E58BEB8A8A8C}" destId="{6F14D384-F704-BB42-98FD-3E63A995DC52}" srcOrd="2" destOrd="0" parTransId="{0EE8B725-02EA-4446-B9D3-3C5753FD08B9}" sibTransId="{4AD4A5C3-478A-E140-ACA8-652381BB45BD}"/>
    <dgm:cxn modelId="{3A89F75C-59A3-B648-AF55-6E5E80A3A11F}" type="presOf" srcId="{6F14D384-F704-BB42-98FD-3E63A995DC52}" destId="{00D602FD-D706-9D42-9AB5-05BAEBA99FE0}" srcOrd="1" destOrd="0" presId="urn:microsoft.com/office/officeart/2005/8/layout/pyramid1"/>
    <dgm:cxn modelId="{A3B12C97-3C74-EC45-96B3-26BC2E0C9CDF}" srcId="{A69E5190-E7A4-5A4D-9FB8-E58BEB8A8A8C}" destId="{F967822F-C382-8C40-AEDE-8309030607AE}" srcOrd="0" destOrd="0" parTransId="{C567D155-478D-DC40-9D7C-BC265C8C50AD}" sibTransId="{7D4301C6-E55C-F84C-B21B-BE9C9522068D}"/>
    <dgm:cxn modelId="{1E814CA2-E95C-6B49-B953-3085FF909583}" type="presOf" srcId="{F967822F-C382-8C40-AEDE-8309030607AE}" destId="{5248473E-825F-1F4B-9D70-3D8F705ECD3E}" srcOrd="1" destOrd="0" presId="urn:microsoft.com/office/officeart/2005/8/layout/pyramid1"/>
    <dgm:cxn modelId="{EBFE25C2-86FF-694C-8640-E37115A42D22}" type="presOf" srcId="{80FF64A0-A05E-914C-90C4-A32CADBC2148}" destId="{766994CC-07CE-7D4D-9169-C29A4231454F}" srcOrd="0" destOrd="0" presId="urn:microsoft.com/office/officeart/2005/8/layout/pyramid1"/>
    <dgm:cxn modelId="{0E6D0DF4-6157-564E-BAFC-6F29E10BB808}" type="presOf" srcId="{80FF64A0-A05E-914C-90C4-A32CADBC2148}" destId="{9CA63067-7B08-3E45-9763-3786A8839B2A}" srcOrd="1" destOrd="0" presId="urn:microsoft.com/office/officeart/2005/8/layout/pyramid1"/>
    <dgm:cxn modelId="{9EFF3ABF-7B82-BB4D-8B87-86F737274EE5}" type="presParOf" srcId="{3D42AAFD-0820-A346-987C-A79F8EDEA8DC}" destId="{CFDD8572-9199-4747-A36D-E2890534D6D4}" srcOrd="0" destOrd="0" presId="urn:microsoft.com/office/officeart/2005/8/layout/pyramid1"/>
    <dgm:cxn modelId="{9429FAC5-6DDF-BA47-A1AB-E6FF1B100A91}" type="presParOf" srcId="{CFDD8572-9199-4747-A36D-E2890534D6D4}" destId="{EEA93723-E759-1E40-823A-DE442BE1B1F9}" srcOrd="0" destOrd="0" presId="urn:microsoft.com/office/officeart/2005/8/layout/pyramid1"/>
    <dgm:cxn modelId="{92353C7B-DD8C-2442-8A86-ABBDEE60A175}" type="presParOf" srcId="{CFDD8572-9199-4747-A36D-E2890534D6D4}" destId="{5248473E-825F-1F4B-9D70-3D8F705ECD3E}" srcOrd="1" destOrd="0" presId="urn:microsoft.com/office/officeart/2005/8/layout/pyramid1"/>
    <dgm:cxn modelId="{962885FA-4636-844F-87F8-8A8259423C25}" type="presParOf" srcId="{3D42AAFD-0820-A346-987C-A79F8EDEA8DC}" destId="{0F25E14B-F362-E141-B0A3-07B2498A017A}" srcOrd="1" destOrd="0" presId="urn:microsoft.com/office/officeart/2005/8/layout/pyramid1"/>
    <dgm:cxn modelId="{7F986D12-1072-E048-91C7-7696543B2D8B}" type="presParOf" srcId="{0F25E14B-F362-E141-B0A3-07B2498A017A}" destId="{766994CC-07CE-7D4D-9169-C29A4231454F}" srcOrd="0" destOrd="0" presId="urn:microsoft.com/office/officeart/2005/8/layout/pyramid1"/>
    <dgm:cxn modelId="{9C7594A7-590B-5D47-B9FA-69D9EB6C6035}" type="presParOf" srcId="{0F25E14B-F362-E141-B0A3-07B2498A017A}" destId="{9CA63067-7B08-3E45-9763-3786A8839B2A}" srcOrd="1" destOrd="0" presId="urn:microsoft.com/office/officeart/2005/8/layout/pyramid1"/>
    <dgm:cxn modelId="{E47238FA-D96A-5C49-89B0-675EEC218CE8}" type="presParOf" srcId="{3D42AAFD-0820-A346-987C-A79F8EDEA8DC}" destId="{AD882BC9-5B7F-3F46-BA02-2368D1900BFA}" srcOrd="2" destOrd="0" presId="urn:microsoft.com/office/officeart/2005/8/layout/pyramid1"/>
    <dgm:cxn modelId="{949F1FA5-D2C0-EC49-8272-69A1A2C8716D}" type="presParOf" srcId="{AD882BC9-5B7F-3F46-BA02-2368D1900BFA}" destId="{90827EEF-81CB-4846-980D-B226F68D24AF}" srcOrd="0" destOrd="0" presId="urn:microsoft.com/office/officeart/2005/8/layout/pyramid1"/>
    <dgm:cxn modelId="{44B3358E-5809-6B4B-A0CF-E5A57F947667}" type="presParOf" srcId="{AD882BC9-5B7F-3F46-BA02-2368D1900BFA}" destId="{00D602FD-D706-9D42-9AB5-05BAEBA99FE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9E5190-E7A4-5A4D-9FB8-E58BEB8A8A8C}" type="doc">
      <dgm:prSet loTypeId="urn:microsoft.com/office/officeart/2005/8/layout/pyramid1" loCatId="" qsTypeId="urn:microsoft.com/office/officeart/2005/8/quickstyle/simple2" qsCatId="simple" csTypeId="urn:microsoft.com/office/officeart/2005/8/colors/accent1_3" csCatId="accent1" phldr="1"/>
      <dgm:spPr/>
    </dgm:pt>
    <dgm:pt modelId="{F967822F-C382-8C40-AEDE-8309030607AE}">
      <dgm:prSet phldrT="[Text]" custT="1"/>
      <dgm:spPr/>
      <dgm:t>
        <a:bodyPr/>
        <a:lstStyle/>
        <a:p>
          <a:endParaRPr lang="sv-SE" sz="1800">
            <a:solidFill>
              <a:schemeClr val="bg1"/>
            </a:solidFill>
          </a:endParaRPr>
        </a:p>
        <a:p>
          <a:r>
            <a:rPr lang="sv-SE" sz="1800" b="1">
              <a:solidFill>
                <a:schemeClr val="bg1"/>
              </a:solidFill>
            </a:rPr>
            <a:t>&lt;5%</a:t>
          </a:r>
        </a:p>
      </dgm:t>
    </dgm:pt>
    <dgm:pt modelId="{C567D155-478D-DC40-9D7C-BC265C8C50AD}" type="parTrans" cxnId="{A3B12C97-3C74-EC45-96B3-26BC2E0C9CDF}">
      <dgm:prSet/>
      <dgm:spPr/>
      <dgm:t>
        <a:bodyPr/>
        <a:lstStyle/>
        <a:p>
          <a:endParaRPr lang="sv-SE" sz="500"/>
        </a:p>
      </dgm:t>
    </dgm:pt>
    <dgm:pt modelId="{7D4301C6-E55C-F84C-B21B-BE9C9522068D}" type="sibTrans" cxnId="{A3B12C97-3C74-EC45-96B3-26BC2E0C9CDF}">
      <dgm:prSet/>
      <dgm:spPr/>
      <dgm:t>
        <a:bodyPr/>
        <a:lstStyle/>
        <a:p>
          <a:endParaRPr lang="sv-SE" sz="500"/>
        </a:p>
      </dgm:t>
    </dgm:pt>
    <dgm:pt modelId="{80FF64A0-A05E-914C-90C4-A32CADBC2148}">
      <dgm:prSet phldrT="[Text]" custT="1"/>
      <dgm:spPr/>
      <dgm:t>
        <a:bodyPr/>
        <a:lstStyle/>
        <a:p>
          <a:r>
            <a:rPr lang="sv-SE" sz="1800" b="1">
              <a:solidFill>
                <a:schemeClr val="bg1"/>
              </a:solidFill>
            </a:rPr>
            <a:t>~20% ?</a:t>
          </a:r>
        </a:p>
      </dgm:t>
    </dgm:pt>
    <dgm:pt modelId="{B73DAB6A-E9B2-F549-81EC-46B4D25E639C}" type="parTrans" cxnId="{3DA85D2A-D332-0644-BCFA-001F706B6AAC}">
      <dgm:prSet/>
      <dgm:spPr/>
      <dgm:t>
        <a:bodyPr/>
        <a:lstStyle/>
        <a:p>
          <a:endParaRPr lang="sv-SE" sz="500"/>
        </a:p>
      </dgm:t>
    </dgm:pt>
    <dgm:pt modelId="{877F05D0-819E-4A40-BC65-7D1256EC6713}" type="sibTrans" cxnId="{3DA85D2A-D332-0644-BCFA-001F706B6AAC}">
      <dgm:prSet/>
      <dgm:spPr/>
      <dgm:t>
        <a:bodyPr/>
        <a:lstStyle/>
        <a:p>
          <a:endParaRPr lang="sv-SE" sz="500"/>
        </a:p>
      </dgm:t>
    </dgm:pt>
    <dgm:pt modelId="{6F14D384-F704-BB42-98FD-3E63A995DC52}">
      <dgm:prSet phldrT="[Text]" custT="1"/>
      <dgm:spPr/>
      <dgm:t>
        <a:bodyPr/>
        <a:lstStyle/>
        <a:p>
          <a:r>
            <a:rPr lang="sv-SE" sz="1800" b="1">
              <a:solidFill>
                <a:schemeClr val="bg1"/>
              </a:solidFill>
            </a:rPr>
            <a:t>70+%</a:t>
          </a:r>
        </a:p>
      </dgm:t>
    </dgm:pt>
    <dgm:pt modelId="{0EE8B725-02EA-4446-B9D3-3C5753FD08B9}" type="parTrans" cxnId="{91C7E755-4338-0C42-8F63-23B287EBF961}">
      <dgm:prSet/>
      <dgm:spPr/>
      <dgm:t>
        <a:bodyPr/>
        <a:lstStyle/>
        <a:p>
          <a:endParaRPr lang="sv-SE" sz="500"/>
        </a:p>
      </dgm:t>
    </dgm:pt>
    <dgm:pt modelId="{4AD4A5C3-478A-E140-ACA8-652381BB45BD}" type="sibTrans" cxnId="{91C7E755-4338-0C42-8F63-23B287EBF961}">
      <dgm:prSet/>
      <dgm:spPr/>
      <dgm:t>
        <a:bodyPr/>
        <a:lstStyle/>
        <a:p>
          <a:endParaRPr lang="sv-SE" sz="500"/>
        </a:p>
      </dgm:t>
    </dgm:pt>
    <dgm:pt modelId="{3D42AAFD-0820-A346-987C-A79F8EDEA8DC}" type="pres">
      <dgm:prSet presAssocID="{A69E5190-E7A4-5A4D-9FB8-E58BEB8A8A8C}" presName="Name0" presStyleCnt="0">
        <dgm:presLayoutVars>
          <dgm:dir/>
          <dgm:animLvl val="lvl"/>
          <dgm:resizeHandles val="exact"/>
        </dgm:presLayoutVars>
      </dgm:prSet>
      <dgm:spPr/>
    </dgm:pt>
    <dgm:pt modelId="{CFDD8572-9199-4747-A36D-E2890534D6D4}" type="pres">
      <dgm:prSet presAssocID="{F967822F-C382-8C40-AEDE-8309030607AE}" presName="Name8" presStyleCnt="0"/>
      <dgm:spPr/>
    </dgm:pt>
    <dgm:pt modelId="{EEA93723-E759-1E40-823A-DE442BE1B1F9}" type="pres">
      <dgm:prSet presAssocID="{F967822F-C382-8C40-AEDE-8309030607AE}" presName="level" presStyleLbl="node1" presStyleIdx="0" presStyleCnt="3" custScaleY="26492" custLinFactNeighborY="856">
        <dgm:presLayoutVars>
          <dgm:chMax val="1"/>
          <dgm:bulletEnabled val="1"/>
        </dgm:presLayoutVars>
      </dgm:prSet>
      <dgm:spPr/>
    </dgm:pt>
    <dgm:pt modelId="{5248473E-825F-1F4B-9D70-3D8F705ECD3E}" type="pres">
      <dgm:prSet presAssocID="{F967822F-C382-8C40-AEDE-8309030607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F25E14B-F362-E141-B0A3-07B2498A017A}" type="pres">
      <dgm:prSet presAssocID="{80FF64A0-A05E-914C-90C4-A32CADBC2148}" presName="Name8" presStyleCnt="0"/>
      <dgm:spPr/>
    </dgm:pt>
    <dgm:pt modelId="{766994CC-07CE-7D4D-9169-C29A4231454F}" type="pres">
      <dgm:prSet presAssocID="{80FF64A0-A05E-914C-90C4-A32CADBC2148}" presName="level" presStyleLbl="node1" presStyleIdx="1" presStyleCnt="3" custScaleY="44783">
        <dgm:presLayoutVars>
          <dgm:chMax val="1"/>
          <dgm:bulletEnabled val="1"/>
        </dgm:presLayoutVars>
      </dgm:prSet>
      <dgm:spPr/>
    </dgm:pt>
    <dgm:pt modelId="{9CA63067-7B08-3E45-9763-3786A8839B2A}" type="pres">
      <dgm:prSet presAssocID="{80FF64A0-A05E-914C-90C4-A32CADBC21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D882BC9-5B7F-3F46-BA02-2368D1900BFA}" type="pres">
      <dgm:prSet presAssocID="{6F14D384-F704-BB42-98FD-3E63A995DC52}" presName="Name8" presStyleCnt="0"/>
      <dgm:spPr/>
    </dgm:pt>
    <dgm:pt modelId="{90827EEF-81CB-4846-980D-B226F68D24AF}" type="pres">
      <dgm:prSet presAssocID="{6F14D384-F704-BB42-98FD-3E63A995DC52}" presName="level" presStyleLbl="node1" presStyleIdx="2" presStyleCnt="3">
        <dgm:presLayoutVars>
          <dgm:chMax val="1"/>
          <dgm:bulletEnabled val="1"/>
        </dgm:presLayoutVars>
      </dgm:prSet>
      <dgm:spPr/>
    </dgm:pt>
    <dgm:pt modelId="{00D602FD-D706-9D42-9AB5-05BAEBA99FE0}" type="pres">
      <dgm:prSet presAssocID="{6F14D384-F704-BB42-98FD-3E63A995DC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566007-1C24-964C-AF71-B957BE779D38}" type="presOf" srcId="{6F14D384-F704-BB42-98FD-3E63A995DC52}" destId="{90827EEF-81CB-4846-980D-B226F68D24AF}" srcOrd="0" destOrd="0" presId="urn:microsoft.com/office/officeart/2005/8/layout/pyramid1"/>
    <dgm:cxn modelId="{8275FF1D-3D0F-B24B-95C9-87A5C9815269}" type="presOf" srcId="{F967822F-C382-8C40-AEDE-8309030607AE}" destId="{EEA93723-E759-1E40-823A-DE442BE1B1F9}" srcOrd="0" destOrd="0" presId="urn:microsoft.com/office/officeart/2005/8/layout/pyramid1"/>
    <dgm:cxn modelId="{3DA85D2A-D332-0644-BCFA-001F706B6AAC}" srcId="{A69E5190-E7A4-5A4D-9FB8-E58BEB8A8A8C}" destId="{80FF64A0-A05E-914C-90C4-A32CADBC2148}" srcOrd="1" destOrd="0" parTransId="{B73DAB6A-E9B2-F549-81EC-46B4D25E639C}" sibTransId="{877F05D0-819E-4A40-BC65-7D1256EC6713}"/>
    <dgm:cxn modelId="{5EFC112C-9662-674D-953F-FD17C1291D06}" type="presOf" srcId="{A69E5190-E7A4-5A4D-9FB8-E58BEB8A8A8C}" destId="{3D42AAFD-0820-A346-987C-A79F8EDEA8DC}" srcOrd="0" destOrd="0" presId="urn:microsoft.com/office/officeart/2005/8/layout/pyramid1"/>
    <dgm:cxn modelId="{91C7E755-4338-0C42-8F63-23B287EBF961}" srcId="{A69E5190-E7A4-5A4D-9FB8-E58BEB8A8A8C}" destId="{6F14D384-F704-BB42-98FD-3E63A995DC52}" srcOrd="2" destOrd="0" parTransId="{0EE8B725-02EA-4446-B9D3-3C5753FD08B9}" sibTransId="{4AD4A5C3-478A-E140-ACA8-652381BB45BD}"/>
    <dgm:cxn modelId="{3A89F75C-59A3-B648-AF55-6E5E80A3A11F}" type="presOf" srcId="{6F14D384-F704-BB42-98FD-3E63A995DC52}" destId="{00D602FD-D706-9D42-9AB5-05BAEBA99FE0}" srcOrd="1" destOrd="0" presId="urn:microsoft.com/office/officeart/2005/8/layout/pyramid1"/>
    <dgm:cxn modelId="{A3B12C97-3C74-EC45-96B3-26BC2E0C9CDF}" srcId="{A69E5190-E7A4-5A4D-9FB8-E58BEB8A8A8C}" destId="{F967822F-C382-8C40-AEDE-8309030607AE}" srcOrd="0" destOrd="0" parTransId="{C567D155-478D-DC40-9D7C-BC265C8C50AD}" sibTransId="{7D4301C6-E55C-F84C-B21B-BE9C9522068D}"/>
    <dgm:cxn modelId="{1E814CA2-E95C-6B49-B953-3085FF909583}" type="presOf" srcId="{F967822F-C382-8C40-AEDE-8309030607AE}" destId="{5248473E-825F-1F4B-9D70-3D8F705ECD3E}" srcOrd="1" destOrd="0" presId="urn:microsoft.com/office/officeart/2005/8/layout/pyramid1"/>
    <dgm:cxn modelId="{EBFE25C2-86FF-694C-8640-E37115A42D22}" type="presOf" srcId="{80FF64A0-A05E-914C-90C4-A32CADBC2148}" destId="{766994CC-07CE-7D4D-9169-C29A4231454F}" srcOrd="0" destOrd="0" presId="urn:microsoft.com/office/officeart/2005/8/layout/pyramid1"/>
    <dgm:cxn modelId="{0E6D0DF4-6157-564E-BAFC-6F29E10BB808}" type="presOf" srcId="{80FF64A0-A05E-914C-90C4-A32CADBC2148}" destId="{9CA63067-7B08-3E45-9763-3786A8839B2A}" srcOrd="1" destOrd="0" presId="urn:microsoft.com/office/officeart/2005/8/layout/pyramid1"/>
    <dgm:cxn modelId="{9EFF3ABF-7B82-BB4D-8B87-86F737274EE5}" type="presParOf" srcId="{3D42AAFD-0820-A346-987C-A79F8EDEA8DC}" destId="{CFDD8572-9199-4747-A36D-E2890534D6D4}" srcOrd="0" destOrd="0" presId="urn:microsoft.com/office/officeart/2005/8/layout/pyramid1"/>
    <dgm:cxn modelId="{9429FAC5-6DDF-BA47-A1AB-E6FF1B100A91}" type="presParOf" srcId="{CFDD8572-9199-4747-A36D-E2890534D6D4}" destId="{EEA93723-E759-1E40-823A-DE442BE1B1F9}" srcOrd="0" destOrd="0" presId="urn:microsoft.com/office/officeart/2005/8/layout/pyramid1"/>
    <dgm:cxn modelId="{92353C7B-DD8C-2442-8A86-ABBDEE60A175}" type="presParOf" srcId="{CFDD8572-9199-4747-A36D-E2890534D6D4}" destId="{5248473E-825F-1F4B-9D70-3D8F705ECD3E}" srcOrd="1" destOrd="0" presId="urn:microsoft.com/office/officeart/2005/8/layout/pyramid1"/>
    <dgm:cxn modelId="{962885FA-4636-844F-87F8-8A8259423C25}" type="presParOf" srcId="{3D42AAFD-0820-A346-987C-A79F8EDEA8DC}" destId="{0F25E14B-F362-E141-B0A3-07B2498A017A}" srcOrd="1" destOrd="0" presId="urn:microsoft.com/office/officeart/2005/8/layout/pyramid1"/>
    <dgm:cxn modelId="{7F986D12-1072-E048-91C7-7696543B2D8B}" type="presParOf" srcId="{0F25E14B-F362-E141-B0A3-07B2498A017A}" destId="{766994CC-07CE-7D4D-9169-C29A4231454F}" srcOrd="0" destOrd="0" presId="urn:microsoft.com/office/officeart/2005/8/layout/pyramid1"/>
    <dgm:cxn modelId="{9C7594A7-590B-5D47-B9FA-69D9EB6C6035}" type="presParOf" srcId="{0F25E14B-F362-E141-B0A3-07B2498A017A}" destId="{9CA63067-7B08-3E45-9763-3786A8839B2A}" srcOrd="1" destOrd="0" presId="urn:microsoft.com/office/officeart/2005/8/layout/pyramid1"/>
    <dgm:cxn modelId="{E47238FA-D96A-5C49-89B0-675EEC218CE8}" type="presParOf" srcId="{3D42AAFD-0820-A346-987C-A79F8EDEA8DC}" destId="{AD882BC9-5B7F-3F46-BA02-2368D1900BFA}" srcOrd="2" destOrd="0" presId="urn:microsoft.com/office/officeart/2005/8/layout/pyramid1"/>
    <dgm:cxn modelId="{949F1FA5-D2C0-EC49-8272-69A1A2C8716D}" type="presParOf" srcId="{AD882BC9-5B7F-3F46-BA02-2368D1900BFA}" destId="{90827EEF-81CB-4846-980D-B226F68D24AF}" srcOrd="0" destOrd="0" presId="urn:microsoft.com/office/officeart/2005/8/layout/pyramid1"/>
    <dgm:cxn modelId="{44B3358E-5809-6B4B-A0CF-E5A57F947667}" type="presParOf" srcId="{AD882BC9-5B7F-3F46-BA02-2368D1900BFA}" destId="{00D602FD-D706-9D42-9AB5-05BAEBA99FE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9E5190-E7A4-5A4D-9FB8-E58BEB8A8A8C}" type="doc">
      <dgm:prSet loTypeId="urn:microsoft.com/office/officeart/2005/8/layout/pyramid1" loCatId="" qsTypeId="urn:microsoft.com/office/officeart/2005/8/quickstyle/simple2" qsCatId="simple" csTypeId="urn:microsoft.com/office/officeart/2005/8/colors/accent1_3" csCatId="accent1" phldr="1"/>
      <dgm:spPr/>
    </dgm:pt>
    <dgm:pt modelId="{F967822F-C382-8C40-AEDE-8309030607AE}">
      <dgm:prSet phldrT="[Text]" custT="1"/>
      <dgm:spPr/>
      <dgm:t>
        <a:bodyPr/>
        <a:lstStyle/>
        <a:p>
          <a:endParaRPr lang="sv-SE" sz="1800">
            <a:solidFill>
              <a:schemeClr val="bg1"/>
            </a:solidFill>
          </a:endParaRPr>
        </a:p>
        <a:p>
          <a:r>
            <a:rPr lang="sv-SE" sz="1800" b="1">
              <a:solidFill>
                <a:schemeClr val="bg1"/>
              </a:solidFill>
            </a:rPr>
            <a:t>&lt;5%</a:t>
          </a:r>
        </a:p>
      </dgm:t>
    </dgm:pt>
    <dgm:pt modelId="{C567D155-478D-DC40-9D7C-BC265C8C50AD}" type="parTrans" cxnId="{A3B12C97-3C74-EC45-96B3-26BC2E0C9CDF}">
      <dgm:prSet/>
      <dgm:spPr/>
      <dgm:t>
        <a:bodyPr/>
        <a:lstStyle/>
        <a:p>
          <a:endParaRPr lang="sv-SE" sz="500"/>
        </a:p>
      </dgm:t>
    </dgm:pt>
    <dgm:pt modelId="{7D4301C6-E55C-F84C-B21B-BE9C9522068D}" type="sibTrans" cxnId="{A3B12C97-3C74-EC45-96B3-26BC2E0C9CDF}">
      <dgm:prSet/>
      <dgm:spPr/>
      <dgm:t>
        <a:bodyPr/>
        <a:lstStyle/>
        <a:p>
          <a:endParaRPr lang="sv-SE" sz="500"/>
        </a:p>
      </dgm:t>
    </dgm:pt>
    <dgm:pt modelId="{80FF64A0-A05E-914C-90C4-A32CADBC2148}">
      <dgm:prSet phldrT="[Text]" custT="1"/>
      <dgm:spPr/>
      <dgm:t>
        <a:bodyPr/>
        <a:lstStyle/>
        <a:p>
          <a:r>
            <a:rPr lang="sv-SE" sz="1800" b="1">
              <a:solidFill>
                <a:schemeClr val="bg1"/>
              </a:solidFill>
            </a:rPr>
            <a:t>~20% ?</a:t>
          </a:r>
        </a:p>
      </dgm:t>
    </dgm:pt>
    <dgm:pt modelId="{B73DAB6A-E9B2-F549-81EC-46B4D25E639C}" type="parTrans" cxnId="{3DA85D2A-D332-0644-BCFA-001F706B6AAC}">
      <dgm:prSet/>
      <dgm:spPr/>
      <dgm:t>
        <a:bodyPr/>
        <a:lstStyle/>
        <a:p>
          <a:endParaRPr lang="sv-SE" sz="500"/>
        </a:p>
      </dgm:t>
    </dgm:pt>
    <dgm:pt modelId="{877F05D0-819E-4A40-BC65-7D1256EC6713}" type="sibTrans" cxnId="{3DA85D2A-D332-0644-BCFA-001F706B6AAC}">
      <dgm:prSet/>
      <dgm:spPr/>
      <dgm:t>
        <a:bodyPr/>
        <a:lstStyle/>
        <a:p>
          <a:endParaRPr lang="sv-SE" sz="500"/>
        </a:p>
      </dgm:t>
    </dgm:pt>
    <dgm:pt modelId="{6F14D384-F704-BB42-98FD-3E63A995DC52}">
      <dgm:prSet phldrT="[Text]" custT="1"/>
      <dgm:spPr/>
      <dgm:t>
        <a:bodyPr/>
        <a:lstStyle/>
        <a:p>
          <a:r>
            <a:rPr lang="sv-SE" sz="1800" b="1">
              <a:solidFill>
                <a:schemeClr val="bg1"/>
              </a:solidFill>
            </a:rPr>
            <a:t>70+%</a:t>
          </a:r>
        </a:p>
      </dgm:t>
    </dgm:pt>
    <dgm:pt modelId="{0EE8B725-02EA-4446-B9D3-3C5753FD08B9}" type="parTrans" cxnId="{91C7E755-4338-0C42-8F63-23B287EBF961}">
      <dgm:prSet/>
      <dgm:spPr/>
      <dgm:t>
        <a:bodyPr/>
        <a:lstStyle/>
        <a:p>
          <a:endParaRPr lang="sv-SE" sz="500"/>
        </a:p>
      </dgm:t>
    </dgm:pt>
    <dgm:pt modelId="{4AD4A5C3-478A-E140-ACA8-652381BB45BD}" type="sibTrans" cxnId="{91C7E755-4338-0C42-8F63-23B287EBF961}">
      <dgm:prSet/>
      <dgm:spPr/>
      <dgm:t>
        <a:bodyPr/>
        <a:lstStyle/>
        <a:p>
          <a:endParaRPr lang="sv-SE" sz="500"/>
        </a:p>
      </dgm:t>
    </dgm:pt>
    <dgm:pt modelId="{3D42AAFD-0820-A346-987C-A79F8EDEA8DC}" type="pres">
      <dgm:prSet presAssocID="{A69E5190-E7A4-5A4D-9FB8-E58BEB8A8A8C}" presName="Name0" presStyleCnt="0">
        <dgm:presLayoutVars>
          <dgm:dir/>
          <dgm:animLvl val="lvl"/>
          <dgm:resizeHandles val="exact"/>
        </dgm:presLayoutVars>
      </dgm:prSet>
      <dgm:spPr/>
    </dgm:pt>
    <dgm:pt modelId="{CFDD8572-9199-4747-A36D-E2890534D6D4}" type="pres">
      <dgm:prSet presAssocID="{F967822F-C382-8C40-AEDE-8309030607AE}" presName="Name8" presStyleCnt="0"/>
      <dgm:spPr/>
    </dgm:pt>
    <dgm:pt modelId="{EEA93723-E759-1E40-823A-DE442BE1B1F9}" type="pres">
      <dgm:prSet presAssocID="{F967822F-C382-8C40-AEDE-8309030607AE}" presName="level" presStyleLbl="node1" presStyleIdx="0" presStyleCnt="3" custScaleY="26492" custLinFactNeighborY="856">
        <dgm:presLayoutVars>
          <dgm:chMax val="1"/>
          <dgm:bulletEnabled val="1"/>
        </dgm:presLayoutVars>
      </dgm:prSet>
      <dgm:spPr/>
    </dgm:pt>
    <dgm:pt modelId="{5248473E-825F-1F4B-9D70-3D8F705ECD3E}" type="pres">
      <dgm:prSet presAssocID="{F967822F-C382-8C40-AEDE-8309030607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F25E14B-F362-E141-B0A3-07B2498A017A}" type="pres">
      <dgm:prSet presAssocID="{80FF64A0-A05E-914C-90C4-A32CADBC2148}" presName="Name8" presStyleCnt="0"/>
      <dgm:spPr/>
    </dgm:pt>
    <dgm:pt modelId="{766994CC-07CE-7D4D-9169-C29A4231454F}" type="pres">
      <dgm:prSet presAssocID="{80FF64A0-A05E-914C-90C4-A32CADBC2148}" presName="level" presStyleLbl="node1" presStyleIdx="1" presStyleCnt="3" custScaleY="44783">
        <dgm:presLayoutVars>
          <dgm:chMax val="1"/>
          <dgm:bulletEnabled val="1"/>
        </dgm:presLayoutVars>
      </dgm:prSet>
      <dgm:spPr/>
    </dgm:pt>
    <dgm:pt modelId="{9CA63067-7B08-3E45-9763-3786A8839B2A}" type="pres">
      <dgm:prSet presAssocID="{80FF64A0-A05E-914C-90C4-A32CADBC21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D882BC9-5B7F-3F46-BA02-2368D1900BFA}" type="pres">
      <dgm:prSet presAssocID="{6F14D384-F704-BB42-98FD-3E63A995DC52}" presName="Name8" presStyleCnt="0"/>
      <dgm:spPr/>
    </dgm:pt>
    <dgm:pt modelId="{90827EEF-81CB-4846-980D-B226F68D24AF}" type="pres">
      <dgm:prSet presAssocID="{6F14D384-F704-BB42-98FD-3E63A995DC52}" presName="level" presStyleLbl="node1" presStyleIdx="2" presStyleCnt="3">
        <dgm:presLayoutVars>
          <dgm:chMax val="1"/>
          <dgm:bulletEnabled val="1"/>
        </dgm:presLayoutVars>
      </dgm:prSet>
      <dgm:spPr/>
    </dgm:pt>
    <dgm:pt modelId="{00D602FD-D706-9D42-9AB5-05BAEBA99FE0}" type="pres">
      <dgm:prSet presAssocID="{6F14D384-F704-BB42-98FD-3E63A995DC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566007-1C24-964C-AF71-B957BE779D38}" type="presOf" srcId="{6F14D384-F704-BB42-98FD-3E63A995DC52}" destId="{90827EEF-81CB-4846-980D-B226F68D24AF}" srcOrd="0" destOrd="0" presId="urn:microsoft.com/office/officeart/2005/8/layout/pyramid1"/>
    <dgm:cxn modelId="{8275FF1D-3D0F-B24B-95C9-87A5C9815269}" type="presOf" srcId="{F967822F-C382-8C40-AEDE-8309030607AE}" destId="{EEA93723-E759-1E40-823A-DE442BE1B1F9}" srcOrd="0" destOrd="0" presId="urn:microsoft.com/office/officeart/2005/8/layout/pyramid1"/>
    <dgm:cxn modelId="{3DA85D2A-D332-0644-BCFA-001F706B6AAC}" srcId="{A69E5190-E7A4-5A4D-9FB8-E58BEB8A8A8C}" destId="{80FF64A0-A05E-914C-90C4-A32CADBC2148}" srcOrd="1" destOrd="0" parTransId="{B73DAB6A-E9B2-F549-81EC-46B4D25E639C}" sibTransId="{877F05D0-819E-4A40-BC65-7D1256EC6713}"/>
    <dgm:cxn modelId="{5EFC112C-9662-674D-953F-FD17C1291D06}" type="presOf" srcId="{A69E5190-E7A4-5A4D-9FB8-E58BEB8A8A8C}" destId="{3D42AAFD-0820-A346-987C-A79F8EDEA8DC}" srcOrd="0" destOrd="0" presId="urn:microsoft.com/office/officeart/2005/8/layout/pyramid1"/>
    <dgm:cxn modelId="{91C7E755-4338-0C42-8F63-23B287EBF961}" srcId="{A69E5190-E7A4-5A4D-9FB8-E58BEB8A8A8C}" destId="{6F14D384-F704-BB42-98FD-3E63A995DC52}" srcOrd="2" destOrd="0" parTransId="{0EE8B725-02EA-4446-B9D3-3C5753FD08B9}" sibTransId="{4AD4A5C3-478A-E140-ACA8-652381BB45BD}"/>
    <dgm:cxn modelId="{3A89F75C-59A3-B648-AF55-6E5E80A3A11F}" type="presOf" srcId="{6F14D384-F704-BB42-98FD-3E63A995DC52}" destId="{00D602FD-D706-9D42-9AB5-05BAEBA99FE0}" srcOrd="1" destOrd="0" presId="urn:microsoft.com/office/officeart/2005/8/layout/pyramid1"/>
    <dgm:cxn modelId="{A3B12C97-3C74-EC45-96B3-26BC2E0C9CDF}" srcId="{A69E5190-E7A4-5A4D-9FB8-E58BEB8A8A8C}" destId="{F967822F-C382-8C40-AEDE-8309030607AE}" srcOrd="0" destOrd="0" parTransId="{C567D155-478D-DC40-9D7C-BC265C8C50AD}" sibTransId="{7D4301C6-E55C-F84C-B21B-BE9C9522068D}"/>
    <dgm:cxn modelId="{1E814CA2-E95C-6B49-B953-3085FF909583}" type="presOf" srcId="{F967822F-C382-8C40-AEDE-8309030607AE}" destId="{5248473E-825F-1F4B-9D70-3D8F705ECD3E}" srcOrd="1" destOrd="0" presId="urn:microsoft.com/office/officeart/2005/8/layout/pyramid1"/>
    <dgm:cxn modelId="{EBFE25C2-86FF-694C-8640-E37115A42D22}" type="presOf" srcId="{80FF64A0-A05E-914C-90C4-A32CADBC2148}" destId="{766994CC-07CE-7D4D-9169-C29A4231454F}" srcOrd="0" destOrd="0" presId="urn:microsoft.com/office/officeart/2005/8/layout/pyramid1"/>
    <dgm:cxn modelId="{0E6D0DF4-6157-564E-BAFC-6F29E10BB808}" type="presOf" srcId="{80FF64A0-A05E-914C-90C4-A32CADBC2148}" destId="{9CA63067-7B08-3E45-9763-3786A8839B2A}" srcOrd="1" destOrd="0" presId="urn:microsoft.com/office/officeart/2005/8/layout/pyramid1"/>
    <dgm:cxn modelId="{9EFF3ABF-7B82-BB4D-8B87-86F737274EE5}" type="presParOf" srcId="{3D42AAFD-0820-A346-987C-A79F8EDEA8DC}" destId="{CFDD8572-9199-4747-A36D-E2890534D6D4}" srcOrd="0" destOrd="0" presId="urn:microsoft.com/office/officeart/2005/8/layout/pyramid1"/>
    <dgm:cxn modelId="{9429FAC5-6DDF-BA47-A1AB-E6FF1B100A91}" type="presParOf" srcId="{CFDD8572-9199-4747-A36D-E2890534D6D4}" destId="{EEA93723-E759-1E40-823A-DE442BE1B1F9}" srcOrd="0" destOrd="0" presId="urn:microsoft.com/office/officeart/2005/8/layout/pyramid1"/>
    <dgm:cxn modelId="{92353C7B-DD8C-2442-8A86-ABBDEE60A175}" type="presParOf" srcId="{CFDD8572-9199-4747-A36D-E2890534D6D4}" destId="{5248473E-825F-1F4B-9D70-3D8F705ECD3E}" srcOrd="1" destOrd="0" presId="urn:microsoft.com/office/officeart/2005/8/layout/pyramid1"/>
    <dgm:cxn modelId="{962885FA-4636-844F-87F8-8A8259423C25}" type="presParOf" srcId="{3D42AAFD-0820-A346-987C-A79F8EDEA8DC}" destId="{0F25E14B-F362-E141-B0A3-07B2498A017A}" srcOrd="1" destOrd="0" presId="urn:microsoft.com/office/officeart/2005/8/layout/pyramid1"/>
    <dgm:cxn modelId="{7F986D12-1072-E048-91C7-7696543B2D8B}" type="presParOf" srcId="{0F25E14B-F362-E141-B0A3-07B2498A017A}" destId="{766994CC-07CE-7D4D-9169-C29A4231454F}" srcOrd="0" destOrd="0" presId="urn:microsoft.com/office/officeart/2005/8/layout/pyramid1"/>
    <dgm:cxn modelId="{9C7594A7-590B-5D47-B9FA-69D9EB6C6035}" type="presParOf" srcId="{0F25E14B-F362-E141-B0A3-07B2498A017A}" destId="{9CA63067-7B08-3E45-9763-3786A8839B2A}" srcOrd="1" destOrd="0" presId="urn:microsoft.com/office/officeart/2005/8/layout/pyramid1"/>
    <dgm:cxn modelId="{E47238FA-D96A-5C49-89B0-675EEC218CE8}" type="presParOf" srcId="{3D42AAFD-0820-A346-987C-A79F8EDEA8DC}" destId="{AD882BC9-5B7F-3F46-BA02-2368D1900BFA}" srcOrd="2" destOrd="0" presId="urn:microsoft.com/office/officeart/2005/8/layout/pyramid1"/>
    <dgm:cxn modelId="{949F1FA5-D2C0-EC49-8272-69A1A2C8716D}" type="presParOf" srcId="{AD882BC9-5B7F-3F46-BA02-2368D1900BFA}" destId="{90827EEF-81CB-4846-980D-B226F68D24AF}" srcOrd="0" destOrd="0" presId="urn:microsoft.com/office/officeart/2005/8/layout/pyramid1"/>
    <dgm:cxn modelId="{44B3358E-5809-6B4B-A0CF-E5A57F947667}" type="presParOf" srcId="{AD882BC9-5B7F-3F46-BA02-2368D1900BFA}" destId="{00D602FD-D706-9D42-9AB5-05BAEBA99FE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9032-122B-7D46-B2C8-BCA82FB9AAE0}">
      <dsp:nvSpPr>
        <dsp:cNvPr id="0" name=""/>
        <dsp:cNvSpPr/>
      </dsp:nvSpPr>
      <dsp:spPr>
        <a:xfrm>
          <a:off x="2755769" y="1571025"/>
          <a:ext cx="1207289" cy="1207289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Livslångt lärande</a:t>
          </a:r>
        </a:p>
      </dsp:txBody>
      <dsp:txXfrm>
        <a:off x="2932572" y="1747828"/>
        <a:ext cx="853683" cy="853683"/>
      </dsp:txXfrm>
    </dsp:sp>
    <dsp:sp modelId="{EC75A974-2329-4E42-8D22-19420EB1E4EF}">
      <dsp:nvSpPr>
        <dsp:cNvPr id="0" name=""/>
        <dsp:cNvSpPr/>
      </dsp:nvSpPr>
      <dsp:spPr>
        <a:xfrm rot="16200000">
          <a:off x="3178185" y="1373624"/>
          <a:ext cx="36245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362457" y="16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>
        <a:off x="3350353" y="1380734"/>
        <a:ext cx="18122" cy="18122"/>
      </dsp:txXfrm>
    </dsp:sp>
    <dsp:sp modelId="{E774B365-8EBF-374F-AC8B-EA89404E3C2D}">
      <dsp:nvSpPr>
        <dsp:cNvPr id="0" name=""/>
        <dsp:cNvSpPr/>
      </dsp:nvSpPr>
      <dsp:spPr>
        <a:xfrm>
          <a:off x="2755769" y="1277"/>
          <a:ext cx="1207289" cy="120728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Uppdrags-utbildning</a:t>
          </a:r>
        </a:p>
      </dsp:txBody>
      <dsp:txXfrm>
        <a:off x="2932572" y="178080"/>
        <a:ext cx="853683" cy="853683"/>
      </dsp:txXfrm>
    </dsp:sp>
    <dsp:sp modelId="{8BFBABA9-508A-5E46-BE14-950C7CD6B5C1}">
      <dsp:nvSpPr>
        <dsp:cNvPr id="0" name=""/>
        <dsp:cNvSpPr/>
      </dsp:nvSpPr>
      <dsp:spPr>
        <a:xfrm rot="1800000">
          <a:off x="3857906" y="2550934"/>
          <a:ext cx="36245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362457" y="16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>
        <a:off x="4030073" y="2558045"/>
        <a:ext cx="18122" cy="18122"/>
      </dsp:txXfrm>
    </dsp:sp>
    <dsp:sp modelId="{DD34F095-CB12-0746-9BBE-96E87ECF1D29}">
      <dsp:nvSpPr>
        <dsp:cNvPr id="0" name=""/>
        <dsp:cNvSpPr/>
      </dsp:nvSpPr>
      <dsp:spPr>
        <a:xfrm>
          <a:off x="4115210" y="2355898"/>
          <a:ext cx="1207289" cy="1207289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/>
            <a:t>Vidare-utbildning</a:t>
          </a:r>
        </a:p>
      </dsp:txBody>
      <dsp:txXfrm>
        <a:off x="4292013" y="2532701"/>
        <a:ext cx="853683" cy="853683"/>
      </dsp:txXfrm>
    </dsp:sp>
    <dsp:sp modelId="{7279C27F-552D-284E-A43A-6FE6EE4BB85E}">
      <dsp:nvSpPr>
        <dsp:cNvPr id="0" name=""/>
        <dsp:cNvSpPr/>
      </dsp:nvSpPr>
      <dsp:spPr>
        <a:xfrm rot="9000000">
          <a:off x="2498465" y="2550934"/>
          <a:ext cx="36245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362457" y="16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 rot="10800000">
        <a:off x="2670632" y="2558045"/>
        <a:ext cx="18122" cy="18122"/>
      </dsp:txXfrm>
    </dsp:sp>
    <dsp:sp modelId="{29F7CC12-54A6-F243-8C56-379E12CC2055}">
      <dsp:nvSpPr>
        <dsp:cNvPr id="0" name=""/>
        <dsp:cNvSpPr/>
      </dsp:nvSpPr>
      <dsp:spPr>
        <a:xfrm>
          <a:off x="1396328" y="2355898"/>
          <a:ext cx="1207289" cy="12072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/>
            <a:t>Informellt lärande</a:t>
          </a:r>
        </a:p>
      </dsp:txBody>
      <dsp:txXfrm>
        <a:off x="1573131" y="2532701"/>
        <a:ext cx="853683" cy="853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9032-122B-7D46-B2C8-BCA82FB9AAE0}">
      <dsp:nvSpPr>
        <dsp:cNvPr id="0" name=""/>
        <dsp:cNvSpPr/>
      </dsp:nvSpPr>
      <dsp:spPr>
        <a:xfrm>
          <a:off x="2755769" y="1571025"/>
          <a:ext cx="1207289" cy="1207289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Livslångt lärande</a:t>
          </a:r>
        </a:p>
      </dsp:txBody>
      <dsp:txXfrm>
        <a:off x="2932572" y="1747828"/>
        <a:ext cx="853683" cy="853683"/>
      </dsp:txXfrm>
    </dsp:sp>
    <dsp:sp modelId="{EC75A974-2329-4E42-8D22-19420EB1E4EF}">
      <dsp:nvSpPr>
        <dsp:cNvPr id="0" name=""/>
        <dsp:cNvSpPr/>
      </dsp:nvSpPr>
      <dsp:spPr>
        <a:xfrm rot="16200000">
          <a:off x="3178185" y="1373624"/>
          <a:ext cx="36245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362457" y="16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>
        <a:off x="3350353" y="1380734"/>
        <a:ext cx="18122" cy="18122"/>
      </dsp:txXfrm>
    </dsp:sp>
    <dsp:sp modelId="{E774B365-8EBF-374F-AC8B-EA89404E3C2D}">
      <dsp:nvSpPr>
        <dsp:cNvPr id="0" name=""/>
        <dsp:cNvSpPr/>
      </dsp:nvSpPr>
      <dsp:spPr>
        <a:xfrm>
          <a:off x="2755769" y="1277"/>
          <a:ext cx="1207289" cy="120728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Uppdrags-utbildning</a:t>
          </a:r>
        </a:p>
      </dsp:txBody>
      <dsp:txXfrm>
        <a:off x="2932572" y="178080"/>
        <a:ext cx="853683" cy="853683"/>
      </dsp:txXfrm>
    </dsp:sp>
    <dsp:sp modelId="{8BFBABA9-508A-5E46-BE14-950C7CD6B5C1}">
      <dsp:nvSpPr>
        <dsp:cNvPr id="0" name=""/>
        <dsp:cNvSpPr/>
      </dsp:nvSpPr>
      <dsp:spPr>
        <a:xfrm rot="1800000">
          <a:off x="3857906" y="2550934"/>
          <a:ext cx="36245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362457" y="16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>
        <a:off x="4030073" y="2558045"/>
        <a:ext cx="18122" cy="18122"/>
      </dsp:txXfrm>
    </dsp:sp>
    <dsp:sp modelId="{DD34F095-CB12-0746-9BBE-96E87ECF1D29}">
      <dsp:nvSpPr>
        <dsp:cNvPr id="0" name=""/>
        <dsp:cNvSpPr/>
      </dsp:nvSpPr>
      <dsp:spPr>
        <a:xfrm>
          <a:off x="4115210" y="2355898"/>
          <a:ext cx="1207289" cy="1207289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/>
            <a:t>Vidare-utbildning</a:t>
          </a:r>
        </a:p>
      </dsp:txBody>
      <dsp:txXfrm>
        <a:off x="4292013" y="2532701"/>
        <a:ext cx="853683" cy="853683"/>
      </dsp:txXfrm>
    </dsp:sp>
    <dsp:sp modelId="{7279C27F-552D-284E-A43A-6FE6EE4BB85E}">
      <dsp:nvSpPr>
        <dsp:cNvPr id="0" name=""/>
        <dsp:cNvSpPr/>
      </dsp:nvSpPr>
      <dsp:spPr>
        <a:xfrm rot="9000000">
          <a:off x="2498465" y="2550934"/>
          <a:ext cx="36245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362457" y="16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00" kern="1200"/>
        </a:p>
      </dsp:txBody>
      <dsp:txXfrm rot="10800000">
        <a:off x="2670632" y="2558045"/>
        <a:ext cx="18122" cy="18122"/>
      </dsp:txXfrm>
    </dsp:sp>
    <dsp:sp modelId="{29F7CC12-54A6-F243-8C56-379E12CC2055}">
      <dsp:nvSpPr>
        <dsp:cNvPr id="0" name=""/>
        <dsp:cNvSpPr/>
      </dsp:nvSpPr>
      <dsp:spPr>
        <a:xfrm>
          <a:off x="1396328" y="2355898"/>
          <a:ext cx="1207289" cy="12072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/>
            <a:t>Informellt lärande</a:t>
          </a:r>
        </a:p>
      </dsp:txBody>
      <dsp:txXfrm>
        <a:off x="1573131" y="2532701"/>
        <a:ext cx="853683" cy="853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93723-E759-1E40-823A-DE442BE1B1F9}">
      <dsp:nvSpPr>
        <dsp:cNvPr id="0" name=""/>
        <dsp:cNvSpPr/>
      </dsp:nvSpPr>
      <dsp:spPr>
        <a:xfrm>
          <a:off x="2009060" y="0"/>
          <a:ext cx="1330715" cy="898505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kern="120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10%</a:t>
          </a:r>
        </a:p>
      </dsp:txBody>
      <dsp:txXfrm>
        <a:off x="2009060" y="0"/>
        <a:ext cx="1330715" cy="898505"/>
      </dsp:txXfrm>
    </dsp:sp>
    <dsp:sp modelId="{766994CC-07CE-7D4D-9169-C29A4231454F}">
      <dsp:nvSpPr>
        <dsp:cNvPr id="0" name=""/>
        <dsp:cNvSpPr/>
      </dsp:nvSpPr>
      <dsp:spPr>
        <a:xfrm>
          <a:off x="1387635" y="898505"/>
          <a:ext cx="2573565" cy="839178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312122"/>
            <a:satOff val="-22579"/>
            <a:lumOff val="1737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20%</a:t>
          </a:r>
        </a:p>
      </dsp:txBody>
      <dsp:txXfrm>
        <a:off x="1838009" y="898505"/>
        <a:ext cx="1672817" cy="839178"/>
      </dsp:txXfrm>
    </dsp:sp>
    <dsp:sp modelId="{90827EEF-81CB-4846-980D-B226F68D24AF}">
      <dsp:nvSpPr>
        <dsp:cNvPr id="0" name=""/>
        <dsp:cNvSpPr/>
      </dsp:nvSpPr>
      <dsp:spPr>
        <a:xfrm>
          <a:off x="0" y="1737684"/>
          <a:ext cx="5348837" cy="1873877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624243"/>
            <a:satOff val="-45157"/>
            <a:lumOff val="3474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70%</a:t>
          </a:r>
        </a:p>
      </dsp:txBody>
      <dsp:txXfrm>
        <a:off x="936046" y="1737684"/>
        <a:ext cx="3476744" cy="18738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93723-E759-1E40-823A-DE442BE1B1F9}">
      <dsp:nvSpPr>
        <dsp:cNvPr id="0" name=""/>
        <dsp:cNvSpPr/>
      </dsp:nvSpPr>
      <dsp:spPr>
        <a:xfrm>
          <a:off x="2260752" y="18049"/>
          <a:ext cx="827332" cy="558619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kern="120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&lt;5%</a:t>
          </a:r>
        </a:p>
      </dsp:txBody>
      <dsp:txXfrm>
        <a:off x="2260752" y="18049"/>
        <a:ext cx="827332" cy="558619"/>
      </dsp:txXfrm>
    </dsp:sp>
    <dsp:sp modelId="{766994CC-07CE-7D4D-9169-C29A4231454F}">
      <dsp:nvSpPr>
        <dsp:cNvPr id="0" name=""/>
        <dsp:cNvSpPr/>
      </dsp:nvSpPr>
      <dsp:spPr>
        <a:xfrm>
          <a:off x="1561476" y="558619"/>
          <a:ext cx="2225884" cy="944309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312122"/>
            <a:satOff val="-22579"/>
            <a:lumOff val="1737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~20% ?</a:t>
          </a:r>
        </a:p>
      </dsp:txBody>
      <dsp:txXfrm>
        <a:off x="1951006" y="558619"/>
        <a:ext cx="1446824" cy="944309"/>
      </dsp:txXfrm>
    </dsp:sp>
    <dsp:sp modelId="{90827EEF-81CB-4846-980D-B226F68D24AF}">
      <dsp:nvSpPr>
        <dsp:cNvPr id="0" name=""/>
        <dsp:cNvSpPr/>
      </dsp:nvSpPr>
      <dsp:spPr>
        <a:xfrm>
          <a:off x="0" y="1502928"/>
          <a:ext cx="5348837" cy="2108633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624243"/>
            <a:satOff val="-45157"/>
            <a:lumOff val="3474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70+%</a:t>
          </a:r>
        </a:p>
      </dsp:txBody>
      <dsp:txXfrm>
        <a:off x="936046" y="1502928"/>
        <a:ext cx="3476744" cy="21086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93723-E759-1E40-823A-DE442BE1B1F9}">
      <dsp:nvSpPr>
        <dsp:cNvPr id="0" name=""/>
        <dsp:cNvSpPr/>
      </dsp:nvSpPr>
      <dsp:spPr>
        <a:xfrm>
          <a:off x="2260752" y="18049"/>
          <a:ext cx="827332" cy="558619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kern="120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&lt;5%</a:t>
          </a:r>
        </a:p>
      </dsp:txBody>
      <dsp:txXfrm>
        <a:off x="2260752" y="18049"/>
        <a:ext cx="827332" cy="558619"/>
      </dsp:txXfrm>
    </dsp:sp>
    <dsp:sp modelId="{766994CC-07CE-7D4D-9169-C29A4231454F}">
      <dsp:nvSpPr>
        <dsp:cNvPr id="0" name=""/>
        <dsp:cNvSpPr/>
      </dsp:nvSpPr>
      <dsp:spPr>
        <a:xfrm>
          <a:off x="1561476" y="558619"/>
          <a:ext cx="2225884" cy="944309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312122"/>
            <a:satOff val="-22579"/>
            <a:lumOff val="1737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~20% ?</a:t>
          </a:r>
        </a:p>
      </dsp:txBody>
      <dsp:txXfrm>
        <a:off x="1951006" y="558619"/>
        <a:ext cx="1446824" cy="944309"/>
      </dsp:txXfrm>
    </dsp:sp>
    <dsp:sp modelId="{90827EEF-81CB-4846-980D-B226F68D24AF}">
      <dsp:nvSpPr>
        <dsp:cNvPr id="0" name=""/>
        <dsp:cNvSpPr/>
      </dsp:nvSpPr>
      <dsp:spPr>
        <a:xfrm>
          <a:off x="0" y="1502928"/>
          <a:ext cx="5348837" cy="2108633"/>
        </a:xfrm>
        <a:prstGeom prst="trapezoid">
          <a:avLst>
            <a:gd name="adj" fmla="val 74052"/>
          </a:avLst>
        </a:prstGeom>
        <a:solidFill>
          <a:schemeClr val="accent1">
            <a:shade val="80000"/>
            <a:hueOff val="624243"/>
            <a:satOff val="-45157"/>
            <a:lumOff val="3474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>
              <a:solidFill>
                <a:schemeClr val="bg1"/>
              </a:solidFill>
            </a:rPr>
            <a:t>70+%</a:t>
          </a:r>
        </a:p>
      </dsp:txBody>
      <dsp:txXfrm>
        <a:off x="936046" y="1502928"/>
        <a:ext cx="3476744" cy="210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960A68EE-FC1D-154D-B0B2-8F10538CA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4D638D7-DEA4-1247-A9EB-8982C7537D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82C1D7-B25D-44E6-A2D0-D10D1D9E6077}" type="datetimeFigureOut">
              <a:rPr lang="en-GB"/>
              <a:pPr>
                <a:defRPr/>
              </a:pPr>
              <a:t>26/10/2021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D4AEC7E-9E0A-F348-8BEB-360ABEA85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38CD8-B67A-DE4B-9D64-CF9FD9C9A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538062-B7CA-4502-88E7-928089303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53AAA87-6F70-2F43-9A3C-FA3D36237E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5F49FED-13B4-B74A-AF1E-0B5D3706DE1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D4C97F-02FF-434B-8EAA-0F723077CD05}" type="datetimeFigureOut">
              <a:rPr lang="sv-SE"/>
              <a:pPr>
                <a:defRPr/>
              </a:pPr>
              <a:t>2021-10-26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4730BF3B-6153-7140-AD57-ECE26CA8AB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5D978D40-EB87-4440-802D-12F96A066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429AAB-B1EE-6F47-B4D7-E30F7E497A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E43AB95-16A5-8F4F-9927-6A8C0839FD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811775-299A-4959-BF5A-5DFB3E75F6A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err="1"/>
              <a:t>Appropriation</a:t>
            </a:r>
            <a:r>
              <a:rPr lang="sv-SE"/>
              <a:t> </a:t>
            </a:r>
            <a:r>
              <a:rPr lang="sv-SE" err="1"/>
              <a:t>funded</a:t>
            </a:r>
            <a:r>
              <a:rPr lang="sv-SE"/>
              <a:t> </a:t>
            </a:r>
            <a:r>
              <a:rPr lang="sv-SE" err="1"/>
              <a:t>continuous</a:t>
            </a:r>
            <a:r>
              <a:rPr lang="sv-SE"/>
              <a:t> </a:t>
            </a:r>
            <a:r>
              <a:rPr lang="sv-SE" err="1"/>
              <a:t>education</a:t>
            </a:r>
            <a:r>
              <a:rPr lang="sv-SE"/>
              <a:t> = anslagsfinansierad vidareutbildning (</a:t>
            </a:r>
            <a:r>
              <a:rPr lang="sv-SE" err="1"/>
              <a:t>antagning.se</a:t>
            </a:r>
            <a:r>
              <a:rPr lang="sv-SE"/>
              <a:t>)</a:t>
            </a:r>
          </a:p>
          <a:p>
            <a:r>
              <a:rPr lang="sv-SE" err="1"/>
              <a:t>Commissioned</a:t>
            </a:r>
            <a:r>
              <a:rPr lang="sv-SE"/>
              <a:t> </a:t>
            </a:r>
            <a:r>
              <a:rPr lang="sv-SE" err="1"/>
              <a:t>education</a:t>
            </a:r>
            <a:r>
              <a:rPr lang="sv-SE"/>
              <a:t> = uppdragsutbildning</a:t>
            </a:r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811775-299A-4959-BF5A-5DFB3E75F6AC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22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6286D3-8649-524C-AC90-FF2F6910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417B25-3466-4D4E-9932-2BC6E1D868B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55EB1E9-4E18-5549-8E17-04A05D374244}" type="datetime1">
              <a:rPr lang="sv-SE" smtClean="0"/>
              <a:t>2021-10-26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1573EF2-0F29-FC4E-8D8C-6C9A6BED7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11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231" t="40906" r="20988" b="17529"/>
          <a:stretch>
            <a:fillRect/>
          </a:stretch>
        </p:blipFill>
        <p:spPr bwMode="auto">
          <a:xfrm>
            <a:off x="250824" y="2542658"/>
            <a:ext cx="8642351" cy="2426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C2E0D84A-3EC1-DD40-8DA6-147FB563C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9548" y="1079437"/>
            <a:ext cx="8181215" cy="643695"/>
          </a:xfrm>
        </p:spPr>
        <p:txBody>
          <a:bodyPr lIns="90000" anchor="t">
            <a:noAutofit/>
          </a:bodyPr>
          <a:lstStyle>
            <a:lvl1pPr algn="l">
              <a:lnSpc>
                <a:spcPct val="90000"/>
              </a:lnSpc>
              <a:defRPr sz="3600"/>
            </a:lvl1pPr>
          </a:lstStyle>
          <a:p>
            <a:r>
              <a:rPr lang="sv-SE"/>
              <a:t>Klicka för att ändra rubrikformat</a:t>
            </a:r>
            <a:endParaRPr lang="en-GB"/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D9708450-9178-2141-98CC-ED5077AF0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548" y="1723132"/>
            <a:ext cx="8181215" cy="711031"/>
          </a:xfrm>
        </p:spPr>
        <p:txBody>
          <a:bodyPr lIns="108000" rIns="90000">
            <a:noAutofit/>
          </a:bodyPr>
          <a:lstStyle>
            <a:lvl1pPr marL="0" indent="0" algn="l">
              <a:lnSpc>
                <a:spcPct val="9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E9331F4D-CFBF-B743-B11A-1C8047D3CFBE}"/>
              </a:ext>
            </a:extLst>
          </p:cNvPr>
          <p:cNvGrpSpPr/>
          <p:nvPr userDrawn="1"/>
        </p:nvGrpSpPr>
        <p:grpSpPr>
          <a:xfrm>
            <a:off x="0" y="0"/>
            <a:ext cx="1172780" cy="1181100"/>
            <a:chOff x="0" y="0"/>
            <a:chExt cx="1118774" cy="1126711"/>
          </a:xfrm>
          <a:noFill/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A58F791A-AC82-4241-9571-C01F81F86836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74" y="237964"/>
              <a:ext cx="641393" cy="6497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Grupp 13">
              <a:extLst>
                <a:ext uri="{FF2B5EF4-FFF2-40B4-BE49-F238E27FC236}">
                  <a16:creationId xmlns:a16="http://schemas.microsoft.com/office/drawing/2014/main" id="{8947ABFC-334D-4740-BE63-0A994ACCB78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0017" y="0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C1F2ABF-FD0A-7047-8941-99E4FF67871B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9F776FDA-E8EC-9045-BD9F-45209E3A805F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7024E031-C178-924F-A947-E6AB347889C7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9C9F9DC5-A524-D145-9011-37CC11C6EC20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64829C5F-978F-D747-8E8C-862213367EDC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2B47CF5B-7594-274E-B9E9-81D1789F4950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" name="Rektangel 57">
                <a:extLst>
                  <a:ext uri="{FF2B5EF4-FFF2-40B4-BE49-F238E27FC236}">
                    <a16:creationId xmlns:a16="http://schemas.microsoft.com/office/drawing/2014/main" id="{D1A397B8-832C-BE46-B490-8871281D0DD6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" name="Rektangel 58">
                <a:extLst>
                  <a:ext uri="{FF2B5EF4-FFF2-40B4-BE49-F238E27FC236}">
                    <a16:creationId xmlns:a16="http://schemas.microsoft.com/office/drawing/2014/main" id="{DE1FD1AF-8E22-CE4C-B838-C310A32D3678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" name="Rektangel 59">
                <a:extLst>
                  <a:ext uri="{FF2B5EF4-FFF2-40B4-BE49-F238E27FC236}">
                    <a16:creationId xmlns:a16="http://schemas.microsoft.com/office/drawing/2014/main" id="{1DC6E4F4-0565-C244-8DCD-B715E7E69CD9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5" name="Grupp 14">
              <a:extLst>
                <a:ext uri="{FF2B5EF4-FFF2-40B4-BE49-F238E27FC236}">
                  <a16:creationId xmlns:a16="http://schemas.microsoft.com/office/drawing/2014/main" id="{40184570-8C9F-D547-BFCF-47EDE34BEAB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0017" y="887930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61EED33-3876-6C46-A702-773D24B265C3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4D8A9A53-2174-6D4A-BBB7-03CDEA7B382A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3EF5D968-9105-C94D-BE78-C3D31395CC25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EC212671-72CA-9245-919A-6FA7C159FA15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3A60D9C3-D2EA-4D42-87B8-128A9096F2C9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DE94F348-690F-E540-9093-1C49199F26C1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0F47886B-9D67-8945-B978-E3C389995422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B6E087E5-ED56-1F44-AB4D-4E5DC58625B2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FEAE9DDC-8E15-554D-A9F9-32C9FD821303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BBD191D5-8184-A045-B6FE-5411D0DCF58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0" y="443465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8DFBCE1C-D3B2-5F49-A340-D59567749FAF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1A697A31-3F22-3D42-AAC2-3D75D7AB3974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1533B9DF-99E0-F148-98DF-1AE4E0DCB229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id="{AC0994CB-1562-C84A-BC07-C3E433681627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id="{1C45B92F-660A-FE46-AB66-EC8D8127EEE6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6BFB85B6-8991-7A40-9E36-70642CC39972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DA01DD59-2BF2-D44E-92BC-D4F5118FF537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44860E-CE54-C645-8C96-DCC0027B3850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040B73E1-2341-A342-9BFA-9F9DC4E47D90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7" name="Grupp 16">
              <a:extLst>
                <a:ext uri="{FF2B5EF4-FFF2-40B4-BE49-F238E27FC236}">
                  <a16:creationId xmlns:a16="http://schemas.microsoft.com/office/drawing/2014/main" id="{C01C7D92-822D-F247-888A-51CDBE3208C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80067" y="443465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65FEDA4E-E961-0D49-94DF-571AD02244A0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9E90C081-1629-9147-9B51-6494A7B4DB18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EEB32951-A8BB-ED4E-BAAB-C0E1FE85F8EB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Rektangel 20">
                <a:extLst>
                  <a:ext uri="{FF2B5EF4-FFF2-40B4-BE49-F238E27FC236}">
                    <a16:creationId xmlns:a16="http://schemas.microsoft.com/office/drawing/2014/main" id="{0A8A807A-65D9-C54E-98D6-5949FCEA8DFA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C94C2C1C-9987-A64A-A424-C3C8AAF83EAE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BA62EF01-C788-684D-AEAC-5899616A01B7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F52962C9-79CF-D24A-AFEF-4F2634BF4BF0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CF48E26C-2B9A-4442-BC4B-E4588287A02E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6" name="Rektangel 25">
                <a:extLst>
                  <a:ext uri="{FF2B5EF4-FFF2-40B4-BE49-F238E27FC236}">
                    <a16:creationId xmlns:a16="http://schemas.microsoft.com/office/drawing/2014/main" id="{C0DCEE72-5D28-C148-828F-B74EE134472D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cxnSp>
        <p:nvCxnSpPr>
          <p:cNvPr id="123" name="Rak 122">
            <a:extLst>
              <a:ext uri="{FF2B5EF4-FFF2-40B4-BE49-F238E27FC236}">
                <a16:creationId xmlns:a16="http://schemas.microsoft.com/office/drawing/2014/main" id="{5097A8E5-A6B9-EE40-A302-C6CF112729E0}"/>
              </a:ext>
            </a:extLst>
          </p:cNvPr>
          <p:cNvCxnSpPr>
            <a:cxnSpLocks/>
          </p:cNvCxnSpPr>
          <p:nvPr userDrawn="1"/>
        </p:nvCxnSpPr>
        <p:spPr>
          <a:xfrm>
            <a:off x="247666" y="4891747"/>
            <a:ext cx="864550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7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gray">
          <a:xfrm>
            <a:off x="-1376363" y="4197350"/>
            <a:ext cx="0" cy="0"/>
          </a:xfrm>
          <a:prstGeom prst="line">
            <a:avLst/>
          </a:prstGeom>
          <a:noFill/>
          <a:ln w="3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" name="AutoShape 14"/>
          <p:cNvSpPr>
            <a:spLocks noChangeAspect="1" noChangeArrowheads="1" noTextEdit="1"/>
          </p:cNvSpPr>
          <p:nvPr/>
        </p:nvSpPr>
        <p:spPr bwMode="auto">
          <a:xfrm>
            <a:off x="-3582988" y="3049588"/>
            <a:ext cx="14508163" cy="174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5" name="Bildobjekt 1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8051" y="333780"/>
            <a:ext cx="1381125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Bildobjekt 18">
            <a:extLst>
              <a:ext uri="{FF2B5EF4-FFF2-40B4-BE49-F238E27FC236}">
                <a16:creationId xmlns:a16="http://schemas.microsoft.com/office/drawing/2014/main" id="{9818D67E-72BB-EF4D-8650-DA1146FF8B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231" t="40906" r="20988" b="17529"/>
          <a:stretch>
            <a:fillRect/>
          </a:stretch>
        </p:blipFill>
        <p:spPr bwMode="auto">
          <a:xfrm>
            <a:off x="250824" y="2542658"/>
            <a:ext cx="8642351" cy="2426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upp 14">
            <a:extLst>
              <a:ext uri="{FF2B5EF4-FFF2-40B4-BE49-F238E27FC236}">
                <a16:creationId xmlns:a16="http://schemas.microsoft.com/office/drawing/2014/main" id="{0863DBC1-93FB-FC4F-8A6E-D08EB15A346A}"/>
              </a:ext>
            </a:extLst>
          </p:cNvPr>
          <p:cNvGrpSpPr/>
          <p:nvPr userDrawn="1"/>
        </p:nvGrpSpPr>
        <p:grpSpPr>
          <a:xfrm>
            <a:off x="0" y="0"/>
            <a:ext cx="1172780" cy="1181100"/>
            <a:chOff x="0" y="0"/>
            <a:chExt cx="1118774" cy="1126711"/>
          </a:xfrm>
          <a:noFill/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5016C568-ADC6-B448-9875-EC43010139E3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74" y="237964"/>
              <a:ext cx="641393" cy="6497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7" name="Grupp 16">
              <a:extLst>
                <a:ext uri="{FF2B5EF4-FFF2-40B4-BE49-F238E27FC236}">
                  <a16:creationId xmlns:a16="http://schemas.microsoft.com/office/drawing/2014/main" id="{15EAD1A5-2C50-F14C-A922-42AECE9F76A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0017" y="0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625FD33E-FA80-8E47-89FC-DCCC2A3C2D16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8F10E0A5-B8EE-BE47-BC4E-24E1DDB174BC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" name="Rektangel 57">
                <a:extLst>
                  <a:ext uri="{FF2B5EF4-FFF2-40B4-BE49-F238E27FC236}">
                    <a16:creationId xmlns:a16="http://schemas.microsoft.com/office/drawing/2014/main" id="{28EFCF7D-6529-C142-93C9-90598C42E621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" name="Rektangel 58">
                <a:extLst>
                  <a:ext uri="{FF2B5EF4-FFF2-40B4-BE49-F238E27FC236}">
                    <a16:creationId xmlns:a16="http://schemas.microsoft.com/office/drawing/2014/main" id="{9AF22970-B936-314A-824B-D4DF2AC4B854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" name="Rektangel 59">
                <a:extLst>
                  <a:ext uri="{FF2B5EF4-FFF2-40B4-BE49-F238E27FC236}">
                    <a16:creationId xmlns:a16="http://schemas.microsoft.com/office/drawing/2014/main" id="{60A421F4-0D3B-8043-8234-162B9DF4AEA4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" name="Rektangel 60">
                <a:extLst>
                  <a:ext uri="{FF2B5EF4-FFF2-40B4-BE49-F238E27FC236}">
                    <a16:creationId xmlns:a16="http://schemas.microsoft.com/office/drawing/2014/main" id="{2DB35B1D-2369-204C-9135-78149F469654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" name="Rektangel 61">
                <a:extLst>
                  <a:ext uri="{FF2B5EF4-FFF2-40B4-BE49-F238E27FC236}">
                    <a16:creationId xmlns:a16="http://schemas.microsoft.com/office/drawing/2014/main" id="{F51D08D7-925E-C84D-8090-F610717A86D9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" name="Rektangel 62">
                <a:extLst>
                  <a:ext uri="{FF2B5EF4-FFF2-40B4-BE49-F238E27FC236}">
                    <a16:creationId xmlns:a16="http://schemas.microsoft.com/office/drawing/2014/main" id="{E8F003AD-FABE-EE4D-BA89-B2742335EC11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4" name="Rektangel 63">
                <a:extLst>
                  <a:ext uri="{FF2B5EF4-FFF2-40B4-BE49-F238E27FC236}">
                    <a16:creationId xmlns:a16="http://schemas.microsoft.com/office/drawing/2014/main" id="{ABB6F5C6-C885-7942-A935-9C0B32B8A983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26" name="Grupp 25">
              <a:extLst>
                <a:ext uri="{FF2B5EF4-FFF2-40B4-BE49-F238E27FC236}">
                  <a16:creationId xmlns:a16="http://schemas.microsoft.com/office/drawing/2014/main" id="{E37A3EC7-B403-FB41-9F91-C41E66E1C3F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0017" y="887930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35D35AD7-6B39-F943-A943-C994051A3591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F607BB48-BBCD-3647-80C2-C6260F62508D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3A00F74D-012D-744D-8CD4-86F3025176A9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25EFBEB2-E669-4441-A2A7-8EA23B468366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478148B7-7D92-B443-9A7B-461278601ADC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33F102BC-AE06-C04F-ABBD-6954A9357DA6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F1168AA4-3F32-6345-AEAD-E2EF2358B8F2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EF2E7D3E-0E67-9A48-85F5-C51E73D42874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34ECFF50-188A-EF4D-ABC2-ECFAF9D440AE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27" name="Grupp 26">
              <a:extLst>
                <a:ext uri="{FF2B5EF4-FFF2-40B4-BE49-F238E27FC236}">
                  <a16:creationId xmlns:a16="http://schemas.microsoft.com/office/drawing/2014/main" id="{F68676DE-7159-B449-A14D-06BBB64ECB8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0" y="443465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id="{A435E150-EB57-B44A-8293-2C19C271A956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53C0B4FF-3765-4840-8E0A-9AA936D37216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A60EFB5C-D38B-D849-AB68-371460E2B1DC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71C6519-4CCC-D74C-A050-B08BE3BFE6AE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8625C522-5195-CA45-9C5A-7279ED5AF410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B21F9AF9-65C3-BA4E-9064-122DC8A4A494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7D8AAB2F-C807-4C4C-871F-F2E3846FF9FC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0CCC44B3-D0FF-D14E-A1C6-B6CFB2D23374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3E7AF6E4-A19E-CB48-A8B3-F17A97DA27ED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28" name="Grupp 27">
              <a:extLst>
                <a:ext uri="{FF2B5EF4-FFF2-40B4-BE49-F238E27FC236}">
                  <a16:creationId xmlns:a16="http://schemas.microsoft.com/office/drawing/2014/main" id="{4D7939D2-013B-8D43-AF56-65E8308D448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80067" y="443465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2B38132A-7F88-3148-A4FC-2DA07E2A634F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id="{5209F07D-76ED-C14B-B4D2-A7765896DEBC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id="{A32CA292-5FF0-A747-8736-F788E8B5030A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id="{AF774941-1457-FE4F-99C0-D11026CE8C84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id="{A552B882-FA01-D642-91BA-E072AF506A10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id="{10860FD5-FD3F-A44E-A3A2-6ACBE91E3C41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id="{7864E4F5-5000-7D43-8D12-8117255CB092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id="{63FCD91C-D163-694C-A6A2-A8777BB9D7EF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id="{C530E33C-0CCE-EA45-BFBA-21B929A17D1A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cxnSp>
        <p:nvCxnSpPr>
          <p:cNvPr id="65" name="Rak 64">
            <a:extLst>
              <a:ext uri="{FF2B5EF4-FFF2-40B4-BE49-F238E27FC236}">
                <a16:creationId xmlns:a16="http://schemas.microsoft.com/office/drawing/2014/main" id="{FFF58A14-E24D-2646-87F0-D570B46FC445}"/>
              </a:ext>
            </a:extLst>
          </p:cNvPr>
          <p:cNvCxnSpPr>
            <a:cxnSpLocks/>
          </p:cNvCxnSpPr>
          <p:nvPr userDrawn="1"/>
        </p:nvCxnSpPr>
        <p:spPr>
          <a:xfrm>
            <a:off x="247666" y="4891747"/>
            <a:ext cx="864550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ubrik 1">
            <a:extLst>
              <a:ext uri="{FF2B5EF4-FFF2-40B4-BE49-F238E27FC236}">
                <a16:creationId xmlns:a16="http://schemas.microsoft.com/office/drawing/2014/main" id="{3997965E-37C7-4D41-8C47-88DEC7D855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9548" y="1079437"/>
            <a:ext cx="8181215" cy="643695"/>
          </a:xfrm>
        </p:spPr>
        <p:txBody>
          <a:bodyPr lIns="90000" anchor="t">
            <a:noAutofit/>
          </a:bodyPr>
          <a:lstStyle>
            <a:lvl1pPr algn="l">
              <a:lnSpc>
                <a:spcPct val="90000"/>
              </a:lnSpc>
              <a:defRPr sz="3600"/>
            </a:lvl1pPr>
          </a:lstStyle>
          <a:p>
            <a:r>
              <a:rPr lang="sv-SE"/>
              <a:t>Klicka för att ändra rubrikformat</a:t>
            </a:r>
            <a:endParaRPr lang="en-GB"/>
          </a:p>
        </p:txBody>
      </p:sp>
      <p:sp>
        <p:nvSpPr>
          <p:cNvPr id="67" name="Underrubrik 2">
            <a:extLst>
              <a:ext uri="{FF2B5EF4-FFF2-40B4-BE49-F238E27FC236}">
                <a16:creationId xmlns:a16="http://schemas.microsoft.com/office/drawing/2014/main" id="{BE9565E6-B7A1-5E48-B793-BFB8048C9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548" y="1723132"/>
            <a:ext cx="8181215" cy="711031"/>
          </a:xfrm>
        </p:spPr>
        <p:txBody>
          <a:bodyPr lIns="108000" rIns="90000">
            <a:noAutofit/>
          </a:bodyPr>
          <a:lstStyle>
            <a:lvl1pPr marL="0" indent="0" algn="l">
              <a:lnSpc>
                <a:spcPct val="9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85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C2D5F-EA7C-6946-8E8C-7B84A7CC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A2319-CD13-BE4D-9C63-5A9EBFDCEC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2021-10-26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540BA4-CF98-2846-8D40-8EA647BC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C55E1E5B-E1F9-C645-91AF-7753BF8D8E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62000" y="1112400"/>
            <a:ext cx="7559674" cy="3612000"/>
          </a:xfrm>
        </p:spPr>
        <p:txBody>
          <a:bodyPr/>
          <a:lstStyle>
            <a:lvl1pPr marL="222250" indent="-222250">
              <a:buFont typeface="Systemtypsnitt"/>
              <a:buChar char="»"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0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EF5597-77F0-434A-A2AB-0ACCE1CD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9E2E86-DCB5-5D40-AAC1-7A916712E6F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AD82F0C-0E2A-5546-8972-AA94798A63F5}" type="datetime1">
              <a:rPr lang="sv-SE" smtClean="0"/>
              <a:t>2021-10-26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C89D1DA-CF8E-0D44-9D15-51F73742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AD6011F-45DB-6648-8334-1B4DC6E8EA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62000" y="1116000"/>
            <a:ext cx="3427344" cy="3781438"/>
          </a:xfrm>
        </p:spPr>
        <p:txBody>
          <a:bodyPr/>
          <a:lstStyle>
            <a:lvl1pPr marL="222250" indent="-222250">
              <a:spcBef>
                <a:spcPts val="600"/>
              </a:spcBef>
              <a:buFont typeface="Systemtypsnitt"/>
              <a:buChar char="»"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E71BD36F-2D19-AD42-B3D6-3BC155EE33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0" y="1116000"/>
            <a:ext cx="3427341" cy="3781438"/>
          </a:xfrm>
        </p:spPr>
        <p:txBody>
          <a:bodyPr/>
          <a:lstStyle>
            <a:lvl1pPr marL="222250" indent="-222250">
              <a:spcBef>
                <a:spcPts val="600"/>
              </a:spcBef>
              <a:buFont typeface="Systemtypsnitt"/>
              <a:buChar char="»"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33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er och 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EF5597-77F0-434A-A2AB-0ACCE1CD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9E2E86-DCB5-5D40-AAC1-7A916712E6F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7A7FA62-242B-154F-BDED-F228A40489AE}" type="datetime1">
              <a:rPr lang="sv-SE" smtClean="0"/>
              <a:t>2021-10-26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C89D1DA-CF8E-0D44-9D15-51F73742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AD6011F-45DB-6648-8334-1B4DC6E8EA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62000" y="1458000"/>
            <a:ext cx="3427344" cy="3266400"/>
          </a:xfrm>
        </p:spPr>
        <p:txBody>
          <a:bodyPr/>
          <a:lstStyle>
            <a:lvl1pPr marL="222250" indent="-222250">
              <a:spcBef>
                <a:spcPts val="600"/>
              </a:spcBef>
              <a:buFont typeface="Systemtypsnitt"/>
              <a:buChar char="»"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E71BD36F-2D19-AD42-B3D6-3BC155EE33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0" y="1458000"/>
            <a:ext cx="3427341" cy="3266400"/>
          </a:xfrm>
        </p:spPr>
        <p:txBody>
          <a:bodyPr/>
          <a:lstStyle>
            <a:lvl1pPr marL="222250" indent="-222250">
              <a:spcBef>
                <a:spcPts val="600"/>
              </a:spcBef>
              <a:buFont typeface="Systemtypsnitt"/>
              <a:buChar char="»"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5036AF80-4CD2-454D-A2BD-8376F1D80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2000" y="1051200"/>
            <a:ext cx="3427342" cy="327722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D1EFFC8-506E-5A4A-B12B-1ED4D1958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051200"/>
            <a:ext cx="3427341" cy="327722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5955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9213F7-29AE-3348-BA14-276452F17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E58744-88EE-9F48-B53F-195692071B8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D45677C-6021-4B4B-8D00-4AA6DB0D4902}" type="datetime1">
              <a:rPr lang="sv-SE" smtClean="0"/>
              <a:t>2021-10-26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052B00-675E-0049-A5DB-D785D6290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4CD2FD66-7FAA-AE47-8A10-92EF24064E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0825" y="1182688"/>
            <a:ext cx="8642350" cy="3541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77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9213F7-29AE-3348-BA14-276452F17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E58744-88EE-9F48-B53F-195692071B8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1755ED-D54E-694B-A391-7B1A4BC3BA77}" type="datetime1">
              <a:rPr lang="sv-SE" smtClean="0"/>
              <a:t>2021-10-26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052B00-675E-0049-A5DB-D785D6290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4CD2FD66-7FAA-AE47-8A10-92EF24064E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0825" y="1183342"/>
            <a:ext cx="4282057" cy="35410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F471D766-023C-E042-B60C-5AA70DCA121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11119" y="1183342"/>
            <a:ext cx="4282055" cy="35410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28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>
            <a:extLst>
              <a:ext uri="{FF2B5EF4-FFF2-40B4-BE49-F238E27FC236}">
                <a16:creationId xmlns:a16="http://schemas.microsoft.com/office/drawing/2014/main" id="{8FC9BCA9-8112-B140-ADE9-6824270029CC}"/>
              </a:ext>
            </a:extLst>
          </p:cNvPr>
          <p:cNvGrpSpPr/>
          <p:nvPr userDrawn="1"/>
        </p:nvGrpSpPr>
        <p:grpSpPr>
          <a:xfrm>
            <a:off x="0" y="0"/>
            <a:ext cx="1172780" cy="1181100"/>
            <a:chOff x="0" y="0"/>
            <a:chExt cx="1118774" cy="1126711"/>
          </a:xfrm>
          <a:noFill/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5CC0A999-4F7B-8C4E-8149-C4EAA0A4A500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74" y="237964"/>
              <a:ext cx="641393" cy="6497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upp 17">
              <a:extLst>
                <a:ext uri="{FF2B5EF4-FFF2-40B4-BE49-F238E27FC236}">
                  <a16:creationId xmlns:a16="http://schemas.microsoft.com/office/drawing/2014/main" id="{69D53D63-D667-E84D-A90C-8D11EC9E4B5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0017" y="0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9B6D8BC4-515D-A14B-BF16-35FC559D15C0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6A8074B4-32D4-7D4D-99B1-C1E5BCA4C294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5DF1CC6E-E23D-7846-B935-B6D685DE5D3F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8" name="Rektangel 57">
                <a:extLst>
                  <a:ext uri="{FF2B5EF4-FFF2-40B4-BE49-F238E27FC236}">
                    <a16:creationId xmlns:a16="http://schemas.microsoft.com/office/drawing/2014/main" id="{E0344D03-8FC1-6B4D-BBDE-3DAE45779BC4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9" name="Rektangel 58">
                <a:extLst>
                  <a:ext uri="{FF2B5EF4-FFF2-40B4-BE49-F238E27FC236}">
                    <a16:creationId xmlns:a16="http://schemas.microsoft.com/office/drawing/2014/main" id="{1ADEEFC8-FFFE-B543-9D4F-F5E7FFED0956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" name="Rektangel 59">
                <a:extLst>
                  <a:ext uri="{FF2B5EF4-FFF2-40B4-BE49-F238E27FC236}">
                    <a16:creationId xmlns:a16="http://schemas.microsoft.com/office/drawing/2014/main" id="{F8D556CD-9A22-3549-83E4-AC3754C40CA8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1" name="Rektangel 60">
                <a:extLst>
                  <a:ext uri="{FF2B5EF4-FFF2-40B4-BE49-F238E27FC236}">
                    <a16:creationId xmlns:a16="http://schemas.microsoft.com/office/drawing/2014/main" id="{483B93B1-26EF-844F-BD73-0AB10B74D5DE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2" name="Rektangel 61">
                <a:extLst>
                  <a:ext uri="{FF2B5EF4-FFF2-40B4-BE49-F238E27FC236}">
                    <a16:creationId xmlns:a16="http://schemas.microsoft.com/office/drawing/2014/main" id="{54D47BB5-122C-2748-A219-5604D6DB5EAD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" name="Rektangel 62">
                <a:extLst>
                  <a:ext uri="{FF2B5EF4-FFF2-40B4-BE49-F238E27FC236}">
                    <a16:creationId xmlns:a16="http://schemas.microsoft.com/office/drawing/2014/main" id="{39F3589B-0BFD-5640-9CF3-FAF5F7063F1A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9" name="Grupp 18">
              <a:extLst>
                <a:ext uri="{FF2B5EF4-FFF2-40B4-BE49-F238E27FC236}">
                  <a16:creationId xmlns:a16="http://schemas.microsoft.com/office/drawing/2014/main" id="{BFB3C6E5-14B8-784E-8FB1-95AADD25647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0017" y="887930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8FF3B2D3-7968-8841-B69E-C92F6F383163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9C6FD4FD-051C-7D44-A009-64B5F0CF97F5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D122B4FC-27BC-B84C-9081-BA4D2B8110D6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C2B70FAB-C9FA-2A44-9029-57E8DB422861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A5278468-9F40-3949-88D4-236CB2B2ABC3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14A7F17F-2E72-7B46-9CD0-02CCB8739BB5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3801361-770D-6F40-89DC-EB545DDB8AFF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08944139-F9F3-7943-BCEB-BE4B04164A28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3A4FBAF0-741B-2149-90C7-535640089BF3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20" name="Grupp 19">
              <a:extLst>
                <a:ext uri="{FF2B5EF4-FFF2-40B4-BE49-F238E27FC236}">
                  <a16:creationId xmlns:a16="http://schemas.microsoft.com/office/drawing/2014/main" id="{58807A2E-9697-D74B-98B0-162AE365508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0" y="443465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id="{81418C15-36C2-3E44-A14C-7074CE448558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id="{44833AF8-4999-7D4F-AE3B-8B0F9A33DFDF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FF4139E5-A452-9845-824A-43F6502DE50C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183BB7F3-8509-4B45-9508-7FA6F428C163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DE036BB2-A884-814F-B716-7468FF3E1938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8C10D231-9633-4D40-8745-05CD67ACEB58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23A536BF-0D41-6E4F-985C-BE1F16D015F7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BA63BD33-740B-0441-BEB3-D86ED464D5A4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56D57299-ADB2-AF45-A47F-34F0365988CE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21" name="Grupp 20">
              <a:extLst>
                <a:ext uri="{FF2B5EF4-FFF2-40B4-BE49-F238E27FC236}">
                  <a16:creationId xmlns:a16="http://schemas.microsoft.com/office/drawing/2014/main" id="{50B193BD-04F2-AD45-A802-45224EFD42D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80067" y="443465"/>
              <a:ext cx="238707" cy="238781"/>
              <a:chOff x="2212991" y="4839051"/>
              <a:chExt cx="754419" cy="754653"/>
            </a:xfrm>
            <a:grpFill/>
          </p:grpSpPr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B412C8AC-CE2A-8848-A20D-226D21F4CB5C}"/>
                  </a:ext>
                </a:extLst>
              </p:cNvPr>
              <p:cNvSpPr/>
              <p:nvPr userDrawn="1"/>
            </p:nvSpPr>
            <p:spPr>
              <a:xfrm>
                <a:off x="2212991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FC864472-CE46-9A45-8003-AF4F1FF1F46F}"/>
                  </a:ext>
                </a:extLst>
              </p:cNvPr>
              <p:cNvSpPr/>
              <p:nvPr userDrawn="1"/>
            </p:nvSpPr>
            <p:spPr>
              <a:xfrm>
                <a:off x="2212991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id="{A55052CE-8A2D-5242-87E6-5FAE68A5F451}"/>
                  </a:ext>
                </a:extLst>
              </p:cNvPr>
              <p:cNvSpPr/>
              <p:nvPr userDrawn="1"/>
            </p:nvSpPr>
            <p:spPr>
              <a:xfrm>
                <a:off x="2212991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id="{C5C802A8-B3EB-504F-B960-8D1EB66A1C5F}"/>
                  </a:ext>
                </a:extLst>
              </p:cNvPr>
              <p:cNvSpPr/>
              <p:nvPr userDrawn="1"/>
            </p:nvSpPr>
            <p:spPr>
              <a:xfrm>
                <a:off x="2464464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id="{85EABCF9-7B70-3043-AFE1-619D293FE116}"/>
                  </a:ext>
                </a:extLst>
              </p:cNvPr>
              <p:cNvSpPr/>
              <p:nvPr userDrawn="1"/>
            </p:nvSpPr>
            <p:spPr>
              <a:xfrm>
                <a:off x="2715937" y="4839051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id="{479CB243-E35B-754D-AE34-43FD1DBAB312}"/>
                  </a:ext>
                </a:extLst>
              </p:cNvPr>
              <p:cNvSpPr/>
              <p:nvPr userDrawn="1"/>
            </p:nvSpPr>
            <p:spPr>
              <a:xfrm>
                <a:off x="2464464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id="{236D23C6-AA93-C048-892B-A29832BC0F45}"/>
                  </a:ext>
                </a:extLst>
              </p:cNvPr>
              <p:cNvSpPr/>
              <p:nvPr userDrawn="1"/>
            </p:nvSpPr>
            <p:spPr>
              <a:xfrm>
                <a:off x="2715937" y="5342153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id="{099F8E46-00A7-9B49-BA0B-443C1B18F619}"/>
                  </a:ext>
                </a:extLst>
              </p:cNvPr>
              <p:cNvSpPr/>
              <p:nvPr userDrawn="1"/>
            </p:nvSpPr>
            <p:spPr>
              <a:xfrm>
                <a:off x="2715937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id="{1F014AEE-BA9C-5B4F-A52F-FFC2BFC66238}"/>
                  </a:ext>
                </a:extLst>
              </p:cNvPr>
              <p:cNvSpPr/>
              <p:nvPr userDrawn="1"/>
            </p:nvSpPr>
            <p:spPr>
              <a:xfrm>
                <a:off x="2464464" y="5090602"/>
                <a:ext cx="251473" cy="25155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cxnSp>
        <p:nvCxnSpPr>
          <p:cNvPr id="10" name="Rak 9">
            <a:extLst>
              <a:ext uri="{FF2B5EF4-FFF2-40B4-BE49-F238E27FC236}">
                <a16:creationId xmlns:a16="http://schemas.microsoft.com/office/drawing/2014/main" id="{F42879D5-222F-0640-AA87-3AC584B52044}"/>
              </a:ext>
            </a:extLst>
          </p:cNvPr>
          <p:cNvCxnSpPr>
            <a:cxnSpLocks/>
          </p:cNvCxnSpPr>
          <p:nvPr/>
        </p:nvCxnSpPr>
        <p:spPr>
          <a:xfrm>
            <a:off x="1625600" y="27255788"/>
            <a:ext cx="39577963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>
            <a:extLst>
              <a:ext uri="{FF2B5EF4-FFF2-40B4-BE49-F238E27FC236}">
                <a16:creationId xmlns:a16="http://schemas.microsoft.com/office/drawing/2014/main" id="{35A3ADBA-25A7-C947-B502-691111D0D9E5}"/>
              </a:ext>
            </a:extLst>
          </p:cNvPr>
          <p:cNvCxnSpPr>
            <a:cxnSpLocks/>
          </p:cNvCxnSpPr>
          <p:nvPr/>
        </p:nvCxnSpPr>
        <p:spPr>
          <a:xfrm>
            <a:off x="247666" y="4891747"/>
            <a:ext cx="864550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85D31C7-D918-594B-BEA4-908A26231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463" y="251752"/>
            <a:ext cx="7552857" cy="67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6CF093-1E8D-FF4F-B3C9-72A2B0815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2000" y="1112400"/>
            <a:ext cx="7572358" cy="3609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E4CD63-A723-E743-A7FA-6B31200F6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0825" y="4949520"/>
            <a:ext cx="2057400" cy="117474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700">
                <a:solidFill>
                  <a:srgbClr val="848489"/>
                </a:solidFill>
              </a:defRPr>
            </a:lvl1pPr>
          </a:lstStyle>
          <a:p>
            <a:fld id="{832A3DEB-92BA-404E-9210-96F4218B7138}" type="datetime1">
              <a:rPr lang="sv-SE" smtClean="0"/>
              <a:t>2021-10-26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44A7B9-8441-734E-B26B-9C9C5C04B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4949520"/>
            <a:ext cx="2057400" cy="117474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700">
                <a:solidFill>
                  <a:srgbClr val="848489"/>
                </a:solidFill>
              </a:defRPr>
            </a:lvl1pPr>
          </a:lstStyle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72" r:id="rId2"/>
    <p:sldLayoutId id="2147483773" r:id="rId3"/>
    <p:sldLayoutId id="2147483786" r:id="rId4"/>
    <p:sldLayoutId id="2147483800" r:id="rId5"/>
    <p:sldLayoutId id="2147483801" r:id="rId6"/>
    <p:sldLayoutId id="2147483803" r:id="rId7"/>
    <p:sldLayoutId id="2147483802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2250" indent="-222250" algn="l" rtl="0" eaLnBrk="1" fontAlgn="base" hangingPunct="1">
        <a:lnSpc>
          <a:spcPct val="90000"/>
        </a:lnSpc>
        <a:spcBef>
          <a:spcPts val="1000"/>
        </a:spcBef>
        <a:spcAft>
          <a:spcPts val="200"/>
        </a:spcAft>
        <a:buClr>
          <a:schemeClr val="tx1"/>
        </a:buClr>
        <a:buFont typeface="Systemtypsnitt"/>
        <a:buChar char="»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223838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Font typeface="Systemtypsnitt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69925" indent="-223838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Font typeface="Systemtypsnitt"/>
        <a:buChar char="&gt;"/>
        <a:tabLst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846138" indent="-176213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12838" indent="-2667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–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736" userDrawn="1">
          <p15:clr>
            <a:srgbClr val="F26B43"/>
          </p15:clr>
        </p15:guide>
        <p15:guide id="4" pos="5443" userDrawn="1">
          <p15:clr>
            <a:srgbClr val="F26B43"/>
          </p15:clr>
        </p15:guide>
        <p15:guide id="5" orient="horz" pos="742" userDrawn="1">
          <p15:clr>
            <a:srgbClr val="F26B43"/>
          </p15:clr>
        </p15:guide>
        <p15:guide id="7" pos="158" userDrawn="1">
          <p15:clr>
            <a:srgbClr val="F26B43"/>
          </p15:clr>
        </p15:guide>
        <p15:guide id="9" orient="horz" pos="584" userDrawn="1">
          <p15:clr>
            <a:srgbClr val="F26B43"/>
          </p15:clr>
        </p15:guide>
        <p15:guide id="10" orient="horz" pos="156" userDrawn="1">
          <p15:clr>
            <a:srgbClr val="F26B43"/>
          </p15:clr>
        </p15:guide>
        <p15:guide id="11" pos="5602" userDrawn="1">
          <p15:clr>
            <a:srgbClr val="F26B43"/>
          </p15:clr>
        </p15:guide>
        <p15:guide id="12" pos="667" userDrawn="1">
          <p15:clr>
            <a:srgbClr val="F26B43"/>
          </p15:clr>
        </p15:guide>
        <p15:guide id="13" pos="580" userDrawn="1">
          <p15:clr>
            <a:srgbClr val="F26B43"/>
          </p15:clr>
        </p15:guide>
        <p15:guide id="15" orient="horz" pos="3085" userDrawn="1">
          <p15:clr>
            <a:srgbClr val="F26B43"/>
          </p15:clr>
        </p15:guide>
        <p15:guide id="16" orient="horz" pos="2976" userDrawn="1">
          <p15:clr>
            <a:srgbClr val="F26B43"/>
          </p15:clr>
        </p15:guide>
        <p15:guide id="17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11C3C-CCC9-3642-A8F3-F90CADF08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548" y="1265872"/>
            <a:ext cx="8181215" cy="643695"/>
          </a:xfrm>
        </p:spPr>
        <p:txBody>
          <a:bodyPr/>
          <a:lstStyle/>
          <a:p>
            <a:r>
              <a:rPr lang="en-GB" err="1"/>
              <a:t>Livslångt</a:t>
            </a:r>
            <a:r>
              <a:rPr lang="en-GB"/>
              <a:t> </a:t>
            </a:r>
            <a:r>
              <a:rPr lang="en-GB" err="1"/>
              <a:t>lärande</a:t>
            </a:r>
            <a:r>
              <a:rPr lang="en-GB"/>
              <a:t> @ KTH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4F38668-52C0-3F4A-95F7-E69ABE602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548" y="1909567"/>
            <a:ext cx="8181215" cy="711031"/>
          </a:xfrm>
        </p:spPr>
        <p:txBody>
          <a:bodyPr/>
          <a:lstStyle/>
          <a:p>
            <a:r>
              <a:rPr lang="en-GB"/>
              <a:t>Anders Johansson</a:t>
            </a:r>
          </a:p>
        </p:txBody>
      </p:sp>
    </p:spTree>
    <p:extLst>
      <p:ext uri="{BB962C8B-B14F-4D97-AF65-F5344CB8AC3E}">
        <p14:creationId xmlns:p14="http://schemas.microsoft.com/office/powerpoint/2010/main" val="209757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11A4810-F880-8D4D-AC27-267C0BA8F32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55EB1E9-4E18-5549-8E17-04A05D374244}" type="datetime1">
              <a:rPr lang="sv-SE" smtClean="0"/>
              <a:t>2021-10-26</a:t>
            </a:fld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3F3016B-FF81-AC48-9E01-489F9303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501D4E3-E37E-5A42-B9B9-E5947BF38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525" y="411750"/>
            <a:ext cx="2904817" cy="216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81F7588-7096-FB49-A512-65D9FDB06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647" y="411750"/>
            <a:ext cx="2904828" cy="21600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29EEEC2-6803-1A41-B8A5-91D59EC598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9514" y="2712462"/>
            <a:ext cx="2904828" cy="216000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9D9333AB-B52A-6041-A1E6-9C01B5675C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9647" y="2698989"/>
            <a:ext cx="2904828" cy="2160000"/>
          </a:xfrm>
          <a:prstGeom prst="rect">
            <a:avLst/>
          </a:prstGeom>
        </p:spPr>
      </p:pic>
      <p:sp>
        <p:nvSpPr>
          <p:cNvPr id="9" name="Höger 8">
            <a:extLst>
              <a:ext uri="{FF2B5EF4-FFF2-40B4-BE49-F238E27FC236}">
                <a16:creationId xmlns:a16="http://schemas.microsoft.com/office/drawing/2014/main" id="{93F4DD70-73D3-774A-B90C-C6732FC91272}"/>
              </a:ext>
            </a:extLst>
          </p:cNvPr>
          <p:cNvSpPr/>
          <p:nvPr/>
        </p:nvSpPr>
        <p:spPr>
          <a:xfrm>
            <a:off x="4073262" y="1375564"/>
            <a:ext cx="911360" cy="232371"/>
          </a:xfrm>
          <a:prstGeom prst="rightArrow">
            <a:avLst>
              <a:gd name="adj1" fmla="val 50000"/>
              <a:gd name="adj2" fmla="val 11486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Höger 9">
            <a:extLst>
              <a:ext uri="{FF2B5EF4-FFF2-40B4-BE49-F238E27FC236}">
                <a16:creationId xmlns:a16="http://schemas.microsoft.com/office/drawing/2014/main" id="{0A3D12D3-60D0-884C-AC64-1A729AD353F7}"/>
              </a:ext>
            </a:extLst>
          </p:cNvPr>
          <p:cNvSpPr/>
          <p:nvPr/>
        </p:nvSpPr>
        <p:spPr>
          <a:xfrm rot="5400000">
            <a:off x="2549507" y="2484934"/>
            <a:ext cx="911360" cy="232371"/>
          </a:xfrm>
          <a:prstGeom prst="rightArrow">
            <a:avLst>
              <a:gd name="adj1" fmla="val 50000"/>
              <a:gd name="adj2" fmla="val 11486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Höger 10">
            <a:extLst>
              <a:ext uri="{FF2B5EF4-FFF2-40B4-BE49-F238E27FC236}">
                <a16:creationId xmlns:a16="http://schemas.microsoft.com/office/drawing/2014/main" id="{0FEA2D68-4BDF-894A-A166-ACDAEDAA25D2}"/>
              </a:ext>
            </a:extLst>
          </p:cNvPr>
          <p:cNvSpPr/>
          <p:nvPr/>
        </p:nvSpPr>
        <p:spPr>
          <a:xfrm rot="2145103">
            <a:off x="3840486" y="2782175"/>
            <a:ext cx="1680552" cy="232371"/>
          </a:xfrm>
          <a:prstGeom prst="rightArrow">
            <a:avLst>
              <a:gd name="adj1" fmla="val 50000"/>
              <a:gd name="adj2" fmla="val 11486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2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87555E4-1462-704B-824D-67235242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individorienterad och mer flexibel struktur för ett livslångt och kontinuerligt lärande</a:t>
            </a:r>
            <a:endParaRPr lang="sv-SE" dirty="0">
              <a:cs typeface="Arial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5DC37C1-D8A0-DA41-9721-23DD355AF2E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pPr/>
              <a:t>2021-10-26</a:t>
            </a:fld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1042904-6C12-3C45-8180-36DC2B531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3F3670D5-2EA8-BC41-971E-35D486371275}"/>
              </a:ext>
            </a:extLst>
          </p:cNvPr>
          <p:cNvGrpSpPr/>
          <p:nvPr/>
        </p:nvGrpSpPr>
        <p:grpSpPr>
          <a:xfrm>
            <a:off x="305647" y="933168"/>
            <a:ext cx="8453752" cy="3806257"/>
            <a:chOff x="305647" y="933168"/>
            <a:chExt cx="8453752" cy="3806257"/>
          </a:xfrm>
        </p:grpSpPr>
        <p:sp>
          <p:nvSpPr>
            <p:cNvPr id="2" name="Höger 1">
              <a:extLst>
                <a:ext uri="{FF2B5EF4-FFF2-40B4-BE49-F238E27FC236}">
                  <a16:creationId xmlns:a16="http://schemas.microsoft.com/office/drawing/2014/main" id="{AB202C3B-9A99-9844-8ADB-BE4EF0ACB474}"/>
                </a:ext>
              </a:extLst>
            </p:cNvPr>
            <p:cNvSpPr/>
            <p:nvPr/>
          </p:nvSpPr>
          <p:spPr>
            <a:xfrm>
              <a:off x="1509843" y="4447825"/>
              <a:ext cx="7223233" cy="291600"/>
            </a:xfrm>
            <a:prstGeom prst="rightArrow">
              <a:avLst>
                <a:gd name="adj1" fmla="val 50000"/>
                <a:gd name="adj2" fmla="val 16921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sv-SE" b="1">
                  <a:cs typeface="Arial"/>
                </a:rPr>
                <a:t>KTHs erbjudande inom individens livslånga lärande</a:t>
              </a:r>
            </a:p>
          </p:txBody>
        </p:sp>
        <p:sp>
          <p:nvSpPr>
            <p:cNvPr id="5" name="Femhörning 4">
              <a:extLst>
                <a:ext uri="{FF2B5EF4-FFF2-40B4-BE49-F238E27FC236}">
                  <a16:creationId xmlns:a16="http://schemas.microsoft.com/office/drawing/2014/main" id="{EECC1C51-AE4F-5842-B6ED-E84A98318DF5}"/>
                </a:ext>
              </a:extLst>
            </p:cNvPr>
            <p:cNvSpPr/>
            <p:nvPr/>
          </p:nvSpPr>
          <p:spPr>
            <a:xfrm>
              <a:off x="677288" y="3616552"/>
              <a:ext cx="1103326" cy="619676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100" b="1"/>
                <a:t>Från gymnasiet</a:t>
              </a:r>
            </a:p>
          </p:txBody>
        </p:sp>
        <p:sp>
          <p:nvSpPr>
            <p:cNvPr id="6" name="V-form 5">
              <a:extLst>
                <a:ext uri="{FF2B5EF4-FFF2-40B4-BE49-F238E27FC236}">
                  <a16:creationId xmlns:a16="http://schemas.microsoft.com/office/drawing/2014/main" id="{6AE3BBFB-B3DC-4249-B8AF-8CB10AC4962A}"/>
                </a:ext>
              </a:extLst>
            </p:cNvPr>
            <p:cNvSpPr/>
            <p:nvPr/>
          </p:nvSpPr>
          <p:spPr>
            <a:xfrm>
              <a:off x="2172686" y="2916843"/>
              <a:ext cx="377851" cy="312200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0" name="V-form 9">
              <a:extLst>
                <a:ext uri="{FF2B5EF4-FFF2-40B4-BE49-F238E27FC236}">
                  <a16:creationId xmlns:a16="http://schemas.microsoft.com/office/drawing/2014/main" id="{63E04AEB-4CA3-D94F-89D1-A0704F473BE1}"/>
                </a:ext>
              </a:extLst>
            </p:cNvPr>
            <p:cNvSpPr/>
            <p:nvPr/>
          </p:nvSpPr>
          <p:spPr>
            <a:xfrm>
              <a:off x="1512340" y="3138790"/>
              <a:ext cx="377851" cy="312200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1" name="V-form 10">
              <a:extLst>
                <a:ext uri="{FF2B5EF4-FFF2-40B4-BE49-F238E27FC236}">
                  <a16:creationId xmlns:a16="http://schemas.microsoft.com/office/drawing/2014/main" id="{6F0BE8D6-E1CD-414A-87FA-DDED9CFE22D2}"/>
                </a:ext>
              </a:extLst>
            </p:cNvPr>
            <p:cNvSpPr/>
            <p:nvPr/>
          </p:nvSpPr>
          <p:spPr>
            <a:xfrm>
              <a:off x="1795467" y="4026882"/>
              <a:ext cx="377851" cy="312200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2" name="V-form 11">
              <a:extLst>
                <a:ext uri="{FF2B5EF4-FFF2-40B4-BE49-F238E27FC236}">
                  <a16:creationId xmlns:a16="http://schemas.microsoft.com/office/drawing/2014/main" id="{FC676720-B4B1-9E41-AC00-459FF4053F28}"/>
                </a:ext>
              </a:extLst>
            </p:cNvPr>
            <p:cNvSpPr/>
            <p:nvPr/>
          </p:nvSpPr>
          <p:spPr>
            <a:xfrm>
              <a:off x="2176911" y="3740728"/>
              <a:ext cx="377851" cy="312200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3" name="V-form 12">
              <a:extLst>
                <a:ext uri="{FF2B5EF4-FFF2-40B4-BE49-F238E27FC236}">
                  <a16:creationId xmlns:a16="http://schemas.microsoft.com/office/drawing/2014/main" id="{73442223-B32D-1340-9E84-C64F28C581AD}"/>
                </a:ext>
              </a:extLst>
            </p:cNvPr>
            <p:cNvSpPr/>
            <p:nvPr/>
          </p:nvSpPr>
          <p:spPr>
            <a:xfrm>
              <a:off x="1890191" y="3400688"/>
              <a:ext cx="377851" cy="312200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grpSp>
          <p:nvGrpSpPr>
            <p:cNvPr id="17" name="Grupp 16">
              <a:extLst>
                <a:ext uri="{FF2B5EF4-FFF2-40B4-BE49-F238E27FC236}">
                  <a16:creationId xmlns:a16="http://schemas.microsoft.com/office/drawing/2014/main" id="{ED4CF33D-DD7F-434D-BD5E-B93022794B01}"/>
                </a:ext>
              </a:extLst>
            </p:cNvPr>
            <p:cNvGrpSpPr/>
            <p:nvPr/>
          </p:nvGrpSpPr>
          <p:grpSpPr>
            <a:xfrm>
              <a:off x="2792443" y="2556585"/>
              <a:ext cx="1559184" cy="1443428"/>
              <a:chOff x="2792443" y="2556585"/>
              <a:chExt cx="1559184" cy="1443428"/>
            </a:xfrm>
          </p:grpSpPr>
          <p:sp>
            <p:nvSpPr>
              <p:cNvPr id="7" name="Femhörning 6">
                <a:extLst>
                  <a:ext uri="{FF2B5EF4-FFF2-40B4-BE49-F238E27FC236}">
                    <a16:creationId xmlns:a16="http://schemas.microsoft.com/office/drawing/2014/main" id="{CC539F03-90DA-494A-8801-1197572F9920}"/>
                  </a:ext>
                </a:extLst>
              </p:cNvPr>
              <p:cNvSpPr/>
              <p:nvPr/>
            </p:nvSpPr>
            <p:spPr>
              <a:xfrm>
                <a:off x="2792443" y="3274539"/>
                <a:ext cx="1559184" cy="72547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b"/>
              <a:lstStyle/>
              <a:p>
                <a:r>
                  <a:rPr lang="sv-SE" sz="1050" b="1"/>
                  <a:t>3-årig utbildning på grundnivå inom teknikområde</a:t>
                </a:r>
              </a:p>
            </p:txBody>
          </p:sp>
          <p:sp>
            <p:nvSpPr>
              <p:cNvPr id="15" name="Femhörning 14">
                <a:extLst>
                  <a:ext uri="{FF2B5EF4-FFF2-40B4-BE49-F238E27FC236}">
                    <a16:creationId xmlns:a16="http://schemas.microsoft.com/office/drawing/2014/main" id="{6AA3DBA3-E476-8841-B92D-CA249C1A190D}"/>
                  </a:ext>
                </a:extLst>
              </p:cNvPr>
              <p:cNvSpPr/>
              <p:nvPr/>
            </p:nvSpPr>
            <p:spPr>
              <a:xfrm>
                <a:off x="2792443" y="2556585"/>
                <a:ext cx="1559184" cy="72547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r>
                  <a:rPr lang="sv-SE" sz="1400">
                    <a:cs typeface="Arial"/>
                  </a:rPr>
                  <a:t>180hp</a:t>
                </a:r>
              </a:p>
            </p:txBody>
          </p:sp>
        </p:grpSp>
        <p:grpSp>
          <p:nvGrpSpPr>
            <p:cNvPr id="14" name="Grupp 13">
              <a:extLst>
                <a:ext uri="{FF2B5EF4-FFF2-40B4-BE49-F238E27FC236}">
                  <a16:creationId xmlns:a16="http://schemas.microsoft.com/office/drawing/2014/main" id="{BC0DBC30-21A1-4A4C-8B80-D65F84E693AC}"/>
                </a:ext>
              </a:extLst>
            </p:cNvPr>
            <p:cNvGrpSpPr/>
            <p:nvPr/>
          </p:nvGrpSpPr>
          <p:grpSpPr>
            <a:xfrm>
              <a:off x="4907598" y="2189057"/>
              <a:ext cx="1103326" cy="1450948"/>
              <a:chOff x="4907598" y="2189057"/>
              <a:chExt cx="1103326" cy="1450948"/>
            </a:xfrm>
          </p:grpSpPr>
          <p:sp>
            <p:nvSpPr>
              <p:cNvPr id="18" name="Femhörning 17">
                <a:extLst>
                  <a:ext uri="{FF2B5EF4-FFF2-40B4-BE49-F238E27FC236}">
                    <a16:creationId xmlns:a16="http://schemas.microsoft.com/office/drawing/2014/main" id="{18F0A5AD-9A07-5949-B62A-449F81AEB833}"/>
                  </a:ext>
                </a:extLst>
              </p:cNvPr>
              <p:cNvSpPr/>
              <p:nvPr/>
            </p:nvSpPr>
            <p:spPr>
              <a:xfrm>
                <a:off x="4907598" y="2914531"/>
                <a:ext cx="1103326" cy="72547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b"/>
              <a:lstStyle/>
              <a:p>
                <a:r>
                  <a:rPr lang="sv-SE" sz="900" b="1"/>
                  <a:t>2-årig utbildning på avancerad nivå</a:t>
                </a:r>
              </a:p>
            </p:txBody>
          </p:sp>
          <p:sp>
            <p:nvSpPr>
              <p:cNvPr id="19" name="Femhörning 18">
                <a:extLst>
                  <a:ext uri="{FF2B5EF4-FFF2-40B4-BE49-F238E27FC236}">
                    <a16:creationId xmlns:a16="http://schemas.microsoft.com/office/drawing/2014/main" id="{FCA29AFE-A5DC-3F4E-8D91-8B5F936E5223}"/>
                  </a:ext>
                </a:extLst>
              </p:cNvPr>
              <p:cNvSpPr/>
              <p:nvPr/>
            </p:nvSpPr>
            <p:spPr>
              <a:xfrm>
                <a:off x="4907598" y="2189057"/>
                <a:ext cx="1103326" cy="725474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r>
                  <a:rPr lang="sv-SE" sz="1400">
                    <a:cs typeface="Arial"/>
                  </a:rPr>
                  <a:t>120hp</a:t>
                </a:r>
              </a:p>
            </p:txBody>
          </p:sp>
        </p:grpSp>
        <p:sp>
          <p:nvSpPr>
            <p:cNvPr id="21" name="Femhörning 20">
              <a:extLst>
                <a:ext uri="{FF2B5EF4-FFF2-40B4-BE49-F238E27FC236}">
                  <a16:creationId xmlns:a16="http://schemas.microsoft.com/office/drawing/2014/main" id="{394FC6CB-34C0-834B-A1AE-237BD27E3154}"/>
                </a:ext>
              </a:extLst>
            </p:cNvPr>
            <p:cNvSpPr/>
            <p:nvPr/>
          </p:nvSpPr>
          <p:spPr>
            <a:xfrm>
              <a:off x="6074423" y="1283888"/>
              <a:ext cx="882463" cy="855887"/>
            </a:xfrm>
            <a:prstGeom prst="homePlate">
              <a:avLst>
                <a:gd name="adj" fmla="val 4028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/>
            <a:lstStyle/>
            <a:p>
              <a:r>
                <a:rPr lang="sv-SE" sz="1400"/>
                <a:t>60hp</a:t>
              </a:r>
              <a:br>
                <a:rPr lang="sv-SE" sz="900" b="1">
                  <a:cs typeface="Arial"/>
                </a:rPr>
              </a:br>
              <a:br>
                <a:rPr lang="sv-SE" sz="900" b="1"/>
              </a:br>
              <a:r>
                <a:rPr lang="sv-SE" sz="900" b="1"/>
                <a:t>1-årig </a:t>
              </a:r>
              <a:r>
                <a:rPr lang="sv-SE" sz="900" b="1" err="1"/>
                <a:t>påbyggn.MSc</a:t>
              </a:r>
            </a:p>
          </p:txBody>
        </p:sp>
        <p:sp>
          <p:nvSpPr>
            <p:cNvPr id="22" name="V-form 21">
              <a:extLst>
                <a:ext uri="{FF2B5EF4-FFF2-40B4-BE49-F238E27FC236}">
                  <a16:creationId xmlns:a16="http://schemas.microsoft.com/office/drawing/2014/main" id="{8DC81492-2CA6-CE40-AD5F-EBA5A8FB6E0A}"/>
                </a:ext>
              </a:extLst>
            </p:cNvPr>
            <p:cNvSpPr/>
            <p:nvPr/>
          </p:nvSpPr>
          <p:spPr>
            <a:xfrm>
              <a:off x="7355310" y="3883666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3" name="V-form 22">
              <a:extLst>
                <a:ext uri="{FF2B5EF4-FFF2-40B4-BE49-F238E27FC236}">
                  <a16:creationId xmlns:a16="http://schemas.microsoft.com/office/drawing/2014/main" id="{5161FCB2-3932-AA42-A009-A6E312A20F0C}"/>
                </a:ext>
              </a:extLst>
            </p:cNvPr>
            <p:cNvSpPr/>
            <p:nvPr/>
          </p:nvSpPr>
          <p:spPr>
            <a:xfrm>
              <a:off x="7544235" y="2344377"/>
              <a:ext cx="377851" cy="312200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4" name="V-form 23">
              <a:extLst>
                <a:ext uri="{FF2B5EF4-FFF2-40B4-BE49-F238E27FC236}">
                  <a16:creationId xmlns:a16="http://schemas.microsoft.com/office/drawing/2014/main" id="{FC554AE3-0C1E-3242-B8B9-6A430BDF6A2B}"/>
                </a:ext>
              </a:extLst>
            </p:cNvPr>
            <p:cNvSpPr/>
            <p:nvPr/>
          </p:nvSpPr>
          <p:spPr>
            <a:xfrm>
              <a:off x="6855401" y="2127220"/>
              <a:ext cx="377851" cy="312200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5" name="V-form 24">
              <a:extLst>
                <a:ext uri="{FF2B5EF4-FFF2-40B4-BE49-F238E27FC236}">
                  <a16:creationId xmlns:a16="http://schemas.microsoft.com/office/drawing/2014/main" id="{9CED7E8C-A9B2-3C45-8C21-EBC20B21BAA7}"/>
                </a:ext>
              </a:extLst>
            </p:cNvPr>
            <p:cNvSpPr/>
            <p:nvPr/>
          </p:nvSpPr>
          <p:spPr>
            <a:xfrm>
              <a:off x="6541836" y="2630610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6" name="V-form 25">
              <a:extLst>
                <a:ext uri="{FF2B5EF4-FFF2-40B4-BE49-F238E27FC236}">
                  <a16:creationId xmlns:a16="http://schemas.microsoft.com/office/drawing/2014/main" id="{FCCA4277-58F1-C242-B505-E58E51226C0B}"/>
                </a:ext>
              </a:extLst>
            </p:cNvPr>
            <p:cNvSpPr/>
            <p:nvPr/>
          </p:nvSpPr>
          <p:spPr>
            <a:xfrm>
              <a:off x="6515536" y="3682334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7" name="V-form 26">
              <a:extLst>
                <a:ext uri="{FF2B5EF4-FFF2-40B4-BE49-F238E27FC236}">
                  <a16:creationId xmlns:a16="http://schemas.microsoft.com/office/drawing/2014/main" id="{62519695-CAFF-0E4B-80AD-D98E190CE1FB}"/>
                </a:ext>
              </a:extLst>
            </p:cNvPr>
            <p:cNvSpPr/>
            <p:nvPr/>
          </p:nvSpPr>
          <p:spPr>
            <a:xfrm>
              <a:off x="6955169" y="3174357"/>
              <a:ext cx="377851" cy="312200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8" name="V-form 27">
              <a:extLst>
                <a:ext uri="{FF2B5EF4-FFF2-40B4-BE49-F238E27FC236}">
                  <a16:creationId xmlns:a16="http://schemas.microsoft.com/office/drawing/2014/main" id="{AE7F9828-0381-3544-9E75-155CCFA3EC5F}"/>
                </a:ext>
              </a:extLst>
            </p:cNvPr>
            <p:cNvSpPr/>
            <p:nvPr/>
          </p:nvSpPr>
          <p:spPr>
            <a:xfrm>
              <a:off x="4077998" y="1734231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9" name="V-form 28">
              <a:extLst>
                <a:ext uri="{FF2B5EF4-FFF2-40B4-BE49-F238E27FC236}">
                  <a16:creationId xmlns:a16="http://schemas.microsoft.com/office/drawing/2014/main" id="{35AC7FE8-5ABD-AC4C-A075-9A99B05F2429}"/>
                </a:ext>
              </a:extLst>
            </p:cNvPr>
            <p:cNvSpPr/>
            <p:nvPr/>
          </p:nvSpPr>
          <p:spPr>
            <a:xfrm>
              <a:off x="4118757" y="4077625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0" name="V-form 29">
              <a:extLst>
                <a:ext uri="{FF2B5EF4-FFF2-40B4-BE49-F238E27FC236}">
                  <a16:creationId xmlns:a16="http://schemas.microsoft.com/office/drawing/2014/main" id="{E2CA5191-AB59-F94B-BBE7-1474A99CF10A}"/>
                </a:ext>
              </a:extLst>
            </p:cNvPr>
            <p:cNvSpPr/>
            <p:nvPr/>
          </p:nvSpPr>
          <p:spPr>
            <a:xfrm>
              <a:off x="7824160" y="3492754"/>
              <a:ext cx="377851" cy="312200"/>
            </a:xfrm>
            <a:prstGeom prst="chevr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1" name="V-form 30">
              <a:extLst>
                <a:ext uri="{FF2B5EF4-FFF2-40B4-BE49-F238E27FC236}">
                  <a16:creationId xmlns:a16="http://schemas.microsoft.com/office/drawing/2014/main" id="{95A09A05-EDF4-6C4D-86C5-A5987D3BC8FB}"/>
                </a:ext>
              </a:extLst>
            </p:cNvPr>
            <p:cNvSpPr/>
            <p:nvPr/>
          </p:nvSpPr>
          <p:spPr>
            <a:xfrm>
              <a:off x="7877424" y="2849884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2" name="Rektangel 31">
              <a:extLst>
                <a:ext uri="{FF2B5EF4-FFF2-40B4-BE49-F238E27FC236}">
                  <a16:creationId xmlns:a16="http://schemas.microsoft.com/office/drawing/2014/main" id="{5CB76673-1867-1446-BAE9-F5100CFCCF12}"/>
                </a:ext>
              </a:extLst>
            </p:cNvPr>
            <p:cNvSpPr/>
            <p:nvPr/>
          </p:nvSpPr>
          <p:spPr>
            <a:xfrm>
              <a:off x="512944" y="3616552"/>
              <a:ext cx="128672" cy="6196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CC00F2D7-3FA2-FC44-A49F-4D8F63EDC912}"/>
                </a:ext>
              </a:extLst>
            </p:cNvPr>
            <p:cNvSpPr/>
            <p:nvPr/>
          </p:nvSpPr>
          <p:spPr>
            <a:xfrm>
              <a:off x="410924" y="3616552"/>
              <a:ext cx="66388" cy="6196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4" name="textruta 33">
              <a:extLst>
                <a:ext uri="{FF2B5EF4-FFF2-40B4-BE49-F238E27FC236}">
                  <a16:creationId xmlns:a16="http://schemas.microsoft.com/office/drawing/2014/main" id="{E6DE4E33-68E4-6548-91CF-737E8AB4DB3C}"/>
                </a:ext>
              </a:extLst>
            </p:cNvPr>
            <p:cNvSpPr txBox="1"/>
            <p:nvPr/>
          </p:nvSpPr>
          <p:spPr>
            <a:xfrm>
              <a:off x="1311713" y="2633096"/>
              <a:ext cx="13597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/>
                <a:t>Kompletterande kurser</a:t>
              </a:r>
            </a:p>
          </p:txBody>
        </p:sp>
        <p:sp>
          <p:nvSpPr>
            <p:cNvPr id="35" name="V-form 34">
              <a:extLst>
                <a:ext uri="{FF2B5EF4-FFF2-40B4-BE49-F238E27FC236}">
                  <a16:creationId xmlns:a16="http://schemas.microsoft.com/office/drawing/2014/main" id="{B9EB7D06-C802-E54E-B42A-F2C88429F9AC}"/>
                </a:ext>
              </a:extLst>
            </p:cNvPr>
            <p:cNvSpPr/>
            <p:nvPr/>
          </p:nvSpPr>
          <p:spPr>
            <a:xfrm>
              <a:off x="4351627" y="2189057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6" name="textruta 35">
              <a:extLst>
                <a:ext uri="{FF2B5EF4-FFF2-40B4-BE49-F238E27FC236}">
                  <a16:creationId xmlns:a16="http://schemas.microsoft.com/office/drawing/2014/main" id="{F2BB1AD5-1944-437E-8E45-147F00D054C4}"/>
                </a:ext>
              </a:extLst>
            </p:cNvPr>
            <p:cNvSpPr txBox="1"/>
            <p:nvPr/>
          </p:nvSpPr>
          <p:spPr>
            <a:xfrm>
              <a:off x="3569491" y="1504207"/>
              <a:ext cx="13597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/>
                <a:t>Kompletterande kurser</a:t>
              </a:r>
            </a:p>
          </p:txBody>
        </p:sp>
        <p:sp>
          <p:nvSpPr>
            <p:cNvPr id="38" name="textruta 37">
              <a:extLst>
                <a:ext uri="{FF2B5EF4-FFF2-40B4-BE49-F238E27FC236}">
                  <a16:creationId xmlns:a16="http://schemas.microsoft.com/office/drawing/2014/main" id="{7B2BA4D7-9D34-4D85-A248-C6B1994558BD}"/>
                </a:ext>
              </a:extLst>
            </p:cNvPr>
            <p:cNvSpPr txBox="1"/>
            <p:nvPr/>
          </p:nvSpPr>
          <p:spPr>
            <a:xfrm>
              <a:off x="5975435" y="3952484"/>
              <a:ext cx="2347553" cy="46166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sv-SE" sz="1200"/>
                <a:t>Påbyggnadskurser </a:t>
              </a:r>
              <a:br>
                <a:rPr lang="sv-SE" sz="1200"/>
              </a:br>
              <a:r>
                <a:rPr lang="sv-SE" sz="1200"/>
                <a:t>(baserade på programkurser?)</a:t>
              </a:r>
            </a:p>
          </p:txBody>
        </p:sp>
        <p:sp>
          <p:nvSpPr>
            <p:cNvPr id="16" name="Stjärna: 7 punkter 15">
              <a:extLst>
                <a:ext uri="{FF2B5EF4-FFF2-40B4-BE49-F238E27FC236}">
                  <a16:creationId xmlns:a16="http://schemas.microsoft.com/office/drawing/2014/main" id="{88981477-03B3-4BAD-AA5B-24663FCE43B0}"/>
                </a:ext>
              </a:extLst>
            </p:cNvPr>
            <p:cNvSpPr/>
            <p:nvPr/>
          </p:nvSpPr>
          <p:spPr>
            <a:xfrm>
              <a:off x="4453466" y="2735439"/>
              <a:ext cx="307623" cy="314677"/>
            </a:xfrm>
            <a:prstGeom prst="star7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  <p:sp>
          <p:nvSpPr>
            <p:cNvPr id="40" name="Stjärna: 7 punkter 39">
              <a:extLst>
                <a:ext uri="{FF2B5EF4-FFF2-40B4-BE49-F238E27FC236}">
                  <a16:creationId xmlns:a16="http://schemas.microsoft.com/office/drawing/2014/main" id="{EC99ECE1-E0EF-4CA7-A0BB-7D0B02AFE70C}"/>
                </a:ext>
              </a:extLst>
            </p:cNvPr>
            <p:cNvSpPr/>
            <p:nvPr/>
          </p:nvSpPr>
          <p:spPr>
            <a:xfrm>
              <a:off x="6076244" y="3095272"/>
              <a:ext cx="307623" cy="314677"/>
            </a:xfrm>
            <a:prstGeom prst="star7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  <p:sp>
          <p:nvSpPr>
            <p:cNvPr id="41" name="Stjärna: 7 punkter 40">
              <a:extLst>
                <a:ext uri="{FF2B5EF4-FFF2-40B4-BE49-F238E27FC236}">
                  <a16:creationId xmlns:a16="http://schemas.microsoft.com/office/drawing/2014/main" id="{419FC33A-41AB-4179-A118-DB3FFA571A0F}"/>
                </a:ext>
              </a:extLst>
            </p:cNvPr>
            <p:cNvSpPr/>
            <p:nvPr/>
          </p:nvSpPr>
          <p:spPr>
            <a:xfrm>
              <a:off x="6076243" y="2396772"/>
              <a:ext cx="307623" cy="314677"/>
            </a:xfrm>
            <a:prstGeom prst="star7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  <p:sp>
          <p:nvSpPr>
            <p:cNvPr id="42" name="Stjärna: 7 punkter 41">
              <a:extLst>
                <a:ext uri="{FF2B5EF4-FFF2-40B4-BE49-F238E27FC236}">
                  <a16:creationId xmlns:a16="http://schemas.microsoft.com/office/drawing/2014/main" id="{397F1786-02C5-4E2F-87F6-9269579C61BE}"/>
                </a:ext>
              </a:extLst>
            </p:cNvPr>
            <p:cNvSpPr/>
            <p:nvPr/>
          </p:nvSpPr>
          <p:spPr>
            <a:xfrm>
              <a:off x="6986410" y="1557161"/>
              <a:ext cx="307623" cy="314677"/>
            </a:xfrm>
            <a:prstGeom prst="star7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  <p:sp>
          <p:nvSpPr>
            <p:cNvPr id="43" name="textruta 42">
              <a:extLst>
                <a:ext uri="{FF2B5EF4-FFF2-40B4-BE49-F238E27FC236}">
                  <a16:creationId xmlns:a16="http://schemas.microsoft.com/office/drawing/2014/main" id="{588E15E5-5DFB-4B02-974F-E6B4CBD9646F}"/>
                </a:ext>
              </a:extLst>
            </p:cNvPr>
            <p:cNvSpPr txBox="1"/>
            <p:nvPr/>
          </p:nvSpPr>
          <p:spPr>
            <a:xfrm>
              <a:off x="4296213" y="3719651"/>
              <a:ext cx="1776053" cy="24622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sv-SE" sz="1000"/>
                <a:t>Möjlighet att ta ut </a:t>
              </a:r>
              <a:r>
                <a:rPr lang="sv-SE" sz="1000" b="1">
                  <a:solidFill>
                    <a:schemeClr val="accent5">
                      <a:lumMod val="75000"/>
                    </a:schemeClr>
                  </a:solidFill>
                </a:rPr>
                <a:t>examen</a:t>
              </a:r>
              <a:endParaRPr lang="sv-SE" sz="1050" b="1">
                <a:solidFill>
                  <a:schemeClr val="accent5">
                    <a:lumMod val="75000"/>
                  </a:schemeClr>
                </a:solidFill>
                <a:cs typeface="Arial"/>
              </a:endParaRPr>
            </a:p>
          </p:txBody>
        </p:sp>
        <p:sp>
          <p:nvSpPr>
            <p:cNvPr id="44" name="Stjärna: 7 punkter 43">
              <a:extLst>
                <a:ext uri="{FF2B5EF4-FFF2-40B4-BE49-F238E27FC236}">
                  <a16:creationId xmlns:a16="http://schemas.microsoft.com/office/drawing/2014/main" id="{7CF8A802-41A3-442D-A5C4-7C4CA1D17F7C}"/>
                </a:ext>
              </a:extLst>
            </p:cNvPr>
            <p:cNvSpPr/>
            <p:nvPr/>
          </p:nvSpPr>
          <p:spPr>
            <a:xfrm>
              <a:off x="4453466" y="3462161"/>
              <a:ext cx="307623" cy="314677"/>
            </a:xfrm>
            <a:prstGeom prst="star7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C13E736C-A044-4133-830A-3709357CDEC1}"/>
                </a:ext>
              </a:extLst>
            </p:cNvPr>
            <p:cNvSpPr txBox="1"/>
            <p:nvPr/>
          </p:nvSpPr>
          <p:spPr>
            <a:xfrm>
              <a:off x="4387936" y="3303374"/>
              <a:ext cx="435498" cy="20005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sv-SE" sz="700" b="1"/>
                <a:t>BSc</a:t>
              </a:r>
              <a:endParaRPr lang="sv-SE" sz="700">
                <a:cs typeface="Arial"/>
              </a:endParaRPr>
            </a:p>
          </p:txBody>
        </p:sp>
        <p:sp>
          <p:nvSpPr>
            <p:cNvPr id="46" name="textruta 45">
              <a:extLst>
                <a:ext uri="{FF2B5EF4-FFF2-40B4-BE49-F238E27FC236}">
                  <a16:creationId xmlns:a16="http://schemas.microsoft.com/office/drawing/2014/main" id="{E1BE9E01-CDA8-4973-9B22-1B980792C4A6}"/>
                </a:ext>
              </a:extLst>
            </p:cNvPr>
            <p:cNvSpPr txBox="1"/>
            <p:nvPr/>
          </p:nvSpPr>
          <p:spPr>
            <a:xfrm>
              <a:off x="4387936" y="2569597"/>
              <a:ext cx="435498" cy="20005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sv-SE" sz="700" b="1" err="1"/>
                <a:t>Hing</a:t>
              </a:r>
              <a:endParaRPr lang="sv-SE" sz="700" err="1">
                <a:cs typeface="Arial"/>
              </a:endParaRPr>
            </a:p>
          </p:txBody>
        </p:sp>
        <p:sp>
          <p:nvSpPr>
            <p:cNvPr id="47" name="textruta 46">
              <a:extLst>
                <a:ext uri="{FF2B5EF4-FFF2-40B4-BE49-F238E27FC236}">
                  <a16:creationId xmlns:a16="http://schemas.microsoft.com/office/drawing/2014/main" id="{2BA403CC-7843-40BB-BF09-4BC0D0EE618B}"/>
                </a:ext>
              </a:extLst>
            </p:cNvPr>
            <p:cNvSpPr txBox="1"/>
            <p:nvPr/>
          </p:nvSpPr>
          <p:spPr>
            <a:xfrm>
              <a:off x="5975436" y="2245042"/>
              <a:ext cx="506053" cy="20005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sv-SE" sz="700" b="1" err="1"/>
                <a:t>CivIng</a:t>
              </a:r>
              <a:endParaRPr lang="sv-SE" sz="700" err="1">
                <a:cs typeface="Arial"/>
              </a:endParaRPr>
            </a:p>
          </p:txBody>
        </p:sp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6C8C5359-EDDA-4EBD-B6D6-72EC62C2BB39}"/>
                </a:ext>
              </a:extLst>
            </p:cNvPr>
            <p:cNvSpPr txBox="1"/>
            <p:nvPr/>
          </p:nvSpPr>
          <p:spPr>
            <a:xfrm>
              <a:off x="6010714" y="2943541"/>
              <a:ext cx="435498" cy="20005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sv-SE" sz="700" b="1"/>
                <a:t>MSc</a:t>
              </a:r>
              <a:endParaRPr lang="sv-SE" sz="700">
                <a:cs typeface="Arial"/>
              </a:endParaRPr>
            </a:p>
          </p:txBody>
        </p:sp>
        <p:sp>
          <p:nvSpPr>
            <p:cNvPr id="49" name="V-form 34">
              <a:extLst>
                <a:ext uri="{FF2B5EF4-FFF2-40B4-BE49-F238E27FC236}">
                  <a16:creationId xmlns:a16="http://schemas.microsoft.com/office/drawing/2014/main" id="{0933980F-241F-4D9F-8F50-F68B41CB8946}"/>
                </a:ext>
              </a:extLst>
            </p:cNvPr>
            <p:cNvSpPr/>
            <p:nvPr/>
          </p:nvSpPr>
          <p:spPr>
            <a:xfrm>
              <a:off x="5226516" y="1624612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0" name="V-form 34">
              <a:extLst>
                <a:ext uri="{FF2B5EF4-FFF2-40B4-BE49-F238E27FC236}">
                  <a16:creationId xmlns:a16="http://schemas.microsoft.com/office/drawing/2014/main" id="{D7A630C0-6A2E-4AD7-8234-BE92B9172648}"/>
                </a:ext>
              </a:extLst>
            </p:cNvPr>
            <p:cNvSpPr/>
            <p:nvPr/>
          </p:nvSpPr>
          <p:spPr>
            <a:xfrm>
              <a:off x="4887849" y="3945890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1" name="V-form 34">
              <a:extLst>
                <a:ext uri="{FF2B5EF4-FFF2-40B4-BE49-F238E27FC236}">
                  <a16:creationId xmlns:a16="http://schemas.microsoft.com/office/drawing/2014/main" id="{F69A11B6-920F-4619-9F16-2D4885EC769E}"/>
                </a:ext>
              </a:extLst>
            </p:cNvPr>
            <p:cNvSpPr/>
            <p:nvPr/>
          </p:nvSpPr>
          <p:spPr>
            <a:xfrm>
              <a:off x="7110349" y="1123668"/>
              <a:ext cx="377851" cy="312200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2" name="V-form 34">
              <a:extLst>
                <a:ext uri="{FF2B5EF4-FFF2-40B4-BE49-F238E27FC236}">
                  <a16:creationId xmlns:a16="http://schemas.microsoft.com/office/drawing/2014/main" id="{E9E4AB1B-0D37-4C81-B313-9E43E17D7870}"/>
                </a:ext>
              </a:extLst>
            </p:cNvPr>
            <p:cNvSpPr/>
            <p:nvPr/>
          </p:nvSpPr>
          <p:spPr>
            <a:xfrm>
              <a:off x="5635738" y="933168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3" name="V-form 29">
              <a:extLst>
                <a:ext uri="{FF2B5EF4-FFF2-40B4-BE49-F238E27FC236}">
                  <a16:creationId xmlns:a16="http://schemas.microsoft.com/office/drawing/2014/main" id="{9635ED9D-E54B-4944-B637-268BE730C8ED}"/>
                </a:ext>
              </a:extLst>
            </p:cNvPr>
            <p:cNvSpPr/>
            <p:nvPr/>
          </p:nvSpPr>
          <p:spPr>
            <a:xfrm>
              <a:off x="7675993" y="1764143"/>
              <a:ext cx="377851" cy="312200"/>
            </a:xfrm>
            <a:prstGeom prst="chevr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4" name="V-form 29">
              <a:extLst>
                <a:ext uri="{FF2B5EF4-FFF2-40B4-BE49-F238E27FC236}">
                  <a16:creationId xmlns:a16="http://schemas.microsoft.com/office/drawing/2014/main" id="{D8334B4F-410D-46ED-B9EB-F865A175D1D6}"/>
                </a:ext>
              </a:extLst>
            </p:cNvPr>
            <p:cNvSpPr/>
            <p:nvPr/>
          </p:nvSpPr>
          <p:spPr>
            <a:xfrm>
              <a:off x="8381548" y="2236865"/>
              <a:ext cx="377851" cy="312200"/>
            </a:xfrm>
            <a:prstGeom prst="chevr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5" name="V-form 22">
              <a:extLst>
                <a:ext uri="{FF2B5EF4-FFF2-40B4-BE49-F238E27FC236}">
                  <a16:creationId xmlns:a16="http://schemas.microsoft.com/office/drawing/2014/main" id="{EC766BE1-2743-450B-81D4-5BDEA35BE0BA}"/>
                </a:ext>
              </a:extLst>
            </p:cNvPr>
            <p:cNvSpPr/>
            <p:nvPr/>
          </p:nvSpPr>
          <p:spPr>
            <a:xfrm>
              <a:off x="8235679" y="3134599"/>
              <a:ext cx="377851" cy="312200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6" name="V-form 25">
              <a:extLst>
                <a:ext uri="{FF2B5EF4-FFF2-40B4-BE49-F238E27FC236}">
                  <a16:creationId xmlns:a16="http://schemas.microsoft.com/office/drawing/2014/main" id="{B7CDF762-2658-4D88-84F5-07E9971A0802}"/>
                </a:ext>
              </a:extLst>
            </p:cNvPr>
            <p:cNvSpPr/>
            <p:nvPr/>
          </p:nvSpPr>
          <p:spPr>
            <a:xfrm>
              <a:off x="8103036" y="1502167"/>
              <a:ext cx="377851" cy="3122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7" name="V-form 22">
              <a:extLst>
                <a:ext uri="{FF2B5EF4-FFF2-40B4-BE49-F238E27FC236}">
                  <a16:creationId xmlns:a16="http://schemas.microsoft.com/office/drawing/2014/main" id="{92A613F2-2032-4EA1-9187-C1E41BBDDADC}"/>
                </a:ext>
              </a:extLst>
            </p:cNvPr>
            <p:cNvSpPr/>
            <p:nvPr/>
          </p:nvSpPr>
          <p:spPr>
            <a:xfrm>
              <a:off x="4813735" y="1187266"/>
              <a:ext cx="377851" cy="312200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8" name="V-form 22">
              <a:extLst>
                <a:ext uri="{FF2B5EF4-FFF2-40B4-BE49-F238E27FC236}">
                  <a16:creationId xmlns:a16="http://schemas.microsoft.com/office/drawing/2014/main" id="{729D9AF1-FAA8-4797-ABE8-8F6ADC63C5B0}"/>
                </a:ext>
              </a:extLst>
            </p:cNvPr>
            <p:cNvSpPr/>
            <p:nvPr/>
          </p:nvSpPr>
          <p:spPr>
            <a:xfrm>
              <a:off x="5977901" y="3522655"/>
              <a:ext cx="377851" cy="312200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9" name="V-form 22">
              <a:extLst>
                <a:ext uri="{FF2B5EF4-FFF2-40B4-BE49-F238E27FC236}">
                  <a16:creationId xmlns:a16="http://schemas.microsoft.com/office/drawing/2014/main" id="{2CAB0FB5-8749-4B7A-B8C1-288324581FE5}"/>
                </a:ext>
              </a:extLst>
            </p:cNvPr>
            <p:cNvSpPr/>
            <p:nvPr/>
          </p:nvSpPr>
          <p:spPr>
            <a:xfrm>
              <a:off x="7438959" y="3352021"/>
              <a:ext cx="377851" cy="312200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60" name="V-form 22">
              <a:extLst>
                <a:ext uri="{FF2B5EF4-FFF2-40B4-BE49-F238E27FC236}">
                  <a16:creationId xmlns:a16="http://schemas.microsoft.com/office/drawing/2014/main" id="{9104D7FC-05F0-4433-9980-397346CFD9AF}"/>
                </a:ext>
              </a:extLst>
            </p:cNvPr>
            <p:cNvSpPr/>
            <p:nvPr/>
          </p:nvSpPr>
          <p:spPr>
            <a:xfrm>
              <a:off x="7108090" y="2757962"/>
              <a:ext cx="377851" cy="312200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D511D8B2-E758-492B-9BCF-7483EBB1D6FE}"/>
                </a:ext>
              </a:extLst>
            </p:cNvPr>
            <p:cNvSpPr/>
            <p:nvPr/>
          </p:nvSpPr>
          <p:spPr>
            <a:xfrm>
              <a:off x="305647" y="3616552"/>
              <a:ext cx="66388" cy="6196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8670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056776-4D6C-654E-BC60-64084A4CF46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2021-10-26</a:t>
            </a:fld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BEEDAF-3B31-A847-9CB6-3851F0F9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3258C2E5-C577-CB44-8A7E-A4249109DFAD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1279525" y="698269"/>
          <a:ext cx="6718829" cy="3564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0D522D63-7CE7-4742-9B13-742DBB448F20}"/>
              </a:ext>
            </a:extLst>
          </p:cNvPr>
          <p:cNvSpPr txBox="1"/>
          <p:nvPr/>
        </p:nvSpPr>
        <p:spPr>
          <a:xfrm>
            <a:off x="5231467" y="1062335"/>
            <a:ext cx="1710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err="1"/>
              <a:t>Juridisk</a:t>
            </a:r>
            <a:r>
              <a:rPr lang="en-GB" sz="1200"/>
              <a:t> person </a:t>
            </a:r>
            <a:r>
              <a:rPr lang="en-GB" sz="1200" err="1"/>
              <a:t>köper</a:t>
            </a:r>
            <a:r>
              <a:rPr lang="en-GB" sz="1200"/>
              <a:t> </a:t>
            </a:r>
            <a:r>
              <a:rPr lang="en-GB" sz="1200" err="1"/>
              <a:t>utbildning</a:t>
            </a:r>
            <a:r>
              <a:rPr lang="en-GB" sz="1200"/>
              <a:t> </a:t>
            </a:r>
            <a:r>
              <a:rPr lang="en-GB" sz="1200" err="1"/>
              <a:t>för</a:t>
            </a:r>
            <a:r>
              <a:rPr lang="en-GB" sz="1200"/>
              <a:t> </a:t>
            </a:r>
            <a:r>
              <a:rPr lang="en-GB" sz="1200" err="1"/>
              <a:t>anställda</a:t>
            </a:r>
            <a:endParaRPr lang="en-GB" sz="120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17DBA1F-CC44-734A-BF26-0479D91ED961}"/>
              </a:ext>
            </a:extLst>
          </p:cNvPr>
          <p:cNvSpPr txBox="1"/>
          <p:nvPr/>
        </p:nvSpPr>
        <p:spPr>
          <a:xfrm>
            <a:off x="6543606" y="3516283"/>
            <a:ext cx="1710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lvl="1"/>
            <a:r>
              <a:rPr lang="en-GB" sz="1200" err="1"/>
              <a:t>Anslagsfinansierad</a:t>
            </a:r>
            <a:r>
              <a:rPr lang="en-GB" sz="1200"/>
              <a:t> </a:t>
            </a:r>
            <a:r>
              <a:rPr lang="en-GB" sz="1200" err="1"/>
              <a:t>utbildning</a:t>
            </a:r>
            <a:r>
              <a:rPr lang="en-GB" sz="1200"/>
              <a:t> </a:t>
            </a:r>
            <a:r>
              <a:rPr lang="en-GB" sz="1200" err="1"/>
              <a:t>för</a:t>
            </a:r>
            <a:r>
              <a:rPr lang="en-GB" sz="1200"/>
              <a:t> </a:t>
            </a:r>
            <a:r>
              <a:rPr lang="en-GB" sz="1200" err="1"/>
              <a:t>fysiska</a:t>
            </a:r>
            <a:r>
              <a:rPr lang="en-GB" sz="1200"/>
              <a:t> </a:t>
            </a:r>
            <a:r>
              <a:rPr lang="en-GB" sz="1200" err="1"/>
              <a:t>personer</a:t>
            </a:r>
            <a:endParaRPr lang="en-GB" sz="120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1494990-541C-D94A-AA5F-08BA8791ED17}"/>
              </a:ext>
            </a:extLst>
          </p:cNvPr>
          <p:cNvSpPr txBox="1"/>
          <p:nvPr/>
        </p:nvSpPr>
        <p:spPr>
          <a:xfrm>
            <a:off x="889963" y="2869952"/>
            <a:ext cx="2550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err="1"/>
              <a:t>Andra</a:t>
            </a:r>
            <a:r>
              <a:rPr lang="en-GB" sz="1200"/>
              <a:t> </a:t>
            </a:r>
            <a:r>
              <a:rPr lang="en-GB" sz="1200" err="1"/>
              <a:t>utbildningsaktiviteter</a:t>
            </a:r>
            <a:r>
              <a:rPr lang="en-GB" sz="1200"/>
              <a:t> </a:t>
            </a:r>
            <a:r>
              <a:rPr lang="en-GB" sz="1200" err="1"/>
              <a:t>som</a:t>
            </a:r>
            <a:r>
              <a:rPr lang="en-GB" sz="1200"/>
              <a:t> </a:t>
            </a:r>
            <a:r>
              <a:rPr lang="en-GB" sz="1200" err="1"/>
              <a:t>bidrar</a:t>
            </a:r>
            <a:r>
              <a:rPr lang="en-GB" sz="1200"/>
              <a:t> till </a:t>
            </a:r>
            <a:r>
              <a:rPr lang="en-GB" sz="1200" err="1"/>
              <a:t>individers</a:t>
            </a:r>
            <a:r>
              <a:rPr lang="en-GB" sz="1200"/>
              <a:t> </a:t>
            </a:r>
            <a:r>
              <a:rPr lang="en-GB" sz="1200" err="1"/>
              <a:t>lärande</a:t>
            </a:r>
            <a:endParaRPr lang="en-GB" sz="1200"/>
          </a:p>
          <a:p>
            <a:endParaRPr lang="sv-SE" sz="1200"/>
          </a:p>
        </p:txBody>
      </p:sp>
    </p:spTree>
    <p:extLst>
      <p:ext uri="{BB962C8B-B14F-4D97-AF65-F5344CB8AC3E}">
        <p14:creationId xmlns:p14="http://schemas.microsoft.com/office/powerpoint/2010/main" val="32153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Lifelong</a:t>
            </a:r>
            <a:r>
              <a:rPr lang="sv-SE"/>
              <a:t> </a:t>
            </a:r>
            <a:r>
              <a:rPr lang="sv-SE" err="1"/>
              <a:t>learning</a:t>
            </a:r>
            <a:r>
              <a:rPr lang="sv-SE"/>
              <a:t> (VP2021)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38348D-F2D3-AB47-AE2A-1D59B1E58D64}" type="slidenum">
              <a:rPr kumimoji="0" lang="en-GB" sz="700" b="0" i="0" u="none" strike="noStrike" kern="1200" cap="none" spc="0" normalizeH="0" baseline="0" noProof="0" smtClean="0">
                <a:ln>
                  <a:noFill/>
                </a:ln>
                <a:solidFill>
                  <a:srgbClr val="8484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8484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/>
              <a:t>2.3.2 </a:t>
            </a:r>
            <a:r>
              <a:rPr lang="sv-SE" b="1" err="1"/>
              <a:t>Lifelong</a:t>
            </a:r>
            <a:r>
              <a:rPr lang="sv-SE" b="1"/>
              <a:t> </a:t>
            </a:r>
            <a:r>
              <a:rPr lang="sv-SE" b="1" err="1"/>
              <a:t>learning</a:t>
            </a:r>
            <a:r>
              <a:rPr lang="sv-SE" b="1"/>
              <a:t>: </a:t>
            </a:r>
            <a:r>
              <a:rPr lang="sv-SE" b="1" err="1"/>
              <a:t>Increased</a:t>
            </a:r>
            <a:r>
              <a:rPr lang="sv-SE" b="1"/>
              <a:t> </a:t>
            </a:r>
            <a:r>
              <a:rPr lang="sv-SE" b="1" err="1"/>
              <a:t>resources</a:t>
            </a:r>
            <a:endParaRPr lang="sv-SE" b="1"/>
          </a:p>
          <a:p>
            <a:pPr marL="0" indent="0">
              <a:buNone/>
            </a:pPr>
            <a:r>
              <a:rPr lang="sv-SE" err="1"/>
              <a:t>Lifelong</a:t>
            </a:r>
            <a:r>
              <a:rPr lang="sv-SE"/>
              <a:t> </a:t>
            </a:r>
            <a:r>
              <a:rPr lang="sv-SE" err="1"/>
              <a:t>learning</a:t>
            </a:r>
            <a:r>
              <a:rPr lang="sv-SE"/>
              <a:t> at KTH </a:t>
            </a:r>
            <a:r>
              <a:rPr lang="sv-SE" err="1"/>
              <a:t>refers</a:t>
            </a:r>
            <a:r>
              <a:rPr lang="sv-SE"/>
              <a:t> to </a:t>
            </a:r>
            <a:r>
              <a:rPr lang="sv-SE" err="1"/>
              <a:t>appropriation</a:t>
            </a:r>
            <a:r>
              <a:rPr lang="sv-SE"/>
              <a:t> </a:t>
            </a:r>
            <a:r>
              <a:rPr lang="sv-SE" err="1"/>
              <a:t>funded</a:t>
            </a:r>
            <a:r>
              <a:rPr lang="sv-SE"/>
              <a:t> </a:t>
            </a:r>
            <a:r>
              <a:rPr lang="sv-SE" err="1"/>
              <a:t>continuous</a:t>
            </a:r>
            <a:r>
              <a:rPr lang="sv-SE"/>
              <a:t> </a:t>
            </a:r>
            <a:r>
              <a:rPr lang="sv-SE" err="1"/>
              <a:t>education</a:t>
            </a:r>
            <a:r>
              <a:rPr lang="sv-SE"/>
              <a:t> and </a:t>
            </a:r>
            <a:r>
              <a:rPr lang="sv-SE" err="1"/>
              <a:t>commissioned</a:t>
            </a:r>
            <a:r>
              <a:rPr lang="sv-SE"/>
              <a:t> </a:t>
            </a:r>
            <a:r>
              <a:rPr lang="sv-SE" err="1"/>
              <a:t>education</a:t>
            </a:r>
            <a:r>
              <a:rPr lang="sv-SE"/>
              <a:t>.</a:t>
            </a:r>
          </a:p>
          <a:p>
            <a:pPr marL="0" indent="0">
              <a:buNone/>
            </a:pPr>
            <a:r>
              <a:rPr lang="sv-SE" b="1" err="1"/>
              <a:t>Of</a:t>
            </a:r>
            <a:r>
              <a:rPr lang="sv-SE" b="1"/>
              <a:t> KTH's </a:t>
            </a:r>
            <a:r>
              <a:rPr lang="sv-SE" b="1" err="1"/>
              <a:t>education</a:t>
            </a:r>
            <a:r>
              <a:rPr lang="sv-SE" b="1"/>
              <a:t> </a:t>
            </a:r>
            <a:r>
              <a:rPr lang="sv-SE" b="1" err="1"/>
              <a:t>volume</a:t>
            </a:r>
            <a:r>
              <a:rPr lang="sv-SE" b="1"/>
              <a:t>, 20 </a:t>
            </a:r>
            <a:r>
              <a:rPr lang="sv-SE" b="1" err="1"/>
              <a:t>percent</a:t>
            </a:r>
            <a:r>
              <a:rPr lang="sv-SE" b="1"/>
              <a:t> </a:t>
            </a:r>
            <a:r>
              <a:rPr lang="sv-SE" b="1" err="1"/>
              <a:t>shall</a:t>
            </a:r>
            <a:r>
              <a:rPr lang="sv-SE" b="1"/>
              <a:t> be </a:t>
            </a:r>
            <a:r>
              <a:rPr lang="sv-SE" b="1" err="1"/>
              <a:t>within</a:t>
            </a:r>
            <a:r>
              <a:rPr lang="sv-SE" b="1"/>
              <a:t> the </a:t>
            </a:r>
            <a:r>
              <a:rPr lang="sv-SE" b="1" err="1"/>
              <a:t>field</a:t>
            </a:r>
            <a:r>
              <a:rPr lang="sv-SE" b="1"/>
              <a:t> </a:t>
            </a:r>
            <a:r>
              <a:rPr lang="sv-SE" b="1" err="1"/>
              <a:t>of</a:t>
            </a:r>
            <a:r>
              <a:rPr lang="sv-SE" b="1"/>
              <a:t> </a:t>
            </a:r>
            <a:r>
              <a:rPr lang="sv-SE" b="1" err="1"/>
              <a:t>lifelong</a:t>
            </a:r>
            <a:r>
              <a:rPr lang="sv-SE" b="1"/>
              <a:t> </a:t>
            </a:r>
            <a:r>
              <a:rPr lang="sv-SE" b="1" err="1"/>
              <a:t>learning</a:t>
            </a:r>
            <a:r>
              <a:rPr lang="sv-SE" b="1"/>
              <a:t> from 2023. </a:t>
            </a:r>
            <a:r>
              <a:rPr lang="sv-SE"/>
              <a:t>To </a:t>
            </a:r>
            <a:r>
              <a:rPr lang="sv-SE" err="1"/>
              <a:t>achieve</a:t>
            </a:r>
            <a:r>
              <a:rPr lang="sv-SE"/>
              <a:t> </a:t>
            </a:r>
            <a:r>
              <a:rPr lang="sv-SE" err="1"/>
              <a:t>this</a:t>
            </a:r>
            <a:r>
              <a:rPr lang="sv-SE"/>
              <a:t> </a:t>
            </a:r>
            <a:r>
              <a:rPr lang="sv-SE" err="1"/>
              <a:t>goal</a:t>
            </a:r>
            <a:r>
              <a:rPr lang="sv-SE"/>
              <a:t>, KTH </a:t>
            </a:r>
            <a:r>
              <a:rPr lang="sv-SE" err="1"/>
              <a:t>needs</a:t>
            </a:r>
            <a:r>
              <a:rPr lang="sv-SE"/>
              <a:t> to </a:t>
            </a:r>
            <a:r>
              <a:rPr lang="sv-SE" err="1"/>
              <a:t>adapt</a:t>
            </a:r>
            <a:r>
              <a:rPr lang="sv-SE"/>
              <a:t> </a:t>
            </a:r>
            <a:r>
              <a:rPr lang="sv-SE" err="1"/>
              <a:t>both</a:t>
            </a:r>
            <a:r>
              <a:rPr lang="sv-SE"/>
              <a:t> </a:t>
            </a:r>
            <a:r>
              <a:rPr lang="sv-SE" err="1"/>
              <a:t>core</a:t>
            </a:r>
            <a:r>
              <a:rPr lang="sv-SE"/>
              <a:t> </a:t>
            </a:r>
            <a:r>
              <a:rPr lang="sv-SE" err="1"/>
              <a:t>activities</a:t>
            </a:r>
            <a:r>
              <a:rPr lang="sv-SE"/>
              <a:t> and support </a:t>
            </a:r>
            <a:r>
              <a:rPr lang="sv-SE" err="1"/>
              <a:t>activities</a:t>
            </a:r>
            <a:r>
              <a:rPr lang="sv-SE"/>
              <a:t> in terms </a:t>
            </a:r>
            <a:r>
              <a:rPr lang="sv-SE" err="1"/>
              <a:t>of</a:t>
            </a:r>
            <a:r>
              <a:rPr lang="sv-SE"/>
              <a:t> administration, </a:t>
            </a:r>
            <a:r>
              <a:rPr lang="sv-SE" err="1"/>
              <a:t>pedagogical</a:t>
            </a:r>
            <a:r>
              <a:rPr lang="sv-SE"/>
              <a:t> </a:t>
            </a:r>
            <a:r>
              <a:rPr lang="sv-SE" err="1"/>
              <a:t>development</a:t>
            </a:r>
            <a:r>
              <a:rPr lang="sv-SE"/>
              <a:t> and </a:t>
            </a:r>
            <a:r>
              <a:rPr lang="sv-SE" err="1"/>
              <a:t>resource</a:t>
            </a:r>
            <a:r>
              <a:rPr lang="sv-SE"/>
              <a:t> </a:t>
            </a:r>
            <a:r>
              <a:rPr lang="sv-SE" err="1"/>
              <a:t>allocation</a:t>
            </a:r>
            <a:r>
              <a:rPr lang="sv-SE"/>
              <a:t>. In order for the </a:t>
            </a:r>
            <a:r>
              <a:rPr lang="sv-SE" err="1"/>
              <a:t>goal</a:t>
            </a:r>
            <a:r>
              <a:rPr lang="sv-SE"/>
              <a:t> to be </a:t>
            </a:r>
            <a:r>
              <a:rPr lang="sv-SE" err="1"/>
              <a:t>achieved</a:t>
            </a:r>
            <a:r>
              <a:rPr lang="sv-SE"/>
              <a:t>, the </a:t>
            </a:r>
            <a:r>
              <a:rPr lang="sv-SE" err="1"/>
              <a:t>university</a:t>
            </a:r>
            <a:r>
              <a:rPr lang="sv-SE"/>
              <a:t> administration (GVS) </a:t>
            </a:r>
            <a:r>
              <a:rPr lang="sv-SE" err="1"/>
              <a:t>needs</a:t>
            </a:r>
            <a:r>
              <a:rPr lang="sv-SE"/>
              <a:t> to </a:t>
            </a:r>
            <a:r>
              <a:rPr lang="sv-SE" err="1"/>
              <a:t>work</a:t>
            </a:r>
            <a:r>
              <a:rPr lang="sv-SE"/>
              <a:t> </a:t>
            </a:r>
            <a:r>
              <a:rPr lang="sv-SE" err="1"/>
              <a:t>together</a:t>
            </a:r>
            <a:r>
              <a:rPr lang="sv-SE"/>
              <a:t> </a:t>
            </a:r>
            <a:r>
              <a:rPr lang="sv-SE" err="1"/>
              <a:t>with</a:t>
            </a:r>
            <a:r>
              <a:rPr lang="sv-SE"/>
              <a:t> the </a:t>
            </a:r>
            <a:r>
              <a:rPr lang="sv-SE" err="1"/>
              <a:t>schools</a:t>
            </a:r>
            <a:r>
              <a:rPr lang="sv-SE"/>
              <a:t>’ administrations. The </a:t>
            </a:r>
            <a:r>
              <a:rPr lang="sv-SE" err="1"/>
              <a:t>educational</a:t>
            </a:r>
            <a:r>
              <a:rPr lang="sv-SE"/>
              <a:t> offer </a:t>
            </a:r>
            <a:r>
              <a:rPr lang="sv-SE" err="1"/>
              <a:t>within</a:t>
            </a:r>
            <a:r>
              <a:rPr lang="sv-SE"/>
              <a:t> </a:t>
            </a:r>
            <a:r>
              <a:rPr lang="sv-SE" err="1"/>
              <a:t>lifelong</a:t>
            </a:r>
            <a:r>
              <a:rPr lang="sv-SE"/>
              <a:t> </a:t>
            </a:r>
            <a:r>
              <a:rPr lang="sv-SE" err="1"/>
              <a:t>learning</a:t>
            </a:r>
            <a:r>
              <a:rPr lang="sv-SE"/>
              <a:t> must, in the same </a:t>
            </a:r>
            <a:r>
              <a:rPr lang="sv-SE" err="1"/>
              <a:t>way</a:t>
            </a:r>
            <a:r>
              <a:rPr lang="sv-SE"/>
              <a:t> as in the </a:t>
            </a:r>
            <a:r>
              <a:rPr lang="sv-SE" err="1"/>
              <a:t>above</a:t>
            </a:r>
            <a:r>
              <a:rPr lang="sv-SE"/>
              <a:t> </a:t>
            </a:r>
            <a:r>
              <a:rPr lang="sv-SE" err="1"/>
              <a:t>two</a:t>
            </a:r>
            <a:r>
              <a:rPr lang="sv-SE"/>
              <a:t> </a:t>
            </a:r>
            <a:r>
              <a:rPr lang="sv-SE" err="1"/>
              <a:t>assignments</a:t>
            </a:r>
            <a:r>
              <a:rPr lang="sv-SE"/>
              <a:t>, focus on the </a:t>
            </a:r>
            <a:r>
              <a:rPr lang="sv-SE" err="1"/>
              <a:t>future</a:t>
            </a:r>
            <a:r>
              <a:rPr lang="sv-SE"/>
              <a:t> </a:t>
            </a:r>
            <a:r>
              <a:rPr lang="sv-SE" err="1"/>
              <a:t>learning</a:t>
            </a:r>
            <a:r>
              <a:rPr lang="sv-SE"/>
              <a:t> </a:t>
            </a:r>
            <a:r>
              <a:rPr lang="sv-SE" err="1"/>
              <a:t>environments</a:t>
            </a:r>
            <a:r>
              <a:rPr lang="sv-SE"/>
              <a:t> and </a:t>
            </a:r>
            <a:r>
              <a:rPr lang="sv-SE" err="1"/>
              <a:t>educational</a:t>
            </a:r>
            <a:r>
              <a:rPr lang="sv-SE"/>
              <a:t> </a:t>
            </a:r>
            <a:r>
              <a:rPr lang="sv-SE" err="1"/>
              <a:t>models</a:t>
            </a:r>
            <a:r>
              <a:rPr lang="sv-SE"/>
              <a:t> and must to a </a:t>
            </a:r>
            <a:r>
              <a:rPr lang="sv-SE" err="1"/>
              <a:t>large</a:t>
            </a:r>
            <a:r>
              <a:rPr lang="sv-SE"/>
              <a:t> </a:t>
            </a:r>
            <a:r>
              <a:rPr lang="sv-SE" err="1"/>
              <a:t>extent</a:t>
            </a:r>
            <a:r>
              <a:rPr lang="sv-SE"/>
              <a:t> be </a:t>
            </a:r>
            <a:r>
              <a:rPr lang="sv-SE" err="1"/>
              <a:t>offered</a:t>
            </a:r>
            <a:r>
              <a:rPr lang="sv-SE"/>
              <a:t> </a:t>
            </a:r>
            <a:r>
              <a:rPr lang="sv-SE" err="1"/>
              <a:t>digitally</a:t>
            </a:r>
            <a:r>
              <a:rPr lang="sv-SE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8322" y="4866501"/>
            <a:ext cx="20393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28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1" u="none" strike="noStrike" kern="1200" cap="none" spc="0" normalizeH="0" baseline="0" noProof="0" err="1">
                <a:ln>
                  <a:noFill/>
                </a:ln>
                <a:solidFill>
                  <a:srgbClr val="1954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Impact</a:t>
            </a:r>
            <a:r>
              <a:rPr kumimoji="0" lang="sv-SE" sz="1050" b="0" i="1" u="none" strike="noStrike" kern="1200" cap="none" spc="0" normalizeH="0" baseline="0" noProof="0">
                <a:ln>
                  <a:noFill/>
                </a:ln>
                <a:solidFill>
                  <a:srgbClr val="1954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sv-SE" sz="1050" b="0" i="1" u="none" strike="noStrike" kern="1200" cap="none" spc="0" normalizeH="0" baseline="0" noProof="0" err="1">
                <a:ln>
                  <a:noFill/>
                </a:ln>
                <a:solidFill>
                  <a:srgbClr val="1954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through</a:t>
            </a:r>
            <a:r>
              <a:rPr kumimoji="0" lang="sv-SE" sz="1050" b="0" i="1" u="none" strike="noStrike" kern="1200" cap="none" spc="0" normalizeH="0" baseline="0" noProof="0">
                <a:ln>
                  <a:noFill/>
                </a:ln>
                <a:solidFill>
                  <a:srgbClr val="1954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sv-SE" sz="1050" b="0" i="1" u="none" strike="noStrike" kern="1200" cap="none" spc="0" normalizeH="0" baseline="0" noProof="0" err="1">
                <a:ln>
                  <a:noFill/>
                </a:ln>
                <a:solidFill>
                  <a:srgbClr val="1954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collaboration</a:t>
            </a:r>
            <a:r>
              <a:rPr kumimoji="0" lang="sv-SE" sz="1050" b="0" i="1" u="none" strike="noStrike" kern="1200" cap="none" spc="0" normalizeH="0" baseline="0" noProof="0">
                <a:ln>
                  <a:noFill/>
                </a:ln>
                <a:solidFill>
                  <a:srgbClr val="1954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</a:t>
            </a:r>
          </a:p>
        </p:txBody>
      </p:sp>
      <p:pic>
        <p:nvPicPr>
          <p:cNvPr id="3" name="Picture 2" descr="Verksamhetsplan för KTH år 2021.pdf - Adobe Acrobat Pro DC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7" t="48920" r="15273" b="31595"/>
          <a:stretch/>
        </p:blipFill>
        <p:spPr>
          <a:xfrm>
            <a:off x="1023101" y="3910537"/>
            <a:ext cx="6858000" cy="95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3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D9E826-44DC-3944-B54E-4129CD251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From approximately 1% 2019 to 20% 2023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A62C21F-A0A2-1E47-8C13-6AF63E9CE4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2021-10-26</a:t>
            </a:fld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C341DBC-AFB5-7241-B058-F9A64CF3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15CA2C2-12FC-8342-B9A0-510140679E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Most of our current models, formats and offerings doesn’t scale very well</a:t>
            </a:r>
          </a:p>
          <a:p>
            <a:pPr lvl="1"/>
            <a:r>
              <a:rPr lang="en-GB"/>
              <a:t>Much education at KTH and other universities is traditionally conducted almost in terms of craftsmanship</a:t>
            </a:r>
          </a:p>
          <a:p>
            <a:pPr lvl="1"/>
            <a:endParaRPr lang="en-GB"/>
          </a:p>
          <a:p>
            <a:r>
              <a:rPr lang="en-GB"/>
              <a:t>New thinking required to reach goals</a:t>
            </a:r>
          </a:p>
          <a:p>
            <a:pPr lvl="1"/>
            <a:r>
              <a:rPr lang="en-GB"/>
              <a:t>Adaptation to target groups</a:t>
            </a:r>
          </a:p>
          <a:p>
            <a:pPr lvl="1"/>
            <a:r>
              <a:rPr lang="en-GB"/>
              <a:t>Sustainable model of operation (internal)</a:t>
            </a:r>
          </a:p>
          <a:p>
            <a:pPr lvl="1"/>
            <a:r>
              <a:rPr lang="en-GB"/>
              <a:t>New formats and new ways of thinking, structuring and organizing education as a whole!</a:t>
            </a:r>
          </a:p>
        </p:txBody>
      </p:sp>
    </p:spTree>
    <p:extLst>
      <p:ext uri="{BB962C8B-B14F-4D97-AF65-F5344CB8AC3E}">
        <p14:creationId xmlns:p14="http://schemas.microsoft.com/office/powerpoint/2010/main" val="32718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056776-4D6C-654E-BC60-64084A4CF46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2021-10-26</a:t>
            </a:fld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BEEDAF-3B31-A847-9CB6-3851F0F9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3258C2E5-C577-CB44-8A7E-A4249109DFA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18345609"/>
              </p:ext>
            </p:extLst>
          </p:nvPr>
        </p:nvGraphicFramePr>
        <p:xfrm>
          <a:off x="1279525" y="698269"/>
          <a:ext cx="6718829" cy="3564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0D522D63-7CE7-4742-9B13-742DBB448F20}"/>
              </a:ext>
            </a:extLst>
          </p:cNvPr>
          <p:cNvSpPr txBox="1"/>
          <p:nvPr/>
        </p:nvSpPr>
        <p:spPr>
          <a:xfrm>
            <a:off x="5231467" y="1062335"/>
            <a:ext cx="1710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err="1"/>
              <a:t>Juridisk</a:t>
            </a:r>
            <a:r>
              <a:rPr lang="en-GB" sz="1200"/>
              <a:t> person </a:t>
            </a:r>
            <a:r>
              <a:rPr lang="en-GB" sz="1200" err="1"/>
              <a:t>köper</a:t>
            </a:r>
            <a:r>
              <a:rPr lang="en-GB" sz="1200"/>
              <a:t> </a:t>
            </a:r>
            <a:r>
              <a:rPr lang="en-GB" sz="1200" err="1"/>
              <a:t>utbildning</a:t>
            </a:r>
            <a:r>
              <a:rPr lang="en-GB" sz="1200"/>
              <a:t> </a:t>
            </a:r>
            <a:r>
              <a:rPr lang="en-GB" sz="1200" err="1"/>
              <a:t>för</a:t>
            </a:r>
            <a:r>
              <a:rPr lang="en-GB" sz="1200"/>
              <a:t> </a:t>
            </a:r>
            <a:r>
              <a:rPr lang="en-GB" sz="1200" err="1"/>
              <a:t>anställda</a:t>
            </a:r>
            <a:endParaRPr lang="en-GB" sz="120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17DBA1F-CC44-734A-BF26-0479D91ED961}"/>
              </a:ext>
            </a:extLst>
          </p:cNvPr>
          <p:cNvSpPr txBox="1"/>
          <p:nvPr/>
        </p:nvSpPr>
        <p:spPr>
          <a:xfrm>
            <a:off x="6543606" y="3516283"/>
            <a:ext cx="1710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lvl="1"/>
            <a:r>
              <a:rPr lang="en-GB" sz="1200" err="1"/>
              <a:t>Anslagsfinansierad</a:t>
            </a:r>
            <a:r>
              <a:rPr lang="en-GB" sz="1200"/>
              <a:t> </a:t>
            </a:r>
            <a:r>
              <a:rPr lang="en-GB" sz="1200" err="1"/>
              <a:t>utbildning</a:t>
            </a:r>
            <a:r>
              <a:rPr lang="en-GB" sz="1200"/>
              <a:t> </a:t>
            </a:r>
            <a:r>
              <a:rPr lang="en-GB" sz="1200" err="1"/>
              <a:t>för</a:t>
            </a:r>
            <a:r>
              <a:rPr lang="en-GB" sz="1200"/>
              <a:t> </a:t>
            </a:r>
            <a:r>
              <a:rPr lang="en-GB" sz="1200" err="1"/>
              <a:t>fysiska</a:t>
            </a:r>
            <a:r>
              <a:rPr lang="en-GB" sz="1200"/>
              <a:t> </a:t>
            </a:r>
            <a:r>
              <a:rPr lang="en-GB" sz="1200" err="1"/>
              <a:t>personer</a:t>
            </a:r>
            <a:endParaRPr lang="en-GB" sz="120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1494990-541C-D94A-AA5F-08BA8791ED17}"/>
              </a:ext>
            </a:extLst>
          </p:cNvPr>
          <p:cNvSpPr txBox="1"/>
          <p:nvPr/>
        </p:nvSpPr>
        <p:spPr>
          <a:xfrm>
            <a:off x="889963" y="2869952"/>
            <a:ext cx="2550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err="1"/>
              <a:t>Andra</a:t>
            </a:r>
            <a:r>
              <a:rPr lang="en-GB" sz="1200"/>
              <a:t> </a:t>
            </a:r>
            <a:r>
              <a:rPr lang="en-GB" sz="1200" err="1"/>
              <a:t>utbildningsaktiviteter</a:t>
            </a:r>
            <a:r>
              <a:rPr lang="en-GB" sz="1200"/>
              <a:t> </a:t>
            </a:r>
            <a:r>
              <a:rPr lang="en-GB" sz="1200" err="1"/>
              <a:t>som</a:t>
            </a:r>
            <a:r>
              <a:rPr lang="en-GB" sz="1200"/>
              <a:t> </a:t>
            </a:r>
            <a:r>
              <a:rPr lang="en-GB" sz="1200" err="1"/>
              <a:t>bidrar</a:t>
            </a:r>
            <a:r>
              <a:rPr lang="en-GB" sz="1200"/>
              <a:t> till </a:t>
            </a:r>
            <a:r>
              <a:rPr lang="en-GB" sz="1200" err="1"/>
              <a:t>individers</a:t>
            </a:r>
            <a:r>
              <a:rPr lang="en-GB" sz="1200"/>
              <a:t> </a:t>
            </a:r>
            <a:r>
              <a:rPr lang="en-GB" sz="1200" err="1"/>
              <a:t>lärande</a:t>
            </a:r>
            <a:endParaRPr lang="en-GB" sz="1200"/>
          </a:p>
          <a:p>
            <a:endParaRPr lang="sv-SE" sz="1200"/>
          </a:p>
        </p:txBody>
      </p:sp>
    </p:spTree>
    <p:extLst>
      <p:ext uri="{BB962C8B-B14F-4D97-AF65-F5344CB8AC3E}">
        <p14:creationId xmlns:p14="http://schemas.microsoft.com/office/powerpoint/2010/main" val="58202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4DB6FA53-931E-F049-B019-B9F62F27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Where do we learn? (1990:ies)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F326E360-4FCD-9741-9F86-0D92B057CD69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2346689" y="1112838"/>
          <a:ext cx="5348837" cy="361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701C1245-000B-BB45-96A4-280CDD40AC8C}"/>
              </a:ext>
            </a:extLst>
          </p:cNvPr>
          <p:cNvSpPr txBox="1"/>
          <p:nvPr/>
        </p:nvSpPr>
        <p:spPr>
          <a:xfrm>
            <a:off x="5517526" y="1373353"/>
            <a:ext cx="346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Formal e.g. courses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6017A12-D862-0241-9F0F-E2B8211B282B}"/>
              </a:ext>
            </a:extLst>
          </p:cNvPr>
          <p:cNvSpPr txBox="1"/>
          <p:nvPr/>
        </p:nvSpPr>
        <p:spPr>
          <a:xfrm>
            <a:off x="6086819" y="2202418"/>
            <a:ext cx="261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Social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F2C71BB-05A6-F34F-9943-3CE3B718F538}"/>
              </a:ext>
            </a:extLst>
          </p:cNvPr>
          <p:cNvSpPr txBox="1"/>
          <p:nvPr/>
        </p:nvSpPr>
        <p:spPr>
          <a:xfrm>
            <a:off x="6624015" y="3084464"/>
            <a:ext cx="261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Explorative</a:t>
            </a:r>
          </a:p>
        </p:txBody>
      </p:sp>
      <p:cxnSp>
        <p:nvCxnSpPr>
          <p:cNvPr id="11" name="Rak pil 10">
            <a:extLst>
              <a:ext uri="{FF2B5EF4-FFF2-40B4-BE49-F238E27FC236}">
                <a16:creationId xmlns:a16="http://schemas.microsoft.com/office/drawing/2014/main" id="{7349DEFB-9912-5B49-8BB7-188FCE231703}"/>
              </a:ext>
            </a:extLst>
          </p:cNvPr>
          <p:cNvCxnSpPr>
            <a:cxnSpLocks/>
          </p:cNvCxnSpPr>
          <p:nvPr/>
        </p:nvCxnSpPr>
        <p:spPr>
          <a:xfrm flipH="1">
            <a:off x="2247536" y="1233889"/>
            <a:ext cx="2490203" cy="3404212"/>
          </a:xfrm>
          <a:prstGeom prst="straightConnector1">
            <a:avLst/>
          </a:prstGeom>
          <a:ln w="762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1C9298FD-7251-AE49-98BA-F632CDDF3040}"/>
              </a:ext>
            </a:extLst>
          </p:cNvPr>
          <p:cNvSpPr txBox="1"/>
          <p:nvPr/>
        </p:nvSpPr>
        <p:spPr>
          <a:xfrm rot="18433945">
            <a:off x="2978567" y="2806268"/>
            <a:ext cx="88841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Volume</a:t>
            </a:r>
          </a:p>
        </p:txBody>
      </p:sp>
      <p:cxnSp>
        <p:nvCxnSpPr>
          <p:cNvPr id="15" name="Rak pil 14">
            <a:extLst>
              <a:ext uri="{FF2B5EF4-FFF2-40B4-BE49-F238E27FC236}">
                <a16:creationId xmlns:a16="http://schemas.microsoft.com/office/drawing/2014/main" id="{FD818C06-9D0F-6C48-8AE9-3FE86DB8A222}"/>
              </a:ext>
            </a:extLst>
          </p:cNvPr>
          <p:cNvCxnSpPr>
            <a:cxnSpLocks/>
          </p:cNvCxnSpPr>
          <p:nvPr/>
        </p:nvCxnSpPr>
        <p:spPr>
          <a:xfrm flipV="1">
            <a:off x="1751682" y="991652"/>
            <a:ext cx="2557601" cy="3437129"/>
          </a:xfrm>
          <a:prstGeom prst="straightConnector1">
            <a:avLst/>
          </a:prstGeom>
          <a:ln w="762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B1A09D46-3D81-B143-AB19-7F31B0A60E67}"/>
              </a:ext>
            </a:extLst>
          </p:cNvPr>
          <p:cNvSpPr txBox="1"/>
          <p:nvPr/>
        </p:nvSpPr>
        <p:spPr>
          <a:xfrm rot="18453034">
            <a:off x="2535299" y="2684467"/>
            <a:ext cx="7295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Cost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8DA90DD7-07DB-8E4C-9A6A-FAA61FB38E77}"/>
              </a:ext>
            </a:extLst>
          </p:cNvPr>
          <p:cNvSpPr txBox="1"/>
          <p:nvPr/>
        </p:nvSpPr>
        <p:spPr>
          <a:xfrm rot="20162770">
            <a:off x="3504227" y="3311052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Handbooks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13AD15F-A448-ED4A-BB3D-CEF4AC43BEF5}"/>
              </a:ext>
            </a:extLst>
          </p:cNvPr>
          <p:cNvSpPr txBox="1"/>
          <p:nvPr/>
        </p:nvSpPr>
        <p:spPr>
          <a:xfrm rot="703579">
            <a:off x="5155399" y="3121500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Periodicals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5960E7E3-AB74-B644-8DD9-AC2368102F5C}"/>
              </a:ext>
            </a:extLst>
          </p:cNvPr>
          <p:cNvSpPr txBox="1"/>
          <p:nvPr/>
        </p:nvSpPr>
        <p:spPr>
          <a:xfrm rot="2313954">
            <a:off x="3685927" y="4090733"/>
            <a:ext cx="131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Proceedings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5F5922A1-75D9-E14D-889A-52C90FDDF3D7}"/>
              </a:ext>
            </a:extLst>
          </p:cNvPr>
          <p:cNvSpPr txBox="1"/>
          <p:nvPr/>
        </p:nvSpPr>
        <p:spPr>
          <a:xfrm rot="20376721">
            <a:off x="5351691" y="3859475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135491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ruta 31">
            <a:extLst>
              <a:ext uri="{FF2B5EF4-FFF2-40B4-BE49-F238E27FC236}">
                <a16:creationId xmlns:a16="http://schemas.microsoft.com/office/drawing/2014/main" id="{AB045538-073B-2F4D-9327-035D579A0577}"/>
              </a:ext>
            </a:extLst>
          </p:cNvPr>
          <p:cNvSpPr txBox="1"/>
          <p:nvPr/>
        </p:nvSpPr>
        <p:spPr>
          <a:xfrm>
            <a:off x="5484597" y="1223379"/>
            <a:ext cx="2712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Formal, e.g. courses bought by employer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4DB6FA53-931E-F049-B019-B9F62F27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Where do we learn? (2020:ies)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F326E360-4FCD-9741-9F86-0D92B057CD69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2346689" y="1112838"/>
          <a:ext cx="5348837" cy="361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ruta 7">
            <a:extLst>
              <a:ext uri="{FF2B5EF4-FFF2-40B4-BE49-F238E27FC236}">
                <a16:creationId xmlns:a16="http://schemas.microsoft.com/office/drawing/2014/main" id="{06017A12-D862-0241-9F0F-E2B8211B282B}"/>
              </a:ext>
            </a:extLst>
          </p:cNvPr>
          <p:cNvSpPr txBox="1"/>
          <p:nvPr/>
        </p:nvSpPr>
        <p:spPr>
          <a:xfrm>
            <a:off x="6070634" y="1920832"/>
            <a:ext cx="261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Social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F2C71BB-05A6-F34F-9943-3CE3B718F538}"/>
              </a:ext>
            </a:extLst>
          </p:cNvPr>
          <p:cNvSpPr txBox="1"/>
          <p:nvPr/>
        </p:nvSpPr>
        <p:spPr>
          <a:xfrm>
            <a:off x="6624015" y="3084464"/>
            <a:ext cx="261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Explorative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084FF80-48F5-7F41-8C0D-903B73283BDD}"/>
              </a:ext>
            </a:extLst>
          </p:cNvPr>
          <p:cNvSpPr txBox="1"/>
          <p:nvPr/>
        </p:nvSpPr>
        <p:spPr>
          <a:xfrm>
            <a:off x="3647710" y="3363869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Handbooks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BA7DD8F-E202-834E-B480-C2E5C1F95018}"/>
              </a:ext>
            </a:extLst>
          </p:cNvPr>
          <p:cNvSpPr txBox="1"/>
          <p:nvPr/>
        </p:nvSpPr>
        <p:spPr>
          <a:xfrm rot="703579">
            <a:off x="5155399" y="3013779"/>
            <a:ext cx="1181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Online periodicals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41A51A5B-87CF-CA42-B4AA-DC42EF8F420D}"/>
              </a:ext>
            </a:extLst>
          </p:cNvPr>
          <p:cNvSpPr txBox="1"/>
          <p:nvPr/>
        </p:nvSpPr>
        <p:spPr>
          <a:xfrm rot="2313954">
            <a:off x="3685927" y="4090733"/>
            <a:ext cx="131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Proceedings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D2DD1DA7-AE00-5949-B0C4-03A5134530C1}"/>
              </a:ext>
            </a:extLst>
          </p:cNvPr>
          <p:cNvSpPr txBox="1"/>
          <p:nvPr/>
        </p:nvSpPr>
        <p:spPr>
          <a:xfrm rot="441684">
            <a:off x="5361415" y="3568185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LinkedIn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0021F7E2-F065-EC4A-8871-CB30B308EB41}"/>
              </a:ext>
            </a:extLst>
          </p:cNvPr>
          <p:cNvSpPr txBox="1"/>
          <p:nvPr/>
        </p:nvSpPr>
        <p:spPr>
          <a:xfrm rot="20376721">
            <a:off x="4615723" y="3890662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MOOCs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6C09DEF9-AEEC-0F4E-91FC-4B7D01767B82}"/>
              </a:ext>
            </a:extLst>
          </p:cNvPr>
          <p:cNvSpPr txBox="1"/>
          <p:nvPr/>
        </p:nvSpPr>
        <p:spPr>
          <a:xfrm rot="694594">
            <a:off x="5796473" y="4262308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Reports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8130619E-7BE1-DA46-84C0-FCDC9E14863D}"/>
              </a:ext>
            </a:extLst>
          </p:cNvPr>
          <p:cNvSpPr txBox="1"/>
          <p:nvPr/>
        </p:nvSpPr>
        <p:spPr>
          <a:xfrm rot="20376721">
            <a:off x="2746355" y="4164275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YouTube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5A0D9677-58E4-494B-BEEB-885D23B64012}"/>
              </a:ext>
            </a:extLst>
          </p:cNvPr>
          <p:cNvSpPr txBox="1"/>
          <p:nvPr/>
        </p:nvSpPr>
        <p:spPr>
          <a:xfrm rot="3059940">
            <a:off x="5494489" y="3679867"/>
            <a:ext cx="254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bg1"/>
                </a:solidFill>
              </a:rPr>
              <a:t>University online courses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020DFE74-142C-1F48-AD4A-5D400B213941}"/>
              </a:ext>
            </a:extLst>
          </p:cNvPr>
          <p:cNvSpPr txBox="1"/>
          <p:nvPr/>
        </p:nvSpPr>
        <p:spPr>
          <a:xfrm rot="20464560">
            <a:off x="5364540" y="3877767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Podcasts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FD784D0A-4587-924F-B0F5-D24E8A4D34CF}"/>
              </a:ext>
            </a:extLst>
          </p:cNvPr>
          <p:cNvSpPr txBox="1"/>
          <p:nvPr/>
        </p:nvSpPr>
        <p:spPr>
          <a:xfrm rot="20376721">
            <a:off x="3612236" y="2711481"/>
            <a:ext cx="1428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Online communities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3A9A2D7-EBD0-244C-B0B3-07B2D5F51B91}"/>
              </a:ext>
            </a:extLst>
          </p:cNvPr>
          <p:cNvSpPr txBox="1"/>
          <p:nvPr/>
        </p:nvSpPr>
        <p:spPr>
          <a:xfrm rot="21263337">
            <a:off x="3395125" y="4346382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Amazon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C662002D-558A-EF4C-A809-E212D851CFBB}"/>
              </a:ext>
            </a:extLst>
          </p:cNvPr>
          <p:cNvSpPr txBox="1"/>
          <p:nvPr/>
        </p:nvSpPr>
        <p:spPr>
          <a:xfrm rot="1852908">
            <a:off x="5034407" y="4372993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Google</a:t>
            </a:r>
          </a:p>
        </p:txBody>
      </p:sp>
      <p:cxnSp>
        <p:nvCxnSpPr>
          <p:cNvPr id="34" name="Rak pil 33">
            <a:extLst>
              <a:ext uri="{FF2B5EF4-FFF2-40B4-BE49-F238E27FC236}">
                <a16:creationId xmlns:a16="http://schemas.microsoft.com/office/drawing/2014/main" id="{9F4A51E3-F26D-2B41-B5C0-56E8FC0898D6}"/>
              </a:ext>
            </a:extLst>
          </p:cNvPr>
          <p:cNvCxnSpPr>
            <a:cxnSpLocks/>
          </p:cNvCxnSpPr>
          <p:nvPr/>
        </p:nvCxnSpPr>
        <p:spPr>
          <a:xfrm flipH="1">
            <a:off x="2247536" y="1233889"/>
            <a:ext cx="2490203" cy="3404212"/>
          </a:xfrm>
          <a:prstGeom prst="straightConnector1">
            <a:avLst/>
          </a:prstGeom>
          <a:ln w="762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ruta 34">
            <a:extLst>
              <a:ext uri="{FF2B5EF4-FFF2-40B4-BE49-F238E27FC236}">
                <a16:creationId xmlns:a16="http://schemas.microsoft.com/office/drawing/2014/main" id="{B360F920-A4C6-3A42-8B8B-71262ACDCA46}"/>
              </a:ext>
            </a:extLst>
          </p:cNvPr>
          <p:cNvSpPr txBox="1"/>
          <p:nvPr/>
        </p:nvSpPr>
        <p:spPr>
          <a:xfrm rot="18433945">
            <a:off x="2978567" y="2806268"/>
            <a:ext cx="88841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Volume</a:t>
            </a:r>
          </a:p>
        </p:txBody>
      </p:sp>
      <p:cxnSp>
        <p:nvCxnSpPr>
          <p:cNvPr id="36" name="Rak pil 35">
            <a:extLst>
              <a:ext uri="{FF2B5EF4-FFF2-40B4-BE49-F238E27FC236}">
                <a16:creationId xmlns:a16="http://schemas.microsoft.com/office/drawing/2014/main" id="{FFEDDE68-DF30-4840-B466-A0F9D3B0D59F}"/>
              </a:ext>
            </a:extLst>
          </p:cNvPr>
          <p:cNvCxnSpPr>
            <a:cxnSpLocks/>
          </p:cNvCxnSpPr>
          <p:nvPr/>
        </p:nvCxnSpPr>
        <p:spPr>
          <a:xfrm flipV="1">
            <a:off x="1751682" y="991652"/>
            <a:ext cx="2557601" cy="3437129"/>
          </a:xfrm>
          <a:prstGeom prst="straightConnector1">
            <a:avLst/>
          </a:prstGeom>
          <a:ln w="762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>
            <a:extLst>
              <a:ext uri="{FF2B5EF4-FFF2-40B4-BE49-F238E27FC236}">
                <a16:creationId xmlns:a16="http://schemas.microsoft.com/office/drawing/2014/main" id="{FCB49488-8694-D949-BAF3-87D730702D81}"/>
              </a:ext>
            </a:extLst>
          </p:cNvPr>
          <p:cNvSpPr txBox="1"/>
          <p:nvPr/>
        </p:nvSpPr>
        <p:spPr>
          <a:xfrm rot="18453034">
            <a:off x="2535299" y="2684467"/>
            <a:ext cx="7295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285372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ruta 31">
            <a:extLst>
              <a:ext uri="{FF2B5EF4-FFF2-40B4-BE49-F238E27FC236}">
                <a16:creationId xmlns:a16="http://schemas.microsoft.com/office/drawing/2014/main" id="{2EE0A9BB-9743-F24B-B13B-0FD0A1CA9D8E}"/>
              </a:ext>
            </a:extLst>
          </p:cNvPr>
          <p:cNvSpPr txBox="1"/>
          <p:nvPr/>
        </p:nvSpPr>
        <p:spPr>
          <a:xfrm>
            <a:off x="5484597" y="1223379"/>
            <a:ext cx="2712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2"/>
                </a:solidFill>
              </a:rPr>
              <a:t>Formal, e.g. courses bought by employer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4DB6FA53-931E-F049-B019-B9F62F27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Positioning (2020:ies)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F326E360-4FCD-9741-9F86-0D92B057CD69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2346689" y="1112838"/>
          <a:ext cx="5348837" cy="361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ruta 7">
            <a:extLst>
              <a:ext uri="{FF2B5EF4-FFF2-40B4-BE49-F238E27FC236}">
                <a16:creationId xmlns:a16="http://schemas.microsoft.com/office/drawing/2014/main" id="{06017A12-D862-0241-9F0F-E2B8211B282B}"/>
              </a:ext>
            </a:extLst>
          </p:cNvPr>
          <p:cNvSpPr txBox="1"/>
          <p:nvPr/>
        </p:nvSpPr>
        <p:spPr>
          <a:xfrm>
            <a:off x="6070634" y="1920832"/>
            <a:ext cx="261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2"/>
                </a:solidFill>
              </a:rPr>
              <a:t>Social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F2C71BB-05A6-F34F-9943-3CE3B718F538}"/>
              </a:ext>
            </a:extLst>
          </p:cNvPr>
          <p:cNvSpPr txBox="1"/>
          <p:nvPr/>
        </p:nvSpPr>
        <p:spPr>
          <a:xfrm>
            <a:off x="6624015" y="3084464"/>
            <a:ext cx="261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2"/>
                </a:solidFill>
              </a:rPr>
              <a:t>Explorative</a:t>
            </a:r>
          </a:p>
        </p:txBody>
      </p:sp>
      <p:sp>
        <p:nvSpPr>
          <p:cNvPr id="2" name="Högerböjd 1">
            <a:extLst>
              <a:ext uri="{FF2B5EF4-FFF2-40B4-BE49-F238E27FC236}">
                <a16:creationId xmlns:a16="http://schemas.microsoft.com/office/drawing/2014/main" id="{63B87244-4B5A-514B-A364-6D71893E71FE}"/>
              </a:ext>
            </a:extLst>
          </p:cNvPr>
          <p:cNvSpPr/>
          <p:nvPr/>
        </p:nvSpPr>
        <p:spPr>
          <a:xfrm rot="1199914">
            <a:off x="2930642" y="1020770"/>
            <a:ext cx="1445454" cy="2713073"/>
          </a:xfrm>
          <a:prstGeom prst="curvedRightArrow">
            <a:avLst>
              <a:gd name="adj1" fmla="val 7884"/>
              <a:gd name="adj2" fmla="val 19163"/>
              <a:gd name="adj3" fmla="val 25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0" name="Grupp 9">
            <a:extLst>
              <a:ext uri="{FF2B5EF4-FFF2-40B4-BE49-F238E27FC236}">
                <a16:creationId xmlns:a16="http://schemas.microsoft.com/office/drawing/2014/main" id="{78FFA731-6F88-9049-89C8-B2A556D99F71}"/>
              </a:ext>
            </a:extLst>
          </p:cNvPr>
          <p:cNvGrpSpPr/>
          <p:nvPr/>
        </p:nvGrpSpPr>
        <p:grpSpPr>
          <a:xfrm>
            <a:off x="5437720" y="1188844"/>
            <a:ext cx="2895453" cy="1026790"/>
            <a:chOff x="5617368" y="251752"/>
            <a:chExt cx="2895453" cy="1026790"/>
          </a:xfrm>
        </p:grpSpPr>
        <p:sp>
          <p:nvSpPr>
            <p:cNvPr id="13" name="Högerböjd 12">
              <a:extLst>
                <a:ext uri="{FF2B5EF4-FFF2-40B4-BE49-F238E27FC236}">
                  <a16:creationId xmlns:a16="http://schemas.microsoft.com/office/drawing/2014/main" id="{0298ADE2-3790-F54A-8D4C-31C6F718BE65}"/>
                </a:ext>
              </a:extLst>
            </p:cNvPr>
            <p:cNvSpPr/>
            <p:nvPr/>
          </p:nvSpPr>
          <p:spPr>
            <a:xfrm rot="16200000" flipH="1" flipV="1">
              <a:off x="6568522" y="-566609"/>
              <a:ext cx="812943" cy="2715252"/>
            </a:xfrm>
            <a:prstGeom prst="curvedRightArrow">
              <a:avLst>
                <a:gd name="adj1" fmla="val 19163"/>
                <a:gd name="adj2" fmla="val 41237"/>
                <a:gd name="adj3" fmla="val 4092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A130CB14-B9AB-4C41-9B51-50AA1E89AC73}"/>
                </a:ext>
              </a:extLst>
            </p:cNvPr>
            <p:cNvSpPr/>
            <p:nvPr/>
          </p:nvSpPr>
          <p:spPr>
            <a:xfrm>
              <a:off x="7031979" y="251752"/>
              <a:ext cx="1480842" cy="1026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ruta 11">
            <a:extLst>
              <a:ext uri="{FF2B5EF4-FFF2-40B4-BE49-F238E27FC236}">
                <a16:creationId xmlns:a16="http://schemas.microsoft.com/office/drawing/2014/main" id="{F0A95E84-AB93-8142-BE96-078E1435D650}"/>
              </a:ext>
            </a:extLst>
          </p:cNvPr>
          <p:cNvSpPr txBox="1"/>
          <p:nvPr/>
        </p:nvSpPr>
        <p:spPr>
          <a:xfrm>
            <a:off x="1807593" y="1926038"/>
            <a:ext cx="1986997" cy="738664"/>
          </a:xfrm>
          <a:prstGeom prst="rect">
            <a:avLst/>
          </a:prstGeom>
          <a:solidFill>
            <a:srgbClr val="FDFAFF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400"/>
              <a:t>Focus on open, appropriations funded flexible digital courses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8AC24283-B3C5-AF4E-BDAF-2305D71C2443}"/>
              </a:ext>
            </a:extLst>
          </p:cNvPr>
          <p:cNvSpPr txBox="1"/>
          <p:nvPr/>
        </p:nvSpPr>
        <p:spPr>
          <a:xfrm>
            <a:off x="6829350" y="934770"/>
            <a:ext cx="2140361" cy="954107"/>
          </a:xfrm>
          <a:prstGeom prst="rect">
            <a:avLst/>
          </a:prstGeom>
          <a:solidFill>
            <a:srgbClr val="FDFAFF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400"/>
              <a:t>Moving into social, informal learning domain with e.g. </a:t>
            </a:r>
            <a:r>
              <a:rPr lang="en-GB" sz="1400" b="1"/>
              <a:t>Community of practice as a service</a:t>
            </a:r>
          </a:p>
        </p:txBody>
      </p:sp>
      <p:sp>
        <p:nvSpPr>
          <p:cNvPr id="16" name="Upp-ned 15">
            <a:extLst>
              <a:ext uri="{FF2B5EF4-FFF2-40B4-BE49-F238E27FC236}">
                <a16:creationId xmlns:a16="http://schemas.microsoft.com/office/drawing/2014/main" id="{2A2072C5-2252-7C49-8C68-727249061046}"/>
              </a:ext>
            </a:extLst>
          </p:cNvPr>
          <p:cNvSpPr/>
          <p:nvPr/>
        </p:nvSpPr>
        <p:spPr>
          <a:xfrm>
            <a:off x="4841294" y="2179402"/>
            <a:ext cx="288081" cy="1274393"/>
          </a:xfrm>
          <a:prstGeom prst="upDownArrow">
            <a:avLst>
              <a:gd name="adj1" fmla="val 50000"/>
              <a:gd name="adj2" fmla="val 12325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BB4899DF-9CD4-874D-BD49-B119D80822BF}"/>
              </a:ext>
            </a:extLst>
          </p:cNvPr>
          <p:cNvSpPr txBox="1"/>
          <p:nvPr/>
        </p:nvSpPr>
        <p:spPr>
          <a:xfrm>
            <a:off x="3078119" y="826941"/>
            <a:ext cx="1881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Less active focus on commissioned education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084FF80-48F5-7F41-8C0D-903B73283BDD}"/>
              </a:ext>
            </a:extLst>
          </p:cNvPr>
          <p:cNvSpPr txBox="1"/>
          <p:nvPr/>
        </p:nvSpPr>
        <p:spPr>
          <a:xfrm>
            <a:off x="3647710" y="3363869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Handbooks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BA7DD8F-E202-834E-B480-C2E5C1F95018}"/>
              </a:ext>
            </a:extLst>
          </p:cNvPr>
          <p:cNvSpPr txBox="1"/>
          <p:nvPr/>
        </p:nvSpPr>
        <p:spPr>
          <a:xfrm rot="703579">
            <a:off x="5155399" y="3013779"/>
            <a:ext cx="1181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Online periodicals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41A51A5B-87CF-CA42-B4AA-DC42EF8F420D}"/>
              </a:ext>
            </a:extLst>
          </p:cNvPr>
          <p:cNvSpPr txBox="1"/>
          <p:nvPr/>
        </p:nvSpPr>
        <p:spPr>
          <a:xfrm rot="2313954">
            <a:off x="3685927" y="4090733"/>
            <a:ext cx="131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Proceedings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D2DD1DA7-AE00-5949-B0C4-03A5134530C1}"/>
              </a:ext>
            </a:extLst>
          </p:cNvPr>
          <p:cNvSpPr txBox="1"/>
          <p:nvPr/>
        </p:nvSpPr>
        <p:spPr>
          <a:xfrm rot="441684">
            <a:off x="5361415" y="3568185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LinkedIn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0021F7E2-F065-EC4A-8871-CB30B308EB41}"/>
              </a:ext>
            </a:extLst>
          </p:cNvPr>
          <p:cNvSpPr txBox="1"/>
          <p:nvPr/>
        </p:nvSpPr>
        <p:spPr>
          <a:xfrm rot="20376721">
            <a:off x="4615723" y="3890662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MOOCs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6C09DEF9-AEEC-0F4E-91FC-4B7D01767B82}"/>
              </a:ext>
            </a:extLst>
          </p:cNvPr>
          <p:cNvSpPr txBox="1"/>
          <p:nvPr/>
        </p:nvSpPr>
        <p:spPr>
          <a:xfrm rot="694594">
            <a:off x="5796473" y="4262308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Reports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8130619E-7BE1-DA46-84C0-FCDC9E14863D}"/>
              </a:ext>
            </a:extLst>
          </p:cNvPr>
          <p:cNvSpPr txBox="1"/>
          <p:nvPr/>
        </p:nvSpPr>
        <p:spPr>
          <a:xfrm rot="20376721">
            <a:off x="2746355" y="4164275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YouTube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5A0D9677-58E4-494B-BEEB-885D23B64012}"/>
              </a:ext>
            </a:extLst>
          </p:cNvPr>
          <p:cNvSpPr txBox="1"/>
          <p:nvPr/>
        </p:nvSpPr>
        <p:spPr>
          <a:xfrm rot="3059940">
            <a:off x="5494489" y="3679867"/>
            <a:ext cx="254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bg1"/>
                </a:solidFill>
              </a:rPr>
              <a:t>University online courses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020DFE74-142C-1F48-AD4A-5D400B213941}"/>
              </a:ext>
            </a:extLst>
          </p:cNvPr>
          <p:cNvSpPr txBox="1"/>
          <p:nvPr/>
        </p:nvSpPr>
        <p:spPr>
          <a:xfrm rot="20464560">
            <a:off x="5364540" y="3877767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Podcasts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FD784D0A-4587-924F-B0F5-D24E8A4D34CF}"/>
              </a:ext>
            </a:extLst>
          </p:cNvPr>
          <p:cNvSpPr txBox="1"/>
          <p:nvPr/>
        </p:nvSpPr>
        <p:spPr>
          <a:xfrm rot="20376721">
            <a:off x="3612236" y="2711481"/>
            <a:ext cx="1428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Online communities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C33E5D03-C0B4-0746-BC96-7C7E40920CF5}"/>
              </a:ext>
            </a:extLst>
          </p:cNvPr>
          <p:cNvSpPr txBox="1"/>
          <p:nvPr/>
        </p:nvSpPr>
        <p:spPr>
          <a:xfrm>
            <a:off x="4414397" y="2683670"/>
            <a:ext cx="1143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>
                <a:solidFill>
                  <a:schemeClr val="bg1"/>
                </a:solidFill>
              </a:rPr>
              <a:t>Marketing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3A9A2D7-EBD0-244C-B0B3-07B2D5F51B91}"/>
              </a:ext>
            </a:extLst>
          </p:cNvPr>
          <p:cNvSpPr txBox="1"/>
          <p:nvPr/>
        </p:nvSpPr>
        <p:spPr>
          <a:xfrm rot="21263337">
            <a:off x="3395125" y="4346382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Amazon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C662002D-558A-EF4C-A809-E212D851CFBB}"/>
              </a:ext>
            </a:extLst>
          </p:cNvPr>
          <p:cNvSpPr txBox="1"/>
          <p:nvPr/>
        </p:nvSpPr>
        <p:spPr>
          <a:xfrm rot="1852908">
            <a:off x="5034407" y="4372993"/>
            <a:ext cx="1181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Google</a:t>
            </a:r>
          </a:p>
        </p:txBody>
      </p:sp>
    </p:spTree>
    <p:extLst>
      <p:ext uri="{BB962C8B-B14F-4D97-AF65-F5344CB8AC3E}">
        <p14:creationId xmlns:p14="http://schemas.microsoft.com/office/powerpoint/2010/main" val="387457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A7AF716F-1944-134E-9A5B-7C0AB319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What</a:t>
            </a:r>
            <a:r>
              <a:rPr lang="sv-SE"/>
              <a:t> has </a:t>
            </a:r>
            <a:r>
              <a:rPr lang="sv-SE" err="1"/>
              <a:t>changed</a:t>
            </a:r>
            <a:r>
              <a:rPr lang="sv-SE"/>
              <a:t>?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0245203-503F-4842-A8B0-AB261EB6FA3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2021-10-26</a:t>
            </a:fld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E9E863C-4C70-0146-B623-2532A731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B0AB076-EC41-D54A-AEC3-FBE35E0819D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62000" y="1239516"/>
            <a:ext cx="3427344" cy="1996310"/>
          </a:xfrm>
        </p:spPr>
        <p:txBody>
          <a:bodyPr/>
          <a:lstStyle/>
          <a:p>
            <a:r>
              <a:rPr lang="sv-SE" err="1"/>
              <a:t>Ten:ish</a:t>
            </a:r>
            <a:r>
              <a:rPr lang="sv-SE"/>
              <a:t> </a:t>
            </a:r>
            <a:r>
              <a:rPr lang="sv-SE" err="1"/>
              <a:t>appropriations</a:t>
            </a:r>
            <a:r>
              <a:rPr lang="sv-SE"/>
              <a:t> </a:t>
            </a:r>
            <a:r>
              <a:rPr lang="sv-SE" err="1"/>
              <a:t>funded</a:t>
            </a:r>
            <a:r>
              <a:rPr lang="sv-SE"/>
              <a:t> </a:t>
            </a:r>
            <a:r>
              <a:rPr lang="sv-SE" err="1"/>
              <a:t>continous</a:t>
            </a:r>
            <a:r>
              <a:rPr lang="sv-SE"/>
              <a:t> </a:t>
            </a:r>
            <a:r>
              <a:rPr lang="sv-SE" err="1"/>
              <a:t>education</a:t>
            </a:r>
            <a:r>
              <a:rPr lang="sv-SE"/>
              <a:t> </a:t>
            </a:r>
            <a:r>
              <a:rPr lang="sv-SE" err="1"/>
              <a:t>courses</a:t>
            </a:r>
            <a:endParaRPr lang="sv-SE"/>
          </a:p>
          <a:p>
            <a:r>
              <a:rPr lang="sv-SE" err="1"/>
              <a:t>Approx</a:t>
            </a:r>
            <a:r>
              <a:rPr lang="sv-SE"/>
              <a:t> 500 </a:t>
            </a:r>
            <a:r>
              <a:rPr lang="sv-SE" err="1"/>
              <a:t>applicants</a:t>
            </a:r>
            <a:endParaRPr lang="sv-SE"/>
          </a:p>
          <a:p>
            <a:r>
              <a:rPr lang="sv-SE"/>
              <a:t>~200 </a:t>
            </a:r>
            <a:r>
              <a:rPr lang="sv-SE" err="1"/>
              <a:t>admitted</a:t>
            </a:r>
            <a:endParaRPr lang="sv-SE"/>
          </a:p>
          <a:p>
            <a:r>
              <a:rPr lang="sv-SE"/>
              <a:t>~20 </a:t>
            </a:r>
            <a:r>
              <a:rPr lang="sv-SE" err="1"/>
              <a:t>did</a:t>
            </a:r>
            <a:r>
              <a:rPr lang="sv-SE"/>
              <a:t> </a:t>
            </a:r>
            <a:r>
              <a:rPr lang="sv-SE" err="1"/>
              <a:t>anything</a:t>
            </a:r>
            <a:r>
              <a:rPr lang="sv-SE"/>
              <a:t> </a:t>
            </a:r>
            <a:r>
              <a:rPr lang="sv-SE" err="1"/>
              <a:t>measurable</a:t>
            </a:r>
            <a:endParaRPr lang="sv-SE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E08EC8E1-F062-8844-84BA-5F892F43A2D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0" y="1239517"/>
            <a:ext cx="3427341" cy="1996310"/>
          </a:xfrm>
        </p:spPr>
        <p:txBody>
          <a:bodyPr/>
          <a:lstStyle/>
          <a:p>
            <a:r>
              <a:rPr lang="sv-SE"/>
              <a:t>~120 </a:t>
            </a:r>
            <a:r>
              <a:rPr lang="sv-SE" err="1"/>
              <a:t>appropriations</a:t>
            </a:r>
            <a:r>
              <a:rPr lang="sv-SE"/>
              <a:t> </a:t>
            </a:r>
            <a:r>
              <a:rPr lang="sv-SE" err="1"/>
              <a:t>funded</a:t>
            </a:r>
            <a:r>
              <a:rPr lang="sv-SE"/>
              <a:t> </a:t>
            </a:r>
            <a:r>
              <a:rPr lang="sv-SE" err="1"/>
              <a:t>continous</a:t>
            </a:r>
            <a:r>
              <a:rPr lang="sv-SE"/>
              <a:t> </a:t>
            </a:r>
            <a:r>
              <a:rPr lang="sv-SE" err="1"/>
              <a:t>education</a:t>
            </a:r>
            <a:r>
              <a:rPr lang="sv-SE"/>
              <a:t> </a:t>
            </a:r>
            <a:r>
              <a:rPr lang="sv-SE" err="1"/>
              <a:t>courses</a:t>
            </a:r>
            <a:r>
              <a:rPr lang="sv-SE"/>
              <a:t> (spring 2021)</a:t>
            </a:r>
          </a:p>
          <a:p>
            <a:r>
              <a:rPr lang="sv-SE" err="1"/>
              <a:t>Approx</a:t>
            </a:r>
            <a:r>
              <a:rPr lang="sv-SE"/>
              <a:t> 4.500 </a:t>
            </a:r>
            <a:r>
              <a:rPr lang="sv-SE" err="1"/>
              <a:t>applicants</a:t>
            </a:r>
            <a:endParaRPr lang="sv-SE"/>
          </a:p>
          <a:p>
            <a:r>
              <a:rPr lang="sv-SE"/>
              <a:t>…</a:t>
            </a:r>
            <a:r>
              <a:rPr lang="sv-SE" err="1"/>
              <a:t>of</a:t>
            </a:r>
            <a:r>
              <a:rPr lang="sv-SE"/>
              <a:t> </a:t>
            </a:r>
            <a:r>
              <a:rPr lang="sv-SE" err="1"/>
              <a:t>which</a:t>
            </a:r>
            <a:r>
              <a:rPr lang="sv-SE"/>
              <a:t> 500 </a:t>
            </a:r>
            <a:r>
              <a:rPr lang="sv-SE" err="1"/>
              <a:t>each</a:t>
            </a:r>
            <a:r>
              <a:rPr lang="sv-SE"/>
              <a:t> on </a:t>
            </a:r>
            <a:r>
              <a:rPr lang="sv-SE" err="1"/>
              <a:t>three</a:t>
            </a:r>
            <a:r>
              <a:rPr lang="sv-SE"/>
              <a:t> </a:t>
            </a:r>
            <a:r>
              <a:rPr lang="sv-SE" err="1"/>
              <a:t>courses</a:t>
            </a:r>
            <a:r>
              <a:rPr lang="sv-SE"/>
              <a:t> (</a:t>
            </a:r>
            <a:r>
              <a:rPr lang="sv-SE" err="1"/>
              <a:t>ethical</a:t>
            </a:r>
            <a:r>
              <a:rPr lang="sv-SE"/>
              <a:t> </a:t>
            </a:r>
            <a:r>
              <a:rPr lang="sv-SE" err="1"/>
              <a:t>hacking</a:t>
            </a:r>
            <a:r>
              <a:rPr lang="sv-SE"/>
              <a:t> </a:t>
            </a:r>
            <a:r>
              <a:rPr lang="sv-SE" err="1"/>
              <a:t>etc</a:t>
            </a:r>
            <a:r>
              <a:rPr lang="sv-SE"/>
              <a:t>, </a:t>
            </a:r>
            <a:r>
              <a:rPr lang="sv-SE" err="1"/>
              <a:t>designed</a:t>
            </a:r>
            <a:r>
              <a:rPr lang="sv-SE"/>
              <a:t> for online), 100 </a:t>
            </a:r>
            <a:r>
              <a:rPr lang="sv-SE" err="1"/>
              <a:t>admitted</a:t>
            </a:r>
            <a:r>
              <a:rPr lang="sv-SE"/>
              <a:t> on </a:t>
            </a:r>
            <a:r>
              <a:rPr lang="sv-SE" err="1"/>
              <a:t>each</a:t>
            </a:r>
            <a:r>
              <a:rPr lang="sv-SE"/>
              <a:t> </a:t>
            </a:r>
            <a:r>
              <a:rPr lang="sv-SE" err="1"/>
              <a:t>course</a:t>
            </a:r>
            <a:endParaRPr lang="sv-SE"/>
          </a:p>
          <a:p>
            <a:r>
              <a:rPr lang="sv-SE" err="1"/>
              <a:t>Analysis</a:t>
            </a:r>
            <a:r>
              <a:rPr lang="sv-SE"/>
              <a:t> to </a:t>
            </a:r>
            <a:r>
              <a:rPr lang="sv-SE" err="1"/>
              <a:t>verify</a:t>
            </a:r>
            <a:r>
              <a:rPr lang="sv-SE"/>
              <a:t> </a:t>
            </a:r>
            <a:r>
              <a:rPr lang="sv-SE" err="1"/>
              <a:t>attractive</a:t>
            </a:r>
            <a:r>
              <a:rPr lang="sv-SE"/>
              <a:t> and </a:t>
            </a:r>
            <a:r>
              <a:rPr lang="sv-SE" err="1"/>
              <a:t>successfull</a:t>
            </a:r>
            <a:r>
              <a:rPr lang="sv-SE"/>
              <a:t> </a:t>
            </a:r>
            <a:r>
              <a:rPr lang="sv-SE" err="1"/>
              <a:t>content</a:t>
            </a:r>
            <a:r>
              <a:rPr lang="sv-SE"/>
              <a:t> and formats </a:t>
            </a:r>
            <a:r>
              <a:rPr lang="sv-SE" err="1"/>
              <a:t>now</a:t>
            </a:r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C46A957-0630-1044-85EF-2F25D608B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2000" y="832716"/>
            <a:ext cx="3427342" cy="327722"/>
          </a:xfrm>
        </p:spPr>
        <p:txBody>
          <a:bodyPr/>
          <a:lstStyle/>
          <a:p>
            <a:r>
              <a:rPr lang="sv-SE" b="1"/>
              <a:t>Before </a:t>
            </a:r>
            <a:r>
              <a:rPr lang="sv-SE" b="1" err="1"/>
              <a:t>pandemic</a:t>
            </a:r>
            <a:endParaRPr lang="sv-SE" b="1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3CAE1D4-54A3-E44F-9F7D-E17D18F14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832716"/>
            <a:ext cx="3427341" cy="327722"/>
          </a:xfrm>
        </p:spPr>
        <p:txBody>
          <a:bodyPr/>
          <a:lstStyle/>
          <a:p>
            <a:r>
              <a:rPr lang="sv-SE" b="1" err="1"/>
              <a:t>During</a:t>
            </a:r>
            <a:r>
              <a:rPr lang="sv-SE" b="1"/>
              <a:t> </a:t>
            </a:r>
            <a:r>
              <a:rPr lang="sv-SE" b="1" err="1"/>
              <a:t>pandemic</a:t>
            </a:r>
            <a:endParaRPr lang="sv-SE" b="1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E70C1FE-D931-DD44-934D-5F828F358A35}"/>
              </a:ext>
            </a:extLst>
          </p:cNvPr>
          <p:cNvSpPr txBox="1"/>
          <p:nvPr/>
        </p:nvSpPr>
        <p:spPr>
          <a:xfrm>
            <a:off x="1060463" y="3026820"/>
            <a:ext cx="693887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>
                <a:latin typeface="Arial"/>
                <a:cs typeface="Arial"/>
              </a:rPr>
              <a:t>Targets and try outs (sort of agile)</a:t>
            </a:r>
          </a:p>
          <a:p>
            <a:pPr marL="0" indent="0">
              <a:buNone/>
            </a:pPr>
            <a:endParaRPr lang="en-GB" sz="700" b="1"/>
          </a:p>
          <a:p>
            <a:pPr marL="223520" indent="-223520">
              <a:spcAft>
                <a:spcPts val="600"/>
              </a:spcAft>
              <a:buFont typeface="Systemtypsnitt normalt"/>
              <a:buChar char="»"/>
            </a:pPr>
            <a:r>
              <a:rPr lang="en-GB" sz="1400"/>
              <a:t>Target 10.000+ admitted to and active in attractive, flexible, short online courses (1,5 – 4 hp), appropriations funded, sustainable business model</a:t>
            </a:r>
            <a:endParaRPr lang="en-GB" sz="1400">
              <a:cs typeface="Arial" panose="020B0604020202020204" pitchFamily="34" charset="0"/>
            </a:endParaRPr>
          </a:p>
          <a:p>
            <a:pPr marL="223520" indent="-223520">
              <a:spcAft>
                <a:spcPts val="600"/>
              </a:spcAft>
              <a:buFont typeface="Systemtypsnitt normalt"/>
              <a:buChar char="»"/>
            </a:pPr>
            <a:r>
              <a:rPr lang="en-GB" sz="1400"/>
              <a:t>Hybrid participation in program courses or activities as part of modularised design</a:t>
            </a:r>
            <a:endParaRPr lang="en-GB" sz="1400">
              <a:cs typeface="Arial" panose="020B0604020202020204" pitchFamily="34" charset="0"/>
            </a:endParaRPr>
          </a:p>
          <a:p>
            <a:pPr marL="223520" indent="-223520">
              <a:spcAft>
                <a:spcPts val="600"/>
              </a:spcAft>
              <a:buFont typeface="Systemtypsnitt normalt"/>
              <a:buChar char="»"/>
            </a:pPr>
            <a:r>
              <a:rPr lang="en-GB" sz="1400">
                <a:latin typeface="Arial"/>
                <a:cs typeface="Arial"/>
              </a:rPr>
              <a:t>Easier access for professional course participants (e.g. e-ID instead of KTH-ID)</a:t>
            </a:r>
          </a:p>
          <a:p>
            <a:pPr marL="223520" indent="-223520">
              <a:buFont typeface="Systemtypsnitt normalt"/>
              <a:buChar char="»"/>
            </a:pPr>
            <a:r>
              <a:rPr lang="en-GB" sz="1400"/>
              <a:t>New business model for informal/social learning, attractive to faculty and partners</a:t>
            </a:r>
            <a:endParaRPr lang="en-GB" sz="14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8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cb025ba9a6ccf8fed139b5222f2a63b17a4791"/>
</p:tagLst>
</file>

<file path=ppt/theme/theme1.xml><?xml version="1.0" encoding="utf-8"?>
<a:theme xmlns:a="http://schemas.openxmlformats.org/drawingml/2006/main" name="KTH_PPT-mall">
  <a:themeElements>
    <a:clrScheme name="KTH">
      <a:dk1>
        <a:srgbClr val="000000"/>
      </a:dk1>
      <a:lt1>
        <a:srgbClr val="FFFFFF"/>
      </a:lt1>
      <a:dk2>
        <a:srgbClr val="65656C"/>
      </a:dk2>
      <a:lt2>
        <a:srgbClr val="838389"/>
      </a:lt2>
      <a:accent1>
        <a:srgbClr val="1954A6"/>
      </a:accent1>
      <a:accent2>
        <a:srgbClr val="5E87C0"/>
      </a:accent2>
      <a:accent3>
        <a:srgbClr val="2091C3"/>
      </a:accent3>
      <a:accent4>
        <a:srgbClr val="D02F80"/>
      </a:accent4>
      <a:accent5>
        <a:srgbClr val="D95999"/>
      </a:accent5>
      <a:accent6>
        <a:srgbClr val="61922E"/>
      </a:accent6>
      <a:hlink>
        <a:srgbClr val="65656C"/>
      </a:hlink>
      <a:folHlink>
        <a:srgbClr val="838389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_mall_16x9_F" id="{651EFCF7-2DBF-0B4B-ACCC-1479C4023290}" vid="{E681DD33-7130-2F41-BBBE-7603511E93B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B51701C923484492074049BC18519E" ma:contentTypeVersion="4" ma:contentTypeDescription="Skapa ett nytt dokument." ma:contentTypeScope="" ma:versionID="a68237cf807d6f692de014d8286ce5bf">
  <xsd:schema xmlns:xsd="http://www.w3.org/2001/XMLSchema" xmlns:xs="http://www.w3.org/2001/XMLSchema" xmlns:p="http://schemas.microsoft.com/office/2006/metadata/properties" xmlns:ns2="3e6b852b-d011-4dea-99c2-548e38d6a9c3" xmlns:ns3="c256f910-0b92-4d2f-950e-52ec896c0e27" targetNamespace="http://schemas.microsoft.com/office/2006/metadata/properties" ma:root="true" ma:fieldsID="1a520ce009c2d4429ad6148f51970afa" ns2:_="" ns3:_="">
    <xsd:import namespace="3e6b852b-d011-4dea-99c2-548e38d6a9c3"/>
    <xsd:import namespace="c256f910-0b92-4d2f-950e-52ec896c0e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b852b-d011-4dea-99c2-548e38d6a9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56f910-0b92-4d2f-950e-52ec896c0e2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0F6F0-2E5C-42BB-BB9A-EC2020D609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43B1FC-5E53-4162-9790-7CB7AFB35F1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71C77B-A83D-4C92-B998-B488981CCE58}">
  <ds:schemaRefs>
    <ds:schemaRef ds:uri="3e6b852b-d011-4dea-99c2-548e38d6a9c3"/>
    <ds:schemaRef ds:uri="c256f910-0b92-4d2f-950e-52ec896c0e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KTH_PPT-mall</Template>
  <TotalTime>0</TotalTime>
  <Words>656</Words>
  <Application>Microsoft Macintosh PowerPoint</Application>
  <PresentationFormat>Bildspel på skärmen (16:9)</PresentationFormat>
  <Paragraphs>138</Paragraphs>
  <Slides>11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Systemtypsnitt</vt:lpstr>
      <vt:lpstr>Systemtypsnitt normalt</vt:lpstr>
      <vt:lpstr>KTH_PPT-mall</vt:lpstr>
      <vt:lpstr>Livslångt lärande @ KTH</vt:lpstr>
      <vt:lpstr>PowerPoint-presentation</vt:lpstr>
      <vt:lpstr>Lifelong learning (VP2021)</vt:lpstr>
      <vt:lpstr>From approximately 1% 2019 to 20% 2023</vt:lpstr>
      <vt:lpstr>PowerPoint-presentation</vt:lpstr>
      <vt:lpstr>Where do we learn? (1990:ies)</vt:lpstr>
      <vt:lpstr>Where do we learn? (2020:ies)</vt:lpstr>
      <vt:lpstr>Positioning (2020:ies)</vt:lpstr>
      <vt:lpstr>What has changed?</vt:lpstr>
      <vt:lpstr>PowerPoint-presentation</vt:lpstr>
      <vt:lpstr>En individorienterad och mer flexibel struktur för ett livslångt och kontinuerligt lärande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Livslångt lärande @ KTH</dc:title>
  <dc:creator>Anders Johansson</dc:creator>
  <cp:lastModifiedBy>Anders Johansson</cp:lastModifiedBy>
  <cp:revision>2</cp:revision>
  <cp:lastPrinted>2013-05-27T09:10:21Z</cp:lastPrinted>
  <dcterms:created xsi:type="dcterms:W3CDTF">2021-10-22T09:04:32Z</dcterms:created>
  <dcterms:modified xsi:type="dcterms:W3CDTF">2021-10-26T13:48:27Z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0x0101004DB51701C923484492074049BC18519E</vt:lpwstr>
  </property>
</Properties>
</file>