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handoutMasterIdLst>
    <p:handoutMasterId r:id="rId15"/>
  </p:handoutMasterIdLst>
  <p:sldIdLst>
    <p:sldId id="279" r:id="rId5"/>
    <p:sldId id="289" r:id="rId6"/>
    <p:sldId id="283" r:id="rId7"/>
    <p:sldId id="284" r:id="rId8"/>
    <p:sldId id="285" r:id="rId9"/>
    <p:sldId id="287" r:id="rId10"/>
    <p:sldId id="288" r:id="rId11"/>
    <p:sldId id="276" r:id="rId12"/>
    <p:sldId id="277" r:id="rId13"/>
  </p:sldIdLst>
  <p:sldSz cx="6858000" cy="5143500"/>
  <p:notesSz cx="6858000" cy="9144000"/>
  <p:custDataLst>
    <p:tags r:id="rId16"/>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lin Söderkvist" initials="MS" lastIdx="9" clrIdx="0">
    <p:extLst>
      <p:ext uri="{19B8F6BF-5375-455C-9EA6-DF929625EA0E}">
        <p15:presenceInfo xmlns:p15="http://schemas.microsoft.com/office/powerpoint/2012/main" userId="S-1-5-21-1948194976-2510558922-1916008050-10773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54A6"/>
    <a:srgbClr val="848489"/>
    <a:srgbClr val="65656C"/>
    <a:srgbClr val="D02F80"/>
    <a:srgbClr val="5E87C0"/>
    <a:srgbClr val="2191C4"/>
    <a:srgbClr val="D95999"/>
    <a:srgbClr val="62922E"/>
    <a:srgbClr val="AFC92B"/>
    <a:srgbClr val="D8549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1" autoAdjust="0"/>
    <p:restoredTop sz="96327" autoAdjust="0"/>
  </p:normalViewPr>
  <p:slideViewPr>
    <p:cSldViewPr snapToGrid="0">
      <p:cViewPr varScale="1">
        <p:scale>
          <a:sx n="152" d="100"/>
          <a:sy n="152" d="100"/>
        </p:scale>
        <p:origin x="1422" y="13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60" d="100"/>
          <a:sy n="60" d="100"/>
        </p:scale>
        <p:origin x="3187" y="3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gs" Target="tags/tag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960A68EE-FC1D-154D-B0B2-8F10538CA11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GB"/>
          </a:p>
        </p:txBody>
      </p:sp>
      <p:sp>
        <p:nvSpPr>
          <p:cNvPr id="3" name="Platshållare för datum 2">
            <a:extLst>
              <a:ext uri="{FF2B5EF4-FFF2-40B4-BE49-F238E27FC236}">
                <a16:creationId xmlns:a16="http://schemas.microsoft.com/office/drawing/2014/main" id="{24D638D7-DEA4-1247-A9EB-8982C7537D06}"/>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7DA80DE-4E61-4222-B8A1-40B9C5A2CE86}" type="datetime1">
              <a:rPr lang="sv-SE" smtClean="0"/>
              <a:t>2021-10-24</a:t>
            </a:fld>
            <a:endParaRPr lang="en-GB"/>
          </a:p>
        </p:txBody>
      </p:sp>
      <p:sp>
        <p:nvSpPr>
          <p:cNvPr id="4" name="Platshållare för sidfot 3">
            <a:extLst>
              <a:ext uri="{FF2B5EF4-FFF2-40B4-BE49-F238E27FC236}">
                <a16:creationId xmlns:a16="http://schemas.microsoft.com/office/drawing/2014/main" id="{BD4AEC7E-9E0A-F348-8BEB-360ABEA85252}"/>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GB"/>
          </a:p>
        </p:txBody>
      </p:sp>
      <p:sp>
        <p:nvSpPr>
          <p:cNvPr id="5" name="Platshållare för bildnummer 4">
            <a:extLst>
              <a:ext uri="{FF2B5EF4-FFF2-40B4-BE49-F238E27FC236}">
                <a16:creationId xmlns:a16="http://schemas.microsoft.com/office/drawing/2014/main" id="{56838CD8-B67A-DE4B-9D64-CF9FD9C9A62E}"/>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D3538062-B7CA-4502-88E7-928089303C77}" type="slidenum">
              <a:rPr lang="en-GB"/>
              <a:pPr>
                <a:defRPr/>
              </a:pPr>
              <a:t>‹#›</a:t>
            </a:fld>
            <a:endParaRPr lang="en-GB"/>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253AAA87-6F70-2F43-9A3C-FA3D36237EFB}"/>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sv-SE"/>
          </a:p>
        </p:txBody>
      </p:sp>
      <p:sp>
        <p:nvSpPr>
          <p:cNvPr id="3" name="Platshållare för datum 2">
            <a:extLst>
              <a:ext uri="{FF2B5EF4-FFF2-40B4-BE49-F238E27FC236}">
                <a16:creationId xmlns:a16="http://schemas.microsoft.com/office/drawing/2014/main" id="{65F49FED-13B4-B74A-AF1E-0B5D3706DE11}"/>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B2BE67F1-57DD-4FC9-A37A-F611488FE141}" type="datetime1">
              <a:rPr lang="sv-SE" smtClean="0"/>
              <a:t>2021-10-24</a:t>
            </a:fld>
            <a:endParaRPr lang="sv-SE"/>
          </a:p>
        </p:txBody>
      </p:sp>
      <p:sp>
        <p:nvSpPr>
          <p:cNvPr id="4" name="Platshållare för bildobjekt 3">
            <a:extLst>
              <a:ext uri="{FF2B5EF4-FFF2-40B4-BE49-F238E27FC236}">
                <a16:creationId xmlns:a16="http://schemas.microsoft.com/office/drawing/2014/main" id="{4730BF3B-6153-7140-AD57-ECE26CA8AB12}"/>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sv-SE" noProof="0"/>
          </a:p>
        </p:txBody>
      </p:sp>
      <p:sp>
        <p:nvSpPr>
          <p:cNvPr id="5" name="Platshållare för anteckningar 4">
            <a:extLst>
              <a:ext uri="{FF2B5EF4-FFF2-40B4-BE49-F238E27FC236}">
                <a16:creationId xmlns:a16="http://schemas.microsoft.com/office/drawing/2014/main" id="{5D978D40-EB87-4440-802D-12F96A066E2D}"/>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noProof="0"/>
              <a:t>Klicka här för att ändra format på bakgrundstexten</a:t>
            </a:r>
          </a:p>
          <a:p>
            <a:pPr lvl="1"/>
            <a:r>
              <a:rPr lang="sv-SE" noProof="0"/>
              <a:t>Nivå två</a:t>
            </a:r>
          </a:p>
          <a:p>
            <a:pPr lvl="2"/>
            <a:r>
              <a:rPr lang="sv-SE" noProof="0"/>
              <a:t>Nivå tre</a:t>
            </a:r>
          </a:p>
          <a:p>
            <a:pPr lvl="3"/>
            <a:r>
              <a:rPr lang="sv-SE" noProof="0"/>
              <a:t>Nivå fyra</a:t>
            </a:r>
          </a:p>
          <a:p>
            <a:pPr lvl="4"/>
            <a:r>
              <a:rPr lang="sv-SE" noProof="0"/>
              <a:t>Nivå fem</a:t>
            </a:r>
          </a:p>
        </p:txBody>
      </p:sp>
      <p:sp>
        <p:nvSpPr>
          <p:cNvPr id="6" name="Platshållare för sidfot 5">
            <a:extLst>
              <a:ext uri="{FF2B5EF4-FFF2-40B4-BE49-F238E27FC236}">
                <a16:creationId xmlns:a16="http://schemas.microsoft.com/office/drawing/2014/main" id="{EA429AAB-B1EE-6F47-B4D7-E30F7E497A5A}"/>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sv-SE"/>
          </a:p>
        </p:txBody>
      </p:sp>
      <p:sp>
        <p:nvSpPr>
          <p:cNvPr id="7" name="Platshållare för bildnummer 6">
            <a:extLst>
              <a:ext uri="{FF2B5EF4-FFF2-40B4-BE49-F238E27FC236}">
                <a16:creationId xmlns:a16="http://schemas.microsoft.com/office/drawing/2014/main" id="{CE43AB95-16A5-8F4F-9927-6A8C0839FD8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eaLnBrk="1" fontAlgn="auto" hangingPunct="1">
              <a:spcBef>
                <a:spcPts val="0"/>
              </a:spcBef>
              <a:spcAft>
                <a:spcPts val="0"/>
              </a:spcAft>
              <a:defRPr sz="1200">
                <a:latin typeface="+mn-lt"/>
              </a:defRPr>
            </a:lvl1pPr>
          </a:lstStyle>
          <a:p>
            <a:pPr>
              <a:defRPr/>
            </a:pPr>
            <a:fld id="{EE811775-299A-4959-BF5A-5DFB3E75F6AC}" type="slidenum">
              <a:rPr lang="sv-SE"/>
              <a:pPr>
                <a:defRPr/>
              </a:pPr>
              <a:t>‹#›</a:t>
            </a:fld>
            <a:endParaRPr lang="sv-SE"/>
          </a:p>
        </p:txBody>
      </p:sp>
    </p:spTree>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ka.se/kvalitet--examenstillstand/resultat-fran-granskningarna-hogskolekollen/hogskolekollen.html?url=427238778%2Futvardering%2F1949217%2Fbedomninsomrade%2Fstyrning-och-organisation&amp;sv.url=12.794d1f901621e65b329c27f"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ea7cda4f88_2_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8" name="Google Shape;328;gea7cda4f88_2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4779944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ea7cda4f88_2_1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ea7cda4f88_2_1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84254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ea7cda4f88_2_1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6" name="Google Shape;366;gea7cda4f88_2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15000"/>
              </a:lnSpc>
              <a:spcBef>
                <a:spcPts val="1200"/>
              </a:spcBef>
              <a:spcAft>
                <a:spcPts val="0"/>
              </a:spcAft>
              <a:buClr>
                <a:schemeClr val="dk1"/>
              </a:buClr>
              <a:buSzPts val="1100"/>
              <a:buFont typeface="Arial"/>
              <a:buNone/>
            </a:pPr>
            <a:r>
              <a:rPr lang="en-GB">
                <a:solidFill>
                  <a:srgbClr val="1F497D"/>
                </a:solidFill>
                <a:latin typeface="Calibri"/>
                <a:ea typeface="Calibri"/>
                <a:cs typeface="Calibri"/>
                <a:sym typeface="Calibri"/>
              </a:rPr>
              <a:t>Under 2020 har:</a:t>
            </a:r>
            <a:endParaRPr>
              <a:solidFill>
                <a:srgbClr val="1F497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a:solidFill>
                  <a:srgbClr val="1F497D"/>
                </a:solidFill>
                <a:latin typeface="Calibri"/>
                <a:ea typeface="Calibri"/>
                <a:cs typeface="Calibri"/>
                <a:sym typeface="Calibri"/>
              </a:rPr>
              <a:t>11 högskolepedagogiska kurser funnits på programmet.</a:t>
            </a:r>
            <a:endParaRPr>
              <a:solidFill>
                <a:srgbClr val="1F497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a:solidFill>
                  <a:srgbClr val="1F497D"/>
                </a:solidFill>
                <a:latin typeface="Calibri"/>
                <a:ea typeface="Calibri"/>
                <a:cs typeface="Calibri"/>
                <a:sym typeface="Calibri"/>
              </a:rPr>
              <a:t>17 kursomgångar har genomförts.</a:t>
            </a:r>
            <a:endParaRPr>
              <a:solidFill>
                <a:srgbClr val="1F497D"/>
              </a:solidFill>
              <a:latin typeface="Calibri"/>
              <a:ea typeface="Calibri"/>
              <a:cs typeface="Calibri"/>
              <a:sym typeface="Calibri"/>
            </a:endParaRPr>
          </a:p>
          <a:p>
            <a:pPr marL="0" lvl="0" indent="0" algn="l" rtl="0">
              <a:lnSpc>
                <a:spcPct val="115000"/>
              </a:lnSpc>
              <a:spcBef>
                <a:spcPts val="1200"/>
              </a:spcBef>
              <a:spcAft>
                <a:spcPts val="0"/>
              </a:spcAft>
              <a:buClr>
                <a:schemeClr val="dk1"/>
              </a:buClr>
              <a:buSzPts val="1100"/>
              <a:buFont typeface="Arial"/>
              <a:buNone/>
            </a:pPr>
            <a:r>
              <a:rPr lang="en-GB">
                <a:solidFill>
                  <a:srgbClr val="1F497D"/>
                </a:solidFill>
                <a:latin typeface="Calibri"/>
                <a:ea typeface="Calibri"/>
                <a:cs typeface="Calibri"/>
                <a:sym typeface="Calibri"/>
              </a:rPr>
              <a:t>434 deltagare, varav 172 kvinnor och 262 män. </a:t>
            </a:r>
            <a:endParaRPr>
              <a:solidFill>
                <a:srgbClr val="1F497D"/>
              </a:solidFill>
              <a:latin typeface="Calibri"/>
              <a:ea typeface="Calibri"/>
              <a:cs typeface="Calibri"/>
              <a:sym typeface="Calibri"/>
            </a:endParaRPr>
          </a:p>
          <a:p>
            <a:pPr marL="0" lvl="0" indent="0" algn="l" rtl="0">
              <a:spcBef>
                <a:spcPts val="1200"/>
              </a:spcBef>
              <a:spcAft>
                <a:spcPts val="0"/>
              </a:spcAft>
              <a:buNone/>
            </a:pPr>
            <a:endParaRPr/>
          </a:p>
        </p:txBody>
      </p:sp>
    </p:spTree>
    <p:extLst>
      <p:ext uri="{BB962C8B-B14F-4D97-AF65-F5344CB8AC3E}">
        <p14:creationId xmlns:p14="http://schemas.microsoft.com/office/powerpoint/2010/main" val="511009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gea7cda4f88_2_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1" name="Google Shape;371;gea7cda4f88_2_1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87039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ea7cda4f88_2_3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ea7cda4f88_2_326:notes"/>
          <p:cNvSpPr txBox="1">
            <a:spLocks noGrp="1"/>
          </p:cNvSpPr>
          <p:nvPr>
            <p:ph type="body" idx="1"/>
          </p:nvPr>
        </p:nvSpPr>
        <p:spPr>
          <a:xfrm>
            <a:off x="685801" y="4343406"/>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6" name="Google Shape;386;gea7cda4f88_2_326:notes"/>
          <p:cNvSpPr txBox="1">
            <a:spLocks noGrp="1"/>
          </p:cNvSpPr>
          <p:nvPr>
            <p:ph type="sldNum" idx="12"/>
          </p:nvPr>
        </p:nvSpPr>
        <p:spPr>
          <a:xfrm>
            <a:off x="3884613" y="8685224"/>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GB"/>
              <a:t>6</a:t>
            </a:fld>
            <a:endParaRPr/>
          </a:p>
        </p:txBody>
      </p:sp>
    </p:spTree>
    <p:extLst>
      <p:ext uri="{BB962C8B-B14F-4D97-AF65-F5344CB8AC3E}">
        <p14:creationId xmlns:p14="http://schemas.microsoft.com/office/powerpoint/2010/main" val="394438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ea7cda4f88_2_3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sz="1050" u="sng">
                <a:solidFill>
                  <a:schemeClr val="hlink"/>
                </a:solidFill>
                <a:highlight>
                  <a:srgbClr val="FFFFFF"/>
                </a:highlight>
                <a:latin typeface="Arial"/>
                <a:ea typeface="Arial"/>
                <a:cs typeface="Arial"/>
                <a:sym typeface="Arial"/>
                <a:hlinkClick r:id="rId3"/>
              </a:rPr>
              <a:t>https://www.uka.se/kvalitet--examenstillstand/resultat-fran-granskningarna-hogskolekollen/hogskolekollen.html?url=427238778%2Futvardering%2F1949217%2Fbedomninsomrade%2Fstyrning-och-organisation&amp;sv.url=12.794d1f901621e65b329c27f</a:t>
            </a:r>
            <a:r>
              <a:rPr lang="en-GB" sz="1050">
                <a:solidFill>
                  <a:srgbClr val="474747"/>
                </a:solidFill>
                <a:highlight>
                  <a:srgbClr val="FFFFFF"/>
                </a:highlight>
                <a:latin typeface="Arial"/>
                <a:ea typeface="Arial"/>
                <a:cs typeface="Arial"/>
                <a:sym typeface="Arial"/>
              </a:rPr>
              <a:t> </a:t>
            </a:r>
            <a:endParaRPr sz="1050">
              <a:solidFill>
                <a:srgbClr val="474747"/>
              </a:solidFill>
              <a:highlight>
                <a:srgbClr val="FFFFFF"/>
              </a:highlight>
              <a:latin typeface="Arial"/>
              <a:ea typeface="Arial"/>
              <a:cs typeface="Arial"/>
              <a:sym typeface="Arial"/>
            </a:endParaRPr>
          </a:p>
          <a:p>
            <a:pPr marL="0" lvl="0" indent="0" algn="l" rtl="0">
              <a:spcBef>
                <a:spcPts val="0"/>
              </a:spcBef>
              <a:spcAft>
                <a:spcPts val="0"/>
              </a:spcAft>
              <a:buNone/>
            </a:pPr>
            <a:r>
              <a:rPr lang="en-GB" sz="1050">
                <a:solidFill>
                  <a:srgbClr val="474747"/>
                </a:solidFill>
                <a:highlight>
                  <a:srgbClr val="FFFFFF"/>
                </a:highlight>
                <a:latin typeface="Arial"/>
                <a:ea typeface="Arial"/>
                <a:cs typeface="Arial"/>
                <a:sym typeface="Arial"/>
              </a:rPr>
              <a:t>En del i det systematiska kvalitetsarbetet är också de så kallade storträffarna som genomförs en gång per termin, vars syfte är att informera om genomförda åtgärder och diskutera utvecklingsbehov. Under rundabordssamtal utbyter man erfarenheter och idéer om hur verksamhetens kvalitet kan förbättras. Genom träffarna förväntas intresset och engagemanget för kvalitetsarbetet skapas. Storträffarna leds av vicerektorn för utbildning och arrangeras av lärosätets högskolepedagogiska enhet. Till storträffarna inbjuds samtliga medarbetare och studenter. Vid det senaste tillfället deltog cirka 150 medarbetare, inklusive många från det gemensamma verksamhetsstödet, vilket uppfattades som viktigt och positivt.</a:t>
            </a:r>
            <a:endParaRPr sz="1050">
              <a:solidFill>
                <a:srgbClr val="474747"/>
              </a:solidFill>
              <a:highlight>
                <a:srgbClr val="FFFFFF"/>
              </a:highlight>
              <a:latin typeface="Arial"/>
              <a:ea typeface="Arial"/>
              <a:cs typeface="Arial"/>
              <a:sym typeface="Arial"/>
            </a:endParaRPr>
          </a:p>
          <a:p>
            <a:pPr marL="0" lvl="0" indent="0" algn="l" rtl="0">
              <a:spcBef>
                <a:spcPts val="0"/>
              </a:spcBef>
              <a:spcAft>
                <a:spcPts val="0"/>
              </a:spcAft>
              <a:buNone/>
            </a:pPr>
            <a:r>
              <a:rPr lang="en-GB" sz="1050">
                <a:solidFill>
                  <a:srgbClr val="474747"/>
                </a:solidFill>
                <a:highlight>
                  <a:srgbClr val="FFFFFF"/>
                </a:highlight>
                <a:latin typeface="Arial"/>
                <a:ea typeface="Arial"/>
                <a:cs typeface="Arial"/>
                <a:sym typeface="Arial"/>
              </a:rPr>
              <a:t>“ Lärosätet arbetar systematiskt med att öka engagemanget. I sammanhanget tillmäts fakultetskollegiet, storträffarna, så kallade "PriU-grupper" (tillfälliga arbetsgrupper för prioriterade frågor) och diverse andra nätverk stor betydelse för att öka engagemanget och delaktigheten.”</a:t>
            </a:r>
            <a:endParaRPr sz="1050">
              <a:solidFill>
                <a:srgbClr val="474747"/>
              </a:solidFill>
              <a:highlight>
                <a:srgbClr val="FFFFFF"/>
              </a:highlight>
              <a:latin typeface="Arial"/>
              <a:ea typeface="Arial"/>
              <a:cs typeface="Arial"/>
              <a:sym typeface="Arial"/>
            </a:endParaRPr>
          </a:p>
          <a:p>
            <a:pPr marL="0" lvl="0" indent="0" algn="l" rtl="0">
              <a:spcBef>
                <a:spcPts val="0"/>
              </a:spcBef>
              <a:spcAft>
                <a:spcPts val="0"/>
              </a:spcAft>
              <a:buNone/>
            </a:pPr>
            <a:r>
              <a:rPr lang="en-GB" sz="1050">
                <a:solidFill>
                  <a:srgbClr val="474747"/>
                </a:solidFill>
                <a:highlight>
                  <a:srgbClr val="FFFFFF"/>
                </a:highlight>
                <a:latin typeface="Arial"/>
                <a:ea typeface="Arial"/>
                <a:cs typeface="Arial"/>
                <a:sym typeface="Arial"/>
              </a:rPr>
              <a:t>“Sammantaget vill bedömargruppen lyfta dessa styrkor inom bedömningsområdet:</a:t>
            </a:r>
            <a:endParaRPr sz="1050">
              <a:solidFill>
                <a:srgbClr val="474747"/>
              </a:solidFill>
              <a:highlight>
                <a:srgbClr val="FFFFFF"/>
              </a:highlight>
              <a:latin typeface="Arial"/>
              <a:ea typeface="Arial"/>
              <a:cs typeface="Arial"/>
              <a:sym typeface="Arial"/>
            </a:endParaRPr>
          </a:p>
          <a:p>
            <a:pPr marL="457200" lvl="0" indent="-295275" algn="l" rtl="0">
              <a:lnSpc>
                <a:spcPct val="115000"/>
              </a:lnSpc>
              <a:spcBef>
                <a:spcPts val="0"/>
              </a:spcBef>
              <a:spcAft>
                <a:spcPts val="0"/>
              </a:spcAft>
              <a:buClr>
                <a:srgbClr val="474747"/>
              </a:buClr>
              <a:buSzPts val="1050"/>
              <a:buChar char="●"/>
            </a:pPr>
            <a:r>
              <a:rPr lang="en-GB" sz="1050">
                <a:solidFill>
                  <a:srgbClr val="474747"/>
                </a:solidFill>
                <a:highlight>
                  <a:srgbClr val="FFFFFF"/>
                </a:highlight>
                <a:latin typeface="Arial"/>
                <a:ea typeface="Arial"/>
                <a:cs typeface="Arial"/>
                <a:sym typeface="Arial"/>
              </a:rPr>
              <a:t>Det finns ett stort fokus på pedagogiska frågor och den pedagogiska miljön.”</a:t>
            </a:r>
            <a:endParaRPr sz="1050">
              <a:solidFill>
                <a:srgbClr val="474747"/>
              </a:solidFill>
              <a:highlight>
                <a:srgbClr val="FFFFFF"/>
              </a:highlight>
              <a:latin typeface="Arial"/>
              <a:ea typeface="Arial"/>
              <a:cs typeface="Arial"/>
              <a:sym typeface="Arial"/>
            </a:endParaRPr>
          </a:p>
          <a:p>
            <a:pPr marL="457200" lvl="0" indent="-295275" algn="l" rtl="0">
              <a:lnSpc>
                <a:spcPct val="115000"/>
              </a:lnSpc>
              <a:spcBef>
                <a:spcPts val="0"/>
              </a:spcBef>
              <a:spcAft>
                <a:spcPts val="0"/>
              </a:spcAft>
              <a:buClr>
                <a:srgbClr val="474747"/>
              </a:buClr>
              <a:buSzPts val="1050"/>
              <a:buFont typeface="Arial"/>
              <a:buChar char="●"/>
            </a:pPr>
            <a:r>
              <a:rPr lang="en-GB" sz="1050">
                <a:solidFill>
                  <a:srgbClr val="474747"/>
                </a:solidFill>
                <a:highlight>
                  <a:srgbClr val="FFFFFF"/>
                </a:highlight>
                <a:latin typeface="Arial"/>
                <a:ea typeface="Arial"/>
                <a:cs typeface="Arial"/>
                <a:sym typeface="Arial"/>
              </a:rPr>
              <a:t>“Genom styrdokument, processer och pedagogiska aktiviteter säkerställer lärosätet att den undervisande personalens kompetens motsvarar utbildningsverksamhetens behov.”</a:t>
            </a:r>
            <a:endParaRPr sz="1050">
              <a:solidFill>
                <a:srgbClr val="474747"/>
              </a:solidFill>
              <a:highlight>
                <a:srgbClr val="FFFFFF"/>
              </a:highlight>
              <a:latin typeface="Arial"/>
              <a:ea typeface="Arial"/>
              <a:cs typeface="Arial"/>
              <a:sym typeface="Arial"/>
            </a:endParaRPr>
          </a:p>
        </p:txBody>
      </p:sp>
      <p:sp>
        <p:nvSpPr>
          <p:cNvPr id="394" name="Google Shape;394;gea7cda4f88_2_3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59451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bi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669341B-1A2C-DA44-A3A3-D767F2EB35CC}"/>
              </a:ext>
            </a:extLst>
          </p:cNvPr>
          <p:cNvSpPr>
            <a:spLocks noGrp="1"/>
          </p:cNvSpPr>
          <p:nvPr>
            <p:ph type="sldNum" sz="quarter" idx="12"/>
          </p:nvPr>
        </p:nvSpPr>
        <p:spPr/>
        <p:txBody>
          <a:bodyPr/>
          <a:lstStyle/>
          <a:p>
            <a:fld id="{8527FB4B-7893-4946-9C41-FB1EB79145A0}" type="slidenum">
              <a:rPr lang="sv-SE" smtClean="0"/>
              <a:pPr/>
              <a:t>‹#›</a:t>
            </a:fld>
            <a:endParaRPr lang="sv-SE"/>
          </a:p>
        </p:txBody>
      </p:sp>
      <p:sp>
        <p:nvSpPr>
          <p:cNvPr id="2" name="Footer Placeholder 1">
            <a:extLst>
              <a:ext uri="{FF2B5EF4-FFF2-40B4-BE49-F238E27FC236}">
                <a16:creationId xmlns:a16="http://schemas.microsoft.com/office/drawing/2014/main" id="{8A813F90-7654-6648-91D1-2FCEDF32CC51}"/>
              </a:ext>
            </a:extLst>
          </p:cNvPr>
          <p:cNvSpPr>
            <a:spLocks noGrp="1"/>
          </p:cNvSpPr>
          <p:nvPr>
            <p:ph type="ftr" sz="quarter" idx="10"/>
          </p:nvPr>
        </p:nvSpPr>
        <p:spPr/>
        <p:txBody>
          <a:bodyPr/>
          <a:lstStyle/>
          <a:p>
            <a:endParaRPr lang="sv-SE" dirty="0"/>
          </a:p>
        </p:txBody>
      </p:sp>
      <p:sp>
        <p:nvSpPr>
          <p:cNvPr id="4" name="Date Placeholder 3">
            <a:extLst>
              <a:ext uri="{FF2B5EF4-FFF2-40B4-BE49-F238E27FC236}">
                <a16:creationId xmlns:a16="http://schemas.microsoft.com/office/drawing/2014/main" id="{AA4BAE7C-21D9-AE42-BA7B-857539329EF1}"/>
              </a:ext>
            </a:extLst>
          </p:cNvPr>
          <p:cNvSpPr>
            <a:spLocks noGrp="1"/>
          </p:cNvSpPr>
          <p:nvPr>
            <p:ph type="dt" sz="half" idx="11"/>
          </p:nvPr>
        </p:nvSpPr>
        <p:spPr/>
        <p:txBody>
          <a:bodyPr/>
          <a:lstStyle/>
          <a:p>
            <a:fld id="{CF661A77-9BDA-439B-8E05-14E876FA37DF}" type="datetime1">
              <a:rPr lang="sv-SE" smtClean="0"/>
              <a:t>2021-10-24</a:t>
            </a:fld>
            <a:endParaRPr lang="sv-SE"/>
          </a:p>
        </p:txBody>
      </p:sp>
      <p:pic>
        <p:nvPicPr>
          <p:cNvPr id="10" name="Graphic 9">
            <a:extLst>
              <a:ext uri="{FF2B5EF4-FFF2-40B4-BE49-F238E27FC236}">
                <a16:creationId xmlns:a16="http://schemas.microsoft.com/office/drawing/2014/main" id="{7364DD81-8F2A-4A47-B116-4EC55BFD2560}"/>
              </a:ext>
              <a:ext uri="{C183D7F6-B498-43B3-948B-1728B52AA6E4}">
                <adec:decorative xmlns:adec="http://schemas.microsoft.com/office/drawing/2017/decorative" xmlns="" val="1"/>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089"/>
          <a:stretch/>
        </p:blipFill>
        <p:spPr>
          <a:xfrm>
            <a:off x="246767" y="3064360"/>
            <a:ext cx="6357233" cy="1851664"/>
          </a:xfrm>
          <a:prstGeom prst="rect">
            <a:avLst/>
          </a:prstGeom>
        </p:spPr>
      </p:pic>
      <p:sp>
        <p:nvSpPr>
          <p:cNvPr id="8" name="Underrubrik 2">
            <a:extLst>
              <a:ext uri="{FF2B5EF4-FFF2-40B4-BE49-F238E27FC236}">
                <a16:creationId xmlns:a16="http://schemas.microsoft.com/office/drawing/2014/main" id="{D9708450-9178-2141-98CC-ED5077AF0A7F}"/>
              </a:ext>
            </a:extLst>
          </p:cNvPr>
          <p:cNvSpPr>
            <a:spLocks noGrp="1"/>
          </p:cNvSpPr>
          <p:nvPr>
            <p:ph type="subTitle" idx="1"/>
          </p:nvPr>
        </p:nvSpPr>
        <p:spPr>
          <a:xfrm>
            <a:off x="584189" y="2113366"/>
            <a:ext cx="6018211" cy="458384"/>
          </a:xfrm>
        </p:spPr>
        <p:txBody>
          <a:bodyPr lIns="0" rIns="0">
            <a:noAutofit/>
          </a:bodyPr>
          <a:lstStyle>
            <a:lvl1pPr marL="0" indent="0" algn="l">
              <a:lnSpc>
                <a:spcPct val="90000"/>
              </a:lnSpc>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7" name="Rubrik 1">
            <a:extLst>
              <a:ext uri="{FF2B5EF4-FFF2-40B4-BE49-F238E27FC236}">
                <a16:creationId xmlns:a16="http://schemas.microsoft.com/office/drawing/2014/main" id="{C2E0D84A-3EC1-DD40-8DA6-147FB563C32E}"/>
              </a:ext>
            </a:extLst>
          </p:cNvPr>
          <p:cNvSpPr>
            <a:spLocks noGrp="1"/>
          </p:cNvSpPr>
          <p:nvPr>
            <p:ph type="ctrTitle" hasCustomPrompt="1"/>
          </p:nvPr>
        </p:nvSpPr>
        <p:spPr>
          <a:xfrm>
            <a:off x="584200" y="1436565"/>
            <a:ext cx="6018875" cy="648000"/>
          </a:xfrm>
        </p:spPr>
        <p:txBody>
          <a:bodyPr lIns="0" rIns="0" anchor="t">
            <a:noAutofit/>
          </a:bodyPr>
          <a:lstStyle>
            <a:lvl1pPr algn="l">
              <a:lnSpc>
                <a:spcPct val="90000"/>
              </a:lnSpc>
              <a:defRPr sz="2700"/>
            </a:lvl1pPr>
          </a:lstStyle>
          <a:p>
            <a:r>
              <a:rPr lang="sv-SE" dirty="0"/>
              <a:t>Klicka för att ändra rubrikformat</a:t>
            </a:r>
            <a:endParaRPr lang="en-GB" dirty="0"/>
          </a:p>
        </p:txBody>
      </p:sp>
    </p:spTree>
    <p:extLst>
      <p:ext uri="{BB962C8B-B14F-4D97-AF65-F5344CB8AC3E}">
        <p14:creationId xmlns:p14="http://schemas.microsoft.com/office/powerpoint/2010/main" val="297577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Rubrik och innehåll 1">
  <p:cSld name="Rubrik och innehåll 1">
    <p:spTree>
      <p:nvGrpSpPr>
        <p:cNvPr id="1" name="Shape 102"/>
        <p:cNvGrpSpPr/>
        <p:nvPr/>
      </p:nvGrpSpPr>
      <p:grpSpPr>
        <a:xfrm>
          <a:off x="0" y="0"/>
          <a:ext cx="0" cy="0"/>
          <a:chOff x="0" y="0"/>
          <a:chExt cx="0" cy="0"/>
        </a:xfrm>
      </p:grpSpPr>
      <p:sp>
        <p:nvSpPr>
          <p:cNvPr id="103" name="Google Shape;103;p26"/>
          <p:cNvSpPr txBox="1">
            <a:spLocks noGrp="1"/>
          </p:cNvSpPr>
          <p:nvPr>
            <p:ph type="body" idx="1"/>
          </p:nvPr>
        </p:nvSpPr>
        <p:spPr>
          <a:xfrm>
            <a:off x="1174750" y="1177924"/>
            <a:ext cx="5434875" cy="3556200"/>
          </a:xfrm>
          <a:prstGeom prst="rect">
            <a:avLst/>
          </a:prstGeom>
          <a:noFill/>
          <a:ln>
            <a:noFill/>
          </a:ln>
        </p:spPr>
        <p:txBody>
          <a:bodyPr spcFirstLastPara="1" wrap="square" lIns="0" tIns="0" rIns="0" bIns="0" anchor="t" anchorCtr="0">
            <a:noAutofit/>
          </a:bodyPr>
          <a:lstStyle>
            <a:lvl1pPr marL="342900" lvl="0" indent="-238125" algn="l" rtl="0">
              <a:lnSpc>
                <a:spcPct val="90000"/>
              </a:lnSpc>
              <a:spcBef>
                <a:spcPts val="563"/>
              </a:spcBef>
              <a:spcAft>
                <a:spcPts val="0"/>
              </a:spcAft>
              <a:buSzPts val="1400"/>
              <a:buChar char="●"/>
              <a:defRPr sz="1050"/>
            </a:lvl1pPr>
            <a:lvl2pPr marL="685800" lvl="1" indent="-228600" algn="l" rtl="0">
              <a:lnSpc>
                <a:spcPct val="90000"/>
              </a:lnSpc>
              <a:spcBef>
                <a:spcPts val="338"/>
              </a:spcBef>
              <a:spcAft>
                <a:spcPts val="0"/>
              </a:spcAft>
              <a:buClr>
                <a:schemeClr val="dk1"/>
              </a:buClr>
              <a:buSzPts val="1200"/>
              <a:buChar char="○"/>
              <a:defRPr sz="900"/>
            </a:lvl2pPr>
            <a:lvl3pPr marL="1028700" lvl="2" indent="-228600" algn="l" rtl="0">
              <a:lnSpc>
                <a:spcPct val="90000"/>
              </a:lnSpc>
              <a:spcBef>
                <a:spcPts val="338"/>
              </a:spcBef>
              <a:spcAft>
                <a:spcPts val="0"/>
              </a:spcAft>
              <a:buClr>
                <a:schemeClr val="dk1"/>
              </a:buClr>
              <a:buSzPts val="1200"/>
              <a:buChar char="■"/>
              <a:defRPr sz="900"/>
            </a:lvl3pPr>
            <a:lvl4pPr marL="1371600" lvl="3" indent="-219075" algn="l" rtl="0">
              <a:lnSpc>
                <a:spcPct val="90000"/>
              </a:lnSpc>
              <a:spcBef>
                <a:spcPts val="338"/>
              </a:spcBef>
              <a:spcAft>
                <a:spcPts val="0"/>
              </a:spcAft>
              <a:buClr>
                <a:schemeClr val="dk1"/>
              </a:buClr>
              <a:buSzPts val="1000"/>
              <a:buChar char="●"/>
              <a:defRPr sz="750"/>
            </a:lvl4pPr>
            <a:lvl5pPr marL="1714500" lvl="4" indent="-219075" algn="l" rtl="0">
              <a:lnSpc>
                <a:spcPct val="90000"/>
              </a:lnSpc>
              <a:spcBef>
                <a:spcPts val="338"/>
              </a:spcBef>
              <a:spcAft>
                <a:spcPts val="0"/>
              </a:spcAft>
              <a:buClr>
                <a:schemeClr val="dk1"/>
              </a:buClr>
              <a:buSzPts val="1000"/>
              <a:buChar char="○"/>
              <a:defRPr sz="750"/>
            </a:lvl5pPr>
            <a:lvl6pPr marL="2057400" lvl="5" indent="-257175" algn="l" rtl="0">
              <a:spcBef>
                <a:spcPts val="270"/>
              </a:spcBef>
              <a:spcAft>
                <a:spcPts val="0"/>
              </a:spcAft>
              <a:buClr>
                <a:schemeClr val="dk1"/>
              </a:buClr>
              <a:buSzPts val="1800"/>
              <a:buChar char="■"/>
              <a:defRPr/>
            </a:lvl6pPr>
            <a:lvl7pPr marL="2400300" lvl="6" indent="-257175" algn="l" rtl="0">
              <a:spcBef>
                <a:spcPts val="1200"/>
              </a:spcBef>
              <a:spcAft>
                <a:spcPts val="0"/>
              </a:spcAft>
              <a:buClr>
                <a:schemeClr val="dk1"/>
              </a:buClr>
              <a:buSzPts val="1800"/>
              <a:buChar char="●"/>
              <a:defRPr/>
            </a:lvl7pPr>
            <a:lvl8pPr marL="2743200" lvl="7" indent="-257175" algn="l" rtl="0">
              <a:spcBef>
                <a:spcPts val="1200"/>
              </a:spcBef>
              <a:spcAft>
                <a:spcPts val="0"/>
              </a:spcAft>
              <a:buClr>
                <a:schemeClr val="dk1"/>
              </a:buClr>
              <a:buSzPts val="1800"/>
              <a:buChar char="○"/>
              <a:defRPr/>
            </a:lvl8pPr>
            <a:lvl9pPr marL="3086100" lvl="8" indent="-257175" algn="l" rtl="0">
              <a:spcBef>
                <a:spcPts val="1200"/>
              </a:spcBef>
              <a:spcAft>
                <a:spcPts val="1200"/>
              </a:spcAft>
              <a:buClr>
                <a:schemeClr val="dk1"/>
              </a:buClr>
              <a:buSzPts val="1800"/>
              <a:buChar char="■"/>
              <a:defRPr/>
            </a:lvl9pPr>
          </a:lstStyle>
          <a:p>
            <a:endParaRPr/>
          </a:p>
        </p:txBody>
      </p:sp>
      <p:sp>
        <p:nvSpPr>
          <p:cNvPr id="104" name="Google Shape;104;p26"/>
          <p:cNvSpPr txBox="1">
            <a:spLocks noGrp="1"/>
          </p:cNvSpPr>
          <p:nvPr>
            <p:ph type="title"/>
          </p:nvPr>
        </p:nvSpPr>
        <p:spPr>
          <a:xfrm>
            <a:off x="1174749" y="251752"/>
            <a:ext cx="5429250" cy="673800"/>
          </a:xfrm>
          <a:prstGeom prst="rect">
            <a:avLst/>
          </a:prstGeom>
          <a:noFill/>
          <a:ln>
            <a:noFill/>
          </a:ln>
        </p:spPr>
        <p:txBody>
          <a:bodyPr spcFirstLastPara="1" wrap="square" lIns="0" tIns="0" rIns="0" bIns="0" anchor="ctr" anchorCtr="0">
            <a:noAutofit/>
          </a:bodyPr>
          <a:lstStyle>
            <a:lvl1pPr lvl="0" algn="l" rtl="0">
              <a:lnSpc>
                <a:spcPct val="125000"/>
              </a:lnSpc>
              <a:spcBef>
                <a:spcPts val="0"/>
              </a:spcBef>
              <a:spcAft>
                <a:spcPts val="0"/>
              </a:spcAft>
              <a:buSzPts val="2800"/>
              <a:buNone/>
              <a:defRPr/>
            </a:lvl1pPr>
            <a:lvl2pPr lvl="1" algn="l" rtl="0">
              <a:lnSpc>
                <a:spcPct val="125000"/>
              </a:lnSpc>
              <a:spcBef>
                <a:spcPts val="0"/>
              </a:spcBef>
              <a:spcAft>
                <a:spcPts val="0"/>
              </a:spcAft>
              <a:buSzPts val="2800"/>
              <a:buNone/>
              <a:defRPr/>
            </a:lvl2pPr>
            <a:lvl3pPr lvl="2" algn="l" rtl="0">
              <a:lnSpc>
                <a:spcPct val="125000"/>
              </a:lnSpc>
              <a:spcBef>
                <a:spcPts val="0"/>
              </a:spcBef>
              <a:spcAft>
                <a:spcPts val="0"/>
              </a:spcAft>
              <a:buSzPts val="2800"/>
              <a:buNone/>
              <a:defRPr/>
            </a:lvl3pPr>
            <a:lvl4pPr lvl="3" algn="l" rtl="0">
              <a:lnSpc>
                <a:spcPct val="125000"/>
              </a:lnSpc>
              <a:spcBef>
                <a:spcPts val="0"/>
              </a:spcBef>
              <a:spcAft>
                <a:spcPts val="0"/>
              </a:spcAft>
              <a:buSzPts val="2800"/>
              <a:buNone/>
              <a:defRPr/>
            </a:lvl4pPr>
            <a:lvl5pPr lvl="4" algn="l" rtl="0">
              <a:lnSpc>
                <a:spcPct val="125000"/>
              </a:lnSpc>
              <a:spcBef>
                <a:spcPts val="0"/>
              </a:spcBef>
              <a:spcAft>
                <a:spcPts val="0"/>
              </a:spcAft>
              <a:buSzPts val="2800"/>
              <a:buNone/>
              <a:defRPr/>
            </a:lvl5pPr>
            <a:lvl6pPr lvl="5" algn="l" rtl="0">
              <a:lnSpc>
                <a:spcPct val="125000"/>
              </a:lnSpc>
              <a:spcBef>
                <a:spcPts val="0"/>
              </a:spcBef>
              <a:spcAft>
                <a:spcPts val="0"/>
              </a:spcAft>
              <a:buSzPts val="2800"/>
              <a:buNone/>
              <a:defRPr/>
            </a:lvl6pPr>
            <a:lvl7pPr lvl="6" algn="l" rtl="0">
              <a:lnSpc>
                <a:spcPct val="125000"/>
              </a:lnSpc>
              <a:spcBef>
                <a:spcPts val="0"/>
              </a:spcBef>
              <a:spcAft>
                <a:spcPts val="0"/>
              </a:spcAft>
              <a:buSzPts val="2800"/>
              <a:buNone/>
              <a:defRPr/>
            </a:lvl7pPr>
            <a:lvl8pPr lvl="7" algn="l" rtl="0">
              <a:lnSpc>
                <a:spcPct val="125000"/>
              </a:lnSpc>
              <a:spcBef>
                <a:spcPts val="0"/>
              </a:spcBef>
              <a:spcAft>
                <a:spcPts val="0"/>
              </a:spcAft>
              <a:buSzPts val="2800"/>
              <a:buNone/>
              <a:defRPr/>
            </a:lvl8pPr>
            <a:lvl9pPr lvl="8" algn="l" rtl="0">
              <a:lnSpc>
                <a:spcPct val="125000"/>
              </a:lnSpc>
              <a:spcBef>
                <a:spcPts val="0"/>
              </a:spcBef>
              <a:spcAft>
                <a:spcPts val="0"/>
              </a:spcAft>
              <a:buSzPts val="2800"/>
              <a:buNone/>
              <a:defRPr/>
            </a:lvl9pPr>
          </a:lstStyle>
          <a:p>
            <a:endParaRPr/>
          </a:p>
        </p:txBody>
      </p:sp>
      <p:sp>
        <p:nvSpPr>
          <p:cNvPr id="105" name="Google Shape;105;p26"/>
          <p:cNvSpPr txBox="1">
            <a:spLocks noGrp="1"/>
          </p:cNvSpPr>
          <p:nvPr>
            <p:ph type="dt" idx="10"/>
          </p:nvPr>
        </p:nvSpPr>
        <p:spPr>
          <a:xfrm>
            <a:off x="261878" y="4907461"/>
            <a:ext cx="1543050" cy="2262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6" name="Google Shape;106;p26"/>
          <p:cNvSpPr txBox="1">
            <a:spLocks noGrp="1"/>
          </p:cNvSpPr>
          <p:nvPr>
            <p:ph type="ftr" idx="11"/>
          </p:nvPr>
        </p:nvSpPr>
        <p:spPr>
          <a:xfrm>
            <a:off x="2261483" y="4907461"/>
            <a:ext cx="2314575" cy="2262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7" name="Google Shape;107;p26"/>
          <p:cNvSpPr txBox="1">
            <a:spLocks noGrp="1"/>
          </p:cNvSpPr>
          <p:nvPr>
            <p:ph type="sldNum" idx="12"/>
          </p:nvPr>
        </p:nvSpPr>
        <p:spPr>
          <a:xfrm>
            <a:off x="5068183" y="4907461"/>
            <a:ext cx="1543050" cy="226200"/>
          </a:xfrm>
          <a:prstGeom prst="rect">
            <a:avLst/>
          </a:prstGeom>
          <a:noFill/>
          <a:ln>
            <a:noFill/>
          </a:ln>
        </p:spPr>
        <p:txBody>
          <a:bodyPr spcFirstLastPara="1" wrap="square" lIns="0" tIns="0" rIns="0" bIns="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9236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Rubrik och innehåll">
  <p:cSld name="1_Rubrik och innehåll">
    <p:spTree>
      <p:nvGrpSpPr>
        <p:cNvPr id="1" name="Shape 185"/>
        <p:cNvGrpSpPr/>
        <p:nvPr/>
      </p:nvGrpSpPr>
      <p:grpSpPr>
        <a:xfrm>
          <a:off x="0" y="0"/>
          <a:ext cx="0" cy="0"/>
          <a:chOff x="0" y="0"/>
          <a:chExt cx="0" cy="0"/>
        </a:xfrm>
      </p:grpSpPr>
      <p:sp>
        <p:nvSpPr>
          <p:cNvPr id="186" name="Google Shape;186;p32"/>
          <p:cNvSpPr txBox="1">
            <a:spLocks noGrp="1"/>
          </p:cNvSpPr>
          <p:nvPr>
            <p:ph type="title"/>
          </p:nvPr>
        </p:nvSpPr>
        <p:spPr>
          <a:xfrm>
            <a:off x="1069199" y="251752"/>
            <a:ext cx="5539500" cy="673800"/>
          </a:xfrm>
          <a:prstGeom prst="rect">
            <a:avLst/>
          </a:prstGeom>
          <a:noFill/>
          <a:ln>
            <a:noFill/>
          </a:ln>
        </p:spPr>
        <p:txBody>
          <a:bodyPr spcFirstLastPara="1" wrap="square" lIns="91425" tIns="45700" rIns="91425" bIns="45700" anchor="ctr" anchorCtr="0">
            <a:noAutofit/>
          </a:bodyPr>
          <a:lstStyle>
            <a:lvl1pPr lvl="0" algn="l" rtl="0">
              <a:lnSpc>
                <a:spcPct val="125000"/>
              </a:lnSpc>
              <a:spcBef>
                <a:spcPts val="0"/>
              </a:spcBef>
              <a:spcAft>
                <a:spcPts val="0"/>
              </a:spcAft>
              <a:buSzPts val="1400"/>
              <a:buNone/>
              <a:defRPr/>
            </a:lvl1pPr>
            <a:lvl2pPr lvl="1" algn="l" rtl="0">
              <a:lnSpc>
                <a:spcPct val="125000"/>
              </a:lnSpc>
              <a:spcBef>
                <a:spcPts val="0"/>
              </a:spcBef>
              <a:spcAft>
                <a:spcPts val="0"/>
              </a:spcAft>
              <a:buSzPts val="1400"/>
              <a:buNone/>
              <a:defRPr/>
            </a:lvl2pPr>
            <a:lvl3pPr lvl="2" algn="l" rtl="0">
              <a:lnSpc>
                <a:spcPct val="125000"/>
              </a:lnSpc>
              <a:spcBef>
                <a:spcPts val="0"/>
              </a:spcBef>
              <a:spcAft>
                <a:spcPts val="0"/>
              </a:spcAft>
              <a:buSzPts val="1400"/>
              <a:buNone/>
              <a:defRPr/>
            </a:lvl3pPr>
            <a:lvl4pPr lvl="3" algn="l" rtl="0">
              <a:lnSpc>
                <a:spcPct val="125000"/>
              </a:lnSpc>
              <a:spcBef>
                <a:spcPts val="0"/>
              </a:spcBef>
              <a:spcAft>
                <a:spcPts val="0"/>
              </a:spcAft>
              <a:buSzPts val="1400"/>
              <a:buNone/>
              <a:defRPr/>
            </a:lvl4pPr>
            <a:lvl5pPr lvl="4" algn="l" rtl="0">
              <a:lnSpc>
                <a:spcPct val="125000"/>
              </a:lnSpc>
              <a:spcBef>
                <a:spcPts val="0"/>
              </a:spcBef>
              <a:spcAft>
                <a:spcPts val="0"/>
              </a:spcAft>
              <a:buSzPts val="1400"/>
              <a:buNone/>
              <a:defRPr/>
            </a:lvl5pPr>
            <a:lvl6pPr lvl="5" algn="l" rtl="0">
              <a:lnSpc>
                <a:spcPct val="125000"/>
              </a:lnSpc>
              <a:spcBef>
                <a:spcPts val="0"/>
              </a:spcBef>
              <a:spcAft>
                <a:spcPts val="0"/>
              </a:spcAft>
              <a:buSzPts val="1400"/>
              <a:buNone/>
              <a:defRPr/>
            </a:lvl6pPr>
            <a:lvl7pPr lvl="6" algn="l" rtl="0">
              <a:lnSpc>
                <a:spcPct val="125000"/>
              </a:lnSpc>
              <a:spcBef>
                <a:spcPts val="0"/>
              </a:spcBef>
              <a:spcAft>
                <a:spcPts val="0"/>
              </a:spcAft>
              <a:buSzPts val="1400"/>
              <a:buNone/>
              <a:defRPr/>
            </a:lvl7pPr>
            <a:lvl8pPr lvl="7" algn="l" rtl="0">
              <a:lnSpc>
                <a:spcPct val="125000"/>
              </a:lnSpc>
              <a:spcBef>
                <a:spcPts val="0"/>
              </a:spcBef>
              <a:spcAft>
                <a:spcPts val="0"/>
              </a:spcAft>
              <a:buSzPts val="1400"/>
              <a:buNone/>
              <a:defRPr/>
            </a:lvl8pPr>
            <a:lvl9pPr lvl="8" algn="l" rtl="0">
              <a:lnSpc>
                <a:spcPct val="125000"/>
              </a:lnSpc>
              <a:spcBef>
                <a:spcPts val="0"/>
              </a:spcBef>
              <a:spcAft>
                <a:spcPts val="0"/>
              </a:spcAft>
              <a:buSzPts val="1400"/>
              <a:buNone/>
              <a:defRPr/>
            </a:lvl9pPr>
          </a:lstStyle>
          <a:p>
            <a:endParaRPr/>
          </a:p>
        </p:txBody>
      </p:sp>
      <p:sp>
        <p:nvSpPr>
          <p:cNvPr id="187" name="Google Shape;187;p32"/>
          <p:cNvSpPr txBox="1">
            <a:spLocks noGrp="1"/>
          </p:cNvSpPr>
          <p:nvPr>
            <p:ph type="dt" idx="10"/>
          </p:nvPr>
        </p:nvSpPr>
        <p:spPr>
          <a:xfrm>
            <a:off x="260284" y="4949520"/>
            <a:ext cx="1542825" cy="1176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88" name="Google Shape;188;p32"/>
          <p:cNvSpPr txBox="1">
            <a:spLocks noGrp="1"/>
          </p:cNvSpPr>
          <p:nvPr>
            <p:ph type="sldNum" idx="12"/>
          </p:nvPr>
        </p:nvSpPr>
        <p:spPr>
          <a:xfrm>
            <a:off x="5065713" y="4949520"/>
            <a:ext cx="1542825" cy="117600"/>
          </a:xfrm>
          <a:prstGeom prst="rect">
            <a:avLst/>
          </a:prstGeom>
          <a:noFill/>
          <a:ln>
            <a:noFill/>
          </a:ln>
        </p:spPr>
        <p:txBody>
          <a:bodyPr spcFirstLastPara="1" wrap="square" lIns="0" tIns="0" rIns="0" bIns="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fld id="{00000000-1234-1234-1234-123412341234}" type="slidenum">
              <a:rPr lang="en-GB" smtClean="0"/>
              <a:pPr/>
              <a:t>‹#›</a:t>
            </a:fld>
            <a:endParaRPr lang="en-GB"/>
          </a:p>
        </p:txBody>
      </p:sp>
      <p:sp>
        <p:nvSpPr>
          <p:cNvPr id="189" name="Google Shape;189;p32"/>
          <p:cNvSpPr txBox="1">
            <a:spLocks noGrp="1"/>
          </p:cNvSpPr>
          <p:nvPr>
            <p:ph type="body" idx="1"/>
          </p:nvPr>
        </p:nvSpPr>
        <p:spPr>
          <a:xfrm>
            <a:off x="1069200" y="1112400"/>
            <a:ext cx="5540400" cy="3621600"/>
          </a:xfrm>
          <a:prstGeom prst="rect">
            <a:avLst/>
          </a:prstGeom>
          <a:noFill/>
          <a:ln>
            <a:noFill/>
          </a:ln>
        </p:spPr>
        <p:txBody>
          <a:bodyPr spcFirstLastPara="1" wrap="square" lIns="91425" tIns="45700" rIns="91425" bIns="45700" anchor="t" anchorCtr="0">
            <a:noAutofit/>
          </a:bodyPr>
          <a:lstStyle>
            <a:lvl1pPr marL="342900" lvl="0" indent="-238125" algn="l" rtl="0">
              <a:lnSpc>
                <a:spcPct val="90000"/>
              </a:lnSpc>
              <a:spcBef>
                <a:spcPts val="563"/>
              </a:spcBef>
              <a:spcAft>
                <a:spcPts val="0"/>
              </a:spcAft>
              <a:buSzPts val="1400"/>
              <a:buChar char="•"/>
              <a:defRPr sz="1050"/>
            </a:lvl1pPr>
            <a:lvl2pPr marL="685800" lvl="1" indent="-228600" algn="l" rtl="0">
              <a:lnSpc>
                <a:spcPct val="90000"/>
              </a:lnSpc>
              <a:spcBef>
                <a:spcPts val="338"/>
              </a:spcBef>
              <a:spcAft>
                <a:spcPts val="0"/>
              </a:spcAft>
              <a:buClr>
                <a:schemeClr val="dk1"/>
              </a:buClr>
              <a:buSzPts val="1200"/>
              <a:buChar char="–"/>
              <a:defRPr sz="900"/>
            </a:lvl2pPr>
            <a:lvl3pPr marL="1028700" lvl="2" indent="-228600" algn="l" rtl="0">
              <a:lnSpc>
                <a:spcPct val="90000"/>
              </a:lnSpc>
              <a:spcBef>
                <a:spcPts val="338"/>
              </a:spcBef>
              <a:spcAft>
                <a:spcPts val="0"/>
              </a:spcAft>
              <a:buClr>
                <a:schemeClr val="dk1"/>
              </a:buClr>
              <a:buSzPts val="1200"/>
              <a:buChar char="&gt;"/>
              <a:defRPr sz="900"/>
            </a:lvl3pPr>
            <a:lvl4pPr marL="1371600" lvl="3" indent="-219075" algn="l" rtl="0">
              <a:lnSpc>
                <a:spcPct val="90000"/>
              </a:lnSpc>
              <a:spcBef>
                <a:spcPts val="338"/>
              </a:spcBef>
              <a:spcAft>
                <a:spcPts val="0"/>
              </a:spcAft>
              <a:buClr>
                <a:schemeClr val="dk1"/>
              </a:buClr>
              <a:buSzPts val="1000"/>
              <a:buChar char="•"/>
              <a:defRPr sz="750"/>
            </a:lvl4pPr>
            <a:lvl5pPr marL="1714500" lvl="4" indent="-219075" algn="l" rtl="0">
              <a:lnSpc>
                <a:spcPct val="90000"/>
              </a:lnSpc>
              <a:spcBef>
                <a:spcPts val="338"/>
              </a:spcBef>
              <a:spcAft>
                <a:spcPts val="0"/>
              </a:spcAft>
              <a:buClr>
                <a:schemeClr val="dk1"/>
              </a:buClr>
              <a:buSzPts val="1000"/>
              <a:buChar char="–"/>
              <a:defRPr sz="750"/>
            </a:lvl5pPr>
            <a:lvl6pPr marL="2057400" lvl="5" indent="-257175" algn="l" rtl="0">
              <a:spcBef>
                <a:spcPts val="270"/>
              </a:spcBef>
              <a:spcAft>
                <a:spcPts val="0"/>
              </a:spcAft>
              <a:buClr>
                <a:schemeClr val="dk1"/>
              </a:buClr>
              <a:buSzPts val="1800"/>
              <a:buChar char="•"/>
              <a:defRPr/>
            </a:lvl6pPr>
            <a:lvl7pPr marL="2400300" lvl="6" indent="-257175" algn="l" rtl="0">
              <a:spcBef>
                <a:spcPts val="270"/>
              </a:spcBef>
              <a:spcAft>
                <a:spcPts val="0"/>
              </a:spcAft>
              <a:buClr>
                <a:schemeClr val="dk1"/>
              </a:buClr>
              <a:buSzPts val="1800"/>
              <a:buChar char="•"/>
              <a:defRPr/>
            </a:lvl7pPr>
            <a:lvl8pPr marL="2743200" lvl="7" indent="-257175" algn="l" rtl="0">
              <a:spcBef>
                <a:spcPts val="270"/>
              </a:spcBef>
              <a:spcAft>
                <a:spcPts val="0"/>
              </a:spcAft>
              <a:buClr>
                <a:schemeClr val="dk1"/>
              </a:buClr>
              <a:buSzPts val="1800"/>
              <a:buChar char="•"/>
              <a:defRPr/>
            </a:lvl8pPr>
            <a:lvl9pPr marL="3086100" lvl="8" indent="-257175" algn="l" rtl="0">
              <a:spcBef>
                <a:spcPts val="27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040312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_eng">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6090237B-88FE-A740-9275-6347AA1C63B3}"/>
              </a:ext>
            </a:extLst>
          </p:cNvPr>
          <p:cNvSpPr>
            <a:spLocks noGrp="1"/>
          </p:cNvSpPr>
          <p:nvPr>
            <p:ph type="sldNum" sz="quarter" idx="12"/>
          </p:nvPr>
        </p:nvSpPr>
        <p:spPr/>
        <p:txBody>
          <a:bodyPr/>
          <a:lstStyle/>
          <a:p>
            <a:fld id="{8527FB4B-7893-4946-9C41-FB1EB79145A0}" type="slidenum">
              <a:rPr lang="sv-SE" smtClean="0"/>
              <a:t>‹#›</a:t>
            </a:fld>
            <a:endParaRPr lang="sv-SE"/>
          </a:p>
        </p:txBody>
      </p:sp>
      <p:sp>
        <p:nvSpPr>
          <p:cNvPr id="6" name="Footer Placeholder 5">
            <a:extLst>
              <a:ext uri="{FF2B5EF4-FFF2-40B4-BE49-F238E27FC236}">
                <a16:creationId xmlns:a16="http://schemas.microsoft.com/office/drawing/2014/main" id="{302AFE5C-937B-EE40-9A6B-AEB1D44B0D41}"/>
              </a:ext>
            </a:extLst>
          </p:cNvPr>
          <p:cNvSpPr>
            <a:spLocks noGrp="1"/>
          </p:cNvSpPr>
          <p:nvPr>
            <p:ph type="ftr" sz="quarter" idx="11"/>
          </p:nvPr>
        </p:nvSpPr>
        <p:spPr/>
        <p:txBody>
          <a:bodyPr/>
          <a:lstStyle/>
          <a:p>
            <a:endParaRPr lang="sv-SE" dirty="0"/>
          </a:p>
        </p:txBody>
      </p:sp>
      <p:sp>
        <p:nvSpPr>
          <p:cNvPr id="5" name="Date Placeholder 4">
            <a:extLst>
              <a:ext uri="{FF2B5EF4-FFF2-40B4-BE49-F238E27FC236}">
                <a16:creationId xmlns:a16="http://schemas.microsoft.com/office/drawing/2014/main" id="{005333CB-1434-CD48-8D6D-0877D03C989B}"/>
              </a:ext>
            </a:extLst>
          </p:cNvPr>
          <p:cNvSpPr>
            <a:spLocks noGrp="1"/>
          </p:cNvSpPr>
          <p:nvPr>
            <p:ph type="dt" sz="half" idx="10"/>
          </p:nvPr>
        </p:nvSpPr>
        <p:spPr/>
        <p:txBody>
          <a:bodyPr/>
          <a:lstStyle/>
          <a:p>
            <a:fld id="{2F846D0D-7B1F-44C5-9284-771AACC62756}" type="datetime1">
              <a:rPr lang="sv-SE" smtClean="0"/>
              <a:t>2021-10-24</a:t>
            </a:fld>
            <a:endParaRPr lang="sv-SE"/>
          </a:p>
        </p:txBody>
      </p:sp>
      <p:pic>
        <p:nvPicPr>
          <p:cNvPr id="14" name="Graphic 13">
            <a:extLst>
              <a:ext uri="{FF2B5EF4-FFF2-40B4-BE49-F238E27FC236}">
                <a16:creationId xmlns:a16="http://schemas.microsoft.com/office/drawing/2014/main" id="{3DB5E93F-E018-934D-B125-CFB6D3B25908}"/>
              </a:ext>
            </a:extLst>
          </p:cNvPr>
          <p:cNvPicPr>
            <a:picLocks noChangeAspect="1"/>
          </p:cNvPicPr>
          <p:nvPr userDrawn="1"/>
        </p:nvPicPr>
        <p:blipFill rotWithShape="1">
          <a:blip r:embed="rId2" cstate="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r="2089"/>
          <a:stretch/>
        </p:blipFill>
        <p:spPr>
          <a:xfrm>
            <a:off x="246767" y="3064360"/>
            <a:ext cx="6357233" cy="1851664"/>
          </a:xfrm>
          <a:prstGeom prst="rect">
            <a:avLst/>
          </a:prstGeom>
        </p:spPr>
      </p:pic>
      <p:sp>
        <p:nvSpPr>
          <p:cNvPr id="10" name="Underrubrik 2">
            <a:extLst>
              <a:ext uri="{FF2B5EF4-FFF2-40B4-BE49-F238E27FC236}">
                <a16:creationId xmlns:a16="http://schemas.microsoft.com/office/drawing/2014/main" id="{5376CEF8-4EAE-46E6-8292-1AC0484E8000}"/>
              </a:ext>
            </a:extLst>
          </p:cNvPr>
          <p:cNvSpPr>
            <a:spLocks noGrp="1"/>
          </p:cNvSpPr>
          <p:nvPr>
            <p:ph type="subTitle" idx="1"/>
          </p:nvPr>
        </p:nvSpPr>
        <p:spPr>
          <a:xfrm>
            <a:off x="584189" y="2113366"/>
            <a:ext cx="6018211" cy="458384"/>
          </a:xfrm>
        </p:spPr>
        <p:txBody>
          <a:bodyPr lIns="0" rIns="0">
            <a:noAutofit/>
          </a:bodyPr>
          <a:lstStyle>
            <a:lvl1pPr marL="0" indent="0" algn="l">
              <a:lnSpc>
                <a:spcPct val="90000"/>
              </a:lnSpc>
              <a:buNone/>
              <a:defRPr sz="15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dirty="0"/>
          </a:p>
        </p:txBody>
      </p:sp>
      <p:sp>
        <p:nvSpPr>
          <p:cNvPr id="9" name="Rubrik 1">
            <a:extLst>
              <a:ext uri="{FF2B5EF4-FFF2-40B4-BE49-F238E27FC236}">
                <a16:creationId xmlns:a16="http://schemas.microsoft.com/office/drawing/2014/main" id="{7954B8BA-4DAB-4627-8613-2775B12BE06F}"/>
              </a:ext>
            </a:extLst>
          </p:cNvPr>
          <p:cNvSpPr>
            <a:spLocks noGrp="1"/>
          </p:cNvSpPr>
          <p:nvPr>
            <p:ph type="ctrTitle" hasCustomPrompt="1"/>
          </p:nvPr>
        </p:nvSpPr>
        <p:spPr>
          <a:xfrm>
            <a:off x="584200" y="1436565"/>
            <a:ext cx="6018875" cy="648000"/>
          </a:xfrm>
        </p:spPr>
        <p:txBody>
          <a:bodyPr lIns="0" rIns="0" anchor="t">
            <a:noAutofit/>
          </a:bodyPr>
          <a:lstStyle>
            <a:lvl1pPr algn="l">
              <a:lnSpc>
                <a:spcPct val="90000"/>
              </a:lnSpc>
              <a:defRPr sz="2700"/>
            </a:lvl1pPr>
          </a:lstStyle>
          <a:p>
            <a:r>
              <a:rPr lang="sv-SE" dirty="0"/>
              <a:t>Klicka för att ändra rubrikformat</a:t>
            </a:r>
            <a:endParaRPr lang="en-GB" dirty="0"/>
          </a:p>
        </p:txBody>
      </p:sp>
      <p:pic>
        <p:nvPicPr>
          <p:cNvPr id="152" name="Bildobjekt 19" descr="KTH Royal Institute of Technology">
            <a:extLst>
              <a:ext uri="{FF2B5EF4-FFF2-40B4-BE49-F238E27FC236}">
                <a16:creationId xmlns:a16="http://schemas.microsoft.com/office/drawing/2014/main" id="{824DB9BD-A298-6442-B174-7EC707EC3227}"/>
              </a:ext>
            </a:extLst>
          </p:cNvPr>
          <p:cNvPicPr>
            <a:picLocks noChangeAspect="1" noChangeArrowheads="1"/>
          </p:cNvPicPr>
          <p:nvPr userDrawn="1"/>
        </p:nvPicPr>
        <p:blipFill>
          <a:blip r:embed="rId4" cstate="print">
            <a:extLst>
              <a:ext uri="{28A0092B-C50C-407E-A947-70E740481C1C}">
                <a14:useLocalDpi xmlns:a14="http://schemas.microsoft.com/office/drawing/2010/main"/>
              </a:ext>
            </a:extLst>
          </a:blip>
          <a:srcRect/>
          <a:stretch>
            <a:fillRect/>
          </a:stretch>
        </p:blipFill>
        <p:spPr bwMode="auto">
          <a:xfrm>
            <a:off x="5135271" y="336161"/>
            <a:ext cx="1381125"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6855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Slide Number Placeholder 7">
            <a:extLst>
              <a:ext uri="{FF2B5EF4-FFF2-40B4-BE49-F238E27FC236}">
                <a16:creationId xmlns:a16="http://schemas.microsoft.com/office/drawing/2014/main" id="{E4867EB2-FC4F-C74D-A230-89D6B972781C}"/>
              </a:ext>
            </a:extLst>
          </p:cNvPr>
          <p:cNvSpPr>
            <a:spLocks noGrp="1"/>
          </p:cNvSpPr>
          <p:nvPr>
            <p:ph type="sldNum" sz="quarter" idx="16"/>
          </p:nvPr>
        </p:nvSpPr>
        <p:spPr/>
        <p:txBody>
          <a:bodyPr/>
          <a:lstStyle/>
          <a:p>
            <a:fld id="{8527FB4B-7893-4946-9C41-FB1EB79145A0}" type="slidenum">
              <a:rPr lang="sv-SE" smtClean="0"/>
              <a:t>‹#›</a:t>
            </a:fld>
            <a:endParaRPr lang="sv-SE"/>
          </a:p>
        </p:txBody>
      </p:sp>
      <p:sp>
        <p:nvSpPr>
          <p:cNvPr id="7" name="Footer Placeholder 6">
            <a:extLst>
              <a:ext uri="{FF2B5EF4-FFF2-40B4-BE49-F238E27FC236}">
                <a16:creationId xmlns:a16="http://schemas.microsoft.com/office/drawing/2014/main" id="{5DB11DE9-DED4-0140-852D-916C42F20E0D}"/>
              </a:ext>
            </a:extLst>
          </p:cNvPr>
          <p:cNvSpPr>
            <a:spLocks noGrp="1"/>
          </p:cNvSpPr>
          <p:nvPr>
            <p:ph type="ftr" sz="quarter" idx="15"/>
          </p:nvPr>
        </p:nvSpPr>
        <p:spPr/>
        <p:txBody>
          <a:bodyPr/>
          <a:lstStyle/>
          <a:p>
            <a:endParaRPr lang="sv-SE" dirty="0"/>
          </a:p>
        </p:txBody>
      </p:sp>
      <p:sp>
        <p:nvSpPr>
          <p:cNvPr id="6" name="Date Placeholder 5">
            <a:extLst>
              <a:ext uri="{FF2B5EF4-FFF2-40B4-BE49-F238E27FC236}">
                <a16:creationId xmlns:a16="http://schemas.microsoft.com/office/drawing/2014/main" id="{460AAD98-60E6-C741-A55B-250577B7D90E}"/>
              </a:ext>
            </a:extLst>
          </p:cNvPr>
          <p:cNvSpPr>
            <a:spLocks noGrp="1"/>
          </p:cNvSpPr>
          <p:nvPr>
            <p:ph type="dt" sz="half" idx="14"/>
          </p:nvPr>
        </p:nvSpPr>
        <p:spPr/>
        <p:txBody>
          <a:bodyPr/>
          <a:lstStyle/>
          <a:p>
            <a:fld id="{FA612C29-4FF1-4A4F-A907-03CBB0EDED27}" type="datetime1">
              <a:rPr lang="sv-SE" smtClean="0"/>
              <a:t>2021-10-24</a:t>
            </a:fld>
            <a:endParaRPr lang="sv-SE"/>
          </a:p>
        </p:txBody>
      </p:sp>
      <p:sp>
        <p:nvSpPr>
          <p:cNvPr id="11" name="Platshållare för innehåll 10">
            <a:extLst>
              <a:ext uri="{FF2B5EF4-FFF2-40B4-BE49-F238E27FC236}">
                <a16:creationId xmlns:a16="http://schemas.microsoft.com/office/drawing/2014/main" id="{C55E1E5B-E1F9-C645-91AF-7753BF8D8EB5}"/>
              </a:ext>
            </a:extLst>
          </p:cNvPr>
          <p:cNvSpPr>
            <a:spLocks noGrp="1"/>
          </p:cNvSpPr>
          <p:nvPr>
            <p:ph sz="quarter" idx="13"/>
          </p:nvPr>
        </p:nvSpPr>
        <p:spPr>
          <a:xfrm>
            <a:off x="1174750" y="1177924"/>
            <a:ext cx="5434850" cy="3556075"/>
          </a:xfrm>
        </p:spPr>
        <p:txBody>
          <a:bodyPr/>
          <a:lstStyle>
            <a:lvl1pPr>
              <a:defRPr sz="1400"/>
            </a:lvl1pPr>
            <a:lvl2pPr>
              <a:defRPr sz="1200"/>
            </a:lvl2pPr>
            <a:lvl3pPr>
              <a:defRPr sz="1200"/>
            </a:lvl3pPr>
            <a:lvl4pPr>
              <a:defRPr sz="1000"/>
            </a:lvl4pPr>
            <a:lvl5pPr>
              <a:defRPr sz="1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Rubrik 1">
            <a:extLst>
              <a:ext uri="{FF2B5EF4-FFF2-40B4-BE49-F238E27FC236}">
                <a16:creationId xmlns:a16="http://schemas.microsoft.com/office/drawing/2014/main" id="{D7D5F619-51D2-42FE-AF00-80BF2FDDE4AB}"/>
              </a:ext>
            </a:extLst>
          </p:cNvPr>
          <p:cNvSpPr>
            <a:spLocks noGrp="1"/>
          </p:cNvSpPr>
          <p:nvPr>
            <p:ph type="title"/>
          </p:nvPr>
        </p:nvSpPr>
        <p:spPr/>
        <p:txBody>
          <a:bodyPr/>
          <a:lstStyle/>
          <a:p>
            <a:r>
              <a:rPr lang="en-US"/>
              <a:t>Click to edit Master title style</a:t>
            </a:r>
            <a:endParaRPr lang="sv-SE" dirty="0"/>
          </a:p>
        </p:txBody>
      </p:sp>
    </p:spTree>
    <p:extLst>
      <p:ext uri="{BB962C8B-B14F-4D97-AF65-F5344CB8AC3E}">
        <p14:creationId xmlns:p14="http://schemas.microsoft.com/office/powerpoint/2010/main" val="58300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två innehål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24F7F9D-91F2-834F-94B9-2CB3ED2DF86F}"/>
              </a:ext>
            </a:extLst>
          </p:cNvPr>
          <p:cNvSpPr>
            <a:spLocks noGrp="1"/>
          </p:cNvSpPr>
          <p:nvPr>
            <p:ph type="sldNum" sz="quarter" idx="17"/>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BAA8391E-3731-2443-9876-D90B9EC17C87}"/>
              </a:ext>
            </a:extLst>
          </p:cNvPr>
          <p:cNvSpPr>
            <a:spLocks noGrp="1"/>
          </p:cNvSpPr>
          <p:nvPr>
            <p:ph type="ftr" sz="quarter" idx="15"/>
          </p:nvPr>
        </p:nvSpPr>
        <p:spPr/>
        <p:txBody>
          <a:bodyPr/>
          <a:lstStyle/>
          <a:p>
            <a:endParaRPr lang="sv-SE" dirty="0"/>
          </a:p>
        </p:txBody>
      </p:sp>
      <p:sp>
        <p:nvSpPr>
          <p:cNvPr id="4" name="Date Placeholder 3">
            <a:extLst>
              <a:ext uri="{FF2B5EF4-FFF2-40B4-BE49-F238E27FC236}">
                <a16:creationId xmlns:a16="http://schemas.microsoft.com/office/drawing/2014/main" id="{13EF3AF1-9E09-AA46-BDC3-10877CB03668}"/>
              </a:ext>
            </a:extLst>
          </p:cNvPr>
          <p:cNvSpPr>
            <a:spLocks noGrp="1"/>
          </p:cNvSpPr>
          <p:nvPr>
            <p:ph type="dt" sz="half" idx="16"/>
          </p:nvPr>
        </p:nvSpPr>
        <p:spPr/>
        <p:txBody>
          <a:bodyPr/>
          <a:lstStyle/>
          <a:p>
            <a:fld id="{3C550A4D-E48B-4261-8B84-B2F0FB45D65C}" type="datetime1">
              <a:rPr lang="sv-SE" smtClean="0"/>
              <a:t>2021-10-24</a:t>
            </a:fld>
            <a:endParaRPr lang="sv-SE"/>
          </a:p>
        </p:txBody>
      </p:sp>
      <p:sp>
        <p:nvSpPr>
          <p:cNvPr id="9" name="Platshållare för innehåll 6">
            <a:extLst>
              <a:ext uri="{FF2B5EF4-FFF2-40B4-BE49-F238E27FC236}">
                <a16:creationId xmlns:a16="http://schemas.microsoft.com/office/drawing/2014/main" id="{24B6A1C9-ADE4-4CC4-9F8E-3C523ABB3BA3}"/>
              </a:ext>
            </a:extLst>
          </p:cNvPr>
          <p:cNvSpPr>
            <a:spLocks noGrp="1"/>
          </p:cNvSpPr>
          <p:nvPr>
            <p:ph sz="quarter" idx="14"/>
          </p:nvPr>
        </p:nvSpPr>
        <p:spPr>
          <a:xfrm>
            <a:off x="3985510" y="1177925"/>
            <a:ext cx="2623251" cy="3546475"/>
          </a:xfrm>
        </p:spPr>
        <p:txBody>
          <a:bodyPr/>
          <a:lstStyle>
            <a:lvl1pPr>
              <a:spcBef>
                <a:spcPts val="450"/>
              </a:spcBef>
              <a:defRPr sz="1200"/>
            </a:lvl1pPr>
            <a:lvl2pPr>
              <a:defRPr sz="105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Platshållare för innehåll 6">
            <a:extLst>
              <a:ext uri="{FF2B5EF4-FFF2-40B4-BE49-F238E27FC236}">
                <a16:creationId xmlns:a16="http://schemas.microsoft.com/office/drawing/2014/main" id="{ABCA6F90-9CEE-4851-B173-D1547B4A39FD}"/>
              </a:ext>
            </a:extLst>
          </p:cNvPr>
          <p:cNvSpPr>
            <a:spLocks noGrp="1"/>
          </p:cNvSpPr>
          <p:nvPr>
            <p:ph sz="quarter" idx="13"/>
          </p:nvPr>
        </p:nvSpPr>
        <p:spPr>
          <a:xfrm>
            <a:off x="1174748" y="1177925"/>
            <a:ext cx="2623251" cy="3546475"/>
          </a:xfrm>
        </p:spPr>
        <p:txBody>
          <a:bodyPr/>
          <a:lstStyle>
            <a:lvl1pPr>
              <a:spcBef>
                <a:spcPts val="450"/>
              </a:spcBef>
              <a:defRPr sz="1200"/>
            </a:lvl1pPr>
            <a:lvl2pPr>
              <a:defRPr sz="105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3" name="Rubrik 1">
            <a:extLst>
              <a:ext uri="{FF2B5EF4-FFF2-40B4-BE49-F238E27FC236}">
                <a16:creationId xmlns:a16="http://schemas.microsoft.com/office/drawing/2014/main" id="{049F9A72-D666-409F-89F0-C4DB12D6A369}"/>
              </a:ext>
            </a:extLst>
          </p:cNvPr>
          <p:cNvSpPr>
            <a:spLocks noGrp="1"/>
          </p:cNvSpPr>
          <p:nvPr>
            <p:ph type="title"/>
          </p:nvPr>
        </p:nvSpPr>
        <p:spPr/>
        <p:txBody>
          <a:bodyPr/>
          <a:lstStyle/>
          <a:p>
            <a:r>
              <a:rPr lang="en-US"/>
              <a:t>Click to edit Master title style</a:t>
            </a:r>
            <a:endParaRPr lang="sv-SE" dirty="0"/>
          </a:p>
        </p:txBody>
      </p:sp>
    </p:spTree>
    <p:extLst>
      <p:ext uri="{BB962C8B-B14F-4D97-AF65-F5344CB8AC3E}">
        <p14:creationId xmlns:p14="http://schemas.microsoft.com/office/powerpoint/2010/main" val="159533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underrubriker och två innehåll">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3FFEBA3-A33B-D243-8505-9EFC9EFACEAA}"/>
              </a:ext>
            </a:extLst>
          </p:cNvPr>
          <p:cNvSpPr>
            <a:spLocks noGrp="1"/>
          </p:cNvSpPr>
          <p:nvPr>
            <p:ph type="sldNum" sz="quarter" idx="18"/>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C330F20D-3BD2-0A42-A3AC-0754B6604F64}"/>
              </a:ext>
            </a:extLst>
          </p:cNvPr>
          <p:cNvSpPr>
            <a:spLocks noGrp="1"/>
          </p:cNvSpPr>
          <p:nvPr>
            <p:ph type="ftr" sz="quarter" idx="16"/>
          </p:nvPr>
        </p:nvSpPr>
        <p:spPr/>
        <p:txBody>
          <a:bodyPr/>
          <a:lstStyle/>
          <a:p>
            <a:endParaRPr lang="sv-SE" dirty="0"/>
          </a:p>
        </p:txBody>
      </p:sp>
      <p:sp>
        <p:nvSpPr>
          <p:cNvPr id="4" name="Date Placeholder 3">
            <a:extLst>
              <a:ext uri="{FF2B5EF4-FFF2-40B4-BE49-F238E27FC236}">
                <a16:creationId xmlns:a16="http://schemas.microsoft.com/office/drawing/2014/main" id="{FA52066D-E37A-2B40-9E6B-D11CEB2B2020}"/>
              </a:ext>
            </a:extLst>
          </p:cNvPr>
          <p:cNvSpPr>
            <a:spLocks noGrp="1"/>
          </p:cNvSpPr>
          <p:nvPr>
            <p:ph type="dt" sz="half" idx="17"/>
          </p:nvPr>
        </p:nvSpPr>
        <p:spPr/>
        <p:txBody>
          <a:bodyPr/>
          <a:lstStyle/>
          <a:p>
            <a:fld id="{7E6E8002-4341-4529-9F24-71E7097D93BC}" type="datetime1">
              <a:rPr lang="sv-SE" smtClean="0"/>
              <a:t>2021-10-24</a:t>
            </a:fld>
            <a:endParaRPr lang="sv-SE"/>
          </a:p>
        </p:txBody>
      </p:sp>
      <p:sp>
        <p:nvSpPr>
          <p:cNvPr id="11" name="Platshållare för innehåll 6">
            <a:extLst>
              <a:ext uri="{FF2B5EF4-FFF2-40B4-BE49-F238E27FC236}">
                <a16:creationId xmlns:a16="http://schemas.microsoft.com/office/drawing/2014/main" id="{67A1B334-9578-40B0-9E5A-97A57E06FD88}"/>
              </a:ext>
            </a:extLst>
          </p:cNvPr>
          <p:cNvSpPr>
            <a:spLocks noGrp="1"/>
          </p:cNvSpPr>
          <p:nvPr>
            <p:ph sz="quarter" idx="14"/>
          </p:nvPr>
        </p:nvSpPr>
        <p:spPr>
          <a:xfrm>
            <a:off x="3985510" y="1458000"/>
            <a:ext cx="2623251" cy="3266400"/>
          </a:xfrm>
        </p:spPr>
        <p:txBody>
          <a:bodyPr/>
          <a:lstStyle>
            <a:lvl1pPr>
              <a:spcBef>
                <a:spcPts val="450"/>
              </a:spcBef>
              <a:defRPr sz="1200"/>
            </a:lvl1pPr>
            <a:lvl2pPr>
              <a:defRPr sz="105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Platshållare för text 2">
            <a:extLst>
              <a:ext uri="{FF2B5EF4-FFF2-40B4-BE49-F238E27FC236}">
                <a16:creationId xmlns:a16="http://schemas.microsoft.com/office/drawing/2014/main" id="{62DD5381-3325-4D1A-94D6-C5C5021965F4}"/>
              </a:ext>
            </a:extLst>
          </p:cNvPr>
          <p:cNvSpPr>
            <a:spLocks noGrp="1"/>
          </p:cNvSpPr>
          <p:nvPr>
            <p:ph type="body" idx="15"/>
          </p:nvPr>
        </p:nvSpPr>
        <p:spPr>
          <a:xfrm>
            <a:off x="3985512" y="992639"/>
            <a:ext cx="2623250" cy="398348"/>
          </a:xfrm>
        </p:spPr>
        <p:txBody>
          <a:bodyPr anchor="b">
            <a:noAutofit/>
          </a:bodyPr>
          <a:lstStyle>
            <a:lvl1pPr marL="0" indent="0">
              <a:buNone/>
              <a:defRPr sz="14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7" name="Platshållare för innehåll 6">
            <a:extLst>
              <a:ext uri="{FF2B5EF4-FFF2-40B4-BE49-F238E27FC236}">
                <a16:creationId xmlns:a16="http://schemas.microsoft.com/office/drawing/2014/main" id="{6AD6011F-45DB-6648-8334-1B4DC6E8EA92}"/>
              </a:ext>
            </a:extLst>
          </p:cNvPr>
          <p:cNvSpPr>
            <a:spLocks noGrp="1"/>
          </p:cNvSpPr>
          <p:nvPr>
            <p:ph sz="quarter" idx="13"/>
          </p:nvPr>
        </p:nvSpPr>
        <p:spPr>
          <a:xfrm>
            <a:off x="1174748" y="1458000"/>
            <a:ext cx="2623251" cy="3266400"/>
          </a:xfrm>
        </p:spPr>
        <p:txBody>
          <a:bodyPr/>
          <a:lstStyle>
            <a:lvl1pPr>
              <a:spcBef>
                <a:spcPts val="450"/>
              </a:spcBef>
              <a:defRPr sz="1200"/>
            </a:lvl1pPr>
            <a:lvl2pPr>
              <a:defRPr sz="1050"/>
            </a:lvl2pPr>
            <a:lvl3pPr>
              <a:defRPr sz="1050"/>
            </a:lvl3pPr>
            <a:lvl4pPr>
              <a:defRPr sz="900"/>
            </a:lvl4pPr>
            <a:lvl5pPr>
              <a:defRPr sz="9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Platshållare för text 2">
            <a:extLst>
              <a:ext uri="{FF2B5EF4-FFF2-40B4-BE49-F238E27FC236}">
                <a16:creationId xmlns:a16="http://schemas.microsoft.com/office/drawing/2014/main" id="{5036AF80-4CD2-454D-A2BD-8376F1D80549}"/>
              </a:ext>
            </a:extLst>
          </p:cNvPr>
          <p:cNvSpPr>
            <a:spLocks noGrp="1"/>
          </p:cNvSpPr>
          <p:nvPr>
            <p:ph type="body" idx="1"/>
          </p:nvPr>
        </p:nvSpPr>
        <p:spPr>
          <a:xfrm>
            <a:off x="1174750" y="992639"/>
            <a:ext cx="2623250" cy="398348"/>
          </a:xfrm>
        </p:spPr>
        <p:txBody>
          <a:bodyPr anchor="b">
            <a:noAutofit/>
          </a:bodyPr>
          <a:lstStyle>
            <a:lvl1pPr marL="0" indent="0">
              <a:buNone/>
              <a:defRPr sz="1400" b="0">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3" name="Rubrik 1">
            <a:extLst>
              <a:ext uri="{FF2B5EF4-FFF2-40B4-BE49-F238E27FC236}">
                <a16:creationId xmlns:a16="http://schemas.microsoft.com/office/drawing/2014/main" id="{5CB648E2-7BF1-4B29-9F1F-7CF9F9418795}"/>
              </a:ext>
            </a:extLst>
          </p:cNvPr>
          <p:cNvSpPr>
            <a:spLocks noGrp="1"/>
          </p:cNvSpPr>
          <p:nvPr>
            <p:ph type="title"/>
          </p:nvPr>
        </p:nvSpPr>
        <p:spPr/>
        <p:txBody>
          <a:bodyPr/>
          <a:lstStyle/>
          <a:p>
            <a:r>
              <a:rPr lang="en-US"/>
              <a:t>Click to edit Master title style</a:t>
            </a:r>
            <a:endParaRPr lang="sv-SE" dirty="0"/>
          </a:p>
        </p:txBody>
      </p:sp>
    </p:spTree>
    <p:extLst>
      <p:ext uri="{BB962C8B-B14F-4D97-AF65-F5344CB8AC3E}">
        <p14:creationId xmlns:p14="http://schemas.microsoft.com/office/powerpoint/2010/main" val="2559558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DED67F-0B1F-B847-B7F8-33957AC6C44A}"/>
              </a:ext>
            </a:extLst>
          </p:cNvPr>
          <p:cNvSpPr>
            <a:spLocks noGrp="1"/>
          </p:cNvSpPr>
          <p:nvPr>
            <p:ph type="sldNum" sz="quarter" idx="16"/>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0910BECD-4EC8-084D-BC12-24B211F24222}"/>
              </a:ext>
            </a:extLst>
          </p:cNvPr>
          <p:cNvSpPr>
            <a:spLocks noGrp="1"/>
          </p:cNvSpPr>
          <p:nvPr>
            <p:ph type="ftr" sz="quarter" idx="14"/>
          </p:nvPr>
        </p:nvSpPr>
        <p:spPr/>
        <p:txBody>
          <a:bodyPr/>
          <a:lstStyle/>
          <a:p>
            <a:endParaRPr lang="sv-SE" dirty="0"/>
          </a:p>
        </p:txBody>
      </p:sp>
      <p:sp>
        <p:nvSpPr>
          <p:cNvPr id="4" name="Date Placeholder 3">
            <a:extLst>
              <a:ext uri="{FF2B5EF4-FFF2-40B4-BE49-F238E27FC236}">
                <a16:creationId xmlns:a16="http://schemas.microsoft.com/office/drawing/2014/main" id="{382578A5-F1AA-9C4E-9E11-3285A47F32CE}"/>
              </a:ext>
            </a:extLst>
          </p:cNvPr>
          <p:cNvSpPr>
            <a:spLocks noGrp="1"/>
          </p:cNvSpPr>
          <p:nvPr>
            <p:ph type="dt" sz="half" idx="15"/>
          </p:nvPr>
        </p:nvSpPr>
        <p:spPr/>
        <p:txBody>
          <a:bodyPr/>
          <a:lstStyle/>
          <a:p>
            <a:fld id="{36C339AD-5F10-4FC4-A1CF-89D63D2D8E48}" type="datetime1">
              <a:rPr lang="sv-SE" smtClean="0"/>
              <a:t>2021-10-24</a:t>
            </a:fld>
            <a:endParaRPr lang="sv-SE"/>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50826" y="1182688"/>
            <a:ext cx="6356350" cy="3541712"/>
          </a:xfrm>
        </p:spPr>
        <p:txBody>
          <a:bodyPr/>
          <a:lstStyle>
            <a:lvl1pPr marL="0" indent="0">
              <a:buNone/>
              <a:defRPr/>
            </a:lvl1pPr>
          </a:lstStyle>
          <a:p>
            <a:r>
              <a:rPr lang="en-US"/>
              <a:t>Click icon to add picture</a:t>
            </a:r>
            <a:endParaRPr lang="en-GB" dirty="0"/>
          </a:p>
        </p:txBody>
      </p:sp>
      <p:sp>
        <p:nvSpPr>
          <p:cNvPr id="3" name="Rubrik 1">
            <a:extLst>
              <a:ext uri="{FF2B5EF4-FFF2-40B4-BE49-F238E27FC236}">
                <a16:creationId xmlns:a16="http://schemas.microsoft.com/office/drawing/2014/main" id="{10EEBAA1-31D0-4043-A408-0FA64774339F}"/>
              </a:ext>
            </a:extLst>
          </p:cNvPr>
          <p:cNvSpPr>
            <a:spLocks noGrp="1"/>
          </p:cNvSpPr>
          <p:nvPr>
            <p:ph type="title"/>
          </p:nvPr>
        </p:nvSpPr>
        <p:spPr/>
        <p:txBody>
          <a:bodyPr/>
          <a:lstStyle/>
          <a:p>
            <a:r>
              <a:rPr lang="en-US"/>
              <a:t>Click to edit Master title style</a:t>
            </a:r>
            <a:endParaRPr lang="sv-SE" dirty="0"/>
          </a:p>
        </p:txBody>
      </p:sp>
    </p:spTree>
    <p:extLst>
      <p:ext uri="{BB962C8B-B14F-4D97-AF65-F5344CB8AC3E}">
        <p14:creationId xmlns:p14="http://schemas.microsoft.com/office/powerpoint/2010/main" val="3517774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Rubrik och två bilder">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F7915CA-D248-A549-98B8-494A07C1FEA1}"/>
              </a:ext>
            </a:extLst>
          </p:cNvPr>
          <p:cNvSpPr>
            <a:spLocks noGrp="1"/>
          </p:cNvSpPr>
          <p:nvPr>
            <p:ph type="sldNum" sz="quarter" idx="17"/>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5E2728B6-63F5-B244-997D-9D6002AF7F37}"/>
              </a:ext>
            </a:extLst>
          </p:cNvPr>
          <p:cNvSpPr>
            <a:spLocks noGrp="1"/>
          </p:cNvSpPr>
          <p:nvPr>
            <p:ph type="ftr" sz="quarter" idx="15"/>
          </p:nvPr>
        </p:nvSpPr>
        <p:spPr/>
        <p:txBody>
          <a:bodyPr/>
          <a:lstStyle/>
          <a:p>
            <a:endParaRPr lang="sv-SE" dirty="0"/>
          </a:p>
        </p:txBody>
      </p:sp>
      <p:sp>
        <p:nvSpPr>
          <p:cNvPr id="4" name="Date Placeholder 3">
            <a:extLst>
              <a:ext uri="{FF2B5EF4-FFF2-40B4-BE49-F238E27FC236}">
                <a16:creationId xmlns:a16="http://schemas.microsoft.com/office/drawing/2014/main" id="{119F235A-FE35-0E4E-8903-8ACF624E9FDE}"/>
              </a:ext>
            </a:extLst>
          </p:cNvPr>
          <p:cNvSpPr>
            <a:spLocks noGrp="1"/>
          </p:cNvSpPr>
          <p:nvPr>
            <p:ph type="dt" sz="half" idx="16"/>
          </p:nvPr>
        </p:nvSpPr>
        <p:spPr/>
        <p:txBody>
          <a:bodyPr/>
          <a:lstStyle/>
          <a:p>
            <a:fld id="{1F8288DE-3004-46EE-8D5B-59CB8C863272}" type="datetime1">
              <a:rPr lang="sv-SE" smtClean="0"/>
              <a:t>2021-10-24</a:t>
            </a:fld>
            <a:endParaRPr lang="sv-SE"/>
          </a:p>
        </p:txBody>
      </p:sp>
      <p:sp>
        <p:nvSpPr>
          <p:cNvPr id="8" name="Platshållare för bild 6">
            <a:extLst>
              <a:ext uri="{FF2B5EF4-FFF2-40B4-BE49-F238E27FC236}">
                <a16:creationId xmlns:a16="http://schemas.microsoft.com/office/drawing/2014/main" id="{F471D766-023C-E042-B60C-5AA70DCA1212}"/>
              </a:ext>
            </a:extLst>
          </p:cNvPr>
          <p:cNvSpPr>
            <a:spLocks noGrp="1"/>
          </p:cNvSpPr>
          <p:nvPr>
            <p:ph type="pic" sz="quarter" idx="14"/>
          </p:nvPr>
        </p:nvSpPr>
        <p:spPr>
          <a:xfrm>
            <a:off x="3476762" y="1183342"/>
            <a:ext cx="3132000" cy="3541058"/>
          </a:xfrm>
        </p:spPr>
        <p:txBody>
          <a:bodyPr/>
          <a:lstStyle>
            <a:lvl1pPr marL="0" indent="0">
              <a:buNone/>
              <a:defRPr/>
            </a:lvl1pPr>
          </a:lstStyle>
          <a:p>
            <a:r>
              <a:rPr lang="en-US"/>
              <a:t>Click icon to add picture</a:t>
            </a:r>
            <a:endParaRPr lang="en-GB" dirty="0"/>
          </a:p>
        </p:txBody>
      </p:sp>
      <p:sp>
        <p:nvSpPr>
          <p:cNvPr id="7" name="Platshållare för bild 6">
            <a:extLst>
              <a:ext uri="{FF2B5EF4-FFF2-40B4-BE49-F238E27FC236}">
                <a16:creationId xmlns:a16="http://schemas.microsoft.com/office/drawing/2014/main" id="{4CD2FD66-7FAA-AE47-8A10-92EF24064E28}"/>
              </a:ext>
            </a:extLst>
          </p:cNvPr>
          <p:cNvSpPr>
            <a:spLocks noGrp="1"/>
          </p:cNvSpPr>
          <p:nvPr>
            <p:ph type="pic" sz="quarter" idx="13"/>
          </p:nvPr>
        </p:nvSpPr>
        <p:spPr>
          <a:xfrm>
            <a:off x="249237" y="1183342"/>
            <a:ext cx="3132000" cy="3541058"/>
          </a:xfrm>
        </p:spPr>
        <p:txBody>
          <a:bodyPr/>
          <a:lstStyle>
            <a:lvl1pPr marL="0" indent="0">
              <a:buNone/>
              <a:defRPr/>
            </a:lvl1pPr>
          </a:lstStyle>
          <a:p>
            <a:r>
              <a:rPr lang="en-US"/>
              <a:t>Click icon to add picture</a:t>
            </a:r>
            <a:endParaRPr lang="en-GB" dirty="0"/>
          </a:p>
        </p:txBody>
      </p:sp>
      <p:sp>
        <p:nvSpPr>
          <p:cNvPr id="3" name="Rubrik 1">
            <a:extLst>
              <a:ext uri="{FF2B5EF4-FFF2-40B4-BE49-F238E27FC236}">
                <a16:creationId xmlns:a16="http://schemas.microsoft.com/office/drawing/2014/main" id="{D7A08FF2-59DE-483A-94F1-31DC64A80675}"/>
              </a:ext>
            </a:extLst>
          </p:cNvPr>
          <p:cNvSpPr>
            <a:spLocks noGrp="1"/>
          </p:cNvSpPr>
          <p:nvPr>
            <p:ph type="title"/>
          </p:nvPr>
        </p:nvSpPr>
        <p:spPr/>
        <p:txBody>
          <a:bodyPr/>
          <a:lstStyle/>
          <a:p>
            <a:r>
              <a:rPr lang="en-US"/>
              <a:t>Click to edit Master title style</a:t>
            </a:r>
            <a:endParaRPr lang="sv-SE" dirty="0"/>
          </a:p>
        </p:txBody>
      </p:sp>
    </p:spTree>
    <p:extLst>
      <p:ext uri="{BB962C8B-B14F-4D97-AF65-F5344CB8AC3E}">
        <p14:creationId xmlns:p14="http://schemas.microsoft.com/office/powerpoint/2010/main" val="1901281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28C6677-C361-8045-8EDA-75B4AB5B6D99}"/>
              </a:ext>
            </a:extLst>
          </p:cNvPr>
          <p:cNvSpPr>
            <a:spLocks noGrp="1"/>
          </p:cNvSpPr>
          <p:nvPr>
            <p:ph type="sldNum" sz="quarter" idx="12"/>
          </p:nvPr>
        </p:nvSpPr>
        <p:spPr/>
        <p:txBody>
          <a:bodyPr/>
          <a:lstStyle/>
          <a:p>
            <a:fld id="{8527FB4B-7893-4946-9C41-FB1EB79145A0}" type="slidenum">
              <a:rPr lang="sv-SE" smtClean="0"/>
              <a:t>‹#›</a:t>
            </a:fld>
            <a:endParaRPr lang="sv-SE"/>
          </a:p>
        </p:txBody>
      </p:sp>
      <p:sp>
        <p:nvSpPr>
          <p:cNvPr id="2" name="Footer Placeholder 1">
            <a:extLst>
              <a:ext uri="{FF2B5EF4-FFF2-40B4-BE49-F238E27FC236}">
                <a16:creationId xmlns:a16="http://schemas.microsoft.com/office/drawing/2014/main" id="{CCF0D6C8-A677-2F45-8BF9-D92EC695EDFF}"/>
              </a:ext>
            </a:extLst>
          </p:cNvPr>
          <p:cNvSpPr>
            <a:spLocks noGrp="1"/>
          </p:cNvSpPr>
          <p:nvPr>
            <p:ph type="ftr" sz="quarter" idx="10"/>
          </p:nvPr>
        </p:nvSpPr>
        <p:spPr/>
        <p:txBody>
          <a:bodyPr/>
          <a:lstStyle/>
          <a:p>
            <a:endParaRPr lang="sv-SE" dirty="0"/>
          </a:p>
        </p:txBody>
      </p:sp>
      <p:sp>
        <p:nvSpPr>
          <p:cNvPr id="4" name="Date Placeholder 3">
            <a:extLst>
              <a:ext uri="{FF2B5EF4-FFF2-40B4-BE49-F238E27FC236}">
                <a16:creationId xmlns:a16="http://schemas.microsoft.com/office/drawing/2014/main" id="{ED634D99-F0CA-E845-AC90-830B52910FC4}"/>
              </a:ext>
            </a:extLst>
          </p:cNvPr>
          <p:cNvSpPr>
            <a:spLocks noGrp="1"/>
          </p:cNvSpPr>
          <p:nvPr>
            <p:ph type="dt" sz="half" idx="11"/>
          </p:nvPr>
        </p:nvSpPr>
        <p:spPr/>
        <p:txBody>
          <a:bodyPr/>
          <a:lstStyle/>
          <a:p>
            <a:fld id="{79088BFC-FBB7-489C-B84A-21F857CBAD3E}" type="datetime1">
              <a:rPr lang="sv-SE" smtClean="0"/>
              <a:t>2021-10-24</a:t>
            </a:fld>
            <a:endParaRPr lang="sv-SE"/>
          </a:p>
        </p:txBody>
      </p:sp>
      <p:sp>
        <p:nvSpPr>
          <p:cNvPr id="3" name="Rubrik 1">
            <a:extLst>
              <a:ext uri="{FF2B5EF4-FFF2-40B4-BE49-F238E27FC236}">
                <a16:creationId xmlns:a16="http://schemas.microsoft.com/office/drawing/2014/main" id="{5B464BA0-6700-4DB2-A48A-C2EA92186EBA}"/>
              </a:ext>
            </a:extLst>
          </p:cNvPr>
          <p:cNvSpPr>
            <a:spLocks noGrp="1"/>
          </p:cNvSpPr>
          <p:nvPr>
            <p:ph type="title"/>
          </p:nvPr>
        </p:nvSpPr>
        <p:spPr/>
        <p:txBody>
          <a:bodyPr/>
          <a:lstStyle/>
          <a:p>
            <a:r>
              <a:rPr lang="en-US"/>
              <a:t>Click to edit Master title style</a:t>
            </a:r>
            <a:endParaRPr lang="sv-SE" dirty="0"/>
          </a:p>
        </p:txBody>
      </p:sp>
    </p:spTree>
    <p:extLst>
      <p:ext uri="{BB962C8B-B14F-4D97-AF65-F5344CB8AC3E}">
        <p14:creationId xmlns:p14="http://schemas.microsoft.com/office/powerpoint/2010/main" val="1477115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bild">
  <p:cSld name="1_Titelbild">
    <p:spTree>
      <p:nvGrpSpPr>
        <p:cNvPr id="1" name="Shape 95"/>
        <p:cNvGrpSpPr/>
        <p:nvPr/>
      </p:nvGrpSpPr>
      <p:grpSpPr>
        <a:xfrm>
          <a:off x="0" y="0"/>
          <a:ext cx="0" cy="0"/>
          <a:chOff x="0" y="0"/>
          <a:chExt cx="0" cy="0"/>
        </a:xfrm>
      </p:grpSpPr>
      <p:sp>
        <p:nvSpPr>
          <p:cNvPr id="96" name="Google Shape;96;p25"/>
          <p:cNvSpPr txBox="1">
            <a:spLocks noGrp="1"/>
          </p:cNvSpPr>
          <p:nvPr>
            <p:ph type="ctrTitle"/>
          </p:nvPr>
        </p:nvSpPr>
        <p:spPr>
          <a:xfrm>
            <a:off x="584200" y="1436565"/>
            <a:ext cx="6018975" cy="648000"/>
          </a:xfrm>
          <a:prstGeom prst="rect">
            <a:avLst/>
          </a:prstGeom>
          <a:noFill/>
          <a:ln>
            <a:noFill/>
          </a:ln>
        </p:spPr>
        <p:txBody>
          <a:bodyPr spcFirstLastPara="1" wrap="square" lIns="0" tIns="0" rIns="0" bIns="0" anchor="t" anchorCtr="0">
            <a:noAutofit/>
          </a:bodyPr>
          <a:lstStyle>
            <a:lvl1pPr lvl="0" algn="l" rtl="0">
              <a:lnSpc>
                <a:spcPct val="90000"/>
              </a:lnSpc>
              <a:spcBef>
                <a:spcPts val="0"/>
              </a:spcBef>
              <a:spcAft>
                <a:spcPts val="0"/>
              </a:spcAft>
              <a:buSzPts val="2800"/>
              <a:buNone/>
              <a:defRPr sz="2025"/>
            </a:lvl1pPr>
            <a:lvl2pPr lvl="1" algn="l" rtl="0">
              <a:lnSpc>
                <a:spcPct val="125000"/>
              </a:lnSpc>
              <a:spcBef>
                <a:spcPts val="0"/>
              </a:spcBef>
              <a:spcAft>
                <a:spcPts val="0"/>
              </a:spcAft>
              <a:buSzPts val="2800"/>
              <a:buNone/>
              <a:defRPr/>
            </a:lvl2pPr>
            <a:lvl3pPr lvl="2" algn="l" rtl="0">
              <a:lnSpc>
                <a:spcPct val="125000"/>
              </a:lnSpc>
              <a:spcBef>
                <a:spcPts val="0"/>
              </a:spcBef>
              <a:spcAft>
                <a:spcPts val="0"/>
              </a:spcAft>
              <a:buSzPts val="2800"/>
              <a:buNone/>
              <a:defRPr/>
            </a:lvl3pPr>
            <a:lvl4pPr lvl="3" algn="l" rtl="0">
              <a:lnSpc>
                <a:spcPct val="125000"/>
              </a:lnSpc>
              <a:spcBef>
                <a:spcPts val="0"/>
              </a:spcBef>
              <a:spcAft>
                <a:spcPts val="0"/>
              </a:spcAft>
              <a:buSzPts val="2800"/>
              <a:buNone/>
              <a:defRPr/>
            </a:lvl4pPr>
            <a:lvl5pPr lvl="4" algn="l" rtl="0">
              <a:lnSpc>
                <a:spcPct val="125000"/>
              </a:lnSpc>
              <a:spcBef>
                <a:spcPts val="0"/>
              </a:spcBef>
              <a:spcAft>
                <a:spcPts val="0"/>
              </a:spcAft>
              <a:buSzPts val="2800"/>
              <a:buNone/>
              <a:defRPr/>
            </a:lvl5pPr>
            <a:lvl6pPr lvl="5" algn="l" rtl="0">
              <a:lnSpc>
                <a:spcPct val="125000"/>
              </a:lnSpc>
              <a:spcBef>
                <a:spcPts val="0"/>
              </a:spcBef>
              <a:spcAft>
                <a:spcPts val="0"/>
              </a:spcAft>
              <a:buSzPts val="2800"/>
              <a:buNone/>
              <a:defRPr/>
            </a:lvl6pPr>
            <a:lvl7pPr lvl="6" algn="l" rtl="0">
              <a:lnSpc>
                <a:spcPct val="125000"/>
              </a:lnSpc>
              <a:spcBef>
                <a:spcPts val="0"/>
              </a:spcBef>
              <a:spcAft>
                <a:spcPts val="0"/>
              </a:spcAft>
              <a:buSzPts val="2800"/>
              <a:buNone/>
              <a:defRPr/>
            </a:lvl7pPr>
            <a:lvl8pPr lvl="7" algn="l" rtl="0">
              <a:lnSpc>
                <a:spcPct val="125000"/>
              </a:lnSpc>
              <a:spcBef>
                <a:spcPts val="0"/>
              </a:spcBef>
              <a:spcAft>
                <a:spcPts val="0"/>
              </a:spcAft>
              <a:buSzPts val="2800"/>
              <a:buNone/>
              <a:defRPr/>
            </a:lvl8pPr>
            <a:lvl9pPr lvl="8" algn="l" rtl="0">
              <a:lnSpc>
                <a:spcPct val="125000"/>
              </a:lnSpc>
              <a:spcBef>
                <a:spcPts val="0"/>
              </a:spcBef>
              <a:spcAft>
                <a:spcPts val="0"/>
              </a:spcAft>
              <a:buSzPts val="2800"/>
              <a:buNone/>
              <a:defRPr/>
            </a:lvl9pPr>
          </a:lstStyle>
          <a:p>
            <a:endParaRPr/>
          </a:p>
        </p:txBody>
      </p:sp>
      <p:sp>
        <p:nvSpPr>
          <p:cNvPr id="97" name="Google Shape;97;p25"/>
          <p:cNvSpPr txBox="1">
            <a:spLocks noGrp="1"/>
          </p:cNvSpPr>
          <p:nvPr>
            <p:ph type="subTitle" idx="1"/>
          </p:nvPr>
        </p:nvSpPr>
        <p:spPr>
          <a:xfrm>
            <a:off x="584189" y="2113366"/>
            <a:ext cx="6018300" cy="458400"/>
          </a:xfrm>
          <a:prstGeom prst="rect">
            <a:avLst/>
          </a:prstGeom>
          <a:noFill/>
          <a:ln>
            <a:noFill/>
          </a:ln>
        </p:spPr>
        <p:txBody>
          <a:bodyPr spcFirstLastPara="1" wrap="square" lIns="0" tIns="0" rIns="0" bIns="0" anchor="t" anchorCtr="0">
            <a:noAutofit/>
          </a:bodyPr>
          <a:lstStyle>
            <a:lvl1pPr lvl="0" algn="l" rtl="0">
              <a:lnSpc>
                <a:spcPct val="90000"/>
              </a:lnSpc>
              <a:spcBef>
                <a:spcPts val="563"/>
              </a:spcBef>
              <a:spcAft>
                <a:spcPts val="0"/>
              </a:spcAft>
              <a:buSzPts val="1500"/>
              <a:buNone/>
              <a:defRPr sz="1125">
                <a:solidFill>
                  <a:schemeClr val="dk1"/>
                </a:solidFill>
              </a:defRPr>
            </a:lvl1pPr>
            <a:lvl2pPr lvl="1" algn="ctr" rtl="0">
              <a:lnSpc>
                <a:spcPct val="90000"/>
              </a:lnSpc>
              <a:spcBef>
                <a:spcPts val="338"/>
              </a:spcBef>
              <a:spcAft>
                <a:spcPts val="0"/>
              </a:spcAft>
              <a:buClr>
                <a:schemeClr val="dk1"/>
              </a:buClr>
              <a:buSzPts val="1500"/>
              <a:buNone/>
              <a:defRPr sz="1125"/>
            </a:lvl2pPr>
            <a:lvl3pPr lvl="2" algn="ctr" rtl="0">
              <a:lnSpc>
                <a:spcPct val="90000"/>
              </a:lnSpc>
              <a:spcBef>
                <a:spcPts val="338"/>
              </a:spcBef>
              <a:spcAft>
                <a:spcPts val="0"/>
              </a:spcAft>
              <a:buClr>
                <a:schemeClr val="dk1"/>
              </a:buClr>
              <a:buSzPts val="1350"/>
              <a:buNone/>
              <a:defRPr sz="1013"/>
            </a:lvl3pPr>
            <a:lvl4pPr lvl="3" algn="ctr" rtl="0">
              <a:lnSpc>
                <a:spcPct val="90000"/>
              </a:lnSpc>
              <a:spcBef>
                <a:spcPts val="338"/>
              </a:spcBef>
              <a:spcAft>
                <a:spcPts val="0"/>
              </a:spcAft>
              <a:buClr>
                <a:schemeClr val="dk1"/>
              </a:buClr>
              <a:buSzPts val="1200"/>
              <a:buNone/>
              <a:defRPr sz="900"/>
            </a:lvl4pPr>
            <a:lvl5pPr lvl="4" algn="ctr" rtl="0">
              <a:lnSpc>
                <a:spcPct val="90000"/>
              </a:lnSpc>
              <a:spcBef>
                <a:spcPts val="338"/>
              </a:spcBef>
              <a:spcAft>
                <a:spcPts val="0"/>
              </a:spcAft>
              <a:buClr>
                <a:schemeClr val="dk1"/>
              </a:buClr>
              <a:buSzPts val="1200"/>
              <a:buNone/>
              <a:defRPr sz="900"/>
            </a:lvl5pPr>
            <a:lvl6pPr lvl="5" algn="ctr" rtl="0">
              <a:spcBef>
                <a:spcPts val="180"/>
              </a:spcBef>
              <a:spcAft>
                <a:spcPts val="0"/>
              </a:spcAft>
              <a:buClr>
                <a:schemeClr val="dk1"/>
              </a:buClr>
              <a:buSzPts val="1200"/>
              <a:buNone/>
              <a:defRPr sz="900"/>
            </a:lvl6pPr>
            <a:lvl7pPr lvl="6" algn="ctr" rtl="0">
              <a:spcBef>
                <a:spcPts val="1200"/>
              </a:spcBef>
              <a:spcAft>
                <a:spcPts val="0"/>
              </a:spcAft>
              <a:buClr>
                <a:schemeClr val="dk1"/>
              </a:buClr>
              <a:buSzPts val="1200"/>
              <a:buNone/>
              <a:defRPr sz="900"/>
            </a:lvl7pPr>
            <a:lvl8pPr lvl="7" algn="ctr" rtl="0">
              <a:spcBef>
                <a:spcPts val="1200"/>
              </a:spcBef>
              <a:spcAft>
                <a:spcPts val="0"/>
              </a:spcAft>
              <a:buClr>
                <a:schemeClr val="dk1"/>
              </a:buClr>
              <a:buSzPts val="1200"/>
              <a:buNone/>
              <a:defRPr sz="900"/>
            </a:lvl8pPr>
            <a:lvl9pPr lvl="8" algn="ctr" rtl="0">
              <a:spcBef>
                <a:spcPts val="1200"/>
              </a:spcBef>
              <a:spcAft>
                <a:spcPts val="1200"/>
              </a:spcAft>
              <a:buClr>
                <a:schemeClr val="dk1"/>
              </a:buClr>
              <a:buSzPts val="1200"/>
              <a:buNone/>
              <a:defRPr sz="900"/>
            </a:lvl9pPr>
          </a:lstStyle>
          <a:p>
            <a:endParaRPr/>
          </a:p>
        </p:txBody>
      </p:sp>
      <p:sp>
        <p:nvSpPr>
          <p:cNvPr id="98" name="Google Shape;98;p25"/>
          <p:cNvSpPr txBox="1">
            <a:spLocks noGrp="1"/>
          </p:cNvSpPr>
          <p:nvPr>
            <p:ph type="ftr" idx="11"/>
          </p:nvPr>
        </p:nvSpPr>
        <p:spPr>
          <a:xfrm>
            <a:off x="2261483" y="4907461"/>
            <a:ext cx="2314575" cy="2262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99" name="Google Shape;99;p25"/>
          <p:cNvSpPr txBox="1">
            <a:spLocks noGrp="1"/>
          </p:cNvSpPr>
          <p:nvPr>
            <p:ph type="dt" idx="10"/>
          </p:nvPr>
        </p:nvSpPr>
        <p:spPr>
          <a:xfrm>
            <a:off x="261878" y="4907461"/>
            <a:ext cx="1543050" cy="2262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5068183" y="4907461"/>
            <a:ext cx="1543050" cy="226200"/>
          </a:xfrm>
          <a:prstGeom prst="rect">
            <a:avLst/>
          </a:prstGeom>
          <a:noFill/>
          <a:ln>
            <a:noFill/>
          </a:ln>
        </p:spPr>
        <p:txBody>
          <a:bodyPr spcFirstLastPara="1" wrap="square" lIns="0" tIns="0" rIns="0" bIns="0" anchor="ctr" anchorCtr="0">
            <a:noAutofit/>
          </a:bodyPr>
          <a:lstStyle>
            <a:lvl1pPr marL="0" lvl="0" indent="0" algn="r" rtl="0">
              <a:spcBef>
                <a:spcPts val="0"/>
              </a:spcBef>
              <a:spcAft>
                <a:spcPts val="0"/>
              </a:spcAft>
              <a:buNone/>
              <a:defRPr/>
            </a:lvl1pPr>
            <a:lvl2pPr marL="0" lvl="1" indent="0" algn="r" rtl="0">
              <a:spcBef>
                <a:spcPts val="0"/>
              </a:spcBef>
              <a:spcAft>
                <a:spcPts val="0"/>
              </a:spcAft>
              <a:buNone/>
              <a:defRPr/>
            </a:lvl2pPr>
            <a:lvl3pPr marL="0" lvl="2" indent="0" algn="r" rtl="0">
              <a:spcBef>
                <a:spcPts val="0"/>
              </a:spcBef>
              <a:spcAft>
                <a:spcPts val="0"/>
              </a:spcAft>
              <a:buNone/>
              <a:defRPr/>
            </a:lvl3pPr>
            <a:lvl4pPr marL="0" lvl="3" indent="0" algn="r" rtl="0">
              <a:spcBef>
                <a:spcPts val="0"/>
              </a:spcBef>
              <a:spcAft>
                <a:spcPts val="0"/>
              </a:spcAft>
              <a:buNone/>
              <a:defRPr/>
            </a:lvl4pPr>
            <a:lvl5pPr marL="0" lvl="4" indent="0" algn="r" rtl="0">
              <a:spcBef>
                <a:spcPts val="0"/>
              </a:spcBef>
              <a:spcAft>
                <a:spcPts val="0"/>
              </a:spcAft>
              <a:buNone/>
              <a:defRPr/>
            </a:lvl5pPr>
            <a:lvl6pPr marL="0" lvl="5" indent="0" algn="r" rtl="0">
              <a:spcBef>
                <a:spcPts val="0"/>
              </a:spcBef>
              <a:spcAft>
                <a:spcPts val="0"/>
              </a:spcAft>
              <a:buNone/>
              <a:defRPr/>
            </a:lvl6pPr>
            <a:lvl7pPr marL="0" lvl="6" indent="0" algn="r" rtl="0">
              <a:spcBef>
                <a:spcPts val="0"/>
              </a:spcBef>
              <a:spcAft>
                <a:spcPts val="0"/>
              </a:spcAft>
              <a:buNone/>
              <a:defRPr/>
            </a:lvl7pPr>
            <a:lvl8pPr marL="0" lvl="7" indent="0" algn="r" rtl="0">
              <a:spcBef>
                <a:spcPts val="0"/>
              </a:spcBef>
              <a:spcAft>
                <a:spcPts val="0"/>
              </a:spcAft>
              <a:buNone/>
              <a:defRPr/>
            </a:lvl8pPr>
            <a:lvl9pPr marL="0" lvl="8" indent="0" algn="r" rtl="0">
              <a:spcBef>
                <a:spcPts val="0"/>
              </a:spcBef>
              <a:spcAft>
                <a:spcPts val="0"/>
              </a:spcAft>
              <a:buNone/>
              <a:defRPr/>
            </a:lvl9pPr>
          </a:lstStyle>
          <a:p>
            <a:fld id="{00000000-1234-1234-1234-123412341234}" type="slidenum">
              <a:rPr lang="en-GB" smtClean="0"/>
              <a:pPr/>
              <a:t>‹#›</a:t>
            </a:fld>
            <a:endParaRPr lang="en-GB"/>
          </a:p>
        </p:txBody>
      </p:sp>
      <p:pic>
        <p:nvPicPr>
          <p:cNvPr id="101" name="Google Shape;101;p25"/>
          <p:cNvPicPr preferRelativeResize="0"/>
          <p:nvPr/>
        </p:nvPicPr>
        <p:blipFill rotWithShape="1">
          <a:blip r:embed="rId2">
            <a:alphaModFix/>
          </a:blip>
          <a:srcRect r="2085"/>
          <a:stretch/>
        </p:blipFill>
        <p:spPr>
          <a:xfrm>
            <a:off x="246768" y="3064360"/>
            <a:ext cx="6357232" cy="1851664"/>
          </a:xfrm>
          <a:prstGeom prst="rect">
            <a:avLst/>
          </a:prstGeom>
          <a:noFill/>
          <a:ln>
            <a:noFill/>
          </a:ln>
        </p:spPr>
      </p:pic>
    </p:spTree>
    <p:extLst>
      <p:ext uri="{BB962C8B-B14F-4D97-AF65-F5344CB8AC3E}">
        <p14:creationId xmlns:p14="http://schemas.microsoft.com/office/powerpoint/2010/main" val="27562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563F550-2974-9E4B-B068-842EDA7E176E}"/>
              </a:ext>
            </a:extLst>
          </p:cNvPr>
          <p:cNvSpPr>
            <a:spLocks noGrp="1"/>
          </p:cNvSpPr>
          <p:nvPr userDrawn="1">
            <p:ph type="sldNum" sz="quarter" idx="4"/>
          </p:nvPr>
        </p:nvSpPr>
        <p:spPr>
          <a:xfrm>
            <a:off x="5068183" y="4907461"/>
            <a:ext cx="1543050" cy="226121"/>
          </a:xfrm>
          <a:prstGeom prst="rect">
            <a:avLst/>
          </a:prstGeom>
        </p:spPr>
        <p:txBody>
          <a:bodyPr vert="horz" lIns="0" tIns="0" rIns="0" bIns="0" rtlCol="0" anchor="ctr"/>
          <a:lstStyle>
            <a:lvl1pPr algn="r">
              <a:defRPr sz="800">
                <a:solidFill>
                  <a:schemeClr val="tx1">
                    <a:tint val="75000"/>
                  </a:schemeClr>
                </a:solidFill>
              </a:defRPr>
            </a:lvl1pPr>
          </a:lstStyle>
          <a:p>
            <a:fld id="{8527FB4B-7893-4946-9C41-FB1EB79145A0}" type="slidenum">
              <a:rPr lang="sv-SE" smtClean="0"/>
              <a:pPr/>
              <a:t>‹#›</a:t>
            </a:fld>
            <a:endParaRPr lang="sv-SE"/>
          </a:p>
        </p:txBody>
      </p:sp>
      <p:sp>
        <p:nvSpPr>
          <p:cNvPr id="4" name="Footer Placeholder 3">
            <a:extLst>
              <a:ext uri="{FF2B5EF4-FFF2-40B4-BE49-F238E27FC236}">
                <a16:creationId xmlns:a16="http://schemas.microsoft.com/office/drawing/2014/main" id="{E35D1E46-ACAC-CB45-8347-1E27A81EB7A4}"/>
              </a:ext>
            </a:extLst>
          </p:cNvPr>
          <p:cNvSpPr>
            <a:spLocks noGrp="1"/>
          </p:cNvSpPr>
          <p:nvPr userDrawn="1">
            <p:ph type="ftr" sz="quarter" idx="3"/>
          </p:nvPr>
        </p:nvSpPr>
        <p:spPr>
          <a:xfrm>
            <a:off x="2261483" y="4907461"/>
            <a:ext cx="2314575" cy="226121"/>
          </a:xfrm>
          <a:prstGeom prst="rect">
            <a:avLst/>
          </a:prstGeom>
        </p:spPr>
        <p:txBody>
          <a:bodyPr vert="horz" lIns="0" tIns="0" rIns="0" bIns="0" rtlCol="0" anchor="ctr"/>
          <a:lstStyle>
            <a:lvl1pPr algn="ctr">
              <a:defRPr sz="800">
                <a:solidFill>
                  <a:schemeClr val="tx1">
                    <a:tint val="75000"/>
                  </a:schemeClr>
                </a:solidFill>
              </a:defRPr>
            </a:lvl1pPr>
          </a:lstStyle>
          <a:p>
            <a:endParaRPr lang="sv-SE" dirty="0"/>
          </a:p>
        </p:txBody>
      </p:sp>
      <p:sp>
        <p:nvSpPr>
          <p:cNvPr id="6" name="Date Placeholder 5">
            <a:extLst>
              <a:ext uri="{FF2B5EF4-FFF2-40B4-BE49-F238E27FC236}">
                <a16:creationId xmlns:a16="http://schemas.microsoft.com/office/drawing/2014/main" id="{A2192B6A-E8D6-E94B-B438-36406C3A1506}"/>
              </a:ext>
            </a:extLst>
          </p:cNvPr>
          <p:cNvSpPr>
            <a:spLocks noGrp="1"/>
          </p:cNvSpPr>
          <p:nvPr userDrawn="1">
            <p:ph type="dt" sz="half" idx="2"/>
          </p:nvPr>
        </p:nvSpPr>
        <p:spPr>
          <a:xfrm>
            <a:off x="261878" y="4907461"/>
            <a:ext cx="1543050" cy="226121"/>
          </a:xfrm>
          <a:prstGeom prst="rect">
            <a:avLst/>
          </a:prstGeom>
        </p:spPr>
        <p:txBody>
          <a:bodyPr vert="horz" lIns="0" tIns="0" rIns="0" bIns="0" rtlCol="0" anchor="ctr"/>
          <a:lstStyle>
            <a:lvl1pPr algn="l">
              <a:defRPr sz="800">
                <a:solidFill>
                  <a:schemeClr val="tx1">
                    <a:tint val="75000"/>
                  </a:schemeClr>
                </a:solidFill>
              </a:defRPr>
            </a:lvl1pPr>
          </a:lstStyle>
          <a:p>
            <a:fld id="{EB53A022-9235-478F-A02A-A07C52B913DC}" type="datetime1">
              <a:rPr lang="sv-SE" smtClean="0"/>
              <a:t>2021-10-24</a:t>
            </a:fld>
            <a:endParaRPr lang="sv-SE"/>
          </a:p>
        </p:txBody>
      </p:sp>
      <p:cxnSp>
        <p:nvCxnSpPr>
          <p:cNvPr id="9" name="Rak 8">
            <a:extLst>
              <a:ext uri="{FF2B5EF4-FFF2-40B4-BE49-F238E27FC236}">
                <a16:creationId xmlns:a16="http://schemas.microsoft.com/office/drawing/2014/main" id="{35A3ADBA-25A7-C947-B502-691111D0D9E5}"/>
              </a:ext>
              <a:ext uri="{C183D7F6-B498-43B3-948B-1728B52AA6E4}">
                <adec:decorative xmlns:adec="http://schemas.microsoft.com/office/drawing/2017/decorative" xmlns="" val="1"/>
              </a:ext>
            </a:extLst>
          </p:cNvPr>
          <p:cNvCxnSpPr>
            <a:cxnSpLocks/>
          </p:cNvCxnSpPr>
          <p:nvPr/>
        </p:nvCxnSpPr>
        <p:spPr>
          <a:xfrm>
            <a:off x="250825" y="4891747"/>
            <a:ext cx="6357938"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Platshållare för text 2">
            <a:extLst>
              <a:ext uri="{FF2B5EF4-FFF2-40B4-BE49-F238E27FC236}">
                <a16:creationId xmlns:a16="http://schemas.microsoft.com/office/drawing/2014/main" id="{376CF093-1E8D-FF4F-B3C9-72A2B0815CB3}"/>
              </a:ext>
            </a:extLst>
          </p:cNvPr>
          <p:cNvSpPr>
            <a:spLocks noGrp="1"/>
          </p:cNvSpPr>
          <p:nvPr>
            <p:ph type="body" idx="1"/>
          </p:nvPr>
        </p:nvSpPr>
        <p:spPr>
          <a:xfrm>
            <a:off x="1174750" y="1177925"/>
            <a:ext cx="5429250" cy="3540126"/>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endParaRPr lang="en-GB" dirty="0"/>
          </a:p>
        </p:txBody>
      </p:sp>
      <p:sp>
        <p:nvSpPr>
          <p:cNvPr id="2" name="Platshållare för rubrik 1">
            <a:extLst>
              <a:ext uri="{FF2B5EF4-FFF2-40B4-BE49-F238E27FC236}">
                <a16:creationId xmlns:a16="http://schemas.microsoft.com/office/drawing/2014/main" id="{785D31C7-D918-594B-BEA4-908A2623180A}"/>
              </a:ext>
            </a:extLst>
          </p:cNvPr>
          <p:cNvSpPr>
            <a:spLocks noGrp="1"/>
          </p:cNvSpPr>
          <p:nvPr>
            <p:ph type="title"/>
          </p:nvPr>
        </p:nvSpPr>
        <p:spPr>
          <a:xfrm>
            <a:off x="1174749" y="251752"/>
            <a:ext cx="5429251" cy="673874"/>
          </a:xfrm>
          <a:prstGeom prst="rect">
            <a:avLst/>
          </a:prstGeom>
        </p:spPr>
        <p:txBody>
          <a:bodyPr vert="horz" lIns="0" tIns="0" rIns="0" bIns="0" rtlCol="0" anchor="ctr">
            <a:noAutofit/>
          </a:bodyPr>
          <a:lstStyle/>
          <a:p>
            <a:r>
              <a:rPr lang="sv-SE" dirty="0"/>
              <a:t>Klicka här för att ändra mall för rubrikformat</a:t>
            </a:r>
            <a:endParaRPr lang="en-GB" dirty="0"/>
          </a:p>
        </p:txBody>
      </p:sp>
      <p:pic>
        <p:nvPicPr>
          <p:cNvPr id="153" name="Picture 2">
            <a:extLst>
              <a:ext uri="{FF2B5EF4-FFF2-40B4-BE49-F238E27FC236}">
                <a16:creationId xmlns:a16="http://schemas.microsoft.com/office/drawing/2014/main" id="{27E88DB3-2B58-724F-94B3-6D5858EC3FB2}"/>
              </a:ext>
              <a:ext uri="{C183D7F6-B498-43B3-948B-1728B52AA6E4}">
                <adec:decorative xmlns:adec="http://schemas.microsoft.com/office/drawing/2017/decorative" xmlns="" val="1"/>
              </a:ext>
            </a:extLst>
          </p:cNvPr>
          <p:cNvPicPr>
            <a:picLocks noChangeArrowheads="1"/>
          </p:cNvPicPr>
          <p:nvPr userDrawn="1"/>
        </p:nvPicPr>
        <p:blipFill>
          <a:blip r:embed="rId13" cstate="print">
            <a:extLst>
              <a:ext uri="{28A0092B-C50C-407E-A947-70E740481C1C}">
                <a14:useLocalDpi xmlns:a14="http://schemas.microsoft.com/office/drawing/2010/main" val="0"/>
              </a:ext>
            </a:extLst>
          </a:blip>
          <a:srcRect/>
          <a:stretch/>
        </p:blipFill>
        <p:spPr bwMode="auto">
          <a:xfrm>
            <a:off x="252576" y="251925"/>
            <a:ext cx="672355" cy="680964"/>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72" r:id="rId1"/>
    <p:sldLayoutId id="2147483773" r:id="rId2"/>
    <p:sldLayoutId id="2147483786" r:id="rId3"/>
    <p:sldLayoutId id="2147483800" r:id="rId4"/>
    <p:sldLayoutId id="2147483801" r:id="rId5"/>
    <p:sldLayoutId id="2147483803" r:id="rId6"/>
    <p:sldLayoutId id="2147483802" r:id="rId7"/>
    <p:sldLayoutId id="2147483799" r:id="rId8"/>
    <p:sldLayoutId id="2147483805" r:id="rId9"/>
    <p:sldLayoutId id="2147483806" r:id="rId10"/>
    <p:sldLayoutId id="21474838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rtl="0" eaLnBrk="1" fontAlgn="base" hangingPunct="1">
        <a:lnSpc>
          <a:spcPts val="2250"/>
        </a:lnSpc>
        <a:spcBef>
          <a:spcPct val="0"/>
        </a:spcBef>
        <a:spcAft>
          <a:spcPct val="0"/>
        </a:spcAft>
        <a:defRPr sz="2000" b="1" kern="1200">
          <a:solidFill>
            <a:schemeClr val="tx1"/>
          </a:solidFill>
          <a:latin typeface="+mj-lt"/>
          <a:ea typeface="+mj-ea"/>
          <a:cs typeface="+mj-cs"/>
        </a:defRPr>
      </a:lvl1pPr>
      <a:lvl2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2pPr>
      <a:lvl3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3pPr>
      <a:lvl4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4pPr>
      <a:lvl5pPr algn="l" rtl="0" eaLnBrk="1" fontAlgn="base" hangingPunct="1">
        <a:lnSpc>
          <a:spcPts val="2250"/>
        </a:lnSpc>
        <a:spcBef>
          <a:spcPct val="0"/>
        </a:spcBef>
        <a:spcAft>
          <a:spcPct val="0"/>
        </a:spcAft>
        <a:defRPr sz="1950" b="1">
          <a:solidFill>
            <a:schemeClr val="tx1"/>
          </a:solidFill>
          <a:latin typeface="Arial" panose="020B0604020202020204" pitchFamily="34" charset="0"/>
        </a:defRPr>
      </a:lvl5pPr>
      <a:lvl6pPr marL="342900" algn="l" rtl="0" eaLnBrk="1" fontAlgn="base" hangingPunct="1">
        <a:lnSpc>
          <a:spcPts val="2250"/>
        </a:lnSpc>
        <a:spcBef>
          <a:spcPct val="0"/>
        </a:spcBef>
        <a:spcAft>
          <a:spcPct val="0"/>
        </a:spcAft>
        <a:defRPr sz="1950" b="1">
          <a:solidFill>
            <a:schemeClr val="tx1"/>
          </a:solidFill>
          <a:latin typeface="Arial" panose="020B0604020202020204" pitchFamily="34" charset="0"/>
        </a:defRPr>
      </a:lvl6pPr>
      <a:lvl7pPr marL="685800" algn="l" rtl="0" eaLnBrk="1" fontAlgn="base" hangingPunct="1">
        <a:lnSpc>
          <a:spcPts val="2250"/>
        </a:lnSpc>
        <a:spcBef>
          <a:spcPct val="0"/>
        </a:spcBef>
        <a:spcAft>
          <a:spcPct val="0"/>
        </a:spcAft>
        <a:defRPr sz="1950" b="1">
          <a:solidFill>
            <a:schemeClr val="tx1"/>
          </a:solidFill>
          <a:latin typeface="Arial" panose="020B0604020202020204" pitchFamily="34" charset="0"/>
        </a:defRPr>
      </a:lvl7pPr>
      <a:lvl8pPr marL="1028700" algn="l" rtl="0" eaLnBrk="1" fontAlgn="base" hangingPunct="1">
        <a:lnSpc>
          <a:spcPts val="2250"/>
        </a:lnSpc>
        <a:spcBef>
          <a:spcPct val="0"/>
        </a:spcBef>
        <a:spcAft>
          <a:spcPct val="0"/>
        </a:spcAft>
        <a:defRPr sz="1950" b="1">
          <a:solidFill>
            <a:schemeClr val="tx1"/>
          </a:solidFill>
          <a:latin typeface="Arial" panose="020B0604020202020204" pitchFamily="34" charset="0"/>
        </a:defRPr>
      </a:lvl8pPr>
      <a:lvl9pPr marL="1371600" algn="l" rtl="0" eaLnBrk="1" fontAlgn="base" hangingPunct="1">
        <a:lnSpc>
          <a:spcPts val="2250"/>
        </a:lnSpc>
        <a:spcBef>
          <a:spcPct val="0"/>
        </a:spcBef>
        <a:spcAft>
          <a:spcPct val="0"/>
        </a:spcAft>
        <a:defRPr sz="1950" b="1">
          <a:solidFill>
            <a:schemeClr val="tx1"/>
          </a:solidFill>
          <a:latin typeface="Arial" panose="020B0604020202020204" pitchFamily="34" charset="0"/>
        </a:defRPr>
      </a:lvl9pPr>
    </p:titleStyle>
    <p:bodyStyle>
      <a:lvl1pPr marL="166688" indent="-166688" algn="l" rtl="0" eaLnBrk="1" fontAlgn="base" hangingPunct="1">
        <a:lnSpc>
          <a:spcPct val="90000"/>
        </a:lnSpc>
        <a:spcBef>
          <a:spcPts val="750"/>
        </a:spcBef>
        <a:spcAft>
          <a:spcPts val="150"/>
        </a:spcAft>
        <a:buClr>
          <a:schemeClr val="tx1"/>
        </a:buClr>
        <a:buFont typeface="Arial" panose="020B0604020202020204" pitchFamily="34" charset="0"/>
        <a:buChar char="•"/>
        <a:tabLst/>
        <a:defRPr sz="1400" kern="1200">
          <a:solidFill>
            <a:schemeClr val="tx1"/>
          </a:solidFill>
          <a:latin typeface="+mn-lt"/>
          <a:ea typeface="+mn-ea"/>
          <a:cs typeface="+mn-cs"/>
        </a:defRPr>
      </a:lvl1pPr>
      <a:lvl2pPr marL="334566" indent="-167879" algn="l" rtl="0" eaLnBrk="1" fontAlgn="base" hangingPunct="1">
        <a:lnSpc>
          <a:spcPct val="90000"/>
        </a:lnSpc>
        <a:spcBef>
          <a:spcPts val="450"/>
        </a:spcBef>
        <a:spcAft>
          <a:spcPct val="0"/>
        </a:spcAft>
        <a:buFont typeface="Systemtypsnitt"/>
        <a:buChar char="–"/>
        <a:tabLst/>
        <a:defRPr sz="1200" kern="1200">
          <a:solidFill>
            <a:schemeClr val="tx1"/>
          </a:solidFill>
          <a:latin typeface="+mn-lt"/>
          <a:ea typeface="+mn-ea"/>
          <a:cs typeface="+mn-cs"/>
        </a:defRPr>
      </a:lvl2pPr>
      <a:lvl3pPr marL="502444" indent="-167879" algn="l" rtl="0" eaLnBrk="1" fontAlgn="base" hangingPunct="1">
        <a:lnSpc>
          <a:spcPct val="90000"/>
        </a:lnSpc>
        <a:spcBef>
          <a:spcPts val="450"/>
        </a:spcBef>
        <a:spcAft>
          <a:spcPct val="0"/>
        </a:spcAft>
        <a:buFont typeface="Systemtypsnitt"/>
        <a:buChar char="&gt;"/>
        <a:tabLst/>
        <a:defRPr sz="1200" i="1" kern="1200">
          <a:solidFill>
            <a:schemeClr val="tx1"/>
          </a:solidFill>
          <a:latin typeface="+mn-lt"/>
          <a:ea typeface="+mn-ea"/>
          <a:cs typeface="+mn-cs"/>
        </a:defRPr>
      </a:lvl3pPr>
      <a:lvl4pPr marL="634604" indent="-132160" algn="l" rtl="0" eaLnBrk="1" fontAlgn="base" hangingPunct="1">
        <a:lnSpc>
          <a:spcPct val="90000"/>
        </a:lnSpc>
        <a:spcBef>
          <a:spcPts val="450"/>
        </a:spcBef>
        <a:spcAft>
          <a:spcPct val="0"/>
        </a:spcAft>
        <a:buFont typeface="Arial" panose="020B0604020202020204" pitchFamily="34" charset="0"/>
        <a:buChar char="•"/>
        <a:tabLst/>
        <a:defRPr sz="1000" kern="1200">
          <a:solidFill>
            <a:schemeClr val="tx1"/>
          </a:solidFill>
          <a:latin typeface="+mn-lt"/>
          <a:ea typeface="+mn-ea"/>
          <a:cs typeface="+mn-cs"/>
        </a:defRPr>
      </a:lvl4pPr>
      <a:lvl5pPr marL="834629" indent="-200025" algn="l" rtl="0" eaLnBrk="1" fontAlgn="base" hangingPunct="1">
        <a:lnSpc>
          <a:spcPct val="90000"/>
        </a:lnSpc>
        <a:spcBef>
          <a:spcPts val="450"/>
        </a:spcBef>
        <a:spcAft>
          <a:spcPct val="0"/>
        </a:spcAft>
        <a:buFont typeface="Arial" panose="020B0604020202020204" pitchFamily="34" charset="0"/>
        <a:buChar char="–"/>
        <a:tabLst/>
        <a:defRPr sz="10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160" userDrawn="1">
          <p15:clr>
            <a:srgbClr val="F26B43"/>
          </p15:clr>
        </p15:guide>
        <p15:guide id="3" pos="740" userDrawn="1">
          <p15:clr>
            <a:srgbClr val="F26B43"/>
          </p15:clr>
        </p15:guide>
        <p15:guide id="4" pos="3952" userDrawn="1">
          <p15:clr>
            <a:srgbClr val="F26B43"/>
          </p15:clr>
        </p15:guide>
        <p15:guide id="5" orient="horz" pos="742" userDrawn="1">
          <p15:clr>
            <a:srgbClr val="F26B43"/>
          </p15:clr>
        </p15:guide>
        <p15:guide id="7" pos="158" userDrawn="1">
          <p15:clr>
            <a:srgbClr val="F26B43"/>
          </p15:clr>
        </p15:guide>
        <p15:guide id="9" orient="horz" pos="587" userDrawn="1">
          <p15:clr>
            <a:srgbClr val="F26B43"/>
          </p15:clr>
        </p15:guide>
        <p15:guide id="10" orient="horz" pos="159" userDrawn="1">
          <p15:clr>
            <a:srgbClr val="F26B43"/>
          </p15:clr>
        </p15:guide>
        <p15:guide id="11" pos="4160" userDrawn="1">
          <p15:clr>
            <a:srgbClr val="F26B43"/>
          </p15:clr>
        </p15:guide>
        <p15:guide id="12" pos="581" userDrawn="1">
          <p15:clr>
            <a:srgbClr val="F26B43"/>
          </p15:clr>
        </p15:guide>
        <p15:guide id="15" orient="horz" pos="3078" userDrawn="1">
          <p15:clr>
            <a:srgbClr val="F26B43"/>
          </p15:clr>
        </p15:guide>
        <p15:guide id="16" orient="horz" pos="2972" userDrawn="1">
          <p15:clr>
            <a:srgbClr val="F26B43"/>
          </p15:clr>
        </p15:guide>
        <p15:guide id="17" pos="368" userDrawn="1">
          <p15:clr>
            <a:srgbClr val="F26B43"/>
          </p15:clr>
        </p15:guide>
        <p15:guide id="18" orient="horz" pos="19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khog@kth.se" TargetMode="External"/><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hyperlink" Target="mailto:pears@kth.se" TargetMode="External"/><Relationship Id="rId4" Type="http://schemas.openxmlformats.org/officeDocument/2006/relationships/hyperlink" Target="mailto:larsges@kth.se"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kth.se/larande/forskning/global-kompetens-1.805898" TargetMode="External"/><Relationship Id="rId7" Type="http://schemas.openxmlformats.org/officeDocument/2006/relationships/image" Target="../media/image6.jpeg"/><Relationship Id="rId2" Type="http://schemas.openxmlformats.org/officeDocument/2006/relationships/hyperlink" Target="https://www.kth.se/larande/forskning/digitalt-larande-1.805895" TargetMode="External"/><Relationship Id="rId1" Type="http://schemas.openxmlformats.org/officeDocument/2006/relationships/slideLayout" Target="../slideLayouts/slideLayout10.xml"/><Relationship Id="rId6" Type="http://schemas.openxmlformats.org/officeDocument/2006/relationships/hyperlink" Target="https://www.kth.se/larande/forskning/tn-didaktik-1.805899" TargetMode="External"/><Relationship Id="rId5" Type="http://schemas.openxmlformats.org/officeDocument/2006/relationships/hyperlink" Target="https://www.kth.se/larande/forskning/ingenjorsutbildning-1.805896" TargetMode="External"/><Relationship Id="rId4" Type="http://schemas.openxmlformats.org/officeDocument/2006/relationships/hyperlink" Target="https://www.kth.se/larande/forskning/heos-1.805897"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intra.kth.se/utbildning/utveckling-och-hogskolepedagogik/hogskolepedagogik/kurser"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hyperlink" Target="https://intra.kth.se/utbildning/utveckling-och-hogskolepedagogik/hogskolepedagogik/kurser" TargetMode="Externa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ctrTitle"/>
          </p:nvPr>
        </p:nvSpPr>
        <p:spPr>
          <a:xfrm>
            <a:off x="596473" y="1087302"/>
            <a:ext cx="6018975" cy="486000"/>
          </a:xfrm>
          <a:prstGeom prst="rect">
            <a:avLst/>
          </a:prstGeom>
        </p:spPr>
        <p:txBody>
          <a:bodyPr spcFirstLastPara="1" vert="horz" wrap="square" lIns="0" tIns="0" rIns="0" bIns="0" rtlCol="0" anchor="t" anchorCtr="0">
            <a:noAutofit/>
          </a:bodyPr>
          <a:lstStyle/>
          <a:p>
            <a:pPr>
              <a:lnSpc>
                <a:spcPct val="115384"/>
              </a:lnSpc>
            </a:pPr>
            <a:r>
              <a:rPr lang="en-GB" sz="1400" dirty="0" err="1"/>
              <a:t>Högskolepedagogisk</a:t>
            </a:r>
            <a:r>
              <a:rPr lang="en-GB" sz="1400" dirty="0"/>
              <a:t> </a:t>
            </a:r>
            <a:r>
              <a:rPr lang="en-GB" sz="1400" dirty="0" err="1"/>
              <a:t>forskning</a:t>
            </a:r>
            <a:r>
              <a:rPr lang="en-GB" sz="1400" dirty="0"/>
              <a:t> </a:t>
            </a:r>
            <a:r>
              <a:rPr lang="en-GB" sz="1400" dirty="0" err="1"/>
              <a:t>och</a:t>
            </a:r>
            <a:r>
              <a:rPr lang="en-GB" sz="1400" dirty="0"/>
              <a:t> </a:t>
            </a:r>
            <a:r>
              <a:rPr lang="en-GB" sz="1400" dirty="0" err="1"/>
              <a:t>verksamhetsstöd</a:t>
            </a:r>
            <a:r>
              <a:rPr lang="en-GB" sz="1400" dirty="0"/>
              <a:t> för </a:t>
            </a:r>
            <a:r>
              <a:rPr lang="en-GB" sz="1400" dirty="0" err="1"/>
              <a:t>lärarnas</a:t>
            </a:r>
            <a:r>
              <a:rPr lang="en-GB" sz="1400" dirty="0"/>
              <a:t> </a:t>
            </a:r>
            <a:r>
              <a:rPr lang="en-GB" sz="1400" dirty="0" err="1"/>
              <a:t>och</a:t>
            </a:r>
            <a:r>
              <a:rPr lang="en-GB" sz="1400" dirty="0"/>
              <a:t> </a:t>
            </a:r>
            <a:r>
              <a:rPr lang="en-GB" sz="1400" dirty="0" err="1"/>
              <a:t>utbildningens</a:t>
            </a:r>
            <a:r>
              <a:rPr lang="en-GB" sz="1400" dirty="0"/>
              <a:t> </a:t>
            </a:r>
            <a:r>
              <a:rPr lang="en-GB" sz="1400" dirty="0" err="1"/>
              <a:t>utveckling</a:t>
            </a:r>
            <a:r>
              <a:rPr lang="en-GB" sz="1400" dirty="0"/>
              <a:t> vid KTH</a:t>
            </a:r>
            <a:endParaRPr sz="1400" dirty="0"/>
          </a:p>
        </p:txBody>
      </p:sp>
      <p:sp>
        <p:nvSpPr>
          <p:cNvPr id="331" name="Google Shape;331;p42"/>
          <p:cNvSpPr txBox="1">
            <a:spLocks noGrp="1"/>
          </p:cNvSpPr>
          <p:nvPr>
            <p:ph type="subTitle" idx="1"/>
          </p:nvPr>
        </p:nvSpPr>
        <p:spPr>
          <a:xfrm>
            <a:off x="584527" y="1985412"/>
            <a:ext cx="6018300" cy="343800"/>
          </a:xfrm>
          <a:prstGeom prst="rect">
            <a:avLst/>
          </a:prstGeom>
        </p:spPr>
        <p:txBody>
          <a:bodyPr spcFirstLastPara="1" vert="horz" wrap="square" lIns="0" tIns="0" rIns="0" bIns="0" rtlCol="0" anchor="t" anchorCtr="0">
            <a:noAutofit/>
          </a:bodyPr>
          <a:lstStyle/>
          <a:p>
            <a:pPr marL="0" indent="0">
              <a:lnSpc>
                <a:spcPct val="115384"/>
              </a:lnSpc>
              <a:spcBef>
                <a:spcPts val="0"/>
              </a:spcBef>
              <a:buClr>
                <a:schemeClr val="dk1"/>
              </a:buClr>
              <a:buSzPts val="1100"/>
            </a:pPr>
            <a:endParaRPr sz="975" b="1" dirty="0">
              <a:latin typeface="Special Elite"/>
              <a:ea typeface="Special Elite"/>
              <a:cs typeface="Special Elite"/>
              <a:sym typeface="Special Elite"/>
            </a:endParaRPr>
          </a:p>
          <a:p>
            <a:pPr marL="0" indent="0">
              <a:spcAft>
                <a:spcPts val="113"/>
              </a:spcAft>
            </a:pPr>
            <a:endParaRPr dirty="0"/>
          </a:p>
        </p:txBody>
      </p:sp>
      <p:sp>
        <p:nvSpPr>
          <p:cNvPr id="332" name="Google Shape;332;p42"/>
          <p:cNvSpPr txBox="1"/>
          <p:nvPr/>
        </p:nvSpPr>
        <p:spPr>
          <a:xfrm>
            <a:off x="516604" y="1727335"/>
            <a:ext cx="2801362" cy="817309"/>
          </a:xfrm>
          <a:prstGeom prst="rect">
            <a:avLst/>
          </a:prstGeom>
          <a:noFill/>
          <a:ln>
            <a:noFill/>
          </a:ln>
        </p:spPr>
        <p:txBody>
          <a:bodyPr spcFirstLastPara="1" wrap="square" lIns="68569" tIns="68569" rIns="68569" bIns="68569" anchor="t" anchorCtr="0">
            <a:noAutofit/>
          </a:bodyPr>
          <a:lstStyle/>
          <a:p>
            <a:pPr>
              <a:spcBef>
                <a:spcPts val="0"/>
              </a:spcBef>
              <a:spcAft>
                <a:spcPts val="0"/>
              </a:spcAft>
              <a:buClr>
                <a:schemeClr val="dk1"/>
              </a:buClr>
              <a:buSzPts val="1100"/>
            </a:pPr>
            <a:r>
              <a:rPr lang="en-GB" sz="900" dirty="0" err="1">
                <a:solidFill>
                  <a:srgbClr val="666666"/>
                </a:solidFill>
                <a:highlight>
                  <a:srgbClr val="FFFFFF"/>
                </a:highlight>
              </a:rPr>
              <a:t>Kontakta</a:t>
            </a:r>
            <a:r>
              <a:rPr lang="en-GB" sz="900" dirty="0">
                <a:solidFill>
                  <a:srgbClr val="666666"/>
                </a:solidFill>
                <a:highlight>
                  <a:srgbClr val="FFFFFF"/>
                </a:highlight>
              </a:rPr>
              <a:t> </a:t>
            </a:r>
            <a:r>
              <a:rPr lang="en-GB" sz="900" dirty="0" err="1">
                <a:solidFill>
                  <a:srgbClr val="666666"/>
                </a:solidFill>
                <a:highlight>
                  <a:srgbClr val="FFFFFF"/>
                </a:highlight>
              </a:rPr>
              <a:t>gärna</a:t>
            </a:r>
            <a:r>
              <a:rPr lang="en-GB" sz="900" dirty="0">
                <a:solidFill>
                  <a:srgbClr val="666666"/>
                </a:solidFill>
                <a:highlight>
                  <a:srgbClr val="FFFFFF"/>
                </a:highlight>
              </a:rPr>
              <a:t>! </a:t>
            </a:r>
          </a:p>
          <a:p>
            <a:pPr>
              <a:spcBef>
                <a:spcPts val="0"/>
              </a:spcBef>
              <a:spcAft>
                <a:spcPts val="0"/>
              </a:spcAft>
              <a:buClr>
                <a:schemeClr val="dk1"/>
              </a:buClr>
              <a:buSzPts val="1100"/>
            </a:pPr>
            <a:r>
              <a:rPr lang="en-GB" sz="900" dirty="0">
                <a:solidFill>
                  <a:srgbClr val="666666"/>
                </a:solidFill>
                <a:highlight>
                  <a:srgbClr val="FFFFFF"/>
                </a:highlight>
              </a:rPr>
              <a:t>Anna-Karin Högfeldt, </a:t>
            </a:r>
            <a:r>
              <a:rPr lang="en-GB" sz="900" dirty="0">
                <a:solidFill>
                  <a:srgbClr val="666666"/>
                </a:solidFill>
                <a:highlight>
                  <a:srgbClr val="FFFFFF"/>
                </a:highlight>
                <a:hlinkClick r:id="rId3"/>
              </a:rPr>
              <a:t>akhog@kth.se</a:t>
            </a:r>
            <a:r>
              <a:rPr lang="en-GB" sz="900" dirty="0">
                <a:solidFill>
                  <a:srgbClr val="666666"/>
                </a:solidFill>
                <a:highlight>
                  <a:srgbClr val="FFFFFF"/>
                </a:highlight>
              </a:rPr>
              <a:t> </a:t>
            </a:r>
            <a:br>
              <a:rPr lang="en-GB" sz="900" dirty="0">
                <a:solidFill>
                  <a:srgbClr val="666666"/>
                </a:solidFill>
                <a:highlight>
                  <a:srgbClr val="FFFFFF"/>
                </a:highlight>
              </a:rPr>
            </a:br>
            <a:r>
              <a:rPr lang="en-GB" sz="900" dirty="0" err="1">
                <a:solidFill>
                  <a:srgbClr val="666666"/>
                </a:solidFill>
                <a:highlight>
                  <a:srgbClr val="FFFFFF"/>
                </a:highlight>
              </a:rPr>
              <a:t>Verksamhetsansvarig</a:t>
            </a:r>
            <a:r>
              <a:rPr lang="en-GB" sz="900" dirty="0">
                <a:solidFill>
                  <a:srgbClr val="666666"/>
                </a:solidFill>
                <a:highlight>
                  <a:srgbClr val="FFFFFF"/>
                </a:highlight>
              </a:rPr>
              <a:t> </a:t>
            </a:r>
            <a:r>
              <a:rPr lang="en-GB" sz="900" dirty="0" err="1">
                <a:solidFill>
                  <a:srgbClr val="666666"/>
                </a:solidFill>
                <a:highlight>
                  <a:srgbClr val="FFFFFF"/>
                </a:highlight>
              </a:rPr>
              <a:t>Högskolepedagogik</a:t>
            </a:r>
            <a:r>
              <a:rPr lang="en-GB" sz="900" dirty="0">
                <a:solidFill>
                  <a:srgbClr val="666666"/>
                </a:solidFill>
                <a:highlight>
                  <a:srgbClr val="FFFFFF"/>
                </a:highlight>
              </a:rPr>
              <a:t/>
            </a:r>
            <a:br>
              <a:rPr lang="en-GB" sz="900" dirty="0">
                <a:solidFill>
                  <a:srgbClr val="666666"/>
                </a:solidFill>
                <a:highlight>
                  <a:srgbClr val="FFFFFF"/>
                </a:highlight>
              </a:rPr>
            </a:br>
            <a:r>
              <a:rPr lang="en-GB" sz="900" dirty="0">
                <a:solidFill>
                  <a:srgbClr val="666666"/>
                </a:solidFill>
                <a:highlight>
                  <a:srgbClr val="FFFFFF"/>
                </a:highlight>
              </a:rPr>
              <a:t>Lars </a:t>
            </a:r>
            <a:r>
              <a:rPr lang="en-GB" sz="900" dirty="0" err="1">
                <a:solidFill>
                  <a:srgbClr val="666666"/>
                </a:solidFill>
                <a:highlight>
                  <a:srgbClr val="FFFFFF"/>
                </a:highlight>
              </a:rPr>
              <a:t>Geschwind</a:t>
            </a:r>
            <a:r>
              <a:rPr lang="en-GB" sz="900" dirty="0">
                <a:solidFill>
                  <a:srgbClr val="666666"/>
                </a:solidFill>
                <a:highlight>
                  <a:srgbClr val="FFFFFF"/>
                </a:highlight>
              </a:rPr>
              <a:t>, </a:t>
            </a:r>
            <a:r>
              <a:rPr lang="en-GB" sz="900" dirty="0" err="1">
                <a:solidFill>
                  <a:srgbClr val="666666"/>
                </a:solidFill>
                <a:highlight>
                  <a:srgbClr val="FFFFFF"/>
                </a:highlight>
              </a:rPr>
              <a:t>Avdelningschef</a:t>
            </a:r>
            <a:r>
              <a:rPr lang="en-GB" sz="900" dirty="0">
                <a:solidFill>
                  <a:srgbClr val="666666"/>
                </a:solidFill>
                <a:highlight>
                  <a:srgbClr val="FFFFFF"/>
                </a:highlight>
              </a:rPr>
              <a:t>, </a:t>
            </a:r>
            <a:r>
              <a:rPr lang="en-GB" sz="900" dirty="0">
                <a:solidFill>
                  <a:srgbClr val="666666"/>
                </a:solidFill>
                <a:highlight>
                  <a:srgbClr val="FFFFFF"/>
                </a:highlight>
                <a:hlinkClick r:id="rId4"/>
              </a:rPr>
              <a:t>larsges@kth.se</a:t>
            </a:r>
            <a:r>
              <a:rPr lang="en-GB" sz="900" dirty="0">
                <a:solidFill>
                  <a:srgbClr val="666666"/>
                </a:solidFill>
                <a:highlight>
                  <a:srgbClr val="FFFFFF"/>
                </a:highlight>
              </a:rPr>
              <a:t> </a:t>
            </a:r>
          </a:p>
          <a:p>
            <a:pPr>
              <a:spcBef>
                <a:spcPts val="0"/>
              </a:spcBef>
              <a:spcAft>
                <a:spcPts val="0"/>
              </a:spcAft>
              <a:buClr>
                <a:schemeClr val="dk1"/>
              </a:buClr>
              <a:buSzPts val="1100"/>
            </a:pPr>
            <a:r>
              <a:rPr lang="en-GB" sz="900" dirty="0">
                <a:solidFill>
                  <a:srgbClr val="666666"/>
                </a:solidFill>
                <a:highlight>
                  <a:srgbClr val="FFFFFF"/>
                </a:highlight>
              </a:rPr>
              <a:t>Arnold Pears, </a:t>
            </a:r>
            <a:r>
              <a:rPr lang="en-GB" sz="900" dirty="0" err="1">
                <a:solidFill>
                  <a:srgbClr val="666666"/>
                </a:solidFill>
                <a:highlight>
                  <a:srgbClr val="FFFFFF"/>
                </a:highlight>
              </a:rPr>
              <a:t>Prefekt</a:t>
            </a:r>
            <a:r>
              <a:rPr lang="en-GB" sz="900" dirty="0">
                <a:solidFill>
                  <a:srgbClr val="666666"/>
                </a:solidFill>
                <a:highlight>
                  <a:srgbClr val="FFFFFF"/>
                </a:highlight>
              </a:rPr>
              <a:t>, </a:t>
            </a:r>
            <a:r>
              <a:rPr lang="en-GB" sz="900" dirty="0">
                <a:solidFill>
                  <a:srgbClr val="666666"/>
                </a:solidFill>
                <a:highlight>
                  <a:srgbClr val="FFFFFF"/>
                </a:highlight>
                <a:hlinkClick r:id="rId5"/>
              </a:rPr>
              <a:t>pears@kth.se</a:t>
            </a:r>
            <a:r>
              <a:rPr lang="en-GB" sz="900" dirty="0">
                <a:solidFill>
                  <a:srgbClr val="666666"/>
                </a:solidFill>
                <a:highlight>
                  <a:srgbClr val="FFFFFF"/>
                </a:highlight>
              </a:rPr>
              <a:t> </a:t>
            </a:r>
            <a:endParaRPr sz="900" dirty="0">
              <a:solidFill>
                <a:srgbClr val="666666"/>
              </a:solidFill>
              <a:highlight>
                <a:srgbClr val="FFFFFF"/>
              </a:highlight>
            </a:endParaRPr>
          </a:p>
          <a:p>
            <a:pPr>
              <a:spcBef>
                <a:spcPts val="0"/>
              </a:spcBef>
              <a:spcAft>
                <a:spcPts val="0"/>
              </a:spcAft>
              <a:buClr>
                <a:schemeClr val="dk1"/>
              </a:buClr>
              <a:buSzPts val="1100"/>
            </a:pPr>
            <a:r>
              <a:rPr lang="en-GB" sz="900" dirty="0" err="1">
                <a:solidFill>
                  <a:srgbClr val="666666"/>
                </a:solidFill>
                <a:highlight>
                  <a:srgbClr val="FFFFFF"/>
                </a:highlight>
              </a:rPr>
              <a:t>Lärande</a:t>
            </a:r>
            <a:r>
              <a:rPr lang="en-GB" sz="900" dirty="0">
                <a:solidFill>
                  <a:srgbClr val="666666"/>
                </a:solidFill>
                <a:highlight>
                  <a:srgbClr val="FFFFFF"/>
                </a:highlight>
              </a:rPr>
              <a:t> i STEM, School of Industrial Technology and Management</a:t>
            </a:r>
            <a:endParaRPr sz="900" dirty="0">
              <a:solidFill>
                <a:srgbClr val="666666"/>
              </a:solidFill>
              <a:highlight>
                <a:srgbClr val="FFFFFF"/>
              </a:highlight>
            </a:endParaRPr>
          </a:p>
        </p:txBody>
      </p:sp>
      <p:pic>
        <p:nvPicPr>
          <p:cNvPr id="333" name="Google Shape;333;p42"/>
          <p:cNvPicPr preferRelativeResize="0"/>
          <p:nvPr/>
        </p:nvPicPr>
        <p:blipFill rotWithShape="1">
          <a:blip r:embed="rId6">
            <a:alphaModFix/>
          </a:blip>
          <a:srcRect/>
          <a:stretch/>
        </p:blipFill>
        <p:spPr>
          <a:xfrm>
            <a:off x="33767" y="2667432"/>
            <a:ext cx="3572194" cy="1833131"/>
          </a:xfrm>
          <a:prstGeom prst="rect">
            <a:avLst/>
          </a:prstGeom>
          <a:noFill/>
          <a:ln>
            <a:noFill/>
          </a:ln>
        </p:spPr>
      </p:pic>
      <p:pic>
        <p:nvPicPr>
          <p:cNvPr id="334" name="Google Shape;334;p42"/>
          <p:cNvPicPr preferRelativeResize="0"/>
          <p:nvPr/>
        </p:nvPicPr>
        <p:blipFill rotWithShape="1">
          <a:blip r:embed="rId7">
            <a:alphaModFix/>
          </a:blip>
          <a:srcRect/>
          <a:stretch/>
        </p:blipFill>
        <p:spPr>
          <a:xfrm>
            <a:off x="3605971" y="2667433"/>
            <a:ext cx="3218263" cy="1833131"/>
          </a:xfrm>
          <a:prstGeom prst="rect">
            <a:avLst/>
          </a:prstGeom>
          <a:noFill/>
          <a:ln>
            <a:noFill/>
          </a:ln>
        </p:spPr>
      </p:pic>
    </p:spTree>
    <p:extLst>
      <p:ext uri="{BB962C8B-B14F-4D97-AF65-F5344CB8AC3E}">
        <p14:creationId xmlns:p14="http://schemas.microsoft.com/office/powerpoint/2010/main" val="26891328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sv-SE" dirty="0">
                <a:hlinkClick r:id="rId2"/>
              </a:rPr>
              <a:t>Forskning om Digital Lärande</a:t>
            </a:r>
            <a:endParaRPr lang="sv-SE" dirty="0"/>
          </a:p>
          <a:p>
            <a:r>
              <a:rPr lang="sv-SE" dirty="0">
                <a:hlinkClick r:id="rId3"/>
              </a:rPr>
              <a:t>Global Kompetens</a:t>
            </a:r>
            <a:endParaRPr lang="sv-SE" dirty="0"/>
          </a:p>
          <a:p>
            <a:r>
              <a:rPr lang="sv-SE" dirty="0">
                <a:hlinkClick r:id="rId4"/>
              </a:rPr>
              <a:t>HEOS - Studie i den högre utbildningens organisering</a:t>
            </a:r>
            <a:endParaRPr lang="sv-SE" dirty="0"/>
          </a:p>
          <a:p>
            <a:r>
              <a:rPr lang="sv-SE" dirty="0">
                <a:hlinkClick r:id="rId5"/>
              </a:rPr>
              <a:t>Ingenjörsutbildning i samhället</a:t>
            </a:r>
            <a:endParaRPr lang="sv-SE" dirty="0"/>
          </a:p>
          <a:p>
            <a:r>
              <a:rPr lang="sv-SE" dirty="0">
                <a:hlinkClick r:id="rId6"/>
              </a:rPr>
              <a:t>Teknikens och naturvetenskapens didaktik</a:t>
            </a:r>
            <a:endParaRPr lang="sv-SE" dirty="0"/>
          </a:p>
        </p:txBody>
      </p:sp>
      <p:sp>
        <p:nvSpPr>
          <p:cNvPr id="3" name="Title 2"/>
          <p:cNvSpPr>
            <a:spLocks noGrp="1"/>
          </p:cNvSpPr>
          <p:nvPr>
            <p:ph type="title"/>
          </p:nvPr>
        </p:nvSpPr>
        <p:spPr/>
        <p:txBody>
          <a:bodyPr/>
          <a:lstStyle/>
          <a:p>
            <a:r>
              <a:rPr lang="sv-SE" dirty="0"/>
              <a:t>Forskningsområden inom Institutionen Lärande</a:t>
            </a:r>
          </a:p>
        </p:txBody>
      </p:sp>
      <p:sp>
        <p:nvSpPr>
          <p:cNvPr id="4" name="Date Placeholder 3"/>
          <p:cNvSpPr>
            <a:spLocks noGrp="1"/>
          </p:cNvSpPr>
          <p:nvPr>
            <p:ph type="dt" idx="10"/>
          </p:nvPr>
        </p:nvSpPr>
        <p:spPr/>
        <p:txBody>
          <a:bodyPr/>
          <a:lstStyle/>
          <a:p>
            <a:endParaRPr lang="sv-SE"/>
          </a:p>
        </p:txBody>
      </p:sp>
      <p:sp>
        <p:nvSpPr>
          <p:cNvPr id="5" name="Footer Placeholder 4"/>
          <p:cNvSpPr>
            <a:spLocks noGrp="1"/>
          </p:cNvSpPr>
          <p:nvPr>
            <p:ph type="ftr" idx="11"/>
          </p:nvPr>
        </p:nvSpPr>
        <p:spPr/>
        <p:txBody>
          <a:bodyPr/>
          <a:lstStyle/>
          <a:p>
            <a:endParaRPr lang="sv-SE"/>
          </a:p>
        </p:txBody>
      </p:sp>
      <p:sp>
        <p:nvSpPr>
          <p:cNvPr id="6" name="Slide Number Placeholder 5"/>
          <p:cNvSpPr>
            <a:spLocks noGrp="1"/>
          </p:cNvSpPr>
          <p:nvPr>
            <p:ph type="sldNum" idx="12"/>
          </p:nvPr>
        </p:nvSpPr>
        <p:spPr/>
        <p:txBody>
          <a:bodyPr/>
          <a:lstStyle/>
          <a:p>
            <a:fld id="{00000000-1234-1234-1234-123412341234}" type="slidenum">
              <a:rPr lang="en-GB" smtClean="0"/>
              <a:pPr/>
              <a:t>2</a:t>
            </a:fld>
            <a:endParaRPr lang="en-GB"/>
          </a:p>
        </p:txBody>
      </p:sp>
      <p:pic>
        <p:nvPicPr>
          <p:cNvPr id="1026" name="Picture 2" descr="Forskning inom digital lärande och Lärande i Stem collag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7609" y="3043684"/>
            <a:ext cx="6662321" cy="169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3193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graphicFrame>
        <p:nvGraphicFramePr>
          <p:cNvPr id="363" name="Google Shape;363;p46"/>
          <p:cNvGraphicFramePr/>
          <p:nvPr/>
        </p:nvGraphicFramePr>
        <p:xfrm>
          <a:off x="714375" y="2000250"/>
          <a:ext cx="5429250" cy="1565822"/>
        </p:xfrm>
        <a:graphic>
          <a:graphicData uri="http://schemas.openxmlformats.org/drawingml/2006/table">
            <a:tbl>
              <a:tblPr>
                <a:noFill/>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tblGrid>
              <a:tr h="537188">
                <a:tc>
                  <a:txBody>
                    <a:bodyPr/>
                    <a:lstStyle/>
                    <a:p>
                      <a:pPr marL="0" lvl="0" indent="0" algn="l" rtl="0">
                        <a:lnSpc>
                          <a:spcPct val="125000"/>
                        </a:lnSpc>
                        <a:spcBef>
                          <a:spcPts val="0"/>
                        </a:spcBef>
                        <a:spcAft>
                          <a:spcPts val="0"/>
                        </a:spcAft>
                        <a:buClr>
                          <a:schemeClr val="dk1"/>
                        </a:buClr>
                        <a:buSzPts val="1100"/>
                        <a:buFont typeface="Arial"/>
                        <a:buNone/>
                      </a:pPr>
                      <a:r>
                        <a:rPr lang="en-GB" sz="2100" u="sng">
                          <a:solidFill>
                            <a:schemeClr val="accent5"/>
                          </a:solidFill>
                          <a:hlinkClick r:id="rId3">
                            <a:extLst>
                              <a:ext uri="{A12FA001-AC4F-418D-AE19-62706E023703}">
                                <ahyp:hlinkClr xmlns:ahyp="http://schemas.microsoft.com/office/drawing/2018/hyperlinkcolor" xmlns="" val="tx"/>
                              </a:ext>
                            </a:extLst>
                          </a:hlinkClick>
                        </a:rPr>
                        <a:t>Grundkurser</a:t>
                      </a:r>
                      <a:endParaRPr sz="1000"/>
                    </a:p>
                  </a:txBody>
                  <a:tcPr marL="68569" marR="68569" marT="68569" marB="68569"/>
                </a:tc>
                <a:tc>
                  <a:txBody>
                    <a:bodyPr/>
                    <a:lstStyle/>
                    <a:p>
                      <a:pPr marL="0" lvl="0" indent="0" algn="l" rtl="0">
                        <a:spcBef>
                          <a:spcPts val="0"/>
                        </a:spcBef>
                        <a:spcAft>
                          <a:spcPts val="0"/>
                        </a:spcAft>
                        <a:buNone/>
                      </a:pPr>
                      <a:r>
                        <a:rPr lang="en-GB" sz="1000"/>
                        <a:t>Omfattning</a:t>
                      </a:r>
                      <a:endParaRPr sz="1000"/>
                    </a:p>
                  </a:txBody>
                  <a:tcPr marL="68569" marR="68569" marT="68569" marB="68569"/>
                </a:tc>
                <a:tc>
                  <a:txBody>
                    <a:bodyPr/>
                    <a:lstStyle/>
                    <a:p>
                      <a:pPr marL="0" lvl="0" indent="0" algn="l" rtl="0">
                        <a:spcBef>
                          <a:spcPts val="0"/>
                        </a:spcBef>
                        <a:spcAft>
                          <a:spcPts val="0"/>
                        </a:spcAft>
                        <a:buNone/>
                      </a:pPr>
                      <a:r>
                        <a:rPr lang="en-GB" sz="1000"/>
                        <a:t>Antal deltagare, antal omgångar per läsår</a:t>
                      </a:r>
                      <a:endParaRPr sz="1000"/>
                    </a:p>
                  </a:txBody>
                  <a:tcPr marL="68569" marR="68569" marT="68569" marB="68569"/>
                </a:tc>
                <a:extLst>
                  <a:ext uri="{0D108BD9-81ED-4DB2-BD59-A6C34878D82A}">
                    <a16:rowId xmlns:a16="http://schemas.microsoft.com/office/drawing/2014/main" val="10000"/>
                  </a:ext>
                </a:extLst>
              </a:tr>
              <a:tr h="445748">
                <a:tc>
                  <a:txBody>
                    <a:bodyPr/>
                    <a:lstStyle/>
                    <a:p>
                      <a:pPr marL="0" lvl="0" indent="0" algn="l" rtl="0">
                        <a:spcBef>
                          <a:spcPts val="0"/>
                        </a:spcBef>
                        <a:spcAft>
                          <a:spcPts val="0"/>
                        </a:spcAft>
                        <a:buNone/>
                      </a:pPr>
                      <a:r>
                        <a:rPr lang="en-GB" sz="1000"/>
                        <a:t>GKU (pedagogik för doktorander)</a:t>
                      </a:r>
                      <a:endParaRPr sz="1000"/>
                    </a:p>
                  </a:txBody>
                  <a:tcPr marL="68569" marR="68569" marT="68569" marB="68569"/>
                </a:tc>
                <a:tc>
                  <a:txBody>
                    <a:bodyPr/>
                    <a:lstStyle/>
                    <a:p>
                      <a:pPr marL="0" lvl="0" indent="0" algn="l" rtl="0">
                        <a:spcBef>
                          <a:spcPts val="0"/>
                        </a:spcBef>
                        <a:spcAft>
                          <a:spcPts val="0"/>
                        </a:spcAft>
                        <a:buNone/>
                      </a:pPr>
                      <a:r>
                        <a:rPr lang="en-GB" sz="1000"/>
                        <a:t>3</a:t>
                      </a:r>
                      <a:endParaRPr sz="1000"/>
                    </a:p>
                  </a:txBody>
                  <a:tcPr marL="68569" marR="68569" marT="68569" marB="68569"/>
                </a:tc>
                <a:tc>
                  <a:txBody>
                    <a:bodyPr/>
                    <a:lstStyle/>
                    <a:p>
                      <a:pPr marL="0" lvl="0" indent="0" algn="l" rtl="0">
                        <a:spcBef>
                          <a:spcPts val="0"/>
                        </a:spcBef>
                        <a:spcAft>
                          <a:spcPts val="0"/>
                        </a:spcAft>
                        <a:buNone/>
                      </a:pPr>
                      <a:r>
                        <a:rPr lang="en-GB" sz="1000"/>
                        <a:t>~40 delt; 4 omgångar</a:t>
                      </a:r>
                      <a:endParaRPr sz="1000"/>
                    </a:p>
                  </a:txBody>
                  <a:tcPr marL="68569" marR="68569" marT="68569" marB="68569"/>
                </a:tc>
                <a:extLst>
                  <a:ext uri="{0D108BD9-81ED-4DB2-BD59-A6C34878D82A}">
                    <a16:rowId xmlns:a16="http://schemas.microsoft.com/office/drawing/2014/main" val="10001"/>
                  </a:ext>
                </a:extLst>
              </a:tr>
              <a:tr h="291443">
                <a:tc>
                  <a:txBody>
                    <a:bodyPr/>
                    <a:lstStyle/>
                    <a:p>
                      <a:pPr marL="0" lvl="0" indent="0" algn="l" rtl="0">
                        <a:spcBef>
                          <a:spcPts val="0"/>
                        </a:spcBef>
                        <a:spcAft>
                          <a:spcPts val="0"/>
                        </a:spcAft>
                        <a:buNone/>
                      </a:pPr>
                      <a:r>
                        <a:rPr lang="en-GB" sz="1000"/>
                        <a:t>LT1 (grundkurs för lärare)</a:t>
                      </a:r>
                      <a:endParaRPr sz="1000"/>
                    </a:p>
                  </a:txBody>
                  <a:tcPr marL="68569" marR="68569" marT="68569" marB="68569"/>
                </a:tc>
                <a:tc>
                  <a:txBody>
                    <a:bodyPr/>
                    <a:lstStyle/>
                    <a:p>
                      <a:pPr marL="0" lvl="0" indent="0" algn="l" rtl="0">
                        <a:spcBef>
                          <a:spcPts val="0"/>
                        </a:spcBef>
                        <a:spcAft>
                          <a:spcPts val="0"/>
                        </a:spcAft>
                        <a:buNone/>
                      </a:pPr>
                      <a:r>
                        <a:rPr lang="en-GB" sz="1000"/>
                        <a:t>7,5</a:t>
                      </a:r>
                      <a:endParaRPr sz="1000"/>
                    </a:p>
                  </a:txBody>
                  <a:tcPr marL="68569" marR="68569" marT="68569" marB="68569"/>
                </a:tc>
                <a:tc>
                  <a:txBody>
                    <a:bodyPr/>
                    <a:lstStyle/>
                    <a:p>
                      <a:pPr marL="0" lvl="0" indent="0" algn="l" rtl="0">
                        <a:spcBef>
                          <a:spcPts val="0"/>
                        </a:spcBef>
                        <a:spcAft>
                          <a:spcPts val="0"/>
                        </a:spcAft>
                        <a:buNone/>
                      </a:pPr>
                      <a:r>
                        <a:rPr lang="en-GB" sz="1000"/>
                        <a:t>~40 delt; 2 omgångar</a:t>
                      </a:r>
                      <a:endParaRPr sz="1000"/>
                    </a:p>
                  </a:txBody>
                  <a:tcPr marL="68569" marR="68569" marT="68569" marB="68569"/>
                </a:tc>
                <a:extLst>
                  <a:ext uri="{0D108BD9-81ED-4DB2-BD59-A6C34878D82A}">
                    <a16:rowId xmlns:a16="http://schemas.microsoft.com/office/drawing/2014/main" val="10002"/>
                  </a:ext>
                </a:extLst>
              </a:tr>
              <a:tr h="291443">
                <a:tc>
                  <a:txBody>
                    <a:bodyPr/>
                    <a:lstStyle/>
                    <a:p>
                      <a:pPr marL="0" lvl="0" indent="0" algn="l" rtl="0">
                        <a:spcBef>
                          <a:spcPts val="0"/>
                        </a:spcBef>
                        <a:spcAft>
                          <a:spcPts val="0"/>
                        </a:spcAft>
                        <a:buNone/>
                      </a:pPr>
                      <a:r>
                        <a:rPr lang="en-GB" sz="1000"/>
                        <a:t>Forskarhandledning</a:t>
                      </a:r>
                      <a:endParaRPr sz="1000"/>
                    </a:p>
                  </a:txBody>
                  <a:tcPr marL="68569" marR="68569" marT="68569" marB="68569"/>
                </a:tc>
                <a:tc>
                  <a:txBody>
                    <a:bodyPr/>
                    <a:lstStyle/>
                    <a:p>
                      <a:pPr marL="0" lvl="0" indent="0" algn="l" rtl="0">
                        <a:spcBef>
                          <a:spcPts val="0"/>
                        </a:spcBef>
                        <a:spcAft>
                          <a:spcPts val="0"/>
                        </a:spcAft>
                        <a:buNone/>
                      </a:pPr>
                      <a:r>
                        <a:rPr lang="en-GB" sz="1000"/>
                        <a:t>3</a:t>
                      </a:r>
                      <a:endParaRPr sz="1000"/>
                    </a:p>
                  </a:txBody>
                  <a:tcPr marL="68569" marR="68569" marT="68569" marB="68569"/>
                </a:tc>
                <a:tc>
                  <a:txBody>
                    <a:bodyPr/>
                    <a:lstStyle/>
                    <a:p>
                      <a:pPr marL="0" lvl="0" indent="0" algn="l" rtl="0">
                        <a:spcBef>
                          <a:spcPts val="0"/>
                        </a:spcBef>
                        <a:spcAft>
                          <a:spcPts val="0"/>
                        </a:spcAft>
                        <a:buNone/>
                      </a:pPr>
                      <a:r>
                        <a:rPr lang="en-GB" sz="1000"/>
                        <a:t>~40 delt; 2 omgångar</a:t>
                      </a:r>
                      <a:endParaRPr sz="1000"/>
                    </a:p>
                  </a:txBody>
                  <a:tcPr marL="68569" marR="68569" marT="68569" marB="68569"/>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18955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graphicFrame>
        <p:nvGraphicFramePr>
          <p:cNvPr id="368" name="Google Shape;368;p47"/>
          <p:cNvGraphicFramePr/>
          <p:nvPr>
            <p:extLst>
              <p:ext uri="{D42A27DB-BD31-4B8C-83A1-F6EECF244321}">
                <p14:modId xmlns:p14="http://schemas.microsoft.com/office/powerpoint/2010/main" val="1710204191"/>
              </p:ext>
            </p:extLst>
          </p:nvPr>
        </p:nvGraphicFramePr>
        <p:xfrm>
          <a:off x="714375" y="1061683"/>
          <a:ext cx="5429251" cy="3777395"/>
        </p:xfrm>
        <a:graphic>
          <a:graphicData uri="http://schemas.openxmlformats.org/drawingml/2006/table">
            <a:tbl>
              <a:tblPr>
                <a:noFill/>
              </a:tblPr>
              <a:tblGrid>
                <a:gridCol w="3162863">
                  <a:extLst>
                    <a:ext uri="{9D8B030D-6E8A-4147-A177-3AD203B41FA5}">
                      <a16:colId xmlns:a16="http://schemas.microsoft.com/office/drawing/2014/main" val="20000"/>
                    </a:ext>
                  </a:extLst>
                </a:gridCol>
                <a:gridCol w="456638">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tblGrid>
              <a:tr h="537188">
                <a:tc>
                  <a:txBody>
                    <a:bodyPr/>
                    <a:lstStyle/>
                    <a:p>
                      <a:pPr marL="0" lvl="0" indent="0" algn="l" rtl="0">
                        <a:lnSpc>
                          <a:spcPct val="125000"/>
                        </a:lnSpc>
                        <a:spcBef>
                          <a:spcPts val="0"/>
                        </a:spcBef>
                        <a:spcAft>
                          <a:spcPts val="0"/>
                        </a:spcAft>
                        <a:buClr>
                          <a:schemeClr val="dk1"/>
                        </a:buClr>
                        <a:buSzPts val="1100"/>
                        <a:buFont typeface="Arial"/>
                        <a:buNone/>
                      </a:pPr>
                      <a:r>
                        <a:rPr lang="en-GB" sz="2100" u="sng">
                          <a:solidFill>
                            <a:schemeClr val="accent5"/>
                          </a:solidFill>
                          <a:hlinkClick r:id="rId3">
                            <a:extLst>
                              <a:ext uri="{A12FA001-AC4F-418D-AE19-62706E023703}">
                                <ahyp:hlinkClr xmlns:ahyp="http://schemas.microsoft.com/office/drawing/2018/hyperlinkcolor" xmlns="" val="tx"/>
                              </a:ext>
                            </a:extLst>
                          </a:hlinkClick>
                        </a:rPr>
                        <a:t>Fortsättningskurser</a:t>
                      </a:r>
                      <a:endParaRPr sz="1000"/>
                    </a:p>
                  </a:txBody>
                  <a:tcPr marL="68569" marR="68569" marT="68569" marB="68569"/>
                </a:tc>
                <a:tc>
                  <a:txBody>
                    <a:bodyPr/>
                    <a:lstStyle/>
                    <a:p>
                      <a:pPr marL="0" lvl="0" indent="0" algn="l" rtl="0">
                        <a:spcBef>
                          <a:spcPts val="0"/>
                        </a:spcBef>
                        <a:spcAft>
                          <a:spcPts val="0"/>
                        </a:spcAft>
                        <a:buNone/>
                      </a:pPr>
                      <a:r>
                        <a:rPr lang="en-GB" sz="1000"/>
                        <a:t>Antal hp</a:t>
                      </a:r>
                      <a:endParaRPr sz="1000"/>
                    </a:p>
                  </a:txBody>
                  <a:tcPr marL="68569" marR="68569" marT="68569" marB="68569"/>
                </a:tc>
                <a:tc>
                  <a:txBody>
                    <a:bodyPr/>
                    <a:lstStyle/>
                    <a:p>
                      <a:pPr marL="0" lvl="0" indent="0" algn="l" rtl="0">
                        <a:spcBef>
                          <a:spcPts val="0"/>
                        </a:spcBef>
                        <a:spcAft>
                          <a:spcPts val="0"/>
                        </a:spcAft>
                        <a:buNone/>
                      </a:pPr>
                      <a:r>
                        <a:rPr lang="en-GB" sz="1000"/>
                        <a:t>Antal deltagare, antal omgångar per läsår</a:t>
                      </a:r>
                      <a:endParaRPr sz="1000"/>
                    </a:p>
                  </a:txBody>
                  <a:tcPr marL="68569" marR="68569" marT="68569" marB="68569"/>
                </a:tc>
                <a:extLst>
                  <a:ext uri="{0D108BD9-81ED-4DB2-BD59-A6C34878D82A}">
                    <a16:rowId xmlns:a16="http://schemas.microsoft.com/office/drawing/2014/main" val="10000"/>
                  </a:ext>
                </a:extLst>
              </a:tr>
              <a:tr h="291443">
                <a:tc>
                  <a:txBody>
                    <a:bodyPr/>
                    <a:lstStyle/>
                    <a:p>
                      <a:pPr marL="0" lvl="0" indent="0" algn="l" rtl="0">
                        <a:spcBef>
                          <a:spcPts val="0"/>
                        </a:spcBef>
                        <a:spcAft>
                          <a:spcPts val="0"/>
                        </a:spcAft>
                        <a:buNone/>
                      </a:pPr>
                      <a:r>
                        <a:rPr lang="en-GB" sz="1000"/>
                        <a:t>Att utveckla lärandet med betygskriterier</a:t>
                      </a:r>
                      <a:endParaRPr sz="1000"/>
                    </a:p>
                  </a:txBody>
                  <a:tcPr marL="68569" marR="68569" marT="68569" marB="68569"/>
                </a:tc>
                <a:tc>
                  <a:txBody>
                    <a:bodyPr/>
                    <a:lstStyle/>
                    <a:p>
                      <a:pPr marL="0" lvl="0" indent="0" algn="l" rtl="0">
                        <a:spcBef>
                          <a:spcPts val="0"/>
                        </a:spcBef>
                        <a:spcAft>
                          <a:spcPts val="0"/>
                        </a:spcAft>
                        <a:buNone/>
                      </a:pPr>
                      <a:r>
                        <a:rPr lang="en-GB" sz="1000"/>
                        <a:t>1,5</a:t>
                      </a:r>
                      <a:endParaRPr sz="1000"/>
                    </a:p>
                  </a:txBody>
                  <a:tcPr marL="68569" marR="68569" marT="68569" marB="68569"/>
                </a:tc>
                <a:tc>
                  <a:txBody>
                    <a:bodyPr/>
                    <a:lstStyle/>
                    <a:p>
                      <a:pPr marL="0" lvl="0" indent="0" algn="l" rtl="0">
                        <a:spcBef>
                          <a:spcPts val="0"/>
                        </a:spcBef>
                        <a:spcAft>
                          <a:spcPts val="0"/>
                        </a:spcAft>
                        <a:buNone/>
                      </a:pPr>
                      <a:r>
                        <a:rPr lang="en-GB" sz="1000"/>
                        <a:t>~20 delt; 3 omgångar</a:t>
                      </a:r>
                      <a:endParaRPr sz="1000"/>
                    </a:p>
                  </a:txBody>
                  <a:tcPr marL="68569" marR="68569" marT="68569" marB="68569"/>
                </a:tc>
                <a:extLst>
                  <a:ext uri="{0D108BD9-81ED-4DB2-BD59-A6C34878D82A}">
                    <a16:rowId xmlns:a16="http://schemas.microsoft.com/office/drawing/2014/main" val="10001"/>
                  </a:ext>
                </a:extLst>
              </a:tr>
              <a:tr h="291443">
                <a:tc>
                  <a:txBody>
                    <a:bodyPr/>
                    <a:lstStyle/>
                    <a:p>
                      <a:pPr marL="0" lvl="0" indent="0" algn="l" rtl="0">
                        <a:spcBef>
                          <a:spcPts val="0"/>
                        </a:spcBef>
                        <a:spcAft>
                          <a:spcPts val="0"/>
                        </a:spcAft>
                        <a:buNone/>
                      </a:pPr>
                      <a:r>
                        <a:rPr lang="en-GB" sz="1000" dirty="0" err="1"/>
                        <a:t>Att</a:t>
                      </a:r>
                      <a:r>
                        <a:rPr lang="en-GB" sz="1000" dirty="0"/>
                        <a:t> </a:t>
                      </a:r>
                      <a:r>
                        <a:rPr lang="en-GB" sz="1000" dirty="0" err="1"/>
                        <a:t>handleda</a:t>
                      </a:r>
                      <a:r>
                        <a:rPr lang="en-GB" sz="1000" dirty="0"/>
                        <a:t> </a:t>
                      </a:r>
                      <a:r>
                        <a:rPr lang="en-GB" sz="1000" dirty="0" err="1"/>
                        <a:t>och</a:t>
                      </a:r>
                      <a:r>
                        <a:rPr lang="en-GB" sz="1000" dirty="0"/>
                        <a:t> </a:t>
                      </a:r>
                      <a:r>
                        <a:rPr lang="en-GB" sz="1000" dirty="0" err="1"/>
                        <a:t>examinera</a:t>
                      </a:r>
                      <a:r>
                        <a:rPr lang="en-GB" sz="1000" dirty="0"/>
                        <a:t> </a:t>
                      </a:r>
                      <a:r>
                        <a:rPr lang="en-GB" sz="1000" dirty="0" err="1"/>
                        <a:t>självständiga</a:t>
                      </a:r>
                      <a:r>
                        <a:rPr lang="en-GB" sz="1000" dirty="0"/>
                        <a:t> </a:t>
                      </a:r>
                      <a:r>
                        <a:rPr lang="en-GB" sz="1000" dirty="0" err="1"/>
                        <a:t>arbeten</a:t>
                      </a:r>
                      <a:endParaRPr sz="1000" dirty="0"/>
                    </a:p>
                  </a:txBody>
                  <a:tcPr marL="68569" marR="68569" marT="68569" marB="68569"/>
                </a:tc>
                <a:tc>
                  <a:txBody>
                    <a:bodyPr/>
                    <a:lstStyle/>
                    <a:p>
                      <a:pPr marL="0" lvl="0" indent="0" algn="l" rtl="0">
                        <a:spcBef>
                          <a:spcPts val="0"/>
                        </a:spcBef>
                        <a:spcAft>
                          <a:spcPts val="0"/>
                        </a:spcAft>
                        <a:buNone/>
                      </a:pPr>
                      <a:r>
                        <a:rPr lang="en-GB" sz="1000"/>
                        <a:t>3</a:t>
                      </a:r>
                      <a:endParaRPr sz="1000"/>
                    </a:p>
                  </a:txBody>
                  <a:tcPr marL="68569" marR="68569" marT="68569" marB="68569"/>
                </a:tc>
                <a:tc>
                  <a:txBody>
                    <a:bodyPr/>
                    <a:lstStyle/>
                    <a:p>
                      <a:pPr marL="0" lvl="0" indent="0" algn="l" rtl="0">
                        <a:spcBef>
                          <a:spcPts val="0"/>
                        </a:spcBef>
                        <a:spcAft>
                          <a:spcPts val="0"/>
                        </a:spcAft>
                        <a:buNone/>
                      </a:pPr>
                      <a:r>
                        <a:rPr lang="en-GB" sz="1000"/>
                        <a:t>~30 delt; 1 omgång</a:t>
                      </a:r>
                      <a:endParaRPr sz="1000"/>
                    </a:p>
                  </a:txBody>
                  <a:tcPr marL="68569" marR="68569" marT="68569" marB="68569"/>
                </a:tc>
                <a:extLst>
                  <a:ext uri="{0D108BD9-81ED-4DB2-BD59-A6C34878D82A}">
                    <a16:rowId xmlns:a16="http://schemas.microsoft.com/office/drawing/2014/main" val="10002"/>
                  </a:ext>
                </a:extLst>
              </a:tr>
              <a:tr h="291443">
                <a:tc>
                  <a:txBody>
                    <a:bodyPr/>
                    <a:lstStyle/>
                    <a:p>
                      <a:pPr marL="0" lvl="0" indent="0" algn="l" rtl="0">
                        <a:spcBef>
                          <a:spcPts val="0"/>
                        </a:spcBef>
                        <a:spcAft>
                          <a:spcPts val="0"/>
                        </a:spcAft>
                        <a:buNone/>
                      </a:pPr>
                      <a:r>
                        <a:rPr lang="en-GB" sz="1000" dirty="0" err="1"/>
                        <a:t>Att</a:t>
                      </a:r>
                      <a:r>
                        <a:rPr lang="en-GB" sz="1000" dirty="0"/>
                        <a:t> </a:t>
                      </a:r>
                      <a:r>
                        <a:rPr lang="en-GB" sz="1000" dirty="0" err="1"/>
                        <a:t>leda</a:t>
                      </a:r>
                      <a:r>
                        <a:rPr lang="en-GB" sz="1000" dirty="0"/>
                        <a:t> </a:t>
                      </a:r>
                      <a:r>
                        <a:rPr lang="en-GB" sz="1000" dirty="0" err="1"/>
                        <a:t>utbildningsutveckling</a:t>
                      </a:r>
                      <a:endParaRPr sz="1000" dirty="0"/>
                    </a:p>
                  </a:txBody>
                  <a:tcPr marL="68569" marR="68569" marT="68569" marB="68569"/>
                </a:tc>
                <a:tc>
                  <a:txBody>
                    <a:bodyPr/>
                    <a:lstStyle/>
                    <a:p>
                      <a:pPr marL="0" lvl="0" indent="0" algn="l" rtl="0">
                        <a:spcBef>
                          <a:spcPts val="0"/>
                        </a:spcBef>
                        <a:spcAft>
                          <a:spcPts val="0"/>
                        </a:spcAft>
                        <a:buNone/>
                      </a:pPr>
                      <a:r>
                        <a:rPr lang="en-GB" sz="1000"/>
                        <a:t>3</a:t>
                      </a:r>
                      <a:endParaRPr sz="1000"/>
                    </a:p>
                  </a:txBody>
                  <a:tcPr marL="68569" marR="68569" marT="68569" marB="68569"/>
                </a:tc>
                <a:tc>
                  <a:txBody>
                    <a:bodyPr/>
                    <a:lstStyle/>
                    <a:p>
                      <a:pPr marL="0" lvl="0" indent="0" algn="l" rtl="0">
                        <a:spcBef>
                          <a:spcPts val="0"/>
                        </a:spcBef>
                        <a:spcAft>
                          <a:spcPts val="0"/>
                        </a:spcAft>
                        <a:buNone/>
                      </a:pPr>
                      <a:r>
                        <a:rPr lang="en-GB" sz="1000"/>
                        <a:t>~20 delt; 1/2 omgång</a:t>
                      </a:r>
                      <a:endParaRPr sz="1000"/>
                    </a:p>
                  </a:txBody>
                  <a:tcPr marL="68569" marR="68569" marT="68569" marB="68569"/>
                </a:tc>
                <a:extLst>
                  <a:ext uri="{0D108BD9-81ED-4DB2-BD59-A6C34878D82A}">
                    <a16:rowId xmlns:a16="http://schemas.microsoft.com/office/drawing/2014/main" val="10003"/>
                  </a:ext>
                </a:extLst>
              </a:tr>
              <a:tr h="291443">
                <a:tc>
                  <a:txBody>
                    <a:bodyPr/>
                    <a:lstStyle/>
                    <a:p>
                      <a:pPr marL="0" lvl="0" indent="0" algn="l" rtl="0">
                        <a:spcBef>
                          <a:spcPts val="0"/>
                        </a:spcBef>
                        <a:spcAft>
                          <a:spcPts val="0"/>
                        </a:spcAft>
                        <a:buNone/>
                      </a:pPr>
                      <a:r>
                        <a:rPr lang="en-GB" sz="1000" dirty="0" err="1"/>
                        <a:t>Lärande</a:t>
                      </a:r>
                      <a:r>
                        <a:rPr lang="en-GB" sz="1000" dirty="0"/>
                        <a:t> för </a:t>
                      </a:r>
                      <a:r>
                        <a:rPr lang="en-GB" sz="1000" dirty="0" err="1"/>
                        <a:t>hållbar</a:t>
                      </a:r>
                      <a:r>
                        <a:rPr lang="en-GB" sz="1000" dirty="0"/>
                        <a:t> </a:t>
                      </a:r>
                      <a:r>
                        <a:rPr lang="en-GB" sz="1000" dirty="0" err="1"/>
                        <a:t>utveckling</a:t>
                      </a:r>
                      <a:endParaRPr sz="1000" dirty="0"/>
                    </a:p>
                  </a:txBody>
                  <a:tcPr marL="68569" marR="68569" marT="68569" marB="68569"/>
                </a:tc>
                <a:tc>
                  <a:txBody>
                    <a:bodyPr/>
                    <a:lstStyle/>
                    <a:p>
                      <a:pPr marL="0" lvl="0" indent="0" algn="l" rtl="0">
                        <a:spcBef>
                          <a:spcPts val="0"/>
                        </a:spcBef>
                        <a:spcAft>
                          <a:spcPts val="0"/>
                        </a:spcAft>
                        <a:buNone/>
                      </a:pPr>
                      <a:r>
                        <a:rPr lang="en-GB" sz="1000"/>
                        <a:t>4,5</a:t>
                      </a:r>
                      <a:endParaRPr sz="1000"/>
                    </a:p>
                  </a:txBody>
                  <a:tcPr marL="68569" marR="68569" marT="68569" marB="68569"/>
                </a:tc>
                <a:tc>
                  <a:txBody>
                    <a:bodyPr/>
                    <a:lstStyle/>
                    <a:p>
                      <a:pPr marL="0" lvl="0" indent="0" algn="l" rtl="0">
                        <a:spcBef>
                          <a:spcPts val="0"/>
                        </a:spcBef>
                        <a:spcAft>
                          <a:spcPts val="0"/>
                        </a:spcAft>
                        <a:buNone/>
                      </a:pPr>
                      <a:r>
                        <a:rPr lang="en-GB" sz="1000"/>
                        <a:t>~20 delt; 1 omgång</a:t>
                      </a:r>
                      <a:endParaRPr sz="1000"/>
                    </a:p>
                  </a:txBody>
                  <a:tcPr marL="68569" marR="68569" marT="68569" marB="68569"/>
                </a:tc>
                <a:extLst>
                  <a:ext uri="{0D108BD9-81ED-4DB2-BD59-A6C34878D82A}">
                    <a16:rowId xmlns:a16="http://schemas.microsoft.com/office/drawing/2014/main" val="10004"/>
                  </a:ext>
                </a:extLst>
              </a:tr>
              <a:tr h="445748">
                <a:tc>
                  <a:txBody>
                    <a:bodyPr/>
                    <a:lstStyle/>
                    <a:p>
                      <a:pPr marL="0" lvl="0" indent="0" algn="l" rtl="0">
                        <a:spcBef>
                          <a:spcPts val="0"/>
                        </a:spcBef>
                        <a:spcAft>
                          <a:spcPts val="0"/>
                        </a:spcAft>
                        <a:buNone/>
                      </a:pPr>
                      <a:r>
                        <a:rPr lang="en-GB" sz="1000" dirty="0" err="1"/>
                        <a:t>Utmaningsdriven</a:t>
                      </a:r>
                      <a:r>
                        <a:rPr lang="en-GB" sz="1000" dirty="0"/>
                        <a:t> </a:t>
                      </a:r>
                      <a:r>
                        <a:rPr lang="en-GB" sz="1000" dirty="0" err="1"/>
                        <a:t>utbildning</a:t>
                      </a:r>
                      <a:r>
                        <a:rPr lang="en-GB" sz="1000" dirty="0"/>
                        <a:t> med </a:t>
                      </a:r>
                      <a:r>
                        <a:rPr lang="en-GB" sz="1000" dirty="0" err="1"/>
                        <a:t>globala</a:t>
                      </a:r>
                      <a:r>
                        <a:rPr lang="en-GB" sz="1000" dirty="0"/>
                        <a:t> </a:t>
                      </a:r>
                      <a:r>
                        <a:rPr lang="en-GB" sz="1000" dirty="0" err="1"/>
                        <a:t>utvecklingsmål</a:t>
                      </a:r>
                      <a:endParaRPr sz="1000" dirty="0"/>
                    </a:p>
                  </a:txBody>
                  <a:tcPr marL="68569" marR="68569" marT="68569" marB="68569"/>
                </a:tc>
                <a:tc>
                  <a:txBody>
                    <a:bodyPr/>
                    <a:lstStyle/>
                    <a:p>
                      <a:pPr marL="0" lvl="0" indent="0" algn="l" rtl="0">
                        <a:spcBef>
                          <a:spcPts val="0"/>
                        </a:spcBef>
                        <a:spcAft>
                          <a:spcPts val="0"/>
                        </a:spcAft>
                        <a:buNone/>
                      </a:pPr>
                      <a:r>
                        <a:rPr lang="en-GB" sz="1000"/>
                        <a:t>3</a:t>
                      </a:r>
                      <a:endParaRPr sz="1000"/>
                    </a:p>
                  </a:txBody>
                  <a:tcPr marL="68569" marR="68569" marT="68569" marB="68569"/>
                </a:tc>
                <a:tc>
                  <a:txBody>
                    <a:bodyPr/>
                    <a:lstStyle/>
                    <a:p>
                      <a:pPr marL="0" lvl="0" indent="0" algn="l" rtl="0">
                        <a:spcBef>
                          <a:spcPts val="0"/>
                        </a:spcBef>
                        <a:spcAft>
                          <a:spcPts val="0"/>
                        </a:spcAft>
                        <a:buNone/>
                      </a:pPr>
                      <a:r>
                        <a:rPr lang="en-GB" sz="1000"/>
                        <a:t>~20 delt; 1 omgång</a:t>
                      </a:r>
                      <a:endParaRPr sz="1000"/>
                    </a:p>
                  </a:txBody>
                  <a:tcPr marL="68569" marR="68569" marT="68569" marB="68569"/>
                </a:tc>
                <a:extLst>
                  <a:ext uri="{0D108BD9-81ED-4DB2-BD59-A6C34878D82A}">
                    <a16:rowId xmlns:a16="http://schemas.microsoft.com/office/drawing/2014/main" val="10005"/>
                  </a:ext>
                </a:extLst>
              </a:tr>
              <a:tr h="445748">
                <a:tc>
                  <a:txBody>
                    <a:bodyPr/>
                    <a:lstStyle/>
                    <a:p>
                      <a:pPr marL="0" lvl="0" indent="0" algn="l" rtl="0">
                        <a:spcBef>
                          <a:spcPts val="0"/>
                        </a:spcBef>
                        <a:spcAft>
                          <a:spcPts val="0"/>
                        </a:spcAft>
                        <a:buNone/>
                      </a:pPr>
                      <a:r>
                        <a:rPr lang="en-GB" sz="1000"/>
                        <a:t>Genusforskning och jämställdhet i teknisk högre utbildning</a:t>
                      </a:r>
                      <a:endParaRPr sz="1000"/>
                    </a:p>
                  </a:txBody>
                  <a:tcPr marL="68569" marR="68569" marT="68569" marB="68569"/>
                </a:tc>
                <a:tc>
                  <a:txBody>
                    <a:bodyPr/>
                    <a:lstStyle/>
                    <a:p>
                      <a:pPr marL="0" lvl="0" indent="0" algn="l" rtl="0">
                        <a:spcBef>
                          <a:spcPts val="0"/>
                        </a:spcBef>
                        <a:spcAft>
                          <a:spcPts val="0"/>
                        </a:spcAft>
                        <a:buNone/>
                      </a:pPr>
                      <a:r>
                        <a:rPr lang="en-GB" sz="1000"/>
                        <a:t>4,5</a:t>
                      </a:r>
                      <a:endParaRPr sz="1000"/>
                    </a:p>
                  </a:txBody>
                  <a:tcPr marL="68569" marR="68569" marT="68569" marB="68569"/>
                </a:tc>
                <a:tc>
                  <a:txBody>
                    <a:bodyPr/>
                    <a:lstStyle/>
                    <a:p>
                      <a:pPr marL="0" lvl="0" indent="0" algn="l" rtl="0">
                        <a:spcBef>
                          <a:spcPts val="0"/>
                        </a:spcBef>
                        <a:spcAft>
                          <a:spcPts val="0"/>
                        </a:spcAft>
                        <a:buNone/>
                      </a:pPr>
                      <a:r>
                        <a:rPr lang="en-GB" sz="1000"/>
                        <a:t>~20 delt; 1 omgång</a:t>
                      </a:r>
                      <a:endParaRPr sz="1000"/>
                    </a:p>
                  </a:txBody>
                  <a:tcPr marL="68569" marR="68569" marT="68569" marB="68569"/>
                </a:tc>
                <a:extLst>
                  <a:ext uri="{0D108BD9-81ED-4DB2-BD59-A6C34878D82A}">
                    <a16:rowId xmlns:a16="http://schemas.microsoft.com/office/drawing/2014/main" val="10006"/>
                  </a:ext>
                </a:extLst>
              </a:tr>
              <a:tr h="291443">
                <a:tc>
                  <a:txBody>
                    <a:bodyPr/>
                    <a:lstStyle/>
                    <a:p>
                      <a:pPr marL="0" lvl="0" indent="0" algn="l" rtl="0">
                        <a:spcBef>
                          <a:spcPts val="0"/>
                        </a:spcBef>
                        <a:spcAft>
                          <a:spcPts val="0"/>
                        </a:spcAft>
                        <a:buNone/>
                      </a:pPr>
                      <a:r>
                        <a:rPr lang="en-GB" sz="1000"/>
                        <a:t>Global kompetens för lärare i högre utbildning</a:t>
                      </a:r>
                      <a:endParaRPr sz="1000"/>
                    </a:p>
                  </a:txBody>
                  <a:tcPr marL="68569" marR="68569" marT="68569" marB="68569"/>
                </a:tc>
                <a:tc>
                  <a:txBody>
                    <a:bodyPr/>
                    <a:lstStyle/>
                    <a:p>
                      <a:pPr marL="0" lvl="0" indent="0" algn="l" rtl="0">
                        <a:spcBef>
                          <a:spcPts val="0"/>
                        </a:spcBef>
                        <a:spcAft>
                          <a:spcPts val="0"/>
                        </a:spcAft>
                        <a:buNone/>
                      </a:pPr>
                      <a:r>
                        <a:rPr lang="en-GB" sz="1000"/>
                        <a:t>3</a:t>
                      </a:r>
                      <a:endParaRPr sz="1000"/>
                    </a:p>
                  </a:txBody>
                  <a:tcPr marL="68569" marR="68569" marT="68569" marB="68569"/>
                </a:tc>
                <a:tc>
                  <a:txBody>
                    <a:bodyPr/>
                    <a:lstStyle/>
                    <a:p>
                      <a:pPr marL="0" lvl="0" indent="0" algn="l" rtl="0">
                        <a:spcBef>
                          <a:spcPts val="0"/>
                        </a:spcBef>
                        <a:spcAft>
                          <a:spcPts val="0"/>
                        </a:spcAft>
                        <a:buNone/>
                      </a:pPr>
                      <a:r>
                        <a:rPr lang="en-GB" sz="1000"/>
                        <a:t>~15 delt; 1 omgång</a:t>
                      </a:r>
                      <a:endParaRPr sz="1000"/>
                    </a:p>
                  </a:txBody>
                  <a:tcPr marL="68569" marR="68569" marT="68569" marB="68569"/>
                </a:tc>
                <a:extLst>
                  <a:ext uri="{0D108BD9-81ED-4DB2-BD59-A6C34878D82A}">
                    <a16:rowId xmlns:a16="http://schemas.microsoft.com/office/drawing/2014/main" val="10007"/>
                  </a:ext>
                </a:extLst>
              </a:tr>
              <a:tr h="291443">
                <a:tc>
                  <a:txBody>
                    <a:bodyPr/>
                    <a:lstStyle/>
                    <a:p>
                      <a:pPr marL="0" lvl="0" indent="0" algn="l" rtl="0">
                        <a:spcBef>
                          <a:spcPts val="0"/>
                        </a:spcBef>
                        <a:spcAft>
                          <a:spcPts val="0"/>
                        </a:spcAft>
                        <a:buNone/>
                      </a:pPr>
                      <a:r>
                        <a:rPr lang="en-GB" sz="1000"/>
                        <a:t>Digitalt lärande i högre utbildning</a:t>
                      </a:r>
                      <a:endParaRPr sz="1000"/>
                    </a:p>
                  </a:txBody>
                  <a:tcPr marL="68569" marR="68569" marT="68569" marB="68569"/>
                </a:tc>
                <a:tc>
                  <a:txBody>
                    <a:bodyPr/>
                    <a:lstStyle/>
                    <a:p>
                      <a:pPr marL="0" lvl="0" indent="0" algn="l" rtl="0">
                        <a:spcBef>
                          <a:spcPts val="0"/>
                        </a:spcBef>
                        <a:spcAft>
                          <a:spcPts val="0"/>
                        </a:spcAft>
                        <a:buNone/>
                      </a:pPr>
                      <a:r>
                        <a:rPr lang="en-GB" sz="1000"/>
                        <a:t> 4,5</a:t>
                      </a:r>
                      <a:endParaRPr sz="1000"/>
                    </a:p>
                  </a:txBody>
                  <a:tcPr marL="68569" marR="68569" marT="68569" marB="68569"/>
                </a:tc>
                <a:tc>
                  <a:txBody>
                    <a:bodyPr/>
                    <a:lstStyle/>
                    <a:p>
                      <a:pPr marL="0" lvl="0" indent="0" algn="l" rtl="0">
                        <a:spcBef>
                          <a:spcPts val="0"/>
                        </a:spcBef>
                        <a:spcAft>
                          <a:spcPts val="0"/>
                        </a:spcAft>
                        <a:buNone/>
                      </a:pPr>
                      <a:r>
                        <a:rPr lang="en-GB" sz="1000"/>
                        <a:t>~30; 1 omgång</a:t>
                      </a:r>
                      <a:endParaRPr sz="1000"/>
                    </a:p>
                  </a:txBody>
                  <a:tcPr marL="68569" marR="68569" marT="68569" marB="68569"/>
                </a:tc>
                <a:extLst>
                  <a:ext uri="{0D108BD9-81ED-4DB2-BD59-A6C34878D82A}">
                    <a16:rowId xmlns:a16="http://schemas.microsoft.com/office/drawing/2014/main" val="10008"/>
                  </a:ext>
                </a:extLst>
              </a:tr>
              <a:tr h="600053">
                <a:tc>
                  <a:txBody>
                    <a:bodyPr/>
                    <a:lstStyle/>
                    <a:p>
                      <a:pPr marL="0" lvl="0" indent="0" algn="l" rtl="0">
                        <a:spcBef>
                          <a:spcPts val="0"/>
                        </a:spcBef>
                        <a:spcAft>
                          <a:spcPts val="0"/>
                        </a:spcAft>
                        <a:buClr>
                          <a:schemeClr val="dk1"/>
                        </a:buClr>
                        <a:buSzPts val="1100"/>
                        <a:buFont typeface="Arial"/>
                        <a:buNone/>
                      </a:pPr>
                      <a:r>
                        <a:rPr lang="en-GB" sz="1000" i="1">
                          <a:solidFill>
                            <a:schemeClr val="dk1"/>
                          </a:solidFill>
                        </a:rPr>
                        <a:t>Enhancing Higher Education.</a:t>
                      </a:r>
                      <a:br>
                        <a:rPr lang="en-GB" sz="1000" i="1">
                          <a:solidFill>
                            <a:schemeClr val="dk1"/>
                          </a:solidFill>
                        </a:rPr>
                      </a:br>
                      <a:r>
                        <a:rPr lang="en-GB" sz="1000" i="1">
                          <a:solidFill>
                            <a:schemeClr val="dk1"/>
                          </a:solidFill>
                        </a:rPr>
                        <a:t>5 days’ workshop for international partners</a:t>
                      </a:r>
                      <a:endParaRPr sz="1000" i="1">
                        <a:solidFill>
                          <a:schemeClr val="dk1"/>
                        </a:solidFill>
                      </a:endParaRPr>
                    </a:p>
                    <a:p>
                      <a:pPr marL="0" lvl="0" indent="0" algn="l" rtl="0">
                        <a:spcBef>
                          <a:spcPts val="0"/>
                        </a:spcBef>
                        <a:spcAft>
                          <a:spcPts val="0"/>
                        </a:spcAft>
                        <a:buNone/>
                      </a:pPr>
                      <a:endParaRPr sz="1000"/>
                    </a:p>
                  </a:txBody>
                  <a:tcPr marL="68569" marR="68569" marT="68569" marB="68569"/>
                </a:tc>
                <a:tc>
                  <a:txBody>
                    <a:bodyPr/>
                    <a:lstStyle/>
                    <a:p>
                      <a:pPr marL="0" lvl="0" indent="0" algn="l" rtl="0">
                        <a:spcBef>
                          <a:spcPts val="0"/>
                        </a:spcBef>
                        <a:spcAft>
                          <a:spcPts val="0"/>
                        </a:spcAft>
                        <a:buNone/>
                      </a:pPr>
                      <a:r>
                        <a:rPr lang="en-GB" sz="1000"/>
                        <a:t>-</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dirty="0">
                          <a:solidFill>
                            <a:schemeClr val="dk1"/>
                          </a:solidFill>
                        </a:rPr>
                        <a:t>~40; 1 </a:t>
                      </a:r>
                      <a:r>
                        <a:rPr lang="en-GB" sz="1000" dirty="0" err="1">
                          <a:solidFill>
                            <a:schemeClr val="dk1"/>
                          </a:solidFill>
                        </a:rPr>
                        <a:t>omgång</a:t>
                      </a:r>
                      <a:endParaRPr sz="1000" dirty="0"/>
                    </a:p>
                  </a:txBody>
                  <a:tcPr marL="68569" marR="68569" marT="68569" marB="68569"/>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3665574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8"/>
          <p:cNvSpPr txBox="1">
            <a:spLocks noGrp="1"/>
          </p:cNvSpPr>
          <p:nvPr>
            <p:ph type="title"/>
          </p:nvPr>
        </p:nvSpPr>
        <p:spPr>
          <a:xfrm>
            <a:off x="1030547" y="306618"/>
            <a:ext cx="4914000" cy="505350"/>
          </a:xfrm>
          <a:prstGeom prst="rect">
            <a:avLst/>
          </a:prstGeom>
        </p:spPr>
        <p:txBody>
          <a:bodyPr spcFirstLastPara="1" vert="horz" wrap="square" lIns="0" tIns="0" rIns="0" bIns="0" rtlCol="0" anchor="ctr" anchorCtr="0">
            <a:noAutofit/>
          </a:bodyPr>
          <a:lstStyle/>
          <a:p>
            <a:r>
              <a:rPr lang="en-GB" sz="2175" dirty="0" err="1"/>
              <a:t>Nätverkens</a:t>
            </a:r>
            <a:r>
              <a:rPr lang="en-GB" sz="2175" dirty="0"/>
              <a:t> </a:t>
            </a:r>
            <a:r>
              <a:rPr lang="en-GB" sz="2175" dirty="0" err="1"/>
              <a:t>och</a:t>
            </a:r>
            <a:r>
              <a:rPr lang="en-GB" sz="2175" dirty="0"/>
              <a:t> </a:t>
            </a:r>
            <a:r>
              <a:rPr lang="en-GB" sz="2175" dirty="0" err="1"/>
              <a:t>arenornas</a:t>
            </a:r>
            <a:r>
              <a:rPr lang="en-GB" sz="2175" dirty="0"/>
              <a:t> </a:t>
            </a:r>
            <a:r>
              <a:rPr lang="en-GB" sz="2175" dirty="0" err="1"/>
              <a:t>etablering</a:t>
            </a:r>
            <a:endParaRPr sz="2175" dirty="0"/>
          </a:p>
        </p:txBody>
      </p:sp>
      <p:graphicFrame>
        <p:nvGraphicFramePr>
          <p:cNvPr id="374" name="Google Shape;374;p48"/>
          <p:cNvGraphicFramePr/>
          <p:nvPr>
            <p:extLst>
              <p:ext uri="{D42A27DB-BD31-4B8C-83A1-F6EECF244321}">
                <p14:modId xmlns:p14="http://schemas.microsoft.com/office/powerpoint/2010/main" val="1611632393"/>
              </p:ext>
            </p:extLst>
          </p:nvPr>
        </p:nvGraphicFramePr>
        <p:xfrm>
          <a:off x="714375" y="1857375"/>
          <a:ext cx="5429250" cy="2927787"/>
        </p:xfrm>
        <a:graphic>
          <a:graphicData uri="http://schemas.openxmlformats.org/drawingml/2006/table">
            <a:tbl>
              <a:tblPr>
                <a:tableStyleId>{08FB837D-C827-4EFA-A057-4D05807E0F7C}</a:tableStyleId>
              </a:tblPr>
              <a:tblGrid>
                <a:gridCol w="1809750">
                  <a:extLst>
                    <a:ext uri="{9D8B030D-6E8A-4147-A177-3AD203B41FA5}">
                      <a16:colId xmlns:a16="http://schemas.microsoft.com/office/drawing/2014/main" val="20000"/>
                    </a:ext>
                  </a:extLst>
                </a:gridCol>
                <a:gridCol w="1809750">
                  <a:extLst>
                    <a:ext uri="{9D8B030D-6E8A-4147-A177-3AD203B41FA5}">
                      <a16:colId xmlns:a16="http://schemas.microsoft.com/office/drawing/2014/main" val="20001"/>
                    </a:ext>
                  </a:extLst>
                </a:gridCol>
                <a:gridCol w="1809750">
                  <a:extLst>
                    <a:ext uri="{9D8B030D-6E8A-4147-A177-3AD203B41FA5}">
                      <a16:colId xmlns:a16="http://schemas.microsoft.com/office/drawing/2014/main" val="20002"/>
                    </a:ext>
                  </a:extLst>
                </a:gridCol>
              </a:tblGrid>
              <a:tr h="291443">
                <a:tc>
                  <a:txBody>
                    <a:bodyPr/>
                    <a:lstStyle/>
                    <a:p>
                      <a:pPr marL="0" lvl="0" indent="0" algn="l" rtl="0">
                        <a:spcBef>
                          <a:spcPts val="0"/>
                        </a:spcBef>
                        <a:spcAft>
                          <a:spcPts val="0"/>
                        </a:spcAft>
                        <a:buNone/>
                      </a:pPr>
                      <a:endParaRPr sz="1000" dirty="0"/>
                    </a:p>
                  </a:txBody>
                  <a:tcPr marL="68569" marR="68569" marT="68569" marB="68569"/>
                </a:tc>
                <a:tc>
                  <a:txBody>
                    <a:bodyPr/>
                    <a:lstStyle/>
                    <a:p>
                      <a:pPr marL="0" lvl="0" indent="0" algn="l" rtl="0">
                        <a:spcBef>
                          <a:spcPts val="0"/>
                        </a:spcBef>
                        <a:spcAft>
                          <a:spcPts val="0"/>
                        </a:spcAft>
                        <a:buNone/>
                      </a:pPr>
                      <a:r>
                        <a:rPr lang="en-GB" sz="1000" b="1" dirty="0" err="1"/>
                        <a:t>Ursprunglig</a:t>
                      </a:r>
                      <a:r>
                        <a:rPr lang="en-GB" sz="1000" b="1" dirty="0"/>
                        <a:t> start</a:t>
                      </a:r>
                      <a:r>
                        <a:rPr lang="sv-SE" sz="1000" b="1" dirty="0"/>
                        <a:t>/tidsperiod</a:t>
                      </a:r>
                      <a:endParaRPr sz="1000" b="1" dirty="0"/>
                    </a:p>
                  </a:txBody>
                  <a:tcPr marL="68569" marR="68569" marT="68569" marB="68569"/>
                </a:tc>
                <a:tc>
                  <a:txBody>
                    <a:bodyPr/>
                    <a:lstStyle/>
                    <a:p>
                      <a:pPr marL="0" lvl="0" indent="0" algn="l" rtl="0">
                        <a:spcBef>
                          <a:spcPts val="0"/>
                        </a:spcBef>
                        <a:spcAft>
                          <a:spcPts val="0"/>
                        </a:spcAft>
                        <a:buNone/>
                      </a:pPr>
                      <a:r>
                        <a:rPr lang="en-GB" sz="1000" b="1" dirty="0" err="1"/>
                        <a:t>Mötesfrekvens</a:t>
                      </a:r>
                      <a:endParaRPr sz="1000" b="1" dirty="0"/>
                    </a:p>
                  </a:txBody>
                  <a:tcPr marL="68569" marR="68569" marT="68569" marB="68569"/>
                </a:tc>
                <a:extLst>
                  <a:ext uri="{0D108BD9-81ED-4DB2-BD59-A6C34878D82A}">
                    <a16:rowId xmlns:a16="http://schemas.microsoft.com/office/drawing/2014/main" val="10000"/>
                  </a:ext>
                </a:extLst>
              </a:tr>
              <a:tr h="291443">
                <a:tc>
                  <a:txBody>
                    <a:bodyPr/>
                    <a:lstStyle/>
                    <a:p>
                      <a:pPr marL="0" lvl="0" indent="0" algn="l" rtl="0">
                        <a:spcBef>
                          <a:spcPts val="0"/>
                        </a:spcBef>
                        <a:spcAft>
                          <a:spcPts val="0"/>
                        </a:spcAft>
                        <a:buNone/>
                      </a:pPr>
                      <a:r>
                        <a:rPr lang="en-GB" sz="1000" b="1" dirty="0" err="1"/>
                        <a:t>Programansvarigas</a:t>
                      </a:r>
                      <a:r>
                        <a:rPr lang="en-GB" sz="1000" b="1" dirty="0"/>
                        <a:t> </a:t>
                      </a:r>
                      <a:r>
                        <a:rPr lang="en-GB" sz="1000" b="1" dirty="0" err="1"/>
                        <a:t>nätverk</a:t>
                      </a:r>
                      <a:endParaRPr sz="1000" b="1" dirty="0"/>
                    </a:p>
                  </a:txBody>
                  <a:tcPr marL="68569" marR="68569" marT="68569" marB="68569"/>
                </a:tc>
                <a:tc>
                  <a:txBody>
                    <a:bodyPr/>
                    <a:lstStyle/>
                    <a:p>
                      <a:pPr marL="0" lvl="0" indent="0" algn="l" rtl="0">
                        <a:spcBef>
                          <a:spcPts val="0"/>
                        </a:spcBef>
                        <a:spcAft>
                          <a:spcPts val="0"/>
                        </a:spcAft>
                        <a:buNone/>
                      </a:pPr>
                      <a:r>
                        <a:rPr lang="en-GB" sz="1000"/>
                        <a:t>2012</a:t>
                      </a:r>
                      <a:endParaRPr sz="1000"/>
                    </a:p>
                  </a:txBody>
                  <a:tcPr marL="68569" marR="68569" marT="68569" marB="68569"/>
                </a:tc>
                <a:tc>
                  <a:txBody>
                    <a:bodyPr/>
                    <a:lstStyle/>
                    <a:p>
                      <a:pPr marL="0" lvl="0" indent="0" algn="l" rtl="0">
                        <a:spcBef>
                          <a:spcPts val="0"/>
                        </a:spcBef>
                        <a:spcAft>
                          <a:spcPts val="0"/>
                        </a:spcAft>
                        <a:buNone/>
                      </a:pPr>
                      <a:r>
                        <a:rPr lang="en-GB" sz="1000" dirty="0"/>
                        <a:t>2h / </a:t>
                      </a:r>
                      <a:r>
                        <a:rPr lang="en-GB" sz="1000" dirty="0" err="1"/>
                        <a:t>mån</a:t>
                      </a:r>
                      <a:endParaRPr sz="1000" dirty="0"/>
                    </a:p>
                  </a:txBody>
                  <a:tcPr marL="68569" marR="68569" marT="68569" marB="68569"/>
                </a:tc>
                <a:extLst>
                  <a:ext uri="{0D108BD9-81ED-4DB2-BD59-A6C34878D82A}">
                    <a16:rowId xmlns:a16="http://schemas.microsoft.com/office/drawing/2014/main" val="10001"/>
                  </a:ext>
                </a:extLst>
              </a:tr>
              <a:tr h="291443">
                <a:tc>
                  <a:txBody>
                    <a:bodyPr/>
                    <a:lstStyle/>
                    <a:p>
                      <a:pPr marL="0" lvl="0" indent="0" algn="l" rtl="0">
                        <a:spcBef>
                          <a:spcPts val="0"/>
                        </a:spcBef>
                        <a:spcAft>
                          <a:spcPts val="0"/>
                        </a:spcAft>
                        <a:buNone/>
                      </a:pPr>
                      <a:r>
                        <a:rPr lang="sv-SE" sz="1000" b="1" dirty="0"/>
                        <a:t>Pedagogiska utvecklare</a:t>
                      </a:r>
                      <a:endParaRPr sz="1000" b="1" dirty="0"/>
                    </a:p>
                  </a:txBody>
                  <a:tcPr marL="68569" marR="68569" marT="68569" marB="68569"/>
                </a:tc>
                <a:tc>
                  <a:txBody>
                    <a:bodyPr/>
                    <a:lstStyle/>
                    <a:p>
                      <a:pPr marL="0" lvl="0" indent="0" algn="l" rtl="0">
                        <a:spcBef>
                          <a:spcPts val="0"/>
                        </a:spcBef>
                        <a:spcAft>
                          <a:spcPts val="0"/>
                        </a:spcAft>
                        <a:buNone/>
                      </a:pPr>
                      <a:r>
                        <a:rPr lang="sv-SE" sz="1000" dirty="0"/>
                        <a:t>2014-2016</a:t>
                      </a:r>
                      <a:endParaRPr sz="1000" dirty="0"/>
                    </a:p>
                  </a:txBody>
                  <a:tcPr marL="68569" marR="68569" marT="68569" marB="68569"/>
                </a:tc>
                <a:tc>
                  <a:txBody>
                    <a:bodyPr/>
                    <a:lstStyle/>
                    <a:p>
                      <a:pPr marL="0" lvl="0" indent="0" algn="l" rtl="0">
                        <a:spcBef>
                          <a:spcPts val="0"/>
                        </a:spcBef>
                        <a:spcAft>
                          <a:spcPts val="0"/>
                        </a:spcAft>
                        <a:buNone/>
                      </a:pPr>
                      <a:r>
                        <a:rPr lang="sv-SE" sz="1000" dirty="0"/>
                        <a:t>Varierande</a:t>
                      </a:r>
                      <a:endParaRPr sz="1000" dirty="0"/>
                    </a:p>
                  </a:txBody>
                  <a:tcPr marL="68569" marR="68569" marT="68569" marB="68569"/>
                </a:tc>
                <a:extLst>
                  <a:ext uri="{0D108BD9-81ED-4DB2-BD59-A6C34878D82A}">
                    <a16:rowId xmlns:a16="http://schemas.microsoft.com/office/drawing/2014/main" val="2759050915"/>
                  </a:ext>
                </a:extLst>
              </a:tr>
              <a:tr h="291443">
                <a:tc>
                  <a:txBody>
                    <a:bodyPr/>
                    <a:lstStyle/>
                    <a:p>
                      <a:pPr marL="0" lvl="0" indent="0" algn="l" rtl="0">
                        <a:spcBef>
                          <a:spcPts val="0"/>
                        </a:spcBef>
                        <a:spcAft>
                          <a:spcPts val="0"/>
                        </a:spcAft>
                        <a:buNone/>
                      </a:pPr>
                      <a:r>
                        <a:rPr lang="sv-SE" sz="1000" b="1" dirty="0"/>
                        <a:t>KTH </a:t>
                      </a:r>
                      <a:r>
                        <a:rPr lang="sv-SE" sz="1000" b="1" dirty="0" err="1"/>
                        <a:t>SoTL</a:t>
                      </a:r>
                      <a:r>
                        <a:rPr lang="sv-SE" sz="1000" b="1" dirty="0"/>
                        <a:t> konferens</a:t>
                      </a:r>
                      <a:endParaRPr sz="1000" b="1" dirty="0"/>
                    </a:p>
                  </a:txBody>
                  <a:tcPr marL="68569" marR="68569" marT="68569" marB="68569"/>
                </a:tc>
                <a:tc>
                  <a:txBody>
                    <a:bodyPr/>
                    <a:lstStyle/>
                    <a:p>
                      <a:pPr marL="0" lvl="0" indent="0" algn="l" rtl="0">
                        <a:spcBef>
                          <a:spcPts val="0"/>
                        </a:spcBef>
                        <a:spcAft>
                          <a:spcPts val="0"/>
                        </a:spcAft>
                        <a:buNone/>
                      </a:pPr>
                      <a:r>
                        <a:rPr lang="sv-SE" sz="1000" dirty="0"/>
                        <a:t>2015</a:t>
                      </a:r>
                      <a:endParaRPr sz="1000" dirty="0"/>
                    </a:p>
                  </a:txBody>
                  <a:tcPr marL="68569" marR="68569" marT="68569" marB="68569"/>
                </a:tc>
                <a:tc>
                  <a:txBody>
                    <a:bodyPr/>
                    <a:lstStyle/>
                    <a:p>
                      <a:pPr marL="0" lvl="0" indent="0" algn="l" rtl="0">
                        <a:spcBef>
                          <a:spcPts val="0"/>
                        </a:spcBef>
                        <a:spcAft>
                          <a:spcPts val="0"/>
                        </a:spcAft>
                        <a:buNone/>
                      </a:pPr>
                      <a:r>
                        <a:rPr lang="sv-SE" sz="1000" dirty="0"/>
                        <a:t>Vartannat</a:t>
                      </a:r>
                      <a:r>
                        <a:rPr lang="sv-SE" sz="1000" baseline="0" dirty="0"/>
                        <a:t> år</a:t>
                      </a:r>
                      <a:endParaRPr sz="1000" dirty="0"/>
                    </a:p>
                  </a:txBody>
                  <a:tcPr marL="68569" marR="68569" marT="68569" marB="68569"/>
                </a:tc>
                <a:extLst>
                  <a:ext uri="{0D108BD9-81ED-4DB2-BD59-A6C34878D82A}">
                    <a16:rowId xmlns:a16="http://schemas.microsoft.com/office/drawing/2014/main" val="3198838761"/>
                  </a:ext>
                </a:extLst>
              </a:tr>
              <a:tr h="291443">
                <a:tc>
                  <a:txBody>
                    <a:bodyPr/>
                    <a:lstStyle/>
                    <a:p>
                      <a:pPr marL="0" lvl="0" indent="0" algn="l" rtl="0">
                        <a:spcBef>
                          <a:spcPts val="0"/>
                        </a:spcBef>
                        <a:spcAft>
                          <a:spcPts val="0"/>
                        </a:spcAft>
                        <a:buNone/>
                      </a:pPr>
                      <a:r>
                        <a:rPr lang="en-GB" sz="1000" b="1" dirty="0" err="1"/>
                        <a:t>Studierektorernas</a:t>
                      </a:r>
                      <a:r>
                        <a:rPr lang="en-GB" sz="1000" b="1" dirty="0"/>
                        <a:t> </a:t>
                      </a:r>
                      <a:r>
                        <a:rPr lang="en-GB" sz="1000" b="1" dirty="0" err="1"/>
                        <a:t>nätverk</a:t>
                      </a:r>
                      <a:endParaRPr sz="1000" b="1" dirty="0"/>
                    </a:p>
                  </a:txBody>
                  <a:tcPr marL="68569" marR="68569" marT="68569" marB="68569"/>
                </a:tc>
                <a:tc>
                  <a:txBody>
                    <a:bodyPr/>
                    <a:lstStyle/>
                    <a:p>
                      <a:pPr marL="0" lvl="0" indent="0" algn="l" rtl="0">
                        <a:spcBef>
                          <a:spcPts val="0"/>
                        </a:spcBef>
                        <a:spcAft>
                          <a:spcPts val="0"/>
                        </a:spcAft>
                        <a:buNone/>
                      </a:pPr>
                      <a:r>
                        <a:rPr lang="en-GB" sz="1000"/>
                        <a:t>HT 2017</a:t>
                      </a:r>
                      <a:endParaRPr sz="1000"/>
                    </a:p>
                  </a:txBody>
                  <a:tcPr marL="68569" marR="68569" marT="68569" marB="68569"/>
                </a:tc>
                <a:tc>
                  <a:txBody>
                    <a:bodyPr/>
                    <a:lstStyle/>
                    <a:p>
                      <a:pPr marL="0" lvl="0" indent="0" algn="l" rtl="0">
                        <a:spcBef>
                          <a:spcPts val="0"/>
                        </a:spcBef>
                        <a:spcAft>
                          <a:spcPts val="0"/>
                        </a:spcAft>
                        <a:buNone/>
                      </a:pPr>
                      <a:r>
                        <a:rPr lang="en-GB" sz="1000"/>
                        <a:t>2h / mån</a:t>
                      </a:r>
                      <a:endParaRPr sz="1000"/>
                    </a:p>
                  </a:txBody>
                  <a:tcPr marL="68569" marR="68569" marT="68569" marB="68569"/>
                </a:tc>
                <a:extLst>
                  <a:ext uri="{0D108BD9-81ED-4DB2-BD59-A6C34878D82A}">
                    <a16:rowId xmlns:a16="http://schemas.microsoft.com/office/drawing/2014/main" val="10002"/>
                  </a:ext>
                </a:extLst>
              </a:tr>
              <a:tr h="291443">
                <a:tc>
                  <a:txBody>
                    <a:bodyPr/>
                    <a:lstStyle/>
                    <a:p>
                      <a:pPr marL="0" lvl="0" indent="0" algn="l" rtl="0">
                        <a:spcBef>
                          <a:spcPts val="0"/>
                        </a:spcBef>
                        <a:spcAft>
                          <a:spcPts val="0"/>
                        </a:spcAft>
                        <a:buNone/>
                      </a:pPr>
                      <a:r>
                        <a:rPr lang="en-GB" sz="1000" b="1" dirty="0" err="1"/>
                        <a:t>Storträffar</a:t>
                      </a:r>
                      <a:endParaRPr sz="1000" b="1" dirty="0"/>
                    </a:p>
                  </a:txBody>
                  <a:tcPr marL="68569" marR="68569" marT="68569" marB="68569"/>
                </a:tc>
                <a:tc>
                  <a:txBody>
                    <a:bodyPr/>
                    <a:lstStyle/>
                    <a:p>
                      <a:pPr marL="0" lvl="0" indent="0" algn="l" rtl="0">
                        <a:spcBef>
                          <a:spcPts val="0"/>
                        </a:spcBef>
                        <a:spcAft>
                          <a:spcPts val="0"/>
                        </a:spcAft>
                        <a:buNone/>
                      </a:pPr>
                      <a:r>
                        <a:rPr lang="en-GB" sz="1000"/>
                        <a:t>HT 2016</a:t>
                      </a:r>
                      <a:endParaRPr sz="1000"/>
                    </a:p>
                  </a:txBody>
                  <a:tcPr marL="68569" marR="68569" marT="68569" marB="68569"/>
                </a:tc>
                <a:tc>
                  <a:txBody>
                    <a:bodyPr/>
                    <a:lstStyle/>
                    <a:p>
                      <a:pPr marL="0" lvl="0" indent="0" algn="l" rtl="0">
                        <a:spcBef>
                          <a:spcPts val="0"/>
                        </a:spcBef>
                        <a:spcAft>
                          <a:spcPts val="0"/>
                        </a:spcAft>
                        <a:buNone/>
                      </a:pPr>
                      <a:r>
                        <a:rPr lang="en-GB" sz="1000"/>
                        <a:t>1 halvdag / termin</a:t>
                      </a:r>
                      <a:endParaRPr sz="1000"/>
                    </a:p>
                  </a:txBody>
                  <a:tcPr marL="68569" marR="68569" marT="68569" marB="68569"/>
                </a:tc>
                <a:extLst>
                  <a:ext uri="{0D108BD9-81ED-4DB2-BD59-A6C34878D82A}">
                    <a16:rowId xmlns:a16="http://schemas.microsoft.com/office/drawing/2014/main" val="10003"/>
                  </a:ext>
                </a:extLst>
              </a:tr>
              <a:tr h="291443">
                <a:tc>
                  <a:txBody>
                    <a:bodyPr/>
                    <a:lstStyle/>
                    <a:p>
                      <a:pPr marL="0" lvl="0" indent="0" algn="l" rtl="0">
                        <a:spcBef>
                          <a:spcPts val="0"/>
                        </a:spcBef>
                        <a:spcAft>
                          <a:spcPts val="0"/>
                        </a:spcAft>
                        <a:buNone/>
                      </a:pPr>
                      <a:r>
                        <a:rPr lang="en-GB" sz="1000" b="1" dirty="0" err="1"/>
                        <a:t>PriU-grupper</a:t>
                      </a:r>
                      <a:endParaRPr sz="1000" b="1" dirty="0"/>
                    </a:p>
                  </a:txBody>
                  <a:tcPr marL="68569" marR="68569" marT="68569" marB="68569"/>
                </a:tc>
                <a:tc>
                  <a:txBody>
                    <a:bodyPr/>
                    <a:lstStyle/>
                    <a:p>
                      <a:pPr marL="0" lvl="0" indent="0" algn="l" rtl="0">
                        <a:spcBef>
                          <a:spcPts val="0"/>
                        </a:spcBef>
                        <a:spcAft>
                          <a:spcPts val="0"/>
                        </a:spcAft>
                        <a:buNone/>
                      </a:pPr>
                      <a:r>
                        <a:rPr lang="en-GB" sz="1000"/>
                        <a:t>VT 2017</a:t>
                      </a:r>
                      <a:endParaRPr sz="1000"/>
                    </a:p>
                  </a:txBody>
                  <a:tcPr marL="68569" marR="68569" marT="68569" marB="68569"/>
                </a:tc>
                <a:tc>
                  <a:txBody>
                    <a:bodyPr/>
                    <a:lstStyle/>
                    <a:p>
                      <a:pPr marL="0" lvl="0" indent="0" algn="l" rtl="0">
                        <a:spcBef>
                          <a:spcPts val="0"/>
                        </a:spcBef>
                        <a:spcAft>
                          <a:spcPts val="0"/>
                        </a:spcAft>
                        <a:buNone/>
                      </a:pPr>
                      <a:r>
                        <a:rPr lang="en-GB" sz="1000"/>
                        <a:t>Ett antal gånger per termin</a:t>
                      </a:r>
                      <a:endParaRPr sz="1000"/>
                    </a:p>
                  </a:txBody>
                  <a:tcPr marL="68569" marR="68569" marT="68569" marB="68569"/>
                </a:tc>
                <a:extLst>
                  <a:ext uri="{0D108BD9-81ED-4DB2-BD59-A6C34878D82A}">
                    <a16:rowId xmlns:a16="http://schemas.microsoft.com/office/drawing/2014/main" val="10004"/>
                  </a:ext>
                </a:extLst>
              </a:tr>
              <a:tr h="291443">
                <a:tc>
                  <a:txBody>
                    <a:bodyPr/>
                    <a:lstStyle/>
                    <a:p>
                      <a:pPr marL="0" lvl="0" indent="0" algn="l" rtl="0">
                        <a:spcBef>
                          <a:spcPts val="0"/>
                        </a:spcBef>
                        <a:spcAft>
                          <a:spcPts val="0"/>
                        </a:spcAft>
                        <a:buNone/>
                      </a:pPr>
                      <a:r>
                        <a:rPr lang="en-GB" sz="1000" b="1" dirty="0" err="1"/>
                        <a:t>Forskarutb.nätverket</a:t>
                      </a:r>
                      <a:endParaRPr sz="1000" b="1" dirty="0"/>
                    </a:p>
                  </a:txBody>
                  <a:tcPr marL="68569" marR="68569" marT="68569" marB="68569"/>
                </a:tc>
                <a:tc>
                  <a:txBody>
                    <a:bodyPr/>
                    <a:lstStyle/>
                    <a:p>
                      <a:pPr marL="0" lvl="0" indent="0" algn="l" rtl="0">
                        <a:spcBef>
                          <a:spcPts val="0"/>
                        </a:spcBef>
                        <a:spcAft>
                          <a:spcPts val="0"/>
                        </a:spcAft>
                        <a:buNone/>
                      </a:pPr>
                      <a:r>
                        <a:rPr lang="en-GB" sz="1000"/>
                        <a:t>VT20</a:t>
                      </a:r>
                      <a:endParaRPr sz="1000"/>
                    </a:p>
                  </a:txBody>
                  <a:tcPr marL="68569" marR="68569" marT="68569" marB="68569"/>
                </a:tc>
                <a:tc>
                  <a:txBody>
                    <a:bodyPr/>
                    <a:lstStyle/>
                    <a:p>
                      <a:pPr marL="0" lvl="0" indent="0" algn="l" rtl="0">
                        <a:spcBef>
                          <a:spcPts val="0"/>
                        </a:spcBef>
                        <a:spcAft>
                          <a:spcPts val="0"/>
                        </a:spcAft>
                        <a:buNone/>
                      </a:pPr>
                      <a:r>
                        <a:rPr lang="en-GB" sz="1000"/>
                        <a:t>4 ggr / år</a:t>
                      </a:r>
                      <a:endParaRPr sz="1000"/>
                    </a:p>
                  </a:txBody>
                  <a:tcPr marL="68569" marR="68569" marT="68569" marB="68569"/>
                </a:tc>
                <a:extLst>
                  <a:ext uri="{0D108BD9-81ED-4DB2-BD59-A6C34878D82A}">
                    <a16:rowId xmlns:a16="http://schemas.microsoft.com/office/drawing/2014/main" val="10005"/>
                  </a:ext>
                </a:extLst>
              </a:tr>
              <a:tr h="445748">
                <a:tc>
                  <a:txBody>
                    <a:bodyPr/>
                    <a:lstStyle/>
                    <a:p>
                      <a:pPr marL="0" lvl="0" indent="0" algn="l" rtl="0">
                        <a:spcBef>
                          <a:spcPts val="0"/>
                        </a:spcBef>
                        <a:spcAft>
                          <a:spcPts val="0"/>
                        </a:spcAft>
                        <a:buNone/>
                      </a:pPr>
                      <a:r>
                        <a:rPr lang="en-GB" sz="1000" b="1" dirty="0" err="1"/>
                        <a:t>Öppna</a:t>
                      </a:r>
                      <a:r>
                        <a:rPr lang="en-GB" sz="1000" b="1" dirty="0"/>
                        <a:t> </a:t>
                      </a:r>
                      <a:r>
                        <a:rPr lang="en-GB" sz="1000" b="1" dirty="0" err="1"/>
                        <a:t>nätverksträffar</a:t>
                      </a:r>
                      <a:r>
                        <a:rPr lang="en-GB" sz="1000" b="1" dirty="0"/>
                        <a:t> i </a:t>
                      </a:r>
                      <a:r>
                        <a:rPr lang="en-GB" sz="1000" b="1" dirty="0" err="1"/>
                        <a:t>samband</a:t>
                      </a:r>
                      <a:r>
                        <a:rPr lang="en-GB" sz="1000" b="1" dirty="0"/>
                        <a:t> med </a:t>
                      </a:r>
                      <a:r>
                        <a:rPr lang="en-GB" sz="1000" b="1" dirty="0" err="1"/>
                        <a:t>pandemin</a:t>
                      </a:r>
                      <a:endParaRPr sz="1000" b="1" dirty="0"/>
                    </a:p>
                  </a:txBody>
                  <a:tcPr marL="68569" marR="68569" marT="68569" marB="68569"/>
                </a:tc>
                <a:tc>
                  <a:txBody>
                    <a:bodyPr/>
                    <a:lstStyle/>
                    <a:p>
                      <a:pPr marL="0" lvl="0" indent="0" algn="l" rtl="0">
                        <a:spcBef>
                          <a:spcPts val="0"/>
                        </a:spcBef>
                        <a:spcAft>
                          <a:spcPts val="0"/>
                        </a:spcAft>
                        <a:buNone/>
                      </a:pPr>
                      <a:r>
                        <a:rPr lang="en-GB" sz="1000" dirty="0"/>
                        <a:t>April 2020 </a:t>
                      </a:r>
                      <a:endParaRPr sz="1000" dirty="0"/>
                    </a:p>
                  </a:txBody>
                  <a:tcPr marL="68569" marR="68569" marT="68569" marB="68569"/>
                </a:tc>
                <a:tc>
                  <a:txBody>
                    <a:bodyPr/>
                    <a:lstStyle/>
                    <a:p>
                      <a:pPr marL="0" lvl="0" indent="0" algn="l" rtl="0">
                        <a:spcBef>
                          <a:spcPts val="0"/>
                        </a:spcBef>
                        <a:spcAft>
                          <a:spcPts val="0"/>
                        </a:spcAft>
                        <a:buNone/>
                      </a:pPr>
                      <a:r>
                        <a:rPr lang="en-GB" sz="1000" dirty="0"/>
                        <a:t>2h / </a:t>
                      </a:r>
                      <a:r>
                        <a:rPr lang="en-GB" sz="1000" dirty="0" err="1"/>
                        <a:t>vecka</a:t>
                      </a:r>
                      <a:r>
                        <a:rPr lang="en-GB" sz="1000" dirty="0"/>
                        <a:t> under 2020</a:t>
                      </a:r>
                      <a:br>
                        <a:rPr lang="en-GB" sz="1000" dirty="0"/>
                      </a:br>
                      <a:r>
                        <a:rPr lang="en-GB" sz="1000" dirty="0"/>
                        <a:t>2h / </a:t>
                      </a:r>
                      <a:r>
                        <a:rPr lang="en-GB" sz="1000" dirty="0" err="1"/>
                        <a:t>varannan</a:t>
                      </a:r>
                      <a:r>
                        <a:rPr lang="en-GB" sz="1000" dirty="0"/>
                        <a:t> </a:t>
                      </a:r>
                      <a:r>
                        <a:rPr lang="en-GB" sz="1000" dirty="0" err="1"/>
                        <a:t>vecka</a:t>
                      </a:r>
                      <a:r>
                        <a:rPr lang="en-GB" sz="1000" dirty="0"/>
                        <a:t> vt21</a:t>
                      </a:r>
                      <a:endParaRPr sz="1000" dirty="0"/>
                    </a:p>
                  </a:txBody>
                  <a:tcPr marL="68569" marR="68569" marT="68569" marB="68569"/>
                </a:tc>
                <a:extLst>
                  <a:ext uri="{0D108BD9-81ED-4DB2-BD59-A6C34878D82A}">
                    <a16:rowId xmlns:a16="http://schemas.microsoft.com/office/drawing/2014/main" val="10006"/>
                  </a:ext>
                </a:extLst>
              </a:tr>
            </a:tbl>
          </a:graphicData>
        </a:graphic>
      </p:graphicFrame>
      <p:pic>
        <p:nvPicPr>
          <p:cNvPr id="375" name="Google Shape;375;p48"/>
          <p:cNvPicPr preferRelativeResize="0"/>
          <p:nvPr/>
        </p:nvPicPr>
        <p:blipFill rotWithShape="1">
          <a:blip r:embed="rId3">
            <a:alphaModFix/>
          </a:blip>
          <a:srcRect/>
          <a:stretch/>
        </p:blipFill>
        <p:spPr>
          <a:xfrm>
            <a:off x="1260951" y="1167375"/>
            <a:ext cx="1201730" cy="616688"/>
          </a:xfrm>
          <a:prstGeom prst="rect">
            <a:avLst/>
          </a:prstGeom>
          <a:noFill/>
          <a:ln>
            <a:noFill/>
          </a:ln>
        </p:spPr>
      </p:pic>
      <p:pic>
        <p:nvPicPr>
          <p:cNvPr id="376" name="Google Shape;376;p48"/>
          <p:cNvPicPr preferRelativeResize="0"/>
          <p:nvPr/>
        </p:nvPicPr>
        <p:blipFill rotWithShape="1">
          <a:blip r:embed="rId4">
            <a:alphaModFix/>
          </a:blip>
          <a:srcRect/>
          <a:stretch/>
        </p:blipFill>
        <p:spPr>
          <a:xfrm>
            <a:off x="4259649" y="1167375"/>
            <a:ext cx="1082662" cy="616688"/>
          </a:xfrm>
          <a:prstGeom prst="rect">
            <a:avLst/>
          </a:prstGeom>
          <a:noFill/>
          <a:ln>
            <a:noFill/>
          </a:ln>
        </p:spPr>
      </p:pic>
    </p:spTree>
    <p:extLst>
      <p:ext uri="{BB962C8B-B14F-4D97-AF65-F5344CB8AC3E}">
        <p14:creationId xmlns:p14="http://schemas.microsoft.com/office/powerpoint/2010/main" val="2565600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0"/>
          <p:cNvSpPr txBox="1">
            <a:spLocks noGrp="1"/>
          </p:cNvSpPr>
          <p:nvPr>
            <p:ph type="title"/>
          </p:nvPr>
        </p:nvSpPr>
        <p:spPr>
          <a:xfrm>
            <a:off x="1069199" y="831752"/>
            <a:ext cx="5539500" cy="505350"/>
          </a:xfrm>
          <a:prstGeom prst="rect">
            <a:avLst/>
          </a:prstGeom>
        </p:spPr>
        <p:txBody>
          <a:bodyPr spcFirstLastPara="1" vert="horz" wrap="square" lIns="68569" tIns="34275" rIns="68569" bIns="34275" rtlCol="0" anchor="ctr" anchorCtr="0">
            <a:noAutofit/>
          </a:bodyPr>
          <a:lstStyle/>
          <a:p>
            <a:r>
              <a:rPr lang="en-GB" dirty="0" err="1"/>
              <a:t>Nätverken</a:t>
            </a:r>
            <a:r>
              <a:rPr lang="en-GB" dirty="0"/>
              <a:t> </a:t>
            </a:r>
            <a:r>
              <a:rPr lang="en-GB" dirty="0" err="1"/>
              <a:t>och</a:t>
            </a:r>
            <a:r>
              <a:rPr lang="en-GB" dirty="0"/>
              <a:t> </a:t>
            </a:r>
            <a:r>
              <a:rPr lang="en-GB" dirty="0" err="1"/>
              <a:t>arenorna</a:t>
            </a:r>
            <a:r>
              <a:rPr lang="en-GB" dirty="0"/>
              <a:t> </a:t>
            </a:r>
            <a:r>
              <a:rPr lang="en-GB" dirty="0" err="1"/>
              <a:t>planeras</a:t>
            </a:r>
            <a:r>
              <a:rPr lang="en-GB" dirty="0"/>
              <a:t> i </a:t>
            </a:r>
            <a:r>
              <a:rPr lang="en-GB" dirty="0" err="1"/>
              <a:t>samråd</a:t>
            </a:r>
            <a:r>
              <a:rPr lang="en-GB" dirty="0"/>
              <a:t> med </a:t>
            </a:r>
            <a:r>
              <a:rPr lang="en-GB" dirty="0" err="1"/>
              <a:t>Utbildningsnämnden</a:t>
            </a:r>
            <a:r>
              <a:rPr lang="en-GB" dirty="0"/>
              <a:t> (UN), </a:t>
            </a:r>
            <a:r>
              <a:rPr lang="en-GB" dirty="0" err="1"/>
              <a:t>dit</a:t>
            </a:r>
            <a:r>
              <a:rPr lang="en-GB" dirty="0"/>
              <a:t> </a:t>
            </a:r>
            <a:r>
              <a:rPr lang="en-GB" dirty="0" err="1"/>
              <a:t>också</a:t>
            </a:r>
            <a:r>
              <a:rPr lang="en-GB" dirty="0"/>
              <a:t> </a:t>
            </a:r>
            <a:r>
              <a:rPr lang="en-GB" dirty="0" err="1"/>
              <a:t>PriU-grupperna</a:t>
            </a:r>
            <a:r>
              <a:rPr lang="en-GB" dirty="0"/>
              <a:t> </a:t>
            </a:r>
            <a:r>
              <a:rPr lang="en-GB" dirty="0" err="1"/>
              <a:t>återkopplar</a:t>
            </a:r>
            <a:r>
              <a:rPr lang="en-GB" dirty="0"/>
              <a:t> </a:t>
            </a:r>
            <a:r>
              <a:rPr lang="en-GB" dirty="0" err="1"/>
              <a:t>sina</a:t>
            </a:r>
            <a:r>
              <a:rPr lang="en-GB" dirty="0"/>
              <a:t> </a:t>
            </a:r>
            <a:r>
              <a:rPr lang="en-GB" dirty="0" err="1"/>
              <a:t>idéer</a:t>
            </a:r>
            <a:endParaRPr dirty="0"/>
          </a:p>
        </p:txBody>
      </p:sp>
      <p:sp>
        <p:nvSpPr>
          <p:cNvPr id="389" name="Google Shape;389;p50"/>
          <p:cNvSpPr txBox="1">
            <a:spLocks noGrp="1"/>
          </p:cNvSpPr>
          <p:nvPr>
            <p:ph type="sldNum" idx="12"/>
          </p:nvPr>
        </p:nvSpPr>
        <p:spPr>
          <a:xfrm>
            <a:off x="5065713" y="4355078"/>
            <a:ext cx="1542825" cy="88200"/>
          </a:xfrm>
          <a:prstGeom prst="rect">
            <a:avLst/>
          </a:prstGeom>
        </p:spPr>
        <p:txBody>
          <a:bodyPr spcFirstLastPara="1" vert="horz" wrap="square" lIns="0" tIns="0" rIns="0" bIns="0" rtlCol="0" anchor="ctr" anchorCtr="0">
            <a:noAutofit/>
          </a:bodyPr>
          <a:lstStyle/>
          <a:p>
            <a:pPr>
              <a:buClr>
                <a:srgbClr val="000000"/>
              </a:buClr>
            </a:pPr>
            <a:fld id="{00000000-1234-1234-1234-123412341234}" type="slidenum">
              <a:rPr lang="en-GB"/>
              <a:pPr>
                <a:buClr>
                  <a:srgbClr val="000000"/>
                </a:buClr>
              </a:pPr>
              <a:t>6</a:t>
            </a:fld>
            <a:endParaRPr/>
          </a:p>
        </p:txBody>
      </p:sp>
      <p:sp>
        <p:nvSpPr>
          <p:cNvPr id="390" name="Google Shape;390;p50"/>
          <p:cNvSpPr txBox="1">
            <a:spLocks noGrp="1"/>
          </p:cNvSpPr>
          <p:nvPr>
            <p:ph type="body" idx="1"/>
          </p:nvPr>
        </p:nvSpPr>
        <p:spPr>
          <a:xfrm>
            <a:off x="1068750" y="1338263"/>
            <a:ext cx="5540400" cy="2938725"/>
          </a:xfrm>
          <a:prstGeom prst="rect">
            <a:avLst/>
          </a:prstGeom>
        </p:spPr>
        <p:txBody>
          <a:bodyPr spcFirstLastPara="1" vert="horz" wrap="square" lIns="68569" tIns="34275" rIns="68569" bIns="34275" rtlCol="0" anchor="t" anchorCtr="0">
            <a:noAutofit/>
          </a:bodyPr>
          <a:lstStyle/>
          <a:p>
            <a:pPr marL="0" indent="0">
              <a:lnSpc>
                <a:spcPct val="100000"/>
              </a:lnSpc>
              <a:spcBef>
                <a:spcPts val="0"/>
              </a:spcBef>
              <a:buNone/>
            </a:pPr>
            <a:endParaRPr sz="825" b="1">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lnSpc>
                <a:spcPct val="100000"/>
              </a:lnSpc>
              <a:spcBef>
                <a:spcPts val="0"/>
              </a:spcBef>
              <a:buNone/>
            </a:pPr>
            <a:endParaRPr sz="825">
              <a:solidFill>
                <a:srgbClr val="000000"/>
              </a:solidFill>
            </a:endParaRPr>
          </a:p>
          <a:p>
            <a:pPr marL="0" indent="0">
              <a:spcAft>
                <a:spcPts val="113"/>
              </a:spcAft>
              <a:buNone/>
            </a:pPr>
            <a:endParaRPr/>
          </a:p>
        </p:txBody>
      </p:sp>
      <p:graphicFrame>
        <p:nvGraphicFramePr>
          <p:cNvPr id="391" name="Google Shape;391;p50"/>
          <p:cNvGraphicFramePr/>
          <p:nvPr/>
        </p:nvGraphicFramePr>
        <p:xfrm>
          <a:off x="1280375" y="1751269"/>
          <a:ext cx="4409775" cy="2444142"/>
        </p:xfrm>
        <a:graphic>
          <a:graphicData uri="http://schemas.openxmlformats.org/drawingml/2006/table">
            <a:tbl>
              <a:tblPr>
                <a:noFill/>
              </a:tblPr>
              <a:tblGrid>
                <a:gridCol w="1116675">
                  <a:extLst>
                    <a:ext uri="{9D8B030D-6E8A-4147-A177-3AD203B41FA5}">
                      <a16:colId xmlns:a16="http://schemas.microsoft.com/office/drawing/2014/main" val="20000"/>
                    </a:ext>
                  </a:extLst>
                </a:gridCol>
                <a:gridCol w="3293100">
                  <a:extLst>
                    <a:ext uri="{9D8B030D-6E8A-4147-A177-3AD203B41FA5}">
                      <a16:colId xmlns:a16="http://schemas.microsoft.com/office/drawing/2014/main" val="20001"/>
                    </a:ext>
                  </a:extLst>
                </a:gridCol>
              </a:tblGrid>
              <a:tr h="297150">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UN-möte</a:t>
                      </a:r>
                      <a:endParaRPr sz="1000" b="1"/>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b="1">
                          <a:solidFill>
                            <a:schemeClr val="dk1"/>
                          </a:solidFill>
                        </a:rPr>
                        <a:t>PriU-grupp</a:t>
                      </a:r>
                      <a:endParaRPr sz="1000" b="1"/>
                    </a:p>
                  </a:txBody>
                  <a:tcPr marL="68569" marR="68569" marT="68569" marB="68569"/>
                </a:tc>
                <a:extLst>
                  <a:ext uri="{0D108BD9-81ED-4DB2-BD59-A6C34878D82A}">
                    <a16:rowId xmlns:a16="http://schemas.microsoft.com/office/drawing/2014/main" val="10000"/>
                  </a:ext>
                </a:extLst>
              </a:tr>
              <a:tr h="297150">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december</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Lokaler, schema och planering</a:t>
                      </a:r>
                      <a:endParaRPr sz="1000"/>
                    </a:p>
                  </a:txBody>
                  <a:tcPr marL="68569" marR="68569" marT="68569" marB="68569"/>
                </a:tc>
                <a:extLst>
                  <a:ext uri="{0D108BD9-81ED-4DB2-BD59-A6C34878D82A}">
                    <a16:rowId xmlns:a16="http://schemas.microsoft.com/office/drawing/2014/main" val="10001"/>
                  </a:ext>
                </a:extLst>
              </a:tr>
              <a:tr h="297150">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februari</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Internationalisering</a:t>
                      </a:r>
                      <a:endParaRPr sz="1000"/>
                    </a:p>
                  </a:txBody>
                  <a:tcPr marL="68569" marR="68569" marT="68569" marB="68569"/>
                </a:tc>
                <a:extLst>
                  <a:ext uri="{0D108BD9-81ED-4DB2-BD59-A6C34878D82A}">
                    <a16:rowId xmlns:a16="http://schemas.microsoft.com/office/drawing/2014/main" val="10002"/>
                  </a:ext>
                </a:extLst>
              </a:tr>
              <a:tr h="291443">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mars</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Hållbar utveckling</a:t>
                      </a:r>
                      <a:endParaRPr sz="1000"/>
                    </a:p>
                  </a:txBody>
                  <a:tcPr marL="68569" marR="68569" marT="68569" marB="68569"/>
                </a:tc>
                <a:extLst>
                  <a:ext uri="{0D108BD9-81ED-4DB2-BD59-A6C34878D82A}">
                    <a16:rowId xmlns:a16="http://schemas.microsoft.com/office/drawing/2014/main" val="10003"/>
                  </a:ext>
                </a:extLst>
              </a:tr>
              <a:tr h="291443">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april</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Digitalisering</a:t>
                      </a:r>
                      <a:endParaRPr sz="1000"/>
                    </a:p>
                  </a:txBody>
                  <a:tcPr marL="68569" marR="68569" marT="68569" marB="68569"/>
                </a:tc>
                <a:extLst>
                  <a:ext uri="{0D108BD9-81ED-4DB2-BD59-A6C34878D82A}">
                    <a16:rowId xmlns:a16="http://schemas.microsoft.com/office/drawing/2014/main" val="10004"/>
                  </a:ext>
                </a:extLst>
              </a:tr>
              <a:tr h="297150">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maj</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Arbetsliv och samverkan</a:t>
                      </a:r>
                      <a:endParaRPr sz="1000"/>
                    </a:p>
                  </a:txBody>
                  <a:tcPr marL="68569" marR="68569" marT="68569" marB="68569"/>
                </a:tc>
                <a:extLst>
                  <a:ext uri="{0D108BD9-81ED-4DB2-BD59-A6C34878D82A}">
                    <a16:rowId xmlns:a16="http://schemas.microsoft.com/office/drawing/2014/main" val="10005"/>
                  </a:ext>
                </a:extLst>
              </a:tr>
              <a:tr h="297150">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juni</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Jämställdhet, mångfald och lika villkor</a:t>
                      </a:r>
                      <a:endParaRPr sz="1000"/>
                    </a:p>
                  </a:txBody>
                  <a:tcPr marL="68569" marR="68569" marT="68569" marB="68569"/>
                </a:tc>
                <a:extLst>
                  <a:ext uri="{0D108BD9-81ED-4DB2-BD59-A6C34878D82A}">
                    <a16:rowId xmlns:a16="http://schemas.microsoft.com/office/drawing/2014/main" val="10006"/>
                  </a:ext>
                </a:extLst>
              </a:tr>
              <a:tr h="375506">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september</a:t>
                      </a:r>
                      <a:endParaRPr sz="1000"/>
                    </a:p>
                  </a:txBody>
                  <a:tcPr marL="68569" marR="68569" marT="68569" marB="68569"/>
                </a:tc>
                <a:tc>
                  <a:txBody>
                    <a:bodyPr/>
                    <a:lstStyle/>
                    <a:p>
                      <a:pPr marL="0" lvl="0" indent="0" algn="l" rtl="0">
                        <a:spcBef>
                          <a:spcPts val="0"/>
                        </a:spcBef>
                        <a:spcAft>
                          <a:spcPts val="0"/>
                        </a:spcAft>
                        <a:buClr>
                          <a:schemeClr val="dk1"/>
                        </a:buClr>
                        <a:buSzPts val="1100"/>
                        <a:buFont typeface="Arial"/>
                        <a:buNone/>
                      </a:pPr>
                      <a:r>
                        <a:rPr lang="en-GB" sz="1000">
                          <a:solidFill>
                            <a:schemeClr val="dk1"/>
                          </a:solidFill>
                        </a:rPr>
                        <a:t>(Alternativa) bedömnings- och examinationsmetoder</a:t>
                      </a:r>
                      <a:endParaRPr sz="1000">
                        <a:solidFill>
                          <a:schemeClr val="dk1"/>
                        </a:solidFill>
                      </a:endParaRPr>
                    </a:p>
                  </a:txBody>
                  <a:tcPr marL="68569" marR="68569" marT="68569" marB="68569"/>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163608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51"/>
          <p:cNvSpPr txBox="1">
            <a:spLocks noGrp="1"/>
          </p:cNvSpPr>
          <p:nvPr>
            <p:ph type="title"/>
          </p:nvPr>
        </p:nvSpPr>
        <p:spPr>
          <a:xfrm>
            <a:off x="1079722" y="659110"/>
            <a:ext cx="7238925" cy="505350"/>
          </a:xfrm>
          <a:prstGeom prst="rect">
            <a:avLst/>
          </a:prstGeom>
          <a:noFill/>
          <a:ln>
            <a:noFill/>
          </a:ln>
        </p:spPr>
        <p:txBody>
          <a:bodyPr spcFirstLastPara="1" vert="horz" wrap="square" lIns="0" tIns="0" rIns="0" bIns="0" rtlCol="0" anchor="ctr" anchorCtr="0">
            <a:noAutofit/>
          </a:bodyPr>
          <a:lstStyle/>
          <a:p>
            <a:pPr>
              <a:lnSpc>
                <a:spcPct val="112500"/>
              </a:lnSpc>
            </a:pPr>
            <a:r>
              <a:rPr lang="en-GB" sz="1800" dirty="0"/>
              <a:t>Swedish Higher Education Authority (UKÄ) </a:t>
            </a:r>
            <a:br>
              <a:rPr lang="en-GB" sz="1800" dirty="0"/>
            </a:br>
            <a:r>
              <a:rPr lang="en-GB" sz="1800" dirty="0"/>
              <a:t>Institutional Review of the </a:t>
            </a:r>
            <a:br>
              <a:rPr lang="en-GB" sz="1800" dirty="0"/>
            </a:br>
            <a:r>
              <a:rPr lang="en-GB" sz="1800" dirty="0"/>
              <a:t>HEI’s quality assurance processes</a:t>
            </a:r>
            <a:br>
              <a:rPr lang="en-GB" sz="1800" dirty="0"/>
            </a:br>
            <a:r>
              <a:rPr lang="en-GB" sz="1200" dirty="0"/>
              <a:t>Audit to </a:t>
            </a:r>
            <a:r>
              <a:rPr lang="en-GB" sz="1200" dirty="0" err="1"/>
              <a:t>Kungl</a:t>
            </a:r>
            <a:r>
              <a:rPr lang="en-GB" sz="1200" dirty="0"/>
              <a:t>. </a:t>
            </a:r>
            <a:r>
              <a:rPr lang="en-GB" sz="1200" dirty="0" err="1"/>
              <a:t>Tekniska</a:t>
            </a:r>
            <a:r>
              <a:rPr lang="en-GB" sz="1200" dirty="0"/>
              <a:t> </a:t>
            </a:r>
            <a:r>
              <a:rPr lang="en-GB" sz="1200" dirty="0" err="1"/>
              <a:t>högskolan</a:t>
            </a:r>
            <a:r>
              <a:rPr lang="en-GB" sz="1200" dirty="0"/>
              <a:t>, 2020-03-17</a:t>
            </a:r>
            <a:endParaRPr sz="1200" dirty="0"/>
          </a:p>
        </p:txBody>
      </p:sp>
      <p:sp>
        <p:nvSpPr>
          <p:cNvPr id="398" name="Google Shape;398;p51"/>
          <p:cNvSpPr txBox="1">
            <a:spLocks noGrp="1"/>
          </p:cNvSpPr>
          <p:nvPr>
            <p:ph type="sldNum" idx="12"/>
          </p:nvPr>
        </p:nvSpPr>
        <p:spPr>
          <a:xfrm>
            <a:off x="6757577" y="4323533"/>
            <a:ext cx="2057400" cy="169650"/>
          </a:xfrm>
          <a:prstGeom prst="rect">
            <a:avLst/>
          </a:prstGeom>
          <a:noFill/>
          <a:ln>
            <a:noFill/>
          </a:ln>
        </p:spPr>
        <p:txBody>
          <a:bodyPr spcFirstLastPara="1" vert="horz" wrap="square" lIns="0" tIns="0" rIns="0" bIns="0" rtlCol="0" anchor="ctr" anchorCtr="0">
            <a:noAutofit/>
          </a:bodyPr>
          <a:lstStyle/>
          <a:p>
            <a:pPr>
              <a:buClr>
                <a:srgbClr val="000000"/>
              </a:buClr>
            </a:pPr>
            <a:fld id="{00000000-1234-1234-1234-123412341234}" type="slidenum">
              <a:rPr lang="en-GB" sz="825" b="1">
                <a:solidFill>
                  <a:schemeClr val="dk1"/>
                </a:solidFill>
              </a:rPr>
              <a:pPr>
                <a:buClr>
                  <a:srgbClr val="000000"/>
                </a:buClr>
              </a:pPr>
              <a:t>7</a:t>
            </a:fld>
            <a:endParaRPr sz="825" b="1">
              <a:solidFill>
                <a:schemeClr val="dk1"/>
              </a:solidFill>
            </a:endParaRPr>
          </a:p>
        </p:txBody>
      </p:sp>
      <p:sp>
        <p:nvSpPr>
          <p:cNvPr id="400" name="Google Shape;400;p51"/>
          <p:cNvSpPr txBox="1"/>
          <p:nvPr/>
        </p:nvSpPr>
        <p:spPr>
          <a:xfrm>
            <a:off x="867544" y="2101516"/>
            <a:ext cx="5505075" cy="1861915"/>
          </a:xfrm>
          <a:prstGeom prst="rect">
            <a:avLst/>
          </a:prstGeom>
          <a:noFill/>
          <a:ln>
            <a:noFill/>
          </a:ln>
        </p:spPr>
        <p:txBody>
          <a:bodyPr spcFirstLastPara="1" wrap="square" lIns="68569" tIns="68569" rIns="68569" bIns="68569" anchor="t" anchorCtr="0">
            <a:noAutofit/>
          </a:bodyPr>
          <a:lstStyle/>
          <a:p>
            <a:pPr>
              <a:spcBef>
                <a:spcPts val="270"/>
              </a:spcBef>
              <a:spcAft>
                <a:spcPts val="0"/>
              </a:spcAft>
              <a:buClr>
                <a:schemeClr val="dk1"/>
              </a:buClr>
              <a:buSzPts val="1100"/>
            </a:pPr>
            <a:r>
              <a:rPr lang="en-GB" sz="1275" dirty="0">
                <a:solidFill>
                  <a:schemeClr val="dk1"/>
                </a:solidFill>
                <a:latin typeface="Times New Roman"/>
                <a:ea typeface="Times New Roman"/>
                <a:cs typeface="Times New Roman"/>
                <a:sym typeface="Times New Roman"/>
              </a:rPr>
              <a:t>”</a:t>
            </a:r>
            <a:r>
              <a:rPr lang="en-GB" sz="1500" dirty="0" err="1">
                <a:solidFill>
                  <a:srgbClr val="474747"/>
                </a:solidFill>
                <a:highlight>
                  <a:schemeClr val="lt1"/>
                </a:highlight>
                <a:latin typeface="Times New Roman"/>
                <a:ea typeface="Times New Roman"/>
                <a:cs typeface="Times New Roman"/>
                <a:sym typeface="Times New Roman"/>
              </a:rPr>
              <a:t>Lärosätet</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arbetar</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systematiskt</a:t>
            </a:r>
            <a:r>
              <a:rPr lang="en-GB" sz="1500" dirty="0">
                <a:solidFill>
                  <a:srgbClr val="474747"/>
                </a:solidFill>
                <a:highlight>
                  <a:schemeClr val="lt1"/>
                </a:highlight>
                <a:latin typeface="Times New Roman"/>
                <a:ea typeface="Times New Roman"/>
                <a:cs typeface="Times New Roman"/>
                <a:sym typeface="Times New Roman"/>
              </a:rPr>
              <a:t> med </a:t>
            </a:r>
            <a:r>
              <a:rPr lang="en-GB" sz="1500" dirty="0" err="1">
                <a:solidFill>
                  <a:srgbClr val="474747"/>
                </a:solidFill>
                <a:highlight>
                  <a:schemeClr val="lt1"/>
                </a:highlight>
                <a:latin typeface="Times New Roman"/>
                <a:ea typeface="Times New Roman"/>
                <a:cs typeface="Times New Roman"/>
                <a:sym typeface="Times New Roman"/>
              </a:rPr>
              <a:t>att</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öka</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engagemanget</a:t>
            </a:r>
            <a:r>
              <a:rPr lang="en-GB" sz="1500" dirty="0">
                <a:solidFill>
                  <a:srgbClr val="474747"/>
                </a:solidFill>
                <a:highlight>
                  <a:schemeClr val="lt1"/>
                </a:highlight>
                <a:latin typeface="Times New Roman"/>
                <a:ea typeface="Times New Roman"/>
                <a:cs typeface="Times New Roman"/>
                <a:sym typeface="Times New Roman"/>
              </a:rPr>
              <a:t>. I </a:t>
            </a:r>
            <a:r>
              <a:rPr lang="en-GB" sz="1500" dirty="0" err="1">
                <a:solidFill>
                  <a:srgbClr val="474747"/>
                </a:solidFill>
                <a:highlight>
                  <a:schemeClr val="lt1"/>
                </a:highlight>
                <a:latin typeface="Times New Roman"/>
                <a:ea typeface="Times New Roman"/>
                <a:cs typeface="Times New Roman"/>
                <a:sym typeface="Times New Roman"/>
              </a:rPr>
              <a:t>sammanhanget</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tillmäts</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fakultetskollegiet</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storträffarna</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så</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kallade</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PriU-grupper</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tillfälliga</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arbetsgrupper</a:t>
            </a:r>
            <a:r>
              <a:rPr lang="en-GB" sz="1500" dirty="0">
                <a:solidFill>
                  <a:srgbClr val="474747"/>
                </a:solidFill>
                <a:highlight>
                  <a:schemeClr val="lt1"/>
                </a:highlight>
                <a:latin typeface="Times New Roman"/>
                <a:ea typeface="Times New Roman"/>
                <a:cs typeface="Times New Roman"/>
                <a:sym typeface="Times New Roman"/>
              </a:rPr>
              <a:t> för </a:t>
            </a:r>
            <a:r>
              <a:rPr lang="en-GB" sz="1500" dirty="0" err="1">
                <a:solidFill>
                  <a:srgbClr val="474747"/>
                </a:solidFill>
                <a:highlight>
                  <a:schemeClr val="lt1"/>
                </a:highlight>
                <a:latin typeface="Times New Roman"/>
                <a:ea typeface="Times New Roman"/>
                <a:cs typeface="Times New Roman"/>
                <a:sym typeface="Times New Roman"/>
              </a:rPr>
              <a:t>prioriterade</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frågor</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och</a:t>
            </a:r>
            <a:r>
              <a:rPr lang="en-GB" sz="1500" dirty="0">
                <a:solidFill>
                  <a:srgbClr val="474747"/>
                </a:solidFill>
                <a:highlight>
                  <a:schemeClr val="lt1"/>
                </a:highlight>
                <a:latin typeface="Times New Roman"/>
                <a:ea typeface="Times New Roman"/>
                <a:cs typeface="Times New Roman"/>
                <a:sym typeface="Times New Roman"/>
              </a:rPr>
              <a:t> diverse </a:t>
            </a:r>
            <a:r>
              <a:rPr lang="en-GB" sz="1500" dirty="0" err="1">
                <a:solidFill>
                  <a:srgbClr val="474747"/>
                </a:solidFill>
                <a:highlight>
                  <a:schemeClr val="lt1"/>
                </a:highlight>
                <a:latin typeface="Times New Roman"/>
                <a:ea typeface="Times New Roman"/>
                <a:cs typeface="Times New Roman"/>
                <a:sym typeface="Times New Roman"/>
              </a:rPr>
              <a:t>andra</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nätverk</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stor</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betydelse</a:t>
            </a:r>
            <a:r>
              <a:rPr lang="en-GB" sz="1500" dirty="0">
                <a:solidFill>
                  <a:srgbClr val="474747"/>
                </a:solidFill>
                <a:highlight>
                  <a:schemeClr val="lt1"/>
                </a:highlight>
                <a:latin typeface="Times New Roman"/>
                <a:ea typeface="Times New Roman"/>
                <a:cs typeface="Times New Roman"/>
                <a:sym typeface="Times New Roman"/>
              </a:rPr>
              <a:t> för </a:t>
            </a:r>
            <a:r>
              <a:rPr lang="en-GB" sz="1500" dirty="0" err="1">
                <a:solidFill>
                  <a:srgbClr val="474747"/>
                </a:solidFill>
                <a:highlight>
                  <a:schemeClr val="lt1"/>
                </a:highlight>
                <a:latin typeface="Times New Roman"/>
                <a:ea typeface="Times New Roman"/>
                <a:cs typeface="Times New Roman"/>
                <a:sym typeface="Times New Roman"/>
              </a:rPr>
              <a:t>att</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öka</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engagemanget</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och</a:t>
            </a:r>
            <a:r>
              <a:rPr lang="en-GB" sz="1500" dirty="0">
                <a:solidFill>
                  <a:srgbClr val="474747"/>
                </a:solidFill>
                <a:highlight>
                  <a:schemeClr val="lt1"/>
                </a:highlight>
                <a:latin typeface="Times New Roman"/>
                <a:ea typeface="Times New Roman"/>
                <a:cs typeface="Times New Roman"/>
                <a:sym typeface="Times New Roman"/>
              </a:rPr>
              <a:t> </a:t>
            </a:r>
            <a:r>
              <a:rPr lang="en-GB" sz="1500" dirty="0" err="1">
                <a:solidFill>
                  <a:srgbClr val="474747"/>
                </a:solidFill>
                <a:highlight>
                  <a:schemeClr val="lt1"/>
                </a:highlight>
                <a:latin typeface="Times New Roman"/>
                <a:ea typeface="Times New Roman"/>
                <a:cs typeface="Times New Roman"/>
                <a:sym typeface="Times New Roman"/>
              </a:rPr>
              <a:t>delaktigheten</a:t>
            </a:r>
            <a:r>
              <a:rPr lang="en-GB" sz="1500" dirty="0">
                <a:solidFill>
                  <a:srgbClr val="474747"/>
                </a:solidFill>
                <a:highlight>
                  <a:schemeClr val="lt1"/>
                </a:highlight>
                <a:latin typeface="Times New Roman"/>
                <a:ea typeface="Times New Roman"/>
                <a:cs typeface="Times New Roman"/>
                <a:sym typeface="Times New Roman"/>
              </a:rPr>
              <a:t>.</a:t>
            </a:r>
            <a:r>
              <a:rPr lang="en-GB" sz="1275" dirty="0">
                <a:solidFill>
                  <a:schemeClr val="dk1"/>
                </a:solidFill>
                <a:latin typeface="Times New Roman"/>
                <a:ea typeface="Times New Roman"/>
                <a:cs typeface="Times New Roman"/>
                <a:sym typeface="Times New Roman"/>
              </a:rPr>
              <a:t>”</a:t>
            </a:r>
            <a:endParaRPr sz="1500" dirty="0"/>
          </a:p>
        </p:txBody>
      </p:sp>
    </p:spTree>
    <p:extLst>
      <p:ext uri="{BB962C8B-B14F-4D97-AF65-F5344CB8AC3E}">
        <p14:creationId xmlns:p14="http://schemas.microsoft.com/office/powerpoint/2010/main" val="515901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23506FAF-F31C-4760-BBC5-CED563E8BBD6}"/>
              </a:ext>
            </a:extLst>
          </p:cNvPr>
          <p:cNvSpPr>
            <a:spLocks noGrp="1"/>
          </p:cNvSpPr>
          <p:nvPr>
            <p:ph type="dt" sz="half" idx="10"/>
          </p:nvPr>
        </p:nvSpPr>
        <p:spPr/>
        <p:txBody>
          <a:bodyPr/>
          <a:lstStyle/>
          <a:p>
            <a:fld id="{D89EBFC4-9635-4480-8FB8-F051DD3DB273}" type="datetime1">
              <a:rPr lang="sv-SE" smtClean="0"/>
              <a:t>2021-10-24</a:t>
            </a:fld>
            <a:endParaRPr lang="sv-SE"/>
          </a:p>
        </p:txBody>
      </p:sp>
      <p:sp>
        <p:nvSpPr>
          <p:cNvPr id="3" name="Platshållare för sidfot 2">
            <a:extLst>
              <a:ext uri="{FF2B5EF4-FFF2-40B4-BE49-F238E27FC236}">
                <a16:creationId xmlns:a16="http://schemas.microsoft.com/office/drawing/2014/main" id="{C8B91870-A855-493A-9963-1CA15C6D45BC}"/>
              </a:ext>
            </a:extLst>
          </p:cNvPr>
          <p:cNvSpPr>
            <a:spLocks noGrp="1"/>
          </p:cNvSpPr>
          <p:nvPr>
            <p:ph type="ftr" sz="quarter" idx="11"/>
          </p:nvPr>
        </p:nvSpPr>
        <p:spPr/>
        <p:txBody>
          <a:bodyPr/>
          <a:lstStyle/>
          <a:p>
            <a:endParaRPr lang="sv-SE" dirty="0"/>
          </a:p>
        </p:txBody>
      </p:sp>
      <p:sp>
        <p:nvSpPr>
          <p:cNvPr id="4" name="Platshållare för bildnummer 3">
            <a:extLst>
              <a:ext uri="{FF2B5EF4-FFF2-40B4-BE49-F238E27FC236}">
                <a16:creationId xmlns:a16="http://schemas.microsoft.com/office/drawing/2014/main" id="{D68E83DA-66DD-4B4D-A715-8A0E6D7172B0}"/>
              </a:ext>
            </a:extLst>
          </p:cNvPr>
          <p:cNvSpPr>
            <a:spLocks noGrp="1"/>
          </p:cNvSpPr>
          <p:nvPr>
            <p:ph type="sldNum" sz="quarter" idx="12"/>
          </p:nvPr>
        </p:nvSpPr>
        <p:spPr/>
        <p:txBody>
          <a:bodyPr/>
          <a:lstStyle/>
          <a:p>
            <a:fld id="{8527FB4B-7893-4946-9C41-FB1EB79145A0}" type="slidenum">
              <a:rPr lang="sv-SE" smtClean="0"/>
              <a:t>8</a:t>
            </a:fld>
            <a:endParaRPr lang="sv-SE"/>
          </a:p>
        </p:txBody>
      </p:sp>
      <p:sp>
        <p:nvSpPr>
          <p:cNvPr id="5" name="Rubrik 4">
            <a:extLst>
              <a:ext uri="{FF2B5EF4-FFF2-40B4-BE49-F238E27FC236}">
                <a16:creationId xmlns:a16="http://schemas.microsoft.com/office/drawing/2014/main" id="{222AE97F-5706-4502-AE06-C794074DD315}"/>
              </a:ext>
            </a:extLst>
          </p:cNvPr>
          <p:cNvSpPr>
            <a:spLocks noGrp="1"/>
          </p:cNvSpPr>
          <p:nvPr>
            <p:ph type="ctrTitle"/>
          </p:nvPr>
        </p:nvSpPr>
        <p:spPr/>
        <p:txBody>
          <a:bodyPr/>
          <a:lstStyle/>
          <a:p>
            <a:endParaRPr lang="sv-SE"/>
          </a:p>
        </p:txBody>
      </p:sp>
      <p:sp>
        <p:nvSpPr>
          <p:cNvPr id="6" name="Underrubrik 5">
            <a:extLst>
              <a:ext uri="{FF2B5EF4-FFF2-40B4-BE49-F238E27FC236}">
                <a16:creationId xmlns:a16="http://schemas.microsoft.com/office/drawing/2014/main" id="{EDCDA219-9623-4E8A-9544-5121F661CFA8}"/>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3718133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AB082DEB-9899-E842-9093-FC8A4497BE82}"/>
              </a:ext>
            </a:extLst>
          </p:cNvPr>
          <p:cNvSpPr>
            <a:spLocks noGrp="1"/>
          </p:cNvSpPr>
          <p:nvPr>
            <p:ph sz="quarter" idx="13"/>
          </p:nvPr>
        </p:nvSpPr>
        <p:spPr/>
        <p:txBody>
          <a:bodyPr/>
          <a:lstStyle/>
          <a:p>
            <a:endParaRPr lang="sv-SE"/>
          </a:p>
        </p:txBody>
      </p:sp>
      <p:sp>
        <p:nvSpPr>
          <p:cNvPr id="7" name="Title 6">
            <a:extLst>
              <a:ext uri="{FF2B5EF4-FFF2-40B4-BE49-F238E27FC236}">
                <a16:creationId xmlns:a16="http://schemas.microsoft.com/office/drawing/2014/main" id="{3AE940D8-9803-3246-A44C-D579CCD9C64C}"/>
              </a:ext>
            </a:extLst>
          </p:cNvPr>
          <p:cNvSpPr>
            <a:spLocks noGrp="1"/>
          </p:cNvSpPr>
          <p:nvPr>
            <p:ph type="title"/>
          </p:nvPr>
        </p:nvSpPr>
        <p:spPr/>
        <p:txBody>
          <a:bodyPr/>
          <a:lstStyle/>
          <a:p>
            <a:endParaRPr lang="sv-SE"/>
          </a:p>
        </p:txBody>
      </p:sp>
      <p:sp>
        <p:nvSpPr>
          <p:cNvPr id="2" name="Date Placeholder 1">
            <a:extLst>
              <a:ext uri="{FF2B5EF4-FFF2-40B4-BE49-F238E27FC236}">
                <a16:creationId xmlns:a16="http://schemas.microsoft.com/office/drawing/2014/main" id="{6887264B-51AB-E946-BFA6-10E97039F95D}"/>
              </a:ext>
            </a:extLst>
          </p:cNvPr>
          <p:cNvSpPr>
            <a:spLocks noGrp="1"/>
          </p:cNvSpPr>
          <p:nvPr>
            <p:ph type="dt" sz="half" idx="14"/>
          </p:nvPr>
        </p:nvSpPr>
        <p:spPr/>
        <p:txBody>
          <a:bodyPr/>
          <a:lstStyle/>
          <a:p>
            <a:fld id="{0B8D35E4-1F4E-4B75-BE20-E3AC25ACABA4}" type="datetime1">
              <a:rPr lang="sv-SE" smtClean="0"/>
              <a:t>2021-10-24</a:t>
            </a:fld>
            <a:endParaRPr lang="sv-SE"/>
          </a:p>
        </p:txBody>
      </p:sp>
      <p:sp>
        <p:nvSpPr>
          <p:cNvPr id="3" name="Footer Placeholder 2">
            <a:extLst>
              <a:ext uri="{FF2B5EF4-FFF2-40B4-BE49-F238E27FC236}">
                <a16:creationId xmlns:a16="http://schemas.microsoft.com/office/drawing/2014/main" id="{1ACD793B-D55C-E541-B769-29E199B5D051}"/>
              </a:ext>
            </a:extLst>
          </p:cNvPr>
          <p:cNvSpPr>
            <a:spLocks noGrp="1"/>
          </p:cNvSpPr>
          <p:nvPr>
            <p:ph type="ftr" sz="quarter" idx="15"/>
          </p:nvPr>
        </p:nvSpPr>
        <p:spPr/>
        <p:txBody>
          <a:bodyPr/>
          <a:lstStyle/>
          <a:p>
            <a:endParaRPr lang="sv-SE" dirty="0"/>
          </a:p>
        </p:txBody>
      </p:sp>
      <p:sp>
        <p:nvSpPr>
          <p:cNvPr id="4" name="Slide Number Placeholder 3">
            <a:extLst>
              <a:ext uri="{FF2B5EF4-FFF2-40B4-BE49-F238E27FC236}">
                <a16:creationId xmlns:a16="http://schemas.microsoft.com/office/drawing/2014/main" id="{4A0B0534-76FC-8842-A5E7-C1F9809199DD}"/>
              </a:ext>
            </a:extLst>
          </p:cNvPr>
          <p:cNvSpPr>
            <a:spLocks noGrp="1"/>
          </p:cNvSpPr>
          <p:nvPr>
            <p:ph type="sldNum" sz="quarter" idx="16"/>
          </p:nvPr>
        </p:nvSpPr>
        <p:spPr/>
        <p:txBody>
          <a:bodyPr/>
          <a:lstStyle/>
          <a:p>
            <a:fld id="{8527FB4B-7893-4946-9C41-FB1EB79145A0}" type="slidenum">
              <a:rPr lang="sv-SE" smtClean="0"/>
              <a:t>9</a:t>
            </a:fld>
            <a:endParaRPr lang="sv-SE"/>
          </a:p>
        </p:txBody>
      </p:sp>
    </p:spTree>
    <p:extLst>
      <p:ext uri="{BB962C8B-B14F-4D97-AF65-F5344CB8AC3E}">
        <p14:creationId xmlns:p14="http://schemas.microsoft.com/office/powerpoint/2010/main" val="2273141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fcb025ba9a6ccf8fed139b5222f2a63b17a4791"/>
</p:tagLst>
</file>

<file path=ppt/theme/theme1.xml><?xml version="1.0" encoding="utf-8"?>
<a:theme xmlns:a="http://schemas.openxmlformats.org/drawingml/2006/main" name="KTH_PPT-mall">
  <a:themeElements>
    <a:clrScheme name="KTH">
      <a:dk1>
        <a:srgbClr val="000000"/>
      </a:dk1>
      <a:lt1>
        <a:srgbClr val="FFFFFF"/>
      </a:lt1>
      <a:dk2>
        <a:srgbClr val="65656C"/>
      </a:dk2>
      <a:lt2>
        <a:srgbClr val="838389"/>
      </a:lt2>
      <a:accent1>
        <a:srgbClr val="1954A6"/>
      </a:accent1>
      <a:accent2>
        <a:srgbClr val="5E87C0"/>
      </a:accent2>
      <a:accent3>
        <a:srgbClr val="2091C3"/>
      </a:accent3>
      <a:accent4>
        <a:srgbClr val="D02F80"/>
      </a:accent4>
      <a:accent5>
        <a:srgbClr val="D95999"/>
      </a:accent5>
      <a:accent6>
        <a:srgbClr val="61922E"/>
      </a:accent6>
      <a:hlink>
        <a:srgbClr val="65656C"/>
      </a:hlink>
      <a:folHlink>
        <a:srgbClr val="838389"/>
      </a:folHlink>
    </a:clrScheme>
    <a:fontScheme name="Anpassat 25">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spPr>
      <a:bodyPr rtlCol="0" anchor="ctr"/>
      <a:lstStyle>
        <a:defPPr algn="ctr">
          <a:defRPr sz="14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gn="l">
          <a:defRPr sz="1400" dirty="0" err="1"/>
        </a:defPPr>
      </a:lstStyle>
    </a:txDef>
  </a:objectDefaults>
  <a:extraClrSchemeLst/>
  <a:extLst>
    <a:ext uri="{05A4C25C-085E-4340-85A3-A5531E510DB2}">
      <thm15:themeFamily xmlns:thm15="http://schemas.microsoft.com/office/thememl/2012/main" name="KTH_4x3_ht20.pptx" id="{3D46C955-E069-4872-B16E-749CFF63007B}" vid="{D9365CCA-934D-4E00-9B4B-8D4B15C5D76B}"/>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4DB51701C923484492074049BC18519E" ma:contentTypeVersion="0" ma:contentTypeDescription="Skapa ett nytt dokument." ma:contentTypeScope="" ma:versionID="b97799cf07aa45d6b8e137ad450ea05d">
  <xsd:schema xmlns:xsd="http://www.w3.org/2001/XMLSchema" xmlns:xs="http://www.w3.org/2001/XMLSchema" xmlns:p="http://schemas.microsoft.com/office/2006/metadata/properties" targetNamespace="http://schemas.microsoft.com/office/2006/metadata/properties" ma:root="true" ma:fieldsID="75dc5343537c07ffd8e108a6fe8bd1e3">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5B4643-3875-4142-B32E-E89CD805AFB3}">
  <ds:schemaRefs>
    <ds:schemaRef ds:uri="http://schemas.microsoft.com/sharepoint/v3/contenttype/forms"/>
  </ds:schemaRefs>
</ds:datastoreItem>
</file>

<file path=customXml/itemProps2.xml><?xml version="1.0" encoding="utf-8"?>
<ds:datastoreItem xmlns:ds="http://schemas.openxmlformats.org/officeDocument/2006/customXml" ds:itemID="{EA26AF16-7880-4985-B7AD-2242A5B7DE31}">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3.xml><?xml version="1.0" encoding="utf-8"?>
<ds:datastoreItem xmlns:ds="http://schemas.openxmlformats.org/officeDocument/2006/customXml" ds:itemID="{950F312F-CB76-483C-8D5B-DE8F85FC6B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KTH_PPT template 2020 general_4x3</Template>
  <TotalTime>36</TotalTime>
  <Words>647</Words>
  <Application>Microsoft Office PowerPoint</Application>
  <PresentationFormat>Custom</PresentationFormat>
  <Paragraphs>130</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Special Elite</vt:lpstr>
      <vt:lpstr>Systemtypsnitt</vt:lpstr>
      <vt:lpstr>Times New Roman</vt:lpstr>
      <vt:lpstr>KTH_PPT-mall</vt:lpstr>
      <vt:lpstr>Högskolepedagogisk forskning och verksamhetsstöd för lärarnas och utbildningens utveckling vid KTH</vt:lpstr>
      <vt:lpstr>Forskningsområden inom Institutionen Lärande</vt:lpstr>
      <vt:lpstr>PowerPoint Presentation</vt:lpstr>
      <vt:lpstr>PowerPoint Presentation</vt:lpstr>
      <vt:lpstr>Nätverkens och arenornas etablering</vt:lpstr>
      <vt:lpstr>Nätverken och arenorna planeras i samråd med Utbildningsnämnden (UN), dit också PriU-grupperna återkopplar sina idéer</vt:lpstr>
      <vt:lpstr>Swedish Higher Education Authority (UKÄ)  Institutional Review of the  HEI’s quality assurance processes Audit to Kungl. Tekniska högskolan, 2020-03-17</vt:lpstr>
      <vt:lpstr>PowerPoint Presentation</vt:lpstr>
      <vt:lpstr>PowerPoint Presentation</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Tillgänglighetsanpassa din presentation</dc:title>
  <dc:creator>Anna-Karin Högfeldt</dc:creator>
  <cp:lastModifiedBy>Leif Kari</cp:lastModifiedBy>
  <cp:revision>6</cp:revision>
  <cp:lastPrinted>2013-05-27T09:10:21Z</cp:lastPrinted>
  <dcterms:created xsi:type="dcterms:W3CDTF">2021-10-24T16:58:56Z</dcterms:created>
  <dcterms:modified xsi:type="dcterms:W3CDTF">2021-10-24T17:47:10Z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0x0101004DB51701C923484492074049BC18519E</vt:lpwstr>
  </property>
</Properties>
</file>