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59" r:id="rId8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0D4788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4693"/>
  </p:normalViewPr>
  <p:slideViewPr>
    <p:cSldViewPr snapToGrid="0" snapToObjects="1">
      <p:cViewPr varScale="1">
        <p:scale>
          <a:sx n="169" d="100"/>
          <a:sy n="169" d="100"/>
        </p:scale>
        <p:origin x="192" y="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457200" y="4663677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9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ABB7EAC-4273-6B4E-863A-F6E2E98E0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30568" y="4640231"/>
            <a:ext cx="1856232" cy="2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802BB2BF-1DEF-7E4E-9B71-687D165E74D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34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D3BECD8-C673-EA45-A58E-C55159AED5E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11C93991-2CCA-684D-A111-EE98DA6D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522" y="2122051"/>
            <a:ext cx="4088894" cy="899398"/>
          </a:xfrm>
        </p:spPr>
        <p:txBody>
          <a:bodyPr/>
          <a:lstStyle/>
          <a:p>
            <a:r>
              <a:rPr lang="nb-NO" dirty="0" err="1"/>
              <a:t>Opening</a:t>
            </a:r>
            <a:r>
              <a:rPr lang="nb-NO" dirty="0"/>
              <a:t> slide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7A14DC62-EB63-2A4E-A0C6-3D9E75546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571" y="2969319"/>
            <a:ext cx="4088894" cy="1749301"/>
          </a:xfrm>
        </p:spPr>
        <p:txBody>
          <a:bodyPr>
            <a:normAutofit/>
          </a:bodyPr>
          <a:lstStyle/>
          <a:p>
            <a:r>
              <a:rPr lang="nb-NO" sz="2400" dirty="0" err="1"/>
              <a:t>Subtitle</a:t>
            </a:r>
            <a:endParaRPr lang="nb-NO" sz="2400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11DB2FB-55E4-F841-9D60-15A7F5A1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007" y="-178419"/>
            <a:ext cx="5182076" cy="51435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17B948B-3E56-9341-B7D0-09022CCB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49" y="988811"/>
            <a:ext cx="2833569" cy="3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802BB2BF-1DEF-7E4E-9B71-687D165E74D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34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D3BECD8-C673-EA45-A58E-C55159AED5E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11C93991-2CCA-684D-A111-EE98DA6D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972" y="2145904"/>
            <a:ext cx="4088894" cy="899398"/>
          </a:xfrm>
        </p:spPr>
        <p:txBody>
          <a:bodyPr/>
          <a:lstStyle/>
          <a:p>
            <a:r>
              <a:rPr lang="nb-NO" dirty="0" err="1">
                <a:solidFill>
                  <a:schemeClr val="bg1"/>
                </a:solidFill>
              </a:rPr>
              <a:t>Opening</a:t>
            </a:r>
            <a:r>
              <a:rPr lang="nb-NO" dirty="0">
                <a:solidFill>
                  <a:schemeClr val="bg1"/>
                </a:solidFill>
              </a:rPr>
              <a:t> slide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7A14DC62-EB63-2A4E-A0C6-3D9E75546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31" y="3016508"/>
            <a:ext cx="4088894" cy="1749301"/>
          </a:xfrm>
        </p:spPr>
        <p:txBody>
          <a:bodyPr>
            <a:norm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Subtitle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FDE4F98-3F9A-534C-98E3-A3149C85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25" b="125"/>
          <a:stretch/>
        </p:blipFill>
        <p:spPr>
          <a:xfrm>
            <a:off x="4145007" y="-178419"/>
            <a:ext cx="5182076" cy="51435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3B11DB4-2A1C-6947-BF42-186CEE36B811}"/>
              </a:ext>
            </a:extLst>
          </p:cNvPr>
          <p:cNvCxnSpPr/>
          <p:nvPr/>
        </p:nvCxnSpPr>
        <p:spPr>
          <a:xfrm>
            <a:off x="546404" y="2230244"/>
            <a:ext cx="0" cy="1182029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1E1E5905-D6A5-FB4B-B370-E553C176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24" y="950839"/>
            <a:ext cx="3046651" cy="3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2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0FE20F7-B083-1F41-84DE-12968E7A0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9576" cy="5143500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7A53158-34E8-0245-891B-11033FD39E81}"/>
              </a:ext>
            </a:extLst>
          </p:cNvPr>
          <p:cNvSpPr/>
          <p:nvPr/>
        </p:nvSpPr>
        <p:spPr>
          <a:xfrm>
            <a:off x="301058" y="296901"/>
            <a:ext cx="3824868" cy="454969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D657F2B2-F9C9-6C4D-B22D-458D6DF53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106" y="2402271"/>
            <a:ext cx="3500942" cy="899398"/>
          </a:xfrm>
        </p:spPr>
        <p:txBody>
          <a:bodyPr/>
          <a:lstStyle/>
          <a:p>
            <a:r>
              <a:rPr lang="nb-NO" dirty="0" err="1"/>
              <a:t>Opening</a:t>
            </a:r>
            <a:r>
              <a:rPr lang="nb-NO" dirty="0"/>
              <a:t> slide</a:t>
            </a:r>
          </a:p>
        </p:txBody>
      </p:sp>
      <p:sp>
        <p:nvSpPr>
          <p:cNvPr id="26" name="Undertittel 2">
            <a:extLst>
              <a:ext uri="{FF2B5EF4-FFF2-40B4-BE49-F238E27FC236}">
                <a16:creationId xmlns:a16="http://schemas.microsoft.com/office/drawing/2014/main" id="{E60F7710-7342-3F4F-9072-FD1DBD4B9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30" y="3301669"/>
            <a:ext cx="3386934" cy="813332"/>
          </a:xfrm>
        </p:spPr>
        <p:txBody>
          <a:bodyPr>
            <a:normAutofit/>
          </a:bodyPr>
          <a:lstStyle/>
          <a:p>
            <a:r>
              <a:rPr lang="nb-NO" sz="2400" dirty="0" err="1">
                <a:solidFill>
                  <a:schemeClr val="tx1"/>
                </a:solidFill>
              </a:rPr>
              <a:t>Subtitle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9766E89-7D12-FF47-B9DB-90F5449C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1" y="842250"/>
            <a:ext cx="2833569" cy="3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9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12F5AC38-D775-FA42-8BA6-1845859E0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925" y="0"/>
            <a:ext cx="4237464" cy="5143499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AE100254-6D7E-CC4F-B33F-11E9C67CC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31" y="560438"/>
            <a:ext cx="4088894" cy="899398"/>
          </a:xfrm>
        </p:spPr>
        <p:txBody>
          <a:bodyPr/>
          <a:lstStyle/>
          <a:p>
            <a:r>
              <a:rPr lang="nb-NO" dirty="0" err="1"/>
              <a:t>Opening</a:t>
            </a:r>
            <a:r>
              <a:rPr lang="nb-NO" dirty="0"/>
              <a:t> slide</a:t>
            </a:r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844211EB-DE0B-C24D-9DF7-294F7AF20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611" y="1344082"/>
            <a:ext cx="4088894" cy="1749301"/>
          </a:xfrm>
        </p:spPr>
        <p:txBody>
          <a:bodyPr>
            <a:normAutofit/>
          </a:bodyPr>
          <a:lstStyle/>
          <a:p>
            <a:r>
              <a:rPr lang="nb-NO" sz="2400" dirty="0" err="1">
                <a:solidFill>
                  <a:schemeClr val="tx1"/>
                </a:solidFill>
              </a:rPr>
              <a:t>Subtitle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BBB1144-70AC-FC4F-A070-83639D1E2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1" y="4261898"/>
            <a:ext cx="2690636" cy="3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910392F-AED1-F746-8AF4-1667E608623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CE7F38BF-866C-6C43-8F42-485116159F63}"/>
              </a:ext>
            </a:extLst>
          </p:cNvPr>
          <p:cNvSpPr txBox="1">
            <a:spLocks/>
          </p:cNvSpPr>
          <p:nvPr/>
        </p:nvSpPr>
        <p:spPr>
          <a:xfrm>
            <a:off x="884236" y="986178"/>
            <a:ext cx="3097601" cy="899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err="1">
                <a:solidFill>
                  <a:schemeClr val="bg1"/>
                </a:solidFill>
              </a:rPr>
              <a:t>Opening</a:t>
            </a:r>
            <a:r>
              <a:rPr lang="nb-NO" dirty="0">
                <a:solidFill>
                  <a:schemeClr val="bg1"/>
                </a:solidFill>
              </a:rPr>
              <a:t> slide</a:t>
            </a: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B236DDAB-0B50-F04E-9EE0-AB29067C76CB}"/>
              </a:ext>
            </a:extLst>
          </p:cNvPr>
          <p:cNvSpPr txBox="1">
            <a:spLocks/>
          </p:cNvSpPr>
          <p:nvPr/>
        </p:nvSpPr>
        <p:spPr>
          <a:xfrm>
            <a:off x="876695" y="1856782"/>
            <a:ext cx="3105141" cy="17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>
                <a:solidFill>
                  <a:schemeClr val="bg1"/>
                </a:solidFill>
              </a:rPr>
              <a:t>Subtitle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94E5CE73-32A2-CE47-8F77-F1360DBCC3BB}"/>
              </a:ext>
            </a:extLst>
          </p:cNvPr>
          <p:cNvCxnSpPr/>
          <p:nvPr/>
        </p:nvCxnSpPr>
        <p:spPr>
          <a:xfrm>
            <a:off x="724823" y="1070518"/>
            <a:ext cx="0" cy="1182029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lassholder for innhold 4">
            <a:extLst>
              <a:ext uri="{FF2B5EF4-FFF2-40B4-BE49-F238E27FC236}">
                <a16:creationId xmlns:a16="http://schemas.microsoft.com/office/drawing/2014/main" id="{AEED72F7-C62F-E446-8C80-6CE3C6AF2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925" y="0"/>
            <a:ext cx="4237464" cy="51434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D94FF83-5E7B-4A42-BF45-328DF26FD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60" y="4218258"/>
            <a:ext cx="2734804" cy="3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6" y="2429423"/>
            <a:ext cx="8114088" cy="646331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OPENING SLIDE TITLE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069682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85000"/>
                  </a:schemeClr>
                </a:solidFill>
              </a:rPr>
              <a:t>Subtitle</a:t>
            </a:r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 or date and </a:t>
            </a:r>
            <a:r>
              <a:rPr lang="nb-NO" dirty="0" err="1">
                <a:solidFill>
                  <a:schemeClr val="bg1">
                    <a:lumMod val="85000"/>
                  </a:schemeClr>
                </a:solidFill>
              </a:rPr>
              <a:t>name</a:t>
            </a:r>
            <a:endParaRPr lang="nb-NO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ACDF181-3949-5A40-858F-9BBDD7EA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594" y="1318193"/>
            <a:ext cx="3630062" cy="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1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28A3F0-819E-F04C-A5B8-5D8BE7C7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23</Words>
  <Application>Microsoft Macintosh PowerPoint</Application>
  <PresentationFormat>Skjermfremvisning (16:9)</PresentationFormat>
  <Paragraphs>12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Opening slide</vt:lpstr>
      <vt:lpstr>Opening slide</vt:lpstr>
      <vt:lpstr>Opening slide</vt:lpstr>
      <vt:lpstr>Opening slide</vt:lpstr>
      <vt:lpstr>PowerPoint-presentasjon</vt:lpstr>
      <vt:lpstr>OPENING SLIDE TITLE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Mads Nordtvedt</cp:lastModifiedBy>
  <cp:revision>126</cp:revision>
  <dcterms:created xsi:type="dcterms:W3CDTF">2013-06-10T16:56:09Z</dcterms:created>
  <dcterms:modified xsi:type="dcterms:W3CDTF">2021-02-10T11:59:01Z</dcterms:modified>
</cp:coreProperties>
</file>