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5" autoAdjust="0"/>
    <p:restoredTop sz="94714"/>
  </p:normalViewPr>
  <p:slideViewPr>
    <p:cSldViewPr snapToGrid="0" snapToObjects="1">
      <p:cViewPr varScale="1">
        <p:scale>
          <a:sx n="202" d="100"/>
          <a:sy n="202" d="100"/>
        </p:scale>
        <p:origin x="4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1" d="100"/>
          <a:sy n="121" d="100"/>
        </p:scale>
        <p:origin x="507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C1C75869-5B17-304C-87D5-24155F9B8E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B137E25-E05D-E74D-A10D-D2BCD5B465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F0EA-E328-EB46-95DD-88ED9ABC89B0}" type="datetimeFigureOut">
              <a:rPr lang="nb-NO" smtClean="0"/>
              <a:t>04.06.2018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F0D3922-170B-AF48-841E-6C681A047F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A76B68B-678B-274F-A75F-99BC6AC0EA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F2794-25B3-CA48-8DEE-70729AEC3F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181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5EBCE-CD40-7B4B-A80F-DB7C57334E90}" type="datetimeFigureOut">
              <a:rPr lang="nb-NO" smtClean="0"/>
              <a:t>04.06.2018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766A3-3604-C849-90EB-DBB000D79F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23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9F86F3F-47C5-F34C-9322-4AECF7EDF94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794396"/>
            <a:ext cx="1907523" cy="18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7126" y="1878912"/>
            <a:ext cx="7772400" cy="675821"/>
          </a:xfrm>
        </p:spPr>
        <p:txBody>
          <a:bodyPr/>
          <a:lstStyle/>
          <a:p>
            <a:r>
              <a:rPr lang="nb-NO" dirty="0" err="1"/>
              <a:t>Opening</a:t>
            </a:r>
            <a:r>
              <a:rPr lang="nb-NO" dirty="0"/>
              <a:t> slide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04816" y="2626054"/>
            <a:ext cx="7772400" cy="1314450"/>
          </a:xfrm>
        </p:spPr>
        <p:txBody>
          <a:bodyPr>
            <a:normAutofit/>
          </a:bodyPr>
          <a:lstStyle/>
          <a:p>
            <a:r>
              <a:rPr lang="nb-NO" sz="2400" dirty="0" err="1"/>
              <a:t>Subtitle</a:t>
            </a:r>
            <a:endParaRPr lang="nb-NO" sz="2400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AA4AC6E-59EB-5146-965A-1A08E335D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21" y="615706"/>
            <a:ext cx="3677056" cy="3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3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Opening slide</vt:lpstr>
      <vt:lpstr>PowerPoint-presentasjon</vt:lpstr>
    </vt:vector>
  </TitlesOfParts>
  <Company>NTNU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Kristian Wågø</cp:lastModifiedBy>
  <cp:revision>109</cp:revision>
  <dcterms:created xsi:type="dcterms:W3CDTF">2013-06-10T16:56:09Z</dcterms:created>
  <dcterms:modified xsi:type="dcterms:W3CDTF">2018-06-04T12:49:17Z</dcterms:modified>
</cp:coreProperties>
</file>