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5" autoAdjust="0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616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C17FA88-2E65-1048-89A2-6D7B76CE2F8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56401" y="4731545"/>
            <a:ext cx="1986077" cy="23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>
            <a:spLocks noGrp="1"/>
          </p:cNvSpPr>
          <p:nvPr>
            <p:ph type="ctrTitle"/>
          </p:nvPr>
        </p:nvSpPr>
        <p:spPr>
          <a:xfrm>
            <a:off x="517126" y="1878912"/>
            <a:ext cx="7772400" cy="675821"/>
          </a:xfrm>
        </p:spPr>
        <p:txBody>
          <a:bodyPr/>
          <a:lstStyle/>
          <a:p>
            <a:r>
              <a:rPr lang="nb-NO" dirty="0"/>
              <a:t>Åpningsside</a:t>
            </a:r>
          </a:p>
        </p:txBody>
      </p:sp>
      <p:sp>
        <p:nvSpPr>
          <p:cNvPr id="10" name="Undertittel 2"/>
          <p:cNvSpPr>
            <a:spLocks noGrp="1"/>
          </p:cNvSpPr>
          <p:nvPr>
            <p:ph type="subTitle" idx="1"/>
          </p:nvPr>
        </p:nvSpPr>
        <p:spPr>
          <a:xfrm>
            <a:off x="483106" y="2626054"/>
            <a:ext cx="7772400" cy="1314450"/>
          </a:xfrm>
        </p:spPr>
        <p:txBody>
          <a:bodyPr>
            <a:normAutofit/>
          </a:bodyPr>
          <a:lstStyle/>
          <a:p>
            <a:r>
              <a:rPr lang="nb-NO" sz="2400" dirty="0"/>
              <a:t>Undertittel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BC3ABF-84F0-AF44-B3DD-9DB78038D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401" y="747423"/>
            <a:ext cx="3628010" cy="43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013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2</Words>
  <Application>Microsoft Macintosh PowerPoint</Application>
  <PresentationFormat>Skjermfremvisning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Åpningsside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Mads Nordtvedt</cp:lastModifiedBy>
  <cp:revision>108</cp:revision>
  <dcterms:created xsi:type="dcterms:W3CDTF">2013-06-10T16:56:09Z</dcterms:created>
  <dcterms:modified xsi:type="dcterms:W3CDTF">2020-01-06T11:24:07Z</dcterms:modified>
</cp:coreProperties>
</file>