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9E"/>
    <a:srgbClr val="00509F"/>
    <a:srgbClr val="0D3475"/>
    <a:srgbClr val="BBA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4" autoAdjust="0"/>
    <p:restoredTop sz="94694"/>
  </p:normalViewPr>
  <p:slideViewPr>
    <p:cSldViewPr snapToGrid="0" snapToObjects="1">
      <p:cViewPr varScale="1">
        <p:scale>
          <a:sx n="143" d="100"/>
          <a:sy n="143" d="100"/>
        </p:scale>
        <p:origin x="216" y="4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827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27E6E6D-972F-E144-9855-23489D23AA61}"/>
              </a:ext>
            </a:extLst>
          </p:cNvPr>
          <p:cNvSpPr/>
          <p:nvPr userDrawn="1"/>
        </p:nvSpPr>
        <p:spPr>
          <a:xfrm>
            <a:off x="0" y="4783836"/>
            <a:ext cx="9144000" cy="359664"/>
          </a:xfrm>
          <a:prstGeom prst="rect">
            <a:avLst/>
          </a:prstGeom>
          <a:solidFill>
            <a:srgbClr val="00509E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96ADEF7-C196-0449-8D54-AFBECC8E004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13629" y="4845744"/>
            <a:ext cx="1754945" cy="20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1001374"/>
            <a:ext cx="7772400" cy="675821"/>
          </a:xfrm>
        </p:spPr>
        <p:txBody>
          <a:bodyPr/>
          <a:lstStyle/>
          <a:p>
            <a:r>
              <a:rPr lang="nb-NO" dirty="0"/>
              <a:t>Åpningsside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95416" y="1651013"/>
            <a:ext cx="7772400" cy="1314450"/>
          </a:xfrm>
        </p:spPr>
        <p:txBody>
          <a:bodyPr>
            <a:normAutofit/>
          </a:bodyPr>
          <a:lstStyle/>
          <a:p>
            <a:r>
              <a:rPr lang="nb-NO" sz="2400" dirty="0"/>
              <a:t>Undertittel</a:t>
            </a:r>
          </a:p>
        </p:txBody>
      </p:sp>
      <p:pic>
        <p:nvPicPr>
          <p:cNvPr id="5" name="Bilde 4" descr="tekst_b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965" y="269447"/>
            <a:ext cx="234696" cy="30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013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2</Words>
  <Application>Microsoft Macintosh PowerPoint</Application>
  <PresentationFormat>Skjermfremvisning (16:9)</PresentationFormat>
  <Paragraphs>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Åpningsside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Mads Nordtvedt</cp:lastModifiedBy>
  <cp:revision>106</cp:revision>
  <dcterms:created xsi:type="dcterms:W3CDTF">2013-06-10T16:56:09Z</dcterms:created>
  <dcterms:modified xsi:type="dcterms:W3CDTF">2020-01-06T11:21:59Z</dcterms:modified>
</cp:coreProperties>
</file>