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C7B98A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8" autoAdjust="0"/>
    <p:restoredTop sz="94694"/>
  </p:normalViewPr>
  <p:slideViewPr>
    <p:cSldViewPr snapToGrid="0" snapToObjects="1">
      <p:cViewPr varScale="1">
        <p:scale>
          <a:sx n="144" d="100"/>
          <a:sy n="144" d="100"/>
        </p:scale>
        <p:origin x="200" y="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3F387F9-0326-1C4E-BA53-41F4F987A8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9260" y="4714348"/>
            <a:ext cx="1851180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6" y="2429423"/>
            <a:ext cx="8114088" cy="646331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ÅPNINGSSIDE/TITTEL HER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069682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Undertittel. Evt. navn/dato/årstall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ACDF181-3949-5A40-858F-9BBDD7EA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594" y="1318193"/>
            <a:ext cx="3630062" cy="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FE23F8-72D2-E64B-B9C2-8C16EC1B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5E83B-4A59-3B43-8765-AD5BE8E0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14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13</Words>
  <Application>Microsoft Macintosh PowerPoint</Application>
  <PresentationFormat>Skjermfremvisning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ÅPNINGSSIDE/TITTEL HER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Mads Nordtvedt</cp:lastModifiedBy>
  <cp:revision>138</cp:revision>
  <dcterms:created xsi:type="dcterms:W3CDTF">2013-06-10T16:56:09Z</dcterms:created>
  <dcterms:modified xsi:type="dcterms:W3CDTF">2020-01-06T11:16:19Z</dcterms:modified>
</cp:coreProperties>
</file>